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2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3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4.xml" ContentType="application/vnd.openxmlformats-officedocument.presentationml.notesSlide+xml"/>
  <Override PartName="/ppt/tags/tag34.xml" ContentType="application/vnd.openxmlformats-officedocument.presentationml.tags+xml"/>
  <Override PartName="/ppt/notesSlides/notesSlide5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6.xml" ContentType="application/vnd.openxmlformats-officedocument.presentationml.notesSlide+xml"/>
  <Override PartName="/ppt/tags/tag42.xml" ContentType="application/vnd.openxmlformats-officedocument.presentationml.tags+xml"/>
  <Override PartName="/ppt/notesSlides/notesSlide7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8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9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10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11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12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13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14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15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16.xml" ContentType="application/vnd.openxmlformats-officedocument.presentationml.notesSlid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17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notesSlides/notesSlide18.xml" ContentType="application/vnd.openxmlformats-officedocument.presentationml.notesSlide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notesSlides/notesSlide19.xml" ContentType="application/vnd.openxmlformats-officedocument.presentationml.notesSlide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notesSlides/notesSlide20.xml" ContentType="application/vnd.openxmlformats-officedocument.presentationml.notesSlide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notesSlides/notesSlide22.xml" ContentType="application/vnd.openxmlformats-officedocument.presentationml.notesSlid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notesSlides/notesSlide27.xml" ContentType="application/vnd.openxmlformats-officedocument.presentationml.notesSlide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notesSlides/notesSlide28.xml" ContentType="application/vnd.openxmlformats-officedocument.presentationml.notesSlide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notesSlides/notesSlide29.xml" ContentType="application/vnd.openxmlformats-officedocument.presentationml.notesSlide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notesSlides/notesSlide30.xml" ContentType="application/vnd.openxmlformats-officedocument.presentationml.notesSlide+xml"/>
  <Override PartName="/ppt/charts/chart5.xml" ContentType="application/vnd.openxmlformats-officedocument.drawingml.chart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notesSlides/notesSlide31.xml" ContentType="application/vnd.openxmlformats-officedocument.presentationml.notesSlide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73" r:id="rId2"/>
    <p:sldId id="321" r:id="rId3"/>
    <p:sldId id="258" r:id="rId4"/>
    <p:sldId id="260" r:id="rId5"/>
    <p:sldId id="268" r:id="rId6"/>
    <p:sldId id="283" r:id="rId7"/>
    <p:sldId id="281" r:id="rId8"/>
    <p:sldId id="263" r:id="rId9"/>
    <p:sldId id="279" r:id="rId10"/>
    <p:sldId id="323" r:id="rId11"/>
    <p:sldId id="280" r:id="rId12"/>
    <p:sldId id="271" r:id="rId13"/>
    <p:sldId id="272" r:id="rId14"/>
    <p:sldId id="274" r:id="rId15"/>
    <p:sldId id="301" r:id="rId16"/>
    <p:sldId id="322" r:id="rId17"/>
    <p:sldId id="267" r:id="rId18"/>
    <p:sldId id="277" r:id="rId19"/>
    <p:sldId id="324" r:id="rId20"/>
    <p:sldId id="291" r:id="rId21"/>
    <p:sldId id="292" r:id="rId22"/>
    <p:sldId id="293" r:id="rId23"/>
    <p:sldId id="294" r:id="rId24"/>
    <p:sldId id="304" r:id="rId25"/>
    <p:sldId id="305" r:id="rId26"/>
    <p:sldId id="306" r:id="rId27"/>
    <p:sldId id="325" r:id="rId28"/>
    <p:sldId id="288" r:id="rId29"/>
    <p:sldId id="290" r:id="rId30"/>
    <p:sldId id="297" r:id="rId31"/>
    <p:sldId id="312" r:id="rId32"/>
    <p:sldId id="256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DE04"/>
    <a:srgbClr val="F624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20" autoAdjust="0"/>
    <p:restoredTop sz="93969" autoAdjust="0"/>
  </p:normalViewPr>
  <p:slideViewPr>
    <p:cSldViewPr snapToGrid="0">
      <p:cViewPr varScale="1">
        <p:scale>
          <a:sx n="111" d="100"/>
          <a:sy n="111" d="100"/>
        </p:scale>
        <p:origin x="42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53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alpha val="8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EF3-4E53-974A-9C0AF7450F00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</a:gsLst>
                <a:lin ang="54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EF3-4E53-974A-9C0AF7450F00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EF3-4E53-974A-9C0AF7450F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alpha val="8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EBB-4D64-925F-AFAAC127E59E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</a:gsLst>
                <a:lin ang="54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EBB-4D64-925F-AFAAC127E59E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EBB-4D64-925F-AFAAC127E5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alpha val="8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2D9-4D92-8DE3-F10C7E1FD364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</a:gsLst>
                <a:lin ang="54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2D9-4D92-8DE3-F10C7E1FD364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2D9-4D92-8DE3-F10C7E1FD3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alpha val="8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2D9-4D92-8DE3-F10C7E1FD364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</a:gsLst>
                <a:lin ang="54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2D9-4D92-8DE3-F10C7E1FD364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</c:v>
                </c:pt>
                <c:pt idx="1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2D9-4D92-8DE3-F10C7E1FD3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2.526304354836794E-2"/>
          <c:y val="3.7735817827314645E-2"/>
          <c:w val="0.9531937477300475"/>
          <c:h val="0.93153524734055848"/>
        </c:manualLayout>
      </c:layout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Category A</c:v>
                </c:pt>
              </c:strCache>
            </c:strRef>
          </c:tx>
          <c:spPr>
            <a:gradFill>
              <a:gsLst>
                <a:gs pos="0">
                  <a:schemeClr val="accent4"/>
                </a:gs>
                <a:gs pos="100000">
                  <a:schemeClr val="accent4">
                    <a:alpha val="0"/>
                  </a:schemeClr>
                </a:gs>
              </a:gsLst>
              <a:lin ang="5400000" scaled="1"/>
            </a:gradFill>
          </c:spPr>
          <c:cat>
            <c:numRef>
              <c:f>Sheet1!$A$2:$A$30</c:f>
              <c:numCache>
                <c:formatCode>m/d/yyyy</c:formatCode>
                <c:ptCount val="29"/>
                <c:pt idx="0">
                  <c:v>42268</c:v>
                </c:pt>
                <c:pt idx="1">
                  <c:v>42269</c:v>
                </c:pt>
                <c:pt idx="2">
                  <c:v>42270</c:v>
                </c:pt>
                <c:pt idx="3">
                  <c:v>42271</c:v>
                </c:pt>
                <c:pt idx="4">
                  <c:v>42272</c:v>
                </c:pt>
                <c:pt idx="5">
                  <c:v>42273</c:v>
                </c:pt>
                <c:pt idx="6">
                  <c:v>42274</c:v>
                </c:pt>
                <c:pt idx="7">
                  <c:v>42275</c:v>
                </c:pt>
                <c:pt idx="8">
                  <c:v>42276</c:v>
                </c:pt>
                <c:pt idx="9">
                  <c:v>42277</c:v>
                </c:pt>
                <c:pt idx="10">
                  <c:v>42278</c:v>
                </c:pt>
                <c:pt idx="11">
                  <c:v>42279</c:v>
                </c:pt>
                <c:pt idx="12">
                  <c:v>42280</c:v>
                </c:pt>
                <c:pt idx="13">
                  <c:v>42281</c:v>
                </c:pt>
                <c:pt idx="14">
                  <c:v>42282</c:v>
                </c:pt>
                <c:pt idx="15">
                  <c:v>42283</c:v>
                </c:pt>
                <c:pt idx="16">
                  <c:v>42284</c:v>
                </c:pt>
                <c:pt idx="17">
                  <c:v>42285</c:v>
                </c:pt>
                <c:pt idx="18">
                  <c:v>42286</c:v>
                </c:pt>
                <c:pt idx="19">
                  <c:v>42287</c:v>
                </c:pt>
                <c:pt idx="20">
                  <c:v>42288</c:v>
                </c:pt>
                <c:pt idx="21">
                  <c:v>42289</c:v>
                </c:pt>
                <c:pt idx="22">
                  <c:v>42290</c:v>
                </c:pt>
                <c:pt idx="23">
                  <c:v>42291</c:v>
                </c:pt>
                <c:pt idx="24">
                  <c:v>42292</c:v>
                </c:pt>
                <c:pt idx="25">
                  <c:v>42293</c:v>
                </c:pt>
                <c:pt idx="26">
                  <c:v>42294</c:v>
                </c:pt>
                <c:pt idx="27">
                  <c:v>42295</c:v>
                </c:pt>
                <c:pt idx="28">
                  <c:v>42296</c:v>
                </c:pt>
              </c:numCache>
            </c:numRef>
          </c:cat>
          <c:val>
            <c:numRef>
              <c:f>Sheet1!$B$2:$B$30</c:f>
              <c:numCache>
                <c:formatCode>General</c:formatCode>
                <c:ptCount val="29"/>
                <c:pt idx="0">
                  <c:v>5</c:v>
                </c:pt>
                <c:pt idx="1">
                  <c:v>5</c:v>
                </c:pt>
                <c:pt idx="2">
                  <c:v>8</c:v>
                </c:pt>
                <c:pt idx="3">
                  <c:v>5</c:v>
                </c:pt>
                <c:pt idx="4">
                  <c:v>9</c:v>
                </c:pt>
                <c:pt idx="5">
                  <c:v>14</c:v>
                </c:pt>
                <c:pt idx="6">
                  <c:v>11</c:v>
                </c:pt>
                <c:pt idx="7">
                  <c:v>16</c:v>
                </c:pt>
                <c:pt idx="8">
                  <c:v>14</c:v>
                </c:pt>
                <c:pt idx="9">
                  <c:v>11</c:v>
                </c:pt>
                <c:pt idx="10">
                  <c:v>7</c:v>
                </c:pt>
                <c:pt idx="11">
                  <c:v>14</c:v>
                </c:pt>
                <c:pt idx="12">
                  <c:v>20</c:v>
                </c:pt>
                <c:pt idx="13">
                  <c:v>22</c:v>
                </c:pt>
                <c:pt idx="14">
                  <c:v>28</c:v>
                </c:pt>
                <c:pt idx="15">
                  <c:v>33</c:v>
                </c:pt>
                <c:pt idx="16">
                  <c:v>56</c:v>
                </c:pt>
                <c:pt idx="17">
                  <c:v>144</c:v>
                </c:pt>
                <c:pt idx="18">
                  <c:v>134</c:v>
                </c:pt>
                <c:pt idx="19">
                  <c:v>104</c:v>
                </c:pt>
                <c:pt idx="20">
                  <c:v>110</c:v>
                </c:pt>
                <c:pt idx="21">
                  <c:v>60</c:v>
                </c:pt>
                <c:pt idx="22">
                  <c:v>45</c:v>
                </c:pt>
                <c:pt idx="23">
                  <c:v>50</c:v>
                </c:pt>
                <c:pt idx="24">
                  <c:v>40</c:v>
                </c:pt>
                <c:pt idx="25">
                  <c:v>22</c:v>
                </c:pt>
                <c:pt idx="26">
                  <c:v>12</c:v>
                </c:pt>
                <c:pt idx="27">
                  <c:v>8</c:v>
                </c:pt>
                <c:pt idx="28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79-41A0-A13A-D4511005C43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Category B Fill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</c:spPr>
          <c:cat>
            <c:numRef>
              <c:f>Sheet1!$A$2:$A$30</c:f>
              <c:numCache>
                <c:formatCode>m/d/yyyy</c:formatCode>
                <c:ptCount val="29"/>
                <c:pt idx="0">
                  <c:v>42268</c:v>
                </c:pt>
                <c:pt idx="1">
                  <c:v>42269</c:v>
                </c:pt>
                <c:pt idx="2">
                  <c:v>42270</c:v>
                </c:pt>
                <c:pt idx="3">
                  <c:v>42271</c:v>
                </c:pt>
                <c:pt idx="4">
                  <c:v>42272</c:v>
                </c:pt>
                <c:pt idx="5">
                  <c:v>42273</c:v>
                </c:pt>
                <c:pt idx="6">
                  <c:v>42274</c:v>
                </c:pt>
                <c:pt idx="7">
                  <c:v>42275</c:v>
                </c:pt>
                <c:pt idx="8">
                  <c:v>42276</c:v>
                </c:pt>
                <c:pt idx="9">
                  <c:v>42277</c:v>
                </c:pt>
                <c:pt idx="10">
                  <c:v>42278</c:v>
                </c:pt>
                <c:pt idx="11">
                  <c:v>42279</c:v>
                </c:pt>
                <c:pt idx="12">
                  <c:v>42280</c:v>
                </c:pt>
                <c:pt idx="13">
                  <c:v>42281</c:v>
                </c:pt>
                <c:pt idx="14">
                  <c:v>42282</c:v>
                </c:pt>
                <c:pt idx="15">
                  <c:v>42283</c:v>
                </c:pt>
                <c:pt idx="16">
                  <c:v>42284</c:v>
                </c:pt>
                <c:pt idx="17">
                  <c:v>42285</c:v>
                </c:pt>
                <c:pt idx="18">
                  <c:v>42286</c:v>
                </c:pt>
                <c:pt idx="19">
                  <c:v>42287</c:v>
                </c:pt>
                <c:pt idx="20">
                  <c:v>42288</c:v>
                </c:pt>
                <c:pt idx="21">
                  <c:v>42289</c:v>
                </c:pt>
                <c:pt idx="22">
                  <c:v>42290</c:v>
                </c:pt>
                <c:pt idx="23">
                  <c:v>42291</c:v>
                </c:pt>
                <c:pt idx="24">
                  <c:v>42292</c:v>
                </c:pt>
                <c:pt idx="25">
                  <c:v>42293</c:v>
                </c:pt>
                <c:pt idx="26">
                  <c:v>42294</c:v>
                </c:pt>
                <c:pt idx="27">
                  <c:v>42295</c:v>
                </c:pt>
                <c:pt idx="28">
                  <c:v>42296</c:v>
                </c:pt>
              </c:numCache>
            </c:numRef>
          </c:cat>
          <c:val>
            <c:numRef>
              <c:f>Sheet1!$E$2:$E$30</c:f>
              <c:numCache>
                <c:formatCode>General</c:formatCode>
                <c:ptCount val="29"/>
                <c:pt idx="0">
                  <c:v>10</c:v>
                </c:pt>
                <c:pt idx="1">
                  <c:v>2</c:v>
                </c:pt>
                <c:pt idx="2">
                  <c:v>2</c:v>
                </c:pt>
                <c:pt idx="3">
                  <c:v>8</c:v>
                </c:pt>
                <c:pt idx="4">
                  <c:v>13</c:v>
                </c:pt>
                <c:pt idx="5">
                  <c:v>20</c:v>
                </c:pt>
                <c:pt idx="6">
                  <c:v>19</c:v>
                </c:pt>
                <c:pt idx="7">
                  <c:v>34</c:v>
                </c:pt>
                <c:pt idx="8">
                  <c:v>12</c:v>
                </c:pt>
                <c:pt idx="9">
                  <c:v>40</c:v>
                </c:pt>
                <c:pt idx="10">
                  <c:v>22</c:v>
                </c:pt>
                <c:pt idx="11">
                  <c:v>35</c:v>
                </c:pt>
                <c:pt idx="12">
                  <c:v>35</c:v>
                </c:pt>
                <c:pt idx="13">
                  <c:v>30</c:v>
                </c:pt>
                <c:pt idx="14">
                  <c:v>33</c:v>
                </c:pt>
                <c:pt idx="15">
                  <c:v>40</c:v>
                </c:pt>
                <c:pt idx="16">
                  <c:v>80</c:v>
                </c:pt>
                <c:pt idx="17">
                  <c:v>105</c:v>
                </c:pt>
                <c:pt idx="18">
                  <c:v>80</c:v>
                </c:pt>
                <c:pt idx="19">
                  <c:v>70</c:v>
                </c:pt>
                <c:pt idx="20">
                  <c:v>40</c:v>
                </c:pt>
                <c:pt idx="21">
                  <c:v>30</c:v>
                </c:pt>
                <c:pt idx="22">
                  <c:v>35</c:v>
                </c:pt>
                <c:pt idx="23">
                  <c:v>39</c:v>
                </c:pt>
                <c:pt idx="24">
                  <c:v>37</c:v>
                </c:pt>
                <c:pt idx="25">
                  <c:v>45</c:v>
                </c:pt>
                <c:pt idx="26">
                  <c:v>30</c:v>
                </c:pt>
                <c:pt idx="27">
                  <c:v>25</c:v>
                </c:pt>
                <c:pt idx="28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79-41A0-A13A-D4511005C4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49360232"/>
        <c:axId val="-2049437480"/>
      </c:area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Category A Fill</c:v>
                </c:pt>
              </c:strCache>
            </c:strRef>
          </c:tx>
          <c:spPr>
            <a:ln w="12700">
              <a:solidFill>
                <a:schemeClr val="accent4"/>
              </a:solidFill>
            </a:ln>
          </c:spPr>
          <c:marker>
            <c:symbol val="circle"/>
            <c:size val="5"/>
            <c:spPr>
              <a:noFill/>
              <a:ln w="9525">
                <a:noFill/>
              </a:ln>
            </c:spPr>
          </c:marker>
          <c:dPt>
            <c:idx val="20"/>
            <c:marker>
              <c:spPr>
                <a:noFill/>
                <a:ln w="9525">
                  <a:noFill/>
                  <a:tailEnd w="sm" len="sm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8079-41A0-A13A-D4511005C434}"/>
              </c:ext>
            </c:extLst>
          </c:dPt>
          <c:cat>
            <c:numRef>
              <c:f>Sheet1!$A$2:$A$30</c:f>
              <c:numCache>
                <c:formatCode>m/d/yyyy</c:formatCode>
                <c:ptCount val="29"/>
                <c:pt idx="0">
                  <c:v>42268</c:v>
                </c:pt>
                <c:pt idx="1">
                  <c:v>42269</c:v>
                </c:pt>
                <c:pt idx="2">
                  <c:v>42270</c:v>
                </c:pt>
                <c:pt idx="3">
                  <c:v>42271</c:v>
                </c:pt>
                <c:pt idx="4">
                  <c:v>42272</c:v>
                </c:pt>
                <c:pt idx="5">
                  <c:v>42273</c:v>
                </c:pt>
                <c:pt idx="6">
                  <c:v>42274</c:v>
                </c:pt>
                <c:pt idx="7">
                  <c:v>42275</c:v>
                </c:pt>
                <c:pt idx="8">
                  <c:v>42276</c:v>
                </c:pt>
                <c:pt idx="9">
                  <c:v>42277</c:v>
                </c:pt>
                <c:pt idx="10">
                  <c:v>42278</c:v>
                </c:pt>
                <c:pt idx="11">
                  <c:v>42279</c:v>
                </c:pt>
                <c:pt idx="12">
                  <c:v>42280</c:v>
                </c:pt>
                <c:pt idx="13">
                  <c:v>42281</c:v>
                </c:pt>
                <c:pt idx="14">
                  <c:v>42282</c:v>
                </c:pt>
                <c:pt idx="15">
                  <c:v>42283</c:v>
                </c:pt>
                <c:pt idx="16">
                  <c:v>42284</c:v>
                </c:pt>
                <c:pt idx="17">
                  <c:v>42285</c:v>
                </c:pt>
                <c:pt idx="18">
                  <c:v>42286</c:v>
                </c:pt>
                <c:pt idx="19">
                  <c:v>42287</c:v>
                </c:pt>
                <c:pt idx="20">
                  <c:v>42288</c:v>
                </c:pt>
                <c:pt idx="21">
                  <c:v>42289</c:v>
                </c:pt>
                <c:pt idx="22">
                  <c:v>42290</c:v>
                </c:pt>
                <c:pt idx="23">
                  <c:v>42291</c:v>
                </c:pt>
                <c:pt idx="24">
                  <c:v>42292</c:v>
                </c:pt>
                <c:pt idx="25">
                  <c:v>42293</c:v>
                </c:pt>
                <c:pt idx="26">
                  <c:v>42294</c:v>
                </c:pt>
                <c:pt idx="27">
                  <c:v>42295</c:v>
                </c:pt>
                <c:pt idx="28">
                  <c:v>42296</c:v>
                </c:pt>
              </c:numCache>
            </c:numRef>
          </c:cat>
          <c:val>
            <c:numRef>
              <c:f>Sheet1!$C$2:$C$30</c:f>
              <c:numCache>
                <c:formatCode>General</c:formatCode>
                <c:ptCount val="29"/>
                <c:pt idx="0">
                  <c:v>5</c:v>
                </c:pt>
                <c:pt idx="1">
                  <c:v>5</c:v>
                </c:pt>
                <c:pt idx="2">
                  <c:v>8</c:v>
                </c:pt>
                <c:pt idx="3">
                  <c:v>5</c:v>
                </c:pt>
                <c:pt idx="4">
                  <c:v>9</c:v>
                </c:pt>
                <c:pt idx="5">
                  <c:v>14</c:v>
                </c:pt>
                <c:pt idx="6">
                  <c:v>11</c:v>
                </c:pt>
                <c:pt idx="7">
                  <c:v>16</c:v>
                </c:pt>
                <c:pt idx="8">
                  <c:v>14</c:v>
                </c:pt>
                <c:pt idx="9">
                  <c:v>11</c:v>
                </c:pt>
                <c:pt idx="10">
                  <c:v>7</c:v>
                </c:pt>
                <c:pt idx="11">
                  <c:v>14</c:v>
                </c:pt>
                <c:pt idx="12">
                  <c:v>20</c:v>
                </c:pt>
                <c:pt idx="13">
                  <c:v>22</c:v>
                </c:pt>
                <c:pt idx="14">
                  <c:v>28</c:v>
                </c:pt>
                <c:pt idx="15">
                  <c:v>33</c:v>
                </c:pt>
                <c:pt idx="16">
                  <c:v>56</c:v>
                </c:pt>
                <c:pt idx="17">
                  <c:v>144</c:v>
                </c:pt>
                <c:pt idx="18">
                  <c:v>134</c:v>
                </c:pt>
                <c:pt idx="19">
                  <c:v>104</c:v>
                </c:pt>
                <c:pt idx="20">
                  <c:v>110</c:v>
                </c:pt>
                <c:pt idx="21">
                  <c:v>60</c:v>
                </c:pt>
                <c:pt idx="22">
                  <c:v>45</c:v>
                </c:pt>
                <c:pt idx="23">
                  <c:v>50</c:v>
                </c:pt>
                <c:pt idx="24">
                  <c:v>40</c:v>
                </c:pt>
                <c:pt idx="25">
                  <c:v>22</c:v>
                </c:pt>
                <c:pt idx="26">
                  <c:v>12</c:v>
                </c:pt>
                <c:pt idx="27">
                  <c:v>8</c:v>
                </c:pt>
                <c:pt idx="28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079-41A0-A13A-D4511005C43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Category B</c:v>
                </c:pt>
              </c:strCache>
            </c:strRef>
          </c:tx>
          <c:spPr>
            <a:ln w="12700">
              <a:solidFill>
                <a:schemeClr val="accent1"/>
              </a:solidFill>
            </a:ln>
          </c:spPr>
          <c:marker>
            <c:symbol val="circle"/>
            <c:size val="4"/>
            <c:spPr>
              <a:noFill/>
              <a:ln w="9525">
                <a:noFill/>
              </a:ln>
            </c:spPr>
          </c:marker>
          <c:cat>
            <c:numRef>
              <c:f>Sheet1!$A$2:$A$30</c:f>
              <c:numCache>
                <c:formatCode>m/d/yyyy</c:formatCode>
                <c:ptCount val="29"/>
                <c:pt idx="0">
                  <c:v>42268</c:v>
                </c:pt>
                <c:pt idx="1">
                  <c:v>42269</c:v>
                </c:pt>
                <c:pt idx="2">
                  <c:v>42270</c:v>
                </c:pt>
                <c:pt idx="3">
                  <c:v>42271</c:v>
                </c:pt>
                <c:pt idx="4">
                  <c:v>42272</c:v>
                </c:pt>
                <c:pt idx="5">
                  <c:v>42273</c:v>
                </c:pt>
                <c:pt idx="6">
                  <c:v>42274</c:v>
                </c:pt>
                <c:pt idx="7">
                  <c:v>42275</c:v>
                </c:pt>
                <c:pt idx="8">
                  <c:v>42276</c:v>
                </c:pt>
                <c:pt idx="9">
                  <c:v>42277</c:v>
                </c:pt>
                <c:pt idx="10">
                  <c:v>42278</c:v>
                </c:pt>
                <c:pt idx="11">
                  <c:v>42279</c:v>
                </c:pt>
                <c:pt idx="12">
                  <c:v>42280</c:v>
                </c:pt>
                <c:pt idx="13">
                  <c:v>42281</c:v>
                </c:pt>
                <c:pt idx="14">
                  <c:v>42282</c:v>
                </c:pt>
                <c:pt idx="15">
                  <c:v>42283</c:v>
                </c:pt>
                <c:pt idx="16">
                  <c:v>42284</c:v>
                </c:pt>
                <c:pt idx="17">
                  <c:v>42285</c:v>
                </c:pt>
                <c:pt idx="18">
                  <c:v>42286</c:v>
                </c:pt>
                <c:pt idx="19">
                  <c:v>42287</c:v>
                </c:pt>
                <c:pt idx="20">
                  <c:v>42288</c:v>
                </c:pt>
                <c:pt idx="21">
                  <c:v>42289</c:v>
                </c:pt>
                <c:pt idx="22">
                  <c:v>42290</c:v>
                </c:pt>
                <c:pt idx="23">
                  <c:v>42291</c:v>
                </c:pt>
                <c:pt idx="24">
                  <c:v>42292</c:v>
                </c:pt>
                <c:pt idx="25">
                  <c:v>42293</c:v>
                </c:pt>
                <c:pt idx="26">
                  <c:v>42294</c:v>
                </c:pt>
                <c:pt idx="27">
                  <c:v>42295</c:v>
                </c:pt>
                <c:pt idx="28">
                  <c:v>42296</c:v>
                </c:pt>
              </c:numCache>
            </c:numRef>
          </c:cat>
          <c:val>
            <c:numRef>
              <c:f>Sheet1!$D$2:$D$30</c:f>
              <c:numCache>
                <c:formatCode>General</c:formatCode>
                <c:ptCount val="29"/>
                <c:pt idx="0">
                  <c:v>10</c:v>
                </c:pt>
                <c:pt idx="1">
                  <c:v>2</c:v>
                </c:pt>
                <c:pt idx="2">
                  <c:v>2</c:v>
                </c:pt>
                <c:pt idx="3">
                  <c:v>8</c:v>
                </c:pt>
                <c:pt idx="4">
                  <c:v>13</c:v>
                </c:pt>
                <c:pt idx="5">
                  <c:v>20</c:v>
                </c:pt>
                <c:pt idx="6">
                  <c:v>19</c:v>
                </c:pt>
                <c:pt idx="7">
                  <c:v>34</c:v>
                </c:pt>
                <c:pt idx="8">
                  <c:v>12</c:v>
                </c:pt>
                <c:pt idx="9">
                  <c:v>40</c:v>
                </c:pt>
                <c:pt idx="10">
                  <c:v>22</c:v>
                </c:pt>
                <c:pt idx="11">
                  <c:v>35</c:v>
                </c:pt>
                <c:pt idx="12">
                  <c:v>35</c:v>
                </c:pt>
                <c:pt idx="13">
                  <c:v>30</c:v>
                </c:pt>
                <c:pt idx="14">
                  <c:v>33</c:v>
                </c:pt>
                <c:pt idx="15">
                  <c:v>40</c:v>
                </c:pt>
                <c:pt idx="16">
                  <c:v>80</c:v>
                </c:pt>
                <c:pt idx="17">
                  <c:v>105</c:v>
                </c:pt>
                <c:pt idx="18">
                  <c:v>80</c:v>
                </c:pt>
                <c:pt idx="19">
                  <c:v>70</c:v>
                </c:pt>
                <c:pt idx="20">
                  <c:v>40</c:v>
                </c:pt>
                <c:pt idx="21">
                  <c:v>30</c:v>
                </c:pt>
                <c:pt idx="22">
                  <c:v>35</c:v>
                </c:pt>
                <c:pt idx="23">
                  <c:v>39</c:v>
                </c:pt>
                <c:pt idx="24">
                  <c:v>37</c:v>
                </c:pt>
                <c:pt idx="25">
                  <c:v>45</c:v>
                </c:pt>
                <c:pt idx="26">
                  <c:v>30</c:v>
                </c:pt>
                <c:pt idx="27">
                  <c:v>25</c:v>
                </c:pt>
                <c:pt idx="28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079-41A0-A13A-D4511005C4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49360232"/>
        <c:axId val="-2049437480"/>
      </c:lineChart>
      <c:dateAx>
        <c:axId val="-2049360232"/>
        <c:scaling>
          <c:orientation val="minMax"/>
        </c:scaling>
        <c:delete val="1"/>
        <c:axPos val="b"/>
        <c:majorGridlines>
          <c:spPr>
            <a:ln w="6350">
              <a:noFill/>
            </a:ln>
          </c:spPr>
        </c:majorGridlines>
        <c:numFmt formatCode="m/d/yyyy" sourceLinked="1"/>
        <c:majorTickMark val="none"/>
        <c:minorTickMark val="none"/>
        <c:tickLblPos val="nextTo"/>
        <c:crossAx val="-2049437480"/>
        <c:crosses val="autoZero"/>
        <c:auto val="1"/>
        <c:lblOffset val="100"/>
        <c:baseTimeUnit val="days"/>
        <c:majorUnit val="7"/>
        <c:majorTimeUnit val="days"/>
      </c:dateAx>
      <c:valAx>
        <c:axId val="-2049437480"/>
        <c:scaling>
          <c:orientation val="minMax"/>
          <c:max val="160"/>
        </c:scaling>
        <c:delete val="1"/>
        <c:axPos val="l"/>
        <c:majorGridlines>
          <c:spPr>
            <a:ln w="6350">
              <a:noFill/>
            </a:ln>
          </c:spPr>
        </c:majorGridlines>
        <c:numFmt formatCode="General" sourceLinked="1"/>
        <c:majorTickMark val="none"/>
        <c:minorTickMark val="none"/>
        <c:tickLblPos val="nextTo"/>
        <c:crossAx val="-2049360232"/>
        <c:crosses val="autoZero"/>
        <c:crossBetween val="midCat"/>
        <c:majorUnit val="40"/>
      </c:valAx>
      <c:spPr>
        <a:ln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000">
          <a:solidFill>
            <a:schemeClr val="tx1">
              <a:lumMod val="65000"/>
              <a:lumOff val="35000"/>
            </a:schemeClr>
          </a:solidFill>
          <a:latin typeface="Montserrat Light"/>
          <a:cs typeface="Montserrat Light"/>
        </a:defRPr>
      </a:pPr>
      <a:endParaRPr lang="zh-CN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F99C7-D0AF-4D04-ABE3-B92853E6D390}" type="datetimeFigureOut">
              <a:rPr lang="zh-CN" altLang="en-US" smtClean="0"/>
              <a:t>2019/11/21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BB47A-61C4-4AA4-9AFD-33232605B0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111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B47A-61C4-4AA4-9AFD-33232605B0D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3464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B47A-61C4-4AA4-9AFD-33232605B0D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784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B47A-61C4-4AA4-9AFD-33232605B0D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535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B47A-61C4-4AA4-9AFD-33232605B0D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4619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B47A-61C4-4AA4-9AFD-33232605B0D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078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B47A-61C4-4AA4-9AFD-33232605B0D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929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B47A-61C4-4AA4-9AFD-33232605B0D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2038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B47A-61C4-4AA4-9AFD-33232605B0D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3465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B47A-61C4-4AA4-9AFD-33232605B0D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4963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B47A-61C4-4AA4-9AFD-33232605B0D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8349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B47A-61C4-4AA4-9AFD-33232605B0D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75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B47A-61C4-4AA4-9AFD-33232605B0D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2987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B47A-61C4-4AA4-9AFD-33232605B0D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3895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B47A-61C4-4AA4-9AFD-33232605B0D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9925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B47A-61C4-4AA4-9AFD-33232605B0D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5906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B47A-61C4-4AA4-9AFD-33232605B0D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2130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B47A-61C4-4AA4-9AFD-33232605B0D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9818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B47A-61C4-4AA4-9AFD-33232605B0D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3347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B47A-61C4-4AA4-9AFD-33232605B0D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5120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B47A-61C4-4AA4-9AFD-33232605B0D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4123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B47A-61C4-4AA4-9AFD-33232605B0D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2136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B47A-61C4-4AA4-9AFD-33232605B0D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313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B47A-61C4-4AA4-9AFD-33232605B0D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7249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B47A-61C4-4AA4-9AFD-33232605B0D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43846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B47A-61C4-4AA4-9AFD-33232605B0D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6311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B47A-61C4-4AA4-9AFD-33232605B0DD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37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B47A-61C4-4AA4-9AFD-33232605B0D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961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B47A-61C4-4AA4-9AFD-33232605B0D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983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B47A-61C4-4AA4-9AFD-33232605B0D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663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B47A-61C4-4AA4-9AFD-33232605B0D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225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B47A-61C4-4AA4-9AFD-33232605B0D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25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B47A-61C4-4AA4-9AFD-33232605B0D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04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A89B931-5C1E-44A5-9A56-27A2BDDC8B6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78710" y="982978"/>
            <a:ext cx="8239348" cy="4891522"/>
          </a:xfrm>
          <a:custGeom>
            <a:avLst/>
            <a:gdLst>
              <a:gd name="connsiteX0" fmla="*/ 5600563 w 9155113"/>
              <a:gd name="connsiteY0" fmla="*/ 142 h 5435192"/>
              <a:gd name="connsiteX1" fmla="*/ 5635547 w 9155113"/>
              <a:gd name="connsiteY1" fmla="*/ 44165 h 5435192"/>
              <a:gd name="connsiteX2" fmla="*/ 5682192 w 9155113"/>
              <a:gd name="connsiteY2" fmla="*/ 112056 h 5435192"/>
              <a:gd name="connsiteX3" fmla="*/ 5779722 w 9155113"/>
              <a:gd name="connsiteY3" fmla="*/ 86597 h 5435192"/>
              <a:gd name="connsiteX4" fmla="*/ 6008706 w 9155113"/>
              <a:gd name="connsiteY4" fmla="*/ 86597 h 5435192"/>
              <a:gd name="connsiteX5" fmla="*/ 6140159 w 9155113"/>
              <a:gd name="connsiteY5" fmla="*/ 124785 h 5435192"/>
              <a:gd name="connsiteX6" fmla="*/ 6169842 w 9155113"/>
              <a:gd name="connsiteY6" fmla="*/ 90840 h 5435192"/>
              <a:gd name="connsiteX7" fmla="*/ 6326739 w 9155113"/>
              <a:gd name="connsiteY7" fmla="*/ 95083 h 5435192"/>
              <a:gd name="connsiteX8" fmla="*/ 6708379 w 9155113"/>
              <a:gd name="connsiteY8" fmla="*/ 150244 h 5435192"/>
              <a:gd name="connsiteX9" fmla="*/ 6738062 w 9155113"/>
              <a:gd name="connsiteY9" fmla="*/ 201162 h 5435192"/>
              <a:gd name="connsiteX10" fmla="*/ 6695657 w 9155113"/>
              <a:gd name="connsiteY10" fmla="*/ 286025 h 5435192"/>
              <a:gd name="connsiteX11" fmla="*/ 6818630 w 9155113"/>
              <a:gd name="connsiteY11" fmla="*/ 294511 h 5435192"/>
              <a:gd name="connsiteX12" fmla="*/ 6886477 w 9155113"/>
              <a:gd name="connsiteY12" fmla="*/ 294511 h 5435192"/>
              <a:gd name="connsiteX13" fmla="*/ 6839832 w 9155113"/>
              <a:gd name="connsiteY13" fmla="*/ 345429 h 5435192"/>
              <a:gd name="connsiteX14" fmla="*/ 6738062 w 9155113"/>
              <a:gd name="connsiteY14" fmla="*/ 413320 h 5435192"/>
              <a:gd name="connsiteX15" fmla="*/ 7073056 w 9155113"/>
              <a:gd name="connsiteY15" fmla="*/ 430292 h 5435192"/>
              <a:gd name="connsiteX16" fmla="*/ 7212991 w 9155113"/>
              <a:gd name="connsiteY16" fmla="*/ 443022 h 5435192"/>
              <a:gd name="connsiteX17" fmla="*/ 7331723 w 9155113"/>
              <a:gd name="connsiteY17" fmla="*/ 438779 h 5435192"/>
              <a:gd name="connsiteX18" fmla="*/ 7437734 w 9155113"/>
              <a:gd name="connsiteY18" fmla="*/ 404833 h 5435192"/>
              <a:gd name="connsiteX19" fmla="*/ 7463177 w 9155113"/>
              <a:gd name="connsiteY19" fmla="*/ 413320 h 5435192"/>
              <a:gd name="connsiteX20" fmla="*/ 7624314 w 9155113"/>
              <a:gd name="connsiteY20" fmla="*/ 315727 h 5435192"/>
              <a:gd name="connsiteX21" fmla="*/ 7840576 w 9155113"/>
              <a:gd name="connsiteY21" fmla="*/ 341186 h 5435192"/>
              <a:gd name="connsiteX22" fmla="*/ 7785450 w 9155113"/>
              <a:gd name="connsiteY22" fmla="*/ 451508 h 5435192"/>
              <a:gd name="connsiteX23" fmla="*/ 7535264 w 9155113"/>
              <a:gd name="connsiteY23" fmla="*/ 544857 h 5435192"/>
              <a:gd name="connsiteX24" fmla="*/ 7497100 w 9155113"/>
              <a:gd name="connsiteY24" fmla="*/ 574560 h 5435192"/>
              <a:gd name="connsiteX25" fmla="*/ 7488620 w 9155113"/>
              <a:gd name="connsiteY25" fmla="*/ 650936 h 5435192"/>
              <a:gd name="connsiteX26" fmla="*/ 7552226 w 9155113"/>
              <a:gd name="connsiteY26" fmla="*/ 642450 h 5435192"/>
              <a:gd name="connsiteX27" fmla="*/ 7760008 w 9155113"/>
              <a:gd name="connsiteY27" fmla="*/ 655179 h 5435192"/>
              <a:gd name="connsiteX28" fmla="*/ 7878740 w 9155113"/>
              <a:gd name="connsiteY28" fmla="*/ 672152 h 5435192"/>
              <a:gd name="connsiteX29" fmla="*/ 7929626 w 9155113"/>
              <a:gd name="connsiteY29" fmla="*/ 667909 h 5435192"/>
              <a:gd name="connsiteX30" fmla="*/ 7912664 w 9155113"/>
              <a:gd name="connsiteY30" fmla="*/ 723070 h 5435192"/>
              <a:gd name="connsiteX31" fmla="*/ 7840576 w 9155113"/>
              <a:gd name="connsiteY31" fmla="*/ 761258 h 5435192"/>
              <a:gd name="connsiteX32" fmla="*/ 7870260 w 9155113"/>
              <a:gd name="connsiteY32" fmla="*/ 816419 h 5435192"/>
              <a:gd name="connsiteX33" fmla="*/ 7946587 w 9155113"/>
              <a:gd name="connsiteY33" fmla="*/ 888553 h 5435192"/>
              <a:gd name="connsiteX34" fmla="*/ 7916904 w 9155113"/>
              <a:gd name="connsiteY34" fmla="*/ 990389 h 5435192"/>
              <a:gd name="connsiteX35" fmla="*/ 7908423 w 9155113"/>
              <a:gd name="connsiteY35" fmla="*/ 1037064 h 5435192"/>
              <a:gd name="connsiteX36" fmla="*/ 7972030 w 9155113"/>
              <a:gd name="connsiteY36" fmla="*/ 1041307 h 5435192"/>
              <a:gd name="connsiteX37" fmla="*/ 8039877 w 9155113"/>
              <a:gd name="connsiteY37" fmla="*/ 981902 h 5435192"/>
              <a:gd name="connsiteX38" fmla="*/ 8133166 w 9155113"/>
              <a:gd name="connsiteY38" fmla="*/ 956444 h 5435192"/>
              <a:gd name="connsiteX39" fmla="*/ 8090762 w 9155113"/>
              <a:gd name="connsiteY39" fmla="*/ 1066766 h 5435192"/>
              <a:gd name="connsiteX40" fmla="*/ 8031396 w 9155113"/>
              <a:gd name="connsiteY40" fmla="*/ 1117683 h 5435192"/>
              <a:gd name="connsiteX41" fmla="*/ 8090762 w 9155113"/>
              <a:gd name="connsiteY41" fmla="*/ 1104954 h 5435192"/>
              <a:gd name="connsiteX42" fmla="*/ 8069560 w 9155113"/>
              <a:gd name="connsiteY42" fmla="*/ 1181331 h 5435192"/>
              <a:gd name="connsiteX43" fmla="*/ 8124686 w 9155113"/>
              <a:gd name="connsiteY43" fmla="*/ 1181331 h 5435192"/>
              <a:gd name="connsiteX44" fmla="*/ 8302784 w 9155113"/>
              <a:gd name="connsiteY44" fmla="*/ 1096468 h 5435192"/>
              <a:gd name="connsiteX45" fmla="*/ 8362150 w 9155113"/>
              <a:gd name="connsiteY45" fmla="*/ 1138899 h 5435192"/>
              <a:gd name="connsiteX46" fmla="*/ 8294304 w 9155113"/>
              <a:gd name="connsiteY46" fmla="*/ 1215276 h 5435192"/>
              <a:gd name="connsiteX47" fmla="*/ 8260380 w 9155113"/>
              <a:gd name="connsiteY47" fmla="*/ 1249221 h 5435192"/>
              <a:gd name="connsiteX48" fmla="*/ 8353670 w 9155113"/>
              <a:gd name="connsiteY48" fmla="*/ 1287410 h 5435192"/>
              <a:gd name="connsiteX49" fmla="*/ 8502085 w 9155113"/>
              <a:gd name="connsiteY49" fmla="*/ 1283167 h 5435192"/>
              <a:gd name="connsiteX50" fmla="*/ 8807397 w 9155113"/>
              <a:gd name="connsiteY50" fmla="*/ 1308625 h 5435192"/>
              <a:gd name="connsiteX51" fmla="*/ 8943091 w 9155113"/>
              <a:gd name="connsiteY51" fmla="*/ 1304382 h 5435192"/>
              <a:gd name="connsiteX52" fmla="*/ 8968534 w 9155113"/>
              <a:gd name="connsiteY52" fmla="*/ 1368030 h 5435192"/>
              <a:gd name="connsiteX53" fmla="*/ 8904927 w 9155113"/>
              <a:gd name="connsiteY53" fmla="*/ 1435920 h 5435192"/>
              <a:gd name="connsiteX54" fmla="*/ 8854042 w 9155113"/>
              <a:gd name="connsiteY54" fmla="*/ 1520783 h 5435192"/>
              <a:gd name="connsiteX55" fmla="*/ 8786195 w 9155113"/>
              <a:gd name="connsiteY55" fmla="*/ 1605646 h 5435192"/>
              <a:gd name="connsiteX56" fmla="*/ 8722588 w 9155113"/>
              <a:gd name="connsiteY56" fmla="*/ 1677780 h 5435192"/>
              <a:gd name="connsiteX57" fmla="*/ 8871003 w 9155113"/>
              <a:gd name="connsiteY57" fmla="*/ 1631105 h 5435192"/>
              <a:gd name="connsiteX58" fmla="*/ 8943091 w 9155113"/>
              <a:gd name="connsiteY58" fmla="*/ 1643835 h 5435192"/>
              <a:gd name="connsiteX59" fmla="*/ 8909167 w 9155113"/>
              <a:gd name="connsiteY59" fmla="*/ 1694753 h 5435192"/>
              <a:gd name="connsiteX60" fmla="*/ 8883725 w 9155113"/>
              <a:gd name="connsiteY60" fmla="*/ 1749914 h 5435192"/>
              <a:gd name="connsiteX61" fmla="*/ 8938850 w 9155113"/>
              <a:gd name="connsiteY61" fmla="*/ 1749914 h 5435192"/>
              <a:gd name="connsiteX62" fmla="*/ 9155113 w 9155113"/>
              <a:gd name="connsiteY62" fmla="*/ 1754157 h 5435192"/>
              <a:gd name="connsiteX63" fmla="*/ 8981255 w 9155113"/>
              <a:gd name="connsiteY63" fmla="*/ 1996017 h 5435192"/>
              <a:gd name="connsiteX64" fmla="*/ 9049102 w 9155113"/>
              <a:gd name="connsiteY64" fmla="*/ 2051178 h 5435192"/>
              <a:gd name="connsiteX65" fmla="*/ 9049102 w 9155113"/>
              <a:gd name="connsiteY65" fmla="*/ 2097852 h 5435192"/>
              <a:gd name="connsiteX66" fmla="*/ 9027900 w 9155113"/>
              <a:gd name="connsiteY66" fmla="*/ 2186959 h 5435192"/>
              <a:gd name="connsiteX67" fmla="*/ 9023659 w 9155113"/>
              <a:gd name="connsiteY67" fmla="*/ 2208174 h 5435192"/>
              <a:gd name="connsiteX68" fmla="*/ 8841320 w 9155113"/>
              <a:gd name="connsiteY68" fmla="*/ 2467007 h 5435192"/>
              <a:gd name="connsiteX69" fmla="*/ 8820118 w 9155113"/>
              <a:gd name="connsiteY69" fmla="*/ 2471250 h 5435192"/>
              <a:gd name="connsiteX70" fmla="*/ 8764992 w 9155113"/>
              <a:gd name="connsiteY70" fmla="*/ 2539140 h 5435192"/>
              <a:gd name="connsiteX71" fmla="*/ 8718348 w 9155113"/>
              <a:gd name="connsiteY71" fmla="*/ 2607031 h 5435192"/>
              <a:gd name="connsiteX72" fmla="*/ 8718348 w 9155113"/>
              <a:gd name="connsiteY72" fmla="*/ 2657949 h 5435192"/>
              <a:gd name="connsiteX73" fmla="*/ 8769233 w 9155113"/>
              <a:gd name="connsiteY73" fmla="*/ 2674921 h 5435192"/>
              <a:gd name="connsiteX74" fmla="*/ 8845561 w 9155113"/>
              <a:gd name="connsiteY74" fmla="*/ 2649463 h 5435192"/>
              <a:gd name="connsiteX75" fmla="*/ 8786195 w 9155113"/>
              <a:gd name="connsiteY75" fmla="*/ 2708867 h 5435192"/>
              <a:gd name="connsiteX76" fmla="*/ 8748031 w 9155113"/>
              <a:gd name="connsiteY76" fmla="*/ 2772514 h 5435192"/>
              <a:gd name="connsiteX77" fmla="*/ 8731069 w 9155113"/>
              <a:gd name="connsiteY77" fmla="*/ 2831918 h 5435192"/>
              <a:gd name="connsiteX78" fmla="*/ 8620817 w 9155113"/>
              <a:gd name="connsiteY78" fmla="*/ 2980429 h 5435192"/>
              <a:gd name="connsiteX79" fmla="*/ 8608096 w 9155113"/>
              <a:gd name="connsiteY79" fmla="*/ 3010131 h 5435192"/>
              <a:gd name="connsiteX80" fmla="*/ 8637779 w 9155113"/>
              <a:gd name="connsiteY80" fmla="*/ 3107723 h 5435192"/>
              <a:gd name="connsiteX81" fmla="*/ 8675943 w 9155113"/>
              <a:gd name="connsiteY81" fmla="*/ 3150155 h 5435192"/>
              <a:gd name="connsiteX82" fmla="*/ 8569932 w 9155113"/>
              <a:gd name="connsiteY82" fmla="*/ 3285936 h 5435192"/>
              <a:gd name="connsiteX83" fmla="*/ 8476642 w 9155113"/>
              <a:gd name="connsiteY83" fmla="*/ 3417474 h 5435192"/>
              <a:gd name="connsiteX84" fmla="*/ 8591134 w 9155113"/>
              <a:gd name="connsiteY84" fmla="*/ 3341097 h 5435192"/>
              <a:gd name="connsiteX85" fmla="*/ 8654741 w 9155113"/>
              <a:gd name="connsiteY85" fmla="*/ 3319881 h 5435192"/>
              <a:gd name="connsiteX86" fmla="*/ 8633539 w 9155113"/>
              <a:gd name="connsiteY86" fmla="*/ 3404744 h 5435192"/>
              <a:gd name="connsiteX87" fmla="*/ 8705626 w 9155113"/>
              <a:gd name="connsiteY87" fmla="*/ 3442933 h 5435192"/>
              <a:gd name="connsiteX88" fmla="*/ 8680184 w 9155113"/>
              <a:gd name="connsiteY88" fmla="*/ 3519309 h 5435192"/>
              <a:gd name="connsiteX89" fmla="*/ 8790435 w 9155113"/>
              <a:gd name="connsiteY89" fmla="*/ 3532039 h 5435192"/>
              <a:gd name="connsiteX90" fmla="*/ 8722588 w 9155113"/>
              <a:gd name="connsiteY90" fmla="*/ 3612659 h 5435192"/>
              <a:gd name="connsiteX91" fmla="*/ 8586894 w 9155113"/>
              <a:gd name="connsiteY91" fmla="*/ 3701765 h 5435192"/>
              <a:gd name="connsiteX92" fmla="*/ 8531768 w 9155113"/>
              <a:gd name="connsiteY92" fmla="*/ 3829060 h 5435192"/>
              <a:gd name="connsiteX93" fmla="*/ 8642020 w 9155113"/>
              <a:gd name="connsiteY93" fmla="*/ 3761169 h 5435192"/>
              <a:gd name="connsiteX94" fmla="*/ 8701386 w 9155113"/>
              <a:gd name="connsiteY94" fmla="*/ 3786628 h 5435192"/>
              <a:gd name="connsiteX95" fmla="*/ 8748031 w 9155113"/>
              <a:gd name="connsiteY95" fmla="*/ 3926652 h 5435192"/>
              <a:gd name="connsiteX96" fmla="*/ 8748031 w 9155113"/>
              <a:gd name="connsiteY96" fmla="*/ 4070920 h 5435192"/>
              <a:gd name="connsiteX97" fmla="*/ 8616577 w 9155113"/>
              <a:gd name="connsiteY97" fmla="*/ 4236403 h 5435192"/>
              <a:gd name="connsiteX98" fmla="*/ 8574173 w 9155113"/>
              <a:gd name="connsiteY98" fmla="*/ 4312780 h 5435192"/>
              <a:gd name="connsiteX99" fmla="*/ 8523287 w 9155113"/>
              <a:gd name="connsiteY99" fmla="*/ 4452804 h 5435192"/>
              <a:gd name="connsiteX100" fmla="*/ 8514806 w 9155113"/>
              <a:gd name="connsiteY100" fmla="*/ 4626773 h 5435192"/>
              <a:gd name="connsiteX101" fmla="*/ 8531768 w 9155113"/>
              <a:gd name="connsiteY101" fmla="*/ 4813472 h 5435192"/>
              <a:gd name="connsiteX102" fmla="*/ 8429998 w 9155113"/>
              <a:gd name="connsiteY102" fmla="*/ 4949253 h 5435192"/>
              <a:gd name="connsiteX103" fmla="*/ 8273101 w 9155113"/>
              <a:gd name="connsiteY103" fmla="*/ 4974712 h 5435192"/>
              <a:gd name="connsiteX104" fmla="*/ 8205254 w 9155113"/>
              <a:gd name="connsiteY104" fmla="*/ 4983198 h 5435192"/>
              <a:gd name="connsiteX105" fmla="*/ 8099243 w 9155113"/>
              <a:gd name="connsiteY105" fmla="*/ 5038359 h 5435192"/>
              <a:gd name="connsiteX106" fmla="*/ 7916904 w 9155113"/>
              <a:gd name="connsiteY106" fmla="*/ 5106250 h 5435192"/>
              <a:gd name="connsiteX107" fmla="*/ 7717604 w 9155113"/>
              <a:gd name="connsiteY107" fmla="*/ 5059575 h 5435192"/>
              <a:gd name="connsiteX108" fmla="*/ 7471658 w 9155113"/>
              <a:gd name="connsiteY108" fmla="*/ 4987441 h 5435192"/>
              <a:gd name="connsiteX109" fmla="*/ 7251155 w 9155113"/>
              <a:gd name="connsiteY109" fmla="*/ 4987441 h 5435192"/>
              <a:gd name="connsiteX110" fmla="*/ 7234193 w 9155113"/>
              <a:gd name="connsiteY110" fmla="*/ 4940767 h 5435192"/>
              <a:gd name="connsiteX111" fmla="*/ 7204510 w 9155113"/>
              <a:gd name="connsiteY111" fmla="*/ 4868633 h 5435192"/>
              <a:gd name="connsiteX112" fmla="*/ 6962805 w 9155113"/>
              <a:gd name="connsiteY112" fmla="*/ 4838931 h 5435192"/>
              <a:gd name="connsiteX113" fmla="*/ 6920400 w 9155113"/>
              <a:gd name="connsiteY113" fmla="*/ 4788013 h 5435192"/>
              <a:gd name="connsiteX114" fmla="*/ 6911920 w 9155113"/>
              <a:gd name="connsiteY114" fmla="*/ 4749825 h 5435192"/>
              <a:gd name="connsiteX115" fmla="*/ 6835592 w 9155113"/>
              <a:gd name="connsiteY115" fmla="*/ 4720123 h 5435192"/>
              <a:gd name="connsiteX116" fmla="*/ 6784707 w 9155113"/>
              <a:gd name="connsiteY116" fmla="*/ 4703150 h 5435192"/>
              <a:gd name="connsiteX117" fmla="*/ 6733821 w 9155113"/>
              <a:gd name="connsiteY117" fmla="*/ 4766797 h 5435192"/>
              <a:gd name="connsiteX118" fmla="*/ 6691417 w 9155113"/>
              <a:gd name="connsiteY118" fmla="*/ 4843174 h 5435192"/>
              <a:gd name="connsiteX119" fmla="*/ 6653253 w 9155113"/>
              <a:gd name="connsiteY119" fmla="*/ 4758311 h 5435192"/>
              <a:gd name="connsiteX120" fmla="*/ 6589646 w 9155113"/>
              <a:gd name="connsiteY120" fmla="*/ 4711636 h 5435192"/>
              <a:gd name="connsiteX121" fmla="*/ 6411548 w 9155113"/>
              <a:gd name="connsiteY121" fmla="*/ 4677691 h 5435192"/>
              <a:gd name="connsiteX122" fmla="*/ 6394586 w 9155113"/>
              <a:gd name="connsiteY122" fmla="*/ 4677691 h 5435192"/>
              <a:gd name="connsiteX123" fmla="*/ 6089274 w 9155113"/>
              <a:gd name="connsiteY123" fmla="*/ 4754068 h 5435192"/>
              <a:gd name="connsiteX124" fmla="*/ 5885733 w 9155113"/>
              <a:gd name="connsiteY124" fmla="*/ 4817715 h 5435192"/>
              <a:gd name="connsiteX125" fmla="*/ 5686432 w 9155113"/>
              <a:gd name="connsiteY125" fmla="*/ 4788013 h 5435192"/>
              <a:gd name="connsiteX126" fmla="*/ 5529536 w 9155113"/>
              <a:gd name="connsiteY126" fmla="*/ 4796499 h 5435192"/>
              <a:gd name="connsiteX127" fmla="*/ 5461689 w 9155113"/>
              <a:gd name="connsiteY127" fmla="*/ 4847417 h 5435192"/>
              <a:gd name="connsiteX128" fmla="*/ 5436246 w 9155113"/>
              <a:gd name="connsiteY128" fmla="*/ 4932280 h 5435192"/>
              <a:gd name="connsiteX129" fmla="*/ 5245426 w 9155113"/>
              <a:gd name="connsiteY129" fmla="*/ 5127465 h 5435192"/>
              <a:gd name="connsiteX130" fmla="*/ 5126694 w 9155113"/>
              <a:gd name="connsiteY130" fmla="*/ 5144438 h 5435192"/>
              <a:gd name="connsiteX131" fmla="*/ 5130934 w 9155113"/>
              <a:gd name="connsiteY131" fmla="*/ 5021387 h 5435192"/>
              <a:gd name="connsiteX132" fmla="*/ 5241186 w 9155113"/>
              <a:gd name="connsiteY132" fmla="*/ 4932280 h 5435192"/>
              <a:gd name="connsiteX133" fmla="*/ 5309033 w 9155113"/>
              <a:gd name="connsiteY133" fmla="*/ 4796499 h 5435192"/>
              <a:gd name="connsiteX134" fmla="*/ 5292071 w 9155113"/>
              <a:gd name="connsiteY134" fmla="*/ 4796499 h 5435192"/>
              <a:gd name="connsiteX135" fmla="*/ 5224224 w 9155113"/>
              <a:gd name="connsiteY135" fmla="*/ 4838931 h 5435192"/>
              <a:gd name="connsiteX136" fmla="*/ 4952836 w 9155113"/>
              <a:gd name="connsiteY136" fmla="*/ 4961982 h 5435192"/>
              <a:gd name="connsiteX137" fmla="*/ 4834103 w 9155113"/>
              <a:gd name="connsiteY137" fmla="*/ 5017143 h 5435192"/>
              <a:gd name="connsiteX138" fmla="*/ 4787459 w 9155113"/>
              <a:gd name="connsiteY138" fmla="*/ 5203842 h 5435192"/>
              <a:gd name="connsiteX139" fmla="*/ 4630562 w 9155113"/>
              <a:gd name="connsiteY139" fmla="*/ 5416000 h 5435192"/>
              <a:gd name="connsiteX140" fmla="*/ 4435502 w 9155113"/>
              <a:gd name="connsiteY140" fmla="*/ 5382055 h 5435192"/>
              <a:gd name="connsiteX141" fmla="*/ 4350693 w 9155113"/>
              <a:gd name="connsiteY141" fmla="*/ 5365082 h 5435192"/>
              <a:gd name="connsiteX142" fmla="*/ 4304048 w 9155113"/>
              <a:gd name="connsiteY142" fmla="*/ 5386298 h 5435192"/>
              <a:gd name="connsiteX143" fmla="*/ 4049622 w 9155113"/>
              <a:gd name="connsiteY143" fmla="*/ 5314164 h 5435192"/>
              <a:gd name="connsiteX144" fmla="*/ 3896966 w 9155113"/>
              <a:gd name="connsiteY144" fmla="*/ 5335380 h 5435192"/>
              <a:gd name="connsiteX145" fmla="*/ 3850321 w 9155113"/>
              <a:gd name="connsiteY145" fmla="*/ 5352353 h 5435192"/>
              <a:gd name="connsiteX146" fmla="*/ 3875764 w 9155113"/>
              <a:gd name="connsiteY146" fmla="*/ 5301435 h 5435192"/>
              <a:gd name="connsiteX147" fmla="*/ 3858802 w 9155113"/>
              <a:gd name="connsiteY147" fmla="*/ 5212329 h 5435192"/>
              <a:gd name="connsiteX148" fmla="*/ 3786714 w 9155113"/>
              <a:gd name="connsiteY148" fmla="*/ 5259003 h 5435192"/>
              <a:gd name="connsiteX149" fmla="*/ 3731589 w 9155113"/>
              <a:gd name="connsiteY149" fmla="*/ 5377812 h 5435192"/>
              <a:gd name="connsiteX150" fmla="*/ 3697665 w 9155113"/>
              <a:gd name="connsiteY150" fmla="*/ 5314164 h 5435192"/>
              <a:gd name="connsiteX151" fmla="*/ 3638299 w 9155113"/>
              <a:gd name="connsiteY151" fmla="*/ 5356596 h 5435192"/>
              <a:gd name="connsiteX152" fmla="*/ 3600135 w 9155113"/>
              <a:gd name="connsiteY152" fmla="*/ 5411757 h 5435192"/>
              <a:gd name="connsiteX153" fmla="*/ 3528047 w 9155113"/>
              <a:gd name="connsiteY153" fmla="*/ 5407514 h 5435192"/>
              <a:gd name="connsiteX154" fmla="*/ 3362670 w 9155113"/>
              <a:gd name="connsiteY154" fmla="*/ 5377812 h 5435192"/>
              <a:gd name="connsiteX155" fmla="*/ 3154889 w 9155113"/>
              <a:gd name="connsiteY155" fmla="*/ 5365082 h 5435192"/>
              <a:gd name="connsiteX156" fmla="*/ 3031916 w 9155113"/>
              <a:gd name="connsiteY156" fmla="*/ 5335380 h 5435192"/>
              <a:gd name="connsiteX157" fmla="*/ 2790211 w 9155113"/>
              <a:gd name="connsiteY157" fmla="*/ 5356596 h 5435192"/>
              <a:gd name="connsiteX158" fmla="*/ 2476418 w 9155113"/>
              <a:gd name="connsiteY158" fmla="*/ 5305678 h 5435192"/>
              <a:gd name="connsiteX159" fmla="*/ 2442495 w 9155113"/>
              <a:gd name="connsiteY159" fmla="*/ 5229301 h 5435192"/>
              <a:gd name="connsiteX160" fmla="*/ 2472178 w 9155113"/>
              <a:gd name="connsiteY160" fmla="*/ 5169897 h 5435192"/>
              <a:gd name="connsiteX161" fmla="*/ 2412812 w 9155113"/>
              <a:gd name="connsiteY161" fmla="*/ 5152924 h 5435192"/>
              <a:gd name="connsiteX162" fmla="*/ 2328003 w 9155113"/>
              <a:gd name="connsiteY162" fmla="*/ 5165654 h 5435192"/>
              <a:gd name="connsiteX163" fmla="*/ 2243194 w 9155113"/>
              <a:gd name="connsiteY163" fmla="*/ 5140195 h 5435192"/>
              <a:gd name="connsiteX164" fmla="*/ 2383128 w 9155113"/>
              <a:gd name="connsiteY164" fmla="*/ 5076548 h 5435192"/>
              <a:gd name="connsiteX165" fmla="*/ 2417052 w 9155113"/>
              <a:gd name="connsiteY165" fmla="*/ 5038359 h 5435192"/>
              <a:gd name="connsiteX166" fmla="*/ 2378888 w 9155113"/>
              <a:gd name="connsiteY166" fmla="*/ 5029873 h 5435192"/>
              <a:gd name="connsiteX167" fmla="*/ 2323762 w 9155113"/>
              <a:gd name="connsiteY167" fmla="*/ 4983198 h 5435192"/>
              <a:gd name="connsiteX168" fmla="*/ 1997248 w 9155113"/>
              <a:gd name="connsiteY168" fmla="*/ 5034116 h 5435192"/>
              <a:gd name="connsiteX169" fmla="*/ 1916680 w 9155113"/>
              <a:gd name="connsiteY169" fmla="*/ 4983198 h 5435192"/>
              <a:gd name="connsiteX170" fmla="*/ 1823390 w 9155113"/>
              <a:gd name="connsiteY170" fmla="*/ 5012900 h 5435192"/>
              <a:gd name="connsiteX171" fmla="*/ 1742822 w 9155113"/>
              <a:gd name="connsiteY171" fmla="*/ 5046845 h 5435192"/>
              <a:gd name="connsiteX172" fmla="*/ 1670734 w 9155113"/>
              <a:gd name="connsiteY172" fmla="*/ 5097763 h 5435192"/>
              <a:gd name="connsiteX173" fmla="*/ 1653772 w 9155113"/>
              <a:gd name="connsiteY173" fmla="*/ 5110493 h 5435192"/>
              <a:gd name="connsiteX174" fmla="*/ 1339980 w 9155113"/>
              <a:gd name="connsiteY174" fmla="*/ 5118979 h 5435192"/>
              <a:gd name="connsiteX175" fmla="*/ 1306056 w 9155113"/>
              <a:gd name="connsiteY175" fmla="*/ 5072304 h 5435192"/>
              <a:gd name="connsiteX176" fmla="*/ 1348461 w 9155113"/>
              <a:gd name="connsiteY176" fmla="*/ 5008657 h 5435192"/>
              <a:gd name="connsiteX177" fmla="*/ 1679215 w 9155113"/>
              <a:gd name="connsiteY177" fmla="*/ 4881362 h 5435192"/>
              <a:gd name="connsiteX178" fmla="*/ 1594406 w 9155113"/>
              <a:gd name="connsiteY178" fmla="*/ 4796499 h 5435192"/>
              <a:gd name="connsiteX179" fmla="*/ 1488395 w 9155113"/>
              <a:gd name="connsiteY179" fmla="*/ 4872876 h 5435192"/>
              <a:gd name="connsiteX180" fmla="*/ 1441750 w 9155113"/>
              <a:gd name="connsiteY180" fmla="*/ 4813472 h 5435192"/>
              <a:gd name="connsiteX181" fmla="*/ 1373903 w 9155113"/>
              <a:gd name="connsiteY181" fmla="*/ 4766797 h 5435192"/>
              <a:gd name="connsiteX182" fmla="*/ 1289095 w 9155113"/>
              <a:gd name="connsiteY182" fmla="*/ 4771040 h 5435192"/>
              <a:gd name="connsiteX183" fmla="*/ 1229728 w 9155113"/>
              <a:gd name="connsiteY183" fmla="*/ 4779527 h 5435192"/>
              <a:gd name="connsiteX184" fmla="*/ 1267892 w 9155113"/>
              <a:gd name="connsiteY184" fmla="*/ 4707393 h 5435192"/>
              <a:gd name="connsiteX185" fmla="*/ 1323018 w 9155113"/>
              <a:gd name="connsiteY185" fmla="*/ 4694664 h 5435192"/>
              <a:gd name="connsiteX186" fmla="*/ 1284854 w 9155113"/>
              <a:gd name="connsiteY186" fmla="*/ 4631016 h 5435192"/>
              <a:gd name="connsiteX187" fmla="*/ 1225488 w 9155113"/>
              <a:gd name="connsiteY187" fmla="*/ 4614044 h 5435192"/>
              <a:gd name="connsiteX188" fmla="*/ 1229728 w 9155113"/>
              <a:gd name="connsiteY188" fmla="*/ 4474019 h 5435192"/>
              <a:gd name="connsiteX189" fmla="*/ 1250931 w 9155113"/>
              <a:gd name="connsiteY189" fmla="*/ 4418858 h 5435192"/>
              <a:gd name="connsiteX190" fmla="*/ 1187324 w 9155113"/>
              <a:gd name="connsiteY190" fmla="*/ 4410372 h 5435192"/>
              <a:gd name="connsiteX191" fmla="*/ 1055870 w 9155113"/>
              <a:gd name="connsiteY191" fmla="*/ 4495235 h 5435192"/>
              <a:gd name="connsiteX192" fmla="*/ 1026187 w 9155113"/>
              <a:gd name="connsiteY192" fmla="*/ 4465533 h 5435192"/>
              <a:gd name="connsiteX193" fmla="*/ 1081313 w 9155113"/>
              <a:gd name="connsiteY193" fmla="*/ 4376427 h 5435192"/>
              <a:gd name="connsiteX194" fmla="*/ 979542 w 9155113"/>
              <a:gd name="connsiteY194" fmla="*/ 4380670 h 5435192"/>
              <a:gd name="connsiteX195" fmla="*/ 805684 w 9155113"/>
              <a:gd name="connsiteY195" fmla="*/ 4359454 h 5435192"/>
              <a:gd name="connsiteX196" fmla="*/ 814165 w 9155113"/>
              <a:gd name="connsiteY196" fmla="*/ 4270348 h 5435192"/>
              <a:gd name="connsiteX197" fmla="*/ 882012 w 9155113"/>
              <a:gd name="connsiteY197" fmla="*/ 4219430 h 5435192"/>
              <a:gd name="connsiteX198" fmla="*/ 886253 w 9155113"/>
              <a:gd name="connsiteY198" fmla="*/ 4160026 h 5435192"/>
              <a:gd name="connsiteX199" fmla="*/ 814165 w 9155113"/>
              <a:gd name="connsiteY199" fmla="*/ 4155783 h 5435192"/>
              <a:gd name="connsiteX200" fmla="*/ 521575 w 9155113"/>
              <a:gd name="connsiteY200" fmla="*/ 4113351 h 5435192"/>
              <a:gd name="connsiteX201" fmla="*/ 449487 w 9155113"/>
              <a:gd name="connsiteY201" fmla="*/ 4109108 h 5435192"/>
              <a:gd name="connsiteX202" fmla="*/ 262908 w 9155113"/>
              <a:gd name="connsiteY202" fmla="*/ 4143053 h 5435192"/>
              <a:gd name="connsiteX203" fmla="*/ 186580 w 9155113"/>
              <a:gd name="connsiteY203" fmla="*/ 4121837 h 5435192"/>
              <a:gd name="connsiteX204" fmla="*/ 233225 w 9155113"/>
              <a:gd name="connsiteY204" fmla="*/ 4032731 h 5435192"/>
              <a:gd name="connsiteX205" fmla="*/ 271388 w 9155113"/>
              <a:gd name="connsiteY205" fmla="*/ 4015759 h 5435192"/>
              <a:gd name="connsiteX206" fmla="*/ 296831 w 9155113"/>
              <a:gd name="connsiteY206" fmla="*/ 3994543 h 5435192"/>
              <a:gd name="connsiteX207" fmla="*/ 453727 w 9155113"/>
              <a:gd name="connsiteY207" fmla="*/ 3773899 h 5435192"/>
              <a:gd name="connsiteX208" fmla="*/ 288350 w 9155113"/>
              <a:gd name="connsiteY208" fmla="*/ 3820573 h 5435192"/>
              <a:gd name="connsiteX209" fmla="*/ 212022 w 9155113"/>
              <a:gd name="connsiteY209" fmla="*/ 3807844 h 5435192"/>
              <a:gd name="connsiteX210" fmla="*/ 250186 w 9155113"/>
              <a:gd name="connsiteY210" fmla="*/ 3756926 h 5435192"/>
              <a:gd name="connsiteX211" fmla="*/ 279869 w 9155113"/>
              <a:gd name="connsiteY211" fmla="*/ 3710251 h 5435192"/>
              <a:gd name="connsiteX212" fmla="*/ 220503 w 9155113"/>
              <a:gd name="connsiteY212" fmla="*/ 3701765 h 5435192"/>
              <a:gd name="connsiteX213" fmla="*/ 8481 w 9155113"/>
              <a:gd name="connsiteY213" fmla="*/ 3718738 h 5435192"/>
              <a:gd name="connsiteX214" fmla="*/ 0 w 9155113"/>
              <a:gd name="connsiteY214" fmla="*/ 3697522 h 5435192"/>
              <a:gd name="connsiteX215" fmla="*/ 131454 w 9155113"/>
              <a:gd name="connsiteY215" fmla="*/ 3519309 h 5435192"/>
              <a:gd name="connsiteX216" fmla="*/ 110252 w 9155113"/>
              <a:gd name="connsiteY216" fmla="*/ 3404744 h 5435192"/>
              <a:gd name="connsiteX217" fmla="*/ 93290 w 9155113"/>
              <a:gd name="connsiteY217" fmla="*/ 3379285 h 5435192"/>
              <a:gd name="connsiteX218" fmla="*/ 144175 w 9155113"/>
              <a:gd name="connsiteY218" fmla="*/ 3235018 h 5435192"/>
              <a:gd name="connsiteX219" fmla="*/ 220503 w 9155113"/>
              <a:gd name="connsiteY219" fmla="*/ 3107723 h 5435192"/>
              <a:gd name="connsiteX220" fmla="*/ 334995 w 9155113"/>
              <a:gd name="connsiteY220" fmla="*/ 2980429 h 5435192"/>
              <a:gd name="connsiteX221" fmla="*/ 368919 w 9155113"/>
              <a:gd name="connsiteY221" fmla="*/ 2942240 h 5435192"/>
              <a:gd name="connsiteX222" fmla="*/ 424044 w 9155113"/>
              <a:gd name="connsiteY222" fmla="*/ 2844648 h 5435192"/>
              <a:gd name="connsiteX223" fmla="*/ 390121 w 9155113"/>
              <a:gd name="connsiteY223" fmla="*/ 2776757 h 5435192"/>
              <a:gd name="connsiteX224" fmla="*/ 356197 w 9155113"/>
              <a:gd name="connsiteY224" fmla="*/ 2802216 h 5435192"/>
              <a:gd name="connsiteX225" fmla="*/ 313793 w 9155113"/>
              <a:gd name="connsiteY225" fmla="*/ 2802216 h 5435192"/>
              <a:gd name="connsiteX226" fmla="*/ 326514 w 9155113"/>
              <a:gd name="connsiteY226" fmla="*/ 2764028 h 5435192"/>
              <a:gd name="connsiteX227" fmla="*/ 390121 w 9155113"/>
              <a:gd name="connsiteY227" fmla="*/ 2708867 h 5435192"/>
              <a:gd name="connsiteX228" fmla="*/ 424044 w 9155113"/>
              <a:gd name="connsiteY228" fmla="*/ 2674921 h 5435192"/>
              <a:gd name="connsiteX229" fmla="*/ 441006 w 9155113"/>
              <a:gd name="connsiteY229" fmla="*/ 2590059 h 5435192"/>
              <a:gd name="connsiteX230" fmla="*/ 593662 w 9155113"/>
              <a:gd name="connsiteY230" fmla="*/ 2390630 h 5435192"/>
              <a:gd name="connsiteX231" fmla="*/ 542777 w 9155113"/>
              <a:gd name="connsiteY231" fmla="*/ 2339712 h 5435192"/>
              <a:gd name="connsiteX232" fmla="*/ 504613 w 9155113"/>
              <a:gd name="connsiteY232" fmla="*/ 2254849 h 5435192"/>
              <a:gd name="connsiteX233" fmla="*/ 644547 w 9155113"/>
              <a:gd name="connsiteY233" fmla="*/ 2144527 h 5435192"/>
              <a:gd name="connsiteX234" fmla="*/ 580941 w 9155113"/>
              <a:gd name="connsiteY234" fmla="*/ 2097852 h 5435192"/>
              <a:gd name="connsiteX235" fmla="*/ 576700 w 9155113"/>
              <a:gd name="connsiteY235" fmla="*/ 2106339 h 5435192"/>
              <a:gd name="connsiteX236" fmla="*/ 500372 w 9155113"/>
              <a:gd name="connsiteY236" fmla="*/ 2136041 h 5435192"/>
              <a:gd name="connsiteX237" fmla="*/ 525815 w 9155113"/>
              <a:gd name="connsiteY237" fmla="*/ 2046935 h 5435192"/>
              <a:gd name="connsiteX238" fmla="*/ 530056 w 9155113"/>
              <a:gd name="connsiteY238" fmla="*/ 2025719 h 5435192"/>
              <a:gd name="connsiteX239" fmla="*/ 453727 w 9155113"/>
              <a:gd name="connsiteY239" fmla="*/ 2008746 h 5435192"/>
              <a:gd name="connsiteX240" fmla="*/ 479170 w 9155113"/>
              <a:gd name="connsiteY240" fmla="*/ 1932369 h 5435192"/>
              <a:gd name="connsiteX241" fmla="*/ 368919 w 9155113"/>
              <a:gd name="connsiteY241" fmla="*/ 1919640 h 5435192"/>
              <a:gd name="connsiteX242" fmla="*/ 441006 w 9155113"/>
              <a:gd name="connsiteY242" fmla="*/ 1830534 h 5435192"/>
              <a:gd name="connsiteX243" fmla="*/ 559739 w 9155113"/>
              <a:gd name="connsiteY243" fmla="*/ 1749914 h 5435192"/>
              <a:gd name="connsiteX244" fmla="*/ 627586 w 9155113"/>
              <a:gd name="connsiteY244" fmla="*/ 1635348 h 5435192"/>
              <a:gd name="connsiteX245" fmla="*/ 593662 w 9155113"/>
              <a:gd name="connsiteY245" fmla="*/ 1618376 h 5435192"/>
              <a:gd name="connsiteX246" fmla="*/ 530056 w 9155113"/>
              <a:gd name="connsiteY246" fmla="*/ 1656564 h 5435192"/>
              <a:gd name="connsiteX247" fmla="*/ 479170 w 9155113"/>
              <a:gd name="connsiteY247" fmla="*/ 1703239 h 5435192"/>
              <a:gd name="connsiteX248" fmla="*/ 457968 w 9155113"/>
              <a:gd name="connsiteY248" fmla="*/ 1648078 h 5435192"/>
              <a:gd name="connsiteX249" fmla="*/ 407083 w 9155113"/>
              <a:gd name="connsiteY249" fmla="*/ 1516540 h 5435192"/>
              <a:gd name="connsiteX250" fmla="*/ 432525 w 9155113"/>
              <a:gd name="connsiteY250" fmla="*/ 1355300 h 5435192"/>
              <a:gd name="connsiteX251" fmla="*/ 491892 w 9155113"/>
              <a:gd name="connsiteY251" fmla="*/ 1300139 h 5435192"/>
              <a:gd name="connsiteX252" fmla="*/ 614864 w 9155113"/>
              <a:gd name="connsiteY252" fmla="*/ 1126170 h 5435192"/>
              <a:gd name="connsiteX253" fmla="*/ 640307 w 9155113"/>
              <a:gd name="connsiteY253" fmla="*/ 1011604 h 5435192"/>
              <a:gd name="connsiteX254" fmla="*/ 627586 w 9155113"/>
              <a:gd name="connsiteY254" fmla="*/ 833392 h 5435192"/>
              <a:gd name="connsiteX255" fmla="*/ 614864 w 9155113"/>
              <a:gd name="connsiteY255" fmla="*/ 769745 h 5435192"/>
              <a:gd name="connsiteX256" fmla="*/ 657269 w 9155113"/>
              <a:gd name="connsiteY256" fmla="*/ 578803 h 5435192"/>
              <a:gd name="connsiteX257" fmla="*/ 907455 w 9155113"/>
              <a:gd name="connsiteY257" fmla="*/ 481210 h 5435192"/>
              <a:gd name="connsiteX258" fmla="*/ 945619 w 9155113"/>
              <a:gd name="connsiteY258" fmla="*/ 472724 h 5435192"/>
              <a:gd name="connsiteX259" fmla="*/ 1140679 w 9155113"/>
              <a:gd name="connsiteY259" fmla="*/ 400590 h 5435192"/>
              <a:gd name="connsiteX260" fmla="*/ 1200045 w 9155113"/>
              <a:gd name="connsiteY260" fmla="*/ 370888 h 5435192"/>
              <a:gd name="connsiteX261" fmla="*/ 1475674 w 9155113"/>
              <a:gd name="connsiteY261" fmla="*/ 468481 h 5435192"/>
              <a:gd name="connsiteX262" fmla="*/ 1789467 w 9155113"/>
              <a:gd name="connsiteY262" fmla="*/ 443022 h 5435192"/>
              <a:gd name="connsiteX263" fmla="*/ 1912439 w 9155113"/>
              <a:gd name="connsiteY263" fmla="*/ 464237 h 5435192"/>
              <a:gd name="connsiteX264" fmla="*/ 1929401 w 9155113"/>
              <a:gd name="connsiteY264" fmla="*/ 506669 h 5435192"/>
              <a:gd name="connsiteX265" fmla="*/ 1980286 w 9155113"/>
              <a:gd name="connsiteY265" fmla="*/ 591532 h 5435192"/>
              <a:gd name="connsiteX266" fmla="*/ 2205030 w 9155113"/>
              <a:gd name="connsiteY266" fmla="*/ 616991 h 5435192"/>
              <a:gd name="connsiteX267" fmla="*/ 2238953 w 9155113"/>
              <a:gd name="connsiteY267" fmla="*/ 672152 h 5435192"/>
              <a:gd name="connsiteX268" fmla="*/ 2238953 w 9155113"/>
              <a:gd name="connsiteY268" fmla="*/ 680638 h 5435192"/>
              <a:gd name="connsiteX269" fmla="*/ 2391609 w 9155113"/>
              <a:gd name="connsiteY269" fmla="*/ 740043 h 5435192"/>
              <a:gd name="connsiteX270" fmla="*/ 2425533 w 9155113"/>
              <a:gd name="connsiteY270" fmla="*/ 659423 h 5435192"/>
              <a:gd name="connsiteX271" fmla="*/ 2472178 w 9155113"/>
              <a:gd name="connsiteY271" fmla="*/ 608505 h 5435192"/>
              <a:gd name="connsiteX272" fmla="*/ 2506101 w 9155113"/>
              <a:gd name="connsiteY272" fmla="*/ 659423 h 5435192"/>
              <a:gd name="connsiteX273" fmla="*/ 2582429 w 9155113"/>
              <a:gd name="connsiteY273" fmla="*/ 740043 h 5435192"/>
              <a:gd name="connsiteX274" fmla="*/ 2684200 w 9155113"/>
              <a:gd name="connsiteY274" fmla="*/ 761258 h 5435192"/>
              <a:gd name="connsiteX275" fmla="*/ 2836855 w 9155113"/>
              <a:gd name="connsiteY275" fmla="*/ 752772 h 5435192"/>
              <a:gd name="connsiteX276" fmla="*/ 3142167 w 9155113"/>
              <a:gd name="connsiteY276" fmla="*/ 680638 h 5435192"/>
              <a:gd name="connsiteX277" fmla="*/ 3337228 w 9155113"/>
              <a:gd name="connsiteY277" fmla="*/ 629721 h 5435192"/>
              <a:gd name="connsiteX278" fmla="*/ 3383872 w 9155113"/>
              <a:gd name="connsiteY278" fmla="*/ 629721 h 5435192"/>
              <a:gd name="connsiteX279" fmla="*/ 3646780 w 9155113"/>
              <a:gd name="connsiteY279" fmla="*/ 655179 h 5435192"/>
              <a:gd name="connsiteX280" fmla="*/ 3697665 w 9155113"/>
              <a:gd name="connsiteY280" fmla="*/ 553344 h 5435192"/>
              <a:gd name="connsiteX281" fmla="*/ 3765512 w 9155113"/>
              <a:gd name="connsiteY281" fmla="*/ 502426 h 5435192"/>
              <a:gd name="connsiteX282" fmla="*/ 3918168 w 9155113"/>
              <a:gd name="connsiteY282" fmla="*/ 319970 h 5435192"/>
              <a:gd name="connsiteX283" fmla="*/ 4036900 w 9155113"/>
              <a:gd name="connsiteY283" fmla="*/ 307241 h 5435192"/>
              <a:gd name="connsiteX284" fmla="*/ 4028419 w 9155113"/>
              <a:gd name="connsiteY284" fmla="*/ 434535 h 5435192"/>
              <a:gd name="connsiteX285" fmla="*/ 3918168 w 9155113"/>
              <a:gd name="connsiteY285" fmla="*/ 536371 h 5435192"/>
              <a:gd name="connsiteX286" fmla="*/ 3901206 w 9155113"/>
              <a:gd name="connsiteY286" fmla="*/ 553344 h 5435192"/>
              <a:gd name="connsiteX287" fmla="*/ 3935130 w 9155113"/>
              <a:gd name="connsiteY287" fmla="*/ 604262 h 5435192"/>
              <a:gd name="connsiteX288" fmla="*/ 4193797 w 9155113"/>
              <a:gd name="connsiteY288" fmla="*/ 493940 h 5435192"/>
              <a:gd name="connsiteX289" fmla="*/ 4291327 w 9155113"/>
              <a:gd name="connsiteY289" fmla="*/ 451508 h 5435192"/>
              <a:gd name="connsiteX290" fmla="*/ 4363414 w 9155113"/>
              <a:gd name="connsiteY290" fmla="*/ 311484 h 5435192"/>
              <a:gd name="connsiteX291" fmla="*/ 4465185 w 9155113"/>
              <a:gd name="connsiteY291" fmla="*/ 124785 h 5435192"/>
              <a:gd name="connsiteX292" fmla="*/ 4477906 w 9155113"/>
              <a:gd name="connsiteY292" fmla="*/ 112056 h 5435192"/>
              <a:gd name="connsiteX293" fmla="*/ 4681448 w 9155113"/>
              <a:gd name="connsiteY293" fmla="*/ 44165 h 5435192"/>
              <a:gd name="connsiteX294" fmla="*/ 4855306 w 9155113"/>
              <a:gd name="connsiteY294" fmla="*/ 61138 h 5435192"/>
              <a:gd name="connsiteX295" fmla="*/ 4872267 w 9155113"/>
              <a:gd name="connsiteY295" fmla="*/ 61138 h 5435192"/>
              <a:gd name="connsiteX296" fmla="*/ 5143656 w 9155113"/>
              <a:gd name="connsiteY296" fmla="*/ 150244 h 5435192"/>
              <a:gd name="connsiteX297" fmla="*/ 5249667 w 9155113"/>
              <a:gd name="connsiteY297" fmla="*/ 124785 h 5435192"/>
              <a:gd name="connsiteX298" fmla="*/ 5334476 w 9155113"/>
              <a:gd name="connsiteY298" fmla="*/ 103569 h 5435192"/>
              <a:gd name="connsiteX299" fmla="*/ 5275109 w 9155113"/>
              <a:gd name="connsiteY299" fmla="*/ 209648 h 5435192"/>
              <a:gd name="connsiteX300" fmla="*/ 5317514 w 9155113"/>
              <a:gd name="connsiteY300" fmla="*/ 243593 h 5435192"/>
              <a:gd name="connsiteX301" fmla="*/ 5376880 w 9155113"/>
              <a:gd name="connsiteY301" fmla="*/ 179946 h 5435192"/>
              <a:gd name="connsiteX302" fmla="*/ 5436246 w 9155113"/>
              <a:gd name="connsiteY302" fmla="*/ 1734 h 5435192"/>
              <a:gd name="connsiteX303" fmla="*/ 5457448 w 9155113"/>
              <a:gd name="connsiteY303" fmla="*/ 86597 h 5435192"/>
              <a:gd name="connsiteX304" fmla="*/ 5495612 w 9155113"/>
              <a:gd name="connsiteY304" fmla="*/ 129028 h 5435192"/>
              <a:gd name="connsiteX305" fmla="*/ 5529536 w 9155113"/>
              <a:gd name="connsiteY305" fmla="*/ 95083 h 5435192"/>
              <a:gd name="connsiteX306" fmla="*/ 5559219 w 9155113"/>
              <a:gd name="connsiteY306" fmla="*/ 35679 h 5435192"/>
              <a:gd name="connsiteX307" fmla="*/ 5600563 w 9155113"/>
              <a:gd name="connsiteY307" fmla="*/ 142 h 5435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9155113" h="5435192">
                <a:moveTo>
                  <a:pt x="5600563" y="142"/>
                </a:moveTo>
                <a:cubicBezTo>
                  <a:pt x="5613285" y="-1449"/>
                  <a:pt x="5624946" y="10220"/>
                  <a:pt x="5635547" y="44165"/>
                </a:cubicBezTo>
                <a:cubicBezTo>
                  <a:pt x="5644028" y="69624"/>
                  <a:pt x="5665230" y="90840"/>
                  <a:pt x="5682192" y="112056"/>
                </a:cubicBezTo>
                <a:cubicBezTo>
                  <a:pt x="5724596" y="146001"/>
                  <a:pt x="5750039" y="112056"/>
                  <a:pt x="5779722" y="86597"/>
                </a:cubicBezTo>
                <a:cubicBezTo>
                  <a:pt x="5864531" y="5977"/>
                  <a:pt x="5932378" y="5977"/>
                  <a:pt x="6008706" y="86597"/>
                </a:cubicBezTo>
                <a:cubicBezTo>
                  <a:pt x="6042629" y="124785"/>
                  <a:pt x="6097755" y="103569"/>
                  <a:pt x="6140159" y="124785"/>
                </a:cubicBezTo>
                <a:cubicBezTo>
                  <a:pt x="6148640" y="116299"/>
                  <a:pt x="6161362" y="103569"/>
                  <a:pt x="6169842" y="90840"/>
                </a:cubicBezTo>
                <a:cubicBezTo>
                  <a:pt x="6224968" y="39922"/>
                  <a:pt x="6275854" y="86597"/>
                  <a:pt x="6326739" y="95083"/>
                </a:cubicBezTo>
                <a:cubicBezTo>
                  <a:pt x="6453952" y="112056"/>
                  <a:pt x="6581165" y="129028"/>
                  <a:pt x="6708379" y="150244"/>
                </a:cubicBezTo>
                <a:cubicBezTo>
                  <a:pt x="6738062" y="154487"/>
                  <a:pt x="6759264" y="167217"/>
                  <a:pt x="6738062" y="201162"/>
                </a:cubicBezTo>
                <a:cubicBezTo>
                  <a:pt x="6721100" y="230864"/>
                  <a:pt x="6661734" y="252080"/>
                  <a:pt x="6695657" y="286025"/>
                </a:cubicBezTo>
                <a:cubicBezTo>
                  <a:pt x="6721100" y="315727"/>
                  <a:pt x="6780466" y="307241"/>
                  <a:pt x="6818630" y="294511"/>
                </a:cubicBezTo>
                <a:cubicBezTo>
                  <a:pt x="6844073" y="286025"/>
                  <a:pt x="6865275" y="252080"/>
                  <a:pt x="6886477" y="294511"/>
                </a:cubicBezTo>
                <a:cubicBezTo>
                  <a:pt x="6899198" y="328456"/>
                  <a:pt x="6852554" y="324213"/>
                  <a:pt x="6839832" y="345429"/>
                </a:cubicBezTo>
                <a:cubicBezTo>
                  <a:pt x="6818630" y="379374"/>
                  <a:pt x="6750783" y="358159"/>
                  <a:pt x="6738062" y="413320"/>
                </a:cubicBezTo>
                <a:cubicBezTo>
                  <a:pt x="6848313" y="485453"/>
                  <a:pt x="6962805" y="417563"/>
                  <a:pt x="7073056" y="430292"/>
                </a:cubicBezTo>
                <a:cubicBezTo>
                  <a:pt x="7123942" y="409076"/>
                  <a:pt x="7170586" y="404833"/>
                  <a:pt x="7212991" y="443022"/>
                </a:cubicBezTo>
                <a:cubicBezTo>
                  <a:pt x="7255395" y="481210"/>
                  <a:pt x="7293559" y="472724"/>
                  <a:pt x="7331723" y="438779"/>
                </a:cubicBezTo>
                <a:cubicBezTo>
                  <a:pt x="7361406" y="409076"/>
                  <a:pt x="7395330" y="392104"/>
                  <a:pt x="7437734" y="404833"/>
                </a:cubicBezTo>
                <a:cubicBezTo>
                  <a:pt x="7446215" y="409076"/>
                  <a:pt x="7454696" y="409076"/>
                  <a:pt x="7463177" y="413320"/>
                </a:cubicBezTo>
                <a:cubicBezTo>
                  <a:pt x="7467418" y="298754"/>
                  <a:pt x="7594630" y="392104"/>
                  <a:pt x="7624314" y="315727"/>
                </a:cubicBezTo>
                <a:cubicBezTo>
                  <a:pt x="7632794" y="298754"/>
                  <a:pt x="7827855" y="324213"/>
                  <a:pt x="7840576" y="341186"/>
                </a:cubicBezTo>
                <a:cubicBezTo>
                  <a:pt x="7870260" y="379374"/>
                  <a:pt x="7836336" y="438779"/>
                  <a:pt x="7785450" y="451508"/>
                </a:cubicBezTo>
                <a:cubicBezTo>
                  <a:pt x="7696401" y="472724"/>
                  <a:pt x="7611592" y="498183"/>
                  <a:pt x="7535264" y="544857"/>
                </a:cubicBezTo>
                <a:cubicBezTo>
                  <a:pt x="7522543" y="553344"/>
                  <a:pt x="7509822" y="566073"/>
                  <a:pt x="7497100" y="574560"/>
                </a:cubicBezTo>
                <a:cubicBezTo>
                  <a:pt x="7475898" y="600018"/>
                  <a:pt x="7467418" y="633964"/>
                  <a:pt x="7488620" y="650936"/>
                </a:cubicBezTo>
                <a:cubicBezTo>
                  <a:pt x="7505582" y="672152"/>
                  <a:pt x="7535264" y="659423"/>
                  <a:pt x="7552226" y="642450"/>
                </a:cubicBezTo>
                <a:cubicBezTo>
                  <a:pt x="7628554" y="561830"/>
                  <a:pt x="7696401" y="595775"/>
                  <a:pt x="7760008" y="655179"/>
                </a:cubicBezTo>
                <a:cubicBezTo>
                  <a:pt x="7798172" y="693368"/>
                  <a:pt x="7832096" y="706097"/>
                  <a:pt x="7878740" y="672152"/>
                </a:cubicBezTo>
                <a:cubicBezTo>
                  <a:pt x="7895702" y="659423"/>
                  <a:pt x="7916904" y="646693"/>
                  <a:pt x="7929626" y="667909"/>
                </a:cubicBezTo>
                <a:cubicBezTo>
                  <a:pt x="7946587" y="689125"/>
                  <a:pt x="7929626" y="710341"/>
                  <a:pt x="7912664" y="723070"/>
                </a:cubicBezTo>
                <a:cubicBezTo>
                  <a:pt x="7891462" y="744286"/>
                  <a:pt x="7870260" y="761258"/>
                  <a:pt x="7840576" y="761258"/>
                </a:cubicBezTo>
                <a:cubicBezTo>
                  <a:pt x="7836336" y="786717"/>
                  <a:pt x="7844816" y="824906"/>
                  <a:pt x="7870260" y="816419"/>
                </a:cubicBezTo>
                <a:cubicBezTo>
                  <a:pt x="7938106" y="803690"/>
                  <a:pt x="7938106" y="841878"/>
                  <a:pt x="7946587" y="888553"/>
                </a:cubicBezTo>
                <a:cubicBezTo>
                  <a:pt x="7950828" y="930985"/>
                  <a:pt x="7976270" y="969173"/>
                  <a:pt x="7916904" y="990389"/>
                </a:cubicBezTo>
                <a:cubicBezTo>
                  <a:pt x="7904183" y="998875"/>
                  <a:pt x="7895702" y="1020091"/>
                  <a:pt x="7908423" y="1037064"/>
                </a:cubicBezTo>
                <a:cubicBezTo>
                  <a:pt x="7925385" y="1058279"/>
                  <a:pt x="7950828" y="1045550"/>
                  <a:pt x="7972030" y="1041307"/>
                </a:cubicBezTo>
                <a:cubicBezTo>
                  <a:pt x="7988992" y="1015848"/>
                  <a:pt x="8014434" y="994632"/>
                  <a:pt x="8039877" y="981902"/>
                </a:cubicBezTo>
                <a:cubicBezTo>
                  <a:pt x="8069560" y="969173"/>
                  <a:pt x="8107724" y="918255"/>
                  <a:pt x="8133166" y="956444"/>
                </a:cubicBezTo>
                <a:cubicBezTo>
                  <a:pt x="8154369" y="990389"/>
                  <a:pt x="8116205" y="1032820"/>
                  <a:pt x="8090762" y="1066766"/>
                </a:cubicBezTo>
                <a:cubicBezTo>
                  <a:pt x="8073800" y="1087981"/>
                  <a:pt x="8031396" y="1075252"/>
                  <a:pt x="8031396" y="1117683"/>
                </a:cubicBezTo>
                <a:cubicBezTo>
                  <a:pt x="8056838" y="1138899"/>
                  <a:pt x="8069560" y="1092225"/>
                  <a:pt x="8090762" y="1104954"/>
                </a:cubicBezTo>
                <a:cubicBezTo>
                  <a:pt x="8090762" y="1134656"/>
                  <a:pt x="8039877" y="1147386"/>
                  <a:pt x="8069560" y="1181331"/>
                </a:cubicBezTo>
                <a:cubicBezTo>
                  <a:pt x="8086522" y="1202547"/>
                  <a:pt x="8107724" y="1181331"/>
                  <a:pt x="8124686" y="1181331"/>
                </a:cubicBezTo>
                <a:cubicBezTo>
                  <a:pt x="8175571" y="1134656"/>
                  <a:pt x="8201014" y="1045550"/>
                  <a:pt x="8302784" y="1096468"/>
                </a:cubicBezTo>
                <a:cubicBezTo>
                  <a:pt x="8323986" y="1104954"/>
                  <a:pt x="8366391" y="1087981"/>
                  <a:pt x="8362150" y="1138899"/>
                </a:cubicBezTo>
                <a:cubicBezTo>
                  <a:pt x="8362150" y="1181331"/>
                  <a:pt x="8340948" y="1211033"/>
                  <a:pt x="8294304" y="1215276"/>
                </a:cubicBezTo>
                <a:cubicBezTo>
                  <a:pt x="8281582" y="1228006"/>
                  <a:pt x="8273101" y="1236492"/>
                  <a:pt x="8260380" y="1249221"/>
                </a:cubicBezTo>
                <a:cubicBezTo>
                  <a:pt x="8264620" y="1325598"/>
                  <a:pt x="8315506" y="1308625"/>
                  <a:pt x="8353670" y="1287410"/>
                </a:cubicBezTo>
                <a:cubicBezTo>
                  <a:pt x="8404555" y="1253464"/>
                  <a:pt x="8446959" y="1270437"/>
                  <a:pt x="8502085" y="1283167"/>
                </a:cubicBezTo>
                <a:cubicBezTo>
                  <a:pt x="8599615" y="1308625"/>
                  <a:pt x="8697145" y="1385002"/>
                  <a:pt x="8807397" y="1308625"/>
                </a:cubicBezTo>
                <a:cubicBezTo>
                  <a:pt x="8845561" y="1283167"/>
                  <a:pt x="8896446" y="1312869"/>
                  <a:pt x="8943091" y="1304382"/>
                </a:cubicBezTo>
                <a:cubicBezTo>
                  <a:pt x="8985495" y="1300139"/>
                  <a:pt x="8972774" y="1346814"/>
                  <a:pt x="8968534" y="1368030"/>
                </a:cubicBezTo>
                <a:cubicBezTo>
                  <a:pt x="8960053" y="1401975"/>
                  <a:pt x="8934610" y="1418948"/>
                  <a:pt x="8904927" y="1435920"/>
                </a:cubicBezTo>
                <a:cubicBezTo>
                  <a:pt x="8871003" y="1452893"/>
                  <a:pt x="8854042" y="1478352"/>
                  <a:pt x="8854042" y="1520783"/>
                </a:cubicBezTo>
                <a:cubicBezTo>
                  <a:pt x="8854042" y="1563215"/>
                  <a:pt x="8837080" y="1597160"/>
                  <a:pt x="8786195" y="1605646"/>
                </a:cubicBezTo>
                <a:cubicBezTo>
                  <a:pt x="8769233" y="1631105"/>
                  <a:pt x="8735309" y="1639592"/>
                  <a:pt x="8722588" y="1677780"/>
                </a:cubicBezTo>
                <a:cubicBezTo>
                  <a:pt x="8781954" y="1686266"/>
                  <a:pt x="8820118" y="1643835"/>
                  <a:pt x="8871003" y="1631105"/>
                </a:cubicBezTo>
                <a:cubicBezTo>
                  <a:pt x="8896446" y="1622619"/>
                  <a:pt x="8926129" y="1614133"/>
                  <a:pt x="8943091" y="1643835"/>
                </a:cubicBezTo>
                <a:cubicBezTo>
                  <a:pt x="8964293" y="1677780"/>
                  <a:pt x="8930370" y="1682023"/>
                  <a:pt x="8909167" y="1694753"/>
                </a:cubicBezTo>
                <a:cubicBezTo>
                  <a:pt x="8892206" y="1707482"/>
                  <a:pt x="8871003" y="1728698"/>
                  <a:pt x="8883725" y="1749914"/>
                </a:cubicBezTo>
                <a:cubicBezTo>
                  <a:pt x="8892206" y="1766886"/>
                  <a:pt x="8921889" y="1762643"/>
                  <a:pt x="8938850" y="1749914"/>
                </a:cubicBezTo>
                <a:cubicBezTo>
                  <a:pt x="9006698" y="1711725"/>
                  <a:pt x="9078785" y="1788102"/>
                  <a:pt x="9155113" y="1754157"/>
                </a:cubicBezTo>
                <a:cubicBezTo>
                  <a:pt x="9095747" y="1834777"/>
                  <a:pt x="9040621" y="1915397"/>
                  <a:pt x="8981255" y="1996017"/>
                </a:cubicBezTo>
                <a:cubicBezTo>
                  <a:pt x="9015178" y="2000260"/>
                  <a:pt x="8998217" y="2059664"/>
                  <a:pt x="9049102" y="2051178"/>
                </a:cubicBezTo>
                <a:cubicBezTo>
                  <a:pt x="9087266" y="2046935"/>
                  <a:pt x="9066064" y="2080880"/>
                  <a:pt x="9049102" y="2097852"/>
                </a:cubicBezTo>
                <a:cubicBezTo>
                  <a:pt x="9027900" y="2123311"/>
                  <a:pt x="8989736" y="2144527"/>
                  <a:pt x="9027900" y="2186959"/>
                </a:cubicBezTo>
                <a:cubicBezTo>
                  <a:pt x="9032140" y="2191202"/>
                  <a:pt x="9027900" y="2203931"/>
                  <a:pt x="9023659" y="2208174"/>
                </a:cubicBezTo>
                <a:cubicBezTo>
                  <a:pt x="8955812" y="2288794"/>
                  <a:pt x="8921889" y="2390630"/>
                  <a:pt x="8841320" y="2467007"/>
                </a:cubicBezTo>
                <a:cubicBezTo>
                  <a:pt x="8837080" y="2471250"/>
                  <a:pt x="8828599" y="2467007"/>
                  <a:pt x="8820118" y="2471250"/>
                </a:cubicBezTo>
                <a:cubicBezTo>
                  <a:pt x="8790435" y="2483979"/>
                  <a:pt x="8786195" y="2517925"/>
                  <a:pt x="8764992" y="2539140"/>
                </a:cubicBezTo>
                <a:cubicBezTo>
                  <a:pt x="8760752" y="2568843"/>
                  <a:pt x="8748031" y="2594302"/>
                  <a:pt x="8718348" y="2607031"/>
                </a:cubicBezTo>
                <a:cubicBezTo>
                  <a:pt x="8718348" y="2624004"/>
                  <a:pt x="8718348" y="2640976"/>
                  <a:pt x="8718348" y="2657949"/>
                </a:cubicBezTo>
                <a:cubicBezTo>
                  <a:pt x="8731069" y="2679165"/>
                  <a:pt x="8748031" y="2674921"/>
                  <a:pt x="8769233" y="2674921"/>
                </a:cubicBezTo>
                <a:cubicBezTo>
                  <a:pt x="8794675" y="2662192"/>
                  <a:pt x="8824359" y="2619760"/>
                  <a:pt x="8845561" y="2649463"/>
                </a:cubicBezTo>
                <a:cubicBezTo>
                  <a:pt x="8862523" y="2683408"/>
                  <a:pt x="8820118" y="2700380"/>
                  <a:pt x="8786195" y="2708867"/>
                </a:cubicBezTo>
                <a:cubicBezTo>
                  <a:pt x="8773473" y="2730083"/>
                  <a:pt x="8760752" y="2751298"/>
                  <a:pt x="8748031" y="2772514"/>
                </a:cubicBezTo>
                <a:cubicBezTo>
                  <a:pt x="8743790" y="2793730"/>
                  <a:pt x="8739550" y="2810702"/>
                  <a:pt x="8731069" y="2831918"/>
                </a:cubicBezTo>
                <a:cubicBezTo>
                  <a:pt x="8692905" y="2882836"/>
                  <a:pt x="8658981" y="2933754"/>
                  <a:pt x="8620817" y="2980429"/>
                </a:cubicBezTo>
                <a:cubicBezTo>
                  <a:pt x="8616577" y="2993158"/>
                  <a:pt x="8612336" y="3001644"/>
                  <a:pt x="8608096" y="3010131"/>
                </a:cubicBezTo>
                <a:cubicBezTo>
                  <a:pt x="8548730" y="3082264"/>
                  <a:pt x="8548730" y="3082264"/>
                  <a:pt x="8637779" y="3107723"/>
                </a:cubicBezTo>
                <a:cubicBezTo>
                  <a:pt x="8663222" y="3111966"/>
                  <a:pt x="8684424" y="3141669"/>
                  <a:pt x="8675943" y="3150155"/>
                </a:cubicBezTo>
                <a:cubicBezTo>
                  <a:pt x="8642020" y="3196830"/>
                  <a:pt x="8642020" y="3277450"/>
                  <a:pt x="8569932" y="3285936"/>
                </a:cubicBezTo>
                <a:cubicBezTo>
                  <a:pt x="8493604" y="3298665"/>
                  <a:pt x="8489364" y="3349583"/>
                  <a:pt x="8476642" y="3417474"/>
                </a:cubicBezTo>
                <a:cubicBezTo>
                  <a:pt x="8523287" y="3387772"/>
                  <a:pt x="8557211" y="3362313"/>
                  <a:pt x="8591134" y="3341097"/>
                </a:cubicBezTo>
                <a:cubicBezTo>
                  <a:pt x="8612336" y="3332611"/>
                  <a:pt x="8629298" y="3294422"/>
                  <a:pt x="8654741" y="3319881"/>
                </a:cubicBezTo>
                <a:cubicBezTo>
                  <a:pt x="8684424" y="3349583"/>
                  <a:pt x="8667462" y="3383528"/>
                  <a:pt x="8633539" y="3404744"/>
                </a:cubicBezTo>
                <a:cubicBezTo>
                  <a:pt x="8625058" y="3476878"/>
                  <a:pt x="8671703" y="3455662"/>
                  <a:pt x="8705626" y="3442933"/>
                </a:cubicBezTo>
                <a:cubicBezTo>
                  <a:pt x="8722588" y="3481121"/>
                  <a:pt x="8671703" y="3489607"/>
                  <a:pt x="8680184" y="3519309"/>
                </a:cubicBezTo>
                <a:cubicBezTo>
                  <a:pt x="8718348" y="3532039"/>
                  <a:pt x="8769233" y="3485364"/>
                  <a:pt x="8790435" y="3532039"/>
                </a:cubicBezTo>
                <a:cubicBezTo>
                  <a:pt x="8807397" y="3570227"/>
                  <a:pt x="8748031" y="3587200"/>
                  <a:pt x="8722588" y="3612659"/>
                </a:cubicBezTo>
                <a:cubicBezTo>
                  <a:pt x="8684424" y="3655090"/>
                  <a:pt x="8646260" y="3684792"/>
                  <a:pt x="8586894" y="3701765"/>
                </a:cubicBezTo>
                <a:cubicBezTo>
                  <a:pt x="8540249" y="3718738"/>
                  <a:pt x="8527528" y="3778142"/>
                  <a:pt x="8531768" y="3829060"/>
                </a:cubicBezTo>
                <a:cubicBezTo>
                  <a:pt x="8578413" y="3824817"/>
                  <a:pt x="8608096" y="3790871"/>
                  <a:pt x="8642020" y="3761169"/>
                </a:cubicBezTo>
                <a:cubicBezTo>
                  <a:pt x="8675943" y="3735710"/>
                  <a:pt x="8701386" y="3735710"/>
                  <a:pt x="8701386" y="3786628"/>
                </a:cubicBezTo>
                <a:cubicBezTo>
                  <a:pt x="8697145" y="3841789"/>
                  <a:pt x="8714107" y="3892707"/>
                  <a:pt x="8748031" y="3926652"/>
                </a:cubicBezTo>
                <a:cubicBezTo>
                  <a:pt x="8803156" y="3981813"/>
                  <a:pt x="8786195" y="4036974"/>
                  <a:pt x="8748031" y="4070920"/>
                </a:cubicBezTo>
                <a:cubicBezTo>
                  <a:pt x="8684424" y="4117594"/>
                  <a:pt x="8667462" y="4189728"/>
                  <a:pt x="8616577" y="4236403"/>
                </a:cubicBezTo>
                <a:cubicBezTo>
                  <a:pt x="8612336" y="4266105"/>
                  <a:pt x="8603856" y="4304293"/>
                  <a:pt x="8574173" y="4312780"/>
                </a:cubicBezTo>
                <a:cubicBezTo>
                  <a:pt x="8489364" y="4338239"/>
                  <a:pt x="8506325" y="4401886"/>
                  <a:pt x="8523287" y="4452804"/>
                </a:cubicBezTo>
                <a:cubicBezTo>
                  <a:pt x="8548730" y="4516451"/>
                  <a:pt x="8548730" y="4571612"/>
                  <a:pt x="8514806" y="4626773"/>
                </a:cubicBezTo>
                <a:cubicBezTo>
                  <a:pt x="8540249" y="4686177"/>
                  <a:pt x="8569932" y="4745581"/>
                  <a:pt x="8531768" y="4813472"/>
                </a:cubicBezTo>
                <a:cubicBezTo>
                  <a:pt x="8523287" y="4877119"/>
                  <a:pt x="8472402" y="4911065"/>
                  <a:pt x="8429998" y="4949253"/>
                </a:cubicBezTo>
                <a:cubicBezTo>
                  <a:pt x="8383352" y="4987441"/>
                  <a:pt x="8336708" y="5008657"/>
                  <a:pt x="8273101" y="4974712"/>
                </a:cubicBezTo>
                <a:cubicBezTo>
                  <a:pt x="8251899" y="4961982"/>
                  <a:pt x="8217976" y="4957739"/>
                  <a:pt x="8205254" y="4983198"/>
                </a:cubicBezTo>
                <a:cubicBezTo>
                  <a:pt x="8184052" y="5029873"/>
                  <a:pt x="8141648" y="5029873"/>
                  <a:pt x="8099243" y="5038359"/>
                </a:cubicBezTo>
                <a:cubicBezTo>
                  <a:pt x="8035636" y="5055332"/>
                  <a:pt x="7967790" y="5051089"/>
                  <a:pt x="7916904" y="5106250"/>
                </a:cubicBezTo>
                <a:cubicBezTo>
                  <a:pt x="7882980" y="5144438"/>
                  <a:pt x="7747286" y="5110493"/>
                  <a:pt x="7717604" y="5059575"/>
                </a:cubicBezTo>
                <a:cubicBezTo>
                  <a:pt x="7658237" y="4945010"/>
                  <a:pt x="7560707" y="4974712"/>
                  <a:pt x="7471658" y="4987441"/>
                </a:cubicBezTo>
                <a:cubicBezTo>
                  <a:pt x="7399570" y="4995928"/>
                  <a:pt x="7327483" y="5029873"/>
                  <a:pt x="7251155" y="4987441"/>
                </a:cubicBezTo>
                <a:cubicBezTo>
                  <a:pt x="7225712" y="4974712"/>
                  <a:pt x="7204510" y="4974712"/>
                  <a:pt x="7234193" y="4940767"/>
                </a:cubicBezTo>
                <a:cubicBezTo>
                  <a:pt x="7255395" y="4911065"/>
                  <a:pt x="7242674" y="4872876"/>
                  <a:pt x="7204510" y="4868633"/>
                </a:cubicBezTo>
                <a:cubicBezTo>
                  <a:pt x="7123942" y="4860147"/>
                  <a:pt x="7051854" y="4809229"/>
                  <a:pt x="6962805" y="4838931"/>
                </a:cubicBezTo>
                <a:cubicBezTo>
                  <a:pt x="6924641" y="4851660"/>
                  <a:pt x="6890718" y="4838931"/>
                  <a:pt x="6920400" y="4788013"/>
                </a:cubicBezTo>
                <a:cubicBezTo>
                  <a:pt x="6933122" y="4766797"/>
                  <a:pt x="6933122" y="4737095"/>
                  <a:pt x="6911920" y="4749825"/>
                </a:cubicBezTo>
                <a:cubicBezTo>
                  <a:pt x="6861034" y="4783770"/>
                  <a:pt x="6852554" y="4749825"/>
                  <a:pt x="6835592" y="4720123"/>
                </a:cubicBezTo>
                <a:cubicBezTo>
                  <a:pt x="6822870" y="4707393"/>
                  <a:pt x="6805909" y="4694664"/>
                  <a:pt x="6784707" y="4703150"/>
                </a:cubicBezTo>
                <a:cubicBezTo>
                  <a:pt x="6755023" y="4715879"/>
                  <a:pt x="6742302" y="4737095"/>
                  <a:pt x="6733821" y="4766797"/>
                </a:cubicBezTo>
                <a:cubicBezTo>
                  <a:pt x="6729581" y="4800742"/>
                  <a:pt x="6738062" y="4847417"/>
                  <a:pt x="6691417" y="4843174"/>
                </a:cubicBezTo>
                <a:cubicBezTo>
                  <a:pt x="6649012" y="4834688"/>
                  <a:pt x="6653253" y="4796499"/>
                  <a:pt x="6653253" y="4758311"/>
                </a:cubicBezTo>
                <a:cubicBezTo>
                  <a:pt x="6657493" y="4720123"/>
                  <a:pt x="6623570" y="4711636"/>
                  <a:pt x="6589646" y="4711636"/>
                </a:cubicBezTo>
                <a:cubicBezTo>
                  <a:pt x="6526040" y="4711636"/>
                  <a:pt x="6470914" y="4690420"/>
                  <a:pt x="6411548" y="4677691"/>
                </a:cubicBezTo>
                <a:cubicBezTo>
                  <a:pt x="6407307" y="4677691"/>
                  <a:pt x="6398826" y="4677691"/>
                  <a:pt x="6394586" y="4677691"/>
                </a:cubicBezTo>
                <a:cubicBezTo>
                  <a:pt x="6301296" y="4728609"/>
                  <a:pt x="6191045" y="4724366"/>
                  <a:pt x="6089274" y="4754068"/>
                </a:cubicBezTo>
                <a:cubicBezTo>
                  <a:pt x="6021427" y="4771040"/>
                  <a:pt x="5962061" y="4813472"/>
                  <a:pt x="5885733" y="4817715"/>
                </a:cubicBezTo>
                <a:cubicBezTo>
                  <a:pt x="5813645" y="4821958"/>
                  <a:pt x="5750039" y="4821958"/>
                  <a:pt x="5686432" y="4788013"/>
                </a:cubicBezTo>
                <a:cubicBezTo>
                  <a:pt x="5639787" y="4762554"/>
                  <a:pt x="5584662" y="4809229"/>
                  <a:pt x="5529536" y="4796499"/>
                </a:cubicBezTo>
                <a:cubicBezTo>
                  <a:pt x="5495612" y="4796499"/>
                  <a:pt x="5478651" y="4821958"/>
                  <a:pt x="5461689" y="4847417"/>
                </a:cubicBezTo>
                <a:cubicBezTo>
                  <a:pt x="5461689" y="4877119"/>
                  <a:pt x="5465929" y="4911065"/>
                  <a:pt x="5436246" y="4932280"/>
                </a:cubicBezTo>
                <a:cubicBezTo>
                  <a:pt x="5359918" y="4987441"/>
                  <a:pt x="5309033" y="5063818"/>
                  <a:pt x="5245426" y="5127465"/>
                </a:cubicBezTo>
                <a:cubicBezTo>
                  <a:pt x="5203022" y="5169897"/>
                  <a:pt x="5152137" y="5174140"/>
                  <a:pt x="5126694" y="5144438"/>
                </a:cubicBezTo>
                <a:cubicBezTo>
                  <a:pt x="5101251" y="5118979"/>
                  <a:pt x="5097011" y="5059575"/>
                  <a:pt x="5130934" y="5021387"/>
                </a:cubicBezTo>
                <a:cubicBezTo>
                  <a:pt x="5160617" y="4983198"/>
                  <a:pt x="5203022" y="4957739"/>
                  <a:pt x="5241186" y="4932280"/>
                </a:cubicBezTo>
                <a:cubicBezTo>
                  <a:pt x="5258148" y="4885606"/>
                  <a:pt x="5304792" y="4851660"/>
                  <a:pt x="5309033" y="4796499"/>
                </a:cubicBezTo>
                <a:cubicBezTo>
                  <a:pt x="5304792" y="4796499"/>
                  <a:pt x="5296312" y="4796499"/>
                  <a:pt x="5292071" y="4796499"/>
                </a:cubicBezTo>
                <a:cubicBezTo>
                  <a:pt x="5262388" y="4796499"/>
                  <a:pt x="5241186" y="4817715"/>
                  <a:pt x="5224224" y="4838931"/>
                </a:cubicBezTo>
                <a:cubicBezTo>
                  <a:pt x="5156377" y="4928037"/>
                  <a:pt x="5046126" y="4923794"/>
                  <a:pt x="4952836" y="4961982"/>
                </a:cubicBezTo>
                <a:cubicBezTo>
                  <a:pt x="4910431" y="4978955"/>
                  <a:pt x="4876508" y="5004414"/>
                  <a:pt x="4834103" y="5017143"/>
                </a:cubicBezTo>
                <a:cubicBezTo>
                  <a:pt x="4766256" y="5063818"/>
                  <a:pt x="4804420" y="5144438"/>
                  <a:pt x="4787459" y="5203842"/>
                </a:cubicBezTo>
                <a:cubicBezTo>
                  <a:pt x="4766256" y="5301435"/>
                  <a:pt x="4668726" y="5335380"/>
                  <a:pt x="4630562" y="5416000"/>
                </a:cubicBezTo>
                <a:cubicBezTo>
                  <a:pt x="4617841" y="5445702"/>
                  <a:pt x="4443983" y="5411757"/>
                  <a:pt x="4435502" y="5382055"/>
                </a:cubicBezTo>
                <a:cubicBezTo>
                  <a:pt x="4414300" y="5322651"/>
                  <a:pt x="4384617" y="5339623"/>
                  <a:pt x="4350693" y="5365082"/>
                </a:cubicBezTo>
                <a:cubicBezTo>
                  <a:pt x="4333731" y="5377812"/>
                  <a:pt x="4312529" y="5399027"/>
                  <a:pt x="4304048" y="5386298"/>
                </a:cubicBezTo>
                <a:cubicBezTo>
                  <a:pt x="4231961" y="5305678"/>
                  <a:pt x="4125950" y="5356596"/>
                  <a:pt x="4049622" y="5314164"/>
                </a:cubicBezTo>
                <a:cubicBezTo>
                  <a:pt x="3986015" y="5280219"/>
                  <a:pt x="3943611" y="5297192"/>
                  <a:pt x="3896966" y="5335380"/>
                </a:cubicBezTo>
                <a:cubicBezTo>
                  <a:pt x="3884244" y="5343866"/>
                  <a:pt x="3871523" y="5356596"/>
                  <a:pt x="3850321" y="5352353"/>
                </a:cubicBezTo>
                <a:cubicBezTo>
                  <a:pt x="3841840" y="5326894"/>
                  <a:pt x="3871523" y="5318407"/>
                  <a:pt x="3875764" y="5301435"/>
                </a:cubicBezTo>
                <a:cubicBezTo>
                  <a:pt x="3888485" y="5267490"/>
                  <a:pt x="3896966" y="5229301"/>
                  <a:pt x="3858802" y="5212329"/>
                </a:cubicBezTo>
                <a:cubicBezTo>
                  <a:pt x="3816397" y="5195356"/>
                  <a:pt x="3795195" y="5225058"/>
                  <a:pt x="3786714" y="5259003"/>
                </a:cubicBezTo>
                <a:cubicBezTo>
                  <a:pt x="3773993" y="5305678"/>
                  <a:pt x="3748550" y="5339623"/>
                  <a:pt x="3731589" y="5377812"/>
                </a:cubicBezTo>
                <a:cubicBezTo>
                  <a:pt x="3701905" y="5360839"/>
                  <a:pt x="3731589" y="5322651"/>
                  <a:pt x="3697665" y="5314164"/>
                </a:cubicBezTo>
                <a:cubicBezTo>
                  <a:pt x="3672222" y="5309921"/>
                  <a:pt x="3655261" y="5339623"/>
                  <a:pt x="3638299" y="5356596"/>
                </a:cubicBezTo>
                <a:cubicBezTo>
                  <a:pt x="3625578" y="5373568"/>
                  <a:pt x="3612856" y="5394784"/>
                  <a:pt x="3600135" y="5411757"/>
                </a:cubicBezTo>
                <a:cubicBezTo>
                  <a:pt x="3574692" y="5437216"/>
                  <a:pt x="3553490" y="5449945"/>
                  <a:pt x="3528047" y="5407514"/>
                </a:cubicBezTo>
                <a:cubicBezTo>
                  <a:pt x="3468681" y="5301435"/>
                  <a:pt x="3451719" y="5297192"/>
                  <a:pt x="3362670" y="5377812"/>
                </a:cubicBezTo>
                <a:cubicBezTo>
                  <a:pt x="3286342" y="5445702"/>
                  <a:pt x="3226976" y="5441459"/>
                  <a:pt x="3154889" y="5365082"/>
                </a:cubicBezTo>
                <a:cubicBezTo>
                  <a:pt x="3116725" y="5326894"/>
                  <a:pt x="3048877" y="5318407"/>
                  <a:pt x="3031916" y="5335380"/>
                </a:cubicBezTo>
                <a:cubicBezTo>
                  <a:pt x="2951347" y="5403271"/>
                  <a:pt x="2870779" y="5365082"/>
                  <a:pt x="2790211" y="5356596"/>
                </a:cubicBezTo>
                <a:cubicBezTo>
                  <a:pt x="2684200" y="5339623"/>
                  <a:pt x="2578189" y="5322651"/>
                  <a:pt x="2476418" y="5305678"/>
                </a:cubicBezTo>
                <a:cubicBezTo>
                  <a:pt x="2425533" y="5297192"/>
                  <a:pt x="2383128" y="5284462"/>
                  <a:pt x="2442495" y="5229301"/>
                </a:cubicBezTo>
                <a:cubicBezTo>
                  <a:pt x="2459456" y="5212329"/>
                  <a:pt x="2480659" y="5195356"/>
                  <a:pt x="2472178" y="5169897"/>
                </a:cubicBezTo>
                <a:cubicBezTo>
                  <a:pt x="2459456" y="5144438"/>
                  <a:pt x="2429773" y="5152924"/>
                  <a:pt x="2412812" y="5152924"/>
                </a:cubicBezTo>
                <a:cubicBezTo>
                  <a:pt x="2383128" y="5152924"/>
                  <a:pt x="2353445" y="5144438"/>
                  <a:pt x="2328003" y="5165654"/>
                </a:cubicBezTo>
                <a:cubicBezTo>
                  <a:pt x="2289838" y="5199599"/>
                  <a:pt x="2272877" y="5165654"/>
                  <a:pt x="2243194" y="5140195"/>
                </a:cubicBezTo>
                <a:cubicBezTo>
                  <a:pt x="2289838" y="5114736"/>
                  <a:pt x="2332243" y="5089277"/>
                  <a:pt x="2383128" y="5076548"/>
                </a:cubicBezTo>
                <a:cubicBezTo>
                  <a:pt x="2400090" y="5072304"/>
                  <a:pt x="2421292" y="5059575"/>
                  <a:pt x="2417052" y="5038359"/>
                </a:cubicBezTo>
                <a:cubicBezTo>
                  <a:pt x="2412812" y="5008657"/>
                  <a:pt x="2391609" y="5029873"/>
                  <a:pt x="2378888" y="5029873"/>
                </a:cubicBezTo>
                <a:cubicBezTo>
                  <a:pt x="2349205" y="5025630"/>
                  <a:pt x="2357686" y="4978955"/>
                  <a:pt x="2323762" y="4983198"/>
                </a:cubicBezTo>
                <a:cubicBezTo>
                  <a:pt x="2217751" y="5029873"/>
                  <a:pt x="2107500" y="5017143"/>
                  <a:pt x="1997248" y="5034116"/>
                </a:cubicBezTo>
                <a:cubicBezTo>
                  <a:pt x="1959084" y="5038359"/>
                  <a:pt x="1933642" y="5012900"/>
                  <a:pt x="1916680" y="4983198"/>
                </a:cubicBezTo>
                <a:cubicBezTo>
                  <a:pt x="1882756" y="4978955"/>
                  <a:pt x="1848833" y="4987441"/>
                  <a:pt x="1823390" y="5012900"/>
                </a:cubicBezTo>
                <a:cubicBezTo>
                  <a:pt x="1802188" y="5034116"/>
                  <a:pt x="1772505" y="5059575"/>
                  <a:pt x="1742822" y="5046845"/>
                </a:cubicBezTo>
                <a:cubicBezTo>
                  <a:pt x="1691936" y="5034116"/>
                  <a:pt x="1662253" y="5029873"/>
                  <a:pt x="1670734" y="5097763"/>
                </a:cubicBezTo>
                <a:cubicBezTo>
                  <a:pt x="1670734" y="5102007"/>
                  <a:pt x="1658013" y="5114736"/>
                  <a:pt x="1653772" y="5110493"/>
                </a:cubicBezTo>
                <a:cubicBezTo>
                  <a:pt x="1552002" y="5093520"/>
                  <a:pt x="1450231" y="5169897"/>
                  <a:pt x="1339980" y="5118979"/>
                </a:cubicBezTo>
                <a:cubicBezTo>
                  <a:pt x="1314537" y="5106250"/>
                  <a:pt x="1310297" y="5093520"/>
                  <a:pt x="1306056" y="5072304"/>
                </a:cubicBezTo>
                <a:cubicBezTo>
                  <a:pt x="1306056" y="5038359"/>
                  <a:pt x="1314537" y="5012900"/>
                  <a:pt x="1348461" y="5008657"/>
                </a:cubicBezTo>
                <a:cubicBezTo>
                  <a:pt x="1467193" y="4991684"/>
                  <a:pt x="1568964" y="4928037"/>
                  <a:pt x="1679215" y="4881362"/>
                </a:cubicBezTo>
                <a:cubicBezTo>
                  <a:pt x="1691936" y="4813472"/>
                  <a:pt x="1662253" y="4783770"/>
                  <a:pt x="1594406" y="4796499"/>
                </a:cubicBezTo>
                <a:cubicBezTo>
                  <a:pt x="1585925" y="4860147"/>
                  <a:pt x="1530800" y="4864390"/>
                  <a:pt x="1488395" y="4872876"/>
                </a:cubicBezTo>
                <a:cubicBezTo>
                  <a:pt x="1445991" y="4881362"/>
                  <a:pt x="1462952" y="4830445"/>
                  <a:pt x="1441750" y="4813472"/>
                </a:cubicBezTo>
                <a:cubicBezTo>
                  <a:pt x="1424789" y="4788013"/>
                  <a:pt x="1382384" y="4800742"/>
                  <a:pt x="1373903" y="4766797"/>
                </a:cubicBezTo>
                <a:cubicBezTo>
                  <a:pt x="1344220" y="4762554"/>
                  <a:pt x="1318778" y="4762554"/>
                  <a:pt x="1289095" y="4771040"/>
                </a:cubicBezTo>
                <a:cubicBezTo>
                  <a:pt x="1272133" y="4779527"/>
                  <a:pt x="1242450" y="4809229"/>
                  <a:pt x="1229728" y="4779527"/>
                </a:cubicBezTo>
                <a:cubicBezTo>
                  <a:pt x="1212767" y="4749825"/>
                  <a:pt x="1238209" y="4720123"/>
                  <a:pt x="1267892" y="4707393"/>
                </a:cubicBezTo>
                <a:cubicBezTo>
                  <a:pt x="1284854" y="4698907"/>
                  <a:pt x="1306056" y="4698907"/>
                  <a:pt x="1323018" y="4694664"/>
                </a:cubicBezTo>
                <a:cubicBezTo>
                  <a:pt x="1327258" y="4664961"/>
                  <a:pt x="1318778" y="4639503"/>
                  <a:pt x="1284854" y="4631016"/>
                </a:cubicBezTo>
                <a:cubicBezTo>
                  <a:pt x="1263652" y="4622530"/>
                  <a:pt x="1225488" y="4656475"/>
                  <a:pt x="1225488" y="4614044"/>
                </a:cubicBezTo>
                <a:cubicBezTo>
                  <a:pt x="1225488" y="4567369"/>
                  <a:pt x="1183083" y="4520694"/>
                  <a:pt x="1229728" y="4474019"/>
                </a:cubicBezTo>
                <a:cubicBezTo>
                  <a:pt x="1246690" y="4461290"/>
                  <a:pt x="1263652" y="4444317"/>
                  <a:pt x="1250931" y="4418858"/>
                </a:cubicBezTo>
                <a:cubicBezTo>
                  <a:pt x="1238209" y="4393400"/>
                  <a:pt x="1208526" y="4410372"/>
                  <a:pt x="1187324" y="4410372"/>
                </a:cubicBezTo>
                <a:cubicBezTo>
                  <a:pt x="1157641" y="4457047"/>
                  <a:pt x="1102515" y="4474019"/>
                  <a:pt x="1055870" y="4495235"/>
                </a:cubicBezTo>
                <a:cubicBezTo>
                  <a:pt x="1021947" y="4512208"/>
                  <a:pt x="1009225" y="4490992"/>
                  <a:pt x="1026187" y="4465533"/>
                </a:cubicBezTo>
                <a:cubicBezTo>
                  <a:pt x="1043149" y="4435831"/>
                  <a:pt x="1077072" y="4418858"/>
                  <a:pt x="1081313" y="4376427"/>
                </a:cubicBezTo>
                <a:cubicBezTo>
                  <a:pt x="1085553" y="4338239"/>
                  <a:pt x="1013466" y="4380670"/>
                  <a:pt x="979542" y="4380670"/>
                </a:cubicBezTo>
                <a:cubicBezTo>
                  <a:pt x="941378" y="4380670"/>
                  <a:pt x="805684" y="4359454"/>
                  <a:pt x="805684" y="4359454"/>
                </a:cubicBezTo>
                <a:cubicBezTo>
                  <a:pt x="754799" y="4346725"/>
                  <a:pt x="788722" y="4300050"/>
                  <a:pt x="814165" y="4270348"/>
                </a:cubicBezTo>
                <a:cubicBezTo>
                  <a:pt x="835367" y="4253375"/>
                  <a:pt x="860810" y="4236403"/>
                  <a:pt x="882012" y="4219430"/>
                </a:cubicBezTo>
                <a:cubicBezTo>
                  <a:pt x="890493" y="4198214"/>
                  <a:pt x="911695" y="4176999"/>
                  <a:pt x="886253" y="4160026"/>
                </a:cubicBezTo>
                <a:cubicBezTo>
                  <a:pt x="865050" y="4143053"/>
                  <a:pt x="835367" y="4143053"/>
                  <a:pt x="814165" y="4155783"/>
                </a:cubicBezTo>
                <a:cubicBezTo>
                  <a:pt x="703914" y="4219430"/>
                  <a:pt x="614864" y="4151540"/>
                  <a:pt x="521575" y="4113351"/>
                </a:cubicBezTo>
                <a:cubicBezTo>
                  <a:pt x="496132" y="4100622"/>
                  <a:pt x="474930" y="4104865"/>
                  <a:pt x="449487" y="4109108"/>
                </a:cubicBezTo>
                <a:cubicBezTo>
                  <a:pt x="390121" y="4121837"/>
                  <a:pt x="334995" y="4164269"/>
                  <a:pt x="262908" y="4143053"/>
                </a:cubicBezTo>
                <a:cubicBezTo>
                  <a:pt x="241705" y="4134567"/>
                  <a:pt x="203542" y="4172755"/>
                  <a:pt x="186580" y="4121837"/>
                </a:cubicBezTo>
                <a:cubicBezTo>
                  <a:pt x="178099" y="4079406"/>
                  <a:pt x="199301" y="4053947"/>
                  <a:pt x="233225" y="4032731"/>
                </a:cubicBezTo>
                <a:cubicBezTo>
                  <a:pt x="245946" y="4024245"/>
                  <a:pt x="258667" y="4020002"/>
                  <a:pt x="271388" y="4015759"/>
                </a:cubicBezTo>
                <a:cubicBezTo>
                  <a:pt x="279869" y="4007272"/>
                  <a:pt x="296831" y="4003029"/>
                  <a:pt x="296831" y="3994543"/>
                </a:cubicBezTo>
                <a:cubicBezTo>
                  <a:pt x="296831" y="3892707"/>
                  <a:pt x="364678" y="3837546"/>
                  <a:pt x="453727" y="3773899"/>
                </a:cubicBezTo>
                <a:cubicBezTo>
                  <a:pt x="373159" y="3765412"/>
                  <a:pt x="334995" y="3807844"/>
                  <a:pt x="288350" y="3820573"/>
                </a:cubicBezTo>
                <a:cubicBezTo>
                  <a:pt x="258667" y="3829060"/>
                  <a:pt x="233225" y="3837546"/>
                  <a:pt x="212022" y="3807844"/>
                </a:cubicBezTo>
                <a:cubicBezTo>
                  <a:pt x="195061" y="3773899"/>
                  <a:pt x="228984" y="3769656"/>
                  <a:pt x="250186" y="3756926"/>
                </a:cubicBezTo>
                <a:cubicBezTo>
                  <a:pt x="267148" y="3744197"/>
                  <a:pt x="288350" y="3731467"/>
                  <a:pt x="279869" y="3710251"/>
                </a:cubicBezTo>
                <a:cubicBezTo>
                  <a:pt x="267148" y="3680549"/>
                  <a:pt x="241705" y="3693279"/>
                  <a:pt x="220503" y="3701765"/>
                </a:cubicBezTo>
                <a:cubicBezTo>
                  <a:pt x="152656" y="3739953"/>
                  <a:pt x="80569" y="3655090"/>
                  <a:pt x="8481" y="3718738"/>
                </a:cubicBezTo>
                <a:cubicBezTo>
                  <a:pt x="8481" y="3714495"/>
                  <a:pt x="4241" y="3706008"/>
                  <a:pt x="0" y="3697522"/>
                </a:cubicBezTo>
                <a:cubicBezTo>
                  <a:pt x="46645" y="3638118"/>
                  <a:pt x="93290" y="3582957"/>
                  <a:pt x="131454" y="3519309"/>
                </a:cubicBezTo>
                <a:cubicBezTo>
                  <a:pt x="161137" y="3476878"/>
                  <a:pt x="212022" y="3421717"/>
                  <a:pt x="110252" y="3404744"/>
                </a:cubicBezTo>
                <a:cubicBezTo>
                  <a:pt x="97530" y="3400501"/>
                  <a:pt x="84809" y="3387772"/>
                  <a:pt x="93290" y="3379285"/>
                </a:cubicBezTo>
                <a:cubicBezTo>
                  <a:pt x="139935" y="3341097"/>
                  <a:pt x="135694" y="3290179"/>
                  <a:pt x="144175" y="3235018"/>
                </a:cubicBezTo>
                <a:cubicBezTo>
                  <a:pt x="156897" y="3192586"/>
                  <a:pt x="195061" y="3150155"/>
                  <a:pt x="220503" y="3107723"/>
                </a:cubicBezTo>
                <a:cubicBezTo>
                  <a:pt x="254427" y="3061049"/>
                  <a:pt x="275629" y="3001644"/>
                  <a:pt x="334995" y="2980429"/>
                </a:cubicBezTo>
                <a:cubicBezTo>
                  <a:pt x="347716" y="2967699"/>
                  <a:pt x="356197" y="2954970"/>
                  <a:pt x="368919" y="2942240"/>
                </a:cubicBezTo>
                <a:cubicBezTo>
                  <a:pt x="385880" y="2912538"/>
                  <a:pt x="407083" y="2878593"/>
                  <a:pt x="424044" y="2844648"/>
                </a:cubicBezTo>
                <a:cubicBezTo>
                  <a:pt x="419804" y="2819189"/>
                  <a:pt x="436766" y="2781000"/>
                  <a:pt x="390121" y="2776757"/>
                </a:cubicBezTo>
                <a:cubicBezTo>
                  <a:pt x="377399" y="2785244"/>
                  <a:pt x="368919" y="2793730"/>
                  <a:pt x="356197" y="2802216"/>
                </a:cubicBezTo>
                <a:cubicBezTo>
                  <a:pt x="343476" y="2810702"/>
                  <a:pt x="326514" y="2819189"/>
                  <a:pt x="313793" y="2802216"/>
                </a:cubicBezTo>
                <a:cubicBezTo>
                  <a:pt x="296831" y="2785244"/>
                  <a:pt x="318033" y="2772514"/>
                  <a:pt x="326514" y="2764028"/>
                </a:cubicBezTo>
                <a:cubicBezTo>
                  <a:pt x="347716" y="2742812"/>
                  <a:pt x="368919" y="2725840"/>
                  <a:pt x="390121" y="2708867"/>
                </a:cubicBezTo>
                <a:cubicBezTo>
                  <a:pt x="402842" y="2700380"/>
                  <a:pt x="411323" y="2687651"/>
                  <a:pt x="424044" y="2674921"/>
                </a:cubicBezTo>
                <a:cubicBezTo>
                  <a:pt x="449487" y="2649463"/>
                  <a:pt x="402842" y="2611274"/>
                  <a:pt x="441006" y="2590059"/>
                </a:cubicBezTo>
                <a:cubicBezTo>
                  <a:pt x="517334" y="2543384"/>
                  <a:pt x="525815" y="2445791"/>
                  <a:pt x="593662" y="2390630"/>
                </a:cubicBezTo>
                <a:cubicBezTo>
                  <a:pt x="606383" y="2377901"/>
                  <a:pt x="572460" y="2339712"/>
                  <a:pt x="542777" y="2339712"/>
                </a:cubicBezTo>
                <a:cubicBezTo>
                  <a:pt x="470689" y="2335469"/>
                  <a:pt x="483410" y="2310010"/>
                  <a:pt x="504613" y="2254849"/>
                </a:cubicBezTo>
                <a:cubicBezTo>
                  <a:pt x="534296" y="2186959"/>
                  <a:pt x="580941" y="2161500"/>
                  <a:pt x="644547" y="2144527"/>
                </a:cubicBezTo>
                <a:cubicBezTo>
                  <a:pt x="648788" y="2093609"/>
                  <a:pt x="614864" y="2097852"/>
                  <a:pt x="580941" y="2097852"/>
                </a:cubicBezTo>
                <a:cubicBezTo>
                  <a:pt x="580941" y="2102095"/>
                  <a:pt x="576700" y="2106339"/>
                  <a:pt x="576700" y="2106339"/>
                </a:cubicBezTo>
                <a:cubicBezTo>
                  <a:pt x="547017" y="2110582"/>
                  <a:pt x="525815" y="2161500"/>
                  <a:pt x="500372" y="2136041"/>
                </a:cubicBezTo>
                <a:cubicBezTo>
                  <a:pt x="470689" y="2106339"/>
                  <a:pt x="500372" y="2072393"/>
                  <a:pt x="525815" y="2046935"/>
                </a:cubicBezTo>
                <a:cubicBezTo>
                  <a:pt x="525815" y="2038448"/>
                  <a:pt x="525815" y="2029962"/>
                  <a:pt x="530056" y="2025719"/>
                </a:cubicBezTo>
                <a:cubicBezTo>
                  <a:pt x="525815" y="1979044"/>
                  <a:pt x="483410" y="2004503"/>
                  <a:pt x="453727" y="2008746"/>
                </a:cubicBezTo>
                <a:cubicBezTo>
                  <a:pt x="441006" y="1970558"/>
                  <a:pt x="483410" y="1962071"/>
                  <a:pt x="479170" y="1932369"/>
                </a:cubicBezTo>
                <a:cubicBezTo>
                  <a:pt x="441006" y="1915397"/>
                  <a:pt x="385880" y="1970558"/>
                  <a:pt x="368919" y="1919640"/>
                </a:cubicBezTo>
                <a:cubicBezTo>
                  <a:pt x="351957" y="1872965"/>
                  <a:pt x="419804" y="1864479"/>
                  <a:pt x="441006" y="1830534"/>
                </a:cubicBezTo>
                <a:cubicBezTo>
                  <a:pt x="470689" y="1788102"/>
                  <a:pt x="513094" y="1762643"/>
                  <a:pt x="559739" y="1749914"/>
                </a:cubicBezTo>
                <a:cubicBezTo>
                  <a:pt x="619105" y="1732941"/>
                  <a:pt x="619105" y="1682023"/>
                  <a:pt x="627586" y="1635348"/>
                </a:cubicBezTo>
                <a:cubicBezTo>
                  <a:pt x="631826" y="1618376"/>
                  <a:pt x="614864" y="1605646"/>
                  <a:pt x="593662" y="1618376"/>
                </a:cubicBezTo>
                <a:cubicBezTo>
                  <a:pt x="572460" y="1635348"/>
                  <a:pt x="555498" y="1652321"/>
                  <a:pt x="530056" y="1656564"/>
                </a:cubicBezTo>
                <a:cubicBezTo>
                  <a:pt x="521575" y="1686266"/>
                  <a:pt x="508853" y="1707482"/>
                  <a:pt x="479170" y="1703239"/>
                </a:cubicBezTo>
                <a:cubicBezTo>
                  <a:pt x="445247" y="1698996"/>
                  <a:pt x="462208" y="1669294"/>
                  <a:pt x="457968" y="1648078"/>
                </a:cubicBezTo>
                <a:cubicBezTo>
                  <a:pt x="457968" y="1597160"/>
                  <a:pt x="432525" y="1554728"/>
                  <a:pt x="407083" y="1516540"/>
                </a:cubicBezTo>
                <a:cubicBezTo>
                  <a:pt x="364678" y="1452893"/>
                  <a:pt x="364678" y="1406218"/>
                  <a:pt x="432525" y="1355300"/>
                </a:cubicBezTo>
                <a:cubicBezTo>
                  <a:pt x="453727" y="1338328"/>
                  <a:pt x="479170" y="1325598"/>
                  <a:pt x="491892" y="1300139"/>
                </a:cubicBezTo>
                <a:cubicBezTo>
                  <a:pt x="517334" y="1232249"/>
                  <a:pt x="547017" y="1164358"/>
                  <a:pt x="614864" y="1126170"/>
                </a:cubicBezTo>
                <a:cubicBezTo>
                  <a:pt x="665750" y="1096468"/>
                  <a:pt x="648788" y="1049793"/>
                  <a:pt x="640307" y="1011604"/>
                </a:cubicBezTo>
                <a:cubicBezTo>
                  <a:pt x="623345" y="952200"/>
                  <a:pt x="597903" y="897039"/>
                  <a:pt x="627586" y="833392"/>
                </a:cubicBezTo>
                <a:cubicBezTo>
                  <a:pt x="636067" y="816419"/>
                  <a:pt x="627586" y="786717"/>
                  <a:pt x="614864" y="769745"/>
                </a:cubicBezTo>
                <a:cubicBezTo>
                  <a:pt x="563979" y="689125"/>
                  <a:pt x="606383" y="633964"/>
                  <a:pt x="657269" y="578803"/>
                </a:cubicBezTo>
                <a:cubicBezTo>
                  <a:pt x="725116" y="506669"/>
                  <a:pt x="784482" y="417563"/>
                  <a:pt x="907455" y="481210"/>
                </a:cubicBezTo>
                <a:cubicBezTo>
                  <a:pt x="915936" y="485453"/>
                  <a:pt x="941378" y="481210"/>
                  <a:pt x="945619" y="472724"/>
                </a:cubicBezTo>
                <a:cubicBezTo>
                  <a:pt x="992264" y="400590"/>
                  <a:pt x="1068592" y="400590"/>
                  <a:pt x="1140679" y="400590"/>
                </a:cubicBezTo>
                <a:cubicBezTo>
                  <a:pt x="1166122" y="396347"/>
                  <a:pt x="1183083" y="379374"/>
                  <a:pt x="1200045" y="370888"/>
                </a:cubicBezTo>
                <a:cubicBezTo>
                  <a:pt x="1318778" y="294511"/>
                  <a:pt x="1429029" y="332700"/>
                  <a:pt x="1475674" y="468481"/>
                </a:cubicBezTo>
                <a:cubicBezTo>
                  <a:pt x="1581685" y="481210"/>
                  <a:pt x="1687696" y="468481"/>
                  <a:pt x="1789467" y="443022"/>
                </a:cubicBezTo>
                <a:cubicBezTo>
                  <a:pt x="1836111" y="434535"/>
                  <a:pt x="1874275" y="451508"/>
                  <a:pt x="1912439" y="464237"/>
                </a:cubicBezTo>
                <a:cubicBezTo>
                  <a:pt x="1929401" y="472724"/>
                  <a:pt x="1950603" y="476967"/>
                  <a:pt x="1929401" y="506669"/>
                </a:cubicBezTo>
                <a:cubicBezTo>
                  <a:pt x="1899718" y="557587"/>
                  <a:pt x="1925161" y="587289"/>
                  <a:pt x="1980286" y="591532"/>
                </a:cubicBezTo>
                <a:cubicBezTo>
                  <a:pt x="2056614" y="600018"/>
                  <a:pt x="2124462" y="633964"/>
                  <a:pt x="2205030" y="616991"/>
                </a:cubicBezTo>
                <a:cubicBezTo>
                  <a:pt x="2255915" y="604262"/>
                  <a:pt x="2234713" y="646693"/>
                  <a:pt x="2238953" y="672152"/>
                </a:cubicBezTo>
                <a:cubicBezTo>
                  <a:pt x="2238953" y="672152"/>
                  <a:pt x="2238953" y="676395"/>
                  <a:pt x="2238953" y="680638"/>
                </a:cubicBezTo>
                <a:cubicBezTo>
                  <a:pt x="2306801" y="659423"/>
                  <a:pt x="2332243" y="744286"/>
                  <a:pt x="2391609" y="740043"/>
                </a:cubicBezTo>
                <a:cubicBezTo>
                  <a:pt x="2417052" y="718827"/>
                  <a:pt x="2425533" y="689125"/>
                  <a:pt x="2425533" y="659423"/>
                </a:cubicBezTo>
                <a:cubicBezTo>
                  <a:pt x="2429773" y="629721"/>
                  <a:pt x="2438254" y="604262"/>
                  <a:pt x="2472178" y="608505"/>
                </a:cubicBezTo>
                <a:cubicBezTo>
                  <a:pt x="2497620" y="612748"/>
                  <a:pt x="2510342" y="638207"/>
                  <a:pt x="2506101" y="659423"/>
                </a:cubicBezTo>
                <a:cubicBezTo>
                  <a:pt x="2480659" y="740043"/>
                  <a:pt x="2535784" y="735799"/>
                  <a:pt x="2582429" y="740043"/>
                </a:cubicBezTo>
                <a:cubicBezTo>
                  <a:pt x="2616352" y="744286"/>
                  <a:pt x="2650276" y="752772"/>
                  <a:pt x="2684200" y="761258"/>
                </a:cubicBezTo>
                <a:cubicBezTo>
                  <a:pt x="2735085" y="773988"/>
                  <a:pt x="2781730" y="765502"/>
                  <a:pt x="2836855" y="752772"/>
                </a:cubicBezTo>
                <a:cubicBezTo>
                  <a:pt x="2938626" y="735799"/>
                  <a:pt x="3036156" y="701854"/>
                  <a:pt x="3142167" y="680638"/>
                </a:cubicBezTo>
                <a:cubicBezTo>
                  <a:pt x="3205774" y="667909"/>
                  <a:pt x="3265140" y="629721"/>
                  <a:pt x="3337228" y="629721"/>
                </a:cubicBezTo>
                <a:cubicBezTo>
                  <a:pt x="3349949" y="629721"/>
                  <a:pt x="3371151" y="621234"/>
                  <a:pt x="3383872" y="629721"/>
                </a:cubicBezTo>
                <a:cubicBezTo>
                  <a:pt x="3468681" y="680638"/>
                  <a:pt x="3557730" y="659423"/>
                  <a:pt x="3646780" y="655179"/>
                </a:cubicBezTo>
                <a:cubicBezTo>
                  <a:pt x="3667982" y="625477"/>
                  <a:pt x="3693425" y="595775"/>
                  <a:pt x="3697665" y="553344"/>
                </a:cubicBezTo>
                <a:cubicBezTo>
                  <a:pt x="3701905" y="510912"/>
                  <a:pt x="3727348" y="502426"/>
                  <a:pt x="3765512" y="502426"/>
                </a:cubicBezTo>
                <a:cubicBezTo>
                  <a:pt x="3795195" y="426049"/>
                  <a:pt x="3863042" y="379374"/>
                  <a:pt x="3918168" y="319970"/>
                </a:cubicBezTo>
                <a:cubicBezTo>
                  <a:pt x="3956332" y="281782"/>
                  <a:pt x="4015698" y="277539"/>
                  <a:pt x="4036900" y="307241"/>
                </a:cubicBezTo>
                <a:cubicBezTo>
                  <a:pt x="4058103" y="332700"/>
                  <a:pt x="4070824" y="396347"/>
                  <a:pt x="4028419" y="434535"/>
                </a:cubicBezTo>
                <a:cubicBezTo>
                  <a:pt x="3990255" y="468481"/>
                  <a:pt x="3952092" y="502426"/>
                  <a:pt x="3918168" y="536371"/>
                </a:cubicBezTo>
                <a:cubicBezTo>
                  <a:pt x="3909687" y="540614"/>
                  <a:pt x="3905447" y="544857"/>
                  <a:pt x="3901206" y="553344"/>
                </a:cubicBezTo>
                <a:cubicBezTo>
                  <a:pt x="3901206" y="574560"/>
                  <a:pt x="3909687" y="595775"/>
                  <a:pt x="3935130" y="604262"/>
                </a:cubicBezTo>
                <a:cubicBezTo>
                  <a:pt x="3998736" y="515155"/>
                  <a:pt x="4108988" y="536371"/>
                  <a:pt x="4193797" y="493940"/>
                </a:cubicBezTo>
                <a:cubicBezTo>
                  <a:pt x="4223480" y="476967"/>
                  <a:pt x="4261644" y="464237"/>
                  <a:pt x="4291327" y="451508"/>
                </a:cubicBezTo>
                <a:cubicBezTo>
                  <a:pt x="4342212" y="417563"/>
                  <a:pt x="4363414" y="375131"/>
                  <a:pt x="4363414" y="311484"/>
                </a:cubicBezTo>
                <a:cubicBezTo>
                  <a:pt x="4367655" y="239350"/>
                  <a:pt x="4376136" y="154487"/>
                  <a:pt x="4465185" y="124785"/>
                </a:cubicBezTo>
                <a:cubicBezTo>
                  <a:pt x="4469425" y="120542"/>
                  <a:pt x="4473666" y="116299"/>
                  <a:pt x="4477906" y="112056"/>
                </a:cubicBezTo>
                <a:cubicBezTo>
                  <a:pt x="4503349" y="-36455"/>
                  <a:pt x="4647524" y="14463"/>
                  <a:pt x="4681448" y="44165"/>
                </a:cubicBezTo>
                <a:cubicBezTo>
                  <a:pt x="4749295" y="99326"/>
                  <a:pt x="4791699" y="99326"/>
                  <a:pt x="4855306" y="61138"/>
                </a:cubicBezTo>
                <a:cubicBezTo>
                  <a:pt x="4859546" y="56895"/>
                  <a:pt x="4868027" y="61138"/>
                  <a:pt x="4872267" y="61138"/>
                </a:cubicBezTo>
                <a:cubicBezTo>
                  <a:pt x="4935874" y="162973"/>
                  <a:pt x="5058847" y="90840"/>
                  <a:pt x="5143656" y="150244"/>
                </a:cubicBezTo>
                <a:cubicBezTo>
                  <a:pt x="5169098" y="171460"/>
                  <a:pt x="5219984" y="150244"/>
                  <a:pt x="5249667" y="124785"/>
                </a:cubicBezTo>
                <a:cubicBezTo>
                  <a:pt x="5270869" y="107812"/>
                  <a:pt x="5292071" y="86597"/>
                  <a:pt x="5334476" y="103569"/>
                </a:cubicBezTo>
                <a:cubicBezTo>
                  <a:pt x="5296312" y="129028"/>
                  <a:pt x="5262388" y="158730"/>
                  <a:pt x="5275109" y="209648"/>
                </a:cubicBezTo>
                <a:cubicBezTo>
                  <a:pt x="5283590" y="230864"/>
                  <a:pt x="5296312" y="247836"/>
                  <a:pt x="5317514" y="243593"/>
                </a:cubicBezTo>
                <a:cubicBezTo>
                  <a:pt x="5359918" y="243593"/>
                  <a:pt x="5359918" y="205405"/>
                  <a:pt x="5376880" y="179946"/>
                </a:cubicBezTo>
                <a:cubicBezTo>
                  <a:pt x="5381120" y="116299"/>
                  <a:pt x="5419284" y="65381"/>
                  <a:pt x="5436246" y="1734"/>
                </a:cubicBezTo>
                <a:cubicBezTo>
                  <a:pt x="5470170" y="27192"/>
                  <a:pt x="5465929" y="61138"/>
                  <a:pt x="5457448" y="86597"/>
                </a:cubicBezTo>
                <a:cubicBezTo>
                  <a:pt x="5440487" y="129028"/>
                  <a:pt x="5470170" y="129028"/>
                  <a:pt x="5495612" y="129028"/>
                </a:cubicBezTo>
                <a:cubicBezTo>
                  <a:pt x="5504093" y="116299"/>
                  <a:pt x="5516815" y="103569"/>
                  <a:pt x="5529536" y="95083"/>
                </a:cubicBezTo>
                <a:cubicBezTo>
                  <a:pt x="5529536" y="69624"/>
                  <a:pt x="5546498" y="56895"/>
                  <a:pt x="5559219" y="35679"/>
                </a:cubicBezTo>
                <a:cubicBezTo>
                  <a:pt x="5574060" y="16585"/>
                  <a:pt x="5587842" y="1734"/>
                  <a:pt x="5600563" y="142"/>
                </a:cubicBez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marL="0" indent="0" algn="l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709949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20251BD-C0C0-40EE-B6F0-C8384CF20948}"/>
              </a:ext>
            </a:extLst>
          </p:cNvPr>
          <p:cNvSpPr>
            <a:spLocks/>
          </p:cNvSpPr>
          <p:nvPr userDrawn="1"/>
        </p:nvSpPr>
        <p:spPr bwMode="auto">
          <a:xfrm>
            <a:off x="0" y="1"/>
            <a:ext cx="7025538" cy="6857999"/>
          </a:xfrm>
          <a:custGeom>
            <a:avLst/>
            <a:gdLst>
              <a:gd name="connsiteX0" fmla="*/ 5056574 w 7025538"/>
              <a:gd name="connsiteY0" fmla="*/ 838490 h 6857999"/>
              <a:gd name="connsiteX1" fmla="*/ 5876606 w 7025538"/>
              <a:gd name="connsiteY1" fmla="*/ 1839004 h 6857999"/>
              <a:gd name="connsiteX2" fmla="*/ 5982870 w 7025538"/>
              <a:gd name="connsiteY2" fmla="*/ 1861059 h 6857999"/>
              <a:gd name="connsiteX3" fmla="*/ 5477618 w 7025538"/>
              <a:gd name="connsiteY3" fmla="*/ 3172355 h 6857999"/>
              <a:gd name="connsiteX4" fmla="*/ 1223073 w 7025538"/>
              <a:gd name="connsiteY4" fmla="*/ 4640043 h 6857999"/>
              <a:gd name="connsiteX5" fmla="*/ 6259556 w 7025538"/>
              <a:gd name="connsiteY5" fmla="*/ 3388899 h 6857999"/>
              <a:gd name="connsiteX6" fmla="*/ 6933225 w 7025538"/>
              <a:gd name="connsiteY6" fmla="*/ 4591922 h 6857999"/>
              <a:gd name="connsiteX7" fmla="*/ 4046070 w 7025538"/>
              <a:gd name="connsiteY7" fmla="*/ 5806976 h 6857999"/>
              <a:gd name="connsiteX8" fmla="*/ 1062676 w 7025538"/>
              <a:gd name="connsiteY8" fmla="*/ 6789445 h 6857999"/>
              <a:gd name="connsiteX9" fmla="*/ 930562 w 7025538"/>
              <a:gd name="connsiteY9" fmla="*/ 6845038 h 6857999"/>
              <a:gd name="connsiteX10" fmla="*/ 894556 w 7025538"/>
              <a:gd name="connsiteY10" fmla="*/ 6857999 h 6857999"/>
              <a:gd name="connsiteX11" fmla="*/ 0 w 7025538"/>
              <a:gd name="connsiteY11" fmla="*/ 6857999 h 6857999"/>
              <a:gd name="connsiteX12" fmla="*/ 0 w 7025538"/>
              <a:gd name="connsiteY12" fmla="*/ 4680804 h 6857999"/>
              <a:gd name="connsiteX13" fmla="*/ 12918 w 7025538"/>
              <a:gd name="connsiteY13" fmla="*/ 4671227 h 6857999"/>
              <a:gd name="connsiteX14" fmla="*/ 334872 w 7025538"/>
              <a:gd name="connsiteY14" fmla="*/ 4437534 h 6857999"/>
              <a:gd name="connsiteX15" fmla="*/ 70467 w 7025538"/>
              <a:gd name="connsiteY15" fmla="*/ 4560155 h 6857999"/>
              <a:gd name="connsiteX16" fmla="*/ 0 w 7025538"/>
              <a:gd name="connsiteY16" fmla="*/ 4596381 h 6857999"/>
              <a:gd name="connsiteX17" fmla="*/ 0 w 7025538"/>
              <a:gd name="connsiteY17" fmla="*/ 2288281 h 6857999"/>
              <a:gd name="connsiteX18" fmla="*/ 11402 w 7025538"/>
              <a:gd name="connsiteY18" fmla="*/ 2282895 h 6857999"/>
              <a:gd name="connsiteX19" fmla="*/ 5056574 w 7025538"/>
              <a:gd name="connsiteY19" fmla="*/ 838490 h 6857999"/>
              <a:gd name="connsiteX20" fmla="*/ 1144220 w 7025538"/>
              <a:gd name="connsiteY20" fmla="*/ 0 h 6857999"/>
              <a:gd name="connsiteX21" fmla="*/ 3756814 w 7025538"/>
              <a:gd name="connsiteY21" fmla="*/ 0 h 6857999"/>
              <a:gd name="connsiteX22" fmla="*/ 3682102 w 7025538"/>
              <a:gd name="connsiteY22" fmla="*/ 29298 h 6857999"/>
              <a:gd name="connsiteX23" fmla="*/ 112268 w 7025538"/>
              <a:gd name="connsiteY23" fmla="*/ 1956120 h 6857999"/>
              <a:gd name="connsiteX24" fmla="*/ 0 w 7025538"/>
              <a:gd name="connsiteY24" fmla="*/ 2033382 h 6857999"/>
              <a:gd name="connsiteX25" fmla="*/ 0 w 7025538"/>
              <a:gd name="connsiteY25" fmla="*/ 671889 h 6857999"/>
              <a:gd name="connsiteX26" fmla="*/ 108722 w 7025538"/>
              <a:gd name="connsiteY26" fmla="*/ 607161 h 6857999"/>
              <a:gd name="connsiteX27" fmla="*/ 1003278 w 7025538"/>
              <a:gd name="connsiteY27" fmla="*/ 8108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025538" h="6857999">
                <a:moveTo>
                  <a:pt x="5056574" y="838490"/>
                </a:moveTo>
                <a:cubicBezTo>
                  <a:pt x="5056574" y="838490"/>
                  <a:pt x="6131238" y="832475"/>
                  <a:pt x="5876606" y="1839004"/>
                </a:cubicBezTo>
                <a:cubicBezTo>
                  <a:pt x="5912696" y="1845019"/>
                  <a:pt x="5946780" y="1853039"/>
                  <a:pt x="5982870" y="1861059"/>
                </a:cubicBezTo>
                <a:cubicBezTo>
                  <a:pt x="6470077" y="1979357"/>
                  <a:pt x="6464062" y="3042027"/>
                  <a:pt x="5477618" y="3172355"/>
                </a:cubicBezTo>
                <a:cubicBezTo>
                  <a:pt x="4479143" y="3304687"/>
                  <a:pt x="2345856" y="3886149"/>
                  <a:pt x="1223073" y="4640043"/>
                </a:cubicBezTo>
                <a:cubicBezTo>
                  <a:pt x="1223073" y="4640043"/>
                  <a:pt x="3725275" y="3453060"/>
                  <a:pt x="6259556" y="3388899"/>
                </a:cubicBezTo>
                <a:cubicBezTo>
                  <a:pt x="6259556" y="3388899"/>
                  <a:pt x="7342239" y="3412959"/>
                  <a:pt x="6933225" y="4591922"/>
                </a:cubicBezTo>
                <a:cubicBezTo>
                  <a:pt x="6618445" y="5496195"/>
                  <a:pt x="5621975" y="5446069"/>
                  <a:pt x="4046070" y="5806976"/>
                </a:cubicBezTo>
                <a:cubicBezTo>
                  <a:pt x="2442094" y="6175903"/>
                  <a:pt x="2153379" y="6292195"/>
                  <a:pt x="1062676" y="6789445"/>
                </a:cubicBezTo>
                <a:cubicBezTo>
                  <a:pt x="1020071" y="6808869"/>
                  <a:pt x="975972" y="6827387"/>
                  <a:pt x="930562" y="6845038"/>
                </a:cubicBezTo>
                <a:lnTo>
                  <a:pt x="894556" y="6857999"/>
                </a:lnTo>
                <a:lnTo>
                  <a:pt x="0" y="6857999"/>
                </a:lnTo>
                <a:lnTo>
                  <a:pt x="0" y="4680804"/>
                </a:lnTo>
                <a:lnTo>
                  <a:pt x="12918" y="4671227"/>
                </a:lnTo>
                <a:cubicBezTo>
                  <a:pt x="115547" y="4595651"/>
                  <a:pt x="223095" y="4517485"/>
                  <a:pt x="334872" y="4437534"/>
                </a:cubicBezTo>
                <a:cubicBezTo>
                  <a:pt x="245150" y="4477134"/>
                  <a:pt x="156931" y="4517987"/>
                  <a:pt x="70467" y="4560155"/>
                </a:cubicBezTo>
                <a:lnTo>
                  <a:pt x="0" y="4596381"/>
                </a:lnTo>
                <a:lnTo>
                  <a:pt x="0" y="2288281"/>
                </a:lnTo>
                <a:lnTo>
                  <a:pt x="11402" y="2282895"/>
                </a:lnTo>
                <a:cubicBezTo>
                  <a:pt x="1035646" y="1802650"/>
                  <a:pt x="3220039" y="885734"/>
                  <a:pt x="5056574" y="838490"/>
                </a:cubicBezTo>
                <a:close/>
                <a:moveTo>
                  <a:pt x="1144220" y="0"/>
                </a:moveTo>
                <a:lnTo>
                  <a:pt x="3756814" y="0"/>
                </a:lnTo>
                <a:lnTo>
                  <a:pt x="3682102" y="29298"/>
                </a:lnTo>
                <a:cubicBezTo>
                  <a:pt x="3018906" y="292645"/>
                  <a:pt x="1698222" y="885048"/>
                  <a:pt x="112268" y="1956120"/>
                </a:cubicBezTo>
                <a:lnTo>
                  <a:pt x="0" y="2033382"/>
                </a:lnTo>
                <a:lnTo>
                  <a:pt x="0" y="671889"/>
                </a:lnTo>
                <a:lnTo>
                  <a:pt x="108722" y="607161"/>
                </a:lnTo>
                <a:cubicBezTo>
                  <a:pt x="394902" y="437022"/>
                  <a:pt x="725118" y="241979"/>
                  <a:pt x="1003278" y="810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44DCD23-8206-4F30-A76A-A39EB9FF46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8628" y="914400"/>
            <a:ext cx="4611798" cy="5943599"/>
          </a:xfrm>
          <a:prstGeom prst="rect">
            <a:avLst/>
          </a:prstGeom>
          <a:noFill/>
          <a:effectLst>
            <a:outerShdw blurRad="825500" dist="393700" dir="5400000" sx="94000" sy="94000" algn="t" rotWithShape="0">
              <a:schemeClr val="accent1">
                <a:lumMod val="50000"/>
                <a:alpha val="70000"/>
              </a:scheme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95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298E817-B393-4A9F-A324-899857B958C3}"/>
              </a:ext>
            </a:extLst>
          </p:cNvPr>
          <p:cNvSpPr txBox="1"/>
          <p:nvPr userDrawn="1"/>
        </p:nvSpPr>
        <p:spPr>
          <a:xfrm rot="16200000">
            <a:off x="-56892" y="3001838"/>
            <a:ext cx="5370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260E2A6B-A809-4840-BF14-8648BC0BDF87}" type="slidenum">
              <a:rPr lang="id-ID" sz="1050" b="0" i="0" strike="noStrike" spc="0" smtClean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latin typeface="+mj-lt"/>
                <a:ea typeface="Kozuka Gothic Pro B" panose="020B0800000000000000" pitchFamily="34" charset="-128"/>
                <a:cs typeface="Open Sans Semibold" panose="020B0706030804020204" pitchFamily="34" charset="0"/>
              </a:rPr>
              <a:pPr algn="l"/>
              <a:t>‹#›</a:t>
            </a:fld>
            <a:endParaRPr lang="id-ID" sz="1200" b="0" i="0" strike="noStrike" spc="0" dirty="0">
              <a:ln>
                <a:noFill/>
              </a:ln>
              <a:solidFill>
                <a:schemeClr val="bg1">
                  <a:alpha val="50000"/>
                </a:schemeClr>
              </a:solidFill>
              <a:latin typeface="+mj-lt"/>
              <a:ea typeface="Kozuka Gothic Pro B" panose="020B0800000000000000" pitchFamily="34" charset="-128"/>
              <a:cs typeface="Open Sans Semibold" panose="020B07060308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DB5012-C127-4F68-932A-B80D31795C58}"/>
              </a:ext>
            </a:extLst>
          </p:cNvPr>
          <p:cNvSpPr txBox="1"/>
          <p:nvPr userDrawn="1"/>
        </p:nvSpPr>
        <p:spPr>
          <a:xfrm rot="16200000">
            <a:off x="-56892" y="3435814"/>
            <a:ext cx="5370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alpha val="50000"/>
                  </a:schemeClr>
                </a:solidFill>
                <a:latin typeface="+mj-lt"/>
              </a:rPr>
              <a:t>Page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08A3EC-CCFB-4855-9A49-3E6C41C123E4}"/>
              </a:ext>
            </a:extLst>
          </p:cNvPr>
          <p:cNvGrpSpPr/>
          <p:nvPr userDrawn="1"/>
        </p:nvGrpSpPr>
        <p:grpSpPr>
          <a:xfrm>
            <a:off x="11920996" y="3142077"/>
            <a:ext cx="130758" cy="573846"/>
            <a:chOff x="10087848" y="4228935"/>
            <a:chExt cx="130758" cy="573846"/>
          </a:xfrm>
          <a:solidFill>
            <a:schemeClr val="bg1"/>
          </a:solidFill>
        </p:grpSpPr>
        <p:sp>
          <p:nvSpPr>
            <p:cNvPr id="11" name="Freeform 75">
              <a:extLst>
                <a:ext uri="{FF2B5EF4-FFF2-40B4-BE49-F238E27FC236}">
                  <a16:creationId xmlns:a16="http://schemas.microsoft.com/office/drawing/2014/main" id="{86AA62D4-E10E-4195-8AAD-4D7745C32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18469" y="4442204"/>
              <a:ext cx="69517" cy="129102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  <p:sp>
          <p:nvSpPr>
            <p:cNvPr id="12" name="Freeform 85">
              <a:extLst>
                <a:ext uri="{FF2B5EF4-FFF2-40B4-BE49-F238E27FC236}">
                  <a16:creationId xmlns:a16="http://schemas.microsoft.com/office/drawing/2014/main" id="{937A2B6E-3CBC-46E3-A129-93D6267F26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7848" y="4228935"/>
              <a:ext cx="130758" cy="105104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  <p:sp>
          <p:nvSpPr>
            <p:cNvPr id="13" name="Freeform 87">
              <a:extLst>
                <a:ext uri="{FF2B5EF4-FFF2-40B4-BE49-F238E27FC236}">
                  <a16:creationId xmlns:a16="http://schemas.microsoft.com/office/drawing/2014/main" id="{160F33CC-6611-48A1-8FEA-85206628C1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2814" y="4679471"/>
              <a:ext cx="120827" cy="123310"/>
            </a:xfrm>
            <a:custGeom>
              <a:avLst/>
              <a:gdLst>
                <a:gd name="T0" fmla="*/ 187705 w 426"/>
                <a:gd name="T1" fmla="*/ 115822 h 435"/>
                <a:gd name="T2" fmla="*/ 187705 w 426"/>
                <a:gd name="T3" fmla="*/ 115822 h 435"/>
                <a:gd name="T4" fmla="*/ 115888 w 426"/>
                <a:gd name="T5" fmla="*/ 188143 h 435"/>
                <a:gd name="T6" fmla="*/ 42982 w 426"/>
                <a:gd name="T7" fmla="*/ 115822 h 435"/>
                <a:gd name="T8" fmla="*/ 47878 w 426"/>
                <a:gd name="T9" fmla="*/ 106034 h 435"/>
                <a:gd name="T10" fmla="*/ 0 w 426"/>
                <a:gd name="T11" fmla="*/ 106034 h 435"/>
                <a:gd name="T12" fmla="*/ 0 w 426"/>
                <a:gd name="T13" fmla="*/ 197387 h 435"/>
                <a:gd name="T14" fmla="*/ 33733 w 426"/>
                <a:gd name="T15" fmla="*/ 235994 h 435"/>
                <a:gd name="T16" fmla="*/ 197498 w 426"/>
                <a:gd name="T17" fmla="*/ 235994 h 435"/>
                <a:gd name="T18" fmla="*/ 231231 w 426"/>
                <a:gd name="T19" fmla="*/ 197387 h 435"/>
                <a:gd name="T20" fmla="*/ 231231 w 426"/>
                <a:gd name="T21" fmla="*/ 106034 h 435"/>
                <a:gd name="T22" fmla="*/ 183353 w 426"/>
                <a:gd name="T23" fmla="*/ 106034 h 435"/>
                <a:gd name="T24" fmla="*/ 187705 w 426"/>
                <a:gd name="T25" fmla="*/ 115822 h 435"/>
                <a:gd name="T26" fmla="*/ 197498 w 426"/>
                <a:gd name="T27" fmla="*/ 0 h 435"/>
                <a:gd name="T28" fmla="*/ 197498 w 426"/>
                <a:gd name="T29" fmla="*/ 0 h 435"/>
                <a:gd name="T30" fmla="*/ 33733 w 426"/>
                <a:gd name="T31" fmla="*/ 0 h 435"/>
                <a:gd name="T32" fmla="*/ 0 w 426"/>
                <a:gd name="T33" fmla="*/ 38607 h 435"/>
                <a:gd name="T34" fmla="*/ 0 w 426"/>
                <a:gd name="T35" fmla="*/ 77215 h 435"/>
                <a:gd name="T36" fmla="*/ 57672 w 426"/>
                <a:gd name="T37" fmla="*/ 77215 h 435"/>
                <a:gd name="T38" fmla="*/ 115888 w 426"/>
                <a:gd name="T39" fmla="*/ 48395 h 435"/>
                <a:gd name="T40" fmla="*/ 173559 w 426"/>
                <a:gd name="T41" fmla="*/ 77215 h 435"/>
                <a:gd name="T42" fmla="*/ 231231 w 426"/>
                <a:gd name="T43" fmla="*/ 77215 h 435"/>
                <a:gd name="T44" fmla="*/ 231231 w 426"/>
                <a:gd name="T45" fmla="*/ 38607 h 435"/>
                <a:gd name="T46" fmla="*/ 197498 w 426"/>
                <a:gd name="T47" fmla="*/ 0 h 435"/>
                <a:gd name="T48" fmla="*/ 212188 w 426"/>
                <a:gd name="T49" fmla="*/ 48395 h 435"/>
                <a:gd name="T50" fmla="*/ 212188 w 426"/>
                <a:gd name="T51" fmla="*/ 48395 h 435"/>
                <a:gd name="T52" fmla="*/ 207292 w 426"/>
                <a:gd name="T53" fmla="*/ 52745 h 435"/>
                <a:gd name="T54" fmla="*/ 187705 w 426"/>
                <a:gd name="T55" fmla="*/ 52745 h 435"/>
                <a:gd name="T56" fmla="*/ 178456 w 426"/>
                <a:gd name="T57" fmla="*/ 48395 h 435"/>
                <a:gd name="T58" fmla="*/ 178456 w 426"/>
                <a:gd name="T59" fmla="*/ 28820 h 435"/>
                <a:gd name="T60" fmla="*/ 187705 w 426"/>
                <a:gd name="T61" fmla="*/ 19576 h 435"/>
                <a:gd name="T62" fmla="*/ 207292 w 426"/>
                <a:gd name="T63" fmla="*/ 19576 h 435"/>
                <a:gd name="T64" fmla="*/ 212188 w 426"/>
                <a:gd name="T65" fmla="*/ 28820 h 435"/>
                <a:gd name="T66" fmla="*/ 212188 w 426"/>
                <a:gd name="T67" fmla="*/ 48395 h 435"/>
                <a:gd name="T68" fmla="*/ 158869 w 426"/>
                <a:gd name="T69" fmla="*/ 115822 h 435"/>
                <a:gd name="T70" fmla="*/ 158869 w 426"/>
                <a:gd name="T71" fmla="*/ 115822 h 435"/>
                <a:gd name="T72" fmla="*/ 115888 w 426"/>
                <a:gd name="T73" fmla="*/ 72321 h 435"/>
                <a:gd name="T74" fmla="*/ 71818 w 426"/>
                <a:gd name="T75" fmla="*/ 115822 h 435"/>
                <a:gd name="T76" fmla="*/ 115888 w 426"/>
                <a:gd name="T77" fmla="*/ 159323 h 435"/>
                <a:gd name="T78" fmla="*/ 158869 w 426"/>
                <a:gd name="T79" fmla="*/ 115822 h 43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26" h="435">
                  <a:moveTo>
                    <a:pt x="345" y="213"/>
                  </a:moveTo>
                  <a:lnTo>
                    <a:pt x="345" y="213"/>
                  </a:lnTo>
                  <a:cubicBezTo>
                    <a:pt x="345" y="284"/>
                    <a:pt x="284" y="346"/>
                    <a:pt x="213" y="346"/>
                  </a:cubicBezTo>
                  <a:cubicBezTo>
                    <a:pt x="142" y="346"/>
                    <a:pt x="79" y="284"/>
                    <a:pt x="79" y="213"/>
                  </a:cubicBezTo>
                  <a:cubicBezTo>
                    <a:pt x="79" y="203"/>
                    <a:pt x="88" y="203"/>
                    <a:pt x="88" y="19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363"/>
                    <a:pt x="0" y="363"/>
                    <a:pt x="0" y="363"/>
                  </a:cubicBezTo>
                  <a:cubicBezTo>
                    <a:pt x="0" y="399"/>
                    <a:pt x="26" y="434"/>
                    <a:pt x="62" y="434"/>
                  </a:cubicBezTo>
                  <a:cubicBezTo>
                    <a:pt x="363" y="434"/>
                    <a:pt x="363" y="434"/>
                    <a:pt x="363" y="434"/>
                  </a:cubicBezTo>
                  <a:cubicBezTo>
                    <a:pt x="398" y="434"/>
                    <a:pt x="425" y="399"/>
                    <a:pt x="425" y="363"/>
                  </a:cubicBezTo>
                  <a:cubicBezTo>
                    <a:pt x="425" y="195"/>
                    <a:pt x="425" y="195"/>
                    <a:pt x="425" y="195"/>
                  </a:cubicBezTo>
                  <a:cubicBezTo>
                    <a:pt x="337" y="195"/>
                    <a:pt x="337" y="195"/>
                    <a:pt x="337" y="195"/>
                  </a:cubicBezTo>
                  <a:cubicBezTo>
                    <a:pt x="337" y="203"/>
                    <a:pt x="345" y="203"/>
                    <a:pt x="345" y="213"/>
                  </a:cubicBezTo>
                  <a:close/>
                  <a:moveTo>
                    <a:pt x="363" y="0"/>
                  </a:moveTo>
                  <a:lnTo>
                    <a:pt x="363" y="0"/>
                  </a:lnTo>
                  <a:cubicBezTo>
                    <a:pt x="62" y="0"/>
                    <a:pt x="62" y="0"/>
                    <a:pt x="62" y="0"/>
                  </a:cubicBezTo>
                  <a:cubicBezTo>
                    <a:pt x="26" y="0"/>
                    <a:pt x="0" y="36"/>
                    <a:pt x="0" y="71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106" y="142"/>
                    <a:pt x="106" y="142"/>
                    <a:pt x="106" y="142"/>
                  </a:cubicBezTo>
                  <a:cubicBezTo>
                    <a:pt x="132" y="106"/>
                    <a:pt x="168" y="89"/>
                    <a:pt x="213" y="89"/>
                  </a:cubicBezTo>
                  <a:cubicBezTo>
                    <a:pt x="257" y="89"/>
                    <a:pt x="292" y="106"/>
                    <a:pt x="319" y="142"/>
                  </a:cubicBezTo>
                  <a:cubicBezTo>
                    <a:pt x="425" y="142"/>
                    <a:pt x="425" y="142"/>
                    <a:pt x="425" y="142"/>
                  </a:cubicBezTo>
                  <a:cubicBezTo>
                    <a:pt x="425" y="71"/>
                    <a:pt x="425" y="71"/>
                    <a:pt x="425" y="71"/>
                  </a:cubicBezTo>
                  <a:cubicBezTo>
                    <a:pt x="425" y="36"/>
                    <a:pt x="398" y="0"/>
                    <a:pt x="363" y="0"/>
                  </a:cubicBezTo>
                  <a:close/>
                  <a:moveTo>
                    <a:pt x="390" y="89"/>
                  </a:moveTo>
                  <a:lnTo>
                    <a:pt x="390" y="89"/>
                  </a:lnTo>
                  <a:cubicBezTo>
                    <a:pt x="390" y="89"/>
                    <a:pt x="390" y="97"/>
                    <a:pt x="381" y="97"/>
                  </a:cubicBezTo>
                  <a:cubicBezTo>
                    <a:pt x="345" y="97"/>
                    <a:pt x="345" y="97"/>
                    <a:pt x="345" y="97"/>
                  </a:cubicBezTo>
                  <a:cubicBezTo>
                    <a:pt x="337" y="97"/>
                    <a:pt x="328" y="89"/>
                    <a:pt x="328" y="89"/>
                  </a:cubicBezTo>
                  <a:cubicBezTo>
                    <a:pt x="328" y="53"/>
                    <a:pt x="328" y="53"/>
                    <a:pt x="328" y="53"/>
                  </a:cubicBezTo>
                  <a:cubicBezTo>
                    <a:pt x="328" y="44"/>
                    <a:pt x="337" y="36"/>
                    <a:pt x="345" y="36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90" y="36"/>
                    <a:pt x="390" y="44"/>
                    <a:pt x="390" y="53"/>
                  </a:cubicBezTo>
                  <a:lnTo>
                    <a:pt x="390" y="89"/>
                  </a:lnTo>
                  <a:close/>
                  <a:moveTo>
                    <a:pt x="292" y="213"/>
                  </a:moveTo>
                  <a:lnTo>
                    <a:pt x="292" y="213"/>
                  </a:lnTo>
                  <a:cubicBezTo>
                    <a:pt x="292" y="168"/>
                    <a:pt x="257" y="133"/>
                    <a:pt x="213" y="133"/>
                  </a:cubicBezTo>
                  <a:cubicBezTo>
                    <a:pt x="168" y="133"/>
                    <a:pt x="132" y="168"/>
                    <a:pt x="132" y="213"/>
                  </a:cubicBezTo>
                  <a:cubicBezTo>
                    <a:pt x="132" y="257"/>
                    <a:pt x="168" y="293"/>
                    <a:pt x="213" y="293"/>
                  </a:cubicBezTo>
                  <a:cubicBezTo>
                    <a:pt x="257" y="293"/>
                    <a:pt x="292" y="257"/>
                    <a:pt x="292" y="21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F713A5F-BF02-4DE7-91C7-7DEB55C101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05484" y="0"/>
            <a:ext cx="5186515" cy="68579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BB2C5C6F-234D-4BD0-BE20-539C35F2A01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92911" y="1030514"/>
            <a:ext cx="3681754" cy="4572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977900" dist="812800" dir="5400000" sx="85000" sy="85000" algn="t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05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486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29FA35C-4738-4425-A6B6-40899BF2651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59106" y="854713"/>
            <a:ext cx="4609332" cy="4587742"/>
          </a:xfrm>
          <a:custGeom>
            <a:avLst/>
            <a:gdLst>
              <a:gd name="connsiteX0" fmla="*/ 0 w 4609332"/>
              <a:gd name="connsiteY0" fmla="*/ 0 h 4587742"/>
              <a:gd name="connsiteX1" fmla="*/ 4609332 w 4609332"/>
              <a:gd name="connsiteY1" fmla="*/ 0 h 4587742"/>
              <a:gd name="connsiteX2" fmla="*/ 4609332 w 4609332"/>
              <a:gd name="connsiteY2" fmla="*/ 4587742 h 4587742"/>
              <a:gd name="connsiteX3" fmla="*/ 0 w 4609332"/>
              <a:gd name="connsiteY3" fmla="*/ 4587742 h 4587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9332" h="4587742">
                <a:moveTo>
                  <a:pt x="0" y="0"/>
                </a:moveTo>
                <a:lnTo>
                  <a:pt x="4609332" y="0"/>
                </a:lnTo>
                <a:lnTo>
                  <a:pt x="4609332" y="4587742"/>
                </a:lnTo>
                <a:lnTo>
                  <a:pt x="0" y="4587742"/>
                </a:lnTo>
                <a:close/>
              </a:path>
            </a:pathLst>
          </a:custGeom>
          <a:noFill/>
          <a:effectLst>
            <a:outerShdw blurRad="457200" dist="63500" dir="5400000" algn="t" rotWithShape="0">
              <a:schemeClr val="tx1"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1715449-8061-46CD-A80D-F208170B005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68438" y="3574143"/>
            <a:ext cx="2732228" cy="2719430"/>
          </a:xfrm>
          <a:custGeom>
            <a:avLst/>
            <a:gdLst>
              <a:gd name="connsiteX0" fmla="*/ 0 w 2732228"/>
              <a:gd name="connsiteY0" fmla="*/ 0 h 2719430"/>
              <a:gd name="connsiteX1" fmla="*/ 2732228 w 2732228"/>
              <a:gd name="connsiteY1" fmla="*/ 0 h 2719430"/>
              <a:gd name="connsiteX2" fmla="*/ 2732228 w 2732228"/>
              <a:gd name="connsiteY2" fmla="*/ 2719430 h 2719430"/>
              <a:gd name="connsiteX3" fmla="*/ 0 w 2732228"/>
              <a:gd name="connsiteY3" fmla="*/ 2719430 h 271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2228" h="2719430">
                <a:moveTo>
                  <a:pt x="0" y="0"/>
                </a:moveTo>
                <a:lnTo>
                  <a:pt x="2732228" y="0"/>
                </a:lnTo>
                <a:lnTo>
                  <a:pt x="2732228" y="2719430"/>
                </a:lnTo>
                <a:lnTo>
                  <a:pt x="0" y="2719430"/>
                </a:lnTo>
                <a:close/>
              </a:path>
            </a:pathLst>
          </a:custGeom>
          <a:noFill/>
          <a:effectLst>
            <a:outerShdw blurRad="457200" dist="63500" dir="5400000" algn="t" rotWithShape="0">
              <a:schemeClr val="accent1">
                <a:lumMod val="60000"/>
                <a:lumOff val="40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CA1825B-87A4-462C-BB70-B0109CDA577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666" y="854713"/>
            <a:ext cx="2732228" cy="2719430"/>
          </a:xfrm>
          <a:custGeom>
            <a:avLst/>
            <a:gdLst>
              <a:gd name="connsiteX0" fmla="*/ 0 w 2732228"/>
              <a:gd name="connsiteY0" fmla="*/ 0 h 2719430"/>
              <a:gd name="connsiteX1" fmla="*/ 2732228 w 2732228"/>
              <a:gd name="connsiteY1" fmla="*/ 0 h 2719430"/>
              <a:gd name="connsiteX2" fmla="*/ 2732228 w 2732228"/>
              <a:gd name="connsiteY2" fmla="*/ 2719430 h 2719430"/>
              <a:gd name="connsiteX3" fmla="*/ 0 w 2732228"/>
              <a:gd name="connsiteY3" fmla="*/ 2719430 h 271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2228" h="2719430">
                <a:moveTo>
                  <a:pt x="0" y="0"/>
                </a:moveTo>
                <a:lnTo>
                  <a:pt x="2732228" y="0"/>
                </a:lnTo>
                <a:lnTo>
                  <a:pt x="2732228" y="2719430"/>
                </a:lnTo>
                <a:lnTo>
                  <a:pt x="0" y="2719430"/>
                </a:lnTo>
                <a:close/>
              </a:path>
            </a:pathLst>
          </a:custGeom>
          <a:noFill/>
          <a:effectLst>
            <a:outerShdw blurRad="457200" dist="63500" dir="5400000" algn="t" rotWithShape="0">
              <a:schemeClr val="accent2">
                <a:lumMod val="60000"/>
                <a:lumOff val="40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864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5BE266A-AA6E-4636-BBE7-2591CE0FA7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8127999" cy="6858000"/>
          </a:xfrm>
          <a:custGeom>
            <a:avLst/>
            <a:gdLst>
              <a:gd name="connsiteX0" fmla="*/ 0 w 8127999"/>
              <a:gd name="connsiteY0" fmla="*/ 0 h 6858000"/>
              <a:gd name="connsiteX1" fmla="*/ 8127999 w 8127999"/>
              <a:gd name="connsiteY1" fmla="*/ 0 h 6858000"/>
              <a:gd name="connsiteX2" fmla="*/ 8127999 w 8127999"/>
              <a:gd name="connsiteY2" fmla="*/ 2665499 h 6858000"/>
              <a:gd name="connsiteX3" fmla="*/ 8123242 w 8127999"/>
              <a:gd name="connsiteY3" fmla="*/ 2720287 h 6858000"/>
              <a:gd name="connsiteX4" fmla="*/ 7848781 w 8127999"/>
              <a:gd name="connsiteY4" fmla="*/ 3039000 h 6858000"/>
              <a:gd name="connsiteX5" fmla="*/ 7830599 w 8127999"/>
              <a:gd name="connsiteY5" fmla="*/ 3058302 h 6858000"/>
              <a:gd name="connsiteX6" fmla="*/ 7790843 w 8127999"/>
              <a:gd name="connsiteY6" fmla="*/ 3091104 h 6858000"/>
              <a:gd name="connsiteX7" fmla="*/ 7650881 w 8127999"/>
              <a:gd name="connsiteY7" fmla="*/ 3428999 h 6858000"/>
              <a:gd name="connsiteX8" fmla="*/ 7790843 w 8127999"/>
              <a:gd name="connsiteY8" fmla="*/ 3766895 h 6858000"/>
              <a:gd name="connsiteX9" fmla="*/ 7794758 w 8127999"/>
              <a:gd name="connsiteY9" fmla="*/ 3770126 h 6858000"/>
              <a:gd name="connsiteX10" fmla="*/ 7848782 w 8127999"/>
              <a:gd name="connsiteY10" fmla="*/ 3827475 h 6858000"/>
              <a:gd name="connsiteX11" fmla="*/ 8123243 w 8127999"/>
              <a:gd name="connsiteY11" fmla="*/ 4146188 h 6858000"/>
              <a:gd name="connsiteX12" fmla="*/ 8127999 w 8127999"/>
              <a:gd name="connsiteY12" fmla="*/ 4200964 h 6858000"/>
              <a:gd name="connsiteX13" fmla="*/ 8127999 w 8127999"/>
              <a:gd name="connsiteY13" fmla="*/ 6858000 h 6858000"/>
              <a:gd name="connsiteX14" fmla="*/ 0 w 8127999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127999" h="6858000">
                <a:moveTo>
                  <a:pt x="0" y="0"/>
                </a:moveTo>
                <a:lnTo>
                  <a:pt x="8127999" y="0"/>
                </a:lnTo>
                <a:lnTo>
                  <a:pt x="8127999" y="2665499"/>
                </a:lnTo>
                <a:lnTo>
                  <a:pt x="8123242" y="2720287"/>
                </a:lnTo>
                <a:cubicBezTo>
                  <a:pt x="8091814" y="2891941"/>
                  <a:pt x="7961966" y="2936833"/>
                  <a:pt x="7848781" y="3039000"/>
                </a:cubicBezTo>
                <a:lnTo>
                  <a:pt x="7830599" y="3058302"/>
                </a:lnTo>
                <a:lnTo>
                  <a:pt x="7790843" y="3091104"/>
                </a:lnTo>
                <a:cubicBezTo>
                  <a:pt x="7704367" y="3177579"/>
                  <a:pt x="7650881" y="3297043"/>
                  <a:pt x="7650881" y="3428999"/>
                </a:cubicBezTo>
                <a:cubicBezTo>
                  <a:pt x="7650881" y="3560956"/>
                  <a:pt x="7704367" y="3680420"/>
                  <a:pt x="7790843" y="3766895"/>
                </a:cubicBezTo>
                <a:lnTo>
                  <a:pt x="7794758" y="3770126"/>
                </a:lnTo>
                <a:lnTo>
                  <a:pt x="7848782" y="3827475"/>
                </a:lnTo>
                <a:cubicBezTo>
                  <a:pt x="7961967" y="3929642"/>
                  <a:pt x="8091815" y="3974535"/>
                  <a:pt x="8123243" y="4146188"/>
                </a:cubicBezTo>
                <a:lnTo>
                  <a:pt x="8127999" y="4200964"/>
                </a:lnTo>
                <a:lnTo>
                  <a:pt x="81279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741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7B5296C-1AC7-42DE-B8E3-D054BB4B50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597485"/>
            <a:ext cx="2777672" cy="4556570"/>
          </a:xfrm>
          <a:custGeom>
            <a:avLst/>
            <a:gdLst>
              <a:gd name="connsiteX0" fmla="*/ 0 w 2777672"/>
              <a:gd name="connsiteY0" fmla="*/ 0 h 4556570"/>
              <a:gd name="connsiteX1" fmla="*/ 2777672 w 2777672"/>
              <a:gd name="connsiteY1" fmla="*/ 0 h 4556570"/>
              <a:gd name="connsiteX2" fmla="*/ 2777672 w 2777672"/>
              <a:gd name="connsiteY2" fmla="*/ 4556570 h 4556570"/>
              <a:gd name="connsiteX3" fmla="*/ 0 w 2777672"/>
              <a:gd name="connsiteY3" fmla="*/ 4556570 h 4556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7672" h="4556570">
                <a:moveTo>
                  <a:pt x="0" y="0"/>
                </a:moveTo>
                <a:lnTo>
                  <a:pt x="2777672" y="0"/>
                </a:lnTo>
                <a:lnTo>
                  <a:pt x="2777672" y="4556570"/>
                </a:lnTo>
                <a:lnTo>
                  <a:pt x="0" y="45565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BDAC290-4CAC-4488-8A2B-3B2E1B64130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777671" y="1597486"/>
            <a:ext cx="2777672" cy="4556570"/>
          </a:xfrm>
          <a:custGeom>
            <a:avLst/>
            <a:gdLst>
              <a:gd name="connsiteX0" fmla="*/ 0 w 2777672"/>
              <a:gd name="connsiteY0" fmla="*/ 0 h 4556570"/>
              <a:gd name="connsiteX1" fmla="*/ 2777672 w 2777672"/>
              <a:gd name="connsiteY1" fmla="*/ 0 h 4556570"/>
              <a:gd name="connsiteX2" fmla="*/ 2777672 w 2777672"/>
              <a:gd name="connsiteY2" fmla="*/ 4556570 h 4556570"/>
              <a:gd name="connsiteX3" fmla="*/ 0 w 2777672"/>
              <a:gd name="connsiteY3" fmla="*/ 4556570 h 4556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7672" h="4556570">
                <a:moveTo>
                  <a:pt x="0" y="0"/>
                </a:moveTo>
                <a:lnTo>
                  <a:pt x="2777672" y="0"/>
                </a:lnTo>
                <a:lnTo>
                  <a:pt x="2777672" y="4556570"/>
                </a:lnTo>
                <a:lnTo>
                  <a:pt x="0" y="45565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12DF7CB-7C33-4161-BD92-1315DBF9A48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55343" y="1597487"/>
            <a:ext cx="2777672" cy="4556570"/>
          </a:xfrm>
          <a:custGeom>
            <a:avLst/>
            <a:gdLst>
              <a:gd name="connsiteX0" fmla="*/ 0 w 2777672"/>
              <a:gd name="connsiteY0" fmla="*/ 0 h 4556570"/>
              <a:gd name="connsiteX1" fmla="*/ 2777672 w 2777672"/>
              <a:gd name="connsiteY1" fmla="*/ 0 h 4556570"/>
              <a:gd name="connsiteX2" fmla="*/ 2777672 w 2777672"/>
              <a:gd name="connsiteY2" fmla="*/ 4556570 h 4556570"/>
              <a:gd name="connsiteX3" fmla="*/ 0 w 2777672"/>
              <a:gd name="connsiteY3" fmla="*/ 4556570 h 4556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7672" h="4556570">
                <a:moveTo>
                  <a:pt x="0" y="0"/>
                </a:moveTo>
                <a:lnTo>
                  <a:pt x="2777672" y="0"/>
                </a:lnTo>
                <a:lnTo>
                  <a:pt x="2777672" y="4556570"/>
                </a:lnTo>
                <a:lnTo>
                  <a:pt x="0" y="4556570"/>
                </a:lnTo>
                <a:close/>
              </a:path>
            </a:pathLst>
          </a:custGeom>
          <a:noFill/>
          <a:effectLst>
            <a:outerShdw blurRad="990600" dist="38100" dir="5400000" algn="t" rotWithShape="0">
              <a:schemeClr val="accent1">
                <a:lumMod val="60000"/>
                <a:lumOff val="40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lvl="0"/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0C6F19B-43E8-470D-A879-E3B6F1CED3A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33015" y="1597488"/>
            <a:ext cx="2777672" cy="4556570"/>
          </a:xfrm>
          <a:custGeom>
            <a:avLst/>
            <a:gdLst>
              <a:gd name="connsiteX0" fmla="*/ 0 w 2777672"/>
              <a:gd name="connsiteY0" fmla="*/ 0 h 4556570"/>
              <a:gd name="connsiteX1" fmla="*/ 2777672 w 2777672"/>
              <a:gd name="connsiteY1" fmla="*/ 0 h 4556570"/>
              <a:gd name="connsiteX2" fmla="*/ 2777672 w 2777672"/>
              <a:gd name="connsiteY2" fmla="*/ 4556570 h 4556570"/>
              <a:gd name="connsiteX3" fmla="*/ 0 w 2777672"/>
              <a:gd name="connsiteY3" fmla="*/ 4556570 h 4556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7672" h="4556570">
                <a:moveTo>
                  <a:pt x="0" y="0"/>
                </a:moveTo>
                <a:lnTo>
                  <a:pt x="2777672" y="0"/>
                </a:lnTo>
                <a:lnTo>
                  <a:pt x="2777672" y="4556570"/>
                </a:lnTo>
                <a:lnTo>
                  <a:pt x="0" y="45565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053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344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3DB7E3-384A-4476-9DD9-D1E5622E2E9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B04038-031F-4A23-9303-7DF7C80B17D0}"/>
              </a:ext>
            </a:extLst>
          </p:cNvPr>
          <p:cNvSpPr txBox="1"/>
          <p:nvPr userDrawn="1"/>
        </p:nvSpPr>
        <p:spPr>
          <a:xfrm>
            <a:off x="9357405" y="6496040"/>
            <a:ext cx="25498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chemeClr val="bg1">
                    <a:lumMod val="85000"/>
                    <a:alpha val="60000"/>
                  </a:schemeClr>
                </a:solidFill>
              </a:rPr>
              <a:t>Copyright © 2017 </a:t>
            </a:r>
            <a:r>
              <a:rPr lang="en-US" sz="900" dirty="0">
                <a:solidFill>
                  <a:schemeClr val="bg1">
                    <a:alpha val="60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YOUR COMPANY NAME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EC6625-9862-4ED1-8525-D1B048A74B31}"/>
              </a:ext>
            </a:extLst>
          </p:cNvPr>
          <p:cNvSpPr/>
          <p:nvPr userDrawn="1"/>
        </p:nvSpPr>
        <p:spPr>
          <a:xfrm>
            <a:off x="11920996" y="6555582"/>
            <a:ext cx="271004" cy="111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2350D2-E5CE-4136-B78F-6B53299B70A7}"/>
              </a:ext>
            </a:extLst>
          </p:cNvPr>
          <p:cNvGrpSpPr/>
          <p:nvPr userDrawn="1"/>
        </p:nvGrpSpPr>
        <p:grpSpPr>
          <a:xfrm>
            <a:off x="11920996" y="3142077"/>
            <a:ext cx="130758" cy="573846"/>
            <a:chOff x="10087848" y="4228935"/>
            <a:chExt cx="130758" cy="573846"/>
          </a:xfrm>
          <a:solidFill>
            <a:schemeClr val="bg1"/>
          </a:solidFill>
        </p:grpSpPr>
        <p:sp>
          <p:nvSpPr>
            <p:cNvPr id="5" name="Freeform 75">
              <a:extLst>
                <a:ext uri="{FF2B5EF4-FFF2-40B4-BE49-F238E27FC236}">
                  <a16:creationId xmlns:a16="http://schemas.microsoft.com/office/drawing/2014/main" id="{96D0FC5F-9F1B-4292-8D72-D088E7E0AE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18469" y="4442204"/>
              <a:ext cx="69517" cy="129102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  <p:sp>
          <p:nvSpPr>
            <p:cNvPr id="6" name="Freeform 85">
              <a:extLst>
                <a:ext uri="{FF2B5EF4-FFF2-40B4-BE49-F238E27FC236}">
                  <a16:creationId xmlns:a16="http://schemas.microsoft.com/office/drawing/2014/main" id="{267A8C47-6E86-47BA-9FE5-FFC0B04277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7848" y="4228935"/>
              <a:ext cx="130758" cy="105104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  <p:sp>
          <p:nvSpPr>
            <p:cNvPr id="7" name="Freeform 87">
              <a:extLst>
                <a:ext uri="{FF2B5EF4-FFF2-40B4-BE49-F238E27FC236}">
                  <a16:creationId xmlns:a16="http://schemas.microsoft.com/office/drawing/2014/main" id="{8206DAE3-F61B-4A1E-85E5-13A9EE33A8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2814" y="4679471"/>
              <a:ext cx="120827" cy="123310"/>
            </a:xfrm>
            <a:custGeom>
              <a:avLst/>
              <a:gdLst>
                <a:gd name="T0" fmla="*/ 187705 w 426"/>
                <a:gd name="T1" fmla="*/ 115822 h 435"/>
                <a:gd name="T2" fmla="*/ 187705 w 426"/>
                <a:gd name="T3" fmla="*/ 115822 h 435"/>
                <a:gd name="T4" fmla="*/ 115888 w 426"/>
                <a:gd name="T5" fmla="*/ 188143 h 435"/>
                <a:gd name="T6" fmla="*/ 42982 w 426"/>
                <a:gd name="T7" fmla="*/ 115822 h 435"/>
                <a:gd name="T8" fmla="*/ 47878 w 426"/>
                <a:gd name="T9" fmla="*/ 106034 h 435"/>
                <a:gd name="T10" fmla="*/ 0 w 426"/>
                <a:gd name="T11" fmla="*/ 106034 h 435"/>
                <a:gd name="T12" fmla="*/ 0 w 426"/>
                <a:gd name="T13" fmla="*/ 197387 h 435"/>
                <a:gd name="T14" fmla="*/ 33733 w 426"/>
                <a:gd name="T15" fmla="*/ 235994 h 435"/>
                <a:gd name="T16" fmla="*/ 197498 w 426"/>
                <a:gd name="T17" fmla="*/ 235994 h 435"/>
                <a:gd name="T18" fmla="*/ 231231 w 426"/>
                <a:gd name="T19" fmla="*/ 197387 h 435"/>
                <a:gd name="T20" fmla="*/ 231231 w 426"/>
                <a:gd name="T21" fmla="*/ 106034 h 435"/>
                <a:gd name="T22" fmla="*/ 183353 w 426"/>
                <a:gd name="T23" fmla="*/ 106034 h 435"/>
                <a:gd name="T24" fmla="*/ 187705 w 426"/>
                <a:gd name="T25" fmla="*/ 115822 h 435"/>
                <a:gd name="T26" fmla="*/ 197498 w 426"/>
                <a:gd name="T27" fmla="*/ 0 h 435"/>
                <a:gd name="T28" fmla="*/ 197498 w 426"/>
                <a:gd name="T29" fmla="*/ 0 h 435"/>
                <a:gd name="T30" fmla="*/ 33733 w 426"/>
                <a:gd name="T31" fmla="*/ 0 h 435"/>
                <a:gd name="T32" fmla="*/ 0 w 426"/>
                <a:gd name="T33" fmla="*/ 38607 h 435"/>
                <a:gd name="T34" fmla="*/ 0 w 426"/>
                <a:gd name="T35" fmla="*/ 77215 h 435"/>
                <a:gd name="T36" fmla="*/ 57672 w 426"/>
                <a:gd name="T37" fmla="*/ 77215 h 435"/>
                <a:gd name="T38" fmla="*/ 115888 w 426"/>
                <a:gd name="T39" fmla="*/ 48395 h 435"/>
                <a:gd name="T40" fmla="*/ 173559 w 426"/>
                <a:gd name="T41" fmla="*/ 77215 h 435"/>
                <a:gd name="T42" fmla="*/ 231231 w 426"/>
                <a:gd name="T43" fmla="*/ 77215 h 435"/>
                <a:gd name="T44" fmla="*/ 231231 w 426"/>
                <a:gd name="T45" fmla="*/ 38607 h 435"/>
                <a:gd name="T46" fmla="*/ 197498 w 426"/>
                <a:gd name="T47" fmla="*/ 0 h 435"/>
                <a:gd name="T48" fmla="*/ 212188 w 426"/>
                <a:gd name="T49" fmla="*/ 48395 h 435"/>
                <a:gd name="T50" fmla="*/ 212188 w 426"/>
                <a:gd name="T51" fmla="*/ 48395 h 435"/>
                <a:gd name="T52" fmla="*/ 207292 w 426"/>
                <a:gd name="T53" fmla="*/ 52745 h 435"/>
                <a:gd name="T54" fmla="*/ 187705 w 426"/>
                <a:gd name="T55" fmla="*/ 52745 h 435"/>
                <a:gd name="T56" fmla="*/ 178456 w 426"/>
                <a:gd name="T57" fmla="*/ 48395 h 435"/>
                <a:gd name="T58" fmla="*/ 178456 w 426"/>
                <a:gd name="T59" fmla="*/ 28820 h 435"/>
                <a:gd name="T60" fmla="*/ 187705 w 426"/>
                <a:gd name="T61" fmla="*/ 19576 h 435"/>
                <a:gd name="T62" fmla="*/ 207292 w 426"/>
                <a:gd name="T63" fmla="*/ 19576 h 435"/>
                <a:gd name="T64" fmla="*/ 212188 w 426"/>
                <a:gd name="T65" fmla="*/ 28820 h 435"/>
                <a:gd name="T66" fmla="*/ 212188 w 426"/>
                <a:gd name="T67" fmla="*/ 48395 h 435"/>
                <a:gd name="T68" fmla="*/ 158869 w 426"/>
                <a:gd name="T69" fmla="*/ 115822 h 435"/>
                <a:gd name="T70" fmla="*/ 158869 w 426"/>
                <a:gd name="T71" fmla="*/ 115822 h 435"/>
                <a:gd name="T72" fmla="*/ 115888 w 426"/>
                <a:gd name="T73" fmla="*/ 72321 h 435"/>
                <a:gd name="T74" fmla="*/ 71818 w 426"/>
                <a:gd name="T75" fmla="*/ 115822 h 435"/>
                <a:gd name="T76" fmla="*/ 115888 w 426"/>
                <a:gd name="T77" fmla="*/ 159323 h 435"/>
                <a:gd name="T78" fmla="*/ 158869 w 426"/>
                <a:gd name="T79" fmla="*/ 115822 h 43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26" h="435">
                  <a:moveTo>
                    <a:pt x="345" y="213"/>
                  </a:moveTo>
                  <a:lnTo>
                    <a:pt x="345" y="213"/>
                  </a:lnTo>
                  <a:cubicBezTo>
                    <a:pt x="345" y="284"/>
                    <a:pt x="284" y="346"/>
                    <a:pt x="213" y="346"/>
                  </a:cubicBezTo>
                  <a:cubicBezTo>
                    <a:pt x="142" y="346"/>
                    <a:pt x="79" y="284"/>
                    <a:pt x="79" y="213"/>
                  </a:cubicBezTo>
                  <a:cubicBezTo>
                    <a:pt x="79" y="203"/>
                    <a:pt x="88" y="203"/>
                    <a:pt x="88" y="19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363"/>
                    <a:pt x="0" y="363"/>
                    <a:pt x="0" y="363"/>
                  </a:cubicBezTo>
                  <a:cubicBezTo>
                    <a:pt x="0" y="399"/>
                    <a:pt x="26" y="434"/>
                    <a:pt x="62" y="434"/>
                  </a:cubicBezTo>
                  <a:cubicBezTo>
                    <a:pt x="363" y="434"/>
                    <a:pt x="363" y="434"/>
                    <a:pt x="363" y="434"/>
                  </a:cubicBezTo>
                  <a:cubicBezTo>
                    <a:pt x="398" y="434"/>
                    <a:pt x="425" y="399"/>
                    <a:pt x="425" y="363"/>
                  </a:cubicBezTo>
                  <a:cubicBezTo>
                    <a:pt x="425" y="195"/>
                    <a:pt x="425" y="195"/>
                    <a:pt x="425" y="195"/>
                  </a:cubicBezTo>
                  <a:cubicBezTo>
                    <a:pt x="337" y="195"/>
                    <a:pt x="337" y="195"/>
                    <a:pt x="337" y="195"/>
                  </a:cubicBezTo>
                  <a:cubicBezTo>
                    <a:pt x="337" y="203"/>
                    <a:pt x="345" y="203"/>
                    <a:pt x="345" y="213"/>
                  </a:cubicBezTo>
                  <a:close/>
                  <a:moveTo>
                    <a:pt x="363" y="0"/>
                  </a:moveTo>
                  <a:lnTo>
                    <a:pt x="363" y="0"/>
                  </a:lnTo>
                  <a:cubicBezTo>
                    <a:pt x="62" y="0"/>
                    <a:pt x="62" y="0"/>
                    <a:pt x="62" y="0"/>
                  </a:cubicBezTo>
                  <a:cubicBezTo>
                    <a:pt x="26" y="0"/>
                    <a:pt x="0" y="36"/>
                    <a:pt x="0" y="71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106" y="142"/>
                    <a:pt x="106" y="142"/>
                    <a:pt x="106" y="142"/>
                  </a:cubicBezTo>
                  <a:cubicBezTo>
                    <a:pt x="132" y="106"/>
                    <a:pt x="168" y="89"/>
                    <a:pt x="213" y="89"/>
                  </a:cubicBezTo>
                  <a:cubicBezTo>
                    <a:pt x="257" y="89"/>
                    <a:pt x="292" y="106"/>
                    <a:pt x="319" y="142"/>
                  </a:cubicBezTo>
                  <a:cubicBezTo>
                    <a:pt x="425" y="142"/>
                    <a:pt x="425" y="142"/>
                    <a:pt x="425" y="142"/>
                  </a:cubicBezTo>
                  <a:cubicBezTo>
                    <a:pt x="425" y="71"/>
                    <a:pt x="425" y="71"/>
                    <a:pt x="425" y="71"/>
                  </a:cubicBezTo>
                  <a:cubicBezTo>
                    <a:pt x="425" y="36"/>
                    <a:pt x="398" y="0"/>
                    <a:pt x="363" y="0"/>
                  </a:cubicBezTo>
                  <a:close/>
                  <a:moveTo>
                    <a:pt x="390" y="89"/>
                  </a:moveTo>
                  <a:lnTo>
                    <a:pt x="390" y="89"/>
                  </a:lnTo>
                  <a:cubicBezTo>
                    <a:pt x="390" y="89"/>
                    <a:pt x="390" y="97"/>
                    <a:pt x="381" y="97"/>
                  </a:cubicBezTo>
                  <a:cubicBezTo>
                    <a:pt x="345" y="97"/>
                    <a:pt x="345" y="97"/>
                    <a:pt x="345" y="97"/>
                  </a:cubicBezTo>
                  <a:cubicBezTo>
                    <a:pt x="337" y="97"/>
                    <a:pt x="328" y="89"/>
                    <a:pt x="328" y="89"/>
                  </a:cubicBezTo>
                  <a:cubicBezTo>
                    <a:pt x="328" y="53"/>
                    <a:pt x="328" y="53"/>
                    <a:pt x="328" y="53"/>
                  </a:cubicBezTo>
                  <a:cubicBezTo>
                    <a:pt x="328" y="44"/>
                    <a:pt x="337" y="36"/>
                    <a:pt x="345" y="36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90" y="36"/>
                    <a:pt x="390" y="44"/>
                    <a:pt x="390" y="53"/>
                  </a:cubicBezTo>
                  <a:lnTo>
                    <a:pt x="390" y="89"/>
                  </a:lnTo>
                  <a:close/>
                  <a:moveTo>
                    <a:pt x="292" y="213"/>
                  </a:moveTo>
                  <a:lnTo>
                    <a:pt x="292" y="213"/>
                  </a:lnTo>
                  <a:cubicBezTo>
                    <a:pt x="292" y="168"/>
                    <a:pt x="257" y="133"/>
                    <a:pt x="213" y="133"/>
                  </a:cubicBezTo>
                  <a:cubicBezTo>
                    <a:pt x="168" y="133"/>
                    <a:pt x="132" y="168"/>
                    <a:pt x="132" y="213"/>
                  </a:cubicBezTo>
                  <a:cubicBezTo>
                    <a:pt x="132" y="257"/>
                    <a:pt x="168" y="293"/>
                    <a:pt x="213" y="293"/>
                  </a:cubicBezTo>
                  <a:cubicBezTo>
                    <a:pt x="257" y="293"/>
                    <a:pt x="292" y="257"/>
                    <a:pt x="292" y="21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C3D8F85-95C1-4DFB-95D4-035BBDD54A8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66800" y="1017639"/>
            <a:ext cx="5029200" cy="482277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329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8248273-6E9B-421C-B0A3-90C9F818E89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48393" y="32"/>
            <a:ext cx="5543607" cy="6857969"/>
          </a:xfrm>
          <a:custGeom>
            <a:avLst/>
            <a:gdLst>
              <a:gd name="connsiteX0" fmla="*/ 3344905 w 5543607"/>
              <a:gd name="connsiteY0" fmla="*/ 6 h 6857969"/>
              <a:gd name="connsiteX1" fmla="*/ 4432073 w 5543607"/>
              <a:gd name="connsiteY1" fmla="*/ 152535 h 6857969"/>
              <a:gd name="connsiteX2" fmla="*/ 5493071 w 5543607"/>
              <a:gd name="connsiteY2" fmla="*/ 538614 h 6857969"/>
              <a:gd name="connsiteX3" fmla="*/ 5530964 w 5543607"/>
              <a:gd name="connsiteY3" fmla="*/ 739578 h 6857969"/>
              <a:gd name="connsiteX4" fmla="*/ 5543607 w 5543607"/>
              <a:gd name="connsiteY4" fmla="*/ 883704 h 6857969"/>
              <a:gd name="connsiteX5" fmla="*/ 5420455 w 5543607"/>
              <a:gd name="connsiteY5" fmla="*/ 1402038 h 6857969"/>
              <a:gd name="connsiteX6" fmla="*/ 5089041 w 5543607"/>
              <a:gd name="connsiteY6" fmla="*/ 1743368 h 6857969"/>
              <a:gd name="connsiteX7" fmla="*/ 4140321 w 5543607"/>
              <a:gd name="connsiteY7" fmla="*/ 1078586 h 6857969"/>
              <a:gd name="connsiteX8" fmla="*/ 2931881 w 5543607"/>
              <a:gd name="connsiteY8" fmla="*/ 875262 h 6857969"/>
              <a:gd name="connsiteX9" fmla="*/ 1924627 w 5543607"/>
              <a:gd name="connsiteY9" fmla="*/ 1046996 h 6857969"/>
              <a:gd name="connsiteX10" fmla="*/ 1498960 w 5543607"/>
              <a:gd name="connsiteY10" fmla="*/ 1515790 h 6857969"/>
              <a:gd name="connsiteX11" fmla="*/ 1866424 w 5543607"/>
              <a:gd name="connsiteY11" fmla="*/ 2013077 h 6857969"/>
              <a:gd name="connsiteX12" fmla="*/ 2651556 w 5543607"/>
              <a:gd name="connsiteY12" fmla="*/ 2504725 h 6857969"/>
              <a:gd name="connsiteX13" fmla="*/ 3580924 w 5543607"/>
              <a:gd name="connsiteY13" fmla="*/ 2957005 h 6857969"/>
              <a:gd name="connsiteX14" fmla="*/ 4516853 w 5543607"/>
              <a:gd name="connsiteY14" fmla="*/ 3452708 h 6857969"/>
              <a:gd name="connsiteX15" fmla="*/ 5062944 w 5543607"/>
              <a:gd name="connsiteY15" fmla="*/ 4006465 h 6857969"/>
              <a:gd name="connsiteX16" fmla="*/ 5240281 w 5543607"/>
              <a:gd name="connsiteY16" fmla="*/ 4811207 h 6857969"/>
              <a:gd name="connsiteX17" fmla="*/ 4679261 w 5543607"/>
              <a:gd name="connsiteY17" fmla="*/ 6267535 h 6857969"/>
              <a:gd name="connsiteX18" fmla="*/ 3151055 w 5543607"/>
              <a:gd name="connsiteY18" fmla="*/ 6857969 h 6857969"/>
              <a:gd name="connsiteX19" fmla="*/ 2132447 w 5543607"/>
              <a:gd name="connsiteY19" fmla="*/ 6712775 h 6857969"/>
              <a:gd name="connsiteX20" fmla="*/ 1107795 w 5543607"/>
              <a:gd name="connsiteY20" fmla="*/ 6321241 h 6857969"/>
              <a:gd name="connsiteX21" fmla="*/ 317023 w 5543607"/>
              <a:gd name="connsiteY21" fmla="*/ 5749606 h 6857969"/>
              <a:gd name="connsiteX22" fmla="*/ 132 w 5543607"/>
              <a:gd name="connsiteY22" fmla="*/ 5064071 h 6857969"/>
              <a:gd name="connsiteX23" fmla="*/ 97038 w 5543607"/>
              <a:gd name="connsiteY23" fmla="*/ 4632101 h 6857969"/>
              <a:gd name="connsiteX24" fmla="*/ 446736 w 5543607"/>
              <a:gd name="connsiteY24" fmla="*/ 4086379 h 6857969"/>
              <a:gd name="connsiteX25" fmla="*/ 722564 w 5543607"/>
              <a:gd name="connsiteY25" fmla="*/ 4686913 h 6857969"/>
              <a:gd name="connsiteX26" fmla="*/ 1465343 w 5543607"/>
              <a:gd name="connsiteY26" fmla="*/ 5325340 h 6857969"/>
              <a:gd name="connsiteX27" fmla="*/ 2420882 w 5543607"/>
              <a:gd name="connsiteY27" fmla="*/ 5718311 h 6857969"/>
              <a:gd name="connsiteX28" fmla="*/ 3344905 w 5543607"/>
              <a:gd name="connsiteY28" fmla="*/ 5839435 h 6857969"/>
              <a:gd name="connsiteX29" fmla="*/ 4297385 w 5543607"/>
              <a:gd name="connsiteY29" fmla="*/ 5637476 h 6857969"/>
              <a:gd name="connsiteX30" fmla="*/ 4755341 w 5543607"/>
              <a:gd name="connsiteY30" fmla="*/ 5212657 h 6857969"/>
              <a:gd name="connsiteX31" fmla="*/ 4887413 w 5543607"/>
              <a:gd name="connsiteY31" fmla="*/ 4836494 h 6857969"/>
              <a:gd name="connsiteX32" fmla="*/ 4621721 w 5543607"/>
              <a:gd name="connsiteY32" fmla="*/ 4410716 h 6857969"/>
              <a:gd name="connsiteX33" fmla="*/ 3964607 w 5543607"/>
              <a:gd name="connsiteY33" fmla="*/ 4009303 h 6857969"/>
              <a:gd name="connsiteX34" fmla="*/ 3075196 w 5543607"/>
              <a:gd name="connsiteY34" fmla="*/ 3605974 h 6857969"/>
              <a:gd name="connsiteX35" fmla="*/ 1530107 w 5543607"/>
              <a:gd name="connsiteY35" fmla="*/ 2745278 h 6857969"/>
              <a:gd name="connsiteX36" fmla="*/ 1053425 w 5543607"/>
              <a:gd name="connsiteY36" fmla="*/ 1751809 h 6857969"/>
              <a:gd name="connsiteX37" fmla="*/ 1340533 w 5543607"/>
              <a:gd name="connsiteY37" fmla="*/ 858712 h 6857969"/>
              <a:gd name="connsiteX38" fmla="*/ 2164848 w 5543607"/>
              <a:gd name="connsiteY38" fmla="*/ 218811 h 6857969"/>
              <a:gd name="connsiteX39" fmla="*/ 2742233 w 5543607"/>
              <a:gd name="connsiteY39" fmla="*/ 52606 h 6857969"/>
              <a:gd name="connsiteX40" fmla="*/ 3344905 w 5543607"/>
              <a:gd name="connsiteY40" fmla="*/ 6 h 6857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543607" h="6857969">
                <a:moveTo>
                  <a:pt x="3344905" y="6"/>
                </a:moveTo>
                <a:cubicBezTo>
                  <a:pt x="3711595" y="2955"/>
                  <a:pt x="4073972" y="53823"/>
                  <a:pt x="4432073" y="152535"/>
                </a:cubicBezTo>
                <a:cubicBezTo>
                  <a:pt x="4790175" y="251248"/>
                  <a:pt x="5143853" y="379966"/>
                  <a:pt x="5493071" y="538614"/>
                </a:cubicBezTo>
                <a:cubicBezTo>
                  <a:pt x="5509917" y="630323"/>
                  <a:pt x="5522559" y="697299"/>
                  <a:pt x="5530964" y="739578"/>
                </a:cubicBezTo>
                <a:cubicBezTo>
                  <a:pt x="5539405" y="781821"/>
                  <a:pt x="5543607" y="829850"/>
                  <a:pt x="5543607" y="883704"/>
                </a:cubicBezTo>
                <a:cubicBezTo>
                  <a:pt x="5542022" y="1073315"/>
                  <a:pt x="5500959" y="1246118"/>
                  <a:pt x="5420455" y="1402038"/>
                </a:cubicBezTo>
                <a:cubicBezTo>
                  <a:pt x="5339915" y="1557959"/>
                  <a:pt x="5229443" y="1671748"/>
                  <a:pt x="5089041" y="1743368"/>
                </a:cubicBezTo>
                <a:cubicBezTo>
                  <a:pt x="4853539" y="1438014"/>
                  <a:pt x="4537274" y="1216445"/>
                  <a:pt x="4140321" y="1078586"/>
                </a:cubicBezTo>
                <a:cubicBezTo>
                  <a:pt x="3743332" y="940764"/>
                  <a:pt x="3340519" y="872977"/>
                  <a:pt x="2931881" y="875262"/>
                </a:cubicBezTo>
                <a:cubicBezTo>
                  <a:pt x="2529768" y="877216"/>
                  <a:pt x="2194005" y="934461"/>
                  <a:pt x="1924627" y="1046996"/>
                </a:cubicBezTo>
                <a:cubicBezTo>
                  <a:pt x="1655249" y="1159532"/>
                  <a:pt x="1513373" y="1315821"/>
                  <a:pt x="1498960" y="1515790"/>
                </a:cubicBezTo>
                <a:cubicBezTo>
                  <a:pt x="1529038" y="1679673"/>
                  <a:pt x="1651526" y="1845435"/>
                  <a:pt x="1866424" y="2013077"/>
                </a:cubicBezTo>
                <a:cubicBezTo>
                  <a:pt x="2081285" y="2180683"/>
                  <a:pt x="2342995" y="2344565"/>
                  <a:pt x="2651556" y="2504725"/>
                </a:cubicBezTo>
                <a:cubicBezTo>
                  <a:pt x="2960080" y="2664848"/>
                  <a:pt x="3269894" y="2815608"/>
                  <a:pt x="3580924" y="2957005"/>
                </a:cubicBezTo>
                <a:cubicBezTo>
                  <a:pt x="3959631" y="3128666"/>
                  <a:pt x="4271619" y="3293875"/>
                  <a:pt x="4516853" y="3452708"/>
                </a:cubicBezTo>
                <a:cubicBezTo>
                  <a:pt x="4762087" y="3611540"/>
                  <a:pt x="4944142" y="3796138"/>
                  <a:pt x="5062944" y="4006465"/>
                </a:cubicBezTo>
                <a:cubicBezTo>
                  <a:pt x="5181746" y="4216829"/>
                  <a:pt x="5240871" y="4485064"/>
                  <a:pt x="5240281" y="4811207"/>
                </a:cubicBezTo>
                <a:cubicBezTo>
                  <a:pt x="5233830" y="5401604"/>
                  <a:pt x="5046836" y="5887023"/>
                  <a:pt x="4679261" y="6267535"/>
                </a:cubicBezTo>
                <a:cubicBezTo>
                  <a:pt x="4311723" y="6648048"/>
                  <a:pt x="3802309" y="6844847"/>
                  <a:pt x="3151055" y="6857969"/>
                </a:cubicBezTo>
                <a:cubicBezTo>
                  <a:pt x="2832505" y="6856126"/>
                  <a:pt x="2492981" y="6807728"/>
                  <a:pt x="2132447" y="6712775"/>
                </a:cubicBezTo>
                <a:cubicBezTo>
                  <a:pt x="1771876" y="6617785"/>
                  <a:pt x="1430362" y="6487298"/>
                  <a:pt x="1107795" y="6321241"/>
                </a:cubicBezTo>
                <a:cubicBezTo>
                  <a:pt x="785227" y="6155184"/>
                  <a:pt x="521636" y="5964651"/>
                  <a:pt x="317023" y="5749606"/>
                </a:cubicBezTo>
                <a:cubicBezTo>
                  <a:pt x="112446" y="5534561"/>
                  <a:pt x="6803" y="5306025"/>
                  <a:pt x="132" y="5064071"/>
                </a:cubicBezTo>
                <a:cubicBezTo>
                  <a:pt x="-2338" y="4947481"/>
                  <a:pt x="29989" y="4803503"/>
                  <a:pt x="97038" y="4632101"/>
                </a:cubicBezTo>
                <a:cubicBezTo>
                  <a:pt x="164088" y="4460736"/>
                  <a:pt x="280678" y="4278829"/>
                  <a:pt x="446736" y="4086379"/>
                </a:cubicBezTo>
                <a:cubicBezTo>
                  <a:pt x="462917" y="4261283"/>
                  <a:pt x="554848" y="4461436"/>
                  <a:pt x="722564" y="4686913"/>
                </a:cubicBezTo>
                <a:cubicBezTo>
                  <a:pt x="890280" y="4912353"/>
                  <a:pt x="1137873" y="5125150"/>
                  <a:pt x="1465343" y="5325340"/>
                </a:cubicBezTo>
                <a:cubicBezTo>
                  <a:pt x="1777000" y="5505294"/>
                  <a:pt x="2095513" y="5636296"/>
                  <a:pt x="2420882" y="5718311"/>
                </a:cubicBezTo>
                <a:cubicBezTo>
                  <a:pt x="2746288" y="5800289"/>
                  <a:pt x="3054296" y="5840689"/>
                  <a:pt x="3344905" y="5839435"/>
                </a:cubicBezTo>
                <a:cubicBezTo>
                  <a:pt x="3758851" y="5831916"/>
                  <a:pt x="4076331" y="5764571"/>
                  <a:pt x="4297385" y="5637476"/>
                </a:cubicBezTo>
                <a:cubicBezTo>
                  <a:pt x="4518401" y="5510380"/>
                  <a:pt x="4671041" y="5368762"/>
                  <a:pt x="4755341" y="5212657"/>
                </a:cubicBezTo>
                <a:cubicBezTo>
                  <a:pt x="4839642" y="5056515"/>
                  <a:pt x="4883653" y="4931152"/>
                  <a:pt x="4887413" y="4836494"/>
                </a:cubicBezTo>
                <a:cubicBezTo>
                  <a:pt x="4877387" y="4688314"/>
                  <a:pt x="4788811" y="4546400"/>
                  <a:pt x="4621721" y="4410716"/>
                </a:cubicBezTo>
                <a:cubicBezTo>
                  <a:pt x="4454669" y="4275032"/>
                  <a:pt x="4235607" y="4141228"/>
                  <a:pt x="3964607" y="4009303"/>
                </a:cubicBezTo>
                <a:cubicBezTo>
                  <a:pt x="3693570" y="3877342"/>
                  <a:pt x="3397100" y="3742911"/>
                  <a:pt x="3075196" y="3605974"/>
                </a:cubicBezTo>
                <a:cubicBezTo>
                  <a:pt x="2367729" y="3305928"/>
                  <a:pt x="1852712" y="3019005"/>
                  <a:pt x="1530107" y="2745278"/>
                </a:cubicBezTo>
                <a:cubicBezTo>
                  <a:pt x="1207540" y="2471514"/>
                  <a:pt x="1048633" y="2140357"/>
                  <a:pt x="1053425" y="1751809"/>
                </a:cubicBezTo>
                <a:cubicBezTo>
                  <a:pt x="1054973" y="1429794"/>
                  <a:pt x="1150664" y="1132108"/>
                  <a:pt x="1340533" y="858712"/>
                </a:cubicBezTo>
                <a:cubicBezTo>
                  <a:pt x="1530365" y="585353"/>
                  <a:pt x="1805161" y="372041"/>
                  <a:pt x="2164848" y="218811"/>
                </a:cubicBezTo>
                <a:cubicBezTo>
                  <a:pt x="2347824" y="143431"/>
                  <a:pt x="2540311" y="88029"/>
                  <a:pt x="2742233" y="52606"/>
                </a:cubicBezTo>
                <a:cubicBezTo>
                  <a:pt x="2944193" y="17183"/>
                  <a:pt x="3145083" y="-363"/>
                  <a:pt x="3344905" y="6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705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0C35C14-D076-4148-A721-386F2B4B0E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72250" y="0"/>
            <a:ext cx="5619750" cy="6858000"/>
          </a:xfrm>
          <a:custGeom>
            <a:avLst/>
            <a:gdLst>
              <a:gd name="connsiteX0" fmla="*/ 371202 w 5619750"/>
              <a:gd name="connsiteY0" fmla="*/ 0 h 6858000"/>
              <a:gd name="connsiteX1" fmla="*/ 825442 w 5619750"/>
              <a:gd name="connsiteY1" fmla="*/ 104038 h 6858000"/>
              <a:gd name="connsiteX2" fmla="*/ 1364197 w 5619750"/>
              <a:gd name="connsiteY2" fmla="*/ 326176 h 6858000"/>
              <a:gd name="connsiteX3" fmla="*/ 1661291 w 5619750"/>
              <a:gd name="connsiteY3" fmla="*/ 531448 h 6858000"/>
              <a:gd name="connsiteX4" fmla="*/ 1334893 w 5619750"/>
              <a:gd name="connsiteY4" fmla="*/ 1762081 h 6858000"/>
              <a:gd name="connsiteX5" fmla="*/ 1126669 w 5619750"/>
              <a:gd name="connsiteY5" fmla="*/ 3425734 h 6858000"/>
              <a:gd name="connsiteX6" fmla="*/ 1053522 w 5619750"/>
              <a:gd name="connsiteY6" fmla="*/ 5111863 h 6858000"/>
              <a:gd name="connsiteX7" fmla="*/ 1060903 w 5619750"/>
              <a:gd name="connsiteY7" fmla="*/ 5646484 h 6858000"/>
              <a:gd name="connsiteX8" fmla="*/ 1087290 w 5619750"/>
              <a:gd name="connsiteY8" fmla="*/ 6124123 h 6858000"/>
              <a:gd name="connsiteX9" fmla="*/ 1586298 w 5619750"/>
              <a:gd name="connsiteY9" fmla="*/ 5183534 h 6858000"/>
              <a:gd name="connsiteX10" fmla="*/ 2176426 w 5619750"/>
              <a:gd name="connsiteY10" fmla="*/ 3804464 h 6858000"/>
              <a:gd name="connsiteX11" fmla="*/ 2758398 w 5619750"/>
              <a:gd name="connsiteY11" fmla="*/ 2283232 h 6858000"/>
              <a:gd name="connsiteX12" fmla="*/ 3232973 w 5619750"/>
              <a:gd name="connsiteY12" fmla="*/ 916305 h 6858000"/>
              <a:gd name="connsiteX13" fmla="*/ 3500874 w 5619750"/>
              <a:gd name="connsiteY13" fmla="*/ 0 h 6858000"/>
              <a:gd name="connsiteX14" fmla="*/ 3962680 w 5619750"/>
              <a:gd name="connsiteY14" fmla="*/ 104038 h 6858000"/>
              <a:gd name="connsiteX15" fmla="*/ 4508964 w 5619750"/>
              <a:gd name="connsiteY15" fmla="*/ 326176 h 6858000"/>
              <a:gd name="connsiteX16" fmla="*/ 4791000 w 5619750"/>
              <a:gd name="connsiteY16" fmla="*/ 531448 h 6858000"/>
              <a:gd name="connsiteX17" fmla="*/ 4464788 w 5619750"/>
              <a:gd name="connsiteY17" fmla="*/ 1762081 h 6858000"/>
              <a:gd name="connsiteX18" fmla="*/ 4256674 w 5619750"/>
              <a:gd name="connsiteY18" fmla="*/ 3425734 h 6858000"/>
              <a:gd name="connsiteX19" fmla="*/ 4183563 w 5619750"/>
              <a:gd name="connsiteY19" fmla="*/ 5111863 h 6858000"/>
              <a:gd name="connsiteX20" fmla="*/ 4189874 w 5619750"/>
              <a:gd name="connsiteY20" fmla="*/ 5596919 h 6858000"/>
              <a:gd name="connsiteX21" fmla="*/ 4208881 w 5619750"/>
              <a:gd name="connsiteY21" fmla="*/ 6031341 h 6858000"/>
              <a:gd name="connsiteX22" fmla="*/ 5345626 w 5619750"/>
              <a:gd name="connsiteY22" fmla="*/ 3326383 h 6858000"/>
              <a:gd name="connsiteX23" fmla="*/ 5490722 w 5619750"/>
              <a:gd name="connsiteY23" fmla="*/ 3013967 h 6858000"/>
              <a:gd name="connsiteX24" fmla="*/ 5619750 w 5619750"/>
              <a:gd name="connsiteY24" fmla="*/ 2740434 h 6858000"/>
              <a:gd name="connsiteX25" fmla="*/ 5619750 w 5619750"/>
              <a:gd name="connsiteY25" fmla="*/ 4152513 h 6858000"/>
              <a:gd name="connsiteX26" fmla="*/ 5588578 w 5619750"/>
              <a:gd name="connsiteY26" fmla="*/ 4216152 h 6858000"/>
              <a:gd name="connsiteX27" fmla="*/ 4928956 w 5619750"/>
              <a:gd name="connsiteY27" fmla="*/ 5672946 h 6858000"/>
              <a:gd name="connsiteX28" fmla="*/ 4495715 w 5619750"/>
              <a:gd name="connsiteY28" fmla="*/ 6756804 h 6858000"/>
              <a:gd name="connsiteX29" fmla="*/ 4065538 w 5619750"/>
              <a:gd name="connsiteY29" fmla="*/ 6858000 h 6858000"/>
              <a:gd name="connsiteX30" fmla="*/ 3557747 w 5619750"/>
              <a:gd name="connsiteY30" fmla="*/ 6725138 h 6858000"/>
              <a:gd name="connsiteX31" fmla="*/ 3214299 w 5619750"/>
              <a:gd name="connsiteY31" fmla="*/ 6478421 h 6858000"/>
              <a:gd name="connsiteX32" fmla="*/ 3146871 w 5619750"/>
              <a:gd name="connsiteY32" fmla="*/ 5803593 h 6858000"/>
              <a:gd name="connsiteX33" fmla="*/ 3130005 w 5619750"/>
              <a:gd name="connsiteY33" fmla="*/ 5179364 h 6858000"/>
              <a:gd name="connsiteX34" fmla="*/ 3190088 w 5619750"/>
              <a:gd name="connsiteY34" fmla="*/ 3646211 h 6858000"/>
              <a:gd name="connsiteX35" fmla="*/ 3332288 w 5619750"/>
              <a:gd name="connsiteY35" fmla="*/ 1973885 h 6858000"/>
              <a:gd name="connsiteX36" fmla="*/ 2740092 w 5619750"/>
              <a:gd name="connsiteY36" fmla="*/ 3635693 h 6858000"/>
              <a:gd name="connsiteX37" fmla="*/ 2059544 w 5619750"/>
              <a:gd name="connsiteY37" fmla="*/ 5342452 h 6858000"/>
              <a:gd name="connsiteX38" fmla="*/ 1365858 w 5619750"/>
              <a:gd name="connsiteY38" fmla="*/ 6756804 h 6858000"/>
              <a:gd name="connsiteX39" fmla="*/ 935606 w 5619750"/>
              <a:gd name="connsiteY39" fmla="*/ 6858000 h 6858000"/>
              <a:gd name="connsiteX40" fmla="*/ 427927 w 5619750"/>
              <a:gd name="connsiteY40" fmla="*/ 6725138 h 6858000"/>
              <a:gd name="connsiteX41" fmla="*/ 84368 w 5619750"/>
              <a:gd name="connsiteY41" fmla="*/ 6478421 h 6858000"/>
              <a:gd name="connsiteX42" fmla="*/ 84294 w 5619750"/>
              <a:gd name="connsiteY42" fmla="*/ 6478421 h 6858000"/>
              <a:gd name="connsiteX43" fmla="*/ 23178 w 5619750"/>
              <a:gd name="connsiteY43" fmla="*/ 5722400 h 6858000"/>
              <a:gd name="connsiteX44" fmla="*/ 0 w 5619750"/>
              <a:gd name="connsiteY44" fmla="*/ 4960031 h 6858000"/>
              <a:gd name="connsiteX45" fmla="*/ 64328 w 5619750"/>
              <a:gd name="connsiteY45" fmla="*/ 3520398 h 6858000"/>
              <a:gd name="connsiteX46" fmla="*/ 211140 w 5619750"/>
              <a:gd name="connsiteY46" fmla="*/ 1990751 h 6858000"/>
              <a:gd name="connsiteX47" fmla="*/ 371202 w 5619750"/>
              <a:gd name="connsiteY4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619750" h="6858000">
                <a:moveTo>
                  <a:pt x="371202" y="0"/>
                </a:moveTo>
                <a:cubicBezTo>
                  <a:pt x="481366" y="3765"/>
                  <a:pt x="632755" y="38419"/>
                  <a:pt x="825442" y="104038"/>
                </a:cubicBezTo>
                <a:cubicBezTo>
                  <a:pt x="1018129" y="169658"/>
                  <a:pt x="1197713" y="243691"/>
                  <a:pt x="1364197" y="326176"/>
                </a:cubicBezTo>
                <a:cubicBezTo>
                  <a:pt x="1530680" y="408661"/>
                  <a:pt x="1629699" y="477085"/>
                  <a:pt x="1661291" y="531448"/>
                </a:cubicBezTo>
                <a:cubicBezTo>
                  <a:pt x="1534186" y="835259"/>
                  <a:pt x="1425387" y="1245470"/>
                  <a:pt x="1334893" y="1762081"/>
                </a:cubicBezTo>
                <a:cubicBezTo>
                  <a:pt x="1244400" y="2278656"/>
                  <a:pt x="1174979" y="2833207"/>
                  <a:pt x="1126669" y="3425734"/>
                </a:cubicBezTo>
                <a:cubicBezTo>
                  <a:pt x="1078396" y="4018225"/>
                  <a:pt x="1054001" y="4580304"/>
                  <a:pt x="1053522" y="5111863"/>
                </a:cubicBezTo>
                <a:cubicBezTo>
                  <a:pt x="1053337" y="5294806"/>
                  <a:pt x="1055810" y="5473025"/>
                  <a:pt x="1060903" y="5646484"/>
                </a:cubicBezTo>
                <a:cubicBezTo>
                  <a:pt x="1066033" y="5819943"/>
                  <a:pt x="1074817" y="5979156"/>
                  <a:pt x="1087290" y="6124123"/>
                </a:cubicBezTo>
                <a:cubicBezTo>
                  <a:pt x="1230154" y="5908370"/>
                  <a:pt x="1396490" y="5594852"/>
                  <a:pt x="1586298" y="5183534"/>
                </a:cubicBezTo>
                <a:cubicBezTo>
                  <a:pt x="1776106" y="4772216"/>
                  <a:pt x="1972815" y="4312550"/>
                  <a:pt x="2176426" y="3804464"/>
                </a:cubicBezTo>
                <a:cubicBezTo>
                  <a:pt x="2380037" y="3296378"/>
                  <a:pt x="2574015" y="2789289"/>
                  <a:pt x="2758398" y="2283232"/>
                </a:cubicBezTo>
                <a:cubicBezTo>
                  <a:pt x="2942744" y="1777176"/>
                  <a:pt x="3100960" y="1321534"/>
                  <a:pt x="3232973" y="916305"/>
                </a:cubicBezTo>
                <a:cubicBezTo>
                  <a:pt x="3364986" y="511039"/>
                  <a:pt x="3454262" y="205641"/>
                  <a:pt x="3500874" y="0"/>
                </a:cubicBezTo>
                <a:cubicBezTo>
                  <a:pt x="3611704" y="3765"/>
                  <a:pt x="3765639" y="38419"/>
                  <a:pt x="3962680" y="104038"/>
                </a:cubicBezTo>
                <a:cubicBezTo>
                  <a:pt x="4159759" y="169658"/>
                  <a:pt x="4341854" y="243691"/>
                  <a:pt x="4508964" y="326176"/>
                </a:cubicBezTo>
                <a:cubicBezTo>
                  <a:pt x="4676038" y="408661"/>
                  <a:pt x="4770075" y="477085"/>
                  <a:pt x="4791000" y="531448"/>
                </a:cubicBezTo>
                <a:cubicBezTo>
                  <a:pt x="4663970" y="835259"/>
                  <a:pt x="4555244" y="1245470"/>
                  <a:pt x="4464788" y="1762081"/>
                </a:cubicBezTo>
                <a:cubicBezTo>
                  <a:pt x="4374331" y="2278656"/>
                  <a:pt x="4304948" y="2833207"/>
                  <a:pt x="4256674" y="3425734"/>
                </a:cubicBezTo>
                <a:cubicBezTo>
                  <a:pt x="4208401" y="4018225"/>
                  <a:pt x="4184043" y="4580304"/>
                  <a:pt x="4183563" y="5111863"/>
                </a:cubicBezTo>
                <a:cubicBezTo>
                  <a:pt x="4183563" y="5277792"/>
                  <a:pt x="4185667" y="5439441"/>
                  <a:pt x="4189874" y="5596919"/>
                </a:cubicBezTo>
                <a:cubicBezTo>
                  <a:pt x="4194118" y="5754361"/>
                  <a:pt x="4200430" y="5899180"/>
                  <a:pt x="4208881" y="6031341"/>
                </a:cubicBezTo>
                <a:cubicBezTo>
                  <a:pt x="4574842" y="5078130"/>
                  <a:pt x="4953756" y="4176478"/>
                  <a:pt x="5345626" y="3326383"/>
                </a:cubicBezTo>
                <a:cubicBezTo>
                  <a:pt x="5394614" y="3220121"/>
                  <a:pt x="5442980" y="3115982"/>
                  <a:pt x="5490722" y="3013967"/>
                </a:cubicBezTo>
                <a:lnTo>
                  <a:pt x="5619750" y="2740434"/>
                </a:lnTo>
                <a:lnTo>
                  <a:pt x="5619750" y="4152513"/>
                </a:lnTo>
                <a:lnTo>
                  <a:pt x="5588578" y="4216152"/>
                </a:lnTo>
                <a:cubicBezTo>
                  <a:pt x="5340126" y="4739480"/>
                  <a:pt x="5120240" y="5225053"/>
                  <a:pt x="4928956" y="5672946"/>
                </a:cubicBezTo>
                <a:cubicBezTo>
                  <a:pt x="4737672" y="6120801"/>
                  <a:pt x="4593258" y="6482075"/>
                  <a:pt x="4495715" y="6756804"/>
                </a:cubicBezTo>
                <a:cubicBezTo>
                  <a:pt x="4352261" y="6824268"/>
                  <a:pt x="4208881" y="6858000"/>
                  <a:pt x="4065538" y="6858000"/>
                </a:cubicBezTo>
                <a:cubicBezTo>
                  <a:pt x="3883628" y="6835857"/>
                  <a:pt x="3714376" y="6791569"/>
                  <a:pt x="3557747" y="6725138"/>
                </a:cubicBezTo>
                <a:cubicBezTo>
                  <a:pt x="3401118" y="6658744"/>
                  <a:pt x="3286635" y="6576481"/>
                  <a:pt x="3214299" y="6478421"/>
                </a:cubicBezTo>
                <a:cubicBezTo>
                  <a:pt x="3181305" y="6280900"/>
                  <a:pt x="3158829" y="6055957"/>
                  <a:pt x="3146871" y="5803593"/>
                </a:cubicBezTo>
                <a:cubicBezTo>
                  <a:pt x="3134951" y="5551229"/>
                  <a:pt x="3129304" y="5343153"/>
                  <a:pt x="3130005" y="5179364"/>
                </a:cubicBezTo>
                <a:cubicBezTo>
                  <a:pt x="3131592" y="4684121"/>
                  <a:pt x="3151632" y="4173082"/>
                  <a:pt x="3190088" y="3646211"/>
                </a:cubicBezTo>
                <a:cubicBezTo>
                  <a:pt x="3228508" y="3119340"/>
                  <a:pt x="3275932" y="2561910"/>
                  <a:pt x="3332288" y="1973885"/>
                </a:cubicBezTo>
                <a:cubicBezTo>
                  <a:pt x="3155876" y="2492195"/>
                  <a:pt x="2958466" y="3046118"/>
                  <a:pt x="2740092" y="3635693"/>
                </a:cubicBezTo>
                <a:cubicBezTo>
                  <a:pt x="2521682" y="4225231"/>
                  <a:pt x="2294858" y="4794138"/>
                  <a:pt x="2059544" y="5342452"/>
                </a:cubicBezTo>
                <a:cubicBezTo>
                  <a:pt x="1824268" y="5890765"/>
                  <a:pt x="1593015" y="6362204"/>
                  <a:pt x="1365858" y="6756804"/>
                </a:cubicBezTo>
                <a:cubicBezTo>
                  <a:pt x="1222293" y="6824268"/>
                  <a:pt x="1078876" y="6858000"/>
                  <a:pt x="935606" y="6858000"/>
                </a:cubicBezTo>
                <a:cubicBezTo>
                  <a:pt x="753770" y="6835857"/>
                  <a:pt x="584556" y="6791569"/>
                  <a:pt x="427927" y="6725138"/>
                </a:cubicBezTo>
                <a:cubicBezTo>
                  <a:pt x="271297" y="6658744"/>
                  <a:pt x="156777" y="6576481"/>
                  <a:pt x="84368" y="6478421"/>
                </a:cubicBezTo>
                <a:lnTo>
                  <a:pt x="84294" y="6478421"/>
                </a:lnTo>
                <a:cubicBezTo>
                  <a:pt x="58644" y="6244879"/>
                  <a:pt x="38272" y="5992848"/>
                  <a:pt x="23178" y="5722400"/>
                </a:cubicBezTo>
                <a:cubicBezTo>
                  <a:pt x="8083" y="5451915"/>
                  <a:pt x="332" y="5197817"/>
                  <a:pt x="0" y="4960031"/>
                </a:cubicBezTo>
                <a:cubicBezTo>
                  <a:pt x="1919" y="4464234"/>
                  <a:pt x="23362" y="3984345"/>
                  <a:pt x="64328" y="3520398"/>
                </a:cubicBezTo>
                <a:cubicBezTo>
                  <a:pt x="105256" y="3056452"/>
                  <a:pt x="154194" y="2546557"/>
                  <a:pt x="211140" y="1990751"/>
                </a:cubicBezTo>
                <a:cubicBezTo>
                  <a:pt x="268049" y="1434946"/>
                  <a:pt x="321416" y="771374"/>
                  <a:pt x="3712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5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ED4E4F4-C66D-4475-A772-A3D00EA6212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49239" y="12"/>
            <a:ext cx="5542761" cy="6857989"/>
          </a:xfrm>
          <a:custGeom>
            <a:avLst/>
            <a:gdLst>
              <a:gd name="connsiteX0" fmla="*/ 3054437 w 5542761"/>
              <a:gd name="connsiteY0" fmla="*/ 26 h 6857989"/>
              <a:gd name="connsiteX1" fmla="*/ 3304195 w 5542761"/>
              <a:gd name="connsiteY1" fmla="*/ 21873 h 6857989"/>
              <a:gd name="connsiteX2" fmla="*/ 3553989 w 5542761"/>
              <a:gd name="connsiteY2" fmla="*/ 99797 h 6857989"/>
              <a:gd name="connsiteX3" fmla="*/ 4187831 w 5542761"/>
              <a:gd name="connsiteY3" fmla="*/ 482207 h 6857989"/>
              <a:gd name="connsiteX4" fmla="*/ 4528147 w 5542761"/>
              <a:gd name="connsiteY4" fmla="*/ 864727 h 6857989"/>
              <a:gd name="connsiteX5" fmla="*/ 4241941 w 5542761"/>
              <a:gd name="connsiteY5" fmla="*/ 819975 h 6857989"/>
              <a:gd name="connsiteX6" fmla="*/ 3986976 w 5542761"/>
              <a:gd name="connsiteY6" fmla="*/ 806429 h 6857989"/>
              <a:gd name="connsiteX7" fmla="*/ 2880601 w 5542761"/>
              <a:gd name="connsiteY7" fmla="*/ 1205662 h 6857989"/>
              <a:gd name="connsiteX8" fmla="*/ 1924139 w 5542761"/>
              <a:gd name="connsiteY8" fmla="*/ 2233239 h 6857989"/>
              <a:gd name="connsiteX9" fmla="*/ 1251809 w 5542761"/>
              <a:gd name="connsiteY9" fmla="*/ 3633867 h 6857989"/>
              <a:gd name="connsiteX10" fmla="*/ 997864 w 5542761"/>
              <a:gd name="connsiteY10" fmla="*/ 5152365 h 6857989"/>
              <a:gd name="connsiteX11" fmla="*/ 1216415 w 5542761"/>
              <a:gd name="connsiteY11" fmla="*/ 6118149 h 6857989"/>
              <a:gd name="connsiteX12" fmla="*/ 1847126 w 5542761"/>
              <a:gd name="connsiteY12" fmla="*/ 6434505 h 6857989"/>
              <a:gd name="connsiteX13" fmla="*/ 2754685 w 5542761"/>
              <a:gd name="connsiteY13" fmla="*/ 6136865 h 6857989"/>
              <a:gd name="connsiteX14" fmla="*/ 3662245 w 5542761"/>
              <a:gd name="connsiteY14" fmla="*/ 5352200 h 6857989"/>
              <a:gd name="connsiteX15" fmla="*/ 4332354 w 5542761"/>
              <a:gd name="connsiteY15" fmla="*/ 4256604 h 6857989"/>
              <a:gd name="connsiteX16" fmla="*/ 4765633 w 5542761"/>
              <a:gd name="connsiteY16" fmla="*/ 2931605 h 6857989"/>
              <a:gd name="connsiteX17" fmla="*/ 4919515 w 5542761"/>
              <a:gd name="connsiteY17" fmla="*/ 1547399 h 6857989"/>
              <a:gd name="connsiteX18" fmla="*/ 4892460 w 5542761"/>
              <a:gd name="connsiteY18" fmla="*/ 976078 h 6857989"/>
              <a:gd name="connsiteX19" fmla="*/ 4852879 w 5542761"/>
              <a:gd name="connsiteY19" fmla="*/ 723298 h 6857989"/>
              <a:gd name="connsiteX20" fmla="*/ 5153687 w 5542761"/>
              <a:gd name="connsiteY20" fmla="*/ 901759 h 6857989"/>
              <a:gd name="connsiteX21" fmla="*/ 5424892 w 5542761"/>
              <a:gd name="connsiteY21" fmla="*/ 1274519 h 6857989"/>
              <a:gd name="connsiteX22" fmla="*/ 5542761 w 5542761"/>
              <a:gd name="connsiteY22" fmla="*/ 1996991 h 6857989"/>
              <a:gd name="connsiteX23" fmla="*/ 5022965 w 5542761"/>
              <a:gd name="connsiteY23" fmla="*/ 4212617 h 6857989"/>
              <a:gd name="connsiteX24" fmla="*/ 3728844 w 5542761"/>
              <a:gd name="connsiteY24" fmla="*/ 5934991 h 6857989"/>
              <a:gd name="connsiteX25" fmla="*/ 2659975 w 5542761"/>
              <a:gd name="connsiteY25" fmla="*/ 6614968 h 6857989"/>
              <a:gd name="connsiteX26" fmla="*/ 1572353 w 5542761"/>
              <a:gd name="connsiteY26" fmla="*/ 6857989 h 6857989"/>
              <a:gd name="connsiteX27" fmla="*/ 405496 w 5542761"/>
              <a:gd name="connsiteY27" fmla="*/ 6368379 h 6857989"/>
              <a:gd name="connsiteX28" fmla="*/ 0 w 5542761"/>
              <a:gd name="connsiteY28" fmla="*/ 4935926 h 6857989"/>
              <a:gd name="connsiteX29" fmla="*/ 246590 w 5542761"/>
              <a:gd name="connsiteY29" fmla="*/ 3304147 h 6857989"/>
              <a:gd name="connsiteX30" fmla="*/ 912111 w 5542761"/>
              <a:gd name="connsiteY30" fmla="*/ 1703065 h 6857989"/>
              <a:gd name="connsiteX31" fmla="*/ 1885177 w 5542761"/>
              <a:gd name="connsiteY31" fmla="*/ 484429 h 6857989"/>
              <a:gd name="connsiteX32" fmla="*/ 3054437 w 5542761"/>
              <a:gd name="connsiteY32" fmla="*/ 26 h 6857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542761" h="6857989">
                <a:moveTo>
                  <a:pt x="3054437" y="26"/>
                </a:moveTo>
                <a:cubicBezTo>
                  <a:pt x="3140809" y="-484"/>
                  <a:pt x="3224086" y="6798"/>
                  <a:pt x="3304195" y="21873"/>
                </a:cubicBezTo>
                <a:cubicBezTo>
                  <a:pt x="3384340" y="36912"/>
                  <a:pt x="3467617" y="62911"/>
                  <a:pt x="3553989" y="99797"/>
                </a:cubicBezTo>
                <a:cubicBezTo>
                  <a:pt x="3775161" y="197130"/>
                  <a:pt x="3986430" y="324612"/>
                  <a:pt x="4187831" y="482207"/>
                </a:cubicBezTo>
                <a:cubicBezTo>
                  <a:pt x="4389231" y="639839"/>
                  <a:pt x="4502658" y="767322"/>
                  <a:pt x="4528147" y="864727"/>
                </a:cubicBezTo>
                <a:cubicBezTo>
                  <a:pt x="4431179" y="844080"/>
                  <a:pt x="4335777" y="829151"/>
                  <a:pt x="4241941" y="819975"/>
                </a:cubicBezTo>
                <a:cubicBezTo>
                  <a:pt x="4148104" y="810762"/>
                  <a:pt x="4063116" y="806247"/>
                  <a:pt x="3986976" y="806429"/>
                </a:cubicBezTo>
                <a:cubicBezTo>
                  <a:pt x="3604384" y="813530"/>
                  <a:pt x="3235593" y="946583"/>
                  <a:pt x="2880601" y="1205662"/>
                </a:cubicBezTo>
                <a:cubicBezTo>
                  <a:pt x="2525611" y="1464741"/>
                  <a:pt x="2206814" y="1807242"/>
                  <a:pt x="1924139" y="2233239"/>
                </a:cubicBezTo>
                <a:cubicBezTo>
                  <a:pt x="1641501" y="2659199"/>
                  <a:pt x="1417379" y="3126087"/>
                  <a:pt x="1251809" y="3633867"/>
                </a:cubicBezTo>
                <a:cubicBezTo>
                  <a:pt x="1086238" y="4141684"/>
                  <a:pt x="1001578" y="4647826"/>
                  <a:pt x="997864" y="5152365"/>
                </a:cubicBezTo>
                <a:cubicBezTo>
                  <a:pt x="998884" y="5584624"/>
                  <a:pt x="1071746" y="5906552"/>
                  <a:pt x="1216415" y="6118149"/>
                </a:cubicBezTo>
                <a:cubicBezTo>
                  <a:pt x="1361084" y="6329745"/>
                  <a:pt x="1571333" y="6435197"/>
                  <a:pt x="1847126" y="6434505"/>
                </a:cubicBezTo>
                <a:cubicBezTo>
                  <a:pt x="2125722" y="6429990"/>
                  <a:pt x="2428242" y="6330801"/>
                  <a:pt x="2754685" y="6136865"/>
                </a:cubicBezTo>
                <a:cubicBezTo>
                  <a:pt x="3081128" y="5942965"/>
                  <a:pt x="3383648" y="5681410"/>
                  <a:pt x="3662245" y="5352200"/>
                </a:cubicBezTo>
                <a:cubicBezTo>
                  <a:pt x="3921542" y="5039412"/>
                  <a:pt x="4144900" y="4674225"/>
                  <a:pt x="4332354" y="4256604"/>
                </a:cubicBezTo>
                <a:cubicBezTo>
                  <a:pt x="4519809" y="3838982"/>
                  <a:pt x="4664223" y="3397328"/>
                  <a:pt x="4765633" y="2931605"/>
                </a:cubicBezTo>
                <a:cubicBezTo>
                  <a:pt x="4867043" y="2465882"/>
                  <a:pt x="4918349" y="2004492"/>
                  <a:pt x="4919515" y="1547399"/>
                </a:cubicBezTo>
                <a:cubicBezTo>
                  <a:pt x="4917767" y="1283586"/>
                  <a:pt x="4908773" y="1093146"/>
                  <a:pt x="4892460" y="976078"/>
                </a:cubicBezTo>
                <a:cubicBezTo>
                  <a:pt x="4876147" y="859010"/>
                  <a:pt x="4862929" y="774750"/>
                  <a:pt x="4852879" y="723298"/>
                </a:cubicBezTo>
                <a:cubicBezTo>
                  <a:pt x="4947771" y="763353"/>
                  <a:pt x="5048053" y="822815"/>
                  <a:pt x="5153687" y="901759"/>
                </a:cubicBezTo>
                <a:cubicBezTo>
                  <a:pt x="5259321" y="980666"/>
                  <a:pt x="5349735" y="1104944"/>
                  <a:pt x="5424892" y="1274519"/>
                </a:cubicBezTo>
                <a:cubicBezTo>
                  <a:pt x="5500049" y="1444131"/>
                  <a:pt x="5539338" y="1684931"/>
                  <a:pt x="5542761" y="1996991"/>
                </a:cubicBezTo>
                <a:cubicBezTo>
                  <a:pt x="5531728" y="2786025"/>
                  <a:pt x="5358475" y="3524555"/>
                  <a:pt x="5022965" y="4212617"/>
                </a:cubicBezTo>
                <a:cubicBezTo>
                  <a:pt x="4687491" y="4900714"/>
                  <a:pt x="4256141" y="5474803"/>
                  <a:pt x="3728844" y="5934991"/>
                </a:cubicBezTo>
                <a:cubicBezTo>
                  <a:pt x="3390785" y="6228298"/>
                  <a:pt x="3034483" y="6454969"/>
                  <a:pt x="2659975" y="6614968"/>
                </a:cubicBezTo>
                <a:cubicBezTo>
                  <a:pt x="2285466" y="6774931"/>
                  <a:pt x="1922938" y="6855950"/>
                  <a:pt x="1572353" y="6857989"/>
                </a:cubicBezTo>
                <a:cubicBezTo>
                  <a:pt x="1062679" y="6856496"/>
                  <a:pt x="673715" y="6693293"/>
                  <a:pt x="405496" y="6368379"/>
                </a:cubicBezTo>
                <a:cubicBezTo>
                  <a:pt x="137241" y="6043502"/>
                  <a:pt x="2076" y="5566017"/>
                  <a:pt x="0" y="4935926"/>
                </a:cubicBezTo>
                <a:cubicBezTo>
                  <a:pt x="3095" y="4416202"/>
                  <a:pt x="85316" y="3872300"/>
                  <a:pt x="246590" y="3304147"/>
                </a:cubicBezTo>
                <a:cubicBezTo>
                  <a:pt x="407899" y="2736031"/>
                  <a:pt x="629728" y="2202324"/>
                  <a:pt x="912111" y="1703065"/>
                </a:cubicBezTo>
                <a:cubicBezTo>
                  <a:pt x="1194495" y="1203805"/>
                  <a:pt x="1518862" y="797581"/>
                  <a:pt x="1885177" y="484429"/>
                </a:cubicBezTo>
                <a:cubicBezTo>
                  <a:pt x="2251529" y="171276"/>
                  <a:pt x="2641259" y="9821"/>
                  <a:pt x="3054437" y="26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540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196AFC0-D0C6-4174-BD01-D0C7FD8D8979}"/>
              </a:ext>
            </a:extLst>
          </p:cNvPr>
          <p:cNvGrpSpPr/>
          <p:nvPr userDrawn="1"/>
        </p:nvGrpSpPr>
        <p:grpSpPr>
          <a:xfrm>
            <a:off x="1944914" y="1629122"/>
            <a:ext cx="8302172" cy="3599758"/>
            <a:chOff x="2380330" y="1817915"/>
            <a:chExt cx="7431340" cy="3222172"/>
          </a:xfrm>
          <a:gradFill flip="none" rotWithShape="1">
            <a:gsLst>
              <a:gs pos="0">
                <a:schemeClr val="bg1">
                  <a:alpha val="8000"/>
                </a:schemeClr>
              </a:gs>
              <a:gs pos="74000">
                <a:schemeClr val="bg1">
                  <a:alpha val="0"/>
                </a:schemeClr>
              </a:gs>
            </a:gsLst>
            <a:lin ang="5400000" scaled="1"/>
            <a:tileRect/>
          </a:gra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690EC370-9819-470A-BEE8-E0B32779D249}"/>
                </a:ext>
              </a:extLst>
            </p:cNvPr>
            <p:cNvSpPr/>
            <p:nvPr/>
          </p:nvSpPr>
          <p:spPr>
            <a:xfrm>
              <a:off x="4484914" y="1817915"/>
              <a:ext cx="3222172" cy="3222172"/>
            </a:xfrm>
            <a:custGeom>
              <a:avLst/>
              <a:gdLst>
                <a:gd name="connsiteX0" fmla="*/ 1961310 w 3922620"/>
                <a:gd name="connsiteY0" fmla="*/ 895129 h 3922620"/>
                <a:gd name="connsiteX1" fmla="*/ 895129 w 3922620"/>
                <a:gd name="connsiteY1" fmla="*/ 1961310 h 3922620"/>
                <a:gd name="connsiteX2" fmla="*/ 1961310 w 3922620"/>
                <a:gd name="connsiteY2" fmla="*/ 3027491 h 3922620"/>
                <a:gd name="connsiteX3" fmla="*/ 3027491 w 3922620"/>
                <a:gd name="connsiteY3" fmla="*/ 1961310 h 3922620"/>
                <a:gd name="connsiteX4" fmla="*/ 1961310 w 3922620"/>
                <a:gd name="connsiteY4" fmla="*/ 895129 h 3922620"/>
                <a:gd name="connsiteX5" fmla="*/ 1961310 w 3922620"/>
                <a:gd name="connsiteY5" fmla="*/ 0 h 3922620"/>
                <a:gd name="connsiteX6" fmla="*/ 3922620 w 3922620"/>
                <a:gd name="connsiteY6" fmla="*/ 1961310 h 3922620"/>
                <a:gd name="connsiteX7" fmla="*/ 1961310 w 3922620"/>
                <a:gd name="connsiteY7" fmla="*/ 3922620 h 3922620"/>
                <a:gd name="connsiteX8" fmla="*/ 0 w 3922620"/>
                <a:gd name="connsiteY8" fmla="*/ 1961310 h 3922620"/>
                <a:gd name="connsiteX9" fmla="*/ 1961310 w 3922620"/>
                <a:gd name="connsiteY9" fmla="*/ 0 h 3922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22620" h="3922620">
                  <a:moveTo>
                    <a:pt x="1961310" y="895129"/>
                  </a:moveTo>
                  <a:cubicBezTo>
                    <a:pt x="1372474" y="895129"/>
                    <a:pt x="895129" y="1372474"/>
                    <a:pt x="895129" y="1961310"/>
                  </a:cubicBezTo>
                  <a:cubicBezTo>
                    <a:pt x="895129" y="2550146"/>
                    <a:pt x="1372474" y="3027491"/>
                    <a:pt x="1961310" y="3027491"/>
                  </a:cubicBezTo>
                  <a:cubicBezTo>
                    <a:pt x="2550146" y="3027491"/>
                    <a:pt x="3027491" y="2550146"/>
                    <a:pt x="3027491" y="1961310"/>
                  </a:cubicBezTo>
                  <a:cubicBezTo>
                    <a:pt x="3027491" y="1372474"/>
                    <a:pt x="2550146" y="895129"/>
                    <a:pt x="1961310" y="895129"/>
                  </a:cubicBezTo>
                  <a:close/>
                  <a:moveTo>
                    <a:pt x="1961310" y="0"/>
                  </a:moveTo>
                  <a:cubicBezTo>
                    <a:pt x="3044512" y="0"/>
                    <a:pt x="3922620" y="878108"/>
                    <a:pt x="3922620" y="1961310"/>
                  </a:cubicBezTo>
                  <a:cubicBezTo>
                    <a:pt x="3922620" y="3044512"/>
                    <a:pt x="3044512" y="3922620"/>
                    <a:pt x="1961310" y="3922620"/>
                  </a:cubicBezTo>
                  <a:cubicBezTo>
                    <a:pt x="878108" y="3922620"/>
                    <a:pt x="0" y="3044512"/>
                    <a:pt x="0" y="1961310"/>
                  </a:cubicBezTo>
                  <a:cubicBezTo>
                    <a:pt x="0" y="878108"/>
                    <a:pt x="878108" y="0"/>
                    <a:pt x="196131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0440361-0C36-4D3B-B539-2977901BF58B}"/>
                </a:ext>
              </a:extLst>
            </p:cNvPr>
            <p:cNvSpPr/>
            <p:nvPr/>
          </p:nvSpPr>
          <p:spPr>
            <a:xfrm>
              <a:off x="7946582" y="2496457"/>
              <a:ext cx="1865088" cy="1865088"/>
            </a:xfrm>
            <a:custGeom>
              <a:avLst/>
              <a:gdLst>
                <a:gd name="connsiteX0" fmla="*/ 1961310 w 3922620"/>
                <a:gd name="connsiteY0" fmla="*/ 895129 h 3922620"/>
                <a:gd name="connsiteX1" fmla="*/ 895129 w 3922620"/>
                <a:gd name="connsiteY1" fmla="*/ 1961310 h 3922620"/>
                <a:gd name="connsiteX2" fmla="*/ 1961310 w 3922620"/>
                <a:gd name="connsiteY2" fmla="*/ 3027491 h 3922620"/>
                <a:gd name="connsiteX3" fmla="*/ 3027491 w 3922620"/>
                <a:gd name="connsiteY3" fmla="*/ 1961310 h 3922620"/>
                <a:gd name="connsiteX4" fmla="*/ 1961310 w 3922620"/>
                <a:gd name="connsiteY4" fmla="*/ 895129 h 3922620"/>
                <a:gd name="connsiteX5" fmla="*/ 1961310 w 3922620"/>
                <a:gd name="connsiteY5" fmla="*/ 0 h 3922620"/>
                <a:gd name="connsiteX6" fmla="*/ 3922620 w 3922620"/>
                <a:gd name="connsiteY6" fmla="*/ 1961310 h 3922620"/>
                <a:gd name="connsiteX7" fmla="*/ 1961310 w 3922620"/>
                <a:gd name="connsiteY7" fmla="*/ 3922620 h 3922620"/>
                <a:gd name="connsiteX8" fmla="*/ 0 w 3922620"/>
                <a:gd name="connsiteY8" fmla="*/ 1961310 h 3922620"/>
                <a:gd name="connsiteX9" fmla="*/ 1961310 w 3922620"/>
                <a:gd name="connsiteY9" fmla="*/ 0 h 3922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22620" h="3922620">
                  <a:moveTo>
                    <a:pt x="1961310" y="895129"/>
                  </a:moveTo>
                  <a:cubicBezTo>
                    <a:pt x="1372474" y="895129"/>
                    <a:pt x="895129" y="1372474"/>
                    <a:pt x="895129" y="1961310"/>
                  </a:cubicBezTo>
                  <a:cubicBezTo>
                    <a:pt x="895129" y="2550146"/>
                    <a:pt x="1372474" y="3027491"/>
                    <a:pt x="1961310" y="3027491"/>
                  </a:cubicBezTo>
                  <a:cubicBezTo>
                    <a:pt x="2550146" y="3027491"/>
                    <a:pt x="3027491" y="2550146"/>
                    <a:pt x="3027491" y="1961310"/>
                  </a:cubicBezTo>
                  <a:cubicBezTo>
                    <a:pt x="3027491" y="1372474"/>
                    <a:pt x="2550146" y="895129"/>
                    <a:pt x="1961310" y="895129"/>
                  </a:cubicBezTo>
                  <a:close/>
                  <a:moveTo>
                    <a:pt x="1961310" y="0"/>
                  </a:moveTo>
                  <a:cubicBezTo>
                    <a:pt x="3044512" y="0"/>
                    <a:pt x="3922620" y="878108"/>
                    <a:pt x="3922620" y="1961310"/>
                  </a:cubicBezTo>
                  <a:cubicBezTo>
                    <a:pt x="3922620" y="3044512"/>
                    <a:pt x="3044512" y="3922620"/>
                    <a:pt x="1961310" y="3922620"/>
                  </a:cubicBezTo>
                  <a:cubicBezTo>
                    <a:pt x="878108" y="3922620"/>
                    <a:pt x="0" y="3044512"/>
                    <a:pt x="0" y="1961310"/>
                  </a:cubicBezTo>
                  <a:cubicBezTo>
                    <a:pt x="0" y="878108"/>
                    <a:pt x="878108" y="0"/>
                    <a:pt x="196131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2C747E2-C5FA-41E3-96AF-381CE9DEFF0B}"/>
                </a:ext>
              </a:extLst>
            </p:cNvPr>
            <p:cNvSpPr/>
            <p:nvPr/>
          </p:nvSpPr>
          <p:spPr>
            <a:xfrm>
              <a:off x="2380330" y="2496457"/>
              <a:ext cx="1865088" cy="1865088"/>
            </a:xfrm>
            <a:custGeom>
              <a:avLst/>
              <a:gdLst>
                <a:gd name="connsiteX0" fmla="*/ 1961310 w 3922620"/>
                <a:gd name="connsiteY0" fmla="*/ 895129 h 3922620"/>
                <a:gd name="connsiteX1" fmla="*/ 895129 w 3922620"/>
                <a:gd name="connsiteY1" fmla="*/ 1961310 h 3922620"/>
                <a:gd name="connsiteX2" fmla="*/ 1961310 w 3922620"/>
                <a:gd name="connsiteY2" fmla="*/ 3027491 h 3922620"/>
                <a:gd name="connsiteX3" fmla="*/ 3027491 w 3922620"/>
                <a:gd name="connsiteY3" fmla="*/ 1961310 h 3922620"/>
                <a:gd name="connsiteX4" fmla="*/ 1961310 w 3922620"/>
                <a:gd name="connsiteY4" fmla="*/ 895129 h 3922620"/>
                <a:gd name="connsiteX5" fmla="*/ 1961310 w 3922620"/>
                <a:gd name="connsiteY5" fmla="*/ 0 h 3922620"/>
                <a:gd name="connsiteX6" fmla="*/ 3922620 w 3922620"/>
                <a:gd name="connsiteY6" fmla="*/ 1961310 h 3922620"/>
                <a:gd name="connsiteX7" fmla="*/ 1961310 w 3922620"/>
                <a:gd name="connsiteY7" fmla="*/ 3922620 h 3922620"/>
                <a:gd name="connsiteX8" fmla="*/ 0 w 3922620"/>
                <a:gd name="connsiteY8" fmla="*/ 1961310 h 3922620"/>
                <a:gd name="connsiteX9" fmla="*/ 1961310 w 3922620"/>
                <a:gd name="connsiteY9" fmla="*/ 0 h 3922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22620" h="3922620">
                  <a:moveTo>
                    <a:pt x="1961310" y="895129"/>
                  </a:moveTo>
                  <a:cubicBezTo>
                    <a:pt x="1372474" y="895129"/>
                    <a:pt x="895129" y="1372474"/>
                    <a:pt x="895129" y="1961310"/>
                  </a:cubicBezTo>
                  <a:cubicBezTo>
                    <a:pt x="895129" y="2550146"/>
                    <a:pt x="1372474" y="3027491"/>
                    <a:pt x="1961310" y="3027491"/>
                  </a:cubicBezTo>
                  <a:cubicBezTo>
                    <a:pt x="2550146" y="3027491"/>
                    <a:pt x="3027491" y="2550146"/>
                    <a:pt x="3027491" y="1961310"/>
                  </a:cubicBezTo>
                  <a:cubicBezTo>
                    <a:pt x="3027491" y="1372474"/>
                    <a:pt x="2550146" y="895129"/>
                    <a:pt x="1961310" y="895129"/>
                  </a:cubicBezTo>
                  <a:close/>
                  <a:moveTo>
                    <a:pt x="1961310" y="0"/>
                  </a:moveTo>
                  <a:cubicBezTo>
                    <a:pt x="3044512" y="0"/>
                    <a:pt x="3922620" y="878108"/>
                    <a:pt x="3922620" y="1961310"/>
                  </a:cubicBezTo>
                  <a:cubicBezTo>
                    <a:pt x="3922620" y="3044512"/>
                    <a:pt x="3044512" y="3922620"/>
                    <a:pt x="1961310" y="3922620"/>
                  </a:cubicBezTo>
                  <a:cubicBezTo>
                    <a:pt x="878108" y="3922620"/>
                    <a:pt x="0" y="3044512"/>
                    <a:pt x="0" y="1961310"/>
                  </a:cubicBezTo>
                  <a:cubicBezTo>
                    <a:pt x="0" y="878108"/>
                    <a:pt x="878108" y="0"/>
                    <a:pt x="196131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31305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C1391D6-A0C8-4BE0-AA06-23F243E4365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02225" y="0"/>
            <a:ext cx="4889775" cy="6858000"/>
          </a:xfrm>
          <a:custGeom>
            <a:avLst/>
            <a:gdLst>
              <a:gd name="connsiteX0" fmla="*/ 4238944 w 4889775"/>
              <a:gd name="connsiteY0" fmla="*/ 0 h 6858000"/>
              <a:gd name="connsiteX1" fmla="*/ 4683247 w 4889775"/>
              <a:gd name="connsiteY1" fmla="*/ 230218 h 6858000"/>
              <a:gd name="connsiteX2" fmla="*/ 4889775 w 4889775"/>
              <a:gd name="connsiteY2" fmla="*/ 841737 h 6858000"/>
              <a:gd name="connsiteX3" fmla="*/ 4462154 w 4889775"/>
              <a:gd name="connsiteY3" fmla="*/ 811477 h 6858000"/>
              <a:gd name="connsiteX4" fmla="*/ 4097061 w 4889775"/>
              <a:gd name="connsiteY4" fmla="*/ 800015 h 6858000"/>
              <a:gd name="connsiteX5" fmla="*/ 3560955 w 4889775"/>
              <a:gd name="connsiteY5" fmla="*/ 817755 h 6858000"/>
              <a:gd name="connsiteX6" fmla="*/ 3012293 w 4889775"/>
              <a:gd name="connsiteY6" fmla="*/ 867033 h 6858000"/>
              <a:gd name="connsiteX7" fmla="*/ 2663078 w 4889775"/>
              <a:gd name="connsiteY7" fmla="*/ 1657083 h 6858000"/>
              <a:gd name="connsiteX8" fmla="*/ 2299007 w 4889775"/>
              <a:gd name="connsiteY8" fmla="*/ 2604858 h 6858000"/>
              <a:gd name="connsiteX9" fmla="*/ 1994288 w 4889775"/>
              <a:gd name="connsiteY9" fmla="*/ 3478533 h 6858000"/>
              <a:gd name="connsiteX10" fmla="*/ 1431062 w 4889775"/>
              <a:gd name="connsiteY10" fmla="*/ 5368535 h 6858000"/>
              <a:gd name="connsiteX11" fmla="*/ 1118130 w 4889775"/>
              <a:gd name="connsiteY11" fmla="*/ 6858000 h 6858000"/>
              <a:gd name="connsiteX12" fmla="*/ 600787 w 4889775"/>
              <a:gd name="connsiteY12" fmla="*/ 6638988 h 6858000"/>
              <a:gd name="connsiteX13" fmla="*/ 183569 w 4889775"/>
              <a:gd name="connsiteY13" fmla="*/ 6157088 h 6858000"/>
              <a:gd name="connsiteX14" fmla="*/ 570527 w 4889775"/>
              <a:gd name="connsiteY14" fmla="*/ 4899156 h 6858000"/>
              <a:gd name="connsiteX15" fmla="*/ 1276695 w 4889775"/>
              <a:gd name="connsiteY15" fmla="*/ 2902787 h 6858000"/>
              <a:gd name="connsiteX16" fmla="*/ 1631312 w 4889775"/>
              <a:gd name="connsiteY16" fmla="*/ 1907742 h 6858000"/>
              <a:gd name="connsiteX17" fmla="*/ 1910845 w 4889775"/>
              <a:gd name="connsiteY17" fmla="*/ 1000375 h 6858000"/>
              <a:gd name="connsiteX18" fmla="*/ 1248515 w 4889775"/>
              <a:gd name="connsiteY18" fmla="*/ 1072284 h 6858000"/>
              <a:gd name="connsiteX19" fmla="*/ 692590 w 4889775"/>
              <a:gd name="connsiteY19" fmla="*/ 1100390 h 6858000"/>
              <a:gd name="connsiteX20" fmla="*/ 180430 w 4889775"/>
              <a:gd name="connsiteY20" fmla="*/ 913901 h 6858000"/>
              <a:gd name="connsiteX21" fmla="*/ 0 w 4889775"/>
              <a:gd name="connsiteY21" fmla="*/ 458648 h 6858000"/>
              <a:gd name="connsiteX22" fmla="*/ 21901 w 4889775"/>
              <a:gd name="connsiteY22" fmla="*/ 300302 h 6858000"/>
              <a:gd name="connsiteX23" fmla="*/ 75085 w 4889775"/>
              <a:gd name="connsiteY23" fmla="*/ 141847 h 6858000"/>
              <a:gd name="connsiteX24" fmla="*/ 396339 w 4889775"/>
              <a:gd name="connsiteY24" fmla="*/ 212770 h 6858000"/>
              <a:gd name="connsiteX25" fmla="*/ 892840 w 4889775"/>
              <a:gd name="connsiteY25" fmla="*/ 233613 h 6858000"/>
              <a:gd name="connsiteX26" fmla="*/ 1856858 w 4889775"/>
              <a:gd name="connsiteY26" fmla="*/ 197111 h 6858000"/>
              <a:gd name="connsiteX27" fmla="*/ 2885047 w 4889775"/>
              <a:gd name="connsiteY27" fmla="*/ 116807 h 6858000"/>
              <a:gd name="connsiteX28" fmla="*/ 3753649 w 4889775"/>
              <a:gd name="connsiteY28" fmla="*/ 36502 h 6858000"/>
              <a:gd name="connsiteX29" fmla="*/ 4238944 w 4889775"/>
              <a:gd name="connsiteY2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89775" h="6858000">
                <a:moveTo>
                  <a:pt x="4238944" y="0"/>
                </a:moveTo>
                <a:cubicBezTo>
                  <a:pt x="4439194" y="3285"/>
                  <a:pt x="4587319" y="80013"/>
                  <a:pt x="4683247" y="230218"/>
                </a:cubicBezTo>
                <a:cubicBezTo>
                  <a:pt x="4779211" y="380388"/>
                  <a:pt x="4848053" y="584215"/>
                  <a:pt x="4889775" y="841737"/>
                </a:cubicBezTo>
                <a:cubicBezTo>
                  <a:pt x="4745154" y="829034"/>
                  <a:pt x="4602613" y="818960"/>
                  <a:pt x="4462154" y="811477"/>
                </a:cubicBezTo>
                <a:cubicBezTo>
                  <a:pt x="4321657" y="803994"/>
                  <a:pt x="4199996" y="800161"/>
                  <a:pt x="4097061" y="800015"/>
                </a:cubicBezTo>
                <a:cubicBezTo>
                  <a:pt x="3921486" y="800161"/>
                  <a:pt x="3742772" y="806074"/>
                  <a:pt x="3560955" y="817755"/>
                </a:cubicBezTo>
                <a:cubicBezTo>
                  <a:pt x="3379102" y="829436"/>
                  <a:pt x="3196227" y="845862"/>
                  <a:pt x="3012293" y="867033"/>
                </a:cubicBezTo>
                <a:cubicBezTo>
                  <a:pt x="2904539" y="1084767"/>
                  <a:pt x="2788134" y="1348129"/>
                  <a:pt x="2663078" y="1657083"/>
                </a:cubicBezTo>
                <a:cubicBezTo>
                  <a:pt x="2538023" y="1966036"/>
                  <a:pt x="2416653" y="2281961"/>
                  <a:pt x="2299007" y="2604858"/>
                </a:cubicBezTo>
                <a:cubicBezTo>
                  <a:pt x="2181361" y="2927754"/>
                  <a:pt x="2079813" y="3219004"/>
                  <a:pt x="1994288" y="3478533"/>
                </a:cubicBezTo>
                <a:cubicBezTo>
                  <a:pt x="1755419" y="4206603"/>
                  <a:pt x="1567689" y="4836591"/>
                  <a:pt x="1431062" y="5368535"/>
                </a:cubicBezTo>
                <a:cubicBezTo>
                  <a:pt x="1294398" y="5900479"/>
                  <a:pt x="1190112" y="6396980"/>
                  <a:pt x="1118130" y="6858000"/>
                </a:cubicBezTo>
                <a:cubicBezTo>
                  <a:pt x="926896" y="6828799"/>
                  <a:pt x="754461" y="6755795"/>
                  <a:pt x="600787" y="6638988"/>
                </a:cubicBezTo>
                <a:cubicBezTo>
                  <a:pt x="447114" y="6522145"/>
                  <a:pt x="308041" y="6361536"/>
                  <a:pt x="183569" y="6157088"/>
                </a:cubicBezTo>
                <a:cubicBezTo>
                  <a:pt x="271356" y="5823314"/>
                  <a:pt x="400354" y="5404015"/>
                  <a:pt x="570527" y="4899156"/>
                </a:cubicBezTo>
                <a:cubicBezTo>
                  <a:pt x="740736" y="4394333"/>
                  <a:pt x="976101" y="3728864"/>
                  <a:pt x="1276695" y="2902787"/>
                </a:cubicBezTo>
                <a:cubicBezTo>
                  <a:pt x="1396969" y="2578393"/>
                  <a:pt x="1515199" y="2246700"/>
                  <a:pt x="1631312" y="1907742"/>
                </a:cubicBezTo>
                <a:cubicBezTo>
                  <a:pt x="1747425" y="1568748"/>
                  <a:pt x="1840615" y="1266292"/>
                  <a:pt x="1910845" y="1000375"/>
                </a:cubicBezTo>
                <a:cubicBezTo>
                  <a:pt x="1675991" y="1030087"/>
                  <a:pt x="1455226" y="1054033"/>
                  <a:pt x="1248515" y="1072284"/>
                </a:cubicBezTo>
                <a:cubicBezTo>
                  <a:pt x="1041805" y="1090498"/>
                  <a:pt x="856520" y="1099879"/>
                  <a:pt x="692590" y="1100390"/>
                </a:cubicBezTo>
                <a:cubicBezTo>
                  <a:pt x="470219" y="1096046"/>
                  <a:pt x="299536" y="1033883"/>
                  <a:pt x="180430" y="913901"/>
                </a:cubicBezTo>
                <a:cubicBezTo>
                  <a:pt x="61360" y="793956"/>
                  <a:pt x="1205" y="642180"/>
                  <a:pt x="0" y="458648"/>
                </a:cubicBezTo>
                <a:cubicBezTo>
                  <a:pt x="511" y="414225"/>
                  <a:pt x="7812" y="361407"/>
                  <a:pt x="21901" y="300302"/>
                </a:cubicBezTo>
                <a:cubicBezTo>
                  <a:pt x="35991" y="239161"/>
                  <a:pt x="53695" y="186343"/>
                  <a:pt x="75085" y="141847"/>
                </a:cubicBezTo>
                <a:cubicBezTo>
                  <a:pt x="147760" y="174881"/>
                  <a:pt x="254857" y="198498"/>
                  <a:pt x="396339" y="212770"/>
                </a:cubicBezTo>
                <a:cubicBezTo>
                  <a:pt x="537858" y="227006"/>
                  <a:pt x="703358" y="233978"/>
                  <a:pt x="892840" y="233613"/>
                </a:cubicBezTo>
                <a:cubicBezTo>
                  <a:pt x="1184856" y="232409"/>
                  <a:pt x="1506183" y="220253"/>
                  <a:pt x="1856858" y="197111"/>
                </a:cubicBezTo>
                <a:cubicBezTo>
                  <a:pt x="2207569" y="174005"/>
                  <a:pt x="2550287" y="147213"/>
                  <a:pt x="2885047" y="116807"/>
                </a:cubicBezTo>
                <a:cubicBezTo>
                  <a:pt x="3219844" y="86400"/>
                  <a:pt x="3509378" y="59608"/>
                  <a:pt x="3753649" y="36502"/>
                </a:cubicBezTo>
                <a:cubicBezTo>
                  <a:pt x="3997957" y="13360"/>
                  <a:pt x="4159698" y="1205"/>
                  <a:pt x="42389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800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7BFD0C2-7650-4A84-AE0C-90EA2E651D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92531" y="4700785"/>
            <a:ext cx="1738670" cy="1578077"/>
          </a:xfrm>
          <a:custGeom>
            <a:avLst/>
            <a:gdLst>
              <a:gd name="connsiteX0" fmla="*/ 41787 w 1738670"/>
              <a:gd name="connsiteY0" fmla="*/ 0 h 1578077"/>
              <a:gd name="connsiteX1" fmla="*/ 1738670 w 1738670"/>
              <a:gd name="connsiteY1" fmla="*/ 0 h 1578077"/>
              <a:gd name="connsiteX2" fmla="*/ 1738670 w 1738670"/>
              <a:gd name="connsiteY2" fmla="*/ 1578077 h 1578077"/>
              <a:gd name="connsiteX3" fmla="*/ 41787 w 1738670"/>
              <a:gd name="connsiteY3" fmla="*/ 1578077 h 1578077"/>
              <a:gd name="connsiteX4" fmla="*/ 0 w 1738670"/>
              <a:gd name="connsiteY4" fmla="*/ 1536290 h 1578077"/>
              <a:gd name="connsiteX5" fmla="*/ 0 w 1738670"/>
              <a:gd name="connsiteY5" fmla="*/ 41787 h 1578077"/>
              <a:gd name="connsiteX6" fmla="*/ 41787 w 1738670"/>
              <a:gd name="connsiteY6" fmla="*/ 0 h 157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8670" h="1578077">
                <a:moveTo>
                  <a:pt x="41787" y="0"/>
                </a:moveTo>
                <a:lnTo>
                  <a:pt x="1738670" y="0"/>
                </a:lnTo>
                <a:lnTo>
                  <a:pt x="1738670" y="1578077"/>
                </a:lnTo>
                <a:lnTo>
                  <a:pt x="41787" y="1578077"/>
                </a:lnTo>
                <a:cubicBezTo>
                  <a:pt x="18709" y="1578077"/>
                  <a:pt x="0" y="1559368"/>
                  <a:pt x="0" y="1536290"/>
                </a:cubicBezTo>
                <a:lnTo>
                  <a:pt x="0" y="41787"/>
                </a:lnTo>
                <a:cubicBezTo>
                  <a:pt x="0" y="18709"/>
                  <a:pt x="18709" y="0"/>
                  <a:pt x="417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028A68C-F5F8-4F58-A92F-4FF9C1392E8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60800" y="2669326"/>
            <a:ext cx="1738670" cy="1578077"/>
          </a:xfrm>
          <a:custGeom>
            <a:avLst/>
            <a:gdLst>
              <a:gd name="connsiteX0" fmla="*/ 0 w 1738670"/>
              <a:gd name="connsiteY0" fmla="*/ 0 h 1578077"/>
              <a:gd name="connsiteX1" fmla="*/ 1696883 w 1738670"/>
              <a:gd name="connsiteY1" fmla="*/ 0 h 1578077"/>
              <a:gd name="connsiteX2" fmla="*/ 1738670 w 1738670"/>
              <a:gd name="connsiteY2" fmla="*/ 41787 h 1578077"/>
              <a:gd name="connsiteX3" fmla="*/ 1738670 w 1738670"/>
              <a:gd name="connsiteY3" fmla="*/ 1536290 h 1578077"/>
              <a:gd name="connsiteX4" fmla="*/ 1696883 w 1738670"/>
              <a:gd name="connsiteY4" fmla="*/ 1578077 h 1578077"/>
              <a:gd name="connsiteX5" fmla="*/ 0 w 1738670"/>
              <a:gd name="connsiteY5" fmla="*/ 1578077 h 157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8670" h="1578077">
                <a:moveTo>
                  <a:pt x="0" y="0"/>
                </a:moveTo>
                <a:lnTo>
                  <a:pt x="1696883" y="0"/>
                </a:lnTo>
                <a:cubicBezTo>
                  <a:pt x="1719961" y="0"/>
                  <a:pt x="1738670" y="18709"/>
                  <a:pt x="1738670" y="41787"/>
                </a:cubicBezTo>
                <a:lnTo>
                  <a:pt x="1738670" y="1536290"/>
                </a:lnTo>
                <a:cubicBezTo>
                  <a:pt x="1738670" y="1559368"/>
                  <a:pt x="1719961" y="1578077"/>
                  <a:pt x="1696883" y="1578077"/>
                </a:cubicBezTo>
                <a:lnTo>
                  <a:pt x="0" y="157807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610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7BFD0C2-7650-4A84-AE0C-90EA2E651D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92531" y="2669326"/>
            <a:ext cx="1738670" cy="1578077"/>
          </a:xfrm>
          <a:custGeom>
            <a:avLst/>
            <a:gdLst>
              <a:gd name="connsiteX0" fmla="*/ 41787 w 1738670"/>
              <a:gd name="connsiteY0" fmla="*/ 0 h 1578077"/>
              <a:gd name="connsiteX1" fmla="*/ 1738670 w 1738670"/>
              <a:gd name="connsiteY1" fmla="*/ 0 h 1578077"/>
              <a:gd name="connsiteX2" fmla="*/ 1738670 w 1738670"/>
              <a:gd name="connsiteY2" fmla="*/ 1578077 h 1578077"/>
              <a:gd name="connsiteX3" fmla="*/ 41787 w 1738670"/>
              <a:gd name="connsiteY3" fmla="*/ 1578077 h 1578077"/>
              <a:gd name="connsiteX4" fmla="*/ 0 w 1738670"/>
              <a:gd name="connsiteY4" fmla="*/ 1536290 h 1578077"/>
              <a:gd name="connsiteX5" fmla="*/ 0 w 1738670"/>
              <a:gd name="connsiteY5" fmla="*/ 41787 h 1578077"/>
              <a:gd name="connsiteX6" fmla="*/ 41787 w 1738670"/>
              <a:gd name="connsiteY6" fmla="*/ 0 h 157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8670" h="1578077">
                <a:moveTo>
                  <a:pt x="41787" y="0"/>
                </a:moveTo>
                <a:lnTo>
                  <a:pt x="1738670" y="0"/>
                </a:lnTo>
                <a:lnTo>
                  <a:pt x="1738670" y="1578077"/>
                </a:lnTo>
                <a:lnTo>
                  <a:pt x="41787" y="1578077"/>
                </a:lnTo>
                <a:cubicBezTo>
                  <a:pt x="18709" y="1578077"/>
                  <a:pt x="0" y="1559368"/>
                  <a:pt x="0" y="1536290"/>
                </a:cubicBezTo>
                <a:lnTo>
                  <a:pt x="0" y="41787"/>
                </a:lnTo>
                <a:cubicBezTo>
                  <a:pt x="0" y="18709"/>
                  <a:pt x="18709" y="0"/>
                  <a:pt x="417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028A68C-F5F8-4F58-A92F-4FF9C1392E8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60800" y="637868"/>
            <a:ext cx="1738670" cy="1578077"/>
          </a:xfrm>
          <a:custGeom>
            <a:avLst/>
            <a:gdLst>
              <a:gd name="connsiteX0" fmla="*/ 0 w 1738670"/>
              <a:gd name="connsiteY0" fmla="*/ 0 h 1578077"/>
              <a:gd name="connsiteX1" fmla="*/ 1696883 w 1738670"/>
              <a:gd name="connsiteY1" fmla="*/ 0 h 1578077"/>
              <a:gd name="connsiteX2" fmla="*/ 1738670 w 1738670"/>
              <a:gd name="connsiteY2" fmla="*/ 41787 h 1578077"/>
              <a:gd name="connsiteX3" fmla="*/ 1738670 w 1738670"/>
              <a:gd name="connsiteY3" fmla="*/ 1536290 h 1578077"/>
              <a:gd name="connsiteX4" fmla="*/ 1696883 w 1738670"/>
              <a:gd name="connsiteY4" fmla="*/ 1578077 h 1578077"/>
              <a:gd name="connsiteX5" fmla="*/ 0 w 1738670"/>
              <a:gd name="connsiteY5" fmla="*/ 1578077 h 157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8670" h="1578077">
                <a:moveTo>
                  <a:pt x="0" y="0"/>
                </a:moveTo>
                <a:lnTo>
                  <a:pt x="1696883" y="0"/>
                </a:lnTo>
                <a:cubicBezTo>
                  <a:pt x="1719961" y="0"/>
                  <a:pt x="1738670" y="18709"/>
                  <a:pt x="1738670" y="41787"/>
                </a:cubicBezTo>
                <a:lnTo>
                  <a:pt x="1738670" y="1536290"/>
                </a:lnTo>
                <a:cubicBezTo>
                  <a:pt x="1738670" y="1559368"/>
                  <a:pt x="1719961" y="1578077"/>
                  <a:pt x="1696883" y="1578077"/>
                </a:cubicBezTo>
                <a:lnTo>
                  <a:pt x="0" y="157807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08" name="Picture Placeholder 107">
            <a:extLst>
              <a:ext uri="{FF2B5EF4-FFF2-40B4-BE49-F238E27FC236}">
                <a16:creationId xmlns:a16="http://schemas.microsoft.com/office/drawing/2014/main" id="{C25F3835-946B-4A68-9A05-9EC91BBF08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860796" y="4695937"/>
            <a:ext cx="1738670" cy="1578077"/>
          </a:xfrm>
          <a:custGeom>
            <a:avLst/>
            <a:gdLst>
              <a:gd name="connsiteX0" fmla="*/ 0 w 1738670"/>
              <a:gd name="connsiteY0" fmla="*/ 0 h 1578077"/>
              <a:gd name="connsiteX1" fmla="*/ 1696883 w 1738670"/>
              <a:gd name="connsiteY1" fmla="*/ 0 h 1578077"/>
              <a:gd name="connsiteX2" fmla="*/ 1738670 w 1738670"/>
              <a:gd name="connsiteY2" fmla="*/ 41787 h 1578077"/>
              <a:gd name="connsiteX3" fmla="*/ 1738670 w 1738670"/>
              <a:gd name="connsiteY3" fmla="*/ 1536290 h 1578077"/>
              <a:gd name="connsiteX4" fmla="*/ 1696883 w 1738670"/>
              <a:gd name="connsiteY4" fmla="*/ 1578077 h 1578077"/>
              <a:gd name="connsiteX5" fmla="*/ 0 w 1738670"/>
              <a:gd name="connsiteY5" fmla="*/ 1578077 h 157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8670" h="1578077">
                <a:moveTo>
                  <a:pt x="0" y="0"/>
                </a:moveTo>
                <a:lnTo>
                  <a:pt x="1696883" y="0"/>
                </a:lnTo>
                <a:cubicBezTo>
                  <a:pt x="1719961" y="0"/>
                  <a:pt x="1738670" y="18709"/>
                  <a:pt x="1738670" y="41787"/>
                </a:cubicBezTo>
                <a:lnTo>
                  <a:pt x="1738670" y="1536290"/>
                </a:lnTo>
                <a:cubicBezTo>
                  <a:pt x="1738670" y="1559368"/>
                  <a:pt x="1719961" y="1578077"/>
                  <a:pt x="1696883" y="1578077"/>
                </a:cubicBezTo>
                <a:lnTo>
                  <a:pt x="0" y="157807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950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7BFD0C2-7650-4A84-AE0C-90EA2E651D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92531" y="637868"/>
            <a:ext cx="1738670" cy="1578077"/>
          </a:xfrm>
          <a:custGeom>
            <a:avLst/>
            <a:gdLst>
              <a:gd name="connsiteX0" fmla="*/ 41787 w 1738670"/>
              <a:gd name="connsiteY0" fmla="*/ 0 h 1578077"/>
              <a:gd name="connsiteX1" fmla="*/ 1738670 w 1738670"/>
              <a:gd name="connsiteY1" fmla="*/ 0 h 1578077"/>
              <a:gd name="connsiteX2" fmla="*/ 1738670 w 1738670"/>
              <a:gd name="connsiteY2" fmla="*/ 1578077 h 1578077"/>
              <a:gd name="connsiteX3" fmla="*/ 41787 w 1738670"/>
              <a:gd name="connsiteY3" fmla="*/ 1578077 h 1578077"/>
              <a:gd name="connsiteX4" fmla="*/ 0 w 1738670"/>
              <a:gd name="connsiteY4" fmla="*/ 1536290 h 1578077"/>
              <a:gd name="connsiteX5" fmla="*/ 0 w 1738670"/>
              <a:gd name="connsiteY5" fmla="*/ 41787 h 1578077"/>
              <a:gd name="connsiteX6" fmla="*/ 41787 w 1738670"/>
              <a:gd name="connsiteY6" fmla="*/ 0 h 157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8670" h="1578077">
                <a:moveTo>
                  <a:pt x="41787" y="0"/>
                </a:moveTo>
                <a:lnTo>
                  <a:pt x="1738670" y="0"/>
                </a:lnTo>
                <a:lnTo>
                  <a:pt x="1738670" y="1578077"/>
                </a:lnTo>
                <a:lnTo>
                  <a:pt x="41787" y="1578077"/>
                </a:lnTo>
                <a:cubicBezTo>
                  <a:pt x="18709" y="1578077"/>
                  <a:pt x="0" y="1559368"/>
                  <a:pt x="0" y="1536290"/>
                </a:cubicBezTo>
                <a:lnTo>
                  <a:pt x="0" y="41787"/>
                </a:lnTo>
                <a:cubicBezTo>
                  <a:pt x="0" y="18709"/>
                  <a:pt x="18709" y="0"/>
                  <a:pt x="417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08" name="Picture Placeholder 107">
            <a:extLst>
              <a:ext uri="{FF2B5EF4-FFF2-40B4-BE49-F238E27FC236}">
                <a16:creationId xmlns:a16="http://schemas.microsoft.com/office/drawing/2014/main" id="{C25F3835-946B-4A68-9A05-9EC91BBF08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860796" y="2664479"/>
            <a:ext cx="1738670" cy="1578077"/>
          </a:xfrm>
          <a:custGeom>
            <a:avLst/>
            <a:gdLst>
              <a:gd name="connsiteX0" fmla="*/ 0 w 1738670"/>
              <a:gd name="connsiteY0" fmla="*/ 0 h 1578077"/>
              <a:gd name="connsiteX1" fmla="*/ 1696883 w 1738670"/>
              <a:gd name="connsiteY1" fmla="*/ 0 h 1578077"/>
              <a:gd name="connsiteX2" fmla="*/ 1738670 w 1738670"/>
              <a:gd name="connsiteY2" fmla="*/ 41787 h 1578077"/>
              <a:gd name="connsiteX3" fmla="*/ 1738670 w 1738670"/>
              <a:gd name="connsiteY3" fmla="*/ 1536290 h 1578077"/>
              <a:gd name="connsiteX4" fmla="*/ 1696883 w 1738670"/>
              <a:gd name="connsiteY4" fmla="*/ 1578077 h 1578077"/>
              <a:gd name="connsiteX5" fmla="*/ 0 w 1738670"/>
              <a:gd name="connsiteY5" fmla="*/ 1578077 h 157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8670" h="1578077">
                <a:moveTo>
                  <a:pt x="0" y="0"/>
                </a:moveTo>
                <a:lnTo>
                  <a:pt x="1696883" y="0"/>
                </a:lnTo>
                <a:cubicBezTo>
                  <a:pt x="1719961" y="0"/>
                  <a:pt x="1738670" y="18709"/>
                  <a:pt x="1738670" y="41787"/>
                </a:cubicBezTo>
                <a:lnTo>
                  <a:pt x="1738670" y="1536290"/>
                </a:lnTo>
                <a:cubicBezTo>
                  <a:pt x="1738670" y="1559368"/>
                  <a:pt x="1719961" y="1578077"/>
                  <a:pt x="1696883" y="1578077"/>
                </a:cubicBezTo>
                <a:lnTo>
                  <a:pt x="0" y="157807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723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6C8D8D-2779-4E11-AD70-E015EEFFEE72}"/>
              </a:ext>
            </a:extLst>
          </p:cNvPr>
          <p:cNvSpPr/>
          <p:nvPr userDrawn="1"/>
        </p:nvSpPr>
        <p:spPr>
          <a:xfrm>
            <a:off x="1" y="1"/>
            <a:ext cx="42672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8499C6C-4E13-4CF6-A811-04CF1868D6E0}"/>
              </a:ext>
            </a:extLst>
          </p:cNvPr>
          <p:cNvSpPr/>
          <p:nvPr userDrawn="1"/>
        </p:nvSpPr>
        <p:spPr>
          <a:xfrm>
            <a:off x="373399" y="295651"/>
            <a:ext cx="968706" cy="162634"/>
          </a:xfrm>
          <a:custGeom>
            <a:avLst/>
            <a:gdLst/>
            <a:ahLst/>
            <a:cxnLst/>
            <a:rect l="l" t="t" r="r" b="b"/>
            <a:pathLst>
              <a:path w="3340903" h="560898">
                <a:moveTo>
                  <a:pt x="648913" y="408651"/>
                </a:moveTo>
                <a:cubicBezTo>
                  <a:pt x="636509" y="410763"/>
                  <a:pt x="623037" y="417435"/>
                  <a:pt x="608495" y="428666"/>
                </a:cubicBezTo>
                <a:cubicBezTo>
                  <a:pt x="593954" y="439897"/>
                  <a:pt x="581396" y="452614"/>
                  <a:pt x="570820" y="466817"/>
                </a:cubicBezTo>
                <a:cubicBezTo>
                  <a:pt x="560244" y="481020"/>
                  <a:pt x="554701" y="493635"/>
                  <a:pt x="554193" y="504663"/>
                </a:cubicBezTo>
                <a:cubicBezTo>
                  <a:pt x="554207" y="509806"/>
                  <a:pt x="555380" y="514436"/>
                  <a:pt x="557711" y="518550"/>
                </a:cubicBezTo>
                <a:cubicBezTo>
                  <a:pt x="560042" y="522665"/>
                  <a:pt x="563446" y="526266"/>
                  <a:pt x="567922" y="529352"/>
                </a:cubicBezTo>
                <a:cubicBezTo>
                  <a:pt x="590517" y="519479"/>
                  <a:pt x="609507" y="503048"/>
                  <a:pt x="624892" y="480060"/>
                </a:cubicBezTo>
                <a:cubicBezTo>
                  <a:pt x="640277" y="457071"/>
                  <a:pt x="648285" y="433268"/>
                  <a:pt x="648913" y="408651"/>
                </a:cubicBezTo>
                <a:close/>
                <a:moveTo>
                  <a:pt x="2641854" y="228356"/>
                </a:moveTo>
                <a:cubicBezTo>
                  <a:pt x="2615877" y="232498"/>
                  <a:pt x="2590629" y="248553"/>
                  <a:pt x="2566111" y="276521"/>
                </a:cubicBezTo>
                <a:cubicBezTo>
                  <a:pt x="2541593" y="304490"/>
                  <a:pt x="2523379" y="340085"/>
                  <a:pt x="2511470" y="383309"/>
                </a:cubicBezTo>
                <a:cubicBezTo>
                  <a:pt x="2548512" y="364854"/>
                  <a:pt x="2578906" y="342285"/>
                  <a:pt x="2602653" y="315602"/>
                </a:cubicBezTo>
                <a:cubicBezTo>
                  <a:pt x="2626399" y="288920"/>
                  <a:pt x="2639466" y="259838"/>
                  <a:pt x="2641854" y="228356"/>
                </a:cubicBezTo>
                <a:close/>
                <a:moveTo>
                  <a:pt x="1825518" y="226984"/>
                </a:moveTo>
                <a:cubicBezTo>
                  <a:pt x="1805576" y="233183"/>
                  <a:pt x="1787650" y="242725"/>
                  <a:pt x="1771740" y="255609"/>
                </a:cubicBezTo>
                <a:cubicBezTo>
                  <a:pt x="1755829" y="268493"/>
                  <a:pt x="1742191" y="282491"/>
                  <a:pt x="1730827" y="297604"/>
                </a:cubicBezTo>
                <a:cubicBezTo>
                  <a:pt x="1714702" y="319430"/>
                  <a:pt x="1701493" y="343313"/>
                  <a:pt x="1691201" y="369253"/>
                </a:cubicBezTo>
                <a:cubicBezTo>
                  <a:pt x="1680908" y="395192"/>
                  <a:pt x="1675590" y="417704"/>
                  <a:pt x="1675247" y="436787"/>
                </a:cubicBezTo>
                <a:cubicBezTo>
                  <a:pt x="1675433" y="448243"/>
                  <a:pt x="1677292" y="458756"/>
                  <a:pt x="1680823" y="468326"/>
                </a:cubicBezTo>
                <a:cubicBezTo>
                  <a:pt x="1684353" y="477897"/>
                  <a:pt x="1688442" y="483610"/>
                  <a:pt x="1693088" y="485467"/>
                </a:cubicBezTo>
                <a:cubicBezTo>
                  <a:pt x="1734701" y="475497"/>
                  <a:pt x="1768466" y="451214"/>
                  <a:pt x="1794383" y="412619"/>
                </a:cubicBezTo>
                <a:cubicBezTo>
                  <a:pt x="1820301" y="374023"/>
                  <a:pt x="1833652" y="327458"/>
                  <a:pt x="1834439" y="272921"/>
                </a:cubicBezTo>
                <a:cubicBezTo>
                  <a:pt x="1834453" y="261408"/>
                  <a:pt x="1833738" y="252038"/>
                  <a:pt x="1832294" y="244810"/>
                </a:cubicBezTo>
                <a:cubicBezTo>
                  <a:pt x="1830850" y="237583"/>
                  <a:pt x="1828591" y="231640"/>
                  <a:pt x="1825518" y="226984"/>
                </a:cubicBezTo>
                <a:close/>
                <a:moveTo>
                  <a:pt x="1520718" y="226984"/>
                </a:moveTo>
                <a:cubicBezTo>
                  <a:pt x="1500776" y="233183"/>
                  <a:pt x="1482850" y="242725"/>
                  <a:pt x="1466940" y="255609"/>
                </a:cubicBezTo>
                <a:cubicBezTo>
                  <a:pt x="1451029" y="268493"/>
                  <a:pt x="1437391" y="282491"/>
                  <a:pt x="1426027" y="297604"/>
                </a:cubicBezTo>
                <a:cubicBezTo>
                  <a:pt x="1409902" y="319430"/>
                  <a:pt x="1396693" y="343313"/>
                  <a:pt x="1386401" y="369253"/>
                </a:cubicBezTo>
                <a:cubicBezTo>
                  <a:pt x="1376108" y="395192"/>
                  <a:pt x="1370791" y="417704"/>
                  <a:pt x="1370447" y="436787"/>
                </a:cubicBezTo>
                <a:cubicBezTo>
                  <a:pt x="1370633" y="448243"/>
                  <a:pt x="1372492" y="458756"/>
                  <a:pt x="1376022" y="468326"/>
                </a:cubicBezTo>
                <a:cubicBezTo>
                  <a:pt x="1379553" y="477897"/>
                  <a:pt x="1383642" y="483610"/>
                  <a:pt x="1388288" y="485467"/>
                </a:cubicBezTo>
                <a:cubicBezTo>
                  <a:pt x="1429901" y="475497"/>
                  <a:pt x="1463666" y="451214"/>
                  <a:pt x="1489583" y="412619"/>
                </a:cubicBezTo>
                <a:cubicBezTo>
                  <a:pt x="1515501" y="374023"/>
                  <a:pt x="1528852" y="327458"/>
                  <a:pt x="1529639" y="272921"/>
                </a:cubicBezTo>
                <a:cubicBezTo>
                  <a:pt x="1529653" y="261408"/>
                  <a:pt x="1528938" y="252038"/>
                  <a:pt x="1527494" y="244810"/>
                </a:cubicBezTo>
                <a:cubicBezTo>
                  <a:pt x="1526050" y="237583"/>
                  <a:pt x="1523791" y="231640"/>
                  <a:pt x="1520718" y="226984"/>
                </a:cubicBezTo>
                <a:close/>
                <a:moveTo>
                  <a:pt x="2630188" y="166649"/>
                </a:moveTo>
                <a:cubicBezTo>
                  <a:pt x="2650862" y="169391"/>
                  <a:pt x="2670496" y="182418"/>
                  <a:pt x="2689088" y="205730"/>
                </a:cubicBezTo>
                <a:cubicBezTo>
                  <a:pt x="2686833" y="242779"/>
                  <a:pt x="2678636" y="273582"/>
                  <a:pt x="2664497" y="298138"/>
                </a:cubicBezTo>
                <a:cubicBezTo>
                  <a:pt x="2650359" y="322694"/>
                  <a:pt x="2630120" y="343593"/>
                  <a:pt x="2603780" y="360835"/>
                </a:cubicBezTo>
                <a:cubicBezTo>
                  <a:pt x="2577440" y="378078"/>
                  <a:pt x="2544840" y="394253"/>
                  <a:pt x="2505980" y="409363"/>
                </a:cubicBezTo>
                <a:cubicBezTo>
                  <a:pt x="2505951" y="412120"/>
                  <a:pt x="2505837" y="415005"/>
                  <a:pt x="2505637" y="418019"/>
                </a:cubicBezTo>
                <a:cubicBezTo>
                  <a:pt x="2505437" y="421033"/>
                  <a:pt x="2505322" y="424090"/>
                  <a:pt x="2505294" y="427189"/>
                </a:cubicBezTo>
                <a:cubicBezTo>
                  <a:pt x="2504979" y="439673"/>
                  <a:pt x="2506981" y="451729"/>
                  <a:pt x="2511299" y="463356"/>
                </a:cubicBezTo>
                <a:cubicBezTo>
                  <a:pt x="2515616" y="474983"/>
                  <a:pt x="2524137" y="481211"/>
                  <a:pt x="2536860" y="482040"/>
                </a:cubicBezTo>
                <a:cubicBezTo>
                  <a:pt x="2553432" y="481621"/>
                  <a:pt x="2569469" y="476974"/>
                  <a:pt x="2584971" y="468099"/>
                </a:cubicBezTo>
                <a:cubicBezTo>
                  <a:pt x="2600473" y="459223"/>
                  <a:pt x="2614829" y="448634"/>
                  <a:pt x="2628038" y="436331"/>
                </a:cubicBezTo>
                <a:cubicBezTo>
                  <a:pt x="2641247" y="424028"/>
                  <a:pt x="2652698" y="412524"/>
                  <a:pt x="2662390" y="401821"/>
                </a:cubicBezTo>
                <a:cubicBezTo>
                  <a:pt x="2664758" y="403849"/>
                  <a:pt x="2666869" y="405792"/>
                  <a:pt x="2668723" y="407649"/>
                </a:cubicBezTo>
                <a:cubicBezTo>
                  <a:pt x="2670577" y="409506"/>
                  <a:pt x="2672345" y="411448"/>
                  <a:pt x="2674028" y="413477"/>
                </a:cubicBezTo>
                <a:cubicBezTo>
                  <a:pt x="2653036" y="440859"/>
                  <a:pt x="2630441" y="463571"/>
                  <a:pt x="2606246" y="481611"/>
                </a:cubicBezTo>
                <a:cubicBezTo>
                  <a:pt x="2582050" y="499652"/>
                  <a:pt x="2558921" y="511222"/>
                  <a:pt x="2536860" y="516321"/>
                </a:cubicBezTo>
                <a:cubicBezTo>
                  <a:pt x="2505097" y="512379"/>
                  <a:pt x="2480535" y="500895"/>
                  <a:pt x="2463177" y="481868"/>
                </a:cubicBezTo>
                <a:cubicBezTo>
                  <a:pt x="2445819" y="462842"/>
                  <a:pt x="2437027" y="439359"/>
                  <a:pt x="2436800" y="411420"/>
                </a:cubicBezTo>
                <a:cubicBezTo>
                  <a:pt x="2437510" y="372999"/>
                  <a:pt x="2447512" y="335187"/>
                  <a:pt x="2466808" y="297986"/>
                </a:cubicBezTo>
                <a:cubicBezTo>
                  <a:pt x="2486103" y="260784"/>
                  <a:pt x="2510431" y="229829"/>
                  <a:pt x="2539791" y="205121"/>
                </a:cubicBezTo>
                <a:cubicBezTo>
                  <a:pt x="2569151" y="180413"/>
                  <a:pt x="2599284" y="167589"/>
                  <a:pt x="2630188" y="166649"/>
                </a:cubicBezTo>
                <a:close/>
                <a:moveTo>
                  <a:pt x="1792582" y="165278"/>
                </a:moveTo>
                <a:cubicBezTo>
                  <a:pt x="1799829" y="169105"/>
                  <a:pt x="1807120" y="175162"/>
                  <a:pt x="1814453" y="183446"/>
                </a:cubicBezTo>
                <a:cubicBezTo>
                  <a:pt x="1821786" y="191731"/>
                  <a:pt x="1828905" y="201901"/>
                  <a:pt x="1835808" y="213957"/>
                </a:cubicBezTo>
                <a:cubicBezTo>
                  <a:pt x="1837862" y="213928"/>
                  <a:pt x="1839916" y="213814"/>
                  <a:pt x="1841970" y="213614"/>
                </a:cubicBezTo>
                <a:cubicBezTo>
                  <a:pt x="1844023" y="213414"/>
                  <a:pt x="1846077" y="213300"/>
                  <a:pt x="1848131" y="213271"/>
                </a:cubicBezTo>
                <a:cubicBezTo>
                  <a:pt x="1860426" y="213214"/>
                  <a:pt x="1869554" y="218471"/>
                  <a:pt x="1875516" y="229041"/>
                </a:cubicBezTo>
                <a:cubicBezTo>
                  <a:pt x="1881478" y="239611"/>
                  <a:pt x="1884445" y="255838"/>
                  <a:pt x="1884416" y="277721"/>
                </a:cubicBezTo>
                <a:cubicBezTo>
                  <a:pt x="1884121" y="316247"/>
                  <a:pt x="1875956" y="351866"/>
                  <a:pt x="1859921" y="384578"/>
                </a:cubicBezTo>
                <a:cubicBezTo>
                  <a:pt x="1843886" y="417289"/>
                  <a:pt x="1821752" y="444935"/>
                  <a:pt x="1793519" y="467514"/>
                </a:cubicBezTo>
                <a:cubicBezTo>
                  <a:pt x="1765285" y="490093"/>
                  <a:pt x="1732723" y="505448"/>
                  <a:pt x="1695833" y="513578"/>
                </a:cubicBezTo>
                <a:cubicBezTo>
                  <a:pt x="1669474" y="510407"/>
                  <a:pt x="1648688" y="498923"/>
                  <a:pt x="1633473" y="479125"/>
                </a:cubicBezTo>
                <a:cubicBezTo>
                  <a:pt x="1618259" y="459328"/>
                  <a:pt x="1610495" y="433788"/>
                  <a:pt x="1610182" y="402506"/>
                </a:cubicBezTo>
                <a:cubicBezTo>
                  <a:pt x="1610368" y="377704"/>
                  <a:pt x="1615247" y="352268"/>
                  <a:pt x="1624822" y="326197"/>
                </a:cubicBezTo>
                <a:cubicBezTo>
                  <a:pt x="1634396" y="300126"/>
                  <a:pt x="1647552" y="275503"/>
                  <a:pt x="1664289" y="252327"/>
                </a:cubicBezTo>
                <a:cubicBezTo>
                  <a:pt x="1681027" y="229151"/>
                  <a:pt x="1700232" y="209504"/>
                  <a:pt x="1721907" y="193388"/>
                </a:cubicBezTo>
                <a:cubicBezTo>
                  <a:pt x="1734329" y="184117"/>
                  <a:pt x="1746537" y="177118"/>
                  <a:pt x="1758531" y="172391"/>
                </a:cubicBezTo>
                <a:cubicBezTo>
                  <a:pt x="1770524" y="167663"/>
                  <a:pt x="1781875" y="165292"/>
                  <a:pt x="1792582" y="165278"/>
                </a:cubicBezTo>
                <a:close/>
                <a:moveTo>
                  <a:pt x="1487782" y="165278"/>
                </a:moveTo>
                <a:cubicBezTo>
                  <a:pt x="1495030" y="169105"/>
                  <a:pt x="1502320" y="175162"/>
                  <a:pt x="1509653" y="183446"/>
                </a:cubicBezTo>
                <a:cubicBezTo>
                  <a:pt x="1516986" y="191731"/>
                  <a:pt x="1524104" y="201901"/>
                  <a:pt x="1531008" y="213957"/>
                </a:cubicBezTo>
                <a:cubicBezTo>
                  <a:pt x="1533062" y="213928"/>
                  <a:pt x="1535116" y="213814"/>
                  <a:pt x="1537170" y="213614"/>
                </a:cubicBezTo>
                <a:cubicBezTo>
                  <a:pt x="1539223" y="213414"/>
                  <a:pt x="1541277" y="213300"/>
                  <a:pt x="1543331" y="213271"/>
                </a:cubicBezTo>
                <a:cubicBezTo>
                  <a:pt x="1555626" y="213214"/>
                  <a:pt x="1564754" y="218471"/>
                  <a:pt x="1570716" y="229041"/>
                </a:cubicBezTo>
                <a:cubicBezTo>
                  <a:pt x="1576678" y="239611"/>
                  <a:pt x="1579645" y="255838"/>
                  <a:pt x="1579616" y="277721"/>
                </a:cubicBezTo>
                <a:cubicBezTo>
                  <a:pt x="1579321" y="316247"/>
                  <a:pt x="1571156" y="351866"/>
                  <a:pt x="1555121" y="384578"/>
                </a:cubicBezTo>
                <a:cubicBezTo>
                  <a:pt x="1539086" y="417289"/>
                  <a:pt x="1516952" y="444935"/>
                  <a:pt x="1488719" y="467514"/>
                </a:cubicBezTo>
                <a:cubicBezTo>
                  <a:pt x="1460485" y="490093"/>
                  <a:pt x="1427923" y="505448"/>
                  <a:pt x="1391032" y="513578"/>
                </a:cubicBezTo>
                <a:cubicBezTo>
                  <a:pt x="1364674" y="510407"/>
                  <a:pt x="1343888" y="498923"/>
                  <a:pt x="1328673" y="479125"/>
                </a:cubicBezTo>
                <a:cubicBezTo>
                  <a:pt x="1313459" y="459328"/>
                  <a:pt x="1305695" y="433788"/>
                  <a:pt x="1305382" y="402506"/>
                </a:cubicBezTo>
                <a:cubicBezTo>
                  <a:pt x="1305568" y="377704"/>
                  <a:pt x="1310447" y="352268"/>
                  <a:pt x="1320022" y="326197"/>
                </a:cubicBezTo>
                <a:cubicBezTo>
                  <a:pt x="1329596" y="300126"/>
                  <a:pt x="1342752" y="275503"/>
                  <a:pt x="1359489" y="252327"/>
                </a:cubicBezTo>
                <a:cubicBezTo>
                  <a:pt x="1376227" y="229151"/>
                  <a:pt x="1395432" y="209504"/>
                  <a:pt x="1417107" y="193388"/>
                </a:cubicBezTo>
                <a:cubicBezTo>
                  <a:pt x="1429529" y="184117"/>
                  <a:pt x="1441737" y="177118"/>
                  <a:pt x="1453731" y="172391"/>
                </a:cubicBezTo>
                <a:cubicBezTo>
                  <a:pt x="1465724" y="167663"/>
                  <a:pt x="1477075" y="165292"/>
                  <a:pt x="1487782" y="165278"/>
                </a:cubicBezTo>
                <a:close/>
                <a:moveTo>
                  <a:pt x="2019224" y="163220"/>
                </a:moveTo>
                <a:cubicBezTo>
                  <a:pt x="2031711" y="165835"/>
                  <a:pt x="2043255" y="170207"/>
                  <a:pt x="2053857" y="176335"/>
                </a:cubicBezTo>
                <a:cubicBezTo>
                  <a:pt x="2064458" y="182464"/>
                  <a:pt x="2075316" y="191120"/>
                  <a:pt x="2086432" y="202305"/>
                </a:cubicBezTo>
                <a:cubicBezTo>
                  <a:pt x="2079807" y="221107"/>
                  <a:pt x="2069511" y="241439"/>
                  <a:pt x="2055546" y="263302"/>
                </a:cubicBezTo>
                <a:cubicBezTo>
                  <a:pt x="2041580" y="285164"/>
                  <a:pt x="2028033" y="308098"/>
                  <a:pt x="2014906" y="332104"/>
                </a:cubicBezTo>
                <a:cubicBezTo>
                  <a:pt x="2001778" y="356110"/>
                  <a:pt x="1993159" y="380730"/>
                  <a:pt x="1989048" y="405963"/>
                </a:cubicBezTo>
                <a:cubicBezTo>
                  <a:pt x="2002275" y="387112"/>
                  <a:pt x="2017484" y="366074"/>
                  <a:pt x="2034676" y="342850"/>
                </a:cubicBezTo>
                <a:cubicBezTo>
                  <a:pt x="2051867" y="319625"/>
                  <a:pt x="2069862" y="297201"/>
                  <a:pt x="2088661" y="275577"/>
                </a:cubicBezTo>
                <a:cubicBezTo>
                  <a:pt x="2107460" y="253953"/>
                  <a:pt x="2125883" y="236117"/>
                  <a:pt x="2143932" y="222069"/>
                </a:cubicBezTo>
                <a:cubicBezTo>
                  <a:pt x="2161981" y="208020"/>
                  <a:pt x="2178476" y="200747"/>
                  <a:pt x="2193417" y="200249"/>
                </a:cubicBezTo>
                <a:cubicBezTo>
                  <a:pt x="2205504" y="200877"/>
                  <a:pt x="2217334" y="204075"/>
                  <a:pt x="2228907" y="209841"/>
                </a:cubicBezTo>
                <a:cubicBezTo>
                  <a:pt x="2240480" y="215607"/>
                  <a:pt x="2247166" y="220174"/>
                  <a:pt x="2248967" y="223542"/>
                </a:cubicBezTo>
                <a:cubicBezTo>
                  <a:pt x="2245233" y="236438"/>
                  <a:pt x="2237080" y="254202"/>
                  <a:pt x="2224506" y="276835"/>
                </a:cubicBezTo>
                <a:cubicBezTo>
                  <a:pt x="2211933" y="299469"/>
                  <a:pt x="2199513" y="322220"/>
                  <a:pt x="2187245" y="345088"/>
                </a:cubicBezTo>
                <a:cubicBezTo>
                  <a:pt x="2174976" y="367956"/>
                  <a:pt x="2167433" y="386189"/>
                  <a:pt x="2164613" y="399788"/>
                </a:cubicBezTo>
                <a:cubicBezTo>
                  <a:pt x="2209073" y="337902"/>
                  <a:pt x="2248551" y="288809"/>
                  <a:pt x="2283046" y="252510"/>
                </a:cubicBezTo>
                <a:cubicBezTo>
                  <a:pt x="2317542" y="216210"/>
                  <a:pt x="2347759" y="197648"/>
                  <a:pt x="2373696" y="196824"/>
                </a:cubicBezTo>
                <a:cubicBezTo>
                  <a:pt x="2383183" y="196839"/>
                  <a:pt x="2391813" y="199208"/>
                  <a:pt x="2399585" y="203932"/>
                </a:cubicBezTo>
                <a:cubicBezTo>
                  <a:pt x="2407358" y="208656"/>
                  <a:pt x="2412901" y="215650"/>
                  <a:pt x="2416216" y="224913"/>
                </a:cubicBezTo>
                <a:cubicBezTo>
                  <a:pt x="2409989" y="243564"/>
                  <a:pt x="2400193" y="266491"/>
                  <a:pt x="2386828" y="293695"/>
                </a:cubicBezTo>
                <a:cubicBezTo>
                  <a:pt x="2373464" y="320899"/>
                  <a:pt x="2360975" y="348717"/>
                  <a:pt x="2349363" y="377150"/>
                </a:cubicBezTo>
                <a:cubicBezTo>
                  <a:pt x="2337751" y="405582"/>
                  <a:pt x="2331460" y="430967"/>
                  <a:pt x="2330491" y="453304"/>
                </a:cubicBezTo>
                <a:cubicBezTo>
                  <a:pt x="2330505" y="462680"/>
                  <a:pt x="2331848" y="468969"/>
                  <a:pt x="2334520" y="472171"/>
                </a:cubicBezTo>
                <a:cubicBezTo>
                  <a:pt x="2337192" y="475373"/>
                  <a:pt x="2341107" y="476859"/>
                  <a:pt x="2346264" y="476631"/>
                </a:cubicBezTo>
                <a:cubicBezTo>
                  <a:pt x="2351851" y="476373"/>
                  <a:pt x="2356966" y="475344"/>
                  <a:pt x="2361609" y="473543"/>
                </a:cubicBezTo>
                <a:cubicBezTo>
                  <a:pt x="2366253" y="471742"/>
                  <a:pt x="2369825" y="470713"/>
                  <a:pt x="2372325" y="470456"/>
                </a:cubicBezTo>
                <a:cubicBezTo>
                  <a:pt x="2374954" y="472300"/>
                  <a:pt x="2376554" y="474612"/>
                  <a:pt x="2377125" y="477395"/>
                </a:cubicBezTo>
                <a:cubicBezTo>
                  <a:pt x="2377697" y="480177"/>
                  <a:pt x="2377926" y="482659"/>
                  <a:pt x="2377811" y="484839"/>
                </a:cubicBezTo>
                <a:cubicBezTo>
                  <a:pt x="2368653" y="492179"/>
                  <a:pt x="2359195" y="498193"/>
                  <a:pt x="2349438" y="502881"/>
                </a:cubicBezTo>
                <a:cubicBezTo>
                  <a:pt x="2339682" y="507570"/>
                  <a:pt x="2329028" y="509992"/>
                  <a:pt x="2317477" y="510149"/>
                </a:cubicBezTo>
                <a:cubicBezTo>
                  <a:pt x="2296229" y="509624"/>
                  <a:pt x="2281360" y="502808"/>
                  <a:pt x="2272869" y="489700"/>
                </a:cubicBezTo>
                <a:cubicBezTo>
                  <a:pt x="2264378" y="476592"/>
                  <a:pt x="2260297" y="460343"/>
                  <a:pt x="2260625" y="440954"/>
                </a:cubicBezTo>
                <a:cubicBezTo>
                  <a:pt x="2260980" y="419998"/>
                  <a:pt x="2264456" y="399551"/>
                  <a:pt x="2271052" y="379612"/>
                </a:cubicBezTo>
                <a:cubicBezTo>
                  <a:pt x="2277648" y="359673"/>
                  <a:pt x="2285233" y="341106"/>
                  <a:pt x="2293808" y="323911"/>
                </a:cubicBezTo>
                <a:cubicBezTo>
                  <a:pt x="2302382" y="306716"/>
                  <a:pt x="2309816" y="291757"/>
                  <a:pt x="2316107" y="279035"/>
                </a:cubicBezTo>
                <a:cubicBezTo>
                  <a:pt x="2304808" y="280631"/>
                  <a:pt x="2290453" y="290432"/>
                  <a:pt x="2273042" y="308440"/>
                </a:cubicBezTo>
                <a:cubicBezTo>
                  <a:pt x="2255631" y="326447"/>
                  <a:pt x="2237200" y="348231"/>
                  <a:pt x="2217749" y="373791"/>
                </a:cubicBezTo>
                <a:cubicBezTo>
                  <a:pt x="2198298" y="399352"/>
                  <a:pt x="2179864" y="424261"/>
                  <a:pt x="2162446" y="448517"/>
                </a:cubicBezTo>
                <a:cubicBezTo>
                  <a:pt x="2145028" y="472774"/>
                  <a:pt x="2130663" y="491950"/>
                  <a:pt x="2119350" y="506045"/>
                </a:cubicBezTo>
                <a:cubicBezTo>
                  <a:pt x="2109292" y="501913"/>
                  <a:pt x="2100605" y="495811"/>
                  <a:pt x="2093290" y="487740"/>
                </a:cubicBezTo>
                <a:cubicBezTo>
                  <a:pt x="2085975" y="479668"/>
                  <a:pt x="2080717" y="469790"/>
                  <a:pt x="2077517" y="458106"/>
                </a:cubicBezTo>
                <a:cubicBezTo>
                  <a:pt x="2081803" y="429833"/>
                  <a:pt x="2090375" y="399246"/>
                  <a:pt x="2103234" y="366345"/>
                </a:cubicBezTo>
                <a:cubicBezTo>
                  <a:pt x="2116093" y="333444"/>
                  <a:pt x="2136324" y="297033"/>
                  <a:pt x="2163927" y="257112"/>
                </a:cubicBezTo>
                <a:cubicBezTo>
                  <a:pt x="2154174" y="258131"/>
                  <a:pt x="2140839" y="266455"/>
                  <a:pt x="2123922" y="282082"/>
                </a:cubicBezTo>
                <a:cubicBezTo>
                  <a:pt x="2107006" y="297709"/>
                  <a:pt x="2088794" y="317262"/>
                  <a:pt x="2069287" y="340741"/>
                </a:cubicBezTo>
                <a:cubicBezTo>
                  <a:pt x="2049780" y="364220"/>
                  <a:pt x="2031263" y="388248"/>
                  <a:pt x="2013737" y="412824"/>
                </a:cubicBezTo>
                <a:cubicBezTo>
                  <a:pt x="1996864" y="437063"/>
                  <a:pt x="1982776" y="457862"/>
                  <a:pt x="1971475" y="475221"/>
                </a:cubicBezTo>
                <a:cubicBezTo>
                  <a:pt x="1960173" y="492579"/>
                  <a:pt x="1952087" y="503082"/>
                  <a:pt x="1947215" y="506729"/>
                </a:cubicBezTo>
                <a:cubicBezTo>
                  <a:pt x="1935556" y="498222"/>
                  <a:pt x="1927326" y="488895"/>
                  <a:pt x="1922526" y="478749"/>
                </a:cubicBezTo>
                <a:cubicBezTo>
                  <a:pt x="1917725" y="468603"/>
                  <a:pt x="1914296" y="457377"/>
                  <a:pt x="1912239" y="445070"/>
                </a:cubicBezTo>
                <a:cubicBezTo>
                  <a:pt x="1912596" y="433821"/>
                  <a:pt x="1914282" y="420128"/>
                  <a:pt x="1917297" y="403991"/>
                </a:cubicBezTo>
                <a:cubicBezTo>
                  <a:pt x="1920311" y="387853"/>
                  <a:pt x="1924569" y="370901"/>
                  <a:pt x="1930070" y="353134"/>
                </a:cubicBezTo>
                <a:cubicBezTo>
                  <a:pt x="1940857" y="319490"/>
                  <a:pt x="1954430" y="286288"/>
                  <a:pt x="1970789" y="253529"/>
                </a:cubicBezTo>
                <a:cubicBezTo>
                  <a:pt x="1987148" y="220770"/>
                  <a:pt x="2003293" y="190667"/>
                  <a:pt x="2019224" y="163220"/>
                </a:cubicBezTo>
                <a:close/>
                <a:moveTo>
                  <a:pt x="1130613" y="160477"/>
                </a:moveTo>
                <a:cubicBezTo>
                  <a:pt x="1143886" y="162834"/>
                  <a:pt x="1157116" y="167205"/>
                  <a:pt x="1170303" y="173590"/>
                </a:cubicBezTo>
                <a:cubicBezTo>
                  <a:pt x="1183491" y="179975"/>
                  <a:pt x="1193121" y="186574"/>
                  <a:pt x="1199193" y="193388"/>
                </a:cubicBezTo>
                <a:cubicBezTo>
                  <a:pt x="1187048" y="207429"/>
                  <a:pt x="1176190" y="224084"/>
                  <a:pt x="1166617" y="243353"/>
                </a:cubicBezTo>
                <a:cubicBezTo>
                  <a:pt x="1157045" y="262622"/>
                  <a:pt x="1147558" y="286648"/>
                  <a:pt x="1138156" y="315430"/>
                </a:cubicBezTo>
                <a:cubicBezTo>
                  <a:pt x="1162345" y="293890"/>
                  <a:pt x="1184091" y="272864"/>
                  <a:pt x="1203393" y="252352"/>
                </a:cubicBezTo>
                <a:cubicBezTo>
                  <a:pt x="1222696" y="231840"/>
                  <a:pt x="1240498" y="209443"/>
                  <a:pt x="1256800" y="185160"/>
                </a:cubicBezTo>
                <a:cubicBezTo>
                  <a:pt x="1258429" y="183817"/>
                  <a:pt x="1260314" y="182903"/>
                  <a:pt x="1262458" y="182418"/>
                </a:cubicBezTo>
                <a:cubicBezTo>
                  <a:pt x="1264601" y="181932"/>
                  <a:pt x="1267515" y="181703"/>
                  <a:pt x="1271202" y="181732"/>
                </a:cubicBezTo>
                <a:cubicBezTo>
                  <a:pt x="1277931" y="181789"/>
                  <a:pt x="1284189" y="182875"/>
                  <a:pt x="1289975" y="184989"/>
                </a:cubicBezTo>
                <a:cubicBezTo>
                  <a:pt x="1295762" y="187103"/>
                  <a:pt x="1299791" y="189902"/>
                  <a:pt x="1302063" y="193388"/>
                </a:cubicBezTo>
                <a:cubicBezTo>
                  <a:pt x="1297948" y="204329"/>
                  <a:pt x="1294862" y="215185"/>
                  <a:pt x="1292804" y="225955"/>
                </a:cubicBezTo>
                <a:cubicBezTo>
                  <a:pt x="1290747" y="236725"/>
                  <a:pt x="1289718" y="247581"/>
                  <a:pt x="1289718" y="258523"/>
                </a:cubicBezTo>
                <a:cubicBezTo>
                  <a:pt x="1289604" y="278406"/>
                  <a:pt x="1292576" y="293490"/>
                  <a:pt x="1298634" y="303774"/>
                </a:cubicBezTo>
                <a:cubicBezTo>
                  <a:pt x="1298019" y="306888"/>
                  <a:pt x="1294962" y="312145"/>
                  <a:pt x="1289461" y="319544"/>
                </a:cubicBezTo>
                <a:cubicBezTo>
                  <a:pt x="1283960" y="326943"/>
                  <a:pt x="1277645" y="334257"/>
                  <a:pt x="1270516" y="341484"/>
                </a:cubicBezTo>
                <a:cubicBezTo>
                  <a:pt x="1258014" y="335128"/>
                  <a:pt x="1247013" y="326415"/>
                  <a:pt x="1237512" y="315345"/>
                </a:cubicBezTo>
                <a:cubicBezTo>
                  <a:pt x="1228010" y="304274"/>
                  <a:pt x="1220953" y="291962"/>
                  <a:pt x="1216338" y="278406"/>
                </a:cubicBezTo>
                <a:cubicBezTo>
                  <a:pt x="1187868" y="297743"/>
                  <a:pt x="1164721" y="317500"/>
                  <a:pt x="1146894" y="337675"/>
                </a:cubicBezTo>
                <a:cubicBezTo>
                  <a:pt x="1129067" y="357851"/>
                  <a:pt x="1114556" y="381721"/>
                  <a:pt x="1103359" y="409286"/>
                </a:cubicBezTo>
                <a:cubicBezTo>
                  <a:pt x="1092161" y="436851"/>
                  <a:pt x="1082272" y="471386"/>
                  <a:pt x="1073691" y="512892"/>
                </a:cubicBezTo>
                <a:cubicBezTo>
                  <a:pt x="1064533" y="511607"/>
                  <a:pt x="1053875" y="506979"/>
                  <a:pt x="1041716" y="499008"/>
                </a:cubicBezTo>
                <a:cubicBezTo>
                  <a:pt x="1029557" y="491038"/>
                  <a:pt x="1021470" y="483325"/>
                  <a:pt x="1017456" y="475868"/>
                </a:cubicBezTo>
                <a:cubicBezTo>
                  <a:pt x="1020669" y="457246"/>
                  <a:pt x="1026663" y="432479"/>
                  <a:pt x="1035439" y="401566"/>
                </a:cubicBezTo>
                <a:cubicBezTo>
                  <a:pt x="1044214" y="370653"/>
                  <a:pt x="1054324" y="338369"/>
                  <a:pt x="1065766" y="304714"/>
                </a:cubicBezTo>
                <a:cubicBezTo>
                  <a:pt x="1077209" y="271059"/>
                  <a:pt x="1088538" y="240806"/>
                  <a:pt x="1099752" y="213957"/>
                </a:cubicBezTo>
                <a:cubicBezTo>
                  <a:pt x="1105452" y="200115"/>
                  <a:pt x="1110682" y="189060"/>
                  <a:pt x="1115439" y="180789"/>
                </a:cubicBezTo>
                <a:cubicBezTo>
                  <a:pt x="1120197" y="172519"/>
                  <a:pt x="1125255" y="165748"/>
                  <a:pt x="1130613" y="160477"/>
                </a:cubicBezTo>
                <a:close/>
                <a:moveTo>
                  <a:pt x="2830982" y="157048"/>
                </a:moveTo>
                <a:cubicBezTo>
                  <a:pt x="2843255" y="161206"/>
                  <a:pt x="2854542" y="169349"/>
                  <a:pt x="2864844" y="181480"/>
                </a:cubicBezTo>
                <a:cubicBezTo>
                  <a:pt x="2875145" y="193610"/>
                  <a:pt x="2882831" y="207411"/>
                  <a:pt x="2887904" y="222885"/>
                </a:cubicBezTo>
                <a:cubicBezTo>
                  <a:pt x="2880318" y="240208"/>
                  <a:pt x="2869201" y="260883"/>
                  <a:pt x="2854553" y="284912"/>
                </a:cubicBezTo>
                <a:cubicBezTo>
                  <a:pt x="2839906" y="308940"/>
                  <a:pt x="2826097" y="332511"/>
                  <a:pt x="2813126" y="355625"/>
                </a:cubicBezTo>
                <a:cubicBezTo>
                  <a:pt x="2800155" y="378739"/>
                  <a:pt x="2792391" y="397586"/>
                  <a:pt x="2789834" y="412166"/>
                </a:cubicBezTo>
                <a:cubicBezTo>
                  <a:pt x="2799736" y="401459"/>
                  <a:pt x="2810717" y="389039"/>
                  <a:pt x="2822778" y="374904"/>
                </a:cubicBezTo>
                <a:cubicBezTo>
                  <a:pt x="2834839" y="360769"/>
                  <a:pt x="2846176" y="347434"/>
                  <a:pt x="2856788" y="334899"/>
                </a:cubicBezTo>
                <a:cubicBezTo>
                  <a:pt x="2867401" y="322364"/>
                  <a:pt x="2875487" y="313144"/>
                  <a:pt x="2881046" y="307238"/>
                </a:cubicBezTo>
                <a:cubicBezTo>
                  <a:pt x="2893006" y="294284"/>
                  <a:pt x="2907323" y="279730"/>
                  <a:pt x="2923998" y="263576"/>
                </a:cubicBezTo>
                <a:cubicBezTo>
                  <a:pt x="2940672" y="247421"/>
                  <a:pt x="2957880" y="233324"/>
                  <a:pt x="2975622" y="221285"/>
                </a:cubicBezTo>
                <a:cubicBezTo>
                  <a:pt x="2993364" y="209245"/>
                  <a:pt x="3009816" y="202920"/>
                  <a:pt x="3024978" y="202311"/>
                </a:cubicBezTo>
                <a:cubicBezTo>
                  <a:pt x="3036651" y="202782"/>
                  <a:pt x="3046566" y="206811"/>
                  <a:pt x="3054724" y="214398"/>
                </a:cubicBezTo>
                <a:cubicBezTo>
                  <a:pt x="3062883" y="221985"/>
                  <a:pt x="3069198" y="230300"/>
                  <a:pt x="3073670" y="239344"/>
                </a:cubicBezTo>
                <a:cubicBezTo>
                  <a:pt x="3073612" y="240058"/>
                  <a:pt x="3071841" y="241373"/>
                  <a:pt x="3068355" y="243287"/>
                </a:cubicBezTo>
                <a:cubicBezTo>
                  <a:pt x="3064869" y="245202"/>
                  <a:pt x="3060011" y="249602"/>
                  <a:pt x="3053781" y="256489"/>
                </a:cubicBezTo>
                <a:cubicBezTo>
                  <a:pt x="3045129" y="267805"/>
                  <a:pt x="3035307" y="283883"/>
                  <a:pt x="3024318" y="304724"/>
                </a:cubicBezTo>
                <a:cubicBezTo>
                  <a:pt x="3013328" y="325564"/>
                  <a:pt x="3003710" y="347738"/>
                  <a:pt x="2995463" y="371246"/>
                </a:cubicBezTo>
                <a:cubicBezTo>
                  <a:pt x="2987217" y="394754"/>
                  <a:pt x="2982882" y="416166"/>
                  <a:pt x="2982458" y="435483"/>
                </a:cubicBezTo>
                <a:cubicBezTo>
                  <a:pt x="2982487" y="446498"/>
                  <a:pt x="2983973" y="453785"/>
                  <a:pt x="2986916" y="457343"/>
                </a:cubicBezTo>
                <a:cubicBezTo>
                  <a:pt x="2989859" y="460900"/>
                  <a:pt x="2994089" y="462529"/>
                  <a:pt x="2999603" y="462229"/>
                </a:cubicBezTo>
                <a:cubicBezTo>
                  <a:pt x="3004618" y="461943"/>
                  <a:pt x="3009847" y="460800"/>
                  <a:pt x="3015291" y="458800"/>
                </a:cubicBezTo>
                <a:cubicBezTo>
                  <a:pt x="3020735" y="456800"/>
                  <a:pt x="3025106" y="455657"/>
                  <a:pt x="3028407" y="455371"/>
                </a:cubicBezTo>
                <a:cubicBezTo>
                  <a:pt x="3030164" y="456585"/>
                  <a:pt x="3031622" y="458613"/>
                  <a:pt x="3032779" y="461453"/>
                </a:cubicBezTo>
                <a:cubicBezTo>
                  <a:pt x="3033936" y="464293"/>
                  <a:pt x="3034536" y="466832"/>
                  <a:pt x="3034579" y="469070"/>
                </a:cubicBezTo>
                <a:cubicBezTo>
                  <a:pt x="3027107" y="475626"/>
                  <a:pt x="3017534" y="481840"/>
                  <a:pt x="3005862" y="487712"/>
                </a:cubicBezTo>
                <a:cubicBezTo>
                  <a:pt x="2994190" y="493584"/>
                  <a:pt x="2984105" y="496720"/>
                  <a:pt x="2975608" y="497119"/>
                </a:cubicBezTo>
                <a:cubicBezTo>
                  <a:pt x="2949822" y="496622"/>
                  <a:pt x="2932383" y="489578"/>
                  <a:pt x="2923293" y="475985"/>
                </a:cubicBezTo>
                <a:cubicBezTo>
                  <a:pt x="2914202" y="462393"/>
                  <a:pt x="2909950" y="445235"/>
                  <a:pt x="2910535" y="424510"/>
                </a:cubicBezTo>
                <a:cubicBezTo>
                  <a:pt x="2910136" y="414009"/>
                  <a:pt x="2912476" y="399693"/>
                  <a:pt x="2917556" y="381562"/>
                </a:cubicBezTo>
                <a:cubicBezTo>
                  <a:pt x="2922636" y="363431"/>
                  <a:pt x="2932854" y="336599"/>
                  <a:pt x="2948209" y="301066"/>
                </a:cubicBezTo>
                <a:cubicBezTo>
                  <a:pt x="2946668" y="301066"/>
                  <a:pt x="2940503" y="304323"/>
                  <a:pt x="2929712" y="310839"/>
                </a:cubicBezTo>
                <a:cubicBezTo>
                  <a:pt x="2918921" y="317354"/>
                  <a:pt x="2906585" y="327126"/>
                  <a:pt x="2892704" y="340157"/>
                </a:cubicBezTo>
                <a:cubicBezTo>
                  <a:pt x="2871730" y="360417"/>
                  <a:pt x="2852471" y="380761"/>
                  <a:pt x="2834926" y="401191"/>
                </a:cubicBezTo>
                <a:cubicBezTo>
                  <a:pt x="2817380" y="421620"/>
                  <a:pt x="2799836" y="444019"/>
                  <a:pt x="2782290" y="468386"/>
                </a:cubicBezTo>
                <a:cubicBezTo>
                  <a:pt x="2772361" y="482583"/>
                  <a:pt x="2763588" y="494564"/>
                  <a:pt x="2755973" y="504329"/>
                </a:cubicBezTo>
                <a:cubicBezTo>
                  <a:pt x="2748358" y="514094"/>
                  <a:pt x="2741814" y="520606"/>
                  <a:pt x="2736342" y="523865"/>
                </a:cubicBezTo>
                <a:cubicBezTo>
                  <a:pt x="2726884" y="518121"/>
                  <a:pt x="2719740" y="510411"/>
                  <a:pt x="2714911" y="500733"/>
                </a:cubicBezTo>
                <a:cubicBezTo>
                  <a:pt x="2710081" y="491056"/>
                  <a:pt x="2706710" y="480958"/>
                  <a:pt x="2704795" y="470439"/>
                </a:cubicBezTo>
                <a:cubicBezTo>
                  <a:pt x="2705009" y="452289"/>
                  <a:pt x="2709724" y="426548"/>
                  <a:pt x="2718940" y="393218"/>
                </a:cubicBezTo>
                <a:cubicBezTo>
                  <a:pt x="2728155" y="359887"/>
                  <a:pt x="2740585" y="325055"/>
                  <a:pt x="2756230" y="288722"/>
                </a:cubicBezTo>
                <a:cubicBezTo>
                  <a:pt x="2774175" y="248345"/>
                  <a:pt x="2790063" y="216798"/>
                  <a:pt x="2803893" y="194081"/>
                </a:cubicBezTo>
                <a:cubicBezTo>
                  <a:pt x="2817723" y="171364"/>
                  <a:pt x="2826753" y="159020"/>
                  <a:pt x="2830982" y="157048"/>
                </a:cubicBezTo>
                <a:close/>
                <a:moveTo>
                  <a:pt x="297332" y="157048"/>
                </a:moveTo>
                <a:cubicBezTo>
                  <a:pt x="309605" y="161206"/>
                  <a:pt x="320892" y="169349"/>
                  <a:pt x="331194" y="181480"/>
                </a:cubicBezTo>
                <a:cubicBezTo>
                  <a:pt x="341495" y="193610"/>
                  <a:pt x="349182" y="207411"/>
                  <a:pt x="354254" y="222885"/>
                </a:cubicBezTo>
                <a:cubicBezTo>
                  <a:pt x="346668" y="240208"/>
                  <a:pt x="335551" y="260883"/>
                  <a:pt x="320903" y="284912"/>
                </a:cubicBezTo>
                <a:cubicBezTo>
                  <a:pt x="306256" y="308940"/>
                  <a:pt x="292447" y="332511"/>
                  <a:pt x="279476" y="355625"/>
                </a:cubicBezTo>
                <a:cubicBezTo>
                  <a:pt x="266505" y="378739"/>
                  <a:pt x="258741" y="397586"/>
                  <a:pt x="256184" y="412166"/>
                </a:cubicBezTo>
                <a:cubicBezTo>
                  <a:pt x="266086" y="401459"/>
                  <a:pt x="277067" y="389039"/>
                  <a:pt x="289128" y="374904"/>
                </a:cubicBezTo>
                <a:cubicBezTo>
                  <a:pt x="301189" y="360769"/>
                  <a:pt x="312526" y="347434"/>
                  <a:pt x="323139" y="334899"/>
                </a:cubicBezTo>
                <a:cubicBezTo>
                  <a:pt x="333752" y="322364"/>
                  <a:pt x="341837" y="313144"/>
                  <a:pt x="347396" y="307238"/>
                </a:cubicBezTo>
                <a:cubicBezTo>
                  <a:pt x="359356" y="294284"/>
                  <a:pt x="373673" y="279730"/>
                  <a:pt x="390348" y="263576"/>
                </a:cubicBezTo>
                <a:cubicBezTo>
                  <a:pt x="407022" y="247421"/>
                  <a:pt x="424230" y="233324"/>
                  <a:pt x="441972" y="221285"/>
                </a:cubicBezTo>
                <a:cubicBezTo>
                  <a:pt x="459714" y="209245"/>
                  <a:pt x="476166" y="202920"/>
                  <a:pt x="491328" y="202311"/>
                </a:cubicBezTo>
                <a:cubicBezTo>
                  <a:pt x="503001" y="202782"/>
                  <a:pt x="512916" y="206811"/>
                  <a:pt x="521074" y="214398"/>
                </a:cubicBezTo>
                <a:cubicBezTo>
                  <a:pt x="529233" y="221985"/>
                  <a:pt x="535548" y="230300"/>
                  <a:pt x="540020" y="239344"/>
                </a:cubicBezTo>
                <a:cubicBezTo>
                  <a:pt x="539963" y="240058"/>
                  <a:pt x="538191" y="241373"/>
                  <a:pt x="534705" y="243287"/>
                </a:cubicBezTo>
                <a:cubicBezTo>
                  <a:pt x="531219" y="245202"/>
                  <a:pt x="526361" y="249602"/>
                  <a:pt x="520132" y="256489"/>
                </a:cubicBezTo>
                <a:cubicBezTo>
                  <a:pt x="511479" y="267805"/>
                  <a:pt x="501657" y="283883"/>
                  <a:pt x="490668" y="304724"/>
                </a:cubicBezTo>
                <a:cubicBezTo>
                  <a:pt x="479678" y="325564"/>
                  <a:pt x="470060" y="347738"/>
                  <a:pt x="461813" y="371246"/>
                </a:cubicBezTo>
                <a:cubicBezTo>
                  <a:pt x="453567" y="394754"/>
                  <a:pt x="449232" y="416166"/>
                  <a:pt x="448808" y="435483"/>
                </a:cubicBezTo>
                <a:cubicBezTo>
                  <a:pt x="448837" y="446498"/>
                  <a:pt x="450323" y="453785"/>
                  <a:pt x="453266" y="457343"/>
                </a:cubicBezTo>
                <a:cubicBezTo>
                  <a:pt x="456209" y="460900"/>
                  <a:pt x="460438" y="462529"/>
                  <a:pt x="465953" y="462229"/>
                </a:cubicBezTo>
                <a:cubicBezTo>
                  <a:pt x="470968" y="461943"/>
                  <a:pt x="476197" y="460800"/>
                  <a:pt x="481641" y="458800"/>
                </a:cubicBezTo>
                <a:cubicBezTo>
                  <a:pt x="487084" y="456800"/>
                  <a:pt x="491457" y="455657"/>
                  <a:pt x="494757" y="455371"/>
                </a:cubicBezTo>
                <a:cubicBezTo>
                  <a:pt x="496514" y="456585"/>
                  <a:pt x="497972" y="458613"/>
                  <a:pt x="499129" y="461453"/>
                </a:cubicBezTo>
                <a:cubicBezTo>
                  <a:pt x="500286" y="464293"/>
                  <a:pt x="500886" y="466832"/>
                  <a:pt x="500929" y="469070"/>
                </a:cubicBezTo>
                <a:cubicBezTo>
                  <a:pt x="493457" y="475626"/>
                  <a:pt x="483884" y="481840"/>
                  <a:pt x="472212" y="487712"/>
                </a:cubicBezTo>
                <a:cubicBezTo>
                  <a:pt x="460540" y="493584"/>
                  <a:pt x="450456" y="496720"/>
                  <a:pt x="441958" y="497119"/>
                </a:cubicBezTo>
                <a:cubicBezTo>
                  <a:pt x="416172" y="496622"/>
                  <a:pt x="398733" y="489578"/>
                  <a:pt x="389643" y="475985"/>
                </a:cubicBezTo>
                <a:cubicBezTo>
                  <a:pt x="380553" y="462393"/>
                  <a:pt x="376300" y="445235"/>
                  <a:pt x="376885" y="424510"/>
                </a:cubicBezTo>
                <a:cubicBezTo>
                  <a:pt x="376485" y="414009"/>
                  <a:pt x="378826" y="399693"/>
                  <a:pt x="383906" y="381562"/>
                </a:cubicBezTo>
                <a:cubicBezTo>
                  <a:pt x="388986" y="363431"/>
                  <a:pt x="399204" y="336599"/>
                  <a:pt x="414559" y="301066"/>
                </a:cubicBezTo>
                <a:cubicBezTo>
                  <a:pt x="413018" y="301066"/>
                  <a:pt x="406853" y="304323"/>
                  <a:pt x="396062" y="310839"/>
                </a:cubicBezTo>
                <a:cubicBezTo>
                  <a:pt x="385271" y="317354"/>
                  <a:pt x="372935" y="327126"/>
                  <a:pt x="359054" y="340157"/>
                </a:cubicBezTo>
                <a:cubicBezTo>
                  <a:pt x="338080" y="360417"/>
                  <a:pt x="318821" y="380761"/>
                  <a:pt x="301275" y="401191"/>
                </a:cubicBezTo>
                <a:cubicBezTo>
                  <a:pt x="283731" y="421620"/>
                  <a:pt x="266185" y="444019"/>
                  <a:pt x="248640" y="468386"/>
                </a:cubicBezTo>
                <a:cubicBezTo>
                  <a:pt x="238711" y="482583"/>
                  <a:pt x="229938" y="494564"/>
                  <a:pt x="222323" y="504329"/>
                </a:cubicBezTo>
                <a:cubicBezTo>
                  <a:pt x="214708" y="514094"/>
                  <a:pt x="208164" y="520606"/>
                  <a:pt x="202692" y="523865"/>
                </a:cubicBezTo>
                <a:cubicBezTo>
                  <a:pt x="193234" y="518121"/>
                  <a:pt x="186090" y="510411"/>
                  <a:pt x="181261" y="500733"/>
                </a:cubicBezTo>
                <a:cubicBezTo>
                  <a:pt x="176431" y="491056"/>
                  <a:pt x="173060" y="480958"/>
                  <a:pt x="171145" y="470439"/>
                </a:cubicBezTo>
                <a:cubicBezTo>
                  <a:pt x="171359" y="452289"/>
                  <a:pt x="176074" y="426548"/>
                  <a:pt x="185290" y="393218"/>
                </a:cubicBezTo>
                <a:cubicBezTo>
                  <a:pt x="194505" y="359887"/>
                  <a:pt x="206935" y="325055"/>
                  <a:pt x="222580" y="288722"/>
                </a:cubicBezTo>
                <a:cubicBezTo>
                  <a:pt x="240525" y="248345"/>
                  <a:pt x="256413" y="216798"/>
                  <a:pt x="270243" y="194081"/>
                </a:cubicBezTo>
                <a:cubicBezTo>
                  <a:pt x="284073" y="171364"/>
                  <a:pt x="293103" y="159020"/>
                  <a:pt x="297332" y="157048"/>
                </a:cubicBezTo>
                <a:close/>
                <a:moveTo>
                  <a:pt x="715389" y="136474"/>
                </a:moveTo>
                <a:cubicBezTo>
                  <a:pt x="722746" y="138798"/>
                  <a:pt x="732205" y="144970"/>
                  <a:pt x="743766" y="154990"/>
                </a:cubicBezTo>
                <a:cubicBezTo>
                  <a:pt x="755328" y="165011"/>
                  <a:pt x="766049" y="175907"/>
                  <a:pt x="775929" y="187680"/>
                </a:cubicBezTo>
                <a:cubicBezTo>
                  <a:pt x="785810" y="199453"/>
                  <a:pt x="791908" y="209131"/>
                  <a:pt x="794223" y="216713"/>
                </a:cubicBezTo>
                <a:cubicBezTo>
                  <a:pt x="792684" y="235292"/>
                  <a:pt x="788066" y="252800"/>
                  <a:pt x="780369" y="269236"/>
                </a:cubicBezTo>
                <a:cubicBezTo>
                  <a:pt x="772671" y="285672"/>
                  <a:pt x="764973" y="294439"/>
                  <a:pt x="757273" y="295539"/>
                </a:cubicBezTo>
                <a:cubicBezTo>
                  <a:pt x="754541" y="295196"/>
                  <a:pt x="752453" y="294168"/>
                  <a:pt x="751008" y="292454"/>
                </a:cubicBezTo>
                <a:cubicBezTo>
                  <a:pt x="749563" y="290741"/>
                  <a:pt x="748676" y="288342"/>
                  <a:pt x="748347" y="285258"/>
                </a:cubicBezTo>
                <a:cubicBezTo>
                  <a:pt x="748805" y="282002"/>
                  <a:pt x="750636" y="276519"/>
                  <a:pt x="753840" y="268808"/>
                </a:cubicBezTo>
                <a:cubicBezTo>
                  <a:pt x="757044" y="261097"/>
                  <a:pt x="758875" y="254243"/>
                  <a:pt x="759333" y="248246"/>
                </a:cubicBezTo>
                <a:cubicBezTo>
                  <a:pt x="759247" y="241606"/>
                  <a:pt x="757702" y="236209"/>
                  <a:pt x="754698" y="232053"/>
                </a:cubicBezTo>
                <a:cubicBezTo>
                  <a:pt x="751694" y="227898"/>
                  <a:pt x="747746" y="225756"/>
                  <a:pt x="742854" y="225628"/>
                </a:cubicBezTo>
                <a:cubicBezTo>
                  <a:pt x="724587" y="225771"/>
                  <a:pt x="710655" y="237308"/>
                  <a:pt x="701058" y="260241"/>
                </a:cubicBezTo>
                <a:cubicBezTo>
                  <a:pt x="691461" y="283173"/>
                  <a:pt x="686627" y="316643"/>
                  <a:pt x="686555" y="360652"/>
                </a:cubicBezTo>
                <a:cubicBezTo>
                  <a:pt x="686541" y="363308"/>
                  <a:pt x="686570" y="365193"/>
                  <a:pt x="686641" y="366307"/>
                </a:cubicBezTo>
                <a:cubicBezTo>
                  <a:pt x="686712" y="367420"/>
                  <a:pt x="686912" y="368277"/>
                  <a:pt x="687240" y="368877"/>
                </a:cubicBezTo>
                <a:cubicBezTo>
                  <a:pt x="696751" y="368520"/>
                  <a:pt x="705362" y="368206"/>
                  <a:pt x="713072" y="367934"/>
                </a:cubicBezTo>
                <a:cubicBezTo>
                  <a:pt x="720782" y="367663"/>
                  <a:pt x="728192" y="367520"/>
                  <a:pt x="735301" y="367506"/>
                </a:cubicBezTo>
                <a:cubicBezTo>
                  <a:pt x="735630" y="368120"/>
                  <a:pt x="735830" y="368777"/>
                  <a:pt x="735902" y="369477"/>
                </a:cubicBezTo>
                <a:cubicBezTo>
                  <a:pt x="735974" y="370176"/>
                  <a:pt x="736002" y="371347"/>
                  <a:pt x="735988" y="372989"/>
                </a:cubicBezTo>
                <a:cubicBezTo>
                  <a:pt x="735959" y="374775"/>
                  <a:pt x="735673" y="376518"/>
                  <a:pt x="735129" y="378218"/>
                </a:cubicBezTo>
                <a:cubicBezTo>
                  <a:pt x="734586" y="379919"/>
                  <a:pt x="733957" y="381147"/>
                  <a:pt x="733241" y="381905"/>
                </a:cubicBezTo>
                <a:cubicBezTo>
                  <a:pt x="712700" y="386348"/>
                  <a:pt x="699712" y="389806"/>
                  <a:pt x="694276" y="392277"/>
                </a:cubicBezTo>
                <a:cubicBezTo>
                  <a:pt x="688841" y="394749"/>
                  <a:pt x="686496" y="398378"/>
                  <a:pt x="687240" y="403164"/>
                </a:cubicBezTo>
                <a:cubicBezTo>
                  <a:pt x="687268" y="406508"/>
                  <a:pt x="687382" y="410108"/>
                  <a:pt x="687582" y="413966"/>
                </a:cubicBezTo>
                <a:cubicBezTo>
                  <a:pt x="687781" y="417823"/>
                  <a:pt x="687895" y="422453"/>
                  <a:pt x="687924" y="427853"/>
                </a:cubicBezTo>
                <a:cubicBezTo>
                  <a:pt x="687600" y="466229"/>
                  <a:pt x="677124" y="496976"/>
                  <a:pt x="656496" y="520093"/>
                </a:cubicBezTo>
                <a:cubicBezTo>
                  <a:pt x="635867" y="543210"/>
                  <a:pt x="607029" y="556812"/>
                  <a:pt x="569981" y="560898"/>
                </a:cubicBezTo>
                <a:cubicBezTo>
                  <a:pt x="556340" y="559355"/>
                  <a:pt x="543177" y="553355"/>
                  <a:pt x="530493" y="542896"/>
                </a:cubicBezTo>
                <a:cubicBezTo>
                  <a:pt x="517810" y="532438"/>
                  <a:pt x="509279" y="520608"/>
                  <a:pt x="504901" y="507406"/>
                </a:cubicBezTo>
                <a:cubicBezTo>
                  <a:pt x="505811" y="471544"/>
                  <a:pt x="519403" y="441083"/>
                  <a:pt x="545678" y="416023"/>
                </a:cubicBezTo>
                <a:cubicBezTo>
                  <a:pt x="571953" y="390963"/>
                  <a:pt x="605453" y="376618"/>
                  <a:pt x="646176" y="372989"/>
                </a:cubicBezTo>
                <a:cubicBezTo>
                  <a:pt x="645289" y="349800"/>
                  <a:pt x="641743" y="327981"/>
                  <a:pt x="635538" y="307533"/>
                </a:cubicBezTo>
                <a:cubicBezTo>
                  <a:pt x="629334" y="287085"/>
                  <a:pt x="625793" y="267323"/>
                  <a:pt x="624916" y="248246"/>
                </a:cubicBezTo>
                <a:cubicBezTo>
                  <a:pt x="625685" y="222935"/>
                  <a:pt x="634763" y="199507"/>
                  <a:pt x="652148" y="177963"/>
                </a:cubicBezTo>
                <a:cubicBezTo>
                  <a:pt x="669534" y="156419"/>
                  <a:pt x="690614" y="142589"/>
                  <a:pt x="715389" y="136474"/>
                </a:cubicBezTo>
                <a:close/>
                <a:moveTo>
                  <a:pt x="3269580" y="69266"/>
                </a:moveTo>
                <a:cubicBezTo>
                  <a:pt x="3276125" y="69380"/>
                  <a:pt x="3284371" y="70751"/>
                  <a:pt x="3294320" y="73380"/>
                </a:cubicBezTo>
                <a:cubicBezTo>
                  <a:pt x="3304268" y="76009"/>
                  <a:pt x="3313683" y="79210"/>
                  <a:pt x="3322564" y="82982"/>
                </a:cubicBezTo>
                <a:cubicBezTo>
                  <a:pt x="3331446" y="86753"/>
                  <a:pt x="3337559" y="90411"/>
                  <a:pt x="3340903" y="93954"/>
                </a:cubicBezTo>
                <a:cubicBezTo>
                  <a:pt x="3327516" y="110699"/>
                  <a:pt x="3315714" y="126758"/>
                  <a:pt x="3305499" y="142131"/>
                </a:cubicBezTo>
                <a:cubicBezTo>
                  <a:pt x="3295283" y="157504"/>
                  <a:pt x="3284682" y="174589"/>
                  <a:pt x="3273695" y="193388"/>
                </a:cubicBezTo>
                <a:cubicBezTo>
                  <a:pt x="3282639" y="193403"/>
                  <a:pt x="3291840" y="193203"/>
                  <a:pt x="3301298" y="192790"/>
                </a:cubicBezTo>
                <a:cubicBezTo>
                  <a:pt x="3310757" y="192377"/>
                  <a:pt x="3320301" y="191664"/>
                  <a:pt x="3329930" y="190652"/>
                </a:cubicBezTo>
                <a:cubicBezTo>
                  <a:pt x="3332045" y="192776"/>
                  <a:pt x="3333817" y="195540"/>
                  <a:pt x="3335245" y="198946"/>
                </a:cubicBezTo>
                <a:cubicBezTo>
                  <a:pt x="3336674" y="202352"/>
                  <a:pt x="3337417" y="205971"/>
                  <a:pt x="3337474" y="209805"/>
                </a:cubicBezTo>
                <a:cubicBezTo>
                  <a:pt x="3326444" y="213923"/>
                  <a:pt x="3314043" y="217143"/>
                  <a:pt x="3300269" y="219466"/>
                </a:cubicBezTo>
                <a:cubicBezTo>
                  <a:pt x="3286497" y="221789"/>
                  <a:pt x="3271695" y="223129"/>
                  <a:pt x="3255864" y="223485"/>
                </a:cubicBezTo>
                <a:cubicBezTo>
                  <a:pt x="3233032" y="268090"/>
                  <a:pt x="3215259" y="310896"/>
                  <a:pt x="3202543" y="351901"/>
                </a:cubicBezTo>
                <a:cubicBezTo>
                  <a:pt x="3189827" y="392906"/>
                  <a:pt x="3183369" y="427825"/>
                  <a:pt x="3183169" y="456657"/>
                </a:cubicBezTo>
                <a:cubicBezTo>
                  <a:pt x="3183212" y="466930"/>
                  <a:pt x="3185184" y="474845"/>
                  <a:pt x="3189084" y="480403"/>
                </a:cubicBezTo>
                <a:cubicBezTo>
                  <a:pt x="3192985" y="485960"/>
                  <a:pt x="3198557" y="489247"/>
                  <a:pt x="3205800" y="490261"/>
                </a:cubicBezTo>
                <a:cubicBezTo>
                  <a:pt x="3219602" y="488475"/>
                  <a:pt x="3232632" y="485018"/>
                  <a:pt x="3244891" y="479888"/>
                </a:cubicBezTo>
                <a:cubicBezTo>
                  <a:pt x="3257150" y="474759"/>
                  <a:pt x="3268122" y="468387"/>
                  <a:pt x="3277809" y="460772"/>
                </a:cubicBezTo>
                <a:cubicBezTo>
                  <a:pt x="3278867" y="462529"/>
                  <a:pt x="3279838" y="464329"/>
                  <a:pt x="3280724" y="466172"/>
                </a:cubicBezTo>
                <a:cubicBezTo>
                  <a:pt x="3281610" y="468015"/>
                  <a:pt x="3282239" y="469644"/>
                  <a:pt x="3282610" y="471059"/>
                </a:cubicBezTo>
                <a:cubicBezTo>
                  <a:pt x="3278728" y="476617"/>
                  <a:pt x="3271862" y="483179"/>
                  <a:pt x="3262011" y="490744"/>
                </a:cubicBezTo>
                <a:cubicBezTo>
                  <a:pt x="3252160" y="498309"/>
                  <a:pt x="3242042" y="505074"/>
                  <a:pt x="3231658" y="511038"/>
                </a:cubicBezTo>
                <a:cubicBezTo>
                  <a:pt x="3221274" y="517003"/>
                  <a:pt x="3213340" y="520364"/>
                  <a:pt x="3207858" y="521122"/>
                </a:cubicBezTo>
                <a:cubicBezTo>
                  <a:pt x="3192415" y="520390"/>
                  <a:pt x="3177305" y="516292"/>
                  <a:pt x="3162527" y="508828"/>
                </a:cubicBezTo>
                <a:cubicBezTo>
                  <a:pt x="3147749" y="501365"/>
                  <a:pt x="3135484" y="492187"/>
                  <a:pt x="3125733" y="481295"/>
                </a:cubicBezTo>
                <a:cubicBezTo>
                  <a:pt x="3115981" y="470403"/>
                  <a:pt x="3110924" y="459447"/>
                  <a:pt x="3110560" y="448427"/>
                </a:cubicBezTo>
                <a:cubicBezTo>
                  <a:pt x="3110657" y="433221"/>
                  <a:pt x="3113279" y="413722"/>
                  <a:pt x="3118425" y="389931"/>
                </a:cubicBezTo>
                <a:cubicBezTo>
                  <a:pt x="3123571" y="366140"/>
                  <a:pt x="3130658" y="340139"/>
                  <a:pt x="3139685" y="311928"/>
                </a:cubicBezTo>
                <a:cubicBezTo>
                  <a:pt x="3148713" y="283717"/>
                  <a:pt x="3159097" y="255379"/>
                  <a:pt x="3170840" y="226914"/>
                </a:cubicBezTo>
                <a:lnTo>
                  <a:pt x="3131795" y="226914"/>
                </a:lnTo>
                <a:cubicBezTo>
                  <a:pt x="3129626" y="223604"/>
                  <a:pt x="3127628" y="217730"/>
                  <a:pt x="3125801" y="209291"/>
                </a:cubicBezTo>
                <a:cubicBezTo>
                  <a:pt x="3123975" y="200853"/>
                  <a:pt x="3123004" y="193268"/>
                  <a:pt x="3122890" y="186537"/>
                </a:cubicBezTo>
                <a:cubicBezTo>
                  <a:pt x="3134906" y="187266"/>
                  <a:pt x="3146323" y="188038"/>
                  <a:pt x="3157140" y="188852"/>
                </a:cubicBezTo>
                <a:cubicBezTo>
                  <a:pt x="3167958" y="189666"/>
                  <a:pt x="3178006" y="190266"/>
                  <a:pt x="3187284" y="190652"/>
                </a:cubicBezTo>
                <a:cubicBezTo>
                  <a:pt x="3196657" y="172250"/>
                  <a:pt x="3206715" y="154343"/>
                  <a:pt x="3217459" y="136931"/>
                </a:cubicBezTo>
                <a:cubicBezTo>
                  <a:pt x="3228203" y="119519"/>
                  <a:pt x="3238262" y="104660"/>
                  <a:pt x="3247634" y="92354"/>
                </a:cubicBezTo>
                <a:cubicBezTo>
                  <a:pt x="3257007" y="80048"/>
                  <a:pt x="3264322" y="72352"/>
                  <a:pt x="3269580" y="69266"/>
                </a:cubicBezTo>
                <a:close/>
                <a:moveTo>
                  <a:pt x="974055" y="69266"/>
                </a:moveTo>
                <a:cubicBezTo>
                  <a:pt x="980600" y="69380"/>
                  <a:pt x="988846" y="70751"/>
                  <a:pt x="998795" y="73380"/>
                </a:cubicBezTo>
                <a:cubicBezTo>
                  <a:pt x="1008743" y="76009"/>
                  <a:pt x="1018158" y="79210"/>
                  <a:pt x="1027039" y="82982"/>
                </a:cubicBezTo>
                <a:cubicBezTo>
                  <a:pt x="1035921" y="86753"/>
                  <a:pt x="1042034" y="90411"/>
                  <a:pt x="1045378" y="93954"/>
                </a:cubicBezTo>
                <a:cubicBezTo>
                  <a:pt x="1031991" y="110699"/>
                  <a:pt x="1020189" y="126758"/>
                  <a:pt x="1009974" y="142131"/>
                </a:cubicBezTo>
                <a:cubicBezTo>
                  <a:pt x="999758" y="157504"/>
                  <a:pt x="989157" y="174589"/>
                  <a:pt x="978170" y="193388"/>
                </a:cubicBezTo>
                <a:cubicBezTo>
                  <a:pt x="987114" y="193403"/>
                  <a:pt x="996315" y="193203"/>
                  <a:pt x="1005773" y="192790"/>
                </a:cubicBezTo>
                <a:cubicBezTo>
                  <a:pt x="1015231" y="192377"/>
                  <a:pt x="1024776" y="191664"/>
                  <a:pt x="1034405" y="190652"/>
                </a:cubicBezTo>
                <a:cubicBezTo>
                  <a:pt x="1036520" y="192776"/>
                  <a:pt x="1038292" y="195540"/>
                  <a:pt x="1039720" y="198946"/>
                </a:cubicBezTo>
                <a:cubicBezTo>
                  <a:pt x="1041149" y="202352"/>
                  <a:pt x="1041892" y="205971"/>
                  <a:pt x="1041949" y="209805"/>
                </a:cubicBezTo>
                <a:cubicBezTo>
                  <a:pt x="1030919" y="213923"/>
                  <a:pt x="1018518" y="217143"/>
                  <a:pt x="1004744" y="219466"/>
                </a:cubicBezTo>
                <a:cubicBezTo>
                  <a:pt x="990971" y="221789"/>
                  <a:pt x="976170" y="223129"/>
                  <a:pt x="960339" y="223485"/>
                </a:cubicBezTo>
                <a:cubicBezTo>
                  <a:pt x="937508" y="268090"/>
                  <a:pt x="919734" y="310896"/>
                  <a:pt x="907018" y="351901"/>
                </a:cubicBezTo>
                <a:cubicBezTo>
                  <a:pt x="894302" y="392906"/>
                  <a:pt x="887844" y="427825"/>
                  <a:pt x="887644" y="456657"/>
                </a:cubicBezTo>
                <a:cubicBezTo>
                  <a:pt x="887687" y="466930"/>
                  <a:pt x="889659" y="474845"/>
                  <a:pt x="893559" y="480403"/>
                </a:cubicBezTo>
                <a:cubicBezTo>
                  <a:pt x="897460" y="485960"/>
                  <a:pt x="903032" y="489247"/>
                  <a:pt x="910276" y="490261"/>
                </a:cubicBezTo>
                <a:cubicBezTo>
                  <a:pt x="924077" y="488475"/>
                  <a:pt x="937108" y="485018"/>
                  <a:pt x="949366" y="479888"/>
                </a:cubicBezTo>
                <a:cubicBezTo>
                  <a:pt x="961625" y="474759"/>
                  <a:pt x="972598" y="468387"/>
                  <a:pt x="982285" y="460772"/>
                </a:cubicBezTo>
                <a:cubicBezTo>
                  <a:pt x="983342" y="462529"/>
                  <a:pt x="984313" y="464329"/>
                  <a:pt x="985199" y="466172"/>
                </a:cubicBezTo>
                <a:cubicBezTo>
                  <a:pt x="986085" y="468015"/>
                  <a:pt x="986714" y="469644"/>
                  <a:pt x="987085" y="471059"/>
                </a:cubicBezTo>
                <a:cubicBezTo>
                  <a:pt x="983203" y="476617"/>
                  <a:pt x="976337" y="483179"/>
                  <a:pt x="966486" y="490744"/>
                </a:cubicBezTo>
                <a:cubicBezTo>
                  <a:pt x="956635" y="498309"/>
                  <a:pt x="946517" y="505074"/>
                  <a:pt x="936133" y="511038"/>
                </a:cubicBezTo>
                <a:cubicBezTo>
                  <a:pt x="925748" y="517003"/>
                  <a:pt x="917815" y="520364"/>
                  <a:pt x="912333" y="521122"/>
                </a:cubicBezTo>
                <a:cubicBezTo>
                  <a:pt x="896890" y="520390"/>
                  <a:pt x="881780" y="516292"/>
                  <a:pt x="867002" y="508828"/>
                </a:cubicBezTo>
                <a:cubicBezTo>
                  <a:pt x="852224" y="501365"/>
                  <a:pt x="839959" y="492187"/>
                  <a:pt x="830207" y="481295"/>
                </a:cubicBezTo>
                <a:cubicBezTo>
                  <a:pt x="820456" y="470403"/>
                  <a:pt x="815398" y="459447"/>
                  <a:pt x="815035" y="448427"/>
                </a:cubicBezTo>
                <a:cubicBezTo>
                  <a:pt x="815132" y="433221"/>
                  <a:pt x="817754" y="413722"/>
                  <a:pt x="822900" y="389931"/>
                </a:cubicBezTo>
                <a:cubicBezTo>
                  <a:pt x="828046" y="366140"/>
                  <a:pt x="835132" y="340139"/>
                  <a:pt x="844160" y="311928"/>
                </a:cubicBezTo>
                <a:cubicBezTo>
                  <a:pt x="853187" y="283717"/>
                  <a:pt x="863572" y="255379"/>
                  <a:pt x="875315" y="226914"/>
                </a:cubicBezTo>
                <a:lnTo>
                  <a:pt x="836270" y="226914"/>
                </a:lnTo>
                <a:cubicBezTo>
                  <a:pt x="834101" y="223604"/>
                  <a:pt x="832103" y="217730"/>
                  <a:pt x="830276" y="209291"/>
                </a:cubicBezTo>
                <a:cubicBezTo>
                  <a:pt x="828450" y="200853"/>
                  <a:pt x="827479" y="193268"/>
                  <a:pt x="827365" y="186537"/>
                </a:cubicBezTo>
                <a:cubicBezTo>
                  <a:pt x="839381" y="187266"/>
                  <a:pt x="850798" y="188038"/>
                  <a:pt x="861615" y="188852"/>
                </a:cubicBezTo>
                <a:cubicBezTo>
                  <a:pt x="872433" y="189666"/>
                  <a:pt x="882481" y="190266"/>
                  <a:pt x="891759" y="190652"/>
                </a:cubicBezTo>
                <a:cubicBezTo>
                  <a:pt x="901132" y="172250"/>
                  <a:pt x="911190" y="154343"/>
                  <a:pt x="921934" y="136931"/>
                </a:cubicBezTo>
                <a:cubicBezTo>
                  <a:pt x="932678" y="119519"/>
                  <a:pt x="942737" y="104660"/>
                  <a:pt x="952109" y="92354"/>
                </a:cubicBezTo>
                <a:cubicBezTo>
                  <a:pt x="961482" y="80048"/>
                  <a:pt x="968797" y="72352"/>
                  <a:pt x="974055" y="69266"/>
                </a:cubicBezTo>
                <a:close/>
                <a:moveTo>
                  <a:pt x="154219" y="0"/>
                </a:moveTo>
                <a:cubicBezTo>
                  <a:pt x="160616" y="651"/>
                  <a:pt x="169159" y="3308"/>
                  <a:pt x="179848" y="7972"/>
                </a:cubicBezTo>
                <a:cubicBezTo>
                  <a:pt x="190537" y="12636"/>
                  <a:pt x="200655" y="18139"/>
                  <a:pt x="210201" y="24479"/>
                </a:cubicBezTo>
                <a:cubicBezTo>
                  <a:pt x="219747" y="30820"/>
                  <a:pt x="226004" y="36830"/>
                  <a:pt x="228971" y="42510"/>
                </a:cubicBezTo>
                <a:cubicBezTo>
                  <a:pt x="213078" y="57516"/>
                  <a:pt x="197325" y="80385"/>
                  <a:pt x="181711" y="111118"/>
                </a:cubicBezTo>
                <a:cubicBezTo>
                  <a:pt x="166098" y="141851"/>
                  <a:pt x="151343" y="176810"/>
                  <a:pt x="137447" y="215997"/>
                </a:cubicBezTo>
                <a:cubicBezTo>
                  <a:pt x="123551" y="255183"/>
                  <a:pt x="111232" y="294959"/>
                  <a:pt x="100491" y="335324"/>
                </a:cubicBezTo>
                <a:cubicBezTo>
                  <a:pt x="89749" y="375690"/>
                  <a:pt x="81304" y="413008"/>
                  <a:pt x="75155" y="447279"/>
                </a:cubicBezTo>
                <a:cubicBezTo>
                  <a:pt x="69005" y="481550"/>
                  <a:pt x="65871" y="509137"/>
                  <a:pt x="65751" y="530040"/>
                </a:cubicBezTo>
                <a:cubicBezTo>
                  <a:pt x="65751" y="534111"/>
                  <a:pt x="65922" y="537282"/>
                  <a:pt x="66265" y="539554"/>
                </a:cubicBezTo>
                <a:cubicBezTo>
                  <a:pt x="66608" y="541825"/>
                  <a:pt x="67123" y="543454"/>
                  <a:pt x="67808" y="544439"/>
                </a:cubicBezTo>
                <a:cubicBezTo>
                  <a:pt x="55018" y="543512"/>
                  <a:pt x="46198" y="540871"/>
                  <a:pt x="41349" y="536516"/>
                </a:cubicBezTo>
                <a:cubicBezTo>
                  <a:pt x="36499" y="532160"/>
                  <a:pt x="32905" y="527538"/>
                  <a:pt x="30567" y="522649"/>
                </a:cubicBezTo>
                <a:cubicBezTo>
                  <a:pt x="28229" y="517761"/>
                  <a:pt x="24433" y="514053"/>
                  <a:pt x="19177" y="511526"/>
                </a:cubicBezTo>
                <a:cubicBezTo>
                  <a:pt x="15059" y="509553"/>
                  <a:pt x="11576" y="504737"/>
                  <a:pt x="8726" y="497075"/>
                </a:cubicBezTo>
                <a:cubicBezTo>
                  <a:pt x="5877" y="489414"/>
                  <a:pt x="3712" y="481144"/>
                  <a:pt x="2232" y="472263"/>
                </a:cubicBezTo>
                <a:cubicBezTo>
                  <a:pt x="752" y="463383"/>
                  <a:pt x="8" y="456128"/>
                  <a:pt x="0" y="450499"/>
                </a:cubicBezTo>
                <a:cubicBezTo>
                  <a:pt x="203" y="430027"/>
                  <a:pt x="3881" y="403416"/>
                  <a:pt x="11035" y="370668"/>
                </a:cubicBezTo>
                <a:cubicBezTo>
                  <a:pt x="18189" y="337919"/>
                  <a:pt x="27602" y="302553"/>
                  <a:pt x="39274" y="264571"/>
                </a:cubicBezTo>
                <a:cubicBezTo>
                  <a:pt x="50946" y="226590"/>
                  <a:pt x="63661" y="189513"/>
                  <a:pt x="77418" y="153341"/>
                </a:cubicBezTo>
                <a:cubicBezTo>
                  <a:pt x="91175" y="117169"/>
                  <a:pt x="104757" y="85425"/>
                  <a:pt x="118166" y="58107"/>
                </a:cubicBezTo>
                <a:cubicBezTo>
                  <a:pt x="131574" y="30789"/>
                  <a:pt x="143592" y="11420"/>
                  <a:pt x="15421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BCD87D-7B67-4BE0-A4CC-2055878A92AB}"/>
              </a:ext>
            </a:extLst>
          </p:cNvPr>
          <p:cNvSpPr txBox="1"/>
          <p:nvPr userDrawn="1"/>
        </p:nvSpPr>
        <p:spPr>
          <a:xfrm rot="16200000">
            <a:off x="-56892" y="3001838"/>
            <a:ext cx="5370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260E2A6B-A809-4840-BF14-8648BC0BDF87}" type="slidenum">
              <a:rPr lang="id-ID" sz="1050" b="0" i="0" strike="noStrike" spc="0" smtClean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latin typeface="+mj-lt"/>
                <a:ea typeface="Kozuka Gothic Pro B" panose="020B0800000000000000" pitchFamily="34" charset="-128"/>
                <a:cs typeface="Open Sans Semibold" panose="020B0706030804020204" pitchFamily="34" charset="0"/>
              </a:rPr>
              <a:pPr algn="l"/>
              <a:t>‹#›</a:t>
            </a:fld>
            <a:endParaRPr lang="id-ID" sz="1200" b="0" i="0" strike="noStrike" spc="0" dirty="0">
              <a:ln>
                <a:noFill/>
              </a:ln>
              <a:solidFill>
                <a:schemeClr val="bg1">
                  <a:alpha val="50000"/>
                </a:schemeClr>
              </a:solidFill>
              <a:latin typeface="+mj-lt"/>
              <a:ea typeface="Kozuka Gothic Pro B" panose="020B0800000000000000" pitchFamily="34" charset="-128"/>
              <a:cs typeface="Open Sans Semibold" panose="020B07060308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A6E57B-B950-4751-A77E-CBB4AF418F07}"/>
              </a:ext>
            </a:extLst>
          </p:cNvPr>
          <p:cNvSpPr txBox="1"/>
          <p:nvPr userDrawn="1"/>
        </p:nvSpPr>
        <p:spPr>
          <a:xfrm rot="16200000">
            <a:off x="-56892" y="3435814"/>
            <a:ext cx="5370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alpha val="50000"/>
                  </a:schemeClr>
                </a:solidFill>
                <a:latin typeface="+mj-lt"/>
              </a:rPr>
              <a:t>Page</a:t>
            </a:r>
          </a:p>
        </p:txBody>
      </p:sp>
    </p:spTree>
    <p:extLst>
      <p:ext uri="{BB962C8B-B14F-4D97-AF65-F5344CB8AC3E}">
        <p14:creationId xmlns:p14="http://schemas.microsoft.com/office/powerpoint/2010/main" val="260557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445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Title Slide">
    <p:bg>
      <p:bgPr>
        <a:gradFill flip="none" rotWithShape="1">
          <a:gsLst>
            <a:gs pos="100000">
              <a:schemeClr val="accent4">
                <a:alpha val="88000"/>
              </a:schemeClr>
            </a:gs>
            <a:gs pos="0">
              <a:schemeClr val="accent1">
                <a:alpha val="92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1B3C0E2A-56EE-46D7-BA48-145B806070B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12192000" cy="45719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542CCC-8035-40D8-805F-987AFC61CD70}"/>
              </a:ext>
            </a:extLst>
          </p:cNvPr>
          <p:cNvSpPr txBox="1"/>
          <p:nvPr userDrawn="1"/>
        </p:nvSpPr>
        <p:spPr>
          <a:xfrm>
            <a:off x="9357405" y="6496040"/>
            <a:ext cx="25498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chemeClr val="bg1">
                    <a:alpha val="85000"/>
                  </a:schemeClr>
                </a:solidFill>
              </a:rPr>
              <a:t>Copyright © 2017 </a:t>
            </a:r>
            <a:r>
              <a:rPr lang="en-US" sz="900" dirty="0">
                <a:solidFill>
                  <a:schemeClr val="bg1">
                    <a:alpha val="8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YOUR COMPANY NAME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B9537FB-E88E-4358-9060-E2CC625D50B8}"/>
              </a:ext>
            </a:extLst>
          </p:cNvPr>
          <p:cNvSpPr/>
          <p:nvPr userDrawn="1"/>
        </p:nvSpPr>
        <p:spPr>
          <a:xfrm>
            <a:off x="11920996" y="6555582"/>
            <a:ext cx="271004" cy="111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0261F3F3-ECFF-4972-B2FE-7105FFBB37AE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 rot="21060000">
            <a:off x="7661305" y="1516734"/>
            <a:ext cx="4159651" cy="2667691"/>
          </a:xfrm>
          <a:prstGeom prst="rect">
            <a:avLst/>
          </a:prstGeom>
          <a:solidFill>
            <a:schemeClr val="tx2">
              <a:lumMod val="50000"/>
            </a:schemeClr>
          </a:solidFill>
          <a:scene3d>
            <a:camera prst="perspectiveContrastingLeftFacing" fov="2700000">
              <a:rot lat="20580000" lon="3540000" rev="21000000"/>
            </a:camera>
            <a:lightRig rig="threePt" dir="t"/>
          </a:scene3d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0D7170FF-B9DC-46DA-AAFF-94EFF86BD5CC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 rot="21060000">
            <a:off x="6961912" y="1512347"/>
            <a:ext cx="3740027" cy="2398576"/>
          </a:xfrm>
          <a:prstGeom prst="rect">
            <a:avLst/>
          </a:prstGeom>
          <a:solidFill>
            <a:schemeClr val="tx2">
              <a:lumMod val="50000"/>
              <a:alpha val="39000"/>
            </a:schemeClr>
          </a:solidFill>
          <a:effectLst>
            <a:outerShdw blurRad="749300" dist="584200" dir="1500000" sx="94000" sy="94000" algn="tl" rotWithShape="0">
              <a:prstClr val="black">
                <a:alpha val="40000"/>
              </a:prstClr>
            </a:outerShdw>
          </a:effectLst>
          <a:scene3d>
            <a:camera prst="perspectiveContrastingLeftFacing" fov="2700000">
              <a:rot lat="20580000" lon="3540000" rev="21000000"/>
            </a:camera>
            <a:lightRig rig="threePt" dir="t"/>
          </a:scene3d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330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84C2DB-7F3F-4849-A259-F1C36E261BD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06129" y="663678"/>
            <a:ext cx="4616245" cy="553064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2513DF-E28F-4A78-9004-C9FD8BBE41F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436561" y="3935759"/>
            <a:ext cx="808709" cy="808761"/>
          </a:xfrm>
          <a:custGeom>
            <a:avLst/>
            <a:gdLst>
              <a:gd name="connsiteX0" fmla="*/ 311236 w 808709"/>
              <a:gd name="connsiteY0" fmla="*/ 1 h 808761"/>
              <a:gd name="connsiteX1" fmla="*/ 454103 w 808709"/>
              <a:gd name="connsiteY1" fmla="*/ 59429 h 808761"/>
              <a:gd name="connsiteX2" fmla="*/ 747466 w 808709"/>
              <a:gd name="connsiteY2" fmla="*/ 352840 h 808761"/>
              <a:gd name="connsiteX3" fmla="*/ 801802 w 808709"/>
              <a:gd name="connsiteY3" fmla="*/ 445446 h 808761"/>
              <a:gd name="connsiteX4" fmla="*/ 781594 w 808709"/>
              <a:gd name="connsiteY4" fmla="*/ 599361 h 808761"/>
              <a:gd name="connsiteX5" fmla="*/ 704374 w 808709"/>
              <a:gd name="connsiteY5" fmla="*/ 675165 h 808761"/>
              <a:gd name="connsiteX6" fmla="*/ 704170 w 808709"/>
              <a:gd name="connsiteY6" fmla="*/ 675220 h 808761"/>
              <a:gd name="connsiteX7" fmla="*/ 703966 w 808709"/>
              <a:gd name="connsiteY7" fmla="*/ 675274 h 808761"/>
              <a:gd name="connsiteX8" fmla="*/ 704021 w 808709"/>
              <a:gd name="connsiteY8" fmla="*/ 675478 h 808761"/>
              <a:gd name="connsiteX9" fmla="*/ 675341 w 808709"/>
              <a:gd name="connsiteY9" fmla="*/ 688412 h 808761"/>
              <a:gd name="connsiteX10" fmla="*/ 675137 w 808709"/>
              <a:gd name="connsiteY10" fmla="*/ 688467 h 808761"/>
              <a:gd name="connsiteX11" fmla="*/ 674933 w 808709"/>
              <a:gd name="connsiteY11" fmla="*/ 688522 h 808761"/>
              <a:gd name="connsiteX12" fmla="*/ 674729 w 808709"/>
              <a:gd name="connsiteY12" fmla="*/ 688576 h 808761"/>
              <a:gd name="connsiteX13" fmla="*/ 674525 w 808709"/>
              <a:gd name="connsiteY13" fmla="*/ 688631 h 808761"/>
              <a:gd name="connsiteX14" fmla="*/ 674321 w 808709"/>
              <a:gd name="connsiteY14" fmla="*/ 688685 h 808761"/>
              <a:gd name="connsiteX15" fmla="*/ 674171 w 808709"/>
              <a:gd name="connsiteY15" fmla="*/ 688944 h 808761"/>
              <a:gd name="connsiteX16" fmla="*/ 658829 w 808709"/>
              <a:gd name="connsiteY16" fmla="*/ 693711 h 808761"/>
              <a:gd name="connsiteX17" fmla="*/ 658625 w 808709"/>
              <a:gd name="connsiteY17" fmla="*/ 693766 h 808761"/>
              <a:gd name="connsiteX18" fmla="*/ 658421 w 808709"/>
              <a:gd name="connsiteY18" fmla="*/ 693821 h 808761"/>
              <a:gd name="connsiteX19" fmla="*/ 255255 w 808709"/>
              <a:gd name="connsiteY19" fmla="*/ 801848 h 808761"/>
              <a:gd name="connsiteX20" fmla="*/ 59461 w 808709"/>
              <a:gd name="connsiteY20" fmla="*/ 749333 h 808761"/>
              <a:gd name="connsiteX21" fmla="*/ 6972 w 808709"/>
              <a:gd name="connsiteY21" fmla="*/ 553441 h 808761"/>
              <a:gd name="connsiteX22" fmla="*/ 114800 w 808709"/>
              <a:gd name="connsiteY22" fmla="*/ 150346 h 808761"/>
              <a:gd name="connsiteX23" fmla="*/ 258309 w 808709"/>
              <a:gd name="connsiteY23" fmla="*/ 6914 h 808761"/>
              <a:gd name="connsiteX24" fmla="*/ 311236 w 808709"/>
              <a:gd name="connsiteY24" fmla="*/ 1 h 808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08709" h="808761">
                <a:moveTo>
                  <a:pt x="311236" y="1"/>
                </a:moveTo>
                <a:cubicBezTo>
                  <a:pt x="364161" y="121"/>
                  <a:pt x="415757" y="20988"/>
                  <a:pt x="454103" y="59429"/>
                </a:cubicBezTo>
                <a:cubicBezTo>
                  <a:pt x="454103" y="59429"/>
                  <a:pt x="454103" y="59429"/>
                  <a:pt x="747466" y="352840"/>
                </a:cubicBezTo>
                <a:cubicBezTo>
                  <a:pt x="773458" y="378025"/>
                  <a:pt x="792288" y="409940"/>
                  <a:pt x="801802" y="445446"/>
                </a:cubicBezTo>
                <a:cubicBezTo>
                  <a:pt x="815689" y="497275"/>
                  <a:pt x="808478" y="552790"/>
                  <a:pt x="781594" y="599361"/>
                </a:cubicBezTo>
                <a:cubicBezTo>
                  <a:pt x="763019" y="631238"/>
                  <a:pt x="736355" y="657410"/>
                  <a:pt x="704374" y="675165"/>
                </a:cubicBezTo>
                <a:cubicBezTo>
                  <a:pt x="704374" y="675165"/>
                  <a:pt x="704374" y="675165"/>
                  <a:pt x="704170" y="675220"/>
                </a:cubicBezTo>
                <a:cubicBezTo>
                  <a:pt x="704170" y="675220"/>
                  <a:pt x="704170" y="675220"/>
                  <a:pt x="703966" y="675274"/>
                </a:cubicBezTo>
                <a:cubicBezTo>
                  <a:pt x="703966" y="675274"/>
                  <a:pt x="704021" y="675478"/>
                  <a:pt x="704021" y="675478"/>
                </a:cubicBezTo>
                <a:cubicBezTo>
                  <a:pt x="694829" y="680347"/>
                  <a:pt x="685324" y="684862"/>
                  <a:pt x="675341" y="688412"/>
                </a:cubicBezTo>
                <a:cubicBezTo>
                  <a:pt x="675341" y="688412"/>
                  <a:pt x="675341" y="688412"/>
                  <a:pt x="675137" y="688467"/>
                </a:cubicBezTo>
                <a:cubicBezTo>
                  <a:pt x="674933" y="688522"/>
                  <a:pt x="674933" y="688522"/>
                  <a:pt x="674933" y="688522"/>
                </a:cubicBezTo>
                <a:cubicBezTo>
                  <a:pt x="674729" y="688576"/>
                  <a:pt x="674729" y="688576"/>
                  <a:pt x="674729" y="688576"/>
                </a:cubicBezTo>
                <a:cubicBezTo>
                  <a:pt x="674729" y="688576"/>
                  <a:pt x="674729" y="688576"/>
                  <a:pt x="674525" y="688631"/>
                </a:cubicBezTo>
                <a:cubicBezTo>
                  <a:pt x="674525" y="688631"/>
                  <a:pt x="674321" y="688685"/>
                  <a:pt x="674321" y="688685"/>
                </a:cubicBezTo>
                <a:cubicBezTo>
                  <a:pt x="674375" y="688890"/>
                  <a:pt x="674171" y="688944"/>
                  <a:pt x="674171" y="688944"/>
                </a:cubicBezTo>
                <a:cubicBezTo>
                  <a:pt x="669180" y="690719"/>
                  <a:pt x="663930" y="692345"/>
                  <a:pt x="658829" y="693711"/>
                </a:cubicBezTo>
                <a:cubicBezTo>
                  <a:pt x="658829" y="693711"/>
                  <a:pt x="658625" y="693766"/>
                  <a:pt x="658625" y="693766"/>
                </a:cubicBezTo>
                <a:cubicBezTo>
                  <a:pt x="658625" y="693766"/>
                  <a:pt x="658421" y="693821"/>
                  <a:pt x="658421" y="693821"/>
                </a:cubicBezTo>
                <a:cubicBezTo>
                  <a:pt x="658421" y="693821"/>
                  <a:pt x="658421" y="693821"/>
                  <a:pt x="255255" y="801848"/>
                </a:cubicBezTo>
                <a:cubicBezTo>
                  <a:pt x="185273" y="820600"/>
                  <a:pt x="110589" y="800589"/>
                  <a:pt x="59461" y="749333"/>
                </a:cubicBezTo>
                <a:cubicBezTo>
                  <a:pt x="8129" y="698133"/>
                  <a:pt x="-11882" y="623449"/>
                  <a:pt x="6972" y="553441"/>
                </a:cubicBezTo>
                <a:cubicBezTo>
                  <a:pt x="6972" y="553441"/>
                  <a:pt x="6972" y="553441"/>
                  <a:pt x="114800" y="150346"/>
                </a:cubicBezTo>
                <a:cubicBezTo>
                  <a:pt x="133654" y="80338"/>
                  <a:pt x="188327" y="25666"/>
                  <a:pt x="258309" y="6914"/>
                </a:cubicBezTo>
                <a:cubicBezTo>
                  <a:pt x="275805" y="2226"/>
                  <a:pt x="293594" y="-39"/>
                  <a:pt x="311236" y="1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654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81BED54-6F53-4BDB-A5C3-2FF2FEB9549B}"/>
              </a:ext>
            </a:extLst>
          </p:cNvPr>
          <p:cNvSpPr/>
          <p:nvPr userDrawn="1"/>
        </p:nvSpPr>
        <p:spPr>
          <a:xfrm>
            <a:off x="5111947" y="0"/>
            <a:ext cx="7080053" cy="6422903"/>
          </a:xfrm>
          <a:custGeom>
            <a:avLst/>
            <a:gdLst>
              <a:gd name="connsiteX0" fmla="*/ 1773859 w 6857025"/>
              <a:gd name="connsiteY0" fmla="*/ 0 h 6311630"/>
              <a:gd name="connsiteX1" fmla="*/ 6857025 w 6857025"/>
              <a:gd name="connsiteY1" fmla="*/ 0 h 6311630"/>
              <a:gd name="connsiteX2" fmla="*/ 6857025 w 6857025"/>
              <a:gd name="connsiteY2" fmla="*/ 6199875 h 6311630"/>
              <a:gd name="connsiteX3" fmla="*/ 6745850 w 6857025"/>
              <a:gd name="connsiteY3" fmla="*/ 6243657 h 6311630"/>
              <a:gd name="connsiteX4" fmla="*/ 6209324 w 6857025"/>
              <a:gd name="connsiteY4" fmla="*/ 6286500 h 6311630"/>
              <a:gd name="connsiteX5" fmla="*/ 4590074 w 6857025"/>
              <a:gd name="connsiteY5" fmla="*/ 4933950 h 6311630"/>
              <a:gd name="connsiteX6" fmla="*/ 1732574 w 6857025"/>
              <a:gd name="connsiteY6" fmla="*/ 4953000 h 6311630"/>
              <a:gd name="connsiteX7" fmla="*/ 1313474 w 6857025"/>
              <a:gd name="connsiteY7" fmla="*/ 3028950 h 6311630"/>
              <a:gd name="connsiteX8" fmla="*/ 208574 w 6857025"/>
              <a:gd name="connsiteY8" fmla="*/ 2305050 h 6311630"/>
              <a:gd name="connsiteX9" fmla="*/ 189524 w 6857025"/>
              <a:gd name="connsiteY9" fmla="*/ 1162050 h 6311630"/>
              <a:gd name="connsiteX10" fmla="*/ 1580174 w 6857025"/>
              <a:gd name="connsiteY10" fmla="*/ 209550 h 6311630"/>
              <a:gd name="connsiteX11" fmla="*/ 1773651 w 6857025"/>
              <a:gd name="connsiteY11" fmla="*/ 298 h 6311630"/>
              <a:gd name="connsiteX0" fmla="*/ 1773859 w 6857025"/>
              <a:gd name="connsiteY0" fmla="*/ 0 h 6311630"/>
              <a:gd name="connsiteX1" fmla="*/ 6857025 w 6857025"/>
              <a:gd name="connsiteY1" fmla="*/ 0 h 6311630"/>
              <a:gd name="connsiteX2" fmla="*/ 6857025 w 6857025"/>
              <a:gd name="connsiteY2" fmla="*/ 6199875 h 6311630"/>
              <a:gd name="connsiteX3" fmla="*/ 6745850 w 6857025"/>
              <a:gd name="connsiteY3" fmla="*/ 6243657 h 6311630"/>
              <a:gd name="connsiteX4" fmla="*/ 6209324 w 6857025"/>
              <a:gd name="connsiteY4" fmla="*/ 6286500 h 6311630"/>
              <a:gd name="connsiteX5" fmla="*/ 4590074 w 6857025"/>
              <a:gd name="connsiteY5" fmla="*/ 4933950 h 6311630"/>
              <a:gd name="connsiteX6" fmla="*/ 1542074 w 6857025"/>
              <a:gd name="connsiteY6" fmla="*/ 5162550 h 6311630"/>
              <a:gd name="connsiteX7" fmla="*/ 1313474 w 6857025"/>
              <a:gd name="connsiteY7" fmla="*/ 3028950 h 6311630"/>
              <a:gd name="connsiteX8" fmla="*/ 208574 w 6857025"/>
              <a:gd name="connsiteY8" fmla="*/ 2305050 h 6311630"/>
              <a:gd name="connsiteX9" fmla="*/ 189524 w 6857025"/>
              <a:gd name="connsiteY9" fmla="*/ 1162050 h 6311630"/>
              <a:gd name="connsiteX10" fmla="*/ 1580174 w 6857025"/>
              <a:gd name="connsiteY10" fmla="*/ 209550 h 6311630"/>
              <a:gd name="connsiteX11" fmla="*/ 1773651 w 6857025"/>
              <a:gd name="connsiteY11" fmla="*/ 298 h 6311630"/>
              <a:gd name="connsiteX12" fmla="*/ 1773859 w 6857025"/>
              <a:gd name="connsiteY12" fmla="*/ 0 h 6311630"/>
              <a:gd name="connsiteX0" fmla="*/ 1919327 w 7002493"/>
              <a:gd name="connsiteY0" fmla="*/ 0 h 6311630"/>
              <a:gd name="connsiteX1" fmla="*/ 7002493 w 7002493"/>
              <a:gd name="connsiteY1" fmla="*/ 0 h 6311630"/>
              <a:gd name="connsiteX2" fmla="*/ 7002493 w 7002493"/>
              <a:gd name="connsiteY2" fmla="*/ 6199875 h 6311630"/>
              <a:gd name="connsiteX3" fmla="*/ 6891318 w 7002493"/>
              <a:gd name="connsiteY3" fmla="*/ 6243657 h 6311630"/>
              <a:gd name="connsiteX4" fmla="*/ 6354792 w 7002493"/>
              <a:gd name="connsiteY4" fmla="*/ 6286500 h 6311630"/>
              <a:gd name="connsiteX5" fmla="*/ 4735542 w 7002493"/>
              <a:gd name="connsiteY5" fmla="*/ 4933950 h 6311630"/>
              <a:gd name="connsiteX6" fmla="*/ 1687542 w 7002493"/>
              <a:gd name="connsiteY6" fmla="*/ 5162550 h 6311630"/>
              <a:gd name="connsiteX7" fmla="*/ 1458942 w 7002493"/>
              <a:gd name="connsiteY7" fmla="*/ 3028950 h 6311630"/>
              <a:gd name="connsiteX8" fmla="*/ 354042 w 7002493"/>
              <a:gd name="connsiteY8" fmla="*/ 2305050 h 6311630"/>
              <a:gd name="connsiteX9" fmla="*/ 87342 w 7002493"/>
              <a:gd name="connsiteY9" fmla="*/ 1143000 h 6311630"/>
              <a:gd name="connsiteX10" fmla="*/ 1725642 w 7002493"/>
              <a:gd name="connsiteY10" fmla="*/ 209550 h 6311630"/>
              <a:gd name="connsiteX11" fmla="*/ 1919119 w 7002493"/>
              <a:gd name="connsiteY11" fmla="*/ 298 h 6311630"/>
              <a:gd name="connsiteX12" fmla="*/ 1919327 w 7002493"/>
              <a:gd name="connsiteY12" fmla="*/ 0 h 6311630"/>
              <a:gd name="connsiteX0" fmla="*/ 1977511 w 7060677"/>
              <a:gd name="connsiteY0" fmla="*/ 0 h 6311630"/>
              <a:gd name="connsiteX1" fmla="*/ 7060677 w 7060677"/>
              <a:gd name="connsiteY1" fmla="*/ 0 h 6311630"/>
              <a:gd name="connsiteX2" fmla="*/ 7060677 w 7060677"/>
              <a:gd name="connsiteY2" fmla="*/ 6199875 h 6311630"/>
              <a:gd name="connsiteX3" fmla="*/ 6949502 w 7060677"/>
              <a:gd name="connsiteY3" fmla="*/ 6243657 h 6311630"/>
              <a:gd name="connsiteX4" fmla="*/ 6412976 w 7060677"/>
              <a:gd name="connsiteY4" fmla="*/ 6286500 h 6311630"/>
              <a:gd name="connsiteX5" fmla="*/ 4793726 w 7060677"/>
              <a:gd name="connsiteY5" fmla="*/ 4933950 h 6311630"/>
              <a:gd name="connsiteX6" fmla="*/ 1745726 w 7060677"/>
              <a:gd name="connsiteY6" fmla="*/ 5162550 h 6311630"/>
              <a:gd name="connsiteX7" fmla="*/ 1517126 w 7060677"/>
              <a:gd name="connsiteY7" fmla="*/ 3028950 h 6311630"/>
              <a:gd name="connsiteX8" fmla="*/ 202676 w 7060677"/>
              <a:gd name="connsiteY8" fmla="*/ 2362200 h 6311630"/>
              <a:gd name="connsiteX9" fmla="*/ 145526 w 7060677"/>
              <a:gd name="connsiteY9" fmla="*/ 1143000 h 6311630"/>
              <a:gd name="connsiteX10" fmla="*/ 1783826 w 7060677"/>
              <a:gd name="connsiteY10" fmla="*/ 209550 h 6311630"/>
              <a:gd name="connsiteX11" fmla="*/ 1977303 w 7060677"/>
              <a:gd name="connsiteY11" fmla="*/ 298 h 6311630"/>
              <a:gd name="connsiteX12" fmla="*/ 1977511 w 7060677"/>
              <a:gd name="connsiteY12" fmla="*/ 0 h 6311630"/>
              <a:gd name="connsiteX0" fmla="*/ 1977511 w 7060677"/>
              <a:gd name="connsiteY0" fmla="*/ 0 h 6311630"/>
              <a:gd name="connsiteX1" fmla="*/ 7060677 w 7060677"/>
              <a:gd name="connsiteY1" fmla="*/ 0 h 6311630"/>
              <a:gd name="connsiteX2" fmla="*/ 7060677 w 7060677"/>
              <a:gd name="connsiteY2" fmla="*/ 6199875 h 6311630"/>
              <a:gd name="connsiteX3" fmla="*/ 6949502 w 7060677"/>
              <a:gd name="connsiteY3" fmla="*/ 6243657 h 6311630"/>
              <a:gd name="connsiteX4" fmla="*/ 6412976 w 7060677"/>
              <a:gd name="connsiteY4" fmla="*/ 6286500 h 6311630"/>
              <a:gd name="connsiteX5" fmla="*/ 4793726 w 7060677"/>
              <a:gd name="connsiteY5" fmla="*/ 4933950 h 6311630"/>
              <a:gd name="connsiteX6" fmla="*/ 1745726 w 7060677"/>
              <a:gd name="connsiteY6" fmla="*/ 5162550 h 6311630"/>
              <a:gd name="connsiteX7" fmla="*/ 1517126 w 7060677"/>
              <a:gd name="connsiteY7" fmla="*/ 3028950 h 6311630"/>
              <a:gd name="connsiteX8" fmla="*/ 202676 w 7060677"/>
              <a:gd name="connsiteY8" fmla="*/ 2286000 h 6311630"/>
              <a:gd name="connsiteX9" fmla="*/ 145526 w 7060677"/>
              <a:gd name="connsiteY9" fmla="*/ 1143000 h 6311630"/>
              <a:gd name="connsiteX10" fmla="*/ 1783826 w 7060677"/>
              <a:gd name="connsiteY10" fmla="*/ 209550 h 6311630"/>
              <a:gd name="connsiteX11" fmla="*/ 1977303 w 7060677"/>
              <a:gd name="connsiteY11" fmla="*/ 298 h 6311630"/>
              <a:gd name="connsiteX12" fmla="*/ 1977511 w 7060677"/>
              <a:gd name="connsiteY12" fmla="*/ 0 h 6311630"/>
              <a:gd name="connsiteX0" fmla="*/ 1996887 w 7080053"/>
              <a:gd name="connsiteY0" fmla="*/ 0 h 6311630"/>
              <a:gd name="connsiteX1" fmla="*/ 7080053 w 7080053"/>
              <a:gd name="connsiteY1" fmla="*/ 0 h 6311630"/>
              <a:gd name="connsiteX2" fmla="*/ 7080053 w 7080053"/>
              <a:gd name="connsiteY2" fmla="*/ 6199875 h 6311630"/>
              <a:gd name="connsiteX3" fmla="*/ 6968878 w 7080053"/>
              <a:gd name="connsiteY3" fmla="*/ 6243657 h 6311630"/>
              <a:gd name="connsiteX4" fmla="*/ 6432352 w 7080053"/>
              <a:gd name="connsiteY4" fmla="*/ 6286500 h 6311630"/>
              <a:gd name="connsiteX5" fmla="*/ 4813102 w 7080053"/>
              <a:gd name="connsiteY5" fmla="*/ 4933950 h 6311630"/>
              <a:gd name="connsiteX6" fmla="*/ 1765102 w 7080053"/>
              <a:gd name="connsiteY6" fmla="*/ 5162550 h 6311630"/>
              <a:gd name="connsiteX7" fmla="*/ 1536502 w 7080053"/>
              <a:gd name="connsiteY7" fmla="*/ 3028950 h 6311630"/>
              <a:gd name="connsiteX8" fmla="*/ 222052 w 7080053"/>
              <a:gd name="connsiteY8" fmla="*/ 2286000 h 6311630"/>
              <a:gd name="connsiteX9" fmla="*/ 164902 w 7080053"/>
              <a:gd name="connsiteY9" fmla="*/ 1143000 h 6311630"/>
              <a:gd name="connsiteX10" fmla="*/ 1803202 w 7080053"/>
              <a:gd name="connsiteY10" fmla="*/ 209550 h 6311630"/>
              <a:gd name="connsiteX11" fmla="*/ 1996679 w 7080053"/>
              <a:gd name="connsiteY11" fmla="*/ 298 h 6311630"/>
              <a:gd name="connsiteX12" fmla="*/ 1996887 w 7080053"/>
              <a:gd name="connsiteY12" fmla="*/ 0 h 6311630"/>
              <a:gd name="connsiteX0" fmla="*/ 1996887 w 7080053"/>
              <a:gd name="connsiteY0" fmla="*/ 0 h 6399197"/>
              <a:gd name="connsiteX1" fmla="*/ 7080053 w 7080053"/>
              <a:gd name="connsiteY1" fmla="*/ 0 h 6399197"/>
              <a:gd name="connsiteX2" fmla="*/ 7080053 w 7080053"/>
              <a:gd name="connsiteY2" fmla="*/ 6199875 h 6399197"/>
              <a:gd name="connsiteX3" fmla="*/ 6968878 w 7080053"/>
              <a:gd name="connsiteY3" fmla="*/ 6243657 h 6399197"/>
              <a:gd name="connsiteX4" fmla="*/ 6267252 w 7080053"/>
              <a:gd name="connsiteY4" fmla="*/ 6388100 h 6399197"/>
              <a:gd name="connsiteX5" fmla="*/ 4813102 w 7080053"/>
              <a:gd name="connsiteY5" fmla="*/ 4933950 h 6399197"/>
              <a:gd name="connsiteX6" fmla="*/ 1765102 w 7080053"/>
              <a:gd name="connsiteY6" fmla="*/ 5162550 h 6399197"/>
              <a:gd name="connsiteX7" fmla="*/ 1536502 w 7080053"/>
              <a:gd name="connsiteY7" fmla="*/ 3028950 h 6399197"/>
              <a:gd name="connsiteX8" fmla="*/ 222052 w 7080053"/>
              <a:gd name="connsiteY8" fmla="*/ 2286000 h 6399197"/>
              <a:gd name="connsiteX9" fmla="*/ 164902 w 7080053"/>
              <a:gd name="connsiteY9" fmla="*/ 1143000 h 6399197"/>
              <a:gd name="connsiteX10" fmla="*/ 1803202 w 7080053"/>
              <a:gd name="connsiteY10" fmla="*/ 209550 h 6399197"/>
              <a:gd name="connsiteX11" fmla="*/ 1996679 w 7080053"/>
              <a:gd name="connsiteY11" fmla="*/ 298 h 6399197"/>
              <a:gd name="connsiteX12" fmla="*/ 1996887 w 7080053"/>
              <a:gd name="connsiteY12" fmla="*/ 0 h 6399197"/>
              <a:gd name="connsiteX0" fmla="*/ 1996887 w 7080053"/>
              <a:gd name="connsiteY0" fmla="*/ 0 h 6422903"/>
              <a:gd name="connsiteX1" fmla="*/ 7080053 w 7080053"/>
              <a:gd name="connsiteY1" fmla="*/ 0 h 6422903"/>
              <a:gd name="connsiteX2" fmla="*/ 7080053 w 7080053"/>
              <a:gd name="connsiteY2" fmla="*/ 6199875 h 6422903"/>
              <a:gd name="connsiteX3" fmla="*/ 6968878 w 7080053"/>
              <a:gd name="connsiteY3" fmla="*/ 6243657 h 6422903"/>
              <a:gd name="connsiteX4" fmla="*/ 6267252 w 7080053"/>
              <a:gd name="connsiteY4" fmla="*/ 6388100 h 6422903"/>
              <a:gd name="connsiteX5" fmla="*/ 4813102 w 7080053"/>
              <a:gd name="connsiteY5" fmla="*/ 4933950 h 6422903"/>
              <a:gd name="connsiteX6" fmla="*/ 1765102 w 7080053"/>
              <a:gd name="connsiteY6" fmla="*/ 5162550 h 6422903"/>
              <a:gd name="connsiteX7" fmla="*/ 1536502 w 7080053"/>
              <a:gd name="connsiteY7" fmla="*/ 3028950 h 6422903"/>
              <a:gd name="connsiteX8" fmla="*/ 222052 w 7080053"/>
              <a:gd name="connsiteY8" fmla="*/ 2286000 h 6422903"/>
              <a:gd name="connsiteX9" fmla="*/ 164902 w 7080053"/>
              <a:gd name="connsiteY9" fmla="*/ 1143000 h 6422903"/>
              <a:gd name="connsiteX10" fmla="*/ 1803202 w 7080053"/>
              <a:gd name="connsiteY10" fmla="*/ 209550 h 6422903"/>
              <a:gd name="connsiteX11" fmla="*/ 1996679 w 7080053"/>
              <a:gd name="connsiteY11" fmla="*/ 298 h 6422903"/>
              <a:gd name="connsiteX12" fmla="*/ 1996887 w 7080053"/>
              <a:gd name="connsiteY12" fmla="*/ 0 h 6422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080053" h="6422903">
                <a:moveTo>
                  <a:pt x="1996887" y="0"/>
                </a:moveTo>
                <a:lnTo>
                  <a:pt x="7080053" y="0"/>
                </a:lnTo>
                <a:lnTo>
                  <a:pt x="7080053" y="6199875"/>
                </a:lnTo>
                <a:lnTo>
                  <a:pt x="6968878" y="6243657"/>
                </a:lnTo>
                <a:cubicBezTo>
                  <a:pt x="6782559" y="6306522"/>
                  <a:pt x="6552605" y="6501607"/>
                  <a:pt x="6267252" y="6388100"/>
                </a:cubicBezTo>
                <a:cubicBezTo>
                  <a:pt x="5796998" y="6201044"/>
                  <a:pt x="5563460" y="5138208"/>
                  <a:pt x="4813102" y="4933950"/>
                </a:cubicBezTo>
                <a:cubicBezTo>
                  <a:pt x="4062744" y="4729692"/>
                  <a:pt x="2311202" y="5480050"/>
                  <a:pt x="1765102" y="5162550"/>
                </a:cubicBezTo>
                <a:cubicBezTo>
                  <a:pt x="1219002" y="4845050"/>
                  <a:pt x="1793677" y="3508375"/>
                  <a:pt x="1536502" y="3028950"/>
                </a:cubicBezTo>
                <a:cubicBezTo>
                  <a:pt x="1279327" y="2549525"/>
                  <a:pt x="507802" y="2657475"/>
                  <a:pt x="222052" y="2286000"/>
                </a:cubicBezTo>
                <a:cubicBezTo>
                  <a:pt x="-63698" y="1914525"/>
                  <a:pt x="-63698" y="1492250"/>
                  <a:pt x="164902" y="1143000"/>
                </a:cubicBezTo>
                <a:cubicBezTo>
                  <a:pt x="393502" y="793750"/>
                  <a:pt x="1488877" y="495300"/>
                  <a:pt x="1803202" y="209550"/>
                </a:cubicBezTo>
                <a:cubicBezTo>
                  <a:pt x="1881784" y="138113"/>
                  <a:pt x="1944688" y="68263"/>
                  <a:pt x="1996679" y="298"/>
                </a:cubicBezTo>
                <a:lnTo>
                  <a:pt x="1996887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34ADA2A-9018-49AE-BEEB-BF3B20A15DC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34974" y="0"/>
            <a:ext cx="6857026" cy="6311630"/>
          </a:xfrm>
          <a:custGeom>
            <a:avLst/>
            <a:gdLst>
              <a:gd name="connsiteX0" fmla="*/ 1773860 w 6857026"/>
              <a:gd name="connsiteY0" fmla="*/ 0 h 6311630"/>
              <a:gd name="connsiteX1" fmla="*/ 6857026 w 6857026"/>
              <a:gd name="connsiteY1" fmla="*/ 0 h 6311630"/>
              <a:gd name="connsiteX2" fmla="*/ 6857026 w 6857026"/>
              <a:gd name="connsiteY2" fmla="*/ 6199875 h 6311630"/>
              <a:gd name="connsiteX3" fmla="*/ 6745851 w 6857026"/>
              <a:gd name="connsiteY3" fmla="*/ 6243657 h 6311630"/>
              <a:gd name="connsiteX4" fmla="*/ 6209325 w 6857026"/>
              <a:gd name="connsiteY4" fmla="*/ 6286500 h 6311630"/>
              <a:gd name="connsiteX5" fmla="*/ 4590075 w 6857026"/>
              <a:gd name="connsiteY5" fmla="*/ 4933950 h 6311630"/>
              <a:gd name="connsiteX6" fmla="*/ 1732575 w 6857026"/>
              <a:gd name="connsiteY6" fmla="*/ 4953000 h 6311630"/>
              <a:gd name="connsiteX7" fmla="*/ 1313475 w 6857026"/>
              <a:gd name="connsiteY7" fmla="*/ 3028950 h 6311630"/>
              <a:gd name="connsiteX8" fmla="*/ 208575 w 6857026"/>
              <a:gd name="connsiteY8" fmla="*/ 2305050 h 6311630"/>
              <a:gd name="connsiteX9" fmla="*/ 189525 w 6857026"/>
              <a:gd name="connsiteY9" fmla="*/ 1162050 h 6311630"/>
              <a:gd name="connsiteX10" fmla="*/ 1580175 w 6857026"/>
              <a:gd name="connsiteY10" fmla="*/ 209550 h 6311630"/>
              <a:gd name="connsiteX11" fmla="*/ 1773652 w 6857026"/>
              <a:gd name="connsiteY11" fmla="*/ 298 h 6311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7026" h="6311630">
                <a:moveTo>
                  <a:pt x="1773860" y="0"/>
                </a:moveTo>
                <a:lnTo>
                  <a:pt x="6857026" y="0"/>
                </a:lnTo>
                <a:lnTo>
                  <a:pt x="6857026" y="6199875"/>
                </a:lnTo>
                <a:lnTo>
                  <a:pt x="6745851" y="6243657"/>
                </a:lnTo>
                <a:cubicBezTo>
                  <a:pt x="6559532" y="6306522"/>
                  <a:pt x="6367678" y="6336507"/>
                  <a:pt x="6209325" y="6286500"/>
                </a:cubicBezTo>
                <a:cubicBezTo>
                  <a:pt x="5726725" y="6134100"/>
                  <a:pt x="5336200" y="5156200"/>
                  <a:pt x="4590075" y="4933950"/>
                </a:cubicBezTo>
                <a:cubicBezTo>
                  <a:pt x="3843950" y="4711700"/>
                  <a:pt x="2278675" y="5270500"/>
                  <a:pt x="1732575" y="4953000"/>
                </a:cubicBezTo>
                <a:cubicBezTo>
                  <a:pt x="1186475" y="4635500"/>
                  <a:pt x="1567475" y="3470275"/>
                  <a:pt x="1313475" y="3028950"/>
                </a:cubicBezTo>
                <a:cubicBezTo>
                  <a:pt x="1059475" y="2587625"/>
                  <a:pt x="510200" y="2711450"/>
                  <a:pt x="208575" y="2305050"/>
                </a:cubicBezTo>
                <a:cubicBezTo>
                  <a:pt x="-93050" y="1898650"/>
                  <a:pt x="-39075" y="1511300"/>
                  <a:pt x="189525" y="1162050"/>
                </a:cubicBezTo>
                <a:cubicBezTo>
                  <a:pt x="418125" y="812800"/>
                  <a:pt x="1265850" y="495300"/>
                  <a:pt x="1580175" y="209550"/>
                </a:cubicBezTo>
                <a:cubicBezTo>
                  <a:pt x="1658757" y="138113"/>
                  <a:pt x="1721661" y="68263"/>
                  <a:pt x="1773652" y="298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344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D5B9979E-0157-4296-99C7-BB0328BAA9F8}"/>
              </a:ext>
            </a:extLst>
          </p:cNvPr>
          <p:cNvSpPr>
            <a:spLocks/>
          </p:cNvSpPr>
          <p:nvPr userDrawn="1"/>
        </p:nvSpPr>
        <p:spPr bwMode="auto">
          <a:xfrm rot="900000">
            <a:off x="2968028" y="769466"/>
            <a:ext cx="3730803" cy="4165935"/>
          </a:xfrm>
          <a:custGeom>
            <a:avLst/>
            <a:gdLst>
              <a:gd name="T0" fmla="*/ 500 w 540"/>
              <a:gd name="T1" fmla="*/ 235 h 604"/>
              <a:gd name="T2" fmla="*/ 120 w 540"/>
              <a:gd name="T3" fmla="*/ 15 h 604"/>
              <a:gd name="T4" fmla="*/ 40 w 540"/>
              <a:gd name="T5" fmla="*/ 15 h 604"/>
              <a:gd name="T6" fmla="*/ 0 w 540"/>
              <a:gd name="T7" fmla="*/ 84 h 604"/>
              <a:gd name="T8" fmla="*/ 0 w 540"/>
              <a:gd name="T9" fmla="*/ 524 h 604"/>
              <a:gd name="T10" fmla="*/ 40 w 540"/>
              <a:gd name="T11" fmla="*/ 593 h 604"/>
              <a:gd name="T12" fmla="*/ 80 w 540"/>
              <a:gd name="T13" fmla="*/ 604 h 604"/>
              <a:gd name="T14" fmla="*/ 120 w 540"/>
              <a:gd name="T15" fmla="*/ 593 h 604"/>
              <a:gd name="T16" fmla="*/ 500 w 540"/>
              <a:gd name="T17" fmla="*/ 373 h 604"/>
              <a:gd name="T18" fmla="*/ 540 w 540"/>
              <a:gd name="T19" fmla="*/ 304 h 604"/>
              <a:gd name="T20" fmla="*/ 500 w 540"/>
              <a:gd name="T21" fmla="*/ 235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0" h="604">
                <a:moveTo>
                  <a:pt x="500" y="235"/>
                </a:moveTo>
                <a:cubicBezTo>
                  <a:pt x="120" y="15"/>
                  <a:pt x="120" y="15"/>
                  <a:pt x="120" y="15"/>
                </a:cubicBezTo>
                <a:cubicBezTo>
                  <a:pt x="95" y="0"/>
                  <a:pt x="65" y="0"/>
                  <a:pt x="40" y="15"/>
                </a:cubicBezTo>
                <a:cubicBezTo>
                  <a:pt x="15" y="29"/>
                  <a:pt x="0" y="55"/>
                  <a:pt x="0" y="84"/>
                </a:cubicBezTo>
                <a:cubicBezTo>
                  <a:pt x="0" y="524"/>
                  <a:pt x="0" y="524"/>
                  <a:pt x="0" y="524"/>
                </a:cubicBezTo>
                <a:cubicBezTo>
                  <a:pt x="0" y="553"/>
                  <a:pt x="15" y="579"/>
                  <a:pt x="40" y="593"/>
                </a:cubicBezTo>
                <a:cubicBezTo>
                  <a:pt x="52" y="600"/>
                  <a:pt x="66" y="604"/>
                  <a:pt x="80" y="604"/>
                </a:cubicBezTo>
                <a:cubicBezTo>
                  <a:pt x="94" y="604"/>
                  <a:pt x="108" y="600"/>
                  <a:pt x="120" y="593"/>
                </a:cubicBezTo>
                <a:cubicBezTo>
                  <a:pt x="500" y="373"/>
                  <a:pt x="500" y="373"/>
                  <a:pt x="500" y="373"/>
                </a:cubicBezTo>
                <a:cubicBezTo>
                  <a:pt x="525" y="359"/>
                  <a:pt x="540" y="333"/>
                  <a:pt x="540" y="304"/>
                </a:cubicBezTo>
                <a:cubicBezTo>
                  <a:pt x="540" y="275"/>
                  <a:pt x="525" y="249"/>
                  <a:pt x="500" y="235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5000"/>
                </a:schemeClr>
              </a:gs>
              <a:gs pos="74000">
                <a:schemeClr val="bg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09804CEE-4F71-4C83-BF05-611BA209ADFB}"/>
              </a:ext>
            </a:extLst>
          </p:cNvPr>
          <p:cNvSpPr>
            <a:spLocks/>
          </p:cNvSpPr>
          <p:nvPr userDrawn="1"/>
        </p:nvSpPr>
        <p:spPr bwMode="auto">
          <a:xfrm>
            <a:off x="5102943" y="2245686"/>
            <a:ext cx="2647941" cy="2956776"/>
          </a:xfrm>
          <a:custGeom>
            <a:avLst/>
            <a:gdLst>
              <a:gd name="T0" fmla="*/ 500 w 540"/>
              <a:gd name="T1" fmla="*/ 235 h 604"/>
              <a:gd name="T2" fmla="*/ 120 w 540"/>
              <a:gd name="T3" fmla="*/ 15 h 604"/>
              <a:gd name="T4" fmla="*/ 40 w 540"/>
              <a:gd name="T5" fmla="*/ 15 h 604"/>
              <a:gd name="T6" fmla="*/ 0 w 540"/>
              <a:gd name="T7" fmla="*/ 84 h 604"/>
              <a:gd name="T8" fmla="*/ 0 w 540"/>
              <a:gd name="T9" fmla="*/ 524 h 604"/>
              <a:gd name="T10" fmla="*/ 40 w 540"/>
              <a:gd name="T11" fmla="*/ 593 h 604"/>
              <a:gd name="T12" fmla="*/ 80 w 540"/>
              <a:gd name="T13" fmla="*/ 604 h 604"/>
              <a:gd name="T14" fmla="*/ 120 w 540"/>
              <a:gd name="T15" fmla="*/ 593 h 604"/>
              <a:gd name="T16" fmla="*/ 500 w 540"/>
              <a:gd name="T17" fmla="*/ 373 h 604"/>
              <a:gd name="T18" fmla="*/ 540 w 540"/>
              <a:gd name="T19" fmla="*/ 304 h 604"/>
              <a:gd name="T20" fmla="*/ 500 w 540"/>
              <a:gd name="T21" fmla="*/ 235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0" h="604">
                <a:moveTo>
                  <a:pt x="500" y="235"/>
                </a:moveTo>
                <a:cubicBezTo>
                  <a:pt x="120" y="15"/>
                  <a:pt x="120" y="15"/>
                  <a:pt x="120" y="15"/>
                </a:cubicBezTo>
                <a:cubicBezTo>
                  <a:pt x="95" y="0"/>
                  <a:pt x="65" y="0"/>
                  <a:pt x="40" y="15"/>
                </a:cubicBezTo>
                <a:cubicBezTo>
                  <a:pt x="15" y="29"/>
                  <a:pt x="0" y="55"/>
                  <a:pt x="0" y="84"/>
                </a:cubicBezTo>
                <a:cubicBezTo>
                  <a:pt x="0" y="524"/>
                  <a:pt x="0" y="524"/>
                  <a:pt x="0" y="524"/>
                </a:cubicBezTo>
                <a:cubicBezTo>
                  <a:pt x="0" y="553"/>
                  <a:pt x="15" y="579"/>
                  <a:pt x="40" y="593"/>
                </a:cubicBezTo>
                <a:cubicBezTo>
                  <a:pt x="52" y="600"/>
                  <a:pt x="66" y="604"/>
                  <a:pt x="80" y="604"/>
                </a:cubicBezTo>
                <a:cubicBezTo>
                  <a:pt x="94" y="604"/>
                  <a:pt x="108" y="600"/>
                  <a:pt x="120" y="593"/>
                </a:cubicBezTo>
                <a:cubicBezTo>
                  <a:pt x="500" y="373"/>
                  <a:pt x="500" y="373"/>
                  <a:pt x="500" y="373"/>
                </a:cubicBezTo>
                <a:cubicBezTo>
                  <a:pt x="525" y="359"/>
                  <a:pt x="540" y="333"/>
                  <a:pt x="540" y="304"/>
                </a:cubicBezTo>
                <a:cubicBezTo>
                  <a:pt x="540" y="275"/>
                  <a:pt x="525" y="249"/>
                  <a:pt x="500" y="235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4000"/>
                </a:schemeClr>
              </a:gs>
              <a:gs pos="74000">
                <a:schemeClr val="bg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161753FA-127D-4E4B-A86F-3057D774A4EC}"/>
              </a:ext>
            </a:extLst>
          </p:cNvPr>
          <p:cNvSpPr>
            <a:spLocks/>
          </p:cNvSpPr>
          <p:nvPr userDrawn="1"/>
        </p:nvSpPr>
        <p:spPr bwMode="auto">
          <a:xfrm rot="19800000">
            <a:off x="6741404" y="2594307"/>
            <a:ext cx="2018958" cy="2254433"/>
          </a:xfrm>
          <a:custGeom>
            <a:avLst/>
            <a:gdLst>
              <a:gd name="T0" fmla="*/ 500 w 540"/>
              <a:gd name="T1" fmla="*/ 235 h 604"/>
              <a:gd name="T2" fmla="*/ 120 w 540"/>
              <a:gd name="T3" fmla="*/ 15 h 604"/>
              <a:gd name="T4" fmla="*/ 40 w 540"/>
              <a:gd name="T5" fmla="*/ 15 h 604"/>
              <a:gd name="T6" fmla="*/ 0 w 540"/>
              <a:gd name="T7" fmla="*/ 84 h 604"/>
              <a:gd name="T8" fmla="*/ 0 w 540"/>
              <a:gd name="T9" fmla="*/ 524 h 604"/>
              <a:gd name="T10" fmla="*/ 40 w 540"/>
              <a:gd name="T11" fmla="*/ 593 h 604"/>
              <a:gd name="T12" fmla="*/ 80 w 540"/>
              <a:gd name="T13" fmla="*/ 604 h 604"/>
              <a:gd name="T14" fmla="*/ 120 w 540"/>
              <a:gd name="T15" fmla="*/ 593 h 604"/>
              <a:gd name="T16" fmla="*/ 500 w 540"/>
              <a:gd name="T17" fmla="*/ 373 h 604"/>
              <a:gd name="T18" fmla="*/ 540 w 540"/>
              <a:gd name="T19" fmla="*/ 304 h 604"/>
              <a:gd name="T20" fmla="*/ 500 w 540"/>
              <a:gd name="T21" fmla="*/ 235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0" h="604">
                <a:moveTo>
                  <a:pt x="500" y="235"/>
                </a:moveTo>
                <a:cubicBezTo>
                  <a:pt x="120" y="15"/>
                  <a:pt x="120" y="15"/>
                  <a:pt x="120" y="15"/>
                </a:cubicBezTo>
                <a:cubicBezTo>
                  <a:pt x="95" y="0"/>
                  <a:pt x="65" y="0"/>
                  <a:pt x="40" y="15"/>
                </a:cubicBezTo>
                <a:cubicBezTo>
                  <a:pt x="15" y="29"/>
                  <a:pt x="0" y="55"/>
                  <a:pt x="0" y="84"/>
                </a:cubicBezTo>
                <a:cubicBezTo>
                  <a:pt x="0" y="524"/>
                  <a:pt x="0" y="524"/>
                  <a:pt x="0" y="524"/>
                </a:cubicBezTo>
                <a:cubicBezTo>
                  <a:pt x="0" y="553"/>
                  <a:pt x="15" y="579"/>
                  <a:pt x="40" y="593"/>
                </a:cubicBezTo>
                <a:cubicBezTo>
                  <a:pt x="52" y="600"/>
                  <a:pt x="66" y="604"/>
                  <a:pt x="80" y="604"/>
                </a:cubicBezTo>
                <a:cubicBezTo>
                  <a:pt x="94" y="604"/>
                  <a:pt x="108" y="600"/>
                  <a:pt x="120" y="593"/>
                </a:cubicBezTo>
                <a:cubicBezTo>
                  <a:pt x="500" y="373"/>
                  <a:pt x="500" y="373"/>
                  <a:pt x="500" y="373"/>
                </a:cubicBezTo>
                <a:cubicBezTo>
                  <a:pt x="525" y="359"/>
                  <a:pt x="540" y="333"/>
                  <a:pt x="540" y="304"/>
                </a:cubicBezTo>
                <a:cubicBezTo>
                  <a:pt x="540" y="275"/>
                  <a:pt x="525" y="249"/>
                  <a:pt x="500" y="235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2000"/>
                </a:schemeClr>
              </a:gs>
              <a:gs pos="74000">
                <a:schemeClr val="bg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80C52B-139A-4769-9236-4E1A31FCEAE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72813" y="2604020"/>
            <a:ext cx="7246374" cy="1649962"/>
          </a:xfrm>
          <a:custGeom>
            <a:avLst/>
            <a:gdLst>
              <a:gd name="connsiteX0" fmla="*/ 6163179 w 7246374"/>
              <a:gd name="connsiteY0" fmla="*/ 776615 h 1649962"/>
              <a:gd name="connsiteX1" fmla="*/ 6027539 w 7246374"/>
              <a:gd name="connsiteY1" fmla="*/ 848816 h 1649962"/>
              <a:gd name="connsiteX2" fmla="*/ 5924344 w 7246374"/>
              <a:gd name="connsiteY2" fmla="*/ 954735 h 1649962"/>
              <a:gd name="connsiteX3" fmla="*/ 5824403 w 7246374"/>
              <a:gd name="connsiteY3" fmla="*/ 1135450 h 1649962"/>
              <a:gd name="connsiteX4" fmla="*/ 5784163 w 7246374"/>
              <a:gd name="connsiteY4" fmla="*/ 1305791 h 1649962"/>
              <a:gd name="connsiteX5" fmla="*/ 5798222 w 7246374"/>
              <a:gd name="connsiteY5" fmla="*/ 1385340 h 1649962"/>
              <a:gd name="connsiteX6" fmla="*/ 5829163 w 7246374"/>
              <a:gd name="connsiteY6" fmla="*/ 1428576 h 1649962"/>
              <a:gd name="connsiteX7" fmla="*/ 6084652 w 7246374"/>
              <a:gd name="connsiteY7" fmla="*/ 1244834 h 1649962"/>
              <a:gd name="connsiteX8" fmla="*/ 6185683 w 7246374"/>
              <a:gd name="connsiteY8" fmla="*/ 892484 h 1649962"/>
              <a:gd name="connsiteX9" fmla="*/ 6180272 w 7246374"/>
              <a:gd name="connsiteY9" fmla="*/ 821584 h 1649962"/>
              <a:gd name="connsiteX10" fmla="*/ 6163179 w 7246374"/>
              <a:gd name="connsiteY10" fmla="*/ 776615 h 1649962"/>
              <a:gd name="connsiteX11" fmla="*/ 2079835 w 7246374"/>
              <a:gd name="connsiteY11" fmla="*/ 646929 h 1649962"/>
              <a:gd name="connsiteX12" fmla="*/ 2160155 w 7246374"/>
              <a:gd name="connsiteY12" fmla="*/ 703558 h 1649962"/>
              <a:gd name="connsiteX13" fmla="*/ 2209392 w 7246374"/>
              <a:gd name="connsiteY13" fmla="*/ 783538 h 1649962"/>
              <a:gd name="connsiteX14" fmla="*/ 2020451 w 7246374"/>
              <a:gd name="connsiteY14" fmla="*/ 891462 h 1649962"/>
              <a:gd name="connsiteX15" fmla="*/ 1863314 w 7246374"/>
              <a:gd name="connsiteY15" fmla="*/ 1101604 h 1649962"/>
              <a:gd name="connsiteX16" fmla="*/ 1797673 w 7246374"/>
              <a:gd name="connsiteY16" fmla="*/ 1331730 h 1649962"/>
              <a:gd name="connsiteX17" fmla="*/ 1803946 w 7246374"/>
              <a:gd name="connsiteY17" fmla="*/ 1359613 h 1649962"/>
              <a:gd name="connsiteX18" fmla="*/ 1821909 w 7246374"/>
              <a:gd name="connsiteY18" fmla="*/ 1373233 h 1649962"/>
              <a:gd name="connsiteX19" fmla="*/ 1938103 w 7246374"/>
              <a:gd name="connsiteY19" fmla="*/ 1286769 h 1649962"/>
              <a:gd name="connsiteX20" fmla="*/ 2097110 w 7246374"/>
              <a:gd name="connsiteY20" fmla="*/ 1055039 h 1649962"/>
              <a:gd name="connsiteX21" fmla="*/ 2180245 w 7246374"/>
              <a:gd name="connsiteY21" fmla="*/ 906104 h 1649962"/>
              <a:gd name="connsiteX22" fmla="*/ 2264704 w 7246374"/>
              <a:gd name="connsiteY22" fmla="*/ 740310 h 1649962"/>
              <a:gd name="connsiteX23" fmla="*/ 2347514 w 7246374"/>
              <a:gd name="connsiteY23" fmla="*/ 762140 h 1649962"/>
              <a:gd name="connsiteX24" fmla="*/ 2392710 w 7246374"/>
              <a:gd name="connsiteY24" fmla="*/ 800836 h 1649962"/>
              <a:gd name="connsiteX25" fmla="*/ 2278975 w 7246374"/>
              <a:gd name="connsiteY25" fmla="*/ 1087031 h 1649962"/>
              <a:gd name="connsiteX26" fmla="*/ 2235300 w 7246374"/>
              <a:gd name="connsiteY26" fmla="*/ 1316165 h 1649962"/>
              <a:gd name="connsiteX27" fmla="*/ 2246113 w 7246374"/>
              <a:gd name="connsiteY27" fmla="*/ 1396788 h 1649962"/>
              <a:gd name="connsiteX28" fmla="*/ 2280277 w 7246374"/>
              <a:gd name="connsiteY28" fmla="*/ 1442400 h 1649962"/>
              <a:gd name="connsiteX29" fmla="*/ 2226682 w 7246374"/>
              <a:gd name="connsiteY29" fmla="*/ 1464450 h 1649962"/>
              <a:gd name="connsiteX30" fmla="*/ 2167934 w 7246374"/>
              <a:gd name="connsiteY30" fmla="*/ 1473530 h 1649962"/>
              <a:gd name="connsiteX31" fmla="*/ 2097972 w 7246374"/>
              <a:gd name="connsiteY31" fmla="*/ 1441969 h 1649962"/>
              <a:gd name="connsiteX32" fmla="*/ 2074652 w 7246374"/>
              <a:gd name="connsiteY32" fmla="*/ 1345562 h 1649962"/>
              <a:gd name="connsiteX33" fmla="*/ 2091276 w 7246374"/>
              <a:gd name="connsiteY33" fmla="*/ 1228831 h 1649962"/>
              <a:gd name="connsiteX34" fmla="*/ 2140293 w 7246374"/>
              <a:gd name="connsiteY34" fmla="*/ 1075794 h 1649962"/>
              <a:gd name="connsiteX35" fmla="*/ 1969036 w 7246374"/>
              <a:gd name="connsiteY35" fmla="*/ 1349020 h 1649962"/>
              <a:gd name="connsiteX36" fmla="*/ 1787306 w 7246374"/>
              <a:gd name="connsiteY36" fmla="*/ 1476988 h 1649962"/>
              <a:gd name="connsiteX37" fmla="*/ 1683885 w 7246374"/>
              <a:gd name="connsiteY37" fmla="*/ 1415811 h 1649962"/>
              <a:gd name="connsiteX38" fmla="*/ 1643940 w 7246374"/>
              <a:gd name="connsiteY38" fmla="*/ 1267746 h 1649962"/>
              <a:gd name="connsiteX39" fmla="*/ 1715408 w 7246374"/>
              <a:gd name="connsiteY39" fmla="*/ 994581 h 1649962"/>
              <a:gd name="connsiteX40" fmla="*/ 1883736 w 7246374"/>
              <a:gd name="connsiteY40" fmla="*/ 755231 h 1649962"/>
              <a:gd name="connsiteX41" fmla="*/ 2079835 w 7246374"/>
              <a:gd name="connsiteY41" fmla="*/ 646929 h 1649962"/>
              <a:gd name="connsiteX42" fmla="*/ 6080104 w 7246374"/>
              <a:gd name="connsiteY42" fmla="*/ 620983 h 1649962"/>
              <a:gd name="connsiteX43" fmla="*/ 6135273 w 7246374"/>
              <a:gd name="connsiteY43" fmla="*/ 666807 h 1649962"/>
              <a:gd name="connsiteX44" fmla="*/ 6189133 w 7246374"/>
              <a:gd name="connsiteY44" fmla="*/ 743760 h 1649962"/>
              <a:gd name="connsiteX45" fmla="*/ 6204675 w 7246374"/>
              <a:gd name="connsiteY45" fmla="*/ 742898 h 1649962"/>
              <a:gd name="connsiteX46" fmla="*/ 6220217 w 7246374"/>
              <a:gd name="connsiteY46" fmla="*/ 742028 h 1649962"/>
              <a:gd name="connsiteX47" fmla="*/ 6289285 w 7246374"/>
              <a:gd name="connsiteY47" fmla="*/ 781806 h 1649962"/>
              <a:gd name="connsiteX48" fmla="*/ 6311736 w 7246374"/>
              <a:gd name="connsiteY48" fmla="*/ 904590 h 1649962"/>
              <a:gd name="connsiteX49" fmla="*/ 6249954 w 7246374"/>
              <a:gd name="connsiteY49" fmla="*/ 1174108 h 1649962"/>
              <a:gd name="connsiteX50" fmla="*/ 6082473 w 7246374"/>
              <a:gd name="connsiteY50" fmla="*/ 1383289 h 1649962"/>
              <a:gd name="connsiteX51" fmla="*/ 5836086 w 7246374"/>
              <a:gd name="connsiteY51" fmla="*/ 1499476 h 1649962"/>
              <a:gd name="connsiteX52" fmla="*/ 5678797 w 7246374"/>
              <a:gd name="connsiteY52" fmla="*/ 1412580 h 1649962"/>
              <a:gd name="connsiteX53" fmla="*/ 5620049 w 7246374"/>
              <a:gd name="connsiteY53" fmla="*/ 1219327 h 1649962"/>
              <a:gd name="connsiteX54" fmla="*/ 5656975 w 7246374"/>
              <a:gd name="connsiteY54" fmla="*/ 1026860 h 1649962"/>
              <a:gd name="connsiteX55" fmla="*/ 5756522 w 7246374"/>
              <a:gd name="connsiteY55" fmla="*/ 840538 h 1649962"/>
              <a:gd name="connsiteX56" fmla="*/ 5901848 w 7246374"/>
              <a:gd name="connsiteY56" fmla="*/ 691883 h 1649962"/>
              <a:gd name="connsiteX57" fmla="*/ 5994222 w 7246374"/>
              <a:gd name="connsiteY57" fmla="*/ 638924 h 1649962"/>
              <a:gd name="connsiteX58" fmla="*/ 6080104 w 7246374"/>
              <a:gd name="connsiteY58" fmla="*/ 620983 h 1649962"/>
              <a:gd name="connsiteX59" fmla="*/ 6727549 w 7246374"/>
              <a:gd name="connsiteY59" fmla="*/ 619250 h 1649962"/>
              <a:gd name="connsiteX60" fmla="*/ 6806409 w 7246374"/>
              <a:gd name="connsiteY60" fmla="*/ 631145 h 1649962"/>
              <a:gd name="connsiteX61" fmla="*/ 6881402 w 7246374"/>
              <a:gd name="connsiteY61" fmla="*/ 672860 h 1649962"/>
              <a:gd name="connsiteX62" fmla="*/ 6802739 w 7246374"/>
              <a:gd name="connsiteY62" fmla="*/ 788941 h 1649962"/>
              <a:gd name="connsiteX63" fmla="*/ 6661877 w 7246374"/>
              <a:gd name="connsiteY63" fmla="*/ 1072329 h 1649962"/>
              <a:gd name="connsiteX64" fmla="*/ 6633071 w 7246374"/>
              <a:gd name="connsiteY64" fmla="*/ 1151877 h 1649962"/>
              <a:gd name="connsiteX65" fmla="*/ 6603114 w 7246374"/>
              <a:gd name="connsiteY65" fmla="*/ 1256789 h 1649962"/>
              <a:gd name="connsiteX66" fmla="*/ 6589290 w 7246374"/>
              <a:gd name="connsiteY66" fmla="*/ 1342104 h 1649962"/>
              <a:gd name="connsiteX67" fmla="*/ 6594041 w 7246374"/>
              <a:gd name="connsiteY67" fmla="*/ 1362852 h 1649962"/>
              <a:gd name="connsiteX68" fmla="*/ 6601397 w 7246374"/>
              <a:gd name="connsiteY68" fmla="*/ 1373226 h 1649962"/>
              <a:gd name="connsiteX69" fmla="*/ 6666909 w 7246374"/>
              <a:gd name="connsiteY69" fmla="*/ 1316377 h 1649962"/>
              <a:gd name="connsiteX70" fmla="*/ 6777829 w 7246374"/>
              <a:gd name="connsiteY70" fmla="*/ 1172633 h 1649962"/>
              <a:gd name="connsiteX71" fmla="*/ 6865785 w 7246374"/>
              <a:gd name="connsiteY71" fmla="*/ 1051150 h 1649962"/>
              <a:gd name="connsiteX72" fmla="*/ 6947225 w 7246374"/>
              <a:gd name="connsiteY72" fmla="*/ 901132 h 1649962"/>
              <a:gd name="connsiteX73" fmla="*/ 6993230 w 7246374"/>
              <a:gd name="connsiteY73" fmla="*/ 791748 h 1649962"/>
              <a:gd name="connsiteX74" fmla="*/ 7082048 w 7246374"/>
              <a:gd name="connsiteY74" fmla="*/ 669402 h 1649962"/>
              <a:gd name="connsiteX75" fmla="*/ 7179129 w 7246374"/>
              <a:gd name="connsiteY75" fmla="*/ 687343 h 1649962"/>
              <a:gd name="connsiteX76" fmla="*/ 7246374 w 7246374"/>
              <a:gd name="connsiteY76" fmla="*/ 724745 h 1649962"/>
              <a:gd name="connsiteX77" fmla="*/ 7152199 w 7246374"/>
              <a:gd name="connsiteY77" fmla="*/ 924059 h 1649962"/>
              <a:gd name="connsiteX78" fmla="*/ 7066097 w 7246374"/>
              <a:gd name="connsiteY78" fmla="*/ 1116844 h 1649962"/>
              <a:gd name="connsiteX79" fmla="*/ 7028431 w 7246374"/>
              <a:gd name="connsiteY79" fmla="*/ 1302326 h 1649962"/>
              <a:gd name="connsiteX80" fmla="*/ 7047453 w 7246374"/>
              <a:gd name="connsiteY80" fmla="*/ 1410408 h 1649962"/>
              <a:gd name="connsiteX81" fmla="*/ 7066483 w 7246374"/>
              <a:gd name="connsiteY81" fmla="*/ 1461423 h 1649962"/>
              <a:gd name="connsiteX82" fmla="*/ 7063025 w 7246374"/>
              <a:gd name="connsiteY82" fmla="*/ 1466826 h 1649962"/>
              <a:gd name="connsiteX83" fmla="*/ 7059560 w 7246374"/>
              <a:gd name="connsiteY83" fmla="*/ 1468339 h 1649962"/>
              <a:gd name="connsiteX84" fmla="*/ 6985883 w 7246374"/>
              <a:gd name="connsiteY84" fmla="*/ 1448234 h 1649962"/>
              <a:gd name="connsiteX85" fmla="*/ 6895393 w 7246374"/>
              <a:gd name="connsiteY85" fmla="*/ 1400897 h 1649962"/>
              <a:gd name="connsiteX86" fmla="*/ 6895234 w 7246374"/>
              <a:gd name="connsiteY86" fmla="*/ 1400897 h 1649962"/>
              <a:gd name="connsiteX87" fmla="*/ 6851347 w 7246374"/>
              <a:gd name="connsiteY87" fmla="*/ 1332161 h 1649962"/>
              <a:gd name="connsiteX88" fmla="*/ 6839883 w 7246374"/>
              <a:gd name="connsiteY88" fmla="*/ 1260822 h 1649962"/>
              <a:gd name="connsiteX89" fmla="*/ 6848533 w 7246374"/>
              <a:gd name="connsiteY89" fmla="*/ 1198571 h 1649962"/>
              <a:gd name="connsiteX90" fmla="*/ 6801483 w 7246374"/>
              <a:gd name="connsiteY90" fmla="*/ 1245197 h 1649962"/>
              <a:gd name="connsiteX91" fmla="*/ 6726784 w 7246374"/>
              <a:gd name="connsiteY91" fmla="*/ 1342164 h 1649962"/>
              <a:gd name="connsiteX92" fmla="*/ 6667061 w 7246374"/>
              <a:gd name="connsiteY92" fmla="*/ 1419920 h 1649962"/>
              <a:gd name="connsiteX93" fmla="*/ 6624717 w 7246374"/>
              <a:gd name="connsiteY93" fmla="*/ 1457746 h 1649962"/>
              <a:gd name="connsiteX94" fmla="*/ 6592740 w 7246374"/>
              <a:gd name="connsiteY94" fmla="*/ 1473530 h 1649962"/>
              <a:gd name="connsiteX95" fmla="*/ 6478369 w 7246374"/>
              <a:gd name="connsiteY95" fmla="*/ 1435265 h 1649962"/>
              <a:gd name="connsiteX96" fmla="*/ 6404201 w 7246374"/>
              <a:gd name="connsiteY96" fmla="*/ 1338646 h 1649962"/>
              <a:gd name="connsiteX97" fmla="*/ 6407235 w 7246374"/>
              <a:gd name="connsiteY97" fmla="*/ 1259309 h 1649962"/>
              <a:gd name="connsiteX98" fmla="*/ 6418041 w 7246374"/>
              <a:gd name="connsiteY98" fmla="*/ 1191655 h 1649962"/>
              <a:gd name="connsiteX99" fmla="*/ 6484476 w 7246374"/>
              <a:gd name="connsiteY99" fmla="*/ 989072 h 1649962"/>
              <a:gd name="connsiteX100" fmla="*/ 6592006 w 7246374"/>
              <a:gd name="connsiteY100" fmla="*/ 775722 h 1649962"/>
              <a:gd name="connsiteX101" fmla="*/ 6727549 w 7246374"/>
              <a:gd name="connsiteY101" fmla="*/ 619250 h 1649962"/>
              <a:gd name="connsiteX102" fmla="*/ 2741179 w 7246374"/>
              <a:gd name="connsiteY102" fmla="*/ 600220 h 1649962"/>
              <a:gd name="connsiteX103" fmla="*/ 2826584 w 7246374"/>
              <a:gd name="connsiteY103" fmla="*/ 661843 h 1649962"/>
              <a:gd name="connsiteX104" fmla="*/ 2884750 w 7246374"/>
              <a:gd name="connsiteY104" fmla="*/ 766279 h 1649962"/>
              <a:gd name="connsiteX105" fmla="*/ 2800631 w 7246374"/>
              <a:gd name="connsiteY105" fmla="*/ 922728 h 1649962"/>
              <a:gd name="connsiteX106" fmla="*/ 2696142 w 7246374"/>
              <a:gd name="connsiteY106" fmla="*/ 1101082 h 1649962"/>
              <a:gd name="connsiteX107" fmla="*/ 2637394 w 7246374"/>
              <a:gd name="connsiteY107" fmla="*/ 1243692 h 1649962"/>
              <a:gd name="connsiteX108" fmla="*/ 2720484 w 7246374"/>
              <a:gd name="connsiteY108" fmla="*/ 1149706 h 1649962"/>
              <a:gd name="connsiteX109" fmla="*/ 2806268 w 7246374"/>
              <a:gd name="connsiteY109" fmla="*/ 1048804 h 1649962"/>
              <a:gd name="connsiteX110" fmla="*/ 2867452 w 7246374"/>
              <a:gd name="connsiteY110" fmla="*/ 979039 h 1649962"/>
              <a:gd name="connsiteX111" fmla="*/ 2975784 w 7246374"/>
              <a:gd name="connsiteY111" fmla="*/ 868913 h 1649962"/>
              <a:gd name="connsiteX112" fmla="*/ 3105992 w 7246374"/>
              <a:gd name="connsiteY112" fmla="*/ 762246 h 1649962"/>
              <a:gd name="connsiteX113" fmla="*/ 3230479 w 7246374"/>
              <a:gd name="connsiteY113" fmla="*/ 714386 h 1649962"/>
              <a:gd name="connsiteX114" fmla="*/ 3305511 w 7246374"/>
              <a:gd name="connsiteY114" fmla="*/ 744873 h 1649962"/>
              <a:gd name="connsiteX115" fmla="*/ 3353294 w 7246374"/>
              <a:gd name="connsiteY115" fmla="*/ 807790 h 1649962"/>
              <a:gd name="connsiteX116" fmla="*/ 3339886 w 7246374"/>
              <a:gd name="connsiteY116" fmla="*/ 817740 h 1649962"/>
              <a:gd name="connsiteX117" fmla="*/ 3303127 w 7246374"/>
              <a:gd name="connsiteY117" fmla="*/ 851033 h 1649962"/>
              <a:gd name="connsiteX118" fmla="*/ 3228815 w 7246374"/>
              <a:gd name="connsiteY118" fmla="*/ 972698 h 1649962"/>
              <a:gd name="connsiteX119" fmla="*/ 3156038 w 7246374"/>
              <a:gd name="connsiteY119" fmla="*/ 1140482 h 1649962"/>
              <a:gd name="connsiteX120" fmla="*/ 3123237 w 7246374"/>
              <a:gd name="connsiteY120" fmla="*/ 1302500 h 1649962"/>
              <a:gd name="connsiteX121" fmla="*/ 3134481 w 7246374"/>
              <a:gd name="connsiteY121" fmla="*/ 1357638 h 1649962"/>
              <a:gd name="connsiteX122" fmla="*/ 3166480 w 7246374"/>
              <a:gd name="connsiteY122" fmla="*/ 1369957 h 1649962"/>
              <a:gd name="connsiteX123" fmla="*/ 3206047 w 7246374"/>
              <a:gd name="connsiteY123" fmla="*/ 1361308 h 1649962"/>
              <a:gd name="connsiteX124" fmla="*/ 3239128 w 7246374"/>
              <a:gd name="connsiteY124" fmla="*/ 1352659 h 1649962"/>
              <a:gd name="connsiteX125" fmla="*/ 3250153 w 7246374"/>
              <a:gd name="connsiteY125" fmla="*/ 1368005 h 1649962"/>
              <a:gd name="connsiteX126" fmla="*/ 3254700 w 7246374"/>
              <a:gd name="connsiteY126" fmla="*/ 1387216 h 1649962"/>
              <a:gd name="connsiteX127" fmla="*/ 3182264 w 7246374"/>
              <a:gd name="connsiteY127" fmla="*/ 1434236 h 1649962"/>
              <a:gd name="connsiteX128" fmla="*/ 3105962 w 7246374"/>
              <a:gd name="connsiteY128" fmla="*/ 1457957 h 1649962"/>
              <a:gd name="connsiteX129" fmla="*/ 2974006 w 7246374"/>
              <a:gd name="connsiteY129" fmla="*/ 1404658 h 1649962"/>
              <a:gd name="connsiteX130" fmla="*/ 2941825 w 7246374"/>
              <a:gd name="connsiteY130" fmla="*/ 1274821 h 1649962"/>
              <a:gd name="connsiteX131" fmla="*/ 2959539 w 7246374"/>
              <a:gd name="connsiteY131" fmla="*/ 1166496 h 1649962"/>
              <a:gd name="connsiteX132" fmla="*/ 3036855 w 7246374"/>
              <a:gd name="connsiteY132" fmla="*/ 963467 h 1649962"/>
              <a:gd name="connsiteX133" fmla="*/ 2990199 w 7246374"/>
              <a:gd name="connsiteY133" fmla="*/ 988119 h 1649962"/>
              <a:gd name="connsiteX134" fmla="*/ 2896856 w 7246374"/>
              <a:gd name="connsiteY134" fmla="*/ 1062068 h 1649962"/>
              <a:gd name="connsiteX135" fmla="*/ 2751122 w 7246374"/>
              <a:gd name="connsiteY135" fmla="*/ 1216005 h 1649962"/>
              <a:gd name="connsiteX136" fmla="*/ 2618364 w 7246374"/>
              <a:gd name="connsiteY136" fmla="*/ 1385491 h 1649962"/>
              <a:gd name="connsiteX137" fmla="*/ 2551989 w 7246374"/>
              <a:gd name="connsiteY137" fmla="*/ 1476148 h 1649962"/>
              <a:gd name="connsiteX138" fmla="*/ 2502473 w 7246374"/>
              <a:gd name="connsiteY138" fmla="*/ 1525422 h 1649962"/>
              <a:gd name="connsiteX139" fmla="*/ 2448416 w 7246374"/>
              <a:gd name="connsiteY139" fmla="*/ 1467075 h 1649962"/>
              <a:gd name="connsiteX140" fmla="*/ 2422901 w 7246374"/>
              <a:gd name="connsiteY140" fmla="*/ 1390667 h 1649962"/>
              <a:gd name="connsiteX141" fmla="*/ 2458578 w 7246374"/>
              <a:gd name="connsiteY141" fmla="*/ 1195900 h 1649962"/>
              <a:gd name="connsiteX142" fmla="*/ 2552632 w 7246374"/>
              <a:gd name="connsiteY142" fmla="*/ 932337 h 1649962"/>
              <a:gd name="connsiteX143" fmla="*/ 2672852 w 7246374"/>
              <a:gd name="connsiteY143" fmla="*/ 693631 h 1649962"/>
              <a:gd name="connsiteX144" fmla="*/ 2741179 w 7246374"/>
              <a:gd name="connsiteY144" fmla="*/ 600220 h 1649962"/>
              <a:gd name="connsiteX145" fmla="*/ 5184624 w 7246374"/>
              <a:gd name="connsiteY145" fmla="*/ 164326 h 1649962"/>
              <a:gd name="connsiteX146" fmla="*/ 5201899 w 7246374"/>
              <a:gd name="connsiteY146" fmla="*/ 333979 h 1649962"/>
              <a:gd name="connsiteX147" fmla="*/ 5243652 w 7246374"/>
              <a:gd name="connsiteY147" fmla="*/ 546111 h 1649962"/>
              <a:gd name="connsiteX148" fmla="*/ 5294818 w 7246374"/>
              <a:gd name="connsiteY148" fmla="*/ 736837 h 1649962"/>
              <a:gd name="connsiteX149" fmla="*/ 5340301 w 7246374"/>
              <a:gd name="connsiteY149" fmla="*/ 842279 h 1649962"/>
              <a:gd name="connsiteX150" fmla="*/ 5572304 w 7246374"/>
              <a:gd name="connsiteY150" fmla="*/ 540701 h 1649962"/>
              <a:gd name="connsiteX151" fmla="*/ 5764089 w 7246374"/>
              <a:gd name="connsiteY151" fmla="*/ 183349 h 1649962"/>
              <a:gd name="connsiteX152" fmla="*/ 5850576 w 7246374"/>
              <a:gd name="connsiteY152" fmla="*/ 207343 h 1649962"/>
              <a:gd name="connsiteX153" fmla="*/ 5916308 w 7246374"/>
              <a:gd name="connsiteY153" fmla="*/ 250798 h 1649962"/>
              <a:gd name="connsiteX154" fmla="*/ 5694581 w 7246374"/>
              <a:gd name="connsiteY154" fmla="*/ 520089 h 1649962"/>
              <a:gd name="connsiteX155" fmla="*/ 5522825 w 7246374"/>
              <a:gd name="connsiteY155" fmla="*/ 740181 h 1649962"/>
              <a:gd name="connsiteX156" fmla="*/ 5378354 w 7246374"/>
              <a:gd name="connsiteY156" fmla="*/ 942590 h 1649962"/>
              <a:gd name="connsiteX157" fmla="*/ 5290141 w 7246374"/>
              <a:gd name="connsiteY157" fmla="*/ 1292814 h 1649962"/>
              <a:gd name="connsiteX158" fmla="*/ 5253814 w 7246374"/>
              <a:gd name="connsiteY158" fmla="*/ 1565208 h 1649962"/>
              <a:gd name="connsiteX159" fmla="*/ 5166305 w 7246374"/>
              <a:gd name="connsiteY159" fmla="*/ 1552458 h 1649962"/>
              <a:gd name="connsiteX160" fmla="*/ 5053039 w 7246374"/>
              <a:gd name="connsiteY160" fmla="*/ 1525490 h 1649962"/>
              <a:gd name="connsiteX161" fmla="*/ 4987436 w 7246374"/>
              <a:gd name="connsiteY161" fmla="*/ 1501216 h 1649962"/>
              <a:gd name="connsiteX162" fmla="*/ 5059895 w 7246374"/>
              <a:gd name="connsiteY162" fmla="*/ 1340439 h 1649962"/>
              <a:gd name="connsiteX163" fmla="*/ 5128888 w 7246374"/>
              <a:gd name="connsiteY163" fmla="*/ 1140845 h 1649962"/>
              <a:gd name="connsiteX164" fmla="*/ 5189815 w 7246374"/>
              <a:gd name="connsiteY164" fmla="*/ 947781 h 1649962"/>
              <a:gd name="connsiteX165" fmla="*/ 5027653 w 7246374"/>
              <a:gd name="connsiteY165" fmla="*/ 479955 h 1649962"/>
              <a:gd name="connsiteX166" fmla="*/ 4888842 w 7246374"/>
              <a:gd name="connsiteY166" fmla="*/ 209295 h 1649962"/>
              <a:gd name="connsiteX167" fmla="*/ 4965137 w 7246374"/>
              <a:gd name="connsiteY167" fmla="*/ 190719 h 1649962"/>
              <a:gd name="connsiteX168" fmla="*/ 5077192 w 7246374"/>
              <a:gd name="connsiteY168" fmla="*/ 173678 h 1649962"/>
              <a:gd name="connsiteX169" fmla="*/ 5184624 w 7246374"/>
              <a:gd name="connsiteY169" fmla="*/ 164326 h 1649962"/>
              <a:gd name="connsiteX170" fmla="*/ 878713 w 7246374"/>
              <a:gd name="connsiteY170" fmla="*/ 162601 h 1649962"/>
              <a:gd name="connsiteX171" fmla="*/ 970822 w 7246374"/>
              <a:gd name="connsiteY171" fmla="*/ 210324 h 1649962"/>
              <a:gd name="connsiteX172" fmla="*/ 1013627 w 7246374"/>
              <a:gd name="connsiteY172" fmla="*/ 337089 h 1649962"/>
              <a:gd name="connsiteX173" fmla="*/ 924983 w 7246374"/>
              <a:gd name="connsiteY173" fmla="*/ 330816 h 1649962"/>
              <a:gd name="connsiteX174" fmla="*/ 849301 w 7246374"/>
              <a:gd name="connsiteY174" fmla="*/ 328440 h 1649962"/>
              <a:gd name="connsiteX175" fmla="*/ 738169 w 7246374"/>
              <a:gd name="connsiteY175" fmla="*/ 332117 h 1649962"/>
              <a:gd name="connsiteX176" fmla="*/ 624434 w 7246374"/>
              <a:gd name="connsiteY176" fmla="*/ 342332 h 1649962"/>
              <a:gd name="connsiteX177" fmla="*/ 552044 w 7246374"/>
              <a:gd name="connsiteY177" fmla="*/ 506106 h 1649962"/>
              <a:gd name="connsiteX178" fmla="*/ 476573 w 7246374"/>
              <a:gd name="connsiteY178" fmla="*/ 702575 h 1649962"/>
              <a:gd name="connsiteX179" fmla="*/ 413407 w 7246374"/>
              <a:gd name="connsiteY179" fmla="*/ 883684 h 1649962"/>
              <a:gd name="connsiteX180" fmla="*/ 296653 w 7246374"/>
              <a:gd name="connsiteY180" fmla="*/ 1275472 h 1649962"/>
              <a:gd name="connsiteX181" fmla="*/ 231783 w 7246374"/>
              <a:gd name="connsiteY181" fmla="*/ 1584230 h 1649962"/>
              <a:gd name="connsiteX182" fmla="*/ 124541 w 7246374"/>
              <a:gd name="connsiteY182" fmla="*/ 1538830 h 1649962"/>
              <a:gd name="connsiteX183" fmla="*/ 38053 w 7246374"/>
              <a:gd name="connsiteY183" fmla="*/ 1438935 h 1649962"/>
              <a:gd name="connsiteX184" fmla="*/ 118268 w 7246374"/>
              <a:gd name="connsiteY184" fmla="*/ 1178172 h 1649962"/>
              <a:gd name="connsiteX185" fmla="*/ 264653 w 7246374"/>
              <a:gd name="connsiteY185" fmla="*/ 764334 h 1649962"/>
              <a:gd name="connsiteX186" fmla="*/ 338164 w 7246374"/>
              <a:gd name="connsiteY186" fmla="*/ 558066 h 1649962"/>
              <a:gd name="connsiteX187" fmla="*/ 396109 w 7246374"/>
              <a:gd name="connsiteY187" fmla="*/ 369973 h 1649962"/>
              <a:gd name="connsiteX188" fmla="*/ 258812 w 7246374"/>
              <a:gd name="connsiteY188" fmla="*/ 384880 h 1649962"/>
              <a:gd name="connsiteX189" fmla="*/ 143571 w 7246374"/>
              <a:gd name="connsiteY189" fmla="*/ 390706 h 1649962"/>
              <a:gd name="connsiteX190" fmla="*/ 37402 w 7246374"/>
              <a:gd name="connsiteY190" fmla="*/ 352048 h 1649962"/>
              <a:gd name="connsiteX191" fmla="*/ 0 w 7246374"/>
              <a:gd name="connsiteY191" fmla="*/ 257676 h 1649962"/>
              <a:gd name="connsiteX192" fmla="*/ 4540 w 7246374"/>
              <a:gd name="connsiteY192" fmla="*/ 224852 h 1649962"/>
              <a:gd name="connsiteX193" fmla="*/ 15565 w 7246374"/>
              <a:gd name="connsiteY193" fmla="*/ 192005 h 1649962"/>
              <a:gd name="connsiteX194" fmla="*/ 82160 w 7246374"/>
              <a:gd name="connsiteY194" fmla="*/ 206707 h 1649962"/>
              <a:gd name="connsiteX195" fmla="*/ 185082 w 7246374"/>
              <a:gd name="connsiteY195" fmla="*/ 211028 h 1649962"/>
              <a:gd name="connsiteX196" fmla="*/ 384925 w 7246374"/>
              <a:gd name="connsiteY196" fmla="*/ 203461 h 1649962"/>
              <a:gd name="connsiteX197" fmla="*/ 598057 w 7246374"/>
              <a:gd name="connsiteY197" fmla="*/ 186814 h 1649962"/>
              <a:gd name="connsiteX198" fmla="*/ 778114 w 7246374"/>
              <a:gd name="connsiteY198" fmla="*/ 170167 h 1649962"/>
              <a:gd name="connsiteX199" fmla="*/ 878713 w 7246374"/>
              <a:gd name="connsiteY199" fmla="*/ 162601 h 1649962"/>
              <a:gd name="connsiteX200" fmla="*/ 1384267 w 7246374"/>
              <a:gd name="connsiteY200" fmla="*/ 3458 h 1649962"/>
              <a:gd name="connsiteX201" fmla="*/ 1505561 w 7246374"/>
              <a:gd name="connsiteY201" fmla="*/ 28761 h 1649962"/>
              <a:gd name="connsiteX202" fmla="*/ 1602210 w 7246374"/>
              <a:gd name="connsiteY202" fmla="*/ 86487 h 1649962"/>
              <a:gd name="connsiteX203" fmla="*/ 1368989 w 7246374"/>
              <a:gd name="connsiteY203" fmla="*/ 355029 h 1649962"/>
              <a:gd name="connsiteX204" fmla="*/ 1204588 w 7246374"/>
              <a:gd name="connsiteY204" fmla="*/ 610602 h 1649962"/>
              <a:gd name="connsiteX205" fmla="*/ 1095400 w 7246374"/>
              <a:gd name="connsiteY205" fmla="*/ 846713 h 1649962"/>
              <a:gd name="connsiteX206" fmla="*/ 1021232 w 7246374"/>
              <a:gd name="connsiteY206" fmla="*/ 1077633 h 1649962"/>
              <a:gd name="connsiteX207" fmla="*/ 1310416 w 7246374"/>
              <a:gd name="connsiteY207" fmla="*/ 760657 h 1649962"/>
              <a:gd name="connsiteX208" fmla="*/ 1513998 w 7246374"/>
              <a:gd name="connsiteY208" fmla="*/ 653845 h 1649962"/>
              <a:gd name="connsiteX209" fmla="*/ 1611509 w 7246374"/>
              <a:gd name="connsiteY209" fmla="*/ 683681 h 1649962"/>
              <a:gd name="connsiteX210" fmla="*/ 1702537 w 7246374"/>
              <a:gd name="connsiteY210" fmla="*/ 762821 h 1649962"/>
              <a:gd name="connsiteX211" fmla="*/ 1555637 w 7246374"/>
              <a:gd name="connsiteY211" fmla="*/ 959244 h 1649962"/>
              <a:gd name="connsiteX212" fmla="*/ 1431415 w 7246374"/>
              <a:gd name="connsiteY212" fmla="*/ 1178724 h 1649962"/>
              <a:gd name="connsiteX213" fmla="*/ 1379076 w 7246374"/>
              <a:gd name="connsiteY213" fmla="*/ 1333637 h 1649962"/>
              <a:gd name="connsiteX214" fmla="*/ 1384478 w 7246374"/>
              <a:gd name="connsiteY214" fmla="*/ 1356768 h 1649962"/>
              <a:gd name="connsiteX215" fmla="*/ 1406755 w 7246374"/>
              <a:gd name="connsiteY215" fmla="*/ 1363041 h 1649962"/>
              <a:gd name="connsiteX216" fmla="*/ 1448046 w 7246374"/>
              <a:gd name="connsiteY216" fmla="*/ 1356125 h 1649962"/>
              <a:gd name="connsiteX217" fmla="*/ 1467296 w 7246374"/>
              <a:gd name="connsiteY217" fmla="*/ 1349201 h 1649962"/>
              <a:gd name="connsiteX218" fmla="*/ 1477239 w 7246374"/>
              <a:gd name="connsiteY218" fmla="*/ 1367566 h 1649962"/>
              <a:gd name="connsiteX219" fmla="*/ 1479403 w 7246374"/>
              <a:gd name="connsiteY219" fmla="*/ 1376850 h 1649962"/>
              <a:gd name="connsiteX220" fmla="*/ 1443983 w 7246374"/>
              <a:gd name="connsiteY220" fmla="*/ 1405097 h 1649962"/>
              <a:gd name="connsiteX221" fmla="*/ 1371305 w 7246374"/>
              <a:gd name="connsiteY221" fmla="*/ 1439487 h 1649962"/>
              <a:gd name="connsiteX222" fmla="*/ 1311710 w 7246374"/>
              <a:gd name="connsiteY222" fmla="*/ 1456232 h 1649962"/>
              <a:gd name="connsiteX223" fmla="*/ 1247574 w 7246374"/>
              <a:gd name="connsiteY223" fmla="*/ 1421925 h 1649962"/>
              <a:gd name="connsiteX224" fmla="*/ 1218427 w 7246374"/>
              <a:gd name="connsiteY224" fmla="*/ 1347476 h 1649962"/>
              <a:gd name="connsiteX225" fmla="*/ 1244078 w 7246374"/>
              <a:gd name="connsiteY225" fmla="*/ 1235103 h 1649962"/>
              <a:gd name="connsiteX226" fmla="*/ 1313125 w 7246374"/>
              <a:gd name="connsiteY226" fmla="*/ 1053927 h 1649962"/>
              <a:gd name="connsiteX227" fmla="*/ 1413671 w 7246374"/>
              <a:gd name="connsiteY227" fmla="*/ 835469 h 1649962"/>
              <a:gd name="connsiteX228" fmla="*/ 1410856 w 7246374"/>
              <a:gd name="connsiteY228" fmla="*/ 831360 h 1649962"/>
              <a:gd name="connsiteX229" fmla="*/ 1406755 w 7246374"/>
              <a:gd name="connsiteY229" fmla="*/ 828553 h 1649962"/>
              <a:gd name="connsiteX230" fmla="*/ 1379522 w 7246374"/>
              <a:gd name="connsiteY230" fmla="*/ 842173 h 1649962"/>
              <a:gd name="connsiteX231" fmla="*/ 1339343 w 7246374"/>
              <a:gd name="connsiteY231" fmla="*/ 870063 h 1649962"/>
              <a:gd name="connsiteX232" fmla="*/ 1172445 w 7246374"/>
              <a:gd name="connsiteY232" fmla="*/ 1030984 h 1649962"/>
              <a:gd name="connsiteX233" fmla="*/ 1014694 w 7246374"/>
              <a:gd name="connsiteY233" fmla="*/ 1247596 h 1649962"/>
              <a:gd name="connsiteX234" fmla="*/ 888043 w 7246374"/>
              <a:gd name="connsiteY234" fmla="*/ 1489094 h 1649962"/>
              <a:gd name="connsiteX235" fmla="*/ 872258 w 7246374"/>
              <a:gd name="connsiteY235" fmla="*/ 1511363 h 1649962"/>
              <a:gd name="connsiteX236" fmla="*/ 855180 w 7246374"/>
              <a:gd name="connsiteY236" fmla="*/ 1521964 h 1649962"/>
              <a:gd name="connsiteX237" fmla="*/ 823181 w 7246374"/>
              <a:gd name="connsiteY237" fmla="*/ 1479386 h 1649962"/>
              <a:gd name="connsiteX238" fmla="*/ 801555 w 7246374"/>
              <a:gd name="connsiteY238" fmla="*/ 1409637 h 1649962"/>
              <a:gd name="connsiteX239" fmla="*/ 849339 w 7246374"/>
              <a:gd name="connsiteY239" fmla="*/ 1091677 h 1649962"/>
              <a:gd name="connsiteX240" fmla="*/ 976263 w 7246374"/>
              <a:gd name="connsiteY240" fmla="*/ 691898 h 1649962"/>
              <a:gd name="connsiteX241" fmla="*/ 1156343 w 7246374"/>
              <a:gd name="connsiteY241" fmla="*/ 323680 h 1649962"/>
              <a:gd name="connsiteX242" fmla="*/ 1384267 w 7246374"/>
              <a:gd name="connsiteY242" fmla="*/ 3458 h 1649962"/>
              <a:gd name="connsiteX243" fmla="*/ 3999838 w 7246374"/>
              <a:gd name="connsiteY243" fmla="*/ 0 h 1649962"/>
              <a:gd name="connsiteX244" fmla="*/ 4070383 w 7246374"/>
              <a:gd name="connsiteY244" fmla="*/ 33831 h 1649962"/>
              <a:gd name="connsiteX245" fmla="*/ 4134351 w 7246374"/>
              <a:gd name="connsiteY245" fmla="*/ 103399 h 1649962"/>
              <a:gd name="connsiteX246" fmla="*/ 4162235 w 7246374"/>
              <a:gd name="connsiteY246" fmla="*/ 176433 h 1649962"/>
              <a:gd name="connsiteX247" fmla="*/ 3952138 w 7246374"/>
              <a:gd name="connsiteY247" fmla="*/ 402654 h 1649962"/>
              <a:gd name="connsiteX248" fmla="*/ 3758453 w 7246374"/>
              <a:gd name="connsiteY248" fmla="*/ 713395 h 1649962"/>
              <a:gd name="connsiteX249" fmla="*/ 3613937 w 7246374"/>
              <a:gd name="connsiteY249" fmla="*/ 1054933 h 1649962"/>
              <a:gd name="connsiteX250" fmla="*/ 3850570 w 7246374"/>
              <a:gd name="connsiteY250" fmla="*/ 749087 h 1649962"/>
              <a:gd name="connsiteX251" fmla="*/ 4079364 w 7246374"/>
              <a:gd name="connsiteY251" fmla="*/ 631357 h 1649962"/>
              <a:gd name="connsiteX252" fmla="*/ 4136114 w 7246374"/>
              <a:gd name="connsiteY252" fmla="*/ 695644 h 1649962"/>
              <a:gd name="connsiteX253" fmla="*/ 4155319 w 7246374"/>
              <a:gd name="connsiteY253" fmla="*/ 778174 h 1649962"/>
              <a:gd name="connsiteX254" fmla="*/ 4116676 w 7246374"/>
              <a:gd name="connsiteY254" fmla="*/ 925709 h 1649962"/>
              <a:gd name="connsiteX255" fmla="*/ 4018869 w 7246374"/>
              <a:gd name="connsiteY255" fmla="*/ 1050960 h 1649962"/>
              <a:gd name="connsiteX256" fmla="*/ 3889085 w 7246374"/>
              <a:gd name="connsiteY256" fmla="*/ 1118932 h 1649962"/>
              <a:gd name="connsiteX257" fmla="*/ 3996774 w 7246374"/>
              <a:gd name="connsiteY257" fmla="*/ 1363041 h 1649962"/>
              <a:gd name="connsiteX258" fmla="*/ 4189914 w 7246374"/>
              <a:gd name="connsiteY258" fmla="*/ 1556559 h 1649962"/>
              <a:gd name="connsiteX259" fmla="*/ 4122525 w 7246374"/>
              <a:gd name="connsiteY259" fmla="*/ 1620770 h 1649962"/>
              <a:gd name="connsiteX260" fmla="*/ 4013678 w 7246374"/>
              <a:gd name="connsiteY260" fmla="*/ 1649962 h 1649962"/>
              <a:gd name="connsiteX261" fmla="*/ 3926078 w 7246374"/>
              <a:gd name="connsiteY261" fmla="*/ 1602610 h 1649962"/>
              <a:gd name="connsiteX262" fmla="*/ 3852742 w 7246374"/>
              <a:gd name="connsiteY262" fmla="*/ 1468339 h 1649962"/>
              <a:gd name="connsiteX263" fmla="*/ 3802128 w 7246374"/>
              <a:gd name="connsiteY263" fmla="*/ 1298822 h 1649962"/>
              <a:gd name="connsiteX264" fmla="*/ 3759301 w 7246374"/>
              <a:gd name="connsiteY264" fmla="*/ 1092986 h 1649962"/>
              <a:gd name="connsiteX265" fmla="*/ 3819214 w 7246374"/>
              <a:gd name="connsiteY265" fmla="*/ 1046715 h 1649962"/>
              <a:gd name="connsiteX266" fmla="*/ 3896008 w 7246374"/>
              <a:gd name="connsiteY266" fmla="*/ 977094 h 1649962"/>
              <a:gd name="connsiteX267" fmla="*/ 4009788 w 7246374"/>
              <a:gd name="connsiteY267" fmla="*/ 840871 h 1649962"/>
              <a:gd name="connsiteX268" fmla="*/ 4048288 w 7246374"/>
              <a:gd name="connsiteY268" fmla="*/ 722816 h 1649962"/>
              <a:gd name="connsiteX269" fmla="*/ 4042666 w 7246374"/>
              <a:gd name="connsiteY269" fmla="*/ 713304 h 1649962"/>
              <a:gd name="connsiteX270" fmla="*/ 4029258 w 7246374"/>
              <a:gd name="connsiteY270" fmla="*/ 708984 h 1649962"/>
              <a:gd name="connsiteX271" fmla="*/ 3848421 w 7246374"/>
              <a:gd name="connsiteY271" fmla="*/ 828333 h 1649962"/>
              <a:gd name="connsiteX272" fmla="*/ 3636433 w 7246374"/>
              <a:gd name="connsiteY272" fmla="*/ 1118932 h 1649962"/>
              <a:gd name="connsiteX273" fmla="*/ 3568733 w 7246374"/>
              <a:gd name="connsiteY273" fmla="*/ 1290824 h 1649962"/>
              <a:gd name="connsiteX274" fmla="*/ 3541259 w 7246374"/>
              <a:gd name="connsiteY274" fmla="*/ 1471797 h 1649962"/>
              <a:gd name="connsiteX275" fmla="*/ 3542553 w 7246374"/>
              <a:gd name="connsiteY275" fmla="*/ 1492991 h 1649962"/>
              <a:gd name="connsiteX276" fmla="*/ 3546449 w 7246374"/>
              <a:gd name="connsiteY276" fmla="*/ 1511583 h 1649962"/>
              <a:gd name="connsiteX277" fmla="*/ 3503266 w 7246374"/>
              <a:gd name="connsiteY277" fmla="*/ 1502283 h 1649962"/>
              <a:gd name="connsiteX278" fmla="*/ 3480808 w 7246374"/>
              <a:gd name="connsiteY278" fmla="*/ 1483904 h 1649962"/>
              <a:gd name="connsiteX279" fmla="*/ 3457927 w 7246374"/>
              <a:gd name="connsiteY279" fmla="*/ 1449748 h 1649962"/>
              <a:gd name="connsiteX280" fmla="*/ 3437633 w 7246374"/>
              <a:gd name="connsiteY280" fmla="*/ 1428553 h 1649962"/>
              <a:gd name="connsiteX281" fmla="*/ 3411724 w 7246374"/>
              <a:gd name="connsiteY281" fmla="*/ 1377092 h 1649962"/>
              <a:gd name="connsiteX282" fmla="*/ 3401366 w 7246374"/>
              <a:gd name="connsiteY282" fmla="*/ 1276334 h 1649962"/>
              <a:gd name="connsiteX283" fmla="*/ 3446826 w 7246374"/>
              <a:gd name="connsiteY283" fmla="*/ 1058913 h 1649962"/>
              <a:gd name="connsiteX284" fmla="*/ 3561689 w 7246374"/>
              <a:gd name="connsiteY284" fmla="*/ 753589 h 1649962"/>
              <a:gd name="connsiteX285" fmla="*/ 3713673 w 7246374"/>
              <a:gd name="connsiteY285" fmla="*/ 429342 h 1649962"/>
              <a:gd name="connsiteX286" fmla="*/ 3870478 w 7246374"/>
              <a:gd name="connsiteY286" fmla="*/ 155155 h 1649962"/>
              <a:gd name="connsiteX287" fmla="*/ 3999838 w 7246374"/>
              <a:gd name="connsiteY287" fmla="*/ 0 h 1649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7246374" h="1649962">
                <a:moveTo>
                  <a:pt x="6163179" y="776615"/>
                </a:moveTo>
                <a:cubicBezTo>
                  <a:pt x="6112883" y="792255"/>
                  <a:pt x="6067665" y="816317"/>
                  <a:pt x="6027539" y="848816"/>
                </a:cubicBezTo>
                <a:cubicBezTo>
                  <a:pt x="5987405" y="881315"/>
                  <a:pt x="5953014" y="916621"/>
                  <a:pt x="5924344" y="954735"/>
                </a:cubicBezTo>
                <a:cubicBezTo>
                  <a:pt x="5883673" y="1009790"/>
                  <a:pt x="5850364" y="1070028"/>
                  <a:pt x="5824403" y="1135450"/>
                </a:cubicBezTo>
                <a:cubicBezTo>
                  <a:pt x="5798442" y="1200879"/>
                  <a:pt x="5785026" y="1257660"/>
                  <a:pt x="5784163" y="1305791"/>
                </a:cubicBezTo>
                <a:cubicBezTo>
                  <a:pt x="5784633" y="1334681"/>
                  <a:pt x="5789316" y="1361202"/>
                  <a:pt x="5798222" y="1385340"/>
                </a:cubicBezTo>
                <a:cubicBezTo>
                  <a:pt x="5807128" y="1409478"/>
                  <a:pt x="5817442" y="1423892"/>
                  <a:pt x="5829163" y="1428576"/>
                </a:cubicBezTo>
                <a:cubicBezTo>
                  <a:pt x="5934120" y="1403424"/>
                  <a:pt x="6019283" y="1342180"/>
                  <a:pt x="6084652" y="1244834"/>
                </a:cubicBezTo>
                <a:cubicBezTo>
                  <a:pt x="6150021" y="1147489"/>
                  <a:pt x="6183700" y="1030038"/>
                  <a:pt x="6185683" y="892484"/>
                </a:cubicBezTo>
                <a:cubicBezTo>
                  <a:pt x="6185713" y="863443"/>
                  <a:pt x="6183911" y="839812"/>
                  <a:pt x="6180272" y="821584"/>
                </a:cubicBezTo>
                <a:cubicBezTo>
                  <a:pt x="6176625" y="803348"/>
                  <a:pt x="6170935" y="788366"/>
                  <a:pt x="6163179" y="776615"/>
                </a:cubicBezTo>
                <a:close/>
                <a:moveTo>
                  <a:pt x="2079835" y="646929"/>
                </a:moveTo>
                <a:cubicBezTo>
                  <a:pt x="2105312" y="655215"/>
                  <a:pt x="2132083" y="674094"/>
                  <a:pt x="2160155" y="703558"/>
                </a:cubicBezTo>
                <a:cubicBezTo>
                  <a:pt x="2188228" y="733031"/>
                  <a:pt x="2204640" y="759688"/>
                  <a:pt x="2209392" y="783538"/>
                </a:cubicBezTo>
                <a:cubicBezTo>
                  <a:pt x="2146081" y="795622"/>
                  <a:pt x="2083104" y="831594"/>
                  <a:pt x="2020451" y="891462"/>
                </a:cubicBezTo>
                <a:cubicBezTo>
                  <a:pt x="1957799" y="951322"/>
                  <a:pt x="1905423" y="1021375"/>
                  <a:pt x="1863314" y="1101604"/>
                </a:cubicBezTo>
                <a:cubicBezTo>
                  <a:pt x="1821213" y="1181834"/>
                  <a:pt x="1799330" y="1258545"/>
                  <a:pt x="1797673" y="1331730"/>
                </a:cubicBezTo>
                <a:cubicBezTo>
                  <a:pt x="1797711" y="1343723"/>
                  <a:pt x="1799799" y="1353023"/>
                  <a:pt x="1803946" y="1359613"/>
                </a:cubicBezTo>
                <a:cubicBezTo>
                  <a:pt x="1808100" y="1366204"/>
                  <a:pt x="1814085" y="1370744"/>
                  <a:pt x="1821909" y="1373233"/>
                </a:cubicBezTo>
                <a:cubicBezTo>
                  <a:pt x="1855127" y="1366892"/>
                  <a:pt x="1893853" y="1338071"/>
                  <a:pt x="1938103" y="1286769"/>
                </a:cubicBezTo>
                <a:cubicBezTo>
                  <a:pt x="1982346" y="1235467"/>
                  <a:pt x="2035350" y="1158218"/>
                  <a:pt x="2097110" y="1055039"/>
                </a:cubicBezTo>
                <a:cubicBezTo>
                  <a:pt x="2122118" y="1012854"/>
                  <a:pt x="2149827" y="963209"/>
                  <a:pt x="2180245" y="906104"/>
                </a:cubicBezTo>
                <a:cubicBezTo>
                  <a:pt x="2210655" y="848998"/>
                  <a:pt x="2238811" y="793738"/>
                  <a:pt x="2264704" y="740310"/>
                </a:cubicBezTo>
                <a:cubicBezTo>
                  <a:pt x="2291339" y="741422"/>
                  <a:pt x="2318942" y="748701"/>
                  <a:pt x="2347514" y="762140"/>
                </a:cubicBezTo>
                <a:cubicBezTo>
                  <a:pt x="2376094" y="775578"/>
                  <a:pt x="2391159" y="788472"/>
                  <a:pt x="2392710" y="800836"/>
                </a:cubicBezTo>
                <a:cubicBezTo>
                  <a:pt x="2345282" y="899687"/>
                  <a:pt x="2307373" y="995088"/>
                  <a:pt x="2278975" y="1087031"/>
                </a:cubicBezTo>
                <a:cubicBezTo>
                  <a:pt x="2250577" y="1178974"/>
                  <a:pt x="2236019" y="1255352"/>
                  <a:pt x="2235300" y="1316165"/>
                </a:cubicBezTo>
                <a:cubicBezTo>
                  <a:pt x="2235224" y="1348331"/>
                  <a:pt x="2238834" y="1375208"/>
                  <a:pt x="2246113" y="1396788"/>
                </a:cubicBezTo>
                <a:cubicBezTo>
                  <a:pt x="2253392" y="1418369"/>
                  <a:pt x="2264780" y="1433578"/>
                  <a:pt x="2280277" y="1442400"/>
                </a:cubicBezTo>
                <a:cubicBezTo>
                  <a:pt x="2265643" y="1451261"/>
                  <a:pt x="2247778" y="1458616"/>
                  <a:pt x="2226682" y="1464450"/>
                </a:cubicBezTo>
                <a:cubicBezTo>
                  <a:pt x="2205578" y="1470284"/>
                  <a:pt x="2185996" y="1473310"/>
                  <a:pt x="2167934" y="1473530"/>
                </a:cubicBezTo>
                <a:cubicBezTo>
                  <a:pt x="2136835" y="1473598"/>
                  <a:pt x="2113514" y="1463080"/>
                  <a:pt x="2097972" y="1441969"/>
                </a:cubicBezTo>
                <a:cubicBezTo>
                  <a:pt x="2082423" y="1420858"/>
                  <a:pt x="2074652" y="1388722"/>
                  <a:pt x="2074652" y="1345562"/>
                </a:cubicBezTo>
                <a:cubicBezTo>
                  <a:pt x="2074682" y="1313350"/>
                  <a:pt x="2080228" y="1274443"/>
                  <a:pt x="2091276" y="1228831"/>
                </a:cubicBezTo>
                <a:cubicBezTo>
                  <a:pt x="2102323" y="1183226"/>
                  <a:pt x="2118660" y="1132211"/>
                  <a:pt x="2140293" y="1075794"/>
                </a:cubicBezTo>
                <a:cubicBezTo>
                  <a:pt x="2091457" y="1183725"/>
                  <a:pt x="2034367" y="1274806"/>
                  <a:pt x="1969036" y="1349020"/>
                </a:cubicBezTo>
                <a:cubicBezTo>
                  <a:pt x="1903705" y="1423234"/>
                  <a:pt x="1843126" y="1465895"/>
                  <a:pt x="1787306" y="1476988"/>
                </a:cubicBezTo>
                <a:cubicBezTo>
                  <a:pt x="1744305" y="1474211"/>
                  <a:pt x="1709831" y="1453826"/>
                  <a:pt x="1683885" y="1415811"/>
                </a:cubicBezTo>
                <a:cubicBezTo>
                  <a:pt x="1657939" y="1377804"/>
                  <a:pt x="1644629" y="1328446"/>
                  <a:pt x="1643940" y="1267746"/>
                </a:cubicBezTo>
                <a:cubicBezTo>
                  <a:pt x="1645862" y="1179155"/>
                  <a:pt x="1669682" y="1088098"/>
                  <a:pt x="1715408" y="994581"/>
                </a:cubicBezTo>
                <a:cubicBezTo>
                  <a:pt x="1761133" y="901057"/>
                  <a:pt x="1817240" y="821273"/>
                  <a:pt x="1883736" y="755231"/>
                </a:cubicBezTo>
                <a:cubicBezTo>
                  <a:pt x="1950233" y="689189"/>
                  <a:pt x="2015594" y="653089"/>
                  <a:pt x="2079835" y="646929"/>
                </a:cubicBezTo>
                <a:close/>
                <a:moveTo>
                  <a:pt x="6080104" y="620983"/>
                </a:moveTo>
                <a:cubicBezTo>
                  <a:pt x="6098385" y="630638"/>
                  <a:pt x="6116773" y="645908"/>
                  <a:pt x="6135273" y="666807"/>
                </a:cubicBezTo>
                <a:cubicBezTo>
                  <a:pt x="6153766" y="687699"/>
                  <a:pt x="6171721" y="713350"/>
                  <a:pt x="6189133" y="743760"/>
                </a:cubicBezTo>
                <a:cubicBezTo>
                  <a:pt x="6194316" y="743692"/>
                  <a:pt x="6199491" y="743397"/>
                  <a:pt x="6204675" y="742898"/>
                </a:cubicBezTo>
                <a:cubicBezTo>
                  <a:pt x="6209858" y="742391"/>
                  <a:pt x="6215033" y="742103"/>
                  <a:pt x="6220217" y="742028"/>
                </a:cubicBezTo>
                <a:cubicBezTo>
                  <a:pt x="6251225" y="741884"/>
                  <a:pt x="6274251" y="755148"/>
                  <a:pt x="6289285" y="781806"/>
                </a:cubicBezTo>
                <a:cubicBezTo>
                  <a:pt x="6304328" y="808463"/>
                  <a:pt x="6311804" y="849391"/>
                  <a:pt x="6311736" y="904590"/>
                </a:cubicBezTo>
                <a:cubicBezTo>
                  <a:pt x="6310995" y="1001762"/>
                  <a:pt x="6290398" y="1091601"/>
                  <a:pt x="6249954" y="1174108"/>
                </a:cubicBezTo>
                <a:cubicBezTo>
                  <a:pt x="6209510" y="1256608"/>
                  <a:pt x="6153683" y="1326342"/>
                  <a:pt x="6082473" y="1383289"/>
                </a:cubicBezTo>
                <a:cubicBezTo>
                  <a:pt x="6011255" y="1440244"/>
                  <a:pt x="5929126" y="1478970"/>
                  <a:pt x="5836086" y="1499476"/>
                </a:cubicBezTo>
                <a:cubicBezTo>
                  <a:pt x="5769605" y="1491478"/>
                  <a:pt x="5717175" y="1462513"/>
                  <a:pt x="5678797" y="1412580"/>
                </a:cubicBezTo>
                <a:cubicBezTo>
                  <a:pt x="5640426" y="1362640"/>
                  <a:pt x="5620844" y="1298225"/>
                  <a:pt x="5620049" y="1219327"/>
                </a:cubicBezTo>
                <a:cubicBezTo>
                  <a:pt x="5620519" y="1156773"/>
                  <a:pt x="5632830" y="1092615"/>
                  <a:pt x="5656975" y="1026860"/>
                </a:cubicBezTo>
                <a:cubicBezTo>
                  <a:pt x="5681128" y="961098"/>
                  <a:pt x="5714308" y="898991"/>
                  <a:pt x="5756522" y="840538"/>
                </a:cubicBezTo>
                <a:cubicBezTo>
                  <a:pt x="5798737" y="782086"/>
                  <a:pt x="5847179" y="732531"/>
                  <a:pt x="5901848" y="691883"/>
                </a:cubicBezTo>
                <a:cubicBezTo>
                  <a:pt x="5933181" y="668502"/>
                  <a:pt x="5963971" y="650849"/>
                  <a:pt x="5994222" y="638924"/>
                </a:cubicBezTo>
                <a:cubicBezTo>
                  <a:pt x="6024474" y="626999"/>
                  <a:pt x="6053099" y="621013"/>
                  <a:pt x="6080104" y="620983"/>
                </a:cubicBezTo>
                <a:close/>
                <a:moveTo>
                  <a:pt x="6727549" y="619250"/>
                </a:moveTo>
                <a:cubicBezTo>
                  <a:pt x="6749189" y="619001"/>
                  <a:pt x="6775476" y="622966"/>
                  <a:pt x="6806409" y="631145"/>
                </a:cubicBezTo>
                <a:cubicBezTo>
                  <a:pt x="6837341" y="639325"/>
                  <a:pt x="6862334" y="653232"/>
                  <a:pt x="6881402" y="672860"/>
                </a:cubicBezTo>
                <a:cubicBezTo>
                  <a:pt x="6869651" y="683999"/>
                  <a:pt x="6843433" y="722687"/>
                  <a:pt x="6802739" y="788941"/>
                </a:cubicBezTo>
                <a:cubicBezTo>
                  <a:pt x="6762045" y="855195"/>
                  <a:pt x="6715093" y="949657"/>
                  <a:pt x="6661877" y="1072329"/>
                </a:cubicBezTo>
                <a:cubicBezTo>
                  <a:pt x="6653902" y="1090875"/>
                  <a:pt x="6644307" y="1117388"/>
                  <a:pt x="6633071" y="1151877"/>
                </a:cubicBezTo>
                <a:cubicBezTo>
                  <a:pt x="6621834" y="1186366"/>
                  <a:pt x="6611853" y="1221340"/>
                  <a:pt x="6603114" y="1256789"/>
                </a:cubicBezTo>
                <a:cubicBezTo>
                  <a:pt x="6594375" y="1292239"/>
                  <a:pt x="6589767" y="1320675"/>
                  <a:pt x="6589290" y="1342104"/>
                </a:cubicBezTo>
                <a:cubicBezTo>
                  <a:pt x="6589577" y="1350745"/>
                  <a:pt x="6591159" y="1357669"/>
                  <a:pt x="6594041" y="1362852"/>
                </a:cubicBezTo>
                <a:cubicBezTo>
                  <a:pt x="6596925" y="1368042"/>
                  <a:pt x="6599376" y="1371500"/>
                  <a:pt x="6601397" y="1373226"/>
                </a:cubicBezTo>
                <a:cubicBezTo>
                  <a:pt x="6617937" y="1366923"/>
                  <a:pt x="6639775" y="1347976"/>
                  <a:pt x="6666909" y="1316377"/>
                </a:cubicBezTo>
                <a:cubicBezTo>
                  <a:pt x="6694043" y="1284779"/>
                  <a:pt x="6731021" y="1236866"/>
                  <a:pt x="6777829" y="1172633"/>
                </a:cubicBezTo>
                <a:cubicBezTo>
                  <a:pt x="6802943" y="1139702"/>
                  <a:pt x="6832264" y="1099206"/>
                  <a:pt x="6865785" y="1051150"/>
                </a:cubicBezTo>
                <a:cubicBezTo>
                  <a:pt x="6899305" y="1003086"/>
                  <a:pt x="6926454" y="953078"/>
                  <a:pt x="6947225" y="901132"/>
                </a:cubicBezTo>
                <a:cubicBezTo>
                  <a:pt x="6957047" y="871153"/>
                  <a:pt x="6972384" y="834697"/>
                  <a:pt x="6993230" y="791748"/>
                </a:cubicBezTo>
                <a:cubicBezTo>
                  <a:pt x="7014077" y="748807"/>
                  <a:pt x="7043685" y="708023"/>
                  <a:pt x="7082048" y="669402"/>
                </a:cubicBezTo>
                <a:cubicBezTo>
                  <a:pt x="7114085" y="670091"/>
                  <a:pt x="7146448" y="676069"/>
                  <a:pt x="7179129" y="687343"/>
                </a:cubicBezTo>
                <a:cubicBezTo>
                  <a:pt x="7211817" y="698625"/>
                  <a:pt x="7234229" y="711087"/>
                  <a:pt x="7246374" y="724745"/>
                </a:cubicBezTo>
                <a:cubicBezTo>
                  <a:pt x="7217000" y="792202"/>
                  <a:pt x="7185606" y="858645"/>
                  <a:pt x="7152199" y="924059"/>
                </a:cubicBezTo>
                <a:cubicBezTo>
                  <a:pt x="7118792" y="989473"/>
                  <a:pt x="7090091" y="1053737"/>
                  <a:pt x="7066097" y="1116844"/>
                </a:cubicBezTo>
                <a:cubicBezTo>
                  <a:pt x="7042103" y="1179950"/>
                  <a:pt x="7029551" y="1241777"/>
                  <a:pt x="7028431" y="1302326"/>
                </a:cubicBezTo>
                <a:cubicBezTo>
                  <a:pt x="7030012" y="1350677"/>
                  <a:pt x="7036353" y="1386702"/>
                  <a:pt x="7047453" y="1410408"/>
                </a:cubicBezTo>
                <a:cubicBezTo>
                  <a:pt x="7058553" y="1434115"/>
                  <a:pt x="7064895" y="1451117"/>
                  <a:pt x="7066483" y="1461423"/>
                </a:cubicBezTo>
                <a:cubicBezTo>
                  <a:pt x="7066196" y="1463981"/>
                  <a:pt x="7065038" y="1465781"/>
                  <a:pt x="7063025" y="1466826"/>
                </a:cubicBezTo>
                <a:cubicBezTo>
                  <a:pt x="7061005" y="1467870"/>
                  <a:pt x="7059847" y="1468377"/>
                  <a:pt x="7059560" y="1468339"/>
                </a:cubicBezTo>
                <a:cubicBezTo>
                  <a:pt x="7042444" y="1467802"/>
                  <a:pt x="7017890" y="1461098"/>
                  <a:pt x="6985883" y="1448234"/>
                </a:cubicBezTo>
                <a:cubicBezTo>
                  <a:pt x="6953883" y="1435371"/>
                  <a:pt x="6923715" y="1419594"/>
                  <a:pt x="6895393" y="1400897"/>
                </a:cubicBezTo>
                <a:lnTo>
                  <a:pt x="6895234" y="1400897"/>
                </a:lnTo>
                <a:cubicBezTo>
                  <a:pt x="6874009" y="1381663"/>
                  <a:pt x="6859383" y="1358743"/>
                  <a:pt x="6851347" y="1332161"/>
                </a:cubicBezTo>
                <a:cubicBezTo>
                  <a:pt x="6843311" y="1305572"/>
                  <a:pt x="6839490" y="1281790"/>
                  <a:pt x="6839883" y="1260822"/>
                </a:cubicBezTo>
                <a:cubicBezTo>
                  <a:pt x="6840171" y="1234884"/>
                  <a:pt x="6843054" y="1214136"/>
                  <a:pt x="6848533" y="1198571"/>
                </a:cubicBezTo>
                <a:cubicBezTo>
                  <a:pt x="6841011" y="1199926"/>
                  <a:pt x="6825325" y="1215468"/>
                  <a:pt x="6801483" y="1245197"/>
                </a:cubicBezTo>
                <a:cubicBezTo>
                  <a:pt x="6777640" y="1274927"/>
                  <a:pt x="6752738" y="1307252"/>
                  <a:pt x="6726784" y="1342164"/>
                </a:cubicBezTo>
                <a:cubicBezTo>
                  <a:pt x="6700823" y="1377085"/>
                  <a:pt x="6680915" y="1403001"/>
                  <a:pt x="6667061" y="1419920"/>
                </a:cubicBezTo>
                <a:cubicBezTo>
                  <a:pt x="6652078" y="1435666"/>
                  <a:pt x="6637967" y="1448272"/>
                  <a:pt x="6624717" y="1457746"/>
                </a:cubicBezTo>
                <a:cubicBezTo>
                  <a:pt x="6611468" y="1467227"/>
                  <a:pt x="6600807" y="1472485"/>
                  <a:pt x="6592740" y="1473530"/>
                </a:cubicBezTo>
                <a:cubicBezTo>
                  <a:pt x="6554294" y="1471472"/>
                  <a:pt x="6516165" y="1458722"/>
                  <a:pt x="6478369" y="1435265"/>
                </a:cubicBezTo>
                <a:cubicBezTo>
                  <a:pt x="6440567" y="1411816"/>
                  <a:pt x="6415846" y="1379604"/>
                  <a:pt x="6404201" y="1338646"/>
                </a:cubicBezTo>
                <a:cubicBezTo>
                  <a:pt x="6404133" y="1307554"/>
                  <a:pt x="6405139" y="1281109"/>
                  <a:pt x="6407235" y="1259309"/>
                </a:cubicBezTo>
                <a:cubicBezTo>
                  <a:pt x="6409323" y="1237517"/>
                  <a:pt x="6412925" y="1214961"/>
                  <a:pt x="6418041" y="1191655"/>
                </a:cubicBezTo>
                <a:cubicBezTo>
                  <a:pt x="6432243" y="1131553"/>
                  <a:pt x="6454391" y="1064028"/>
                  <a:pt x="6484476" y="989072"/>
                </a:cubicBezTo>
                <a:cubicBezTo>
                  <a:pt x="6514561" y="914109"/>
                  <a:pt x="6550405" y="842997"/>
                  <a:pt x="6592006" y="775722"/>
                </a:cubicBezTo>
                <a:cubicBezTo>
                  <a:pt x="6633608" y="708454"/>
                  <a:pt x="6678789" y="656297"/>
                  <a:pt x="6727549" y="619250"/>
                </a:cubicBezTo>
                <a:close/>
                <a:moveTo>
                  <a:pt x="2741179" y="600220"/>
                </a:moveTo>
                <a:cubicBezTo>
                  <a:pt x="2772134" y="610708"/>
                  <a:pt x="2800600" y="631251"/>
                  <a:pt x="2826584" y="661843"/>
                </a:cubicBezTo>
                <a:cubicBezTo>
                  <a:pt x="2852568" y="692443"/>
                  <a:pt x="2871954" y="727250"/>
                  <a:pt x="2884750" y="766279"/>
                </a:cubicBezTo>
                <a:cubicBezTo>
                  <a:pt x="2865613" y="809969"/>
                  <a:pt x="2837571" y="862118"/>
                  <a:pt x="2800631" y="922728"/>
                </a:cubicBezTo>
                <a:cubicBezTo>
                  <a:pt x="2763690" y="983329"/>
                  <a:pt x="2728861" y="1042781"/>
                  <a:pt x="2696142" y="1101082"/>
                </a:cubicBezTo>
                <a:cubicBezTo>
                  <a:pt x="2663424" y="1159376"/>
                  <a:pt x="2643841" y="1206917"/>
                  <a:pt x="2637394" y="1243692"/>
                </a:cubicBezTo>
                <a:cubicBezTo>
                  <a:pt x="2662372" y="1216686"/>
                  <a:pt x="2690066" y="1185360"/>
                  <a:pt x="2720484" y="1149706"/>
                </a:cubicBezTo>
                <a:cubicBezTo>
                  <a:pt x="2750902" y="1114051"/>
                  <a:pt x="2779497" y="1080417"/>
                  <a:pt x="2806268" y="1048804"/>
                </a:cubicBezTo>
                <a:cubicBezTo>
                  <a:pt x="2833039" y="1017190"/>
                  <a:pt x="2853431" y="993930"/>
                  <a:pt x="2867452" y="979039"/>
                </a:cubicBezTo>
                <a:cubicBezTo>
                  <a:pt x="2897621" y="946366"/>
                  <a:pt x="2933729" y="909652"/>
                  <a:pt x="2975784" y="868913"/>
                </a:cubicBezTo>
                <a:cubicBezTo>
                  <a:pt x="3017840" y="828167"/>
                  <a:pt x="3061243" y="792611"/>
                  <a:pt x="3105992" y="762246"/>
                </a:cubicBezTo>
                <a:cubicBezTo>
                  <a:pt x="3150742" y="731873"/>
                  <a:pt x="3192237" y="715922"/>
                  <a:pt x="3230479" y="714386"/>
                </a:cubicBezTo>
                <a:cubicBezTo>
                  <a:pt x="3259921" y="715574"/>
                  <a:pt x="3284929" y="725736"/>
                  <a:pt x="3305511" y="744873"/>
                </a:cubicBezTo>
                <a:cubicBezTo>
                  <a:pt x="3326085" y="764009"/>
                  <a:pt x="3342013" y="784984"/>
                  <a:pt x="3353294" y="807790"/>
                </a:cubicBezTo>
                <a:cubicBezTo>
                  <a:pt x="3353151" y="809598"/>
                  <a:pt x="3348679" y="812912"/>
                  <a:pt x="3339886" y="817740"/>
                </a:cubicBezTo>
                <a:cubicBezTo>
                  <a:pt x="3331094" y="822567"/>
                  <a:pt x="3318843" y="833668"/>
                  <a:pt x="3303127" y="851033"/>
                </a:cubicBezTo>
                <a:cubicBezTo>
                  <a:pt x="3281305" y="879575"/>
                  <a:pt x="3256532" y="920132"/>
                  <a:pt x="3228815" y="972698"/>
                </a:cubicBezTo>
                <a:cubicBezTo>
                  <a:pt x="3201098" y="1025264"/>
                  <a:pt x="3176839" y="1081189"/>
                  <a:pt x="3156038" y="1140482"/>
                </a:cubicBezTo>
                <a:cubicBezTo>
                  <a:pt x="3135237" y="1199774"/>
                  <a:pt x="3124304" y="1253778"/>
                  <a:pt x="3123237" y="1302500"/>
                </a:cubicBezTo>
                <a:cubicBezTo>
                  <a:pt x="3123305" y="1330285"/>
                  <a:pt x="3127058" y="1348664"/>
                  <a:pt x="3134481" y="1357638"/>
                </a:cubicBezTo>
                <a:cubicBezTo>
                  <a:pt x="3141904" y="1366612"/>
                  <a:pt x="3152573" y="1370714"/>
                  <a:pt x="3166480" y="1369957"/>
                </a:cubicBezTo>
                <a:cubicBezTo>
                  <a:pt x="3179132" y="1369238"/>
                  <a:pt x="3192321" y="1366355"/>
                  <a:pt x="3206047" y="1361308"/>
                </a:cubicBezTo>
                <a:cubicBezTo>
                  <a:pt x="3219780" y="1356269"/>
                  <a:pt x="3230805" y="1353386"/>
                  <a:pt x="3239128" y="1352659"/>
                </a:cubicBezTo>
                <a:cubicBezTo>
                  <a:pt x="3243562" y="1355724"/>
                  <a:pt x="3247240" y="1360839"/>
                  <a:pt x="3250153" y="1368005"/>
                </a:cubicBezTo>
                <a:cubicBezTo>
                  <a:pt x="3253074" y="1375163"/>
                  <a:pt x="3254587" y="1381572"/>
                  <a:pt x="3254700" y="1387216"/>
                </a:cubicBezTo>
                <a:cubicBezTo>
                  <a:pt x="3235852" y="1403750"/>
                  <a:pt x="3211706" y="1419428"/>
                  <a:pt x="3182264" y="1434236"/>
                </a:cubicBezTo>
                <a:cubicBezTo>
                  <a:pt x="3152830" y="1449044"/>
                  <a:pt x="3127391" y="1456951"/>
                  <a:pt x="3105962" y="1457957"/>
                </a:cubicBezTo>
                <a:cubicBezTo>
                  <a:pt x="3040919" y="1456709"/>
                  <a:pt x="2996933" y="1438942"/>
                  <a:pt x="2974006" y="1404658"/>
                </a:cubicBezTo>
                <a:cubicBezTo>
                  <a:pt x="2951079" y="1370373"/>
                  <a:pt x="2940350" y="1327099"/>
                  <a:pt x="2941825" y="1274821"/>
                </a:cubicBezTo>
                <a:cubicBezTo>
                  <a:pt x="2940819" y="1248337"/>
                  <a:pt x="2946721" y="1212229"/>
                  <a:pt x="2959539" y="1166496"/>
                </a:cubicBezTo>
                <a:cubicBezTo>
                  <a:pt x="2972349" y="1120771"/>
                  <a:pt x="2998121" y="1053094"/>
                  <a:pt x="3036855" y="963467"/>
                </a:cubicBezTo>
                <a:cubicBezTo>
                  <a:pt x="3032966" y="963467"/>
                  <a:pt x="3017416" y="971684"/>
                  <a:pt x="2990199" y="988119"/>
                </a:cubicBezTo>
                <a:cubicBezTo>
                  <a:pt x="2962982" y="1004554"/>
                  <a:pt x="2931867" y="1029199"/>
                  <a:pt x="2896856" y="1062068"/>
                </a:cubicBezTo>
                <a:cubicBezTo>
                  <a:pt x="2843958" y="1113166"/>
                  <a:pt x="2795379" y="1164483"/>
                  <a:pt x="2751122" y="1216005"/>
                </a:cubicBezTo>
                <a:cubicBezTo>
                  <a:pt x="2706872" y="1267534"/>
                  <a:pt x="2662622" y="1324027"/>
                  <a:pt x="2618364" y="1385491"/>
                </a:cubicBezTo>
                <a:cubicBezTo>
                  <a:pt x="2593318" y="1421297"/>
                  <a:pt x="2571193" y="1451518"/>
                  <a:pt x="2551989" y="1476148"/>
                </a:cubicBezTo>
                <a:cubicBezTo>
                  <a:pt x="2532777" y="1500777"/>
                  <a:pt x="2516274" y="1517205"/>
                  <a:pt x="2502473" y="1525422"/>
                </a:cubicBezTo>
                <a:cubicBezTo>
                  <a:pt x="2478615" y="1510932"/>
                  <a:pt x="2460599" y="1491485"/>
                  <a:pt x="2448416" y="1467075"/>
                </a:cubicBezTo>
                <a:cubicBezTo>
                  <a:pt x="2436241" y="1442665"/>
                  <a:pt x="2427736" y="1417196"/>
                  <a:pt x="2422901" y="1390667"/>
                </a:cubicBezTo>
                <a:cubicBezTo>
                  <a:pt x="2423446" y="1344888"/>
                  <a:pt x="2435341" y="1279966"/>
                  <a:pt x="2458578" y="1195900"/>
                </a:cubicBezTo>
                <a:cubicBezTo>
                  <a:pt x="2481823" y="1111827"/>
                  <a:pt x="2513179" y="1023978"/>
                  <a:pt x="2552632" y="932337"/>
                </a:cubicBezTo>
                <a:cubicBezTo>
                  <a:pt x="2597896" y="830497"/>
                  <a:pt x="2637969" y="750926"/>
                  <a:pt x="2672852" y="693631"/>
                </a:cubicBezTo>
                <a:cubicBezTo>
                  <a:pt x="2707734" y="636328"/>
                  <a:pt x="2730510" y="605199"/>
                  <a:pt x="2741179" y="600220"/>
                </a:cubicBezTo>
                <a:close/>
                <a:moveTo>
                  <a:pt x="5184624" y="164326"/>
                </a:moveTo>
                <a:cubicBezTo>
                  <a:pt x="5185048" y="208478"/>
                  <a:pt x="5190798" y="265023"/>
                  <a:pt x="5201899" y="333979"/>
                </a:cubicBezTo>
                <a:cubicBezTo>
                  <a:pt x="5212991" y="402934"/>
                  <a:pt x="5226907" y="473645"/>
                  <a:pt x="5243652" y="546111"/>
                </a:cubicBezTo>
                <a:cubicBezTo>
                  <a:pt x="5260397" y="618577"/>
                  <a:pt x="5277452" y="682152"/>
                  <a:pt x="5294818" y="736837"/>
                </a:cubicBezTo>
                <a:cubicBezTo>
                  <a:pt x="5312183" y="791521"/>
                  <a:pt x="5327347" y="826669"/>
                  <a:pt x="5340301" y="842279"/>
                </a:cubicBezTo>
                <a:cubicBezTo>
                  <a:pt x="5425532" y="748785"/>
                  <a:pt x="5502864" y="648254"/>
                  <a:pt x="5572304" y="540701"/>
                </a:cubicBezTo>
                <a:cubicBezTo>
                  <a:pt x="5641751" y="433148"/>
                  <a:pt x="5705674" y="314033"/>
                  <a:pt x="5764089" y="183349"/>
                </a:cubicBezTo>
                <a:cubicBezTo>
                  <a:pt x="5794863" y="187132"/>
                  <a:pt x="5823692" y="195130"/>
                  <a:pt x="5850576" y="207343"/>
                </a:cubicBezTo>
                <a:cubicBezTo>
                  <a:pt x="5877461" y="219563"/>
                  <a:pt x="5899374" y="234045"/>
                  <a:pt x="5916308" y="250798"/>
                </a:cubicBezTo>
                <a:cubicBezTo>
                  <a:pt x="5832182" y="351390"/>
                  <a:pt x="5758270" y="441146"/>
                  <a:pt x="5694581" y="520089"/>
                </a:cubicBezTo>
                <a:cubicBezTo>
                  <a:pt x="5630892" y="599025"/>
                  <a:pt x="5573635" y="672384"/>
                  <a:pt x="5522825" y="740181"/>
                </a:cubicBezTo>
                <a:cubicBezTo>
                  <a:pt x="5472007" y="807971"/>
                  <a:pt x="5423853" y="875443"/>
                  <a:pt x="5378354" y="942590"/>
                </a:cubicBezTo>
                <a:cubicBezTo>
                  <a:pt x="5342896" y="1063869"/>
                  <a:pt x="5313492" y="1180608"/>
                  <a:pt x="5290141" y="1292814"/>
                </a:cubicBezTo>
                <a:cubicBezTo>
                  <a:pt x="5266791" y="1405013"/>
                  <a:pt x="5254676" y="1495806"/>
                  <a:pt x="5253814" y="1565208"/>
                </a:cubicBezTo>
                <a:cubicBezTo>
                  <a:pt x="5235056" y="1564739"/>
                  <a:pt x="5205886" y="1560486"/>
                  <a:pt x="5166305" y="1552458"/>
                </a:cubicBezTo>
                <a:cubicBezTo>
                  <a:pt x="5126724" y="1544430"/>
                  <a:pt x="5088966" y="1535440"/>
                  <a:pt x="5053039" y="1525490"/>
                </a:cubicBezTo>
                <a:cubicBezTo>
                  <a:pt x="5017105" y="1515540"/>
                  <a:pt x="4995237" y="1507451"/>
                  <a:pt x="4987436" y="1501216"/>
                </a:cubicBezTo>
                <a:cubicBezTo>
                  <a:pt x="5011778" y="1457867"/>
                  <a:pt x="5035931" y="1404279"/>
                  <a:pt x="5059895" y="1340439"/>
                </a:cubicBezTo>
                <a:cubicBezTo>
                  <a:pt x="5083851" y="1276591"/>
                  <a:pt x="5106853" y="1210065"/>
                  <a:pt x="5128888" y="1140845"/>
                </a:cubicBezTo>
                <a:cubicBezTo>
                  <a:pt x="5150929" y="1071617"/>
                  <a:pt x="5171238" y="1007263"/>
                  <a:pt x="5189815" y="947781"/>
                </a:cubicBezTo>
                <a:cubicBezTo>
                  <a:pt x="5131869" y="766332"/>
                  <a:pt x="5077812" y="610390"/>
                  <a:pt x="5027653" y="479955"/>
                </a:cubicBezTo>
                <a:cubicBezTo>
                  <a:pt x="4977486" y="349521"/>
                  <a:pt x="4931215" y="259303"/>
                  <a:pt x="4888842" y="209295"/>
                </a:cubicBezTo>
                <a:cubicBezTo>
                  <a:pt x="4904951" y="203355"/>
                  <a:pt x="4930383" y="197165"/>
                  <a:pt x="4965137" y="190719"/>
                </a:cubicBezTo>
                <a:cubicBezTo>
                  <a:pt x="4999898" y="184264"/>
                  <a:pt x="5037247" y="178589"/>
                  <a:pt x="5077192" y="173678"/>
                </a:cubicBezTo>
                <a:cubicBezTo>
                  <a:pt x="5117137" y="168768"/>
                  <a:pt x="5152942" y="165650"/>
                  <a:pt x="5184624" y="164326"/>
                </a:cubicBezTo>
                <a:close/>
                <a:moveTo>
                  <a:pt x="878713" y="162601"/>
                </a:moveTo>
                <a:cubicBezTo>
                  <a:pt x="920224" y="163282"/>
                  <a:pt x="950929" y="179187"/>
                  <a:pt x="970822" y="210324"/>
                </a:cubicBezTo>
                <a:cubicBezTo>
                  <a:pt x="990715" y="241453"/>
                  <a:pt x="1004978" y="283706"/>
                  <a:pt x="1013627" y="337089"/>
                </a:cubicBezTo>
                <a:cubicBezTo>
                  <a:pt x="983648" y="334455"/>
                  <a:pt x="954100" y="332367"/>
                  <a:pt x="924983" y="330816"/>
                </a:cubicBezTo>
                <a:cubicBezTo>
                  <a:pt x="895867" y="329265"/>
                  <a:pt x="870639" y="328470"/>
                  <a:pt x="849301" y="328440"/>
                </a:cubicBezTo>
                <a:cubicBezTo>
                  <a:pt x="812906" y="328470"/>
                  <a:pt x="775859" y="329703"/>
                  <a:pt x="738169" y="332117"/>
                </a:cubicBezTo>
                <a:cubicBezTo>
                  <a:pt x="700472" y="334539"/>
                  <a:pt x="662563" y="337944"/>
                  <a:pt x="624434" y="342332"/>
                </a:cubicBezTo>
                <a:cubicBezTo>
                  <a:pt x="602097" y="387468"/>
                  <a:pt x="577967" y="442061"/>
                  <a:pt x="552044" y="506106"/>
                </a:cubicBezTo>
                <a:cubicBezTo>
                  <a:pt x="526120" y="570150"/>
                  <a:pt x="500961" y="635640"/>
                  <a:pt x="476573" y="702575"/>
                </a:cubicBezTo>
                <a:cubicBezTo>
                  <a:pt x="452186" y="769510"/>
                  <a:pt x="431135" y="829884"/>
                  <a:pt x="413407" y="883684"/>
                </a:cubicBezTo>
                <a:cubicBezTo>
                  <a:pt x="363898" y="1034609"/>
                  <a:pt x="324975" y="1165202"/>
                  <a:pt x="296653" y="1275472"/>
                </a:cubicBezTo>
                <a:cubicBezTo>
                  <a:pt x="268323" y="1385741"/>
                  <a:pt x="246705" y="1488663"/>
                  <a:pt x="231783" y="1584230"/>
                </a:cubicBezTo>
                <a:cubicBezTo>
                  <a:pt x="192149" y="1578177"/>
                  <a:pt x="156396" y="1563044"/>
                  <a:pt x="124541" y="1538830"/>
                </a:cubicBezTo>
                <a:cubicBezTo>
                  <a:pt x="92685" y="1514609"/>
                  <a:pt x="63856" y="1481316"/>
                  <a:pt x="38053" y="1438935"/>
                </a:cubicBezTo>
                <a:cubicBezTo>
                  <a:pt x="56251" y="1369745"/>
                  <a:pt x="82992" y="1282826"/>
                  <a:pt x="118268" y="1178172"/>
                </a:cubicBezTo>
                <a:cubicBezTo>
                  <a:pt x="153551" y="1073524"/>
                  <a:pt x="202341" y="935576"/>
                  <a:pt x="264653" y="764334"/>
                </a:cubicBezTo>
                <a:cubicBezTo>
                  <a:pt x="289585" y="697089"/>
                  <a:pt x="314094" y="628330"/>
                  <a:pt x="338164" y="558066"/>
                </a:cubicBezTo>
                <a:cubicBezTo>
                  <a:pt x="362241" y="487794"/>
                  <a:pt x="381551" y="425097"/>
                  <a:pt x="396109" y="369973"/>
                </a:cubicBezTo>
                <a:cubicBezTo>
                  <a:pt x="347425" y="376133"/>
                  <a:pt x="301662" y="381096"/>
                  <a:pt x="258812" y="384880"/>
                </a:cubicBezTo>
                <a:cubicBezTo>
                  <a:pt x="215969" y="388656"/>
                  <a:pt x="177553" y="390600"/>
                  <a:pt x="143571" y="390706"/>
                </a:cubicBezTo>
                <a:cubicBezTo>
                  <a:pt x="97475" y="389806"/>
                  <a:pt x="62093" y="376920"/>
                  <a:pt x="37402" y="352048"/>
                </a:cubicBezTo>
                <a:cubicBezTo>
                  <a:pt x="12720" y="327184"/>
                  <a:pt x="250" y="295721"/>
                  <a:pt x="0" y="257676"/>
                </a:cubicBezTo>
                <a:cubicBezTo>
                  <a:pt x="106" y="248468"/>
                  <a:pt x="1619" y="237519"/>
                  <a:pt x="4540" y="224852"/>
                </a:cubicBezTo>
                <a:cubicBezTo>
                  <a:pt x="7461" y="212178"/>
                  <a:pt x="11131" y="201229"/>
                  <a:pt x="15565" y="192005"/>
                </a:cubicBezTo>
                <a:cubicBezTo>
                  <a:pt x="30630" y="198853"/>
                  <a:pt x="52831" y="203748"/>
                  <a:pt x="82160" y="206707"/>
                </a:cubicBezTo>
                <a:cubicBezTo>
                  <a:pt x="111496" y="209658"/>
                  <a:pt x="145803" y="211103"/>
                  <a:pt x="185082" y="211028"/>
                </a:cubicBezTo>
                <a:cubicBezTo>
                  <a:pt x="245615" y="210778"/>
                  <a:pt x="312225" y="208258"/>
                  <a:pt x="384925" y="203461"/>
                </a:cubicBezTo>
                <a:cubicBezTo>
                  <a:pt x="457619" y="198671"/>
                  <a:pt x="528662" y="193117"/>
                  <a:pt x="598057" y="186814"/>
                </a:cubicBezTo>
                <a:cubicBezTo>
                  <a:pt x="667459" y="180511"/>
                  <a:pt x="727477" y="174957"/>
                  <a:pt x="778114" y="170167"/>
                </a:cubicBezTo>
                <a:cubicBezTo>
                  <a:pt x="828758" y="165370"/>
                  <a:pt x="862286" y="162850"/>
                  <a:pt x="878713" y="162601"/>
                </a:cubicBezTo>
                <a:close/>
                <a:moveTo>
                  <a:pt x="1384267" y="3458"/>
                </a:moveTo>
                <a:cubicBezTo>
                  <a:pt x="1422645" y="4215"/>
                  <a:pt x="1463074" y="12652"/>
                  <a:pt x="1505561" y="28761"/>
                </a:cubicBezTo>
                <a:cubicBezTo>
                  <a:pt x="1548048" y="44871"/>
                  <a:pt x="1580267" y="64113"/>
                  <a:pt x="1602210" y="86487"/>
                </a:cubicBezTo>
                <a:cubicBezTo>
                  <a:pt x="1515042" y="175570"/>
                  <a:pt x="1437301" y="265084"/>
                  <a:pt x="1368989" y="355029"/>
                </a:cubicBezTo>
                <a:cubicBezTo>
                  <a:pt x="1300670" y="444982"/>
                  <a:pt x="1245872" y="530168"/>
                  <a:pt x="1204588" y="610602"/>
                </a:cubicBezTo>
                <a:cubicBezTo>
                  <a:pt x="1160951" y="695356"/>
                  <a:pt x="1124547" y="774065"/>
                  <a:pt x="1095400" y="846713"/>
                </a:cubicBezTo>
                <a:cubicBezTo>
                  <a:pt x="1066246" y="919360"/>
                  <a:pt x="1041525" y="996336"/>
                  <a:pt x="1021232" y="1077633"/>
                </a:cubicBezTo>
                <a:cubicBezTo>
                  <a:pt x="1131267" y="937377"/>
                  <a:pt x="1227659" y="831723"/>
                  <a:pt x="1310416" y="760657"/>
                </a:cubicBezTo>
                <a:cubicBezTo>
                  <a:pt x="1393173" y="689590"/>
                  <a:pt x="1461031" y="653989"/>
                  <a:pt x="1513998" y="653845"/>
                </a:cubicBezTo>
                <a:cubicBezTo>
                  <a:pt x="1545097" y="654277"/>
                  <a:pt x="1577603" y="664227"/>
                  <a:pt x="1611509" y="683681"/>
                </a:cubicBezTo>
                <a:cubicBezTo>
                  <a:pt x="1645424" y="703142"/>
                  <a:pt x="1675766" y="729520"/>
                  <a:pt x="1702537" y="762821"/>
                </a:cubicBezTo>
                <a:cubicBezTo>
                  <a:pt x="1653891" y="817150"/>
                  <a:pt x="1604927" y="882617"/>
                  <a:pt x="1555637" y="959244"/>
                </a:cubicBezTo>
                <a:cubicBezTo>
                  <a:pt x="1506348" y="1035865"/>
                  <a:pt x="1464943" y="1109027"/>
                  <a:pt x="1431415" y="1178724"/>
                </a:cubicBezTo>
                <a:cubicBezTo>
                  <a:pt x="1397887" y="1248428"/>
                  <a:pt x="1380445" y="1300063"/>
                  <a:pt x="1379076" y="1333637"/>
                </a:cubicBezTo>
                <a:cubicBezTo>
                  <a:pt x="1378826" y="1344699"/>
                  <a:pt x="1380627" y="1352410"/>
                  <a:pt x="1384478" y="1356768"/>
                </a:cubicBezTo>
                <a:cubicBezTo>
                  <a:pt x="1388337" y="1361134"/>
                  <a:pt x="1395760" y="1363222"/>
                  <a:pt x="1406755" y="1363041"/>
                </a:cubicBezTo>
                <a:cubicBezTo>
                  <a:pt x="1424082" y="1362466"/>
                  <a:pt x="1437854" y="1360158"/>
                  <a:pt x="1448046" y="1356125"/>
                </a:cubicBezTo>
                <a:cubicBezTo>
                  <a:pt x="1458246" y="1352084"/>
                  <a:pt x="1464663" y="1349776"/>
                  <a:pt x="1467296" y="1349201"/>
                </a:cubicBezTo>
                <a:cubicBezTo>
                  <a:pt x="1472335" y="1357593"/>
                  <a:pt x="1475650" y="1363714"/>
                  <a:pt x="1477239" y="1367566"/>
                </a:cubicBezTo>
                <a:cubicBezTo>
                  <a:pt x="1478828" y="1371417"/>
                  <a:pt x="1479546" y="1374512"/>
                  <a:pt x="1479403" y="1376850"/>
                </a:cubicBezTo>
                <a:cubicBezTo>
                  <a:pt x="1478003" y="1383259"/>
                  <a:pt x="1466199" y="1392680"/>
                  <a:pt x="1443983" y="1405097"/>
                </a:cubicBezTo>
                <a:cubicBezTo>
                  <a:pt x="1421775" y="1417521"/>
                  <a:pt x="1397546" y="1428985"/>
                  <a:pt x="1371305" y="1439487"/>
                </a:cubicBezTo>
                <a:cubicBezTo>
                  <a:pt x="1345064" y="1449990"/>
                  <a:pt x="1325193" y="1455574"/>
                  <a:pt x="1311710" y="1456232"/>
                </a:cubicBezTo>
                <a:cubicBezTo>
                  <a:pt x="1287413" y="1455044"/>
                  <a:pt x="1266037" y="1443611"/>
                  <a:pt x="1247574" y="1421925"/>
                </a:cubicBezTo>
                <a:cubicBezTo>
                  <a:pt x="1229112" y="1400246"/>
                  <a:pt x="1219396" y="1375428"/>
                  <a:pt x="1218427" y="1347476"/>
                </a:cubicBezTo>
                <a:cubicBezTo>
                  <a:pt x="1218753" y="1324110"/>
                  <a:pt x="1227311" y="1286655"/>
                  <a:pt x="1244078" y="1235103"/>
                </a:cubicBezTo>
                <a:cubicBezTo>
                  <a:pt x="1260854" y="1183551"/>
                  <a:pt x="1283872" y="1123162"/>
                  <a:pt x="1313125" y="1053927"/>
                </a:cubicBezTo>
                <a:cubicBezTo>
                  <a:pt x="1342385" y="984699"/>
                  <a:pt x="1375898" y="911877"/>
                  <a:pt x="1413671" y="835469"/>
                </a:cubicBezTo>
                <a:cubicBezTo>
                  <a:pt x="1413489" y="834424"/>
                  <a:pt x="1412551" y="833055"/>
                  <a:pt x="1410856" y="831360"/>
                </a:cubicBezTo>
                <a:cubicBezTo>
                  <a:pt x="1409169" y="829665"/>
                  <a:pt x="1407799" y="828727"/>
                  <a:pt x="1406755" y="828553"/>
                </a:cubicBezTo>
                <a:cubicBezTo>
                  <a:pt x="1402427" y="829090"/>
                  <a:pt x="1393354" y="833630"/>
                  <a:pt x="1379522" y="842173"/>
                </a:cubicBezTo>
                <a:cubicBezTo>
                  <a:pt x="1365698" y="850715"/>
                  <a:pt x="1352305" y="860007"/>
                  <a:pt x="1339343" y="870063"/>
                </a:cubicBezTo>
                <a:cubicBezTo>
                  <a:pt x="1284015" y="911854"/>
                  <a:pt x="1228377" y="965495"/>
                  <a:pt x="1172445" y="1030984"/>
                </a:cubicBezTo>
                <a:cubicBezTo>
                  <a:pt x="1116504" y="1096474"/>
                  <a:pt x="1063923" y="1168675"/>
                  <a:pt x="1014694" y="1247596"/>
                </a:cubicBezTo>
                <a:cubicBezTo>
                  <a:pt x="965465" y="1326516"/>
                  <a:pt x="923251" y="1407011"/>
                  <a:pt x="888043" y="1489094"/>
                </a:cubicBezTo>
                <a:cubicBezTo>
                  <a:pt x="884191" y="1497274"/>
                  <a:pt x="878925" y="1504697"/>
                  <a:pt x="872258" y="1511363"/>
                </a:cubicBezTo>
                <a:cubicBezTo>
                  <a:pt x="865592" y="1518037"/>
                  <a:pt x="859902" y="1521563"/>
                  <a:pt x="855180" y="1521964"/>
                </a:cubicBezTo>
                <a:cubicBezTo>
                  <a:pt x="846244" y="1519543"/>
                  <a:pt x="835575" y="1505355"/>
                  <a:pt x="823181" y="1479386"/>
                </a:cubicBezTo>
                <a:cubicBezTo>
                  <a:pt x="810779" y="1453425"/>
                  <a:pt x="803576" y="1430173"/>
                  <a:pt x="801555" y="1409637"/>
                </a:cubicBezTo>
                <a:cubicBezTo>
                  <a:pt x="802244" y="1325616"/>
                  <a:pt x="818172" y="1219629"/>
                  <a:pt x="849339" y="1091677"/>
                </a:cubicBezTo>
                <a:cubicBezTo>
                  <a:pt x="880514" y="963716"/>
                  <a:pt x="922819" y="830459"/>
                  <a:pt x="976263" y="691898"/>
                </a:cubicBezTo>
                <a:cubicBezTo>
                  <a:pt x="1024304" y="567752"/>
                  <a:pt x="1084330" y="445012"/>
                  <a:pt x="1156343" y="323680"/>
                </a:cubicBezTo>
                <a:cubicBezTo>
                  <a:pt x="1228355" y="202349"/>
                  <a:pt x="1304324" y="95605"/>
                  <a:pt x="1384267" y="3458"/>
                </a:cubicBezTo>
                <a:close/>
                <a:moveTo>
                  <a:pt x="3999838" y="0"/>
                </a:moveTo>
                <a:cubicBezTo>
                  <a:pt x="4021986" y="2626"/>
                  <a:pt x="4045503" y="13900"/>
                  <a:pt x="4070383" y="33831"/>
                </a:cubicBezTo>
                <a:cubicBezTo>
                  <a:pt x="4095262" y="53754"/>
                  <a:pt x="4116585" y="76946"/>
                  <a:pt x="4134351" y="103399"/>
                </a:cubicBezTo>
                <a:cubicBezTo>
                  <a:pt x="4152126" y="129860"/>
                  <a:pt x="4161417" y="154202"/>
                  <a:pt x="4162235" y="176433"/>
                </a:cubicBezTo>
                <a:cubicBezTo>
                  <a:pt x="4092197" y="233281"/>
                  <a:pt x="4022160" y="308683"/>
                  <a:pt x="3952138" y="402654"/>
                </a:cubicBezTo>
                <a:cubicBezTo>
                  <a:pt x="3882116" y="496625"/>
                  <a:pt x="3817549" y="600205"/>
                  <a:pt x="3758453" y="713395"/>
                </a:cubicBezTo>
                <a:cubicBezTo>
                  <a:pt x="3699357" y="826585"/>
                  <a:pt x="3651188" y="940426"/>
                  <a:pt x="3613937" y="1054933"/>
                </a:cubicBezTo>
                <a:cubicBezTo>
                  <a:pt x="3689793" y="925603"/>
                  <a:pt x="3768668" y="823657"/>
                  <a:pt x="3850570" y="749087"/>
                </a:cubicBezTo>
                <a:cubicBezTo>
                  <a:pt x="3932472" y="674510"/>
                  <a:pt x="4008737" y="635269"/>
                  <a:pt x="4079364" y="631357"/>
                </a:cubicBezTo>
                <a:cubicBezTo>
                  <a:pt x="4104433" y="649540"/>
                  <a:pt x="4123349" y="670969"/>
                  <a:pt x="4136114" y="695644"/>
                </a:cubicBezTo>
                <a:cubicBezTo>
                  <a:pt x="4148879" y="720326"/>
                  <a:pt x="4155281" y="747831"/>
                  <a:pt x="4155319" y="778174"/>
                </a:cubicBezTo>
                <a:cubicBezTo>
                  <a:pt x="4154562" y="828152"/>
                  <a:pt x="4141684" y="877335"/>
                  <a:pt x="4116676" y="925709"/>
                </a:cubicBezTo>
                <a:cubicBezTo>
                  <a:pt x="4091668" y="974090"/>
                  <a:pt x="4059063" y="1015843"/>
                  <a:pt x="4018869" y="1050960"/>
                </a:cubicBezTo>
                <a:cubicBezTo>
                  <a:pt x="3978674" y="1086077"/>
                  <a:pt x="3935408" y="1108732"/>
                  <a:pt x="3889085" y="1118932"/>
                </a:cubicBezTo>
                <a:cubicBezTo>
                  <a:pt x="3912019" y="1201061"/>
                  <a:pt x="3947916" y="1282425"/>
                  <a:pt x="3996774" y="1363041"/>
                </a:cubicBezTo>
                <a:cubicBezTo>
                  <a:pt x="4045632" y="1443656"/>
                  <a:pt x="4110009" y="1508162"/>
                  <a:pt x="4189914" y="1556559"/>
                </a:cubicBezTo>
                <a:cubicBezTo>
                  <a:pt x="4178238" y="1580878"/>
                  <a:pt x="4155780" y="1602284"/>
                  <a:pt x="4122525" y="1620770"/>
                </a:cubicBezTo>
                <a:cubicBezTo>
                  <a:pt x="4089277" y="1639263"/>
                  <a:pt x="4052994" y="1648986"/>
                  <a:pt x="4013678" y="1649962"/>
                </a:cubicBezTo>
                <a:cubicBezTo>
                  <a:pt x="3982427" y="1649637"/>
                  <a:pt x="3953220" y="1633853"/>
                  <a:pt x="3926078" y="1602610"/>
                </a:cubicBezTo>
                <a:cubicBezTo>
                  <a:pt x="3898929" y="1571367"/>
                  <a:pt x="3874481" y="1526610"/>
                  <a:pt x="3852742" y="1468339"/>
                </a:cubicBezTo>
                <a:cubicBezTo>
                  <a:pt x="3835225" y="1420699"/>
                  <a:pt x="3818351" y="1364191"/>
                  <a:pt x="3802128" y="1298822"/>
                </a:cubicBezTo>
                <a:cubicBezTo>
                  <a:pt x="3785905" y="1233454"/>
                  <a:pt x="3771627" y="1164839"/>
                  <a:pt x="3759301" y="1092986"/>
                </a:cubicBezTo>
                <a:cubicBezTo>
                  <a:pt x="3775274" y="1082317"/>
                  <a:pt x="3795242" y="1066896"/>
                  <a:pt x="3819214" y="1046715"/>
                </a:cubicBezTo>
                <a:cubicBezTo>
                  <a:pt x="3843193" y="1026535"/>
                  <a:pt x="3868791" y="1003328"/>
                  <a:pt x="3896008" y="977094"/>
                </a:cubicBezTo>
                <a:cubicBezTo>
                  <a:pt x="3946266" y="928660"/>
                  <a:pt x="3984190" y="883252"/>
                  <a:pt x="4009788" y="840871"/>
                </a:cubicBezTo>
                <a:cubicBezTo>
                  <a:pt x="4035387" y="798498"/>
                  <a:pt x="4048220" y="759143"/>
                  <a:pt x="4048288" y="722816"/>
                </a:cubicBezTo>
                <a:cubicBezTo>
                  <a:pt x="4048144" y="719214"/>
                  <a:pt x="4046275" y="716044"/>
                  <a:pt x="4042666" y="713304"/>
                </a:cubicBezTo>
                <a:cubicBezTo>
                  <a:pt x="4039064" y="710565"/>
                  <a:pt x="4034592" y="709128"/>
                  <a:pt x="4029258" y="708984"/>
                </a:cubicBezTo>
                <a:cubicBezTo>
                  <a:pt x="3981088" y="713093"/>
                  <a:pt x="3920812" y="752871"/>
                  <a:pt x="3848421" y="828333"/>
                </a:cubicBezTo>
                <a:cubicBezTo>
                  <a:pt x="3776031" y="903796"/>
                  <a:pt x="3705365" y="1000657"/>
                  <a:pt x="3636433" y="1118932"/>
                </a:cubicBezTo>
                <a:cubicBezTo>
                  <a:pt x="3609003" y="1167904"/>
                  <a:pt x="3586432" y="1225199"/>
                  <a:pt x="3568733" y="1290824"/>
                </a:cubicBezTo>
                <a:cubicBezTo>
                  <a:pt x="3551027" y="1356443"/>
                  <a:pt x="3541872" y="1416772"/>
                  <a:pt x="3541259" y="1471797"/>
                </a:cubicBezTo>
                <a:cubicBezTo>
                  <a:pt x="3541259" y="1478864"/>
                  <a:pt x="3541690" y="1485924"/>
                  <a:pt x="3542553" y="1492991"/>
                </a:cubicBezTo>
                <a:cubicBezTo>
                  <a:pt x="3543423" y="1500051"/>
                  <a:pt x="3544717" y="1506248"/>
                  <a:pt x="3546449" y="1511583"/>
                </a:cubicBezTo>
                <a:cubicBezTo>
                  <a:pt x="3528380" y="1509888"/>
                  <a:pt x="3513988" y="1506793"/>
                  <a:pt x="3503266" y="1502283"/>
                </a:cubicBezTo>
                <a:cubicBezTo>
                  <a:pt x="3492544" y="1497781"/>
                  <a:pt x="3485053" y="1491652"/>
                  <a:pt x="3480808" y="1483904"/>
                </a:cubicBezTo>
                <a:cubicBezTo>
                  <a:pt x="3472319" y="1470140"/>
                  <a:pt x="3464691" y="1458752"/>
                  <a:pt x="3457927" y="1449748"/>
                </a:cubicBezTo>
                <a:cubicBezTo>
                  <a:pt x="3451162" y="1440736"/>
                  <a:pt x="3444397" y="1433676"/>
                  <a:pt x="3437633" y="1428553"/>
                </a:cubicBezTo>
                <a:cubicBezTo>
                  <a:pt x="3427055" y="1420480"/>
                  <a:pt x="3418421" y="1403334"/>
                  <a:pt x="3411724" y="1377092"/>
                </a:cubicBezTo>
                <a:cubicBezTo>
                  <a:pt x="3405036" y="1350859"/>
                  <a:pt x="3401578" y="1317278"/>
                  <a:pt x="3401366" y="1276334"/>
                </a:cubicBezTo>
                <a:cubicBezTo>
                  <a:pt x="3402259" y="1224260"/>
                  <a:pt x="3417415" y="1151786"/>
                  <a:pt x="3446826" y="1058913"/>
                </a:cubicBezTo>
                <a:cubicBezTo>
                  <a:pt x="3476238" y="966039"/>
                  <a:pt x="3514526" y="864260"/>
                  <a:pt x="3561689" y="753589"/>
                </a:cubicBezTo>
                <a:cubicBezTo>
                  <a:pt x="3608852" y="642911"/>
                  <a:pt x="3659519" y="534829"/>
                  <a:pt x="3713673" y="429342"/>
                </a:cubicBezTo>
                <a:cubicBezTo>
                  <a:pt x="3767828" y="323862"/>
                  <a:pt x="3820099" y="232464"/>
                  <a:pt x="3870478" y="155155"/>
                </a:cubicBezTo>
                <a:cubicBezTo>
                  <a:pt x="3920865" y="77854"/>
                  <a:pt x="3963987" y="26135"/>
                  <a:pt x="3999838" y="0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997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AA1FE1-C56B-4EC0-8D71-F03FE883906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4109720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Title Slide">
    <p:bg>
      <p:bgPr>
        <a:gradFill>
          <a:gsLst>
            <a:gs pos="0">
              <a:schemeClr val="accent1"/>
            </a:gs>
            <a:gs pos="100000">
              <a:schemeClr val="accent4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E3397170-F905-4DE2-83BD-E0BBC3350DA0}"/>
              </a:ext>
            </a:extLst>
          </p:cNvPr>
          <p:cNvSpPr/>
          <p:nvPr userDrawn="1"/>
        </p:nvSpPr>
        <p:spPr>
          <a:xfrm>
            <a:off x="1" y="3354056"/>
            <a:ext cx="4857898" cy="3503946"/>
          </a:xfrm>
          <a:custGeom>
            <a:avLst/>
            <a:gdLst>
              <a:gd name="connsiteX0" fmla="*/ 1467469 w 3428779"/>
              <a:gd name="connsiteY0" fmla="*/ 0 h 2473139"/>
              <a:gd name="connsiteX1" fmla="*/ 3428779 w 3428779"/>
              <a:gd name="connsiteY1" fmla="*/ 1961310 h 2473139"/>
              <a:gd name="connsiteX2" fmla="*/ 3388932 w 3428779"/>
              <a:gd name="connsiteY2" fmla="*/ 2356583 h 2473139"/>
              <a:gd name="connsiteX3" fmla="*/ 3358963 w 3428779"/>
              <a:gd name="connsiteY3" fmla="*/ 2473139 h 2473139"/>
              <a:gd name="connsiteX4" fmla="*/ 2402767 w 3428779"/>
              <a:gd name="connsiteY4" fmla="*/ 2473139 h 2473139"/>
              <a:gd name="connsiteX5" fmla="*/ 2404968 w 3428779"/>
              <a:gd name="connsiteY5" fmla="*/ 2469516 h 2473139"/>
              <a:gd name="connsiteX6" fmla="*/ 2533650 w 3428779"/>
              <a:gd name="connsiteY6" fmla="*/ 1961310 h 2473139"/>
              <a:gd name="connsiteX7" fmla="*/ 1467469 w 3428779"/>
              <a:gd name="connsiteY7" fmla="*/ 895129 h 2473139"/>
              <a:gd name="connsiteX8" fmla="*/ 401288 w 3428779"/>
              <a:gd name="connsiteY8" fmla="*/ 1961310 h 2473139"/>
              <a:gd name="connsiteX9" fmla="*/ 529970 w 3428779"/>
              <a:gd name="connsiteY9" fmla="*/ 2469516 h 2473139"/>
              <a:gd name="connsiteX10" fmla="*/ 532172 w 3428779"/>
              <a:gd name="connsiteY10" fmla="*/ 2473139 h 2473139"/>
              <a:gd name="connsiteX11" fmla="*/ 0 w 3428779"/>
              <a:gd name="connsiteY11" fmla="*/ 2473139 h 2473139"/>
              <a:gd name="connsiteX12" fmla="*/ 0 w 3428779"/>
              <a:gd name="connsiteY12" fmla="*/ 663151 h 2473139"/>
              <a:gd name="connsiteX13" fmla="*/ 80613 w 3428779"/>
              <a:gd name="connsiteY13" fmla="*/ 574455 h 2473139"/>
              <a:gd name="connsiteX14" fmla="*/ 1467469 w 3428779"/>
              <a:gd name="connsiteY14" fmla="*/ 0 h 2473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28779" h="2473139">
                <a:moveTo>
                  <a:pt x="1467469" y="0"/>
                </a:moveTo>
                <a:cubicBezTo>
                  <a:pt x="2550671" y="0"/>
                  <a:pt x="3428779" y="878108"/>
                  <a:pt x="3428779" y="1961310"/>
                </a:cubicBezTo>
                <a:cubicBezTo>
                  <a:pt x="3428779" y="2096711"/>
                  <a:pt x="3415059" y="2228906"/>
                  <a:pt x="3388932" y="2356583"/>
                </a:cubicBezTo>
                <a:lnTo>
                  <a:pt x="3358963" y="2473139"/>
                </a:lnTo>
                <a:lnTo>
                  <a:pt x="2402767" y="2473139"/>
                </a:lnTo>
                <a:lnTo>
                  <a:pt x="2404968" y="2469516"/>
                </a:lnTo>
                <a:cubicBezTo>
                  <a:pt x="2487034" y="2318445"/>
                  <a:pt x="2533650" y="2145322"/>
                  <a:pt x="2533650" y="1961310"/>
                </a:cubicBezTo>
                <a:cubicBezTo>
                  <a:pt x="2533650" y="1372474"/>
                  <a:pt x="2056305" y="895129"/>
                  <a:pt x="1467469" y="895129"/>
                </a:cubicBezTo>
                <a:cubicBezTo>
                  <a:pt x="878633" y="895129"/>
                  <a:pt x="401288" y="1372474"/>
                  <a:pt x="401288" y="1961310"/>
                </a:cubicBezTo>
                <a:cubicBezTo>
                  <a:pt x="401288" y="2145322"/>
                  <a:pt x="447904" y="2318445"/>
                  <a:pt x="529970" y="2469516"/>
                </a:cubicBezTo>
                <a:lnTo>
                  <a:pt x="532172" y="2473139"/>
                </a:lnTo>
                <a:lnTo>
                  <a:pt x="0" y="2473139"/>
                </a:lnTo>
                <a:lnTo>
                  <a:pt x="0" y="663151"/>
                </a:lnTo>
                <a:lnTo>
                  <a:pt x="80613" y="574455"/>
                </a:lnTo>
                <a:cubicBezTo>
                  <a:pt x="435541" y="219527"/>
                  <a:pt x="925868" y="0"/>
                  <a:pt x="1467469" y="0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A056560-E0C7-449E-99CF-FB523FC46492}"/>
              </a:ext>
            </a:extLst>
          </p:cNvPr>
          <p:cNvSpPr/>
          <p:nvPr userDrawn="1"/>
        </p:nvSpPr>
        <p:spPr>
          <a:xfrm>
            <a:off x="4953694" y="2286694"/>
            <a:ext cx="2284612" cy="2284612"/>
          </a:xfrm>
          <a:custGeom>
            <a:avLst/>
            <a:gdLst>
              <a:gd name="connsiteX0" fmla="*/ 1961310 w 3922620"/>
              <a:gd name="connsiteY0" fmla="*/ 895129 h 3922620"/>
              <a:gd name="connsiteX1" fmla="*/ 895129 w 3922620"/>
              <a:gd name="connsiteY1" fmla="*/ 1961310 h 3922620"/>
              <a:gd name="connsiteX2" fmla="*/ 1961310 w 3922620"/>
              <a:gd name="connsiteY2" fmla="*/ 3027491 h 3922620"/>
              <a:gd name="connsiteX3" fmla="*/ 3027491 w 3922620"/>
              <a:gd name="connsiteY3" fmla="*/ 1961310 h 3922620"/>
              <a:gd name="connsiteX4" fmla="*/ 1961310 w 3922620"/>
              <a:gd name="connsiteY4" fmla="*/ 895129 h 3922620"/>
              <a:gd name="connsiteX5" fmla="*/ 1961310 w 3922620"/>
              <a:gd name="connsiteY5" fmla="*/ 0 h 3922620"/>
              <a:gd name="connsiteX6" fmla="*/ 3922620 w 3922620"/>
              <a:gd name="connsiteY6" fmla="*/ 1961310 h 3922620"/>
              <a:gd name="connsiteX7" fmla="*/ 1961310 w 3922620"/>
              <a:gd name="connsiteY7" fmla="*/ 3922620 h 3922620"/>
              <a:gd name="connsiteX8" fmla="*/ 0 w 3922620"/>
              <a:gd name="connsiteY8" fmla="*/ 1961310 h 3922620"/>
              <a:gd name="connsiteX9" fmla="*/ 1961310 w 3922620"/>
              <a:gd name="connsiteY9" fmla="*/ 0 h 3922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2620" h="3922620">
                <a:moveTo>
                  <a:pt x="1961310" y="895129"/>
                </a:moveTo>
                <a:cubicBezTo>
                  <a:pt x="1372474" y="895129"/>
                  <a:pt x="895129" y="1372474"/>
                  <a:pt x="895129" y="1961310"/>
                </a:cubicBezTo>
                <a:cubicBezTo>
                  <a:pt x="895129" y="2550146"/>
                  <a:pt x="1372474" y="3027491"/>
                  <a:pt x="1961310" y="3027491"/>
                </a:cubicBezTo>
                <a:cubicBezTo>
                  <a:pt x="2550146" y="3027491"/>
                  <a:pt x="3027491" y="2550146"/>
                  <a:pt x="3027491" y="1961310"/>
                </a:cubicBezTo>
                <a:cubicBezTo>
                  <a:pt x="3027491" y="1372474"/>
                  <a:pt x="2550146" y="895129"/>
                  <a:pt x="1961310" y="895129"/>
                </a:cubicBezTo>
                <a:close/>
                <a:moveTo>
                  <a:pt x="1961310" y="0"/>
                </a:moveTo>
                <a:cubicBezTo>
                  <a:pt x="3044512" y="0"/>
                  <a:pt x="3922620" y="878108"/>
                  <a:pt x="3922620" y="1961310"/>
                </a:cubicBezTo>
                <a:cubicBezTo>
                  <a:pt x="3922620" y="3044512"/>
                  <a:pt x="3044512" y="3922620"/>
                  <a:pt x="1961310" y="3922620"/>
                </a:cubicBezTo>
                <a:cubicBezTo>
                  <a:pt x="878108" y="3922620"/>
                  <a:pt x="0" y="3044512"/>
                  <a:pt x="0" y="1961310"/>
                </a:cubicBezTo>
                <a:cubicBezTo>
                  <a:pt x="0" y="878108"/>
                  <a:pt x="878108" y="0"/>
                  <a:pt x="1961310" y="0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DBF900B-6140-479D-9007-66DF962DDAA2}"/>
              </a:ext>
            </a:extLst>
          </p:cNvPr>
          <p:cNvSpPr/>
          <p:nvPr userDrawn="1"/>
        </p:nvSpPr>
        <p:spPr>
          <a:xfrm>
            <a:off x="11347490" y="190297"/>
            <a:ext cx="625136" cy="625136"/>
          </a:xfrm>
          <a:custGeom>
            <a:avLst/>
            <a:gdLst>
              <a:gd name="connsiteX0" fmla="*/ 1961310 w 3922620"/>
              <a:gd name="connsiteY0" fmla="*/ 895129 h 3922620"/>
              <a:gd name="connsiteX1" fmla="*/ 895129 w 3922620"/>
              <a:gd name="connsiteY1" fmla="*/ 1961310 h 3922620"/>
              <a:gd name="connsiteX2" fmla="*/ 1961310 w 3922620"/>
              <a:gd name="connsiteY2" fmla="*/ 3027491 h 3922620"/>
              <a:gd name="connsiteX3" fmla="*/ 3027491 w 3922620"/>
              <a:gd name="connsiteY3" fmla="*/ 1961310 h 3922620"/>
              <a:gd name="connsiteX4" fmla="*/ 1961310 w 3922620"/>
              <a:gd name="connsiteY4" fmla="*/ 895129 h 3922620"/>
              <a:gd name="connsiteX5" fmla="*/ 1961310 w 3922620"/>
              <a:gd name="connsiteY5" fmla="*/ 0 h 3922620"/>
              <a:gd name="connsiteX6" fmla="*/ 3922620 w 3922620"/>
              <a:gd name="connsiteY6" fmla="*/ 1961310 h 3922620"/>
              <a:gd name="connsiteX7" fmla="*/ 1961310 w 3922620"/>
              <a:gd name="connsiteY7" fmla="*/ 3922620 h 3922620"/>
              <a:gd name="connsiteX8" fmla="*/ 0 w 3922620"/>
              <a:gd name="connsiteY8" fmla="*/ 1961310 h 3922620"/>
              <a:gd name="connsiteX9" fmla="*/ 1961310 w 3922620"/>
              <a:gd name="connsiteY9" fmla="*/ 0 h 3922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2620" h="3922620">
                <a:moveTo>
                  <a:pt x="1961310" y="895129"/>
                </a:moveTo>
                <a:cubicBezTo>
                  <a:pt x="1372474" y="895129"/>
                  <a:pt x="895129" y="1372474"/>
                  <a:pt x="895129" y="1961310"/>
                </a:cubicBezTo>
                <a:cubicBezTo>
                  <a:pt x="895129" y="2550146"/>
                  <a:pt x="1372474" y="3027491"/>
                  <a:pt x="1961310" y="3027491"/>
                </a:cubicBezTo>
                <a:cubicBezTo>
                  <a:pt x="2550146" y="3027491"/>
                  <a:pt x="3027491" y="2550146"/>
                  <a:pt x="3027491" y="1961310"/>
                </a:cubicBezTo>
                <a:cubicBezTo>
                  <a:pt x="3027491" y="1372474"/>
                  <a:pt x="2550146" y="895129"/>
                  <a:pt x="1961310" y="895129"/>
                </a:cubicBezTo>
                <a:close/>
                <a:moveTo>
                  <a:pt x="1961310" y="0"/>
                </a:moveTo>
                <a:cubicBezTo>
                  <a:pt x="3044512" y="0"/>
                  <a:pt x="3922620" y="878108"/>
                  <a:pt x="3922620" y="1961310"/>
                </a:cubicBezTo>
                <a:cubicBezTo>
                  <a:pt x="3922620" y="3044512"/>
                  <a:pt x="3044512" y="3922620"/>
                  <a:pt x="1961310" y="3922620"/>
                </a:cubicBezTo>
                <a:cubicBezTo>
                  <a:pt x="878108" y="3922620"/>
                  <a:pt x="0" y="3044512"/>
                  <a:pt x="0" y="1961310"/>
                </a:cubicBezTo>
                <a:cubicBezTo>
                  <a:pt x="0" y="878108"/>
                  <a:pt x="878108" y="0"/>
                  <a:pt x="1961310" y="0"/>
                </a:cubicBezTo>
                <a:close/>
              </a:path>
            </a:pathLst>
          </a:custGeom>
          <a:solidFill>
            <a:schemeClr val="bg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918EB23-90CA-4151-8533-352123DC5D06}"/>
              </a:ext>
            </a:extLst>
          </p:cNvPr>
          <p:cNvSpPr/>
          <p:nvPr userDrawn="1"/>
        </p:nvSpPr>
        <p:spPr>
          <a:xfrm>
            <a:off x="373399" y="295651"/>
            <a:ext cx="968706" cy="162634"/>
          </a:xfrm>
          <a:custGeom>
            <a:avLst/>
            <a:gdLst/>
            <a:ahLst/>
            <a:cxnLst/>
            <a:rect l="l" t="t" r="r" b="b"/>
            <a:pathLst>
              <a:path w="3340903" h="560898">
                <a:moveTo>
                  <a:pt x="648913" y="408651"/>
                </a:moveTo>
                <a:cubicBezTo>
                  <a:pt x="636509" y="410763"/>
                  <a:pt x="623037" y="417435"/>
                  <a:pt x="608495" y="428666"/>
                </a:cubicBezTo>
                <a:cubicBezTo>
                  <a:pt x="593954" y="439897"/>
                  <a:pt x="581396" y="452614"/>
                  <a:pt x="570820" y="466817"/>
                </a:cubicBezTo>
                <a:cubicBezTo>
                  <a:pt x="560244" y="481020"/>
                  <a:pt x="554701" y="493635"/>
                  <a:pt x="554193" y="504663"/>
                </a:cubicBezTo>
                <a:cubicBezTo>
                  <a:pt x="554207" y="509806"/>
                  <a:pt x="555380" y="514436"/>
                  <a:pt x="557711" y="518550"/>
                </a:cubicBezTo>
                <a:cubicBezTo>
                  <a:pt x="560042" y="522665"/>
                  <a:pt x="563446" y="526266"/>
                  <a:pt x="567922" y="529352"/>
                </a:cubicBezTo>
                <a:cubicBezTo>
                  <a:pt x="590517" y="519479"/>
                  <a:pt x="609507" y="503048"/>
                  <a:pt x="624892" y="480060"/>
                </a:cubicBezTo>
                <a:cubicBezTo>
                  <a:pt x="640277" y="457071"/>
                  <a:pt x="648285" y="433268"/>
                  <a:pt x="648913" y="408651"/>
                </a:cubicBezTo>
                <a:close/>
                <a:moveTo>
                  <a:pt x="2641854" y="228356"/>
                </a:moveTo>
                <a:cubicBezTo>
                  <a:pt x="2615877" y="232498"/>
                  <a:pt x="2590629" y="248553"/>
                  <a:pt x="2566111" y="276521"/>
                </a:cubicBezTo>
                <a:cubicBezTo>
                  <a:pt x="2541593" y="304490"/>
                  <a:pt x="2523379" y="340085"/>
                  <a:pt x="2511470" y="383309"/>
                </a:cubicBezTo>
                <a:cubicBezTo>
                  <a:pt x="2548512" y="364854"/>
                  <a:pt x="2578906" y="342285"/>
                  <a:pt x="2602653" y="315602"/>
                </a:cubicBezTo>
                <a:cubicBezTo>
                  <a:pt x="2626399" y="288920"/>
                  <a:pt x="2639466" y="259838"/>
                  <a:pt x="2641854" y="228356"/>
                </a:cubicBezTo>
                <a:close/>
                <a:moveTo>
                  <a:pt x="1825518" y="226984"/>
                </a:moveTo>
                <a:cubicBezTo>
                  <a:pt x="1805576" y="233183"/>
                  <a:pt x="1787650" y="242725"/>
                  <a:pt x="1771740" y="255609"/>
                </a:cubicBezTo>
                <a:cubicBezTo>
                  <a:pt x="1755829" y="268493"/>
                  <a:pt x="1742191" y="282491"/>
                  <a:pt x="1730827" y="297604"/>
                </a:cubicBezTo>
                <a:cubicBezTo>
                  <a:pt x="1714702" y="319430"/>
                  <a:pt x="1701493" y="343313"/>
                  <a:pt x="1691201" y="369253"/>
                </a:cubicBezTo>
                <a:cubicBezTo>
                  <a:pt x="1680908" y="395192"/>
                  <a:pt x="1675590" y="417704"/>
                  <a:pt x="1675247" y="436787"/>
                </a:cubicBezTo>
                <a:cubicBezTo>
                  <a:pt x="1675433" y="448243"/>
                  <a:pt x="1677292" y="458756"/>
                  <a:pt x="1680823" y="468326"/>
                </a:cubicBezTo>
                <a:cubicBezTo>
                  <a:pt x="1684353" y="477897"/>
                  <a:pt x="1688442" y="483610"/>
                  <a:pt x="1693088" y="485467"/>
                </a:cubicBezTo>
                <a:cubicBezTo>
                  <a:pt x="1734701" y="475497"/>
                  <a:pt x="1768466" y="451214"/>
                  <a:pt x="1794383" y="412619"/>
                </a:cubicBezTo>
                <a:cubicBezTo>
                  <a:pt x="1820301" y="374023"/>
                  <a:pt x="1833652" y="327458"/>
                  <a:pt x="1834439" y="272921"/>
                </a:cubicBezTo>
                <a:cubicBezTo>
                  <a:pt x="1834453" y="261408"/>
                  <a:pt x="1833738" y="252038"/>
                  <a:pt x="1832294" y="244810"/>
                </a:cubicBezTo>
                <a:cubicBezTo>
                  <a:pt x="1830850" y="237583"/>
                  <a:pt x="1828591" y="231640"/>
                  <a:pt x="1825518" y="226984"/>
                </a:cubicBezTo>
                <a:close/>
                <a:moveTo>
                  <a:pt x="1520718" y="226984"/>
                </a:moveTo>
                <a:cubicBezTo>
                  <a:pt x="1500776" y="233183"/>
                  <a:pt x="1482850" y="242725"/>
                  <a:pt x="1466940" y="255609"/>
                </a:cubicBezTo>
                <a:cubicBezTo>
                  <a:pt x="1451029" y="268493"/>
                  <a:pt x="1437391" y="282491"/>
                  <a:pt x="1426027" y="297604"/>
                </a:cubicBezTo>
                <a:cubicBezTo>
                  <a:pt x="1409902" y="319430"/>
                  <a:pt x="1396693" y="343313"/>
                  <a:pt x="1386401" y="369253"/>
                </a:cubicBezTo>
                <a:cubicBezTo>
                  <a:pt x="1376108" y="395192"/>
                  <a:pt x="1370791" y="417704"/>
                  <a:pt x="1370447" y="436787"/>
                </a:cubicBezTo>
                <a:cubicBezTo>
                  <a:pt x="1370633" y="448243"/>
                  <a:pt x="1372492" y="458756"/>
                  <a:pt x="1376022" y="468326"/>
                </a:cubicBezTo>
                <a:cubicBezTo>
                  <a:pt x="1379553" y="477897"/>
                  <a:pt x="1383642" y="483610"/>
                  <a:pt x="1388288" y="485467"/>
                </a:cubicBezTo>
                <a:cubicBezTo>
                  <a:pt x="1429901" y="475497"/>
                  <a:pt x="1463666" y="451214"/>
                  <a:pt x="1489583" y="412619"/>
                </a:cubicBezTo>
                <a:cubicBezTo>
                  <a:pt x="1515501" y="374023"/>
                  <a:pt x="1528852" y="327458"/>
                  <a:pt x="1529639" y="272921"/>
                </a:cubicBezTo>
                <a:cubicBezTo>
                  <a:pt x="1529653" y="261408"/>
                  <a:pt x="1528938" y="252038"/>
                  <a:pt x="1527494" y="244810"/>
                </a:cubicBezTo>
                <a:cubicBezTo>
                  <a:pt x="1526050" y="237583"/>
                  <a:pt x="1523791" y="231640"/>
                  <a:pt x="1520718" y="226984"/>
                </a:cubicBezTo>
                <a:close/>
                <a:moveTo>
                  <a:pt x="2630188" y="166649"/>
                </a:moveTo>
                <a:cubicBezTo>
                  <a:pt x="2650862" y="169391"/>
                  <a:pt x="2670496" y="182418"/>
                  <a:pt x="2689088" y="205730"/>
                </a:cubicBezTo>
                <a:cubicBezTo>
                  <a:pt x="2686833" y="242779"/>
                  <a:pt x="2678636" y="273582"/>
                  <a:pt x="2664497" y="298138"/>
                </a:cubicBezTo>
                <a:cubicBezTo>
                  <a:pt x="2650359" y="322694"/>
                  <a:pt x="2630120" y="343593"/>
                  <a:pt x="2603780" y="360835"/>
                </a:cubicBezTo>
                <a:cubicBezTo>
                  <a:pt x="2577440" y="378078"/>
                  <a:pt x="2544840" y="394253"/>
                  <a:pt x="2505980" y="409363"/>
                </a:cubicBezTo>
                <a:cubicBezTo>
                  <a:pt x="2505951" y="412120"/>
                  <a:pt x="2505837" y="415005"/>
                  <a:pt x="2505637" y="418019"/>
                </a:cubicBezTo>
                <a:cubicBezTo>
                  <a:pt x="2505437" y="421033"/>
                  <a:pt x="2505322" y="424090"/>
                  <a:pt x="2505294" y="427189"/>
                </a:cubicBezTo>
                <a:cubicBezTo>
                  <a:pt x="2504979" y="439673"/>
                  <a:pt x="2506981" y="451729"/>
                  <a:pt x="2511299" y="463356"/>
                </a:cubicBezTo>
                <a:cubicBezTo>
                  <a:pt x="2515616" y="474983"/>
                  <a:pt x="2524137" y="481211"/>
                  <a:pt x="2536860" y="482040"/>
                </a:cubicBezTo>
                <a:cubicBezTo>
                  <a:pt x="2553432" y="481621"/>
                  <a:pt x="2569469" y="476974"/>
                  <a:pt x="2584971" y="468099"/>
                </a:cubicBezTo>
                <a:cubicBezTo>
                  <a:pt x="2600473" y="459223"/>
                  <a:pt x="2614829" y="448634"/>
                  <a:pt x="2628038" y="436331"/>
                </a:cubicBezTo>
                <a:cubicBezTo>
                  <a:pt x="2641247" y="424028"/>
                  <a:pt x="2652698" y="412524"/>
                  <a:pt x="2662390" y="401821"/>
                </a:cubicBezTo>
                <a:cubicBezTo>
                  <a:pt x="2664758" y="403849"/>
                  <a:pt x="2666869" y="405792"/>
                  <a:pt x="2668723" y="407649"/>
                </a:cubicBezTo>
                <a:cubicBezTo>
                  <a:pt x="2670577" y="409506"/>
                  <a:pt x="2672345" y="411448"/>
                  <a:pt x="2674028" y="413477"/>
                </a:cubicBezTo>
                <a:cubicBezTo>
                  <a:pt x="2653036" y="440859"/>
                  <a:pt x="2630441" y="463571"/>
                  <a:pt x="2606246" y="481611"/>
                </a:cubicBezTo>
                <a:cubicBezTo>
                  <a:pt x="2582050" y="499652"/>
                  <a:pt x="2558921" y="511222"/>
                  <a:pt x="2536860" y="516321"/>
                </a:cubicBezTo>
                <a:cubicBezTo>
                  <a:pt x="2505097" y="512379"/>
                  <a:pt x="2480535" y="500895"/>
                  <a:pt x="2463177" y="481868"/>
                </a:cubicBezTo>
                <a:cubicBezTo>
                  <a:pt x="2445819" y="462842"/>
                  <a:pt x="2437027" y="439359"/>
                  <a:pt x="2436800" y="411420"/>
                </a:cubicBezTo>
                <a:cubicBezTo>
                  <a:pt x="2437510" y="372999"/>
                  <a:pt x="2447512" y="335187"/>
                  <a:pt x="2466808" y="297986"/>
                </a:cubicBezTo>
                <a:cubicBezTo>
                  <a:pt x="2486103" y="260784"/>
                  <a:pt x="2510431" y="229829"/>
                  <a:pt x="2539791" y="205121"/>
                </a:cubicBezTo>
                <a:cubicBezTo>
                  <a:pt x="2569151" y="180413"/>
                  <a:pt x="2599284" y="167589"/>
                  <a:pt x="2630188" y="166649"/>
                </a:cubicBezTo>
                <a:close/>
                <a:moveTo>
                  <a:pt x="1792582" y="165278"/>
                </a:moveTo>
                <a:cubicBezTo>
                  <a:pt x="1799829" y="169105"/>
                  <a:pt x="1807120" y="175162"/>
                  <a:pt x="1814453" y="183446"/>
                </a:cubicBezTo>
                <a:cubicBezTo>
                  <a:pt x="1821786" y="191731"/>
                  <a:pt x="1828905" y="201901"/>
                  <a:pt x="1835808" y="213957"/>
                </a:cubicBezTo>
                <a:cubicBezTo>
                  <a:pt x="1837862" y="213928"/>
                  <a:pt x="1839916" y="213814"/>
                  <a:pt x="1841970" y="213614"/>
                </a:cubicBezTo>
                <a:cubicBezTo>
                  <a:pt x="1844023" y="213414"/>
                  <a:pt x="1846077" y="213300"/>
                  <a:pt x="1848131" y="213271"/>
                </a:cubicBezTo>
                <a:cubicBezTo>
                  <a:pt x="1860426" y="213214"/>
                  <a:pt x="1869554" y="218471"/>
                  <a:pt x="1875516" y="229041"/>
                </a:cubicBezTo>
                <a:cubicBezTo>
                  <a:pt x="1881478" y="239611"/>
                  <a:pt x="1884445" y="255838"/>
                  <a:pt x="1884416" y="277721"/>
                </a:cubicBezTo>
                <a:cubicBezTo>
                  <a:pt x="1884121" y="316247"/>
                  <a:pt x="1875956" y="351866"/>
                  <a:pt x="1859921" y="384578"/>
                </a:cubicBezTo>
                <a:cubicBezTo>
                  <a:pt x="1843886" y="417289"/>
                  <a:pt x="1821752" y="444935"/>
                  <a:pt x="1793519" y="467514"/>
                </a:cubicBezTo>
                <a:cubicBezTo>
                  <a:pt x="1765285" y="490093"/>
                  <a:pt x="1732723" y="505448"/>
                  <a:pt x="1695833" y="513578"/>
                </a:cubicBezTo>
                <a:cubicBezTo>
                  <a:pt x="1669474" y="510407"/>
                  <a:pt x="1648688" y="498923"/>
                  <a:pt x="1633473" y="479125"/>
                </a:cubicBezTo>
                <a:cubicBezTo>
                  <a:pt x="1618259" y="459328"/>
                  <a:pt x="1610495" y="433788"/>
                  <a:pt x="1610182" y="402506"/>
                </a:cubicBezTo>
                <a:cubicBezTo>
                  <a:pt x="1610368" y="377704"/>
                  <a:pt x="1615247" y="352268"/>
                  <a:pt x="1624822" y="326197"/>
                </a:cubicBezTo>
                <a:cubicBezTo>
                  <a:pt x="1634396" y="300126"/>
                  <a:pt x="1647552" y="275503"/>
                  <a:pt x="1664289" y="252327"/>
                </a:cubicBezTo>
                <a:cubicBezTo>
                  <a:pt x="1681027" y="229151"/>
                  <a:pt x="1700232" y="209504"/>
                  <a:pt x="1721907" y="193388"/>
                </a:cubicBezTo>
                <a:cubicBezTo>
                  <a:pt x="1734329" y="184117"/>
                  <a:pt x="1746537" y="177118"/>
                  <a:pt x="1758531" y="172391"/>
                </a:cubicBezTo>
                <a:cubicBezTo>
                  <a:pt x="1770524" y="167663"/>
                  <a:pt x="1781875" y="165292"/>
                  <a:pt x="1792582" y="165278"/>
                </a:cubicBezTo>
                <a:close/>
                <a:moveTo>
                  <a:pt x="1487782" y="165278"/>
                </a:moveTo>
                <a:cubicBezTo>
                  <a:pt x="1495030" y="169105"/>
                  <a:pt x="1502320" y="175162"/>
                  <a:pt x="1509653" y="183446"/>
                </a:cubicBezTo>
                <a:cubicBezTo>
                  <a:pt x="1516986" y="191731"/>
                  <a:pt x="1524104" y="201901"/>
                  <a:pt x="1531008" y="213957"/>
                </a:cubicBezTo>
                <a:cubicBezTo>
                  <a:pt x="1533062" y="213928"/>
                  <a:pt x="1535116" y="213814"/>
                  <a:pt x="1537170" y="213614"/>
                </a:cubicBezTo>
                <a:cubicBezTo>
                  <a:pt x="1539223" y="213414"/>
                  <a:pt x="1541277" y="213300"/>
                  <a:pt x="1543331" y="213271"/>
                </a:cubicBezTo>
                <a:cubicBezTo>
                  <a:pt x="1555626" y="213214"/>
                  <a:pt x="1564754" y="218471"/>
                  <a:pt x="1570716" y="229041"/>
                </a:cubicBezTo>
                <a:cubicBezTo>
                  <a:pt x="1576678" y="239611"/>
                  <a:pt x="1579645" y="255838"/>
                  <a:pt x="1579616" y="277721"/>
                </a:cubicBezTo>
                <a:cubicBezTo>
                  <a:pt x="1579321" y="316247"/>
                  <a:pt x="1571156" y="351866"/>
                  <a:pt x="1555121" y="384578"/>
                </a:cubicBezTo>
                <a:cubicBezTo>
                  <a:pt x="1539086" y="417289"/>
                  <a:pt x="1516952" y="444935"/>
                  <a:pt x="1488719" y="467514"/>
                </a:cubicBezTo>
                <a:cubicBezTo>
                  <a:pt x="1460485" y="490093"/>
                  <a:pt x="1427923" y="505448"/>
                  <a:pt x="1391032" y="513578"/>
                </a:cubicBezTo>
                <a:cubicBezTo>
                  <a:pt x="1364674" y="510407"/>
                  <a:pt x="1343888" y="498923"/>
                  <a:pt x="1328673" y="479125"/>
                </a:cubicBezTo>
                <a:cubicBezTo>
                  <a:pt x="1313459" y="459328"/>
                  <a:pt x="1305695" y="433788"/>
                  <a:pt x="1305382" y="402506"/>
                </a:cubicBezTo>
                <a:cubicBezTo>
                  <a:pt x="1305568" y="377704"/>
                  <a:pt x="1310447" y="352268"/>
                  <a:pt x="1320022" y="326197"/>
                </a:cubicBezTo>
                <a:cubicBezTo>
                  <a:pt x="1329596" y="300126"/>
                  <a:pt x="1342752" y="275503"/>
                  <a:pt x="1359489" y="252327"/>
                </a:cubicBezTo>
                <a:cubicBezTo>
                  <a:pt x="1376227" y="229151"/>
                  <a:pt x="1395432" y="209504"/>
                  <a:pt x="1417107" y="193388"/>
                </a:cubicBezTo>
                <a:cubicBezTo>
                  <a:pt x="1429529" y="184117"/>
                  <a:pt x="1441737" y="177118"/>
                  <a:pt x="1453731" y="172391"/>
                </a:cubicBezTo>
                <a:cubicBezTo>
                  <a:pt x="1465724" y="167663"/>
                  <a:pt x="1477075" y="165292"/>
                  <a:pt x="1487782" y="165278"/>
                </a:cubicBezTo>
                <a:close/>
                <a:moveTo>
                  <a:pt x="2019224" y="163220"/>
                </a:moveTo>
                <a:cubicBezTo>
                  <a:pt x="2031711" y="165835"/>
                  <a:pt x="2043255" y="170207"/>
                  <a:pt x="2053857" y="176335"/>
                </a:cubicBezTo>
                <a:cubicBezTo>
                  <a:pt x="2064458" y="182464"/>
                  <a:pt x="2075316" y="191120"/>
                  <a:pt x="2086432" y="202305"/>
                </a:cubicBezTo>
                <a:cubicBezTo>
                  <a:pt x="2079807" y="221107"/>
                  <a:pt x="2069511" y="241439"/>
                  <a:pt x="2055546" y="263302"/>
                </a:cubicBezTo>
                <a:cubicBezTo>
                  <a:pt x="2041580" y="285164"/>
                  <a:pt x="2028033" y="308098"/>
                  <a:pt x="2014906" y="332104"/>
                </a:cubicBezTo>
                <a:cubicBezTo>
                  <a:pt x="2001778" y="356110"/>
                  <a:pt x="1993159" y="380730"/>
                  <a:pt x="1989048" y="405963"/>
                </a:cubicBezTo>
                <a:cubicBezTo>
                  <a:pt x="2002275" y="387112"/>
                  <a:pt x="2017484" y="366074"/>
                  <a:pt x="2034676" y="342850"/>
                </a:cubicBezTo>
                <a:cubicBezTo>
                  <a:pt x="2051867" y="319625"/>
                  <a:pt x="2069862" y="297201"/>
                  <a:pt x="2088661" y="275577"/>
                </a:cubicBezTo>
                <a:cubicBezTo>
                  <a:pt x="2107460" y="253953"/>
                  <a:pt x="2125883" y="236117"/>
                  <a:pt x="2143932" y="222069"/>
                </a:cubicBezTo>
                <a:cubicBezTo>
                  <a:pt x="2161981" y="208020"/>
                  <a:pt x="2178476" y="200747"/>
                  <a:pt x="2193417" y="200249"/>
                </a:cubicBezTo>
                <a:cubicBezTo>
                  <a:pt x="2205504" y="200877"/>
                  <a:pt x="2217334" y="204075"/>
                  <a:pt x="2228907" y="209841"/>
                </a:cubicBezTo>
                <a:cubicBezTo>
                  <a:pt x="2240480" y="215607"/>
                  <a:pt x="2247166" y="220174"/>
                  <a:pt x="2248967" y="223542"/>
                </a:cubicBezTo>
                <a:cubicBezTo>
                  <a:pt x="2245233" y="236438"/>
                  <a:pt x="2237080" y="254202"/>
                  <a:pt x="2224506" y="276835"/>
                </a:cubicBezTo>
                <a:cubicBezTo>
                  <a:pt x="2211933" y="299469"/>
                  <a:pt x="2199513" y="322220"/>
                  <a:pt x="2187245" y="345088"/>
                </a:cubicBezTo>
                <a:cubicBezTo>
                  <a:pt x="2174976" y="367956"/>
                  <a:pt x="2167433" y="386189"/>
                  <a:pt x="2164613" y="399788"/>
                </a:cubicBezTo>
                <a:cubicBezTo>
                  <a:pt x="2209073" y="337902"/>
                  <a:pt x="2248551" y="288809"/>
                  <a:pt x="2283046" y="252510"/>
                </a:cubicBezTo>
                <a:cubicBezTo>
                  <a:pt x="2317542" y="216210"/>
                  <a:pt x="2347759" y="197648"/>
                  <a:pt x="2373696" y="196824"/>
                </a:cubicBezTo>
                <a:cubicBezTo>
                  <a:pt x="2383183" y="196839"/>
                  <a:pt x="2391813" y="199208"/>
                  <a:pt x="2399585" y="203932"/>
                </a:cubicBezTo>
                <a:cubicBezTo>
                  <a:pt x="2407358" y="208656"/>
                  <a:pt x="2412901" y="215650"/>
                  <a:pt x="2416216" y="224913"/>
                </a:cubicBezTo>
                <a:cubicBezTo>
                  <a:pt x="2409989" y="243564"/>
                  <a:pt x="2400193" y="266491"/>
                  <a:pt x="2386828" y="293695"/>
                </a:cubicBezTo>
                <a:cubicBezTo>
                  <a:pt x="2373464" y="320899"/>
                  <a:pt x="2360975" y="348717"/>
                  <a:pt x="2349363" y="377150"/>
                </a:cubicBezTo>
                <a:cubicBezTo>
                  <a:pt x="2337751" y="405582"/>
                  <a:pt x="2331460" y="430967"/>
                  <a:pt x="2330491" y="453304"/>
                </a:cubicBezTo>
                <a:cubicBezTo>
                  <a:pt x="2330505" y="462680"/>
                  <a:pt x="2331848" y="468969"/>
                  <a:pt x="2334520" y="472171"/>
                </a:cubicBezTo>
                <a:cubicBezTo>
                  <a:pt x="2337192" y="475373"/>
                  <a:pt x="2341107" y="476859"/>
                  <a:pt x="2346264" y="476631"/>
                </a:cubicBezTo>
                <a:cubicBezTo>
                  <a:pt x="2351851" y="476373"/>
                  <a:pt x="2356966" y="475344"/>
                  <a:pt x="2361609" y="473543"/>
                </a:cubicBezTo>
                <a:cubicBezTo>
                  <a:pt x="2366253" y="471742"/>
                  <a:pt x="2369825" y="470713"/>
                  <a:pt x="2372325" y="470456"/>
                </a:cubicBezTo>
                <a:cubicBezTo>
                  <a:pt x="2374954" y="472300"/>
                  <a:pt x="2376554" y="474612"/>
                  <a:pt x="2377125" y="477395"/>
                </a:cubicBezTo>
                <a:cubicBezTo>
                  <a:pt x="2377697" y="480177"/>
                  <a:pt x="2377926" y="482659"/>
                  <a:pt x="2377811" y="484839"/>
                </a:cubicBezTo>
                <a:cubicBezTo>
                  <a:pt x="2368653" y="492179"/>
                  <a:pt x="2359195" y="498193"/>
                  <a:pt x="2349438" y="502881"/>
                </a:cubicBezTo>
                <a:cubicBezTo>
                  <a:pt x="2339682" y="507570"/>
                  <a:pt x="2329028" y="509992"/>
                  <a:pt x="2317477" y="510149"/>
                </a:cubicBezTo>
                <a:cubicBezTo>
                  <a:pt x="2296229" y="509624"/>
                  <a:pt x="2281360" y="502808"/>
                  <a:pt x="2272869" y="489700"/>
                </a:cubicBezTo>
                <a:cubicBezTo>
                  <a:pt x="2264378" y="476592"/>
                  <a:pt x="2260297" y="460343"/>
                  <a:pt x="2260625" y="440954"/>
                </a:cubicBezTo>
                <a:cubicBezTo>
                  <a:pt x="2260980" y="419998"/>
                  <a:pt x="2264456" y="399551"/>
                  <a:pt x="2271052" y="379612"/>
                </a:cubicBezTo>
                <a:cubicBezTo>
                  <a:pt x="2277648" y="359673"/>
                  <a:pt x="2285233" y="341106"/>
                  <a:pt x="2293808" y="323911"/>
                </a:cubicBezTo>
                <a:cubicBezTo>
                  <a:pt x="2302382" y="306716"/>
                  <a:pt x="2309816" y="291757"/>
                  <a:pt x="2316107" y="279035"/>
                </a:cubicBezTo>
                <a:cubicBezTo>
                  <a:pt x="2304808" y="280631"/>
                  <a:pt x="2290453" y="290432"/>
                  <a:pt x="2273042" y="308440"/>
                </a:cubicBezTo>
                <a:cubicBezTo>
                  <a:pt x="2255631" y="326447"/>
                  <a:pt x="2237200" y="348231"/>
                  <a:pt x="2217749" y="373791"/>
                </a:cubicBezTo>
                <a:cubicBezTo>
                  <a:pt x="2198298" y="399352"/>
                  <a:pt x="2179864" y="424261"/>
                  <a:pt x="2162446" y="448517"/>
                </a:cubicBezTo>
                <a:cubicBezTo>
                  <a:pt x="2145028" y="472774"/>
                  <a:pt x="2130663" y="491950"/>
                  <a:pt x="2119350" y="506045"/>
                </a:cubicBezTo>
                <a:cubicBezTo>
                  <a:pt x="2109292" y="501913"/>
                  <a:pt x="2100605" y="495811"/>
                  <a:pt x="2093290" y="487740"/>
                </a:cubicBezTo>
                <a:cubicBezTo>
                  <a:pt x="2085975" y="479668"/>
                  <a:pt x="2080717" y="469790"/>
                  <a:pt x="2077517" y="458106"/>
                </a:cubicBezTo>
                <a:cubicBezTo>
                  <a:pt x="2081803" y="429833"/>
                  <a:pt x="2090375" y="399246"/>
                  <a:pt x="2103234" y="366345"/>
                </a:cubicBezTo>
                <a:cubicBezTo>
                  <a:pt x="2116093" y="333444"/>
                  <a:pt x="2136324" y="297033"/>
                  <a:pt x="2163927" y="257112"/>
                </a:cubicBezTo>
                <a:cubicBezTo>
                  <a:pt x="2154174" y="258131"/>
                  <a:pt x="2140839" y="266455"/>
                  <a:pt x="2123922" y="282082"/>
                </a:cubicBezTo>
                <a:cubicBezTo>
                  <a:pt x="2107006" y="297709"/>
                  <a:pt x="2088794" y="317262"/>
                  <a:pt x="2069287" y="340741"/>
                </a:cubicBezTo>
                <a:cubicBezTo>
                  <a:pt x="2049780" y="364220"/>
                  <a:pt x="2031263" y="388248"/>
                  <a:pt x="2013737" y="412824"/>
                </a:cubicBezTo>
                <a:cubicBezTo>
                  <a:pt x="1996864" y="437063"/>
                  <a:pt x="1982776" y="457862"/>
                  <a:pt x="1971475" y="475221"/>
                </a:cubicBezTo>
                <a:cubicBezTo>
                  <a:pt x="1960173" y="492579"/>
                  <a:pt x="1952087" y="503082"/>
                  <a:pt x="1947215" y="506729"/>
                </a:cubicBezTo>
                <a:cubicBezTo>
                  <a:pt x="1935556" y="498222"/>
                  <a:pt x="1927326" y="488895"/>
                  <a:pt x="1922526" y="478749"/>
                </a:cubicBezTo>
                <a:cubicBezTo>
                  <a:pt x="1917725" y="468603"/>
                  <a:pt x="1914296" y="457377"/>
                  <a:pt x="1912239" y="445070"/>
                </a:cubicBezTo>
                <a:cubicBezTo>
                  <a:pt x="1912596" y="433821"/>
                  <a:pt x="1914282" y="420128"/>
                  <a:pt x="1917297" y="403991"/>
                </a:cubicBezTo>
                <a:cubicBezTo>
                  <a:pt x="1920311" y="387853"/>
                  <a:pt x="1924569" y="370901"/>
                  <a:pt x="1930070" y="353134"/>
                </a:cubicBezTo>
                <a:cubicBezTo>
                  <a:pt x="1940857" y="319490"/>
                  <a:pt x="1954430" y="286288"/>
                  <a:pt x="1970789" y="253529"/>
                </a:cubicBezTo>
                <a:cubicBezTo>
                  <a:pt x="1987148" y="220770"/>
                  <a:pt x="2003293" y="190667"/>
                  <a:pt x="2019224" y="163220"/>
                </a:cubicBezTo>
                <a:close/>
                <a:moveTo>
                  <a:pt x="1130613" y="160477"/>
                </a:moveTo>
                <a:cubicBezTo>
                  <a:pt x="1143886" y="162834"/>
                  <a:pt x="1157116" y="167205"/>
                  <a:pt x="1170303" y="173590"/>
                </a:cubicBezTo>
                <a:cubicBezTo>
                  <a:pt x="1183491" y="179975"/>
                  <a:pt x="1193121" y="186574"/>
                  <a:pt x="1199193" y="193388"/>
                </a:cubicBezTo>
                <a:cubicBezTo>
                  <a:pt x="1187048" y="207429"/>
                  <a:pt x="1176190" y="224084"/>
                  <a:pt x="1166617" y="243353"/>
                </a:cubicBezTo>
                <a:cubicBezTo>
                  <a:pt x="1157045" y="262622"/>
                  <a:pt x="1147558" y="286648"/>
                  <a:pt x="1138156" y="315430"/>
                </a:cubicBezTo>
                <a:cubicBezTo>
                  <a:pt x="1162345" y="293890"/>
                  <a:pt x="1184091" y="272864"/>
                  <a:pt x="1203393" y="252352"/>
                </a:cubicBezTo>
                <a:cubicBezTo>
                  <a:pt x="1222696" y="231840"/>
                  <a:pt x="1240498" y="209443"/>
                  <a:pt x="1256800" y="185160"/>
                </a:cubicBezTo>
                <a:cubicBezTo>
                  <a:pt x="1258429" y="183817"/>
                  <a:pt x="1260314" y="182903"/>
                  <a:pt x="1262458" y="182418"/>
                </a:cubicBezTo>
                <a:cubicBezTo>
                  <a:pt x="1264601" y="181932"/>
                  <a:pt x="1267515" y="181703"/>
                  <a:pt x="1271202" y="181732"/>
                </a:cubicBezTo>
                <a:cubicBezTo>
                  <a:pt x="1277931" y="181789"/>
                  <a:pt x="1284189" y="182875"/>
                  <a:pt x="1289975" y="184989"/>
                </a:cubicBezTo>
                <a:cubicBezTo>
                  <a:pt x="1295762" y="187103"/>
                  <a:pt x="1299791" y="189902"/>
                  <a:pt x="1302063" y="193388"/>
                </a:cubicBezTo>
                <a:cubicBezTo>
                  <a:pt x="1297948" y="204329"/>
                  <a:pt x="1294862" y="215185"/>
                  <a:pt x="1292804" y="225955"/>
                </a:cubicBezTo>
                <a:cubicBezTo>
                  <a:pt x="1290747" y="236725"/>
                  <a:pt x="1289718" y="247581"/>
                  <a:pt x="1289718" y="258523"/>
                </a:cubicBezTo>
                <a:cubicBezTo>
                  <a:pt x="1289604" y="278406"/>
                  <a:pt x="1292576" y="293490"/>
                  <a:pt x="1298634" y="303774"/>
                </a:cubicBezTo>
                <a:cubicBezTo>
                  <a:pt x="1298019" y="306888"/>
                  <a:pt x="1294962" y="312145"/>
                  <a:pt x="1289461" y="319544"/>
                </a:cubicBezTo>
                <a:cubicBezTo>
                  <a:pt x="1283960" y="326943"/>
                  <a:pt x="1277645" y="334257"/>
                  <a:pt x="1270516" y="341484"/>
                </a:cubicBezTo>
                <a:cubicBezTo>
                  <a:pt x="1258014" y="335128"/>
                  <a:pt x="1247013" y="326415"/>
                  <a:pt x="1237512" y="315345"/>
                </a:cubicBezTo>
                <a:cubicBezTo>
                  <a:pt x="1228010" y="304274"/>
                  <a:pt x="1220953" y="291962"/>
                  <a:pt x="1216338" y="278406"/>
                </a:cubicBezTo>
                <a:cubicBezTo>
                  <a:pt x="1187868" y="297743"/>
                  <a:pt x="1164721" y="317500"/>
                  <a:pt x="1146894" y="337675"/>
                </a:cubicBezTo>
                <a:cubicBezTo>
                  <a:pt x="1129067" y="357851"/>
                  <a:pt x="1114556" y="381721"/>
                  <a:pt x="1103359" y="409286"/>
                </a:cubicBezTo>
                <a:cubicBezTo>
                  <a:pt x="1092161" y="436851"/>
                  <a:pt x="1082272" y="471386"/>
                  <a:pt x="1073691" y="512892"/>
                </a:cubicBezTo>
                <a:cubicBezTo>
                  <a:pt x="1064533" y="511607"/>
                  <a:pt x="1053875" y="506979"/>
                  <a:pt x="1041716" y="499008"/>
                </a:cubicBezTo>
                <a:cubicBezTo>
                  <a:pt x="1029557" y="491038"/>
                  <a:pt x="1021470" y="483325"/>
                  <a:pt x="1017456" y="475868"/>
                </a:cubicBezTo>
                <a:cubicBezTo>
                  <a:pt x="1020669" y="457246"/>
                  <a:pt x="1026663" y="432479"/>
                  <a:pt x="1035439" y="401566"/>
                </a:cubicBezTo>
                <a:cubicBezTo>
                  <a:pt x="1044214" y="370653"/>
                  <a:pt x="1054324" y="338369"/>
                  <a:pt x="1065766" y="304714"/>
                </a:cubicBezTo>
                <a:cubicBezTo>
                  <a:pt x="1077209" y="271059"/>
                  <a:pt x="1088538" y="240806"/>
                  <a:pt x="1099752" y="213957"/>
                </a:cubicBezTo>
                <a:cubicBezTo>
                  <a:pt x="1105452" y="200115"/>
                  <a:pt x="1110682" y="189060"/>
                  <a:pt x="1115439" y="180789"/>
                </a:cubicBezTo>
                <a:cubicBezTo>
                  <a:pt x="1120197" y="172519"/>
                  <a:pt x="1125255" y="165748"/>
                  <a:pt x="1130613" y="160477"/>
                </a:cubicBezTo>
                <a:close/>
                <a:moveTo>
                  <a:pt x="2830982" y="157048"/>
                </a:moveTo>
                <a:cubicBezTo>
                  <a:pt x="2843255" y="161206"/>
                  <a:pt x="2854542" y="169349"/>
                  <a:pt x="2864844" y="181480"/>
                </a:cubicBezTo>
                <a:cubicBezTo>
                  <a:pt x="2875145" y="193610"/>
                  <a:pt x="2882831" y="207411"/>
                  <a:pt x="2887904" y="222885"/>
                </a:cubicBezTo>
                <a:cubicBezTo>
                  <a:pt x="2880318" y="240208"/>
                  <a:pt x="2869201" y="260883"/>
                  <a:pt x="2854553" y="284912"/>
                </a:cubicBezTo>
                <a:cubicBezTo>
                  <a:pt x="2839906" y="308940"/>
                  <a:pt x="2826097" y="332511"/>
                  <a:pt x="2813126" y="355625"/>
                </a:cubicBezTo>
                <a:cubicBezTo>
                  <a:pt x="2800155" y="378739"/>
                  <a:pt x="2792391" y="397586"/>
                  <a:pt x="2789834" y="412166"/>
                </a:cubicBezTo>
                <a:cubicBezTo>
                  <a:pt x="2799736" y="401459"/>
                  <a:pt x="2810717" y="389039"/>
                  <a:pt x="2822778" y="374904"/>
                </a:cubicBezTo>
                <a:cubicBezTo>
                  <a:pt x="2834839" y="360769"/>
                  <a:pt x="2846176" y="347434"/>
                  <a:pt x="2856788" y="334899"/>
                </a:cubicBezTo>
                <a:cubicBezTo>
                  <a:pt x="2867401" y="322364"/>
                  <a:pt x="2875487" y="313144"/>
                  <a:pt x="2881046" y="307238"/>
                </a:cubicBezTo>
                <a:cubicBezTo>
                  <a:pt x="2893006" y="294284"/>
                  <a:pt x="2907323" y="279730"/>
                  <a:pt x="2923998" y="263576"/>
                </a:cubicBezTo>
                <a:cubicBezTo>
                  <a:pt x="2940672" y="247421"/>
                  <a:pt x="2957880" y="233324"/>
                  <a:pt x="2975622" y="221285"/>
                </a:cubicBezTo>
                <a:cubicBezTo>
                  <a:pt x="2993364" y="209245"/>
                  <a:pt x="3009816" y="202920"/>
                  <a:pt x="3024978" y="202311"/>
                </a:cubicBezTo>
                <a:cubicBezTo>
                  <a:pt x="3036651" y="202782"/>
                  <a:pt x="3046566" y="206811"/>
                  <a:pt x="3054724" y="214398"/>
                </a:cubicBezTo>
                <a:cubicBezTo>
                  <a:pt x="3062883" y="221985"/>
                  <a:pt x="3069198" y="230300"/>
                  <a:pt x="3073670" y="239344"/>
                </a:cubicBezTo>
                <a:cubicBezTo>
                  <a:pt x="3073612" y="240058"/>
                  <a:pt x="3071841" y="241373"/>
                  <a:pt x="3068355" y="243287"/>
                </a:cubicBezTo>
                <a:cubicBezTo>
                  <a:pt x="3064869" y="245202"/>
                  <a:pt x="3060011" y="249602"/>
                  <a:pt x="3053781" y="256489"/>
                </a:cubicBezTo>
                <a:cubicBezTo>
                  <a:pt x="3045129" y="267805"/>
                  <a:pt x="3035307" y="283883"/>
                  <a:pt x="3024318" y="304724"/>
                </a:cubicBezTo>
                <a:cubicBezTo>
                  <a:pt x="3013328" y="325564"/>
                  <a:pt x="3003710" y="347738"/>
                  <a:pt x="2995463" y="371246"/>
                </a:cubicBezTo>
                <a:cubicBezTo>
                  <a:pt x="2987217" y="394754"/>
                  <a:pt x="2982882" y="416166"/>
                  <a:pt x="2982458" y="435483"/>
                </a:cubicBezTo>
                <a:cubicBezTo>
                  <a:pt x="2982487" y="446498"/>
                  <a:pt x="2983973" y="453785"/>
                  <a:pt x="2986916" y="457343"/>
                </a:cubicBezTo>
                <a:cubicBezTo>
                  <a:pt x="2989859" y="460900"/>
                  <a:pt x="2994089" y="462529"/>
                  <a:pt x="2999603" y="462229"/>
                </a:cubicBezTo>
                <a:cubicBezTo>
                  <a:pt x="3004618" y="461943"/>
                  <a:pt x="3009847" y="460800"/>
                  <a:pt x="3015291" y="458800"/>
                </a:cubicBezTo>
                <a:cubicBezTo>
                  <a:pt x="3020735" y="456800"/>
                  <a:pt x="3025106" y="455657"/>
                  <a:pt x="3028407" y="455371"/>
                </a:cubicBezTo>
                <a:cubicBezTo>
                  <a:pt x="3030164" y="456585"/>
                  <a:pt x="3031622" y="458613"/>
                  <a:pt x="3032779" y="461453"/>
                </a:cubicBezTo>
                <a:cubicBezTo>
                  <a:pt x="3033936" y="464293"/>
                  <a:pt x="3034536" y="466832"/>
                  <a:pt x="3034579" y="469070"/>
                </a:cubicBezTo>
                <a:cubicBezTo>
                  <a:pt x="3027107" y="475626"/>
                  <a:pt x="3017534" y="481840"/>
                  <a:pt x="3005862" y="487712"/>
                </a:cubicBezTo>
                <a:cubicBezTo>
                  <a:pt x="2994190" y="493584"/>
                  <a:pt x="2984105" y="496720"/>
                  <a:pt x="2975608" y="497119"/>
                </a:cubicBezTo>
                <a:cubicBezTo>
                  <a:pt x="2949822" y="496622"/>
                  <a:pt x="2932383" y="489578"/>
                  <a:pt x="2923293" y="475985"/>
                </a:cubicBezTo>
                <a:cubicBezTo>
                  <a:pt x="2914202" y="462393"/>
                  <a:pt x="2909950" y="445235"/>
                  <a:pt x="2910535" y="424510"/>
                </a:cubicBezTo>
                <a:cubicBezTo>
                  <a:pt x="2910136" y="414009"/>
                  <a:pt x="2912476" y="399693"/>
                  <a:pt x="2917556" y="381562"/>
                </a:cubicBezTo>
                <a:cubicBezTo>
                  <a:pt x="2922636" y="363431"/>
                  <a:pt x="2932854" y="336599"/>
                  <a:pt x="2948209" y="301066"/>
                </a:cubicBezTo>
                <a:cubicBezTo>
                  <a:pt x="2946668" y="301066"/>
                  <a:pt x="2940503" y="304323"/>
                  <a:pt x="2929712" y="310839"/>
                </a:cubicBezTo>
                <a:cubicBezTo>
                  <a:pt x="2918921" y="317354"/>
                  <a:pt x="2906585" y="327126"/>
                  <a:pt x="2892704" y="340157"/>
                </a:cubicBezTo>
                <a:cubicBezTo>
                  <a:pt x="2871730" y="360417"/>
                  <a:pt x="2852471" y="380761"/>
                  <a:pt x="2834926" y="401191"/>
                </a:cubicBezTo>
                <a:cubicBezTo>
                  <a:pt x="2817380" y="421620"/>
                  <a:pt x="2799836" y="444019"/>
                  <a:pt x="2782290" y="468386"/>
                </a:cubicBezTo>
                <a:cubicBezTo>
                  <a:pt x="2772361" y="482583"/>
                  <a:pt x="2763588" y="494564"/>
                  <a:pt x="2755973" y="504329"/>
                </a:cubicBezTo>
                <a:cubicBezTo>
                  <a:pt x="2748358" y="514094"/>
                  <a:pt x="2741814" y="520606"/>
                  <a:pt x="2736342" y="523865"/>
                </a:cubicBezTo>
                <a:cubicBezTo>
                  <a:pt x="2726884" y="518121"/>
                  <a:pt x="2719740" y="510411"/>
                  <a:pt x="2714911" y="500733"/>
                </a:cubicBezTo>
                <a:cubicBezTo>
                  <a:pt x="2710081" y="491056"/>
                  <a:pt x="2706710" y="480958"/>
                  <a:pt x="2704795" y="470439"/>
                </a:cubicBezTo>
                <a:cubicBezTo>
                  <a:pt x="2705009" y="452289"/>
                  <a:pt x="2709724" y="426548"/>
                  <a:pt x="2718940" y="393218"/>
                </a:cubicBezTo>
                <a:cubicBezTo>
                  <a:pt x="2728155" y="359887"/>
                  <a:pt x="2740585" y="325055"/>
                  <a:pt x="2756230" y="288722"/>
                </a:cubicBezTo>
                <a:cubicBezTo>
                  <a:pt x="2774175" y="248345"/>
                  <a:pt x="2790063" y="216798"/>
                  <a:pt x="2803893" y="194081"/>
                </a:cubicBezTo>
                <a:cubicBezTo>
                  <a:pt x="2817723" y="171364"/>
                  <a:pt x="2826753" y="159020"/>
                  <a:pt x="2830982" y="157048"/>
                </a:cubicBezTo>
                <a:close/>
                <a:moveTo>
                  <a:pt x="297332" y="157048"/>
                </a:moveTo>
                <a:cubicBezTo>
                  <a:pt x="309605" y="161206"/>
                  <a:pt x="320892" y="169349"/>
                  <a:pt x="331194" y="181480"/>
                </a:cubicBezTo>
                <a:cubicBezTo>
                  <a:pt x="341495" y="193610"/>
                  <a:pt x="349182" y="207411"/>
                  <a:pt x="354254" y="222885"/>
                </a:cubicBezTo>
                <a:cubicBezTo>
                  <a:pt x="346668" y="240208"/>
                  <a:pt x="335551" y="260883"/>
                  <a:pt x="320903" y="284912"/>
                </a:cubicBezTo>
                <a:cubicBezTo>
                  <a:pt x="306256" y="308940"/>
                  <a:pt x="292447" y="332511"/>
                  <a:pt x="279476" y="355625"/>
                </a:cubicBezTo>
                <a:cubicBezTo>
                  <a:pt x="266505" y="378739"/>
                  <a:pt x="258741" y="397586"/>
                  <a:pt x="256184" y="412166"/>
                </a:cubicBezTo>
                <a:cubicBezTo>
                  <a:pt x="266086" y="401459"/>
                  <a:pt x="277067" y="389039"/>
                  <a:pt x="289128" y="374904"/>
                </a:cubicBezTo>
                <a:cubicBezTo>
                  <a:pt x="301189" y="360769"/>
                  <a:pt x="312526" y="347434"/>
                  <a:pt x="323139" y="334899"/>
                </a:cubicBezTo>
                <a:cubicBezTo>
                  <a:pt x="333752" y="322364"/>
                  <a:pt x="341837" y="313144"/>
                  <a:pt x="347396" y="307238"/>
                </a:cubicBezTo>
                <a:cubicBezTo>
                  <a:pt x="359356" y="294284"/>
                  <a:pt x="373673" y="279730"/>
                  <a:pt x="390348" y="263576"/>
                </a:cubicBezTo>
                <a:cubicBezTo>
                  <a:pt x="407022" y="247421"/>
                  <a:pt x="424230" y="233324"/>
                  <a:pt x="441972" y="221285"/>
                </a:cubicBezTo>
                <a:cubicBezTo>
                  <a:pt x="459714" y="209245"/>
                  <a:pt x="476166" y="202920"/>
                  <a:pt x="491328" y="202311"/>
                </a:cubicBezTo>
                <a:cubicBezTo>
                  <a:pt x="503001" y="202782"/>
                  <a:pt x="512916" y="206811"/>
                  <a:pt x="521074" y="214398"/>
                </a:cubicBezTo>
                <a:cubicBezTo>
                  <a:pt x="529233" y="221985"/>
                  <a:pt x="535548" y="230300"/>
                  <a:pt x="540020" y="239344"/>
                </a:cubicBezTo>
                <a:cubicBezTo>
                  <a:pt x="539963" y="240058"/>
                  <a:pt x="538191" y="241373"/>
                  <a:pt x="534705" y="243287"/>
                </a:cubicBezTo>
                <a:cubicBezTo>
                  <a:pt x="531219" y="245202"/>
                  <a:pt x="526361" y="249602"/>
                  <a:pt x="520132" y="256489"/>
                </a:cubicBezTo>
                <a:cubicBezTo>
                  <a:pt x="511479" y="267805"/>
                  <a:pt x="501657" y="283883"/>
                  <a:pt x="490668" y="304724"/>
                </a:cubicBezTo>
                <a:cubicBezTo>
                  <a:pt x="479678" y="325564"/>
                  <a:pt x="470060" y="347738"/>
                  <a:pt x="461813" y="371246"/>
                </a:cubicBezTo>
                <a:cubicBezTo>
                  <a:pt x="453567" y="394754"/>
                  <a:pt x="449232" y="416166"/>
                  <a:pt x="448808" y="435483"/>
                </a:cubicBezTo>
                <a:cubicBezTo>
                  <a:pt x="448837" y="446498"/>
                  <a:pt x="450323" y="453785"/>
                  <a:pt x="453266" y="457343"/>
                </a:cubicBezTo>
                <a:cubicBezTo>
                  <a:pt x="456209" y="460900"/>
                  <a:pt x="460438" y="462529"/>
                  <a:pt x="465953" y="462229"/>
                </a:cubicBezTo>
                <a:cubicBezTo>
                  <a:pt x="470968" y="461943"/>
                  <a:pt x="476197" y="460800"/>
                  <a:pt x="481641" y="458800"/>
                </a:cubicBezTo>
                <a:cubicBezTo>
                  <a:pt x="487084" y="456800"/>
                  <a:pt x="491457" y="455657"/>
                  <a:pt x="494757" y="455371"/>
                </a:cubicBezTo>
                <a:cubicBezTo>
                  <a:pt x="496514" y="456585"/>
                  <a:pt x="497972" y="458613"/>
                  <a:pt x="499129" y="461453"/>
                </a:cubicBezTo>
                <a:cubicBezTo>
                  <a:pt x="500286" y="464293"/>
                  <a:pt x="500886" y="466832"/>
                  <a:pt x="500929" y="469070"/>
                </a:cubicBezTo>
                <a:cubicBezTo>
                  <a:pt x="493457" y="475626"/>
                  <a:pt x="483884" y="481840"/>
                  <a:pt x="472212" y="487712"/>
                </a:cubicBezTo>
                <a:cubicBezTo>
                  <a:pt x="460540" y="493584"/>
                  <a:pt x="450456" y="496720"/>
                  <a:pt x="441958" y="497119"/>
                </a:cubicBezTo>
                <a:cubicBezTo>
                  <a:pt x="416172" y="496622"/>
                  <a:pt x="398733" y="489578"/>
                  <a:pt x="389643" y="475985"/>
                </a:cubicBezTo>
                <a:cubicBezTo>
                  <a:pt x="380553" y="462393"/>
                  <a:pt x="376300" y="445235"/>
                  <a:pt x="376885" y="424510"/>
                </a:cubicBezTo>
                <a:cubicBezTo>
                  <a:pt x="376485" y="414009"/>
                  <a:pt x="378826" y="399693"/>
                  <a:pt x="383906" y="381562"/>
                </a:cubicBezTo>
                <a:cubicBezTo>
                  <a:pt x="388986" y="363431"/>
                  <a:pt x="399204" y="336599"/>
                  <a:pt x="414559" y="301066"/>
                </a:cubicBezTo>
                <a:cubicBezTo>
                  <a:pt x="413018" y="301066"/>
                  <a:pt x="406853" y="304323"/>
                  <a:pt x="396062" y="310839"/>
                </a:cubicBezTo>
                <a:cubicBezTo>
                  <a:pt x="385271" y="317354"/>
                  <a:pt x="372935" y="327126"/>
                  <a:pt x="359054" y="340157"/>
                </a:cubicBezTo>
                <a:cubicBezTo>
                  <a:pt x="338080" y="360417"/>
                  <a:pt x="318821" y="380761"/>
                  <a:pt x="301275" y="401191"/>
                </a:cubicBezTo>
                <a:cubicBezTo>
                  <a:pt x="283731" y="421620"/>
                  <a:pt x="266185" y="444019"/>
                  <a:pt x="248640" y="468386"/>
                </a:cubicBezTo>
                <a:cubicBezTo>
                  <a:pt x="238711" y="482583"/>
                  <a:pt x="229938" y="494564"/>
                  <a:pt x="222323" y="504329"/>
                </a:cubicBezTo>
                <a:cubicBezTo>
                  <a:pt x="214708" y="514094"/>
                  <a:pt x="208164" y="520606"/>
                  <a:pt x="202692" y="523865"/>
                </a:cubicBezTo>
                <a:cubicBezTo>
                  <a:pt x="193234" y="518121"/>
                  <a:pt x="186090" y="510411"/>
                  <a:pt x="181261" y="500733"/>
                </a:cubicBezTo>
                <a:cubicBezTo>
                  <a:pt x="176431" y="491056"/>
                  <a:pt x="173060" y="480958"/>
                  <a:pt x="171145" y="470439"/>
                </a:cubicBezTo>
                <a:cubicBezTo>
                  <a:pt x="171359" y="452289"/>
                  <a:pt x="176074" y="426548"/>
                  <a:pt x="185290" y="393218"/>
                </a:cubicBezTo>
                <a:cubicBezTo>
                  <a:pt x="194505" y="359887"/>
                  <a:pt x="206935" y="325055"/>
                  <a:pt x="222580" y="288722"/>
                </a:cubicBezTo>
                <a:cubicBezTo>
                  <a:pt x="240525" y="248345"/>
                  <a:pt x="256413" y="216798"/>
                  <a:pt x="270243" y="194081"/>
                </a:cubicBezTo>
                <a:cubicBezTo>
                  <a:pt x="284073" y="171364"/>
                  <a:pt x="293103" y="159020"/>
                  <a:pt x="297332" y="157048"/>
                </a:cubicBezTo>
                <a:close/>
                <a:moveTo>
                  <a:pt x="715389" y="136474"/>
                </a:moveTo>
                <a:cubicBezTo>
                  <a:pt x="722746" y="138798"/>
                  <a:pt x="732205" y="144970"/>
                  <a:pt x="743766" y="154990"/>
                </a:cubicBezTo>
                <a:cubicBezTo>
                  <a:pt x="755328" y="165011"/>
                  <a:pt x="766049" y="175907"/>
                  <a:pt x="775929" y="187680"/>
                </a:cubicBezTo>
                <a:cubicBezTo>
                  <a:pt x="785810" y="199453"/>
                  <a:pt x="791908" y="209131"/>
                  <a:pt x="794223" y="216713"/>
                </a:cubicBezTo>
                <a:cubicBezTo>
                  <a:pt x="792684" y="235292"/>
                  <a:pt x="788066" y="252800"/>
                  <a:pt x="780369" y="269236"/>
                </a:cubicBezTo>
                <a:cubicBezTo>
                  <a:pt x="772671" y="285672"/>
                  <a:pt x="764973" y="294439"/>
                  <a:pt x="757273" y="295539"/>
                </a:cubicBezTo>
                <a:cubicBezTo>
                  <a:pt x="754541" y="295196"/>
                  <a:pt x="752453" y="294168"/>
                  <a:pt x="751008" y="292454"/>
                </a:cubicBezTo>
                <a:cubicBezTo>
                  <a:pt x="749563" y="290741"/>
                  <a:pt x="748676" y="288342"/>
                  <a:pt x="748347" y="285258"/>
                </a:cubicBezTo>
                <a:cubicBezTo>
                  <a:pt x="748805" y="282002"/>
                  <a:pt x="750636" y="276519"/>
                  <a:pt x="753840" y="268808"/>
                </a:cubicBezTo>
                <a:cubicBezTo>
                  <a:pt x="757044" y="261097"/>
                  <a:pt x="758875" y="254243"/>
                  <a:pt x="759333" y="248246"/>
                </a:cubicBezTo>
                <a:cubicBezTo>
                  <a:pt x="759247" y="241606"/>
                  <a:pt x="757702" y="236209"/>
                  <a:pt x="754698" y="232053"/>
                </a:cubicBezTo>
                <a:cubicBezTo>
                  <a:pt x="751694" y="227898"/>
                  <a:pt x="747746" y="225756"/>
                  <a:pt x="742854" y="225628"/>
                </a:cubicBezTo>
                <a:cubicBezTo>
                  <a:pt x="724587" y="225771"/>
                  <a:pt x="710655" y="237308"/>
                  <a:pt x="701058" y="260241"/>
                </a:cubicBezTo>
                <a:cubicBezTo>
                  <a:pt x="691461" y="283173"/>
                  <a:pt x="686627" y="316643"/>
                  <a:pt x="686555" y="360652"/>
                </a:cubicBezTo>
                <a:cubicBezTo>
                  <a:pt x="686541" y="363308"/>
                  <a:pt x="686570" y="365193"/>
                  <a:pt x="686641" y="366307"/>
                </a:cubicBezTo>
                <a:cubicBezTo>
                  <a:pt x="686712" y="367420"/>
                  <a:pt x="686912" y="368277"/>
                  <a:pt x="687240" y="368877"/>
                </a:cubicBezTo>
                <a:cubicBezTo>
                  <a:pt x="696751" y="368520"/>
                  <a:pt x="705362" y="368206"/>
                  <a:pt x="713072" y="367934"/>
                </a:cubicBezTo>
                <a:cubicBezTo>
                  <a:pt x="720782" y="367663"/>
                  <a:pt x="728192" y="367520"/>
                  <a:pt x="735301" y="367506"/>
                </a:cubicBezTo>
                <a:cubicBezTo>
                  <a:pt x="735630" y="368120"/>
                  <a:pt x="735830" y="368777"/>
                  <a:pt x="735902" y="369477"/>
                </a:cubicBezTo>
                <a:cubicBezTo>
                  <a:pt x="735974" y="370176"/>
                  <a:pt x="736002" y="371347"/>
                  <a:pt x="735988" y="372989"/>
                </a:cubicBezTo>
                <a:cubicBezTo>
                  <a:pt x="735959" y="374775"/>
                  <a:pt x="735673" y="376518"/>
                  <a:pt x="735129" y="378218"/>
                </a:cubicBezTo>
                <a:cubicBezTo>
                  <a:pt x="734586" y="379919"/>
                  <a:pt x="733957" y="381147"/>
                  <a:pt x="733241" y="381905"/>
                </a:cubicBezTo>
                <a:cubicBezTo>
                  <a:pt x="712700" y="386348"/>
                  <a:pt x="699712" y="389806"/>
                  <a:pt x="694276" y="392277"/>
                </a:cubicBezTo>
                <a:cubicBezTo>
                  <a:pt x="688841" y="394749"/>
                  <a:pt x="686496" y="398378"/>
                  <a:pt x="687240" y="403164"/>
                </a:cubicBezTo>
                <a:cubicBezTo>
                  <a:pt x="687268" y="406508"/>
                  <a:pt x="687382" y="410108"/>
                  <a:pt x="687582" y="413966"/>
                </a:cubicBezTo>
                <a:cubicBezTo>
                  <a:pt x="687781" y="417823"/>
                  <a:pt x="687895" y="422453"/>
                  <a:pt x="687924" y="427853"/>
                </a:cubicBezTo>
                <a:cubicBezTo>
                  <a:pt x="687600" y="466229"/>
                  <a:pt x="677124" y="496976"/>
                  <a:pt x="656496" y="520093"/>
                </a:cubicBezTo>
                <a:cubicBezTo>
                  <a:pt x="635867" y="543210"/>
                  <a:pt x="607029" y="556812"/>
                  <a:pt x="569981" y="560898"/>
                </a:cubicBezTo>
                <a:cubicBezTo>
                  <a:pt x="556340" y="559355"/>
                  <a:pt x="543177" y="553355"/>
                  <a:pt x="530493" y="542896"/>
                </a:cubicBezTo>
                <a:cubicBezTo>
                  <a:pt x="517810" y="532438"/>
                  <a:pt x="509279" y="520608"/>
                  <a:pt x="504901" y="507406"/>
                </a:cubicBezTo>
                <a:cubicBezTo>
                  <a:pt x="505811" y="471544"/>
                  <a:pt x="519403" y="441083"/>
                  <a:pt x="545678" y="416023"/>
                </a:cubicBezTo>
                <a:cubicBezTo>
                  <a:pt x="571953" y="390963"/>
                  <a:pt x="605453" y="376618"/>
                  <a:pt x="646176" y="372989"/>
                </a:cubicBezTo>
                <a:cubicBezTo>
                  <a:pt x="645289" y="349800"/>
                  <a:pt x="641743" y="327981"/>
                  <a:pt x="635538" y="307533"/>
                </a:cubicBezTo>
                <a:cubicBezTo>
                  <a:pt x="629334" y="287085"/>
                  <a:pt x="625793" y="267323"/>
                  <a:pt x="624916" y="248246"/>
                </a:cubicBezTo>
                <a:cubicBezTo>
                  <a:pt x="625685" y="222935"/>
                  <a:pt x="634763" y="199507"/>
                  <a:pt x="652148" y="177963"/>
                </a:cubicBezTo>
                <a:cubicBezTo>
                  <a:pt x="669534" y="156419"/>
                  <a:pt x="690614" y="142589"/>
                  <a:pt x="715389" y="136474"/>
                </a:cubicBezTo>
                <a:close/>
                <a:moveTo>
                  <a:pt x="3269580" y="69266"/>
                </a:moveTo>
                <a:cubicBezTo>
                  <a:pt x="3276125" y="69380"/>
                  <a:pt x="3284371" y="70751"/>
                  <a:pt x="3294320" y="73380"/>
                </a:cubicBezTo>
                <a:cubicBezTo>
                  <a:pt x="3304268" y="76009"/>
                  <a:pt x="3313683" y="79210"/>
                  <a:pt x="3322564" y="82982"/>
                </a:cubicBezTo>
                <a:cubicBezTo>
                  <a:pt x="3331446" y="86753"/>
                  <a:pt x="3337559" y="90411"/>
                  <a:pt x="3340903" y="93954"/>
                </a:cubicBezTo>
                <a:cubicBezTo>
                  <a:pt x="3327516" y="110699"/>
                  <a:pt x="3315714" y="126758"/>
                  <a:pt x="3305499" y="142131"/>
                </a:cubicBezTo>
                <a:cubicBezTo>
                  <a:pt x="3295283" y="157504"/>
                  <a:pt x="3284682" y="174589"/>
                  <a:pt x="3273695" y="193388"/>
                </a:cubicBezTo>
                <a:cubicBezTo>
                  <a:pt x="3282639" y="193403"/>
                  <a:pt x="3291840" y="193203"/>
                  <a:pt x="3301298" y="192790"/>
                </a:cubicBezTo>
                <a:cubicBezTo>
                  <a:pt x="3310757" y="192377"/>
                  <a:pt x="3320301" y="191664"/>
                  <a:pt x="3329930" y="190652"/>
                </a:cubicBezTo>
                <a:cubicBezTo>
                  <a:pt x="3332045" y="192776"/>
                  <a:pt x="3333817" y="195540"/>
                  <a:pt x="3335245" y="198946"/>
                </a:cubicBezTo>
                <a:cubicBezTo>
                  <a:pt x="3336674" y="202352"/>
                  <a:pt x="3337417" y="205971"/>
                  <a:pt x="3337474" y="209805"/>
                </a:cubicBezTo>
                <a:cubicBezTo>
                  <a:pt x="3326444" y="213923"/>
                  <a:pt x="3314043" y="217143"/>
                  <a:pt x="3300269" y="219466"/>
                </a:cubicBezTo>
                <a:cubicBezTo>
                  <a:pt x="3286497" y="221789"/>
                  <a:pt x="3271695" y="223129"/>
                  <a:pt x="3255864" y="223485"/>
                </a:cubicBezTo>
                <a:cubicBezTo>
                  <a:pt x="3233032" y="268090"/>
                  <a:pt x="3215259" y="310896"/>
                  <a:pt x="3202543" y="351901"/>
                </a:cubicBezTo>
                <a:cubicBezTo>
                  <a:pt x="3189827" y="392906"/>
                  <a:pt x="3183369" y="427825"/>
                  <a:pt x="3183169" y="456657"/>
                </a:cubicBezTo>
                <a:cubicBezTo>
                  <a:pt x="3183212" y="466930"/>
                  <a:pt x="3185184" y="474845"/>
                  <a:pt x="3189084" y="480403"/>
                </a:cubicBezTo>
                <a:cubicBezTo>
                  <a:pt x="3192985" y="485960"/>
                  <a:pt x="3198557" y="489247"/>
                  <a:pt x="3205800" y="490261"/>
                </a:cubicBezTo>
                <a:cubicBezTo>
                  <a:pt x="3219602" y="488475"/>
                  <a:pt x="3232632" y="485018"/>
                  <a:pt x="3244891" y="479888"/>
                </a:cubicBezTo>
                <a:cubicBezTo>
                  <a:pt x="3257150" y="474759"/>
                  <a:pt x="3268122" y="468387"/>
                  <a:pt x="3277809" y="460772"/>
                </a:cubicBezTo>
                <a:cubicBezTo>
                  <a:pt x="3278867" y="462529"/>
                  <a:pt x="3279838" y="464329"/>
                  <a:pt x="3280724" y="466172"/>
                </a:cubicBezTo>
                <a:cubicBezTo>
                  <a:pt x="3281610" y="468015"/>
                  <a:pt x="3282239" y="469644"/>
                  <a:pt x="3282610" y="471059"/>
                </a:cubicBezTo>
                <a:cubicBezTo>
                  <a:pt x="3278728" y="476617"/>
                  <a:pt x="3271862" y="483179"/>
                  <a:pt x="3262011" y="490744"/>
                </a:cubicBezTo>
                <a:cubicBezTo>
                  <a:pt x="3252160" y="498309"/>
                  <a:pt x="3242042" y="505074"/>
                  <a:pt x="3231658" y="511038"/>
                </a:cubicBezTo>
                <a:cubicBezTo>
                  <a:pt x="3221274" y="517003"/>
                  <a:pt x="3213340" y="520364"/>
                  <a:pt x="3207858" y="521122"/>
                </a:cubicBezTo>
                <a:cubicBezTo>
                  <a:pt x="3192415" y="520390"/>
                  <a:pt x="3177305" y="516292"/>
                  <a:pt x="3162527" y="508828"/>
                </a:cubicBezTo>
                <a:cubicBezTo>
                  <a:pt x="3147749" y="501365"/>
                  <a:pt x="3135484" y="492187"/>
                  <a:pt x="3125733" y="481295"/>
                </a:cubicBezTo>
                <a:cubicBezTo>
                  <a:pt x="3115981" y="470403"/>
                  <a:pt x="3110924" y="459447"/>
                  <a:pt x="3110560" y="448427"/>
                </a:cubicBezTo>
                <a:cubicBezTo>
                  <a:pt x="3110657" y="433221"/>
                  <a:pt x="3113279" y="413722"/>
                  <a:pt x="3118425" y="389931"/>
                </a:cubicBezTo>
                <a:cubicBezTo>
                  <a:pt x="3123571" y="366140"/>
                  <a:pt x="3130658" y="340139"/>
                  <a:pt x="3139685" y="311928"/>
                </a:cubicBezTo>
                <a:cubicBezTo>
                  <a:pt x="3148713" y="283717"/>
                  <a:pt x="3159097" y="255379"/>
                  <a:pt x="3170840" y="226914"/>
                </a:cubicBezTo>
                <a:lnTo>
                  <a:pt x="3131795" y="226914"/>
                </a:lnTo>
                <a:cubicBezTo>
                  <a:pt x="3129626" y="223604"/>
                  <a:pt x="3127628" y="217730"/>
                  <a:pt x="3125801" y="209291"/>
                </a:cubicBezTo>
                <a:cubicBezTo>
                  <a:pt x="3123975" y="200853"/>
                  <a:pt x="3123004" y="193268"/>
                  <a:pt x="3122890" y="186537"/>
                </a:cubicBezTo>
                <a:cubicBezTo>
                  <a:pt x="3134906" y="187266"/>
                  <a:pt x="3146323" y="188038"/>
                  <a:pt x="3157140" y="188852"/>
                </a:cubicBezTo>
                <a:cubicBezTo>
                  <a:pt x="3167958" y="189666"/>
                  <a:pt x="3178006" y="190266"/>
                  <a:pt x="3187284" y="190652"/>
                </a:cubicBezTo>
                <a:cubicBezTo>
                  <a:pt x="3196657" y="172250"/>
                  <a:pt x="3206715" y="154343"/>
                  <a:pt x="3217459" y="136931"/>
                </a:cubicBezTo>
                <a:cubicBezTo>
                  <a:pt x="3228203" y="119519"/>
                  <a:pt x="3238262" y="104660"/>
                  <a:pt x="3247634" y="92354"/>
                </a:cubicBezTo>
                <a:cubicBezTo>
                  <a:pt x="3257007" y="80048"/>
                  <a:pt x="3264322" y="72352"/>
                  <a:pt x="3269580" y="69266"/>
                </a:cubicBezTo>
                <a:close/>
                <a:moveTo>
                  <a:pt x="974055" y="69266"/>
                </a:moveTo>
                <a:cubicBezTo>
                  <a:pt x="980600" y="69380"/>
                  <a:pt x="988846" y="70751"/>
                  <a:pt x="998795" y="73380"/>
                </a:cubicBezTo>
                <a:cubicBezTo>
                  <a:pt x="1008743" y="76009"/>
                  <a:pt x="1018158" y="79210"/>
                  <a:pt x="1027039" y="82982"/>
                </a:cubicBezTo>
                <a:cubicBezTo>
                  <a:pt x="1035921" y="86753"/>
                  <a:pt x="1042034" y="90411"/>
                  <a:pt x="1045378" y="93954"/>
                </a:cubicBezTo>
                <a:cubicBezTo>
                  <a:pt x="1031991" y="110699"/>
                  <a:pt x="1020189" y="126758"/>
                  <a:pt x="1009974" y="142131"/>
                </a:cubicBezTo>
                <a:cubicBezTo>
                  <a:pt x="999758" y="157504"/>
                  <a:pt x="989157" y="174589"/>
                  <a:pt x="978170" y="193388"/>
                </a:cubicBezTo>
                <a:cubicBezTo>
                  <a:pt x="987114" y="193403"/>
                  <a:pt x="996315" y="193203"/>
                  <a:pt x="1005773" y="192790"/>
                </a:cubicBezTo>
                <a:cubicBezTo>
                  <a:pt x="1015231" y="192377"/>
                  <a:pt x="1024776" y="191664"/>
                  <a:pt x="1034405" y="190652"/>
                </a:cubicBezTo>
                <a:cubicBezTo>
                  <a:pt x="1036520" y="192776"/>
                  <a:pt x="1038292" y="195540"/>
                  <a:pt x="1039720" y="198946"/>
                </a:cubicBezTo>
                <a:cubicBezTo>
                  <a:pt x="1041149" y="202352"/>
                  <a:pt x="1041892" y="205971"/>
                  <a:pt x="1041949" y="209805"/>
                </a:cubicBezTo>
                <a:cubicBezTo>
                  <a:pt x="1030919" y="213923"/>
                  <a:pt x="1018518" y="217143"/>
                  <a:pt x="1004744" y="219466"/>
                </a:cubicBezTo>
                <a:cubicBezTo>
                  <a:pt x="990971" y="221789"/>
                  <a:pt x="976170" y="223129"/>
                  <a:pt x="960339" y="223485"/>
                </a:cubicBezTo>
                <a:cubicBezTo>
                  <a:pt x="937508" y="268090"/>
                  <a:pt x="919734" y="310896"/>
                  <a:pt x="907018" y="351901"/>
                </a:cubicBezTo>
                <a:cubicBezTo>
                  <a:pt x="894302" y="392906"/>
                  <a:pt x="887844" y="427825"/>
                  <a:pt x="887644" y="456657"/>
                </a:cubicBezTo>
                <a:cubicBezTo>
                  <a:pt x="887687" y="466930"/>
                  <a:pt x="889659" y="474845"/>
                  <a:pt x="893559" y="480403"/>
                </a:cubicBezTo>
                <a:cubicBezTo>
                  <a:pt x="897460" y="485960"/>
                  <a:pt x="903032" y="489247"/>
                  <a:pt x="910276" y="490261"/>
                </a:cubicBezTo>
                <a:cubicBezTo>
                  <a:pt x="924077" y="488475"/>
                  <a:pt x="937108" y="485018"/>
                  <a:pt x="949366" y="479888"/>
                </a:cubicBezTo>
                <a:cubicBezTo>
                  <a:pt x="961625" y="474759"/>
                  <a:pt x="972598" y="468387"/>
                  <a:pt x="982285" y="460772"/>
                </a:cubicBezTo>
                <a:cubicBezTo>
                  <a:pt x="983342" y="462529"/>
                  <a:pt x="984313" y="464329"/>
                  <a:pt x="985199" y="466172"/>
                </a:cubicBezTo>
                <a:cubicBezTo>
                  <a:pt x="986085" y="468015"/>
                  <a:pt x="986714" y="469644"/>
                  <a:pt x="987085" y="471059"/>
                </a:cubicBezTo>
                <a:cubicBezTo>
                  <a:pt x="983203" y="476617"/>
                  <a:pt x="976337" y="483179"/>
                  <a:pt x="966486" y="490744"/>
                </a:cubicBezTo>
                <a:cubicBezTo>
                  <a:pt x="956635" y="498309"/>
                  <a:pt x="946517" y="505074"/>
                  <a:pt x="936133" y="511038"/>
                </a:cubicBezTo>
                <a:cubicBezTo>
                  <a:pt x="925748" y="517003"/>
                  <a:pt x="917815" y="520364"/>
                  <a:pt x="912333" y="521122"/>
                </a:cubicBezTo>
                <a:cubicBezTo>
                  <a:pt x="896890" y="520390"/>
                  <a:pt x="881780" y="516292"/>
                  <a:pt x="867002" y="508828"/>
                </a:cubicBezTo>
                <a:cubicBezTo>
                  <a:pt x="852224" y="501365"/>
                  <a:pt x="839959" y="492187"/>
                  <a:pt x="830207" y="481295"/>
                </a:cubicBezTo>
                <a:cubicBezTo>
                  <a:pt x="820456" y="470403"/>
                  <a:pt x="815398" y="459447"/>
                  <a:pt x="815035" y="448427"/>
                </a:cubicBezTo>
                <a:cubicBezTo>
                  <a:pt x="815132" y="433221"/>
                  <a:pt x="817754" y="413722"/>
                  <a:pt x="822900" y="389931"/>
                </a:cubicBezTo>
                <a:cubicBezTo>
                  <a:pt x="828046" y="366140"/>
                  <a:pt x="835132" y="340139"/>
                  <a:pt x="844160" y="311928"/>
                </a:cubicBezTo>
                <a:cubicBezTo>
                  <a:pt x="853187" y="283717"/>
                  <a:pt x="863572" y="255379"/>
                  <a:pt x="875315" y="226914"/>
                </a:cubicBezTo>
                <a:lnTo>
                  <a:pt x="836270" y="226914"/>
                </a:lnTo>
                <a:cubicBezTo>
                  <a:pt x="834101" y="223604"/>
                  <a:pt x="832103" y="217730"/>
                  <a:pt x="830276" y="209291"/>
                </a:cubicBezTo>
                <a:cubicBezTo>
                  <a:pt x="828450" y="200853"/>
                  <a:pt x="827479" y="193268"/>
                  <a:pt x="827365" y="186537"/>
                </a:cubicBezTo>
                <a:cubicBezTo>
                  <a:pt x="839381" y="187266"/>
                  <a:pt x="850798" y="188038"/>
                  <a:pt x="861615" y="188852"/>
                </a:cubicBezTo>
                <a:cubicBezTo>
                  <a:pt x="872433" y="189666"/>
                  <a:pt x="882481" y="190266"/>
                  <a:pt x="891759" y="190652"/>
                </a:cubicBezTo>
                <a:cubicBezTo>
                  <a:pt x="901132" y="172250"/>
                  <a:pt x="911190" y="154343"/>
                  <a:pt x="921934" y="136931"/>
                </a:cubicBezTo>
                <a:cubicBezTo>
                  <a:pt x="932678" y="119519"/>
                  <a:pt x="942737" y="104660"/>
                  <a:pt x="952109" y="92354"/>
                </a:cubicBezTo>
                <a:cubicBezTo>
                  <a:pt x="961482" y="80048"/>
                  <a:pt x="968797" y="72352"/>
                  <a:pt x="974055" y="69266"/>
                </a:cubicBezTo>
                <a:close/>
                <a:moveTo>
                  <a:pt x="154219" y="0"/>
                </a:moveTo>
                <a:cubicBezTo>
                  <a:pt x="160616" y="651"/>
                  <a:pt x="169159" y="3308"/>
                  <a:pt x="179848" y="7972"/>
                </a:cubicBezTo>
                <a:cubicBezTo>
                  <a:pt x="190537" y="12636"/>
                  <a:pt x="200655" y="18139"/>
                  <a:pt x="210201" y="24479"/>
                </a:cubicBezTo>
                <a:cubicBezTo>
                  <a:pt x="219747" y="30820"/>
                  <a:pt x="226004" y="36830"/>
                  <a:pt x="228971" y="42510"/>
                </a:cubicBezTo>
                <a:cubicBezTo>
                  <a:pt x="213078" y="57516"/>
                  <a:pt x="197325" y="80385"/>
                  <a:pt x="181711" y="111118"/>
                </a:cubicBezTo>
                <a:cubicBezTo>
                  <a:pt x="166098" y="141851"/>
                  <a:pt x="151343" y="176810"/>
                  <a:pt x="137447" y="215997"/>
                </a:cubicBezTo>
                <a:cubicBezTo>
                  <a:pt x="123551" y="255183"/>
                  <a:pt x="111232" y="294959"/>
                  <a:pt x="100491" y="335324"/>
                </a:cubicBezTo>
                <a:cubicBezTo>
                  <a:pt x="89749" y="375690"/>
                  <a:pt x="81304" y="413008"/>
                  <a:pt x="75155" y="447279"/>
                </a:cubicBezTo>
                <a:cubicBezTo>
                  <a:pt x="69005" y="481550"/>
                  <a:pt x="65871" y="509137"/>
                  <a:pt x="65751" y="530040"/>
                </a:cubicBezTo>
                <a:cubicBezTo>
                  <a:pt x="65751" y="534111"/>
                  <a:pt x="65922" y="537282"/>
                  <a:pt x="66265" y="539554"/>
                </a:cubicBezTo>
                <a:cubicBezTo>
                  <a:pt x="66608" y="541825"/>
                  <a:pt x="67123" y="543454"/>
                  <a:pt x="67808" y="544439"/>
                </a:cubicBezTo>
                <a:cubicBezTo>
                  <a:pt x="55018" y="543512"/>
                  <a:pt x="46198" y="540871"/>
                  <a:pt x="41349" y="536516"/>
                </a:cubicBezTo>
                <a:cubicBezTo>
                  <a:pt x="36499" y="532160"/>
                  <a:pt x="32905" y="527538"/>
                  <a:pt x="30567" y="522649"/>
                </a:cubicBezTo>
                <a:cubicBezTo>
                  <a:pt x="28229" y="517761"/>
                  <a:pt x="24433" y="514053"/>
                  <a:pt x="19177" y="511526"/>
                </a:cubicBezTo>
                <a:cubicBezTo>
                  <a:pt x="15059" y="509553"/>
                  <a:pt x="11576" y="504737"/>
                  <a:pt x="8726" y="497075"/>
                </a:cubicBezTo>
                <a:cubicBezTo>
                  <a:pt x="5877" y="489414"/>
                  <a:pt x="3712" y="481144"/>
                  <a:pt x="2232" y="472263"/>
                </a:cubicBezTo>
                <a:cubicBezTo>
                  <a:pt x="752" y="463383"/>
                  <a:pt x="8" y="456128"/>
                  <a:pt x="0" y="450499"/>
                </a:cubicBezTo>
                <a:cubicBezTo>
                  <a:pt x="203" y="430027"/>
                  <a:pt x="3881" y="403416"/>
                  <a:pt x="11035" y="370668"/>
                </a:cubicBezTo>
                <a:cubicBezTo>
                  <a:pt x="18189" y="337919"/>
                  <a:pt x="27602" y="302553"/>
                  <a:pt x="39274" y="264571"/>
                </a:cubicBezTo>
                <a:cubicBezTo>
                  <a:pt x="50946" y="226590"/>
                  <a:pt x="63661" y="189513"/>
                  <a:pt x="77418" y="153341"/>
                </a:cubicBezTo>
                <a:cubicBezTo>
                  <a:pt x="91175" y="117169"/>
                  <a:pt x="104757" y="85425"/>
                  <a:pt x="118166" y="58107"/>
                </a:cubicBezTo>
                <a:cubicBezTo>
                  <a:pt x="131574" y="30789"/>
                  <a:pt x="143592" y="11420"/>
                  <a:pt x="15421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6995F6-73D6-4391-91B5-52DF6F12BA07}"/>
              </a:ext>
            </a:extLst>
          </p:cNvPr>
          <p:cNvSpPr txBox="1"/>
          <p:nvPr userDrawn="1"/>
        </p:nvSpPr>
        <p:spPr>
          <a:xfrm rot="16200000">
            <a:off x="-56892" y="3001838"/>
            <a:ext cx="5370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260E2A6B-A809-4840-BF14-8648BC0BDF87}" type="slidenum">
              <a:rPr lang="id-ID" sz="1050" b="0" i="0" strike="noStrike" spc="0" smtClean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latin typeface="+mj-lt"/>
                <a:ea typeface="Kozuka Gothic Pro B" panose="020B0800000000000000" pitchFamily="34" charset="-128"/>
                <a:cs typeface="Open Sans Semibold" panose="020B0706030804020204" pitchFamily="34" charset="0"/>
              </a:rPr>
              <a:pPr algn="l"/>
              <a:t>‹#›</a:t>
            </a:fld>
            <a:endParaRPr lang="id-ID" sz="1200" b="0" i="0" strike="noStrike" spc="0" dirty="0">
              <a:ln>
                <a:noFill/>
              </a:ln>
              <a:solidFill>
                <a:schemeClr val="bg1">
                  <a:alpha val="50000"/>
                </a:schemeClr>
              </a:solidFill>
              <a:latin typeface="+mj-lt"/>
              <a:ea typeface="Kozuka Gothic Pro B" panose="020B0800000000000000" pitchFamily="34" charset="-128"/>
              <a:cs typeface="Open Sans Semibold" panose="020B0706030804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7037E68-5871-4130-B92C-D49759AFC070}"/>
              </a:ext>
            </a:extLst>
          </p:cNvPr>
          <p:cNvGrpSpPr/>
          <p:nvPr userDrawn="1"/>
        </p:nvGrpSpPr>
        <p:grpSpPr>
          <a:xfrm>
            <a:off x="9357405" y="6496040"/>
            <a:ext cx="2834595" cy="230832"/>
            <a:chOff x="9357405" y="6496040"/>
            <a:chExt cx="2834595" cy="23083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1C8EC44-1CC5-4D64-960C-E473239A4E48}"/>
                </a:ext>
              </a:extLst>
            </p:cNvPr>
            <p:cNvSpPr txBox="1"/>
            <p:nvPr userDrawn="1"/>
          </p:nvSpPr>
          <p:spPr>
            <a:xfrm>
              <a:off x="9357405" y="6496040"/>
              <a:ext cx="254984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>
                  <a:solidFill>
                    <a:schemeClr val="bg1">
                      <a:alpha val="85000"/>
                    </a:schemeClr>
                  </a:solidFill>
                </a:rPr>
                <a:t>Copyright © 2017 </a:t>
              </a:r>
              <a:r>
                <a:rPr lang="en-US" sz="900" dirty="0">
                  <a:solidFill>
                    <a:schemeClr val="bg1">
                      <a:alpha val="85000"/>
                    </a:schemeClr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YOUR COMPANY NAME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46A5D08-D278-43DF-BC8B-F13E8A4E53CC}"/>
                </a:ext>
              </a:extLst>
            </p:cNvPr>
            <p:cNvSpPr/>
            <p:nvPr userDrawn="1"/>
          </p:nvSpPr>
          <p:spPr>
            <a:xfrm>
              <a:off x="11920996" y="6555582"/>
              <a:ext cx="271004" cy="1117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CFF28DA-C319-421F-80F8-428E2280851F}"/>
              </a:ext>
            </a:extLst>
          </p:cNvPr>
          <p:cNvGrpSpPr/>
          <p:nvPr userDrawn="1"/>
        </p:nvGrpSpPr>
        <p:grpSpPr>
          <a:xfrm>
            <a:off x="11920996" y="3142077"/>
            <a:ext cx="130758" cy="573846"/>
            <a:chOff x="10087848" y="4228935"/>
            <a:chExt cx="130758" cy="573846"/>
          </a:xfrm>
          <a:solidFill>
            <a:schemeClr val="bg1"/>
          </a:solidFill>
        </p:grpSpPr>
        <p:sp>
          <p:nvSpPr>
            <p:cNvPr id="11" name="Freeform 75">
              <a:extLst>
                <a:ext uri="{FF2B5EF4-FFF2-40B4-BE49-F238E27FC236}">
                  <a16:creationId xmlns:a16="http://schemas.microsoft.com/office/drawing/2014/main" id="{564426D0-11DE-4198-A3C2-2755533CF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18469" y="4442204"/>
              <a:ext cx="69517" cy="129102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  <p:sp>
          <p:nvSpPr>
            <p:cNvPr id="12" name="Freeform 85">
              <a:extLst>
                <a:ext uri="{FF2B5EF4-FFF2-40B4-BE49-F238E27FC236}">
                  <a16:creationId xmlns:a16="http://schemas.microsoft.com/office/drawing/2014/main" id="{9AB2291C-3DC2-4CDA-88EE-1366795850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7848" y="4228935"/>
              <a:ext cx="130758" cy="105104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  <p:sp>
          <p:nvSpPr>
            <p:cNvPr id="13" name="Freeform 87">
              <a:extLst>
                <a:ext uri="{FF2B5EF4-FFF2-40B4-BE49-F238E27FC236}">
                  <a16:creationId xmlns:a16="http://schemas.microsoft.com/office/drawing/2014/main" id="{88651CC8-065D-43F3-B5CF-E7558DB75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2814" y="4679471"/>
              <a:ext cx="120827" cy="123310"/>
            </a:xfrm>
            <a:custGeom>
              <a:avLst/>
              <a:gdLst>
                <a:gd name="T0" fmla="*/ 187705 w 426"/>
                <a:gd name="T1" fmla="*/ 115822 h 435"/>
                <a:gd name="T2" fmla="*/ 187705 w 426"/>
                <a:gd name="T3" fmla="*/ 115822 h 435"/>
                <a:gd name="T4" fmla="*/ 115888 w 426"/>
                <a:gd name="T5" fmla="*/ 188143 h 435"/>
                <a:gd name="T6" fmla="*/ 42982 w 426"/>
                <a:gd name="T7" fmla="*/ 115822 h 435"/>
                <a:gd name="T8" fmla="*/ 47878 w 426"/>
                <a:gd name="T9" fmla="*/ 106034 h 435"/>
                <a:gd name="T10" fmla="*/ 0 w 426"/>
                <a:gd name="T11" fmla="*/ 106034 h 435"/>
                <a:gd name="T12" fmla="*/ 0 w 426"/>
                <a:gd name="T13" fmla="*/ 197387 h 435"/>
                <a:gd name="T14" fmla="*/ 33733 w 426"/>
                <a:gd name="T15" fmla="*/ 235994 h 435"/>
                <a:gd name="T16" fmla="*/ 197498 w 426"/>
                <a:gd name="T17" fmla="*/ 235994 h 435"/>
                <a:gd name="T18" fmla="*/ 231231 w 426"/>
                <a:gd name="T19" fmla="*/ 197387 h 435"/>
                <a:gd name="T20" fmla="*/ 231231 w 426"/>
                <a:gd name="T21" fmla="*/ 106034 h 435"/>
                <a:gd name="T22" fmla="*/ 183353 w 426"/>
                <a:gd name="T23" fmla="*/ 106034 h 435"/>
                <a:gd name="T24" fmla="*/ 187705 w 426"/>
                <a:gd name="T25" fmla="*/ 115822 h 435"/>
                <a:gd name="T26" fmla="*/ 197498 w 426"/>
                <a:gd name="T27" fmla="*/ 0 h 435"/>
                <a:gd name="T28" fmla="*/ 197498 w 426"/>
                <a:gd name="T29" fmla="*/ 0 h 435"/>
                <a:gd name="T30" fmla="*/ 33733 w 426"/>
                <a:gd name="T31" fmla="*/ 0 h 435"/>
                <a:gd name="T32" fmla="*/ 0 w 426"/>
                <a:gd name="T33" fmla="*/ 38607 h 435"/>
                <a:gd name="T34" fmla="*/ 0 w 426"/>
                <a:gd name="T35" fmla="*/ 77215 h 435"/>
                <a:gd name="T36" fmla="*/ 57672 w 426"/>
                <a:gd name="T37" fmla="*/ 77215 h 435"/>
                <a:gd name="T38" fmla="*/ 115888 w 426"/>
                <a:gd name="T39" fmla="*/ 48395 h 435"/>
                <a:gd name="T40" fmla="*/ 173559 w 426"/>
                <a:gd name="T41" fmla="*/ 77215 h 435"/>
                <a:gd name="T42" fmla="*/ 231231 w 426"/>
                <a:gd name="T43" fmla="*/ 77215 h 435"/>
                <a:gd name="T44" fmla="*/ 231231 w 426"/>
                <a:gd name="T45" fmla="*/ 38607 h 435"/>
                <a:gd name="T46" fmla="*/ 197498 w 426"/>
                <a:gd name="T47" fmla="*/ 0 h 435"/>
                <a:gd name="T48" fmla="*/ 212188 w 426"/>
                <a:gd name="T49" fmla="*/ 48395 h 435"/>
                <a:gd name="T50" fmla="*/ 212188 w 426"/>
                <a:gd name="T51" fmla="*/ 48395 h 435"/>
                <a:gd name="T52" fmla="*/ 207292 w 426"/>
                <a:gd name="T53" fmla="*/ 52745 h 435"/>
                <a:gd name="T54" fmla="*/ 187705 w 426"/>
                <a:gd name="T55" fmla="*/ 52745 h 435"/>
                <a:gd name="T56" fmla="*/ 178456 w 426"/>
                <a:gd name="T57" fmla="*/ 48395 h 435"/>
                <a:gd name="T58" fmla="*/ 178456 w 426"/>
                <a:gd name="T59" fmla="*/ 28820 h 435"/>
                <a:gd name="T60" fmla="*/ 187705 w 426"/>
                <a:gd name="T61" fmla="*/ 19576 h 435"/>
                <a:gd name="T62" fmla="*/ 207292 w 426"/>
                <a:gd name="T63" fmla="*/ 19576 h 435"/>
                <a:gd name="T64" fmla="*/ 212188 w 426"/>
                <a:gd name="T65" fmla="*/ 28820 h 435"/>
                <a:gd name="T66" fmla="*/ 212188 w 426"/>
                <a:gd name="T67" fmla="*/ 48395 h 435"/>
                <a:gd name="T68" fmla="*/ 158869 w 426"/>
                <a:gd name="T69" fmla="*/ 115822 h 435"/>
                <a:gd name="T70" fmla="*/ 158869 w 426"/>
                <a:gd name="T71" fmla="*/ 115822 h 435"/>
                <a:gd name="T72" fmla="*/ 115888 w 426"/>
                <a:gd name="T73" fmla="*/ 72321 h 435"/>
                <a:gd name="T74" fmla="*/ 71818 w 426"/>
                <a:gd name="T75" fmla="*/ 115822 h 435"/>
                <a:gd name="T76" fmla="*/ 115888 w 426"/>
                <a:gd name="T77" fmla="*/ 159323 h 435"/>
                <a:gd name="T78" fmla="*/ 158869 w 426"/>
                <a:gd name="T79" fmla="*/ 115822 h 43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26" h="435">
                  <a:moveTo>
                    <a:pt x="345" y="213"/>
                  </a:moveTo>
                  <a:lnTo>
                    <a:pt x="345" y="213"/>
                  </a:lnTo>
                  <a:cubicBezTo>
                    <a:pt x="345" y="284"/>
                    <a:pt x="284" y="346"/>
                    <a:pt x="213" y="346"/>
                  </a:cubicBezTo>
                  <a:cubicBezTo>
                    <a:pt x="142" y="346"/>
                    <a:pt x="79" y="284"/>
                    <a:pt x="79" y="213"/>
                  </a:cubicBezTo>
                  <a:cubicBezTo>
                    <a:pt x="79" y="203"/>
                    <a:pt x="88" y="203"/>
                    <a:pt x="88" y="19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363"/>
                    <a:pt x="0" y="363"/>
                    <a:pt x="0" y="363"/>
                  </a:cubicBezTo>
                  <a:cubicBezTo>
                    <a:pt x="0" y="399"/>
                    <a:pt x="26" y="434"/>
                    <a:pt x="62" y="434"/>
                  </a:cubicBezTo>
                  <a:cubicBezTo>
                    <a:pt x="363" y="434"/>
                    <a:pt x="363" y="434"/>
                    <a:pt x="363" y="434"/>
                  </a:cubicBezTo>
                  <a:cubicBezTo>
                    <a:pt x="398" y="434"/>
                    <a:pt x="425" y="399"/>
                    <a:pt x="425" y="363"/>
                  </a:cubicBezTo>
                  <a:cubicBezTo>
                    <a:pt x="425" y="195"/>
                    <a:pt x="425" y="195"/>
                    <a:pt x="425" y="195"/>
                  </a:cubicBezTo>
                  <a:cubicBezTo>
                    <a:pt x="337" y="195"/>
                    <a:pt x="337" y="195"/>
                    <a:pt x="337" y="195"/>
                  </a:cubicBezTo>
                  <a:cubicBezTo>
                    <a:pt x="337" y="203"/>
                    <a:pt x="345" y="203"/>
                    <a:pt x="345" y="213"/>
                  </a:cubicBezTo>
                  <a:close/>
                  <a:moveTo>
                    <a:pt x="363" y="0"/>
                  </a:moveTo>
                  <a:lnTo>
                    <a:pt x="363" y="0"/>
                  </a:lnTo>
                  <a:cubicBezTo>
                    <a:pt x="62" y="0"/>
                    <a:pt x="62" y="0"/>
                    <a:pt x="62" y="0"/>
                  </a:cubicBezTo>
                  <a:cubicBezTo>
                    <a:pt x="26" y="0"/>
                    <a:pt x="0" y="36"/>
                    <a:pt x="0" y="71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106" y="142"/>
                    <a:pt x="106" y="142"/>
                    <a:pt x="106" y="142"/>
                  </a:cubicBezTo>
                  <a:cubicBezTo>
                    <a:pt x="132" y="106"/>
                    <a:pt x="168" y="89"/>
                    <a:pt x="213" y="89"/>
                  </a:cubicBezTo>
                  <a:cubicBezTo>
                    <a:pt x="257" y="89"/>
                    <a:pt x="292" y="106"/>
                    <a:pt x="319" y="142"/>
                  </a:cubicBezTo>
                  <a:cubicBezTo>
                    <a:pt x="425" y="142"/>
                    <a:pt x="425" y="142"/>
                    <a:pt x="425" y="142"/>
                  </a:cubicBezTo>
                  <a:cubicBezTo>
                    <a:pt x="425" y="71"/>
                    <a:pt x="425" y="71"/>
                    <a:pt x="425" y="71"/>
                  </a:cubicBezTo>
                  <a:cubicBezTo>
                    <a:pt x="425" y="36"/>
                    <a:pt x="398" y="0"/>
                    <a:pt x="363" y="0"/>
                  </a:cubicBezTo>
                  <a:close/>
                  <a:moveTo>
                    <a:pt x="390" y="89"/>
                  </a:moveTo>
                  <a:lnTo>
                    <a:pt x="390" y="89"/>
                  </a:lnTo>
                  <a:cubicBezTo>
                    <a:pt x="390" y="89"/>
                    <a:pt x="390" y="97"/>
                    <a:pt x="381" y="97"/>
                  </a:cubicBezTo>
                  <a:cubicBezTo>
                    <a:pt x="345" y="97"/>
                    <a:pt x="345" y="97"/>
                    <a:pt x="345" y="97"/>
                  </a:cubicBezTo>
                  <a:cubicBezTo>
                    <a:pt x="337" y="97"/>
                    <a:pt x="328" y="89"/>
                    <a:pt x="328" y="89"/>
                  </a:cubicBezTo>
                  <a:cubicBezTo>
                    <a:pt x="328" y="53"/>
                    <a:pt x="328" y="53"/>
                    <a:pt x="328" y="53"/>
                  </a:cubicBezTo>
                  <a:cubicBezTo>
                    <a:pt x="328" y="44"/>
                    <a:pt x="337" y="36"/>
                    <a:pt x="345" y="36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90" y="36"/>
                    <a:pt x="390" y="44"/>
                    <a:pt x="390" y="53"/>
                  </a:cubicBezTo>
                  <a:lnTo>
                    <a:pt x="390" y="89"/>
                  </a:lnTo>
                  <a:close/>
                  <a:moveTo>
                    <a:pt x="292" y="213"/>
                  </a:moveTo>
                  <a:lnTo>
                    <a:pt x="292" y="213"/>
                  </a:lnTo>
                  <a:cubicBezTo>
                    <a:pt x="292" y="168"/>
                    <a:pt x="257" y="133"/>
                    <a:pt x="213" y="133"/>
                  </a:cubicBezTo>
                  <a:cubicBezTo>
                    <a:pt x="168" y="133"/>
                    <a:pt x="132" y="168"/>
                    <a:pt x="132" y="213"/>
                  </a:cubicBezTo>
                  <a:cubicBezTo>
                    <a:pt x="132" y="257"/>
                    <a:pt x="168" y="293"/>
                    <a:pt x="213" y="293"/>
                  </a:cubicBezTo>
                  <a:cubicBezTo>
                    <a:pt x="257" y="293"/>
                    <a:pt x="292" y="257"/>
                    <a:pt x="292" y="21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16BEB01-6DC8-424E-A820-5E5FC86538BE}"/>
              </a:ext>
            </a:extLst>
          </p:cNvPr>
          <p:cNvSpPr txBox="1"/>
          <p:nvPr userDrawn="1"/>
        </p:nvSpPr>
        <p:spPr>
          <a:xfrm rot="16200000">
            <a:off x="-56892" y="3435814"/>
            <a:ext cx="5370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alpha val="50000"/>
                  </a:schemeClr>
                </a:solidFill>
                <a:latin typeface="+mj-lt"/>
              </a:rPr>
              <a:t>Page</a:t>
            </a:r>
          </a:p>
        </p:txBody>
      </p:sp>
    </p:spTree>
    <p:extLst>
      <p:ext uri="{BB962C8B-B14F-4D97-AF65-F5344CB8AC3E}">
        <p14:creationId xmlns:p14="http://schemas.microsoft.com/office/powerpoint/2010/main" val="1625509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818725-C034-4B6B-A709-7D2B9B7B54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03449"/>
            <a:ext cx="12192000" cy="6654553"/>
          </a:xfrm>
          <a:custGeom>
            <a:avLst/>
            <a:gdLst>
              <a:gd name="connsiteX0" fmla="*/ 7528789 w 12192000"/>
              <a:gd name="connsiteY0" fmla="*/ 1 h 6654553"/>
              <a:gd name="connsiteX1" fmla="*/ 7639050 w 12192000"/>
              <a:gd name="connsiteY1" fmla="*/ 6103 h 6654553"/>
              <a:gd name="connsiteX2" fmla="*/ 9867900 w 12192000"/>
              <a:gd name="connsiteY2" fmla="*/ 844303 h 6654553"/>
              <a:gd name="connsiteX3" fmla="*/ 11772900 w 12192000"/>
              <a:gd name="connsiteY3" fmla="*/ 82303 h 6654553"/>
              <a:gd name="connsiteX4" fmla="*/ 12155935 w 12192000"/>
              <a:gd name="connsiteY4" fmla="*/ 210486 h 6654553"/>
              <a:gd name="connsiteX5" fmla="*/ 12192000 w 12192000"/>
              <a:gd name="connsiteY5" fmla="*/ 229827 h 6654553"/>
              <a:gd name="connsiteX6" fmla="*/ 12192000 w 12192000"/>
              <a:gd name="connsiteY6" fmla="*/ 5817705 h 6654553"/>
              <a:gd name="connsiteX7" fmla="*/ 12075319 w 12192000"/>
              <a:gd name="connsiteY7" fmla="*/ 5772299 h 6654553"/>
              <a:gd name="connsiteX8" fmla="*/ 10782300 w 12192000"/>
              <a:gd name="connsiteY8" fmla="*/ 5511552 h 6654553"/>
              <a:gd name="connsiteX9" fmla="*/ 8896350 w 12192000"/>
              <a:gd name="connsiteY9" fmla="*/ 6425952 h 6654553"/>
              <a:gd name="connsiteX10" fmla="*/ 7600950 w 12192000"/>
              <a:gd name="connsiteY10" fmla="*/ 6121152 h 6654553"/>
              <a:gd name="connsiteX11" fmla="*/ 5791200 w 12192000"/>
              <a:gd name="connsiteY11" fmla="*/ 6502152 h 6654553"/>
              <a:gd name="connsiteX12" fmla="*/ 3390900 w 12192000"/>
              <a:gd name="connsiteY12" fmla="*/ 6159252 h 6654553"/>
              <a:gd name="connsiteX13" fmla="*/ 1644309 w 12192000"/>
              <a:gd name="connsiteY13" fmla="*/ 6573460 h 6654553"/>
              <a:gd name="connsiteX14" fmla="*/ 1399171 w 12192000"/>
              <a:gd name="connsiteY14" fmla="*/ 6654553 h 6654553"/>
              <a:gd name="connsiteX15" fmla="*/ 0 w 12192000"/>
              <a:gd name="connsiteY15" fmla="*/ 6654553 h 6654553"/>
              <a:gd name="connsiteX16" fmla="*/ 0 w 12192000"/>
              <a:gd name="connsiteY16" fmla="*/ 740155 h 6654553"/>
              <a:gd name="connsiteX17" fmla="*/ 89297 w 12192000"/>
              <a:gd name="connsiteY17" fmla="*/ 764531 h 6654553"/>
              <a:gd name="connsiteX18" fmla="*/ 1276350 w 12192000"/>
              <a:gd name="connsiteY18" fmla="*/ 882403 h 6654553"/>
              <a:gd name="connsiteX19" fmla="*/ 4229101 w 12192000"/>
              <a:gd name="connsiteY19" fmla="*/ 25153 h 6654553"/>
              <a:gd name="connsiteX20" fmla="*/ 6210300 w 12192000"/>
              <a:gd name="connsiteY20" fmla="*/ 444253 h 6654553"/>
              <a:gd name="connsiteX21" fmla="*/ 7528789 w 12192000"/>
              <a:gd name="connsiteY21" fmla="*/ 1 h 6654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2000" h="6654553">
                <a:moveTo>
                  <a:pt x="7528789" y="1"/>
                </a:moveTo>
                <a:cubicBezTo>
                  <a:pt x="7564252" y="-11"/>
                  <a:pt x="7600950" y="1936"/>
                  <a:pt x="7639050" y="6103"/>
                </a:cubicBezTo>
                <a:cubicBezTo>
                  <a:pt x="8248650" y="72778"/>
                  <a:pt x="9178925" y="831603"/>
                  <a:pt x="9867900" y="844303"/>
                </a:cubicBezTo>
                <a:cubicBezTo>
                  <a:pt x="10556875" y="857003"/>
                  <a:pt x="11137900" y="-247"/>
                  <a:pt x="11772900" y="82303"/>
                </a:cubicBezTo>
                <a:cubicBezTo>
                  <a:pt x="11891963" y="97781"/>
                  <a:pt x="12021629" y="144067"/>
                  <a:pt x="12155935" y="210486"/>
                </a:cubicBezTo>
                <a:lnTo>
                  <a:pt x="12192000" y="229827"/>
                </a:lnTo>
                <a:lnTo>
                  <a:pt x="12192000" y="5817705"/>
                </a:lnTo>
                <a:lnTo>
                  <a:pt x="12075319" y="5772299"/>
                </a:lnTo>
                <a:cubicBezTo>
                  <a:pt x="11626850" y="5613946"/>
                  <a:pt x="11131550" y="5502027"/>
                  <a:pt x="10782300" y="5511552"/>
                </a:cubicBezTo>
                <a:cubicBezTo>
                  <a:pt x="10083800" y="5530602"/>
                  <a:pt x="9426575" y="6324352"/>
                  <a:pt x="8896350" y="6425952"/>
                </a:cubicBezTo>
                <a:cubicBezTo>
                  <a:pt x="8366125" y="6527552"/>
                  <a:pt x="8118475" y="6108452"/>
                  <a:pt x="7600950" y="6121152"/>
                </a:cubicBezTo>
                <a:cubicBezTo>
                  <a:pt x="7083425" y="6133852"/>
                  <a:pt x="6492875" y="6495802"/>
                  <a:pt x="5791200" y="6502152"/>
                </a:cubicBezTo>
                <a:cubicBezTo>
                  <a:pt x="5089525" y="6508502"/>
                  <a:pt x="4210051" y="6105277"/>
                  <a:pt x="3390900" y="6159252"/>
                </a:cubicBezTo>
                <a:cubicBezTo>
                  <a:pt x="2878932" y="6192987"/>
                  <a:pt x="2192090" y="6395393"/>
                  <a:pt x="1644309" y="6573460"/>
                </a:cubicBezTo>
                <a:lnTo>
                  <a:pt x="1399171" y="6654553"/>
                </a:lnTo>
                <a:lnTo>
                  <a:pt x="0" y="6654553"/>
                </a:lnTo>
                <a:lnTo>
                  <a:pt x="0" y="740155"/>
                </a:lnTo>
                <a:lnTo>
                  <a:pt x="89297" y="764531"/>
                </a:lnTo>
                <a:cubicBezTo>
                  <a:pt x="446881" y="854622"/>
                  <a:pt x="860425" y="923678"/>
                  <a:pt x="1276350" y="882403"/>
                </a:cubicBezTo>
                <a:cubicBezTo>
                  <a:pt x="2108200" y="799853"/>
                  <a:pt x="3406775" y="98178"/>
                  <a:pt x="4229101" y="25153"/>
                </a:cubicBezTo>
                <a:cubicBezTo>
                  <a:pt x="5051425" y="-47872"/>
                  <a:pt x="5641975" y="447428"/>
                  <a:pt x="6210300" y="444253"/>
                </a:cubicBezTo>
                <a:cubicBezTo>
                  <a:pt x="6743105" y="441277"/>
                  <a:pt x="6996857" y="187"/>
                  <a:pt x="7528789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204064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CBF9872-67A2-4EF7-9962-2015BAD3040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814286"/>
            <a:ext cx="12192000" cy="390808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D5A3122-2C6B-4B73-A2CA-ACDE305AD28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48581" y="1150373"/>
            <a:ext cx="3642851" cy="4572000"/>
          </a:xfrm>
          <a:custGeom>
            <a:avLst/>
            <a:gdLst>
              <a:gd name="connsiteX0" fmla="*/ 0 w 3642851"/>
              <a:gd name="connsiteY0" fmla="*/ 0 h 4572000"/>
              <a:gd name="connsiteX1" fmla="*/ 3642851 w 3642851"/>
              <a:gd name="connsiteY1" fmla="*/ 0 h 4572000"/>
              <a:gd name="connsiteX2" fmla="*/ 3642851 w 3642851"/>
              <a:gd name="connsiteY2" fmla="*/ 4572000 h 4572000"/>
              <a:gd name="connsiteX3" fmla="*/ 0 w 3642851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2851" h="4572000">
                <a:moveTo>
                  <a:pt x="0" y="0"/>
                </a:moveTo>
                <a:lnTo>
                  <a:pt x="3642851" y="0"/>
                </a:lnTo>
                <a:lnTo>
                  <a:pt x="3642851" y="4572000"/>
                </a:lnTo>
                <a:lnTo>
                  <a:pt x="0" y="4572000"/>
                </a:lnTo>
                <a:close/>
              </a:path>
            </a:pathLst>
          </a:custGeom>
          <a:noFill/>
          <a:effectLst>
            <a:outerShdw blurRad="698500" dist="127000" dir="16200000" rotWithShape="0">
              <a:prstClr val="black">
                <a:alpha val="36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618272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EDA24C-6EB3-4D0D-8685-1A5F8AE818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34233" y="1735979"/>
            <a:ext cx="6386051" cy="258529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281750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1632D1-76C1-4FD2-8177-A5653285D5A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41085" y="2307891"/>
            <a:ext cx="2863144" cy="1954392"/>
          </a:xfrm>
          <a:prstGeom prst="rect">
            <a:avLst/>
          </a:prstGeom>
          <a:noFill/>
          <a:effectLst>
            <a:outerShdw blurRad="965200" dist="330200" dir="5400000" sx="95000" sy="95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DB7AB18-7C8F-4DEF-A5BC-71B6CDC7808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64427" y="4262282"/>
            <a:ext cx="2863144" cy="1954393"/>
          </a:xfrm>
          <a:prstGeom prst="rect">
            <a:avLst/>
          </a:prstGeom>
          <a:noFill/>
          <a:effectLst>
            <a:outerShdw blurRad="965200" dist="330200" dir="5400000" sx="95000" sy="95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4574BD8-07AF-4FAD-A45B-A9E6D26C658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887769" y="2307891"/>
            <a:ext cx="2863146" cy="1954392"/>
          </a:xfrm>
          <a:prstGeom prst="rect">
            <a:avLst/>
          </a:prstGeom>
          <a:noFill/>
          <a:effectLst>
            <a:outerShdw blurRad="965200" dist="330200" dir="5400000" sx="95000" sy="95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849458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A388990-E7ED-41D1-98F9-B3C760404662}"/>
              </a:ext>
            </a:extLst>
          </p:cNvPr>
          <p:cNvSpPr/>
          <p:nvPr userDrawn="1"/>
        </p:nvSpPr>
        <p:spPr>
          <a:xfrm>
            <a:off x="1066800" y="1143000"/>
            <a:ext cx="10058400" cy="4572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8A37064-5CEE-48BB-AD89-D8246B0DD00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3077498"/>
            <a:ext cx="2276168" cy="3008671"/>
          </a:xfrm>
          <a:custGeom>
            <a:avLst/>
            <a:gdLst>
              <a:gd name="connsiteX0" fmla="*/ 0 w 2276168"/>
              <a:gd name="connsiteY0" fmla="*/ 0 h 3008671"/>
              <a:gd name="connsiteX1" fmla="*/ 2276168 w 2276168"/>
              <a:gd name="connsiteY1" fmla="*/ 0 h 3008671"/>
              <a:gd name="connsiteX2" fmla="*/ 2276168 w 2276168"/>
              <a:gd name="connsiteY2" fmla="*/ 3008671 h 3008671"/>
              <a:gd name="connsiteX3" fmla="*/ 0 w 2276168"/>
              <a:gd name="connsiteY3" fmla="*/ 3008671 h 3008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6168" h="3008671">
                <a:moveTo>
                  <a:pt x="0" y="0"/>
                </a:moveTo>
                <a:lnTo>
                  <a:pt x="2276168" y="0"/>
                </a:lnTo>
                <a:lnTo>
                  <a:pt x="2276168" y="3008671"/>
                </a:lnTo>
                <a:lnTo>
                  <a:pt x="0" y="3008671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effectLst>
            <a:outerShdw blurRad="825500" dist="393700" dir="5400000" sx="96000" sy="96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5BE2840-107A-4271-8BCC-DE1CC616AA1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19832" y="771833"/>
            <a:ext cx="2276168" cy="3008671"/>
          </a:xfrm>
          <a:custGeom>
            <a:avLst/>
            <a:gdLst>
              <a:gd name="connsiteX0" fmla="*/ 0 w 2276168"/>
              <a:gd name="connsiteY0" fmla="*/ 0 h 3008671"/>
              <a:gd name="connsiteX1" fmla="*/ 2276168 w 2276168"/>
              <a:gd name="connsiteY1" fmla="*/ 0 h 3008671"/>
              <a:gd name="connsiteX2" fmla="*/ 2276168 w 2276168"/>
              <a:gd name="connsiteY2" fmla="*/ 3008671 h 3008671"/>
              <a:gd name="connsiteX3" fmla="*/ 0 w 2276168"/>
              <a:gd name="connsiteY3" fmla="*/ 3008671 h 3008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6168" h="3008671">
                <a:moveTo>
                  <a:pt x="0" y="0"/>
                </a:moveTo>
                <a:lnTo>
                  <a:pt x="2276168" y="0"/>
                </a:lnTo>
                <a:lnTo>
                  <a:pt x="2276168" y="3008671"/>
                </a:lnTo>
                <a:lnTo>
                  <a:pt x="0" y="3008671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effectLst>
            <a:outerShdw blurRad="825500" dist="393700" dir="5400000" sx="96000" sy="96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52743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5BE2840-107A-4271-8BCC-DE1CC616AA1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89486" y="803202"/>
            <a:ext cx="3643084" cy="5251596"/>
          </a:xfrm>
          <a:custGeom>
            <a:avLst/>
            <a:gdLst>
              <a:gd name="connsiteX0" fmla="*/ 0 w 2276168"/>
              <a:gd name="connsiteY0" fmla="*/ 0 h 3008671"/>
              <a:gd name="connsiteX1" fmla="*/ 2276168 w 2276168"/>
              <a:gd name="connsiteY1" fmla="*/ 0 h 3008671"/>
              <a:gd name="connsiteX2" fmla="*/ 2276168 w 2276168"/>
              <a:gd name="connsiteY2" fmla="*/ 3008671 h 3008671"/>
              <a:gd name="connsiteX3" fmla="*/ 0 w 2276168"/>
              <a:gd name="connsiteY3" fmla="*/ 3008671 h 3008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6168" h="3008671">
                <a:moveTo>
                  <a:pt x="0" y="0"/>
                </a:moveTo>
                <a:lnTo>
                  <a:pt x="2276168" y="0"/>
                </a:lnTo>
                <a:lnTo>
                  <a:pt x="2276168" y="3008671"/>
                </a:lnTo>
                <a:lnTo>
                  <a:pt x="0" y="3008671"/>
                </a:lnTo>
                <a:close/>
              </a:path>
            </a:pathLst>
          </a:custGeom>
          <a:noFill/>
          <a:effectLst>
            <a:outerShdw blurRad="825500" dist="393700" dir="5400000" sx="96000" sy="96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064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E4A60B34-D69D-475C-B629-53AFBDFB49BD}"/>
              </a:ext>
            </a:extLst>
          </p:cNvPr>
          <p:cNvSpPr/>
          <p:nvPr userDrawn="1"/>
        </p:nvSpPr>
        <p:spPr>
          <a:xfrm>
            <a:off x="1" y="3354056"/>
            <a:ext cx="4857898" cy="3503946"/>
          </a:xfrm>
          <a:custGeom>
            <a:avLst/>
            <a:gdLst>
              <a:gd name="connsiteX0" fmla="*/ 1467469 w 3428779"/>
              <a:gd name="connsiteY0" fmla="*/ 0 h 2473139"/>
              <a:gd name="connsiteX1" fmla="*/ 3428779 w 3428779"/>
              <a:gd name="connsiteY1" fmla="*/ 1961310 h 2473139"/>
              <a:gd name="connsiteX2" fmla="*/ 3388932 w 3428779"/>
              <a:gd name="connsiteY2" fmla="*/ 2356583 h 2473139"/>
              <a:gd name="connsiteX3" fmla="*/ 3358963 w 3428779"/>
              <a:gd name="connsiteY3" fmla="*/ 2473139 h 2473139"/>
              <a:gd name="connsiteX4" fmla="*/ 2402767 w 3428779"/>
              <a:gd name="connsiteY4" fmla="*/ 2473139 h 2473139"/>
              <a:gd name="connsiteX5" fmla="*/ 2404968 w 3428779"/>
              <a:gd name="connsiteY5" fmla="*/ 2469516 h 2473139"/>
              <a:gd name="connsiteX6" fmla="*/ 2533650 w 3428779"/>
              <a:gd name="connsiteY6" fmla="*/ 1961310 h 2473139"/>
              <a:gd name="connsiteX7" fmla="*/ 1467469 w 3428779"/>
              <a:gd name="connsiteY7" fmla="*/ 895129 h 2473139"/>
              <a:gd name="connsiteX8" fmla="*/ 401288 w 3428779"/>
              <a:gd name="connsiteY8" fmla="*/ 1961310 h 2473139"/>
              <a:gd name="connsiteX9" fmla="*/ 529970 w 3428779"/>
              <a:gd name="connsiteY9" fmla="*/ 2469516 h 2473139"/>
              <a:gd name="connsiteX10" fmla="*/ 532172 w 3428779"/>
              <a:gd name="connsiteY10" fmla="*/ 2473139 h 2473139"/>
              <a:gd name="connsiteX11" fmla="*/ 0 w 3428779"/>
              <a:gd name="connsiteY11" fmla="*/ 2473139 h 2473139"/>
              <a:gd name="connsiteX12" fmla="*/ 0 w 3428779"/>
              <a:gd name="connsiteY12" fmla="*/ 663151 h 2473139"/>
              <a:gd name="connsiteX13" fmla="*/ 80613 w 3428779"/>
              <a:gd name="connsiteY13" fmla="*/ 574455 h 2473139"/>
              <a:gd name="connsiteX14" fmla="*/ 1467469 w 3428779"/>
              <a:gd name="connsiteY14" fmla="*/ 0 h 2473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28779" h="2473139">
                <a:moveTo>
                  <a:pt x="1467469" y="0"/>
                </a:moveTo>
                <a:cubicBezTo>
                  <a:pt x="2550671" y="0"/>
                  <a:pt x="3428779" y="878108"/>
                  <a:pt x="3428779" y="1961310"/>
                </a:cubicBezTo>
                <a:cubicBezTo>
                  <a:pt x="3428779" y="2096711"/>
                  <a:pt x="3415059" y="2228906"/>
                  <a:pt x="3388932" y="2356583"/>
                </a:cubicBezTo>
                <a:lnTo>
                  <a:pt x="3358963" y="2473139"/>
                </a:lnTo>
                <a:lnTo>
                  <a:pt x="2402767" y="2473139"/>
                </a:lnTo>
                <a:lnTo>
                  <a:pt x="2404968" y="2469516"/>
                </a:lnTo>
                <a:cubicBezTo>
                  <a:pt x="2487034" y="2318445"/>
                  <a:pt x="2533650" y="2145322"/>
                  <a:pt x="2533650" y="1961310"/>
                </a:cubicBezTo>
                <a:cubicBezTo>
                  <a:pt x="2533650" y="1372474"/>
                  <a:pt x="2056305" y="895129"/>
                  <a:pt x="1467469" y="895129"/>
                </a:cubicBezTo>
                <a:cubicBezTo>
                  <a:pt x="878633" y="895129"/>
                  <a:pt x="401288" y="1372474"/>
                  <a:pt x="401288" y="1961310"/>
                </a:cubicBezTo>
                <a:cubicBezTo>
                  <a:pt x="401288" y="2145322"/>
                  <a:pt x="447904" y="2318445"/>
                  <a:pt x="529970" y="2469516"/>
                </a:cubicBezTo>
                <a:lnTo>
                  <a:pt x="532172" y="2473139"/>
                </a:lnTo>
                <a:lnTo>
                  <a:pt x="0" y="2473139"/>
                </a:lnTo>
                <a:lnTo>
                  <a:pt x="0" y="663151"/>
                </a:lnTo>
                <a:lnTo>
                  <a:pt x="80613" y="574455"/>
                </a:lnTo>
                <a:cubicBezTo>
                  <a:pt x="435541" y="219527"/>
                  <a:pt x="925868" y="0"/>
                  <a:pt x="1467469" y="0"/>
                </a:cubicBezTo>
                <a:close/>
              </a:path>
            </a:pathLst>
          </a:custGeom>
          <a:solidFill>
            <a:schemeClr val="bg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Rectangle 267">
            <a:extLst>
              <a:ext uri="{FF2B5EF4-FFF2-40B4-BE49-F238E27FC236}">
                <a16:creationId xmlns:a16="http://schemas.microsoft.com/office/drawing/2014/main" id="{F150DBEF-F3C6-41C9-B3AE-96D11ED255DF}"/>
              </a:ext>
            </a:extLst>
          </p:cNvPr>
          <p:cNvSpPr/>
          <p:nvPr userDrawn="1"/>
        </p:nvSpPr>
        <p:spPr>
          <a:xfrm>
            <a:off x="11920996" y="6555582"/>
            <a:ext cx="271004" cy="11174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C8ED9583-6F69-4626-B3F7-0ED4952A3569}"/>
              </a:ext>
            </a:extLst>
          </p:cNvPr>
          <p:cNvSpPr/>
          <p:nvPr userDrawn="1"/>
        </p:nvSpPr>
        <p:spPr>
          <a:xfrm>
            <a:off x="4953694" y="2286694"/>
            <a:ext cx="2284612" cy="2284612"/>
          </a:xfrm>
          <a:custGeom>
            <a:avLst/>
            <a:gdLst>
              <a:gd name="connsiteX0" fmla="*/ 1961310 w 3922620"/>
              <a:gd name="connsiteY0" fmla="*/ 895129 h 3922620"/>
              <a:gd name="connsiteX1" fmla="*/ 895129 w 3922620"/>
              <a:gd name="connsiteY1" fmla="*/ 1961310 h 3922620"/>
              <a:gd name="connsiteX2" fmla="*/ 1961310 w 3922620"/>
              <a:gd name="connsiteY2" fmla="*/ 3027491 h 3922620"/>
              <a:gd name="connsiteX3" fmla="*/ 3027491 w 3922620"/>
              <a:gd name="connsiteY3" fmla="*/ 1961310 h 3922620"/>
              <a:gd name="connsiteX4" fmla="*/ 1961310 w 3922620"/>
              <a:gd name="connsiteY4" fmla="*/ 895129 h 3922620"/>
              <a:gd name="connsiteX5" fmla="*/ 1961310 w 3922620"/>
              <a:gd name="connsiteY5" fmla="*/ 0 h 3922620"/>
              <a:gd name="connsiteX6" fmla="*/ 3922620 w 3922620"/>
              <a:gd name="connsiteY6" fmla="*/ 1961310 h 3922620"/>
              <a:gd name="connsiteX7" fmla="*/ 1961310 w 3922620"/>
              <a:gd name="connsiteY7" fmla="*/ 3922620 h 3922620"/>
              <a:gd name="connsiteX8" fmla="*/ 0 w 3922620"/>
              <a:gd name="connsiteY8" fmla="*/ 1961310 h 3922620"/>
              <a:gd name="connsiteX9" fmla="*/ 1961310 w 3922620"/>
              <a:gd name="connsiteY9" fmla="*/ 0 h 3922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2620" h="3922620">
                <a:moveTo>
                  <a:pt x="1961310" y="895129"/>
                </a:moveTo>
                <a:cubicBezTo>
                  <a:pt x="1372474" y="895129"/>
                  <a:pt x="895129" y="1372474"/>
                  <a:pt x="895129" y="1961310"/>
                </a:cubicBezTo>
                <a:cubicBezTo>
                  <a:pt x="895129" y="2550146"/>
                  <a:pt x="1372474" y="3027491"/>
                  <a:pt x="1961310" y="3027491"/>
                </a:cubicBezTo>
                <a:cubicBezTo>
                  <a:pt x="2550146" y="3027491"/>
                  <a:pt x="3027491" y="2550146"/>
                  <a:pt x="3027491" y="1961310"/>
                </a:cubicBezTo>
                <a:cubicBezTo>
                  <a:pt x="3027491" y="1372474"/>
                  <a:pt x="2550146" y="895129"/>
                  <a:pt x="1961310" y="895129"/>
                </a:cubicBezTo>
                <a:close/>
                <a:moveTo>
                  <a:pt x="1961310" y="0"/>
                </a:moveTo>
                <a:cubicBezTo>
                  <a:pt x="3044512" y="0"/>
                  <a:pt x="3922620" y="878108"/>
                  <a:pt x="3922620" y="1961310"/>
                </a:cubicBezTo>
                <a:cubicBezTo>
                  <a:pt x="3922620" y="3044512"/>
                  <a:pt x="3044512" y="3922620"/>
                  <a:pt x="1961310" y="3922620"/>
                </a:cubicBezTo>
                <a:cubicBezTo>
                  <a:pt x="878108" y="3922620"/>
                  <a:pt x="0" y="3044512"/>
                  <a:pt x="0" y="1961310"/>
                </a:cubicBezTo>
                <a:cubicBezTo>
                  <a:pt x="0" y="878108"/>
                  <a:pt x="878108" y="0"/>
                  <a:pt x="1961310" y="0"/>
                </a:cubicBezTo>
                <a:close/>
              </a:path>
            </a:pathLst>
          </a:cu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C0E598C0-EA97-4AB6-B500-34F704EE937E}"/>
              </a:ext>
            </a:extLst>
          </p:cNvPr>
          <p:cNvSpPr/>
          <p:nvPr userDrawn="1"/>
        </p:nvSpPr>
        <p:spPr>
          <a:xfrm>
            <a:off x="11347490" y="190297"/>
            <a:ext cx="625136" cy="625136"/>
          </a:xfrm>
          <a:custGeom>
            <a:avLst/>
            <a:gdLst>
              <a:gd name="connsiteX0" fmla="*/ 1961310 w 3922620"/>
              <a:gd name="connsiteY0" fmla="*/ 895129 h 3922620"/>
              <a:gd name="connsiteX1" fmla="*/ 895129 w 3922620"/>
              <a:gd name="connsiteY1" fmla="*/ 1961310 h 3922620"/>
              <a:gd name="connsiteX2" fmla="*/ 1961310 w 3922620"/>
              <a:gd name="connsiteY2" fmla="*/ 3027491 h 3922620"/>
              <a:gd name="connsiteX3" fmla="*/ 3027491 w 3922620"/>
              <a:gd name="connsiteY3" fmla="*/ 1961310 h 3922620"/>
              <a:gd name="connsiteX4" fmla="*/ 1961310 w 3922620"/>
              <a:gd name="connsiteY4" fmla="*/ 895129 h 3922620"/>
              <a:gd name="connsiteX5" fmla="*/ 1961310 w 3922620"/>
              <a:gd name="connsiteY5" fmla="*/ 0 h 3922620"/>
              <a:gd name="connsiteX6" fmla="*/ 3922620 w 3922620"/>
              <a:gd name="connsiteY6" fmla="*/ 1961310 h 3922620"/>
              <a:gd name="connsiteX7" fmla="*/ 1961310 w 3922620"/>
              <a:gd name="connsiteY7" fmla="*/ 3922620 h 3922620"/>
              <a:gd name="connsiteX8" fmla="*/ 0 w 3922620"/>
              <a:gd name="connsiteY8" fmla="*/ 1961310 h 3922620"/>
              <a:gd name="connsiteX9" fmla="*/ 1961310 w 3922620"/>
              <a:gd name="connsiteY9" fmla="*/ 0 h 3922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2620" h="3922620">
                <a:moveTo>
                  <a:pt x="1961310" y="895129"/>
                </a:moveTo>
                <a:cubicBezTo>
                  <a:pt x="1372474" y="895129"/>
                  <a:pt x="895129" y="1372474"/>
                  <a:pt x="895129" y="1961310"/>
                </a:cubicBezTo>
                <a:cubicBezTo>
                  <a:pt x="895129" y="2550146"/>
                  <a:pt x="1372474" y="3027491"/>
                  <a:pt x="1961310" y="3027491"/>
                </a:cubicBezTo>
                <a:cubicBezTo>
                  <a:pt x="2550146" y="3027491"/>
                  <a:pt x="3027491" y="2550146"/>
                  <a:pt x="3027491" y="1961310"/>
                </a:cubicBezTo>
                <a:cubicBezTo>
                  <a:pt x="3027491" y="1372474"/>
                  <a:pt x="2550146" y="895129"/>
                  <a:pt x="1961310" y="895129"/>
                </a:cubicBezTo>
                <a:close/>
                <a:moveTo>
                  <a:pt x="1961310" y="0"/>
                </a:moveTo>
                <a:cubicBezTo>
                  <a:pt x="3044512" y="0"/>
                  <a:pt x="3922620" y="878108"/>
                  <a:pt x="3922620" y="1961310"/>
                </a:cubicBezTo>
                <a:cubicBezTo>
                  <a:pt x="3922620" y="3044512"/>
                  <a:pt x="3044512" y="3922620"/>
                  <a:pt x="1961310" y="3922620"/>
                </a:cubicBezTo>
                <a:cubicBezTo>
                  <a:pt x="878108" y="3922620"/>
                  <a:pt x="0" y="3044512"/>
                  <a:pt x="0" y="1961310"/>
                </a:cubicBezTo>
                <a:cubicBezTo>
                  <a:pt x="0" y="878108"/>
                  <a:pt x="878108" y="0"/>
                  <a:pt x="1961310" y="0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文本框 13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4256187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74" r:id="rId4"/>
    <p:sldLayoutId id="2147483676" r:id="rId5"/>
    <p:sldLayoutId id="2147483672" r:id="rId6"/>
    <p:sldLayoutId id="2147483673" r:id="rId7"/>
    <p:sldLayoutId id="2147483664" r:id="rId8"/>
    <p:sldLayoutId id="2147483665" r:id="rId9"/>
    <p:sldLayoutId id="2147483666" r:id="rId10"/>
    <p:sldLayoutId id="2147483667" r:id="rId11"/>
    <p:sldLayoutId id="2147483656" r:id="rId12"/>
    <p:sldLayoutId id="2147483661" r:id="rId13"/>
    <p:sldLayoutId id="2147483660" r:id="rId14"/>
    <p:sldLayoutId id="2147483669" r:id="rId15"/>
    <p:sldLayoutId id="2147483670" r:id="rId16"/>
    <p:sldLayoutId id="2147483678" r:id="rId17"/>
    <p:sldLayoutId id="2147483679" r:id="rId18"/>
    <p:sldLayoutId id="2147483680" r:id="rId19"/>
    <p:sldLayoutId id="2147483681" r:id="rId20"/>
    <p:sldLayoutId id="2147483687" r:id="rId21"/>
    <p:sldLayoutId id="2147483688" r:id="rId22"/>
    <p:sldLayoutId id="2147483689" r:id="rId23"/>
    <p:sldLayoutId id="2147483682" r:id="rId24"/>
    <p:sldLayoutId id="2147483698" r:id="rId25"/>
    <p:sldLayoutId id="2147483685" r:id="rId26"/>
    <p:sldLayoutId id="2147483702" r:id="rId27"/>
    <p:sldLayoutId id="2147483703" r:id="rId28"/>
    <p:sldLayoutId id="2147483704" r:id="rId29"/>
    <p:sldLayoutId id="2147483693" r:id="rId3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notesSlide" Target="../notesSlides/notesSlide1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slideLayout" Target="../slideLayouts/slideLayout10.xml"/><Relationship Id="rId2" Type="http://schemas.openxmlformats.org/officeDocument/2006/relationships/tags" Target="../tags/tag3.xml"/><Relationship Id="rId16" Type="http://schemas.openxmlformats.org/officeDocument/2006/relationships/audio" Target="../media/media1.mp3"/><Relationship Id="rId20" Type="http://schemas.openxmlformats.org/officeDocument/2006/relationships/image" Target="../media/image2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microsoft.com/office/2007/relationships/media" Target="../media/media1.mp3"/><Relationship Id="rId10" Type="http://schemas.openxmlformats.org/officeDocument/2006/relationships/tags" Target="../tags/tag11.xml"/><Relationship Id="rId19" Type="http://schemas.openxmlformats.org/officeDocument/2006/relationships/image" Target="../media/image1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openxmlformats.org/officeDocument/2006/relationships/tags" Target="../tags/tag59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image" Target="../media/image1.png"/><Relationship Id="rId5" Type="http://schemas.openxmlformats.org/officeDocument/2006/relationships/tags" Target="../tags/tag61.xml"/><Relationship Id="rId10" Type="http://schemas.openxmlformats.org/officeDocument/2006/relationships/image" Target="../media/image12.png"/><Relationship Id="rId4" Type="http://schemas.openxmlformats.org/officeDocument/2006/relationships/tags" Target="../tags/tag60.xml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12" Type="http://schemas.openxmlformats.org/officeDocument/2006/relationships/image" Target="../media/image14.jpe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image" Target="../media/image13.jpeg"/><Relationship Id="rId5" Type="http://schemas.openxmlformats.org/officeDocument/2006/relationships/tags" Target="../tags/tag67.xml"/><Relationship Id="rId10" Type="http://schemas.openxmlformats.org/officeDocument/2006/relationships/notesSlide" Target="../notesSlides/notesSlide12.xml"/><Relationship Id="rId4" Type="http://schemas.openxmlformats.org/officeDocument/2006/relationships/tags" Target="../tags/tag66.xml"/><Relationship Id="rId9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78.xml"/><Relationship Id="rId3" Type="http://schemas.openxmlformats.org/officeDocument/2006/relationships/tags" Target="../tags/tag73.xml"/><Relationship Id="rId7" Type="http://schemas.openxmlformats.org/officeDocument/2006/relationships/tags" Target="../tags/tag77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11" Type="http://schemas.openxmlformats.org/officeDocument/2006/relationships/image" Target="../media/image10.png"/><Relationship Id="rId5" Type="http://schemas.openxmlformats.org/officeDocument/2006/relationships/tags" Target="../tags/tag75.xml"/><Relationship Id="rId10" Type="http://schemas.openxmlformats.org/officeDocument/2006/relationships/notesSlide" Target="../notesSlides/notesSlide13.xml"/><Relationship Id="rId4" Type="http://schemas.openxmlformats.org/officeDocument/2006/relationships/tags" Target="../tags/tag74.xml"/><Relationship Id="rId9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tags" Target="../tags/tag81.xml"/><Relationship Id="rId7" Type="http://schemas.openxmlformats.org/officeDocument/2006/relationships/notesSlide" Target="../notesSlides/notesSlide14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slideLayout" Target="../slideLayouts/slideLayout11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91.xml"/><Relationship Id="rId13" Type="http://schemas.openxmlformats.org/officeDocument/2006/relationships/image" Target="../media/image19.jpeg"/><Relationship Id="rId3" Type="http://schemas.openxmlformats.org/officeDocument/2006/relationships/tags" Target="../tags/tag86.xml"/><Relationship Id="rId7" Type="http://schemas.openxmlformats.org/officeDocument/2006/relationships/tags" Target="../tags/tag90.xml"/><Relationship Id="rId12" Type="http://schemas.openxmlformats.org/officeDocument/2006/relationships/image" Target="../media/image18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11" Type="http://schemas.openxmlformats.org/officeDocument/2006/relationships/image" Target="../media/image17.jpeg"/><Relationship Id="rId5" Type="http://schemas.openxmlformats.org/officeDocument/2006/relationships/tags" Target="../tags/tag88.xml"/><Relationship Id="rId10" Type="http://schemas.openxmlformats.org/officeDocument/2006/relationships/notesSlide" Target="../notesSlides/notesSlide15.xml"/><Relationship Id="rId4" Type="http://schemas.openxmlformats.org/officeDocument/2006/relationships/tags" Target="../tags/tag87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12" Type="http://schemas.openxmlformats.org/officeDocument/2006/relationships/image" Target="../media/image22.jpe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1" Type="http://schemas.openxmlformats.org/officeDocument/2006/relationships/image" Target="../media/image21.jpeg"/><Relationship Id="rId5" Type="http://schemas.openxmlformats.org/officeDocument/2006/relationships/tags" Target="../tags/tag96.xml"/><Relationship Id="rId10" Type="http://schemas.openxmlformats.org/officeDocument/2006/relationships/notesSlide" Target="../notesSlides/notesSlide16.xml"/><Relationship Id="rId4" Type="http://schemas.openxmlformats.org/officeDocument/2006/relationships/tags" Target="../tags/tag95.xml"/><Relationship Id="rId9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26.jpg"/><Relationship Id="rId3" Type="http://schemas.openxmlformats.org/officeDocument/2006/relationships/tags" Target="../tags/tag102.xml"/><Relationship Id="rId7" Type="http://schemas.openxmlformats.org/officeDocument/2006/relationships/tags" Target="../tags/tag106.xml"/><Relationship Id="rId12" Type="http://schemas.openxmlformats.org/officeDocument/2006/relationships/image" Target="../media/image25.jpg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11" Type="http://schemas.openxmlformats.org/officeDocument/2006/relationships/image" Target="../media/image24.jpg"/><Relationship Id="rId5" Type="http://schemas.openxmlformats.org/officeDocument/2006/relationships/tags" Target="../tags/tag104.xml"/><Relationship Id="rId10" Type="http://schemas.openxmlformats.org/officeDocument/2006/relationships/image" Target="../media/image23.jpg"/><Relationship Id="rId4" Type="http://schemas.openxmlformats.org/officeDocument/2006/relationships/tags" Target="../tags/tag103.xml"/><Relationship Id="rId9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14.xml"/><Relationship Id="rId3" Type="http://schemas.openxmlformats.org/officeDocument/2006/relationships/tags" Target="../tags/tag109.xml"/><Relationship Id="rId7" Type="http://schemas.openxmlformats.org/officeDocument/2006/relationships/tags" Target="../tags/tag113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image" Target="../media/image27.jpeg"/><Relationship Id="rId5" Type="http://schemas.openxmlformats.org/officeDocument/2006/relationships/tags" Target="../tags/tag111.xml"/><Relationship Id="rId10" Type="http://schemas.openxmlformats.org/officeDocument/2006/relationships/notesSlide" Target="../notesSlides/notesSlide18.xml"/><Relationship Id="rId4" Type="http://schemas.openxmlformats.org/officeDocument/2006/relationships/tags" Target="../tags/tag110.xml"/><Relationship Id="rId9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10" Type="http://schemas.openxmlformats.org/officeDocument/2006/relationships/image" Target="../media/image3.jpeg"/><Relationship Id="rId4" Type="http://schemas.openxmlformats.org/officeDocument/2006/relationships/tags" Target="../tags/tag19.xml"/><Relationship Id="rId9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tags" Target="../tags/tag121.xml"/><Relationship Id="rId7" Type="http://schemas.openxmlformats.org/officeDocument/2006/relationships/tags" Target="../tags/tag125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tags" Target="../tags/tag124.xml"/><Relationship Id="rId5" Type="http://schemas.openxmlformats.org/officeDocument/2006/relationships/tags" Target="../tags/tag123.xml"/><Relationship Id="rId10" Type="http://schemas.openxmlformats.org/officeDocument/2006/relationships/image" Target="../media/image28.jpeg"/><Relationship Id="rId4" Type="http://schemas.openxmlformats.org/officeDocument/2006/relationships/tags" Target="../tags/tag122.xml"/><Relationship Id="rId9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33.xml"/><Relationship Id="rId13" Type="http://schemas.openxmlformats.org/officeDocument/2006/relationships/image" Target="../media/image29.jpeg"/><Relationship Id="rId3" Type="http://schemas.openxmlformats.org/officeDocument/2006/relationships/tags" Target="../tags/tag128.xml"/><Relationship Id="rId7" Type="http://schemas.openxmlformats.org/officeDocument/2006/relationships/tags" Target="../tags/tag132.xml"/><Relationship Id="rId12" Type="http://schemas.openxmlformats.org/officeDocument/2006/relationships/notesSlide" Target="../notesSlides/notesSlide21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130.xml"/><Relationship Id="rId15" Type="http://schemas.openxmlformats.org/officeDocument/2006/relationships/chart" Target="../charts/chart2.xml"/><Relationship Id="rId10" Type="http://schemas.openxmlformats.org/officeDocument/2006/relationships/tags" Target="../tags/tag135.xml"/><Relationship Id="rId4" Type="http://schemas.openxmlformats.org/officeDocument/2006/relationships/tags" Target="../tags/tag129.xml"/><Relationship Id="rId9" Type="http://schemas.openxmlformats.org/officeDocument/2006/relationships/tags" Target="../tags/tag134.xml"/><Relationship Id="rId14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10" Type="http://schemas.openxmlformats.org/officeDocument/2006/relationships/image" Target="../media/image30.jpeg"/><Relationship Id="rId4" Type="http://schemas.openxmlformats.org/officeDocument/2006/relationships/tags" Target="../tags/tag139.xml"/><Relationship Id="rId9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150.xml"/><Relationship Id="rId13" Type="http://schemas.openxmlformats.org/officeDocument/2006/relationships/slideLayout" Target="../slideLayouts/slideLayout20.xml"/><Relationship Id="rId3" Type="http://schemas.openxmlformats.org/officeDocument/2006/relationships/tags" Target="../tags/tag145.xml"/><Relationship Id="rId7" Type="http://schemas.openxmlformats.org/officeDocument/2006/relationships/tags" Target="../tags/tag149.xml"/><Relationship Id="rId12" Type="http://schemas.openxmlformats.org/officeDocument/2006/relationships/tags" Target="../tags/tag154.xml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11" Type="http://schemas.openxmlformats.org/officeDocument/2006/relationships/tags" Target="../tags/tag153.xml"/><Relationship Id="rId5" Type="http://schemas.openxmlformats.org/officeDocument/2006/relationships/tags" Target="../tags/tag147.xml"/><Relationship Id="rId15" Type="http://schemas.openxmlformats.org/officeDocument/2006/relationships/image" Target="../media/image31.jpeg"/><Relationship Id="rId10" Type="http://schemas.openxmlformats.org/officeDocument/2006/relationships/tags" Target="../tags/tag152.xml"/><Relationship Id="rId4" Type="http://schemas.openxmlformats.org/officeDocument/2006/relationships/tags" Target="../tags/tag146.xml"/><Relationship Id="rId9" Type="http://schemas.openxmlformats.org/officeDocument/2006/relationships/tags" Target="../tags/tag151.xml"/><Relationship Id="rId1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chart" Target="../charts/char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166.xml"/><Relationship Id="rId13" Type="http://schemas.openxmlformats.org/officeDocument/2006/relationships/tags" Target="../tags/tag171.xml"/><Relationship Id="rId3" Type="http://schemas.openxmlformats.org/officeDocument/2006/relationships/tags" Target="../tags/tag161.xml"/><Relationship Id="rId7" Type="http://schemas.openxmlformats.org/officeDocument/2006/relationships/tags" Target="../tags/tag165.xml"/><Relationship Id="rId12" Type="http://schemas.openxmlformats.org/officeDocument/2006/relationships/tags" Target="../tags/tag170.xml"/><Relationship Id="rId2" Type="http://schemas.openxmlformats.org/officeDocument/2006/relationships/tags" Target="../tags/tag160.xml"/><Relationship Id="rId16" Type="http://schemas.openxmlformats.org/officeDocument/2006/relationships/notesSlide" Target="../notesSlides/notesSlide28.xml"/><Relationship Id="rId1" Type="http://schemas.openxmlformats.org/officeDocument/2006/relationships/tags" Target="../tags/tag159.xml"/><Relationship Id="rId6" Type="http://schemas.openxmlformats.org/officeDocument/2006/relationships/tags" Target="../tags/tag164.xml"/><Relationship Id="rId11" Type="http://schemas.openxmlformats.org/officeDocument/2006/relationships/tags" Target="../tags/tag169.xml"/><Relationship Id="rId5" Type="http://schemas.openxmlformats.org/officeDocument/2006/relationships/tags" Target="../tags/tag163.xml"/><Relationship Id="rId15" Type="http://schemas.openxmlformats.org/officeDocument/2006/relationships/slideLayout" Target="../slideLayouts/slideLayout15.xml"/><Relationship Id="rId10" Type="http://schemas.openxmlformats.org/officeDocument/2006/relationships/tags" Target="../tags/tag168.xml"/><Relationship Id="rId4" Type="http://schemas.openxmlformats.org/officeDocument/2006/relationships/tags" Target="../tags/tag162.xml"/><Relationship Id="rId9" Type="http://schemas.openxmlformats.org/officeDocument/2006/relationships/tags" Target="../tags/tag167.xml"/><Relationship Id="rId14" Type="http://schemas.openxmlformats.org/officeDocument/2006/relationships/tags" Target="../tags/tag17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180.xml"/><Relationship Id="rId13" Type="http://schemas.openxmlformats.org/officeDocument/2006/relationships/tags" Target="../tags/tag185.xml"/><Relationship Id="rId18" Type="http://schemas.openxmlformats.org/officeDocument/2006/relationships/notesSlide" Target="../notesSlides/notesSlide29.xml"/><Relationship Id="rId3" Type="http://schemas.openxmlformats.org/officeDocument/2006/relationships/tags" Target="../tags/tag175.xml"/><Relationship Id="rId7" Type="http://schemas.openxmlformats.org/officeDocument/2006/relationships/tags" Target="../tags/tag179.xml"/><Relationship Id="rId12" Type="http://schemas.openxmlformats.org/officeDocument/2006/relationships/tags" Target="../tags/tag184.xml"/><Relationship Id="rId17" Type="http://schemas.openxmlformats.org/officeDocument/2006/relationships/slideLayout" Target="../slideLayouts/slideLayout15.xml"/><Relationship Id="rId2" Type="http://schemas.openxmlformats.org/officeDocument/2006/relationships/tags" Target="../tags/tag174.xml"/><Relationship Id="rId16" Type="http://schemas.openxmlformats.org/officeDocument/2006/relationships/tags" Target="../tags/tag188.xml"/><Relationship Id="rId1" Type="http://schemas.openxmlformats.org/officeDocument/2006/relationships/tags" Target="../tags/tag173.xml"/><Relationship Id="rId6" Type="http://schemas.openxmlformats.org/officeDocument/2006/relationships/tags" Target="../tags/tag178.xml"/><Relationship Id="rId11" Type="http://schemas.openxmlformats.org/officeDocument/2006/relationships/tags" Target="../tags/tag183.xml"/><Relationship Id="rId5" Type="http://schemas.openxmlformats.org/officeDocument/2006/relationships/tags" Target="../tags/tag177.xml"/><Relationship Id="rId15" Type="http://schemas.openxmlformats.org/officeDocument/2006/relationships/tags" Target="../tags/tag187.xml"/><Relationship Id="rId10" Type="http://schemas.openxmlformats.org/officeDocument/2006/relationships/tags" Target="../tags/tag182.xml"/><Relationship Id="rId4" Type="http://schemas.openxmlformats.org/officeDocument/2006/relationships/tags" Target="../tags/tag176.xml"/><Relationship Id="rId9" Type="http://schemas.openxmlformats.org/officeDocument/2006/relationships/tags" Target="../tags/tag181.xml"/><Relationship Id="rId14" Type="http://schemas.openxmlformats.org/officeDocument/2006/relationships/tags" Target="../tags/tag18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196.xml"/><Relationship Id="rId3" Type="http://schemas.openxmlformats.org/officeDocument/2006/relationships/tags" Target="../tags/tag191.xml"/><Relationship Id="rId7" Type="http://schemas.openxmlformats.org/officeDocument/2006/relationships/tags" Target="../tags/tag195.xml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6" Type="http://schemas.openxmlformats.org/officeDocument/2006/relationships/tags" Target="../tags/tag194.xml"/><Relationship Id="rId11" Type="http://schemas.openxmlformats.org/officeDocument/2006/relationships/chart" Target="../charts/chart5.xml"/><Relationship Id="rId5" Type="http://schemas.openxmlformats.org/officeDocument/2006/relationships/tags" Target="../tags/tag193.xml"/><Relationship Id="rId10" Type="http://schemas.openxmlformats.org/officeDocument/2006/relationships/notesSlide" Target="../notesSlides/notesSlide30.xml"/><Relationship Id="rId4" Type="http://schemas.openxmlformats.org/officeDocument/2006/relationships/tags" Target="../tags/tag192.xml"/><Relationship Id="rId9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1.xml"/><Relationship Id="rId3" Type="http://schemas.openxmlformats.org/officeDocument/2006/relationships/tags" Target="../tags/tag199.xml"/><Relationship Id="rId7" Type="http://schemas.openxmlformats.org/officeDocument/2006/relationships/slideLayout" Target="../slideLayouts/slideLayout25.xml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6" Type="http://schemas.openxmlformats.org/officeDocument/2006/relationships/tags" Target="../tags/tag202.xml"/><Relationship Id="rId5" Type="http://schemas.openxmlformats.org/officeDocument/2006/relationships/tags" Target="../tags/tag201.xml"/><Relationship Id="rId4" Type="http://schemas.openxmlformats.org/officeDocument/2006/relationships/tags" Target="../tags/tag20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210.xml"/><Relationship Id="rId13" Type="http://schemas.openxmlformats.org/officeDocument/2006/relationships/slideLayout" Target="../slideLayouts/slideLayout1.xml"/><Relationship Id="rId3" Type="http://schemas.openxmlformats.org/officeDocument/2006/relationships/tags" Target="../tags/tag205.xml"/><Relationship Id="rId7" Type="http://schemas.openxmlformats.org/officeDocument/2006/relationships/tags" Target="../tags/tag209.xml"/><Relationship Id="rId12" Type="http://schemas.openxmlformats.org/officeDocument/2006/relationships/tags" Target="../tags/tag214.xml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6" Type="http://schemas.openxmlformats.org/officeDocument/2006/relationships/tags" Target="../tags/tag208.xml"/><Relationship Id="rId11" Type="http://schemas.openxmlformats.org/officeDocument/2006/relationships/tags" Target="../tags/tag213.xml"/><Relationship Id="rId5" Type="http://schemas.openxmlformats.org/officeDocument/2006/relationships/tags" Target="../tags/tag207.xml"/><Relationship Id="rId15" Type="http://schemas.openxmlformats.org/officeDocument/2006/relationships/image" Target="../media/image39.jpeg"/><Relationship Id="rId10" Type="http://schemas.openxmlformats.org/officeDocument/2006/relationships/tags" Target="../tags/tag212.xml"/><Relationship Id="rId4" Type="http://schemas.openxmlformats.org/officeDocument/2006/relationships/tags" Target="../tags/tag206.xml"/><Relationship Id="rId9" Type="http://schemas.openxmlformats.org/officeDocument/2006/relationships/tags" Target="../tags/tag211.xml"/><Relationship Id="rId14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10" Type="http://schemas.openxmlformats.org/officeDocument/2006/relationships/image" Target="../media/image4.jpeg"/><Relationship Id="rId4" Type="http://schemas.openxmlformats.org/officeDocument/2006/relationships/tags" Target="../tags/tag30.xml"/><Relationship Id="rId9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37.xml"/><Relationship Id="rId7" Type="http://schemas.openxmlformats.org/officeDocument/2006/relationships/tags" Target="../tags/tag41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image" Target="../media/image7.png"/><Relationship Id="rId5" Type="http://schemas.openxmlformats.org/officeDocument/2006/relationships/tags" Target="../tags/tag39.xml"/><Relationship Id="rId10" Type="http://schemas.openxmlformats.org/officeDocument/2006/relationships/image" Target="../media/image6.png"/><Relationship Id="rId4" Type="http://schemas.openxmlformats.org/officeDocument/2006/relationships/tags" Target="../tags/tag38.xml"/><Relationship Id="rId9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openxmlformats.org/officeDocument/2006/relationships/tags" Target="../tags/tag45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image" Target="../media/image10.png"/><Relationship Id="rId5" Type="http://schemas.openxmlformats.org/officeDocument/2006/relationships/tags" Target="../tags/tag47.xml"/><Relationship Id="rId10" Type="http://schemas.openxmlformats.org/officeDocument/2006/relationships/image" Target="../media/image9.png"/><Relationship Id="rId4" Type="http://schemas.openxmlformats.org/officeDocument/2006/relationships/tags" Target="../tags/tag46.xml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7" Type="http://schemas.openxmlformats.org/officeDocument/2006/relationships/image" Target="../media/image11.jpe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A_库_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00" y="-16045"/>
            <a:ext cx="4797976" cy="7304611"/>
          </a:xfrm>
          <a:prstGeom prst="rect">
            <a:avLst/>
          </a:prstGeom>
        </p:spPr>
      </p:pic>
      <p:grpSp>
        <p:nvGrpSpPr>
          <p:cNvPr id="11" name="PA_库_组合 10">
            <a:extLst>
              <a:ext uri="{FF2B5EF4-FFF2-40B4-BE49-F238E27FC236}">
                <a16:creationId xmlns:a16="http://schemas.microsoft.com/office/drawing/2014/main" id="{190FD3FF-CC70-405C-90BB-B47DAE8347B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 flipH="1">
            <a:off x="3417651" y="3177249"/>
            <a:ext cx="1999150" cy="944804"/>
            <a:chOff x="4630057" y="3628570"/>
            <a:chExt cx="1648106" cy="944804"/>
          </a:xfrm>
          <a:effectLst>
            <a:outerShdw blurRad="292100" dist="139700" dir="5400000" sx="95000" sy="95000" algn="t" rotWithShape="0">
              <a:prstClr val="black">
                <a:alpha val="22000"/>
              </a:prstClr>
            </a:outerShdw>
          </a:effectLst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367E6C9-77AB-44F1-9A8F-EB1CBAF6DF44}"/>
                </a:ext>
              </a:extLst>
            </p:cNvPr>
            <p:cNvSpPr/>
            <p:nvPr/>
          </p:nvSpPr>
          <p:spPr>
            <a:xfrm>
              <a:off x="4630057" y="3628570"/>
              <a:ext cx="1648106" cy="856325"/>
            </a:xfrm>
            <a:prstGeom prst="roundRect">
              <a:avLst>
                <a:gd name="adj" fmla="val 5517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221D3375-FA28-47A3-BBAE-654798A868D9}"/>
                </a:ext>
              </a:extLst>
            </p:cNvPr>
            <p:cNvSpPr/>
            <p:nvPr/>
          </p:nvSpPr>
          <p:spPr>
            <a:xfrm rot="10800000">
              <a:off x="6060935" y="4452691"/>
              <a:ext cx="217228" cy="120683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PA_库_文本框 11">
            <a:extLst>
              <a:ext uri="{FF2B5EF4-FFF2-40B4-BE49-F238E27FC236}">
                <a16:creationId xmlns:a16="http://schemas.microsoft.com/office/drawing/2014/main" id="{2D0F9764-D6C6-4B8C-A564-624DC7EB9B9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732771" y="3358329"/>
            <a:ext cx="1528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gradFill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0" scaled="1"/>
                </a:gradFill>
                <a:latin typeface="+mj-lt"/>
              </a:rPr>
              <a:t>HELLO!</a:t>
            </a:r>
          </a:p>
        </p:txBody>
      </p:sp>
      <p:sp>
        <p:nvSpPr>
          <p:cNvPr id="30" name="PA_Freeform: Shape 92">
            <a:extLst>
              <a:ext uri="{FF2B5EF4-FFF2-40B4-BE49-F238E27FC236}">
                <a16:creationId xmlns:a16="http://schemas.microsoft.com/office/drawing/2014/main" id="{DD79FCBB-2C72-4CB2-90B9-21B14BF82E6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355884" y="5083272"/>
            <a:ext cx="1836116" cy="1774728"/>
          </a:xfrm>
          <a:custGeom>
            <a:avLst/>
            <a:gdLst>
              <a:gd name="connsiteX0" fmla="*/ 1374738 w 1836116"/>
              <a:gd name="connsiteY0" fmla="*/ 0 h 1774728"/>
              <a:gd name="connsiteX1" fmla="*/ 1783543 w 1836116"/>
              <a:gd name="connsiteY1" fmla="*/ 61806 h 1774728"/>
              <a:gd name="connsiteX2" fmla="*/ 1836116 w 1836116"/>
              <a:gd name="connsiteY2" fmla="*/ 81048 h 1774728"/>
              <a:gd name="connsiteX3" fmla="*/ 1836116 w 1836116"/>
              <a:gd name="connsiteY3" fmla="*/ 693404 h 1774728"/>
              <a:gd name="connsiteX4" fmla="*/ 1834844 w 1836116"/>
              <a:gd name="connsiteY4" fmla="*/ 692354 h 1774728"/>
              <a:gd name="connsiteX5" fmla="*/ 1374738 w 1836116"/>
              <a:gd name="connsiteY5" fmla="*/ 551811 h 1774728"/>
              <a:gd name="connsiteX6" fmla="*/ 551811 w 1836116"/>
              <a:gd name="connsiteY6" fmla="*/ 1374738 h 1774728"/>
              <a:gd name="connsiteX7" fmla="*/ 616481 w 1836116"/>
              <a:gd name="connsiteY7" fmla="*/ 1695059 h 1774728"/>
              <a:gd name="connsiteX8" fmla="*/ 659724 w 1836116"/>
              <a:gd name="connsiteY8" fmla="*/ 1774728 h 1774728"/>
              <a:gd name="connsiteX9" fmla="*/ 59539 w 1836116"/>
              <a:gd name="connsiteY9" fmla="*/ 1774728 h 1774728"/>
              <a:gd name="connsiteX10" fmla="*/ 27930 w 1836116"/>
              <a:gd name="connsiteY10" fmla="*/ 1651796 h 1774728"/>
              <a:gd name="connsiteX11" fmla="*/ 0 w 1836116"/>
              <a:gd name="connsiteY11" fmla="*/ 1374738 h 1774728"/>
              <a:gd name="connsiteX12" fmla="*/ 1374738 w 1836116"/>
              <a:gd name="connsiteY12" fmla="*/ 0 h 1774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36116" h="1774728">
                <a:moveTo>
                  <a:pt x="1374738" y="0"/>
                </a:moveTo>
                <a:cubicBezTo>
                  <a:pt x="1517097" y="0"/>
                  <a:pt x="1654402" y="21639"/>
                  <a:pt x="1783543" y="61806"/>
                </a:cubicBezTo>
                <a:lnTo>
                  <a:pt x="1836116" y="81048"/>
                </a:lnTo>
                <a:lnTo>
                  <a:pt x="1836116" y="693404"/>
                </a:lnTo>
                <a:lnTo>
                  <a:pt x="1834844" y="692354"/>
                </a:lnTo>
                <a:cubicBezTo>
                  <a:pt x="1703504" y="603623"/>
                  <a:pt x="1545172" y="551811"/>
                  <a:pt x="1374738" y="551811"/>
                </a:cubicBezTo>
                <a:cubicBezTo>
                  <a:pt x="920248" y="551811"/>
                  <a:pt x="551811" y="920248"/>
                  <a:pt x="551811" y="1374738"/>
                </a:cubicBezTo>
                <a:cubicBezTo>
                  <a:pt x="551811" y="1488361"/>
                  <a:pt x="574838" y="1596605"/>
                  <a:pt x="616481" y="1695059"/>
                </a:cubicBezTo>
                <a:lnTo>
                  <a:pt x="659724" y="1774728"/>
                </a:lnTo>
                <a:lnTo>
                  <a:pt x="59539" y="1774728"/>
                </a:lnTo>
                <a:lnTo>
                  <a:pt x="27930" y="1651796"/>
                </a:lnTo>
                <a:cubicBezTo>
                  <a:pt x="9617" y="1562304"/>
                  <a:pt x="0" y="1469644"/>
                  <a:pt x="0" y="1374738"/>
                </a:cubicBezTo>
                <a:cubicBezTo>
                  <a:pt x="0" y="615491"/>
                  <a:pt x="615491" y="0"/>
                  <a:pt x="137473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2" name="PA_组合 11">
            <a:extLst>
              <a:ext uri="{FF2B5EF4-FFF2-40B4-BE49-F238E27FC236}">
                <a16:creationId xmlns:a16="http://schemas.microsoft.com/office/drawing/2014/main" id="{A7A42EF0-F6A0-492F-B91E-8E7B0C0BB74C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2851447" y="3081704"/>
            <a:ext cx="382903" cy="339465"/>
            <a:chOff x="549423" y="3331609"/>
            <a:chExt cx="382903" cy="339465"/>
          </a:xfrm>
        </p:grpSpPr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B09EDCD8-04C8-48D8-B3F2-4CBF43F90A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065" y="3370177"/>
              <a:ext cx="300261" cy="300897"/>
            </a:xfrm>
            <a:custGeom>
              <a:avLst/>
              <a:gdLst>
                <a:gd name="T0" fmla="*/ 470 w 940"/>
                <a:gd name="T1" fmla="*/ 940 h 940"/>
                <a:gd name="T2" fmla="*/ 0 w 940"/>
                <a:gd name="T3" fmla="*/ 470 h 940"/>
                <a:gd name="T4" fmla="*/ 470 w 940"/>
                <a:gd name="T5" fmla="*/ 0 h 940"/>
                <a:gd name="T6" fmla="*/ 940 w 940"/>
                <a:gd name="T7" fmla="*/ 470 h 940"/>
                <a:gd name="T8" fmla="*/ 470 w 940"/>
                <a:gd name="T9" fmla="*/ 940 h 940"/>
                <a:gd name="T10" fmla="*/ 470 w 940"/>
                <a:gd name="T11" fmla="*/ 48 h 940"/>
                <a:gd name="T12" fmla="*/ 48 w 940"/>
                <a:gd name="T13" fmla="*/ 470 h 940"/>
                <a:gd name="T14" fmla="*/ 470 w 940"/>
                <a:gd name="T15" fmla="*/ 892 h 940"/>
                <a:gd name="T16" fmla="*/ 892 w 940"/>
                <a:gd name="T17" fmla="*/ 470 h 940"/>
                <a:gd name="T18" fmla="*/ 470 w 940"/>
                <a:gd name="T19" fmla="*/ 48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0" h="940">
                  <a:moveTo>
                    <a:pt x="470" y="940"/>
                  </a:moveTo>
                  <a:cubicBezTo>
                    <a:pt x="211" y="940"/>
                    <a:pt x="0" y="729"/>
                    <a:pt x="0" y="470"/>
                  </a:cubicBezTo>
                  <a:cubicBezTo>
                    <a:pt x="0" y="211"/>
                    <a:pt x="211" y="0"/>
                    <a:pt x="470" y="0"/>
                  </a:cubicBezTo>
                  <a:cubicBezTo>
                    <a:pt x="729" y="0"/>
                    <a:pt x="940" y="211"/>
                    <a:pt x="940" y="470"/>
                  </a:cubicBezTo>
                  <a:cubicBezTo>
                    <a:pt x="940" y="729"/>
                    <a:pt x="729" y="940"/>
                    <a:pt x="470" y="940"/>
                  </a:cubicBezTo>
                  <a:close/>
                  <a:moveTo>
                    <a:pt x="470" y="48"/>
                  </a:moveTo>
                  <a:cubicBezTo>
                    <a:pt x="237" y="48"/>
                    <a:pt x="48" y="237"/>
                    <a:pt x="48" y="470"/>
                  </a:cubicBezTo>
                  <a:cubicBezTo>
                    <a:pt x="48" y="703"/>
                    <a:pt x="237" y="892"/>
                    <a:pt x="470" y="892"/>
                  </a:cubicBezTo>
                  <a:cubicBezTo>
                    <a:pt x="703" y="892"/>
                    <a:pt x="892" y="703"/>
                    <a:pt x="892" y="470"/>
                  </a:cubicBezTo>
                  <a:cubicBezTo>
                    <a:pt x="892" y="237"/>
                    <a:pt x="703" y="48"/>
                    <a:pt x="470" y="48"/>
                  </a:cubicBez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2540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95C840AE-070D-4A5F-B2EA-3634CEF61A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9423" y="3331609"/>
              <a:ext cx="300261" cy="300897"/>
            </a:xfrm>
            <a:custGeom>
              <a:avLst/>
              <a:gdLst>
                <a:gd name="T0" fmla="*/ 470 w 940"/>
                <a:gd name="T1" fmla="*/ 940 h 940"/>
                <a:gd name="T2" fmla="*/ 0 w 940"/>
                <a:gd name="T3" fmla="*/ 470 h 940"/>
                <a:gd name="T4" fmla="*/ 470 w 940"/>
                <a:gd name="T5" fmla="*/ 0 h 940"/>
                <a:gd name="T6" fmla="*/ 940 w 940"/>
                <a:gd name="T7" fmla="*/ 470 h 940"/>
                <a:gd name="T8" fmla="*/ 470 w 940"/>
                <a:gd name="T9" fmla="*/ 940 h 940"/>
                <a:gd name="T10" fmla="*/ 470 w 940"/>
                <a:gd name="T11" fmla="*/ 48 h 940"/>
                <a:gd name="T12" fmla="*/ 48 w 940"/>
                <a:gd name="T13" fmla="*/ 470 h 940"/>
                <a:gd name="T14" fmla="*/ 470 w 940"/>
                <a:gd name="T15" fmla="*/ 892 h 940"/>
                <a:gd name="T16" fmla="*/ 892 w 940"/>
                <a:gd name="T17" fmla="*/ 470 h 940"/>
                <a:gd name="T18" fmla="*/ 470 w 940"/>
                <a:gd name="T19" fmla="*/ 48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0" h="940">
                  <a:moveTo>
                    <a:pt x="470" y="940"/>
                  </a:moveTo>
                  <a:cubicBezTo>
                    <a:pt x="211" y="940"/>
                    <a:pt x="0" y="729"/>
                    <a:pt x="0" y="470"/>
                  </a:cubicBezTo>
                  <a:cubicBezTo>
                    <a:pt x="0" y="211"/>
                    <a:pt x="211" y="0"/>
                    <a:pt x="470" y="0"/>
                  </a:cubicBezTo>
                  <a:cubicBezTo>
                    <a:pt x="729" y="0"/>
                    <a:pt x="940" y="211"/>
                    <a:pt x="940" y="470"/>
                  </a:cubicBezTo>
                  <a:cubicBezTo>
                    <a:pt x="940" y="729"/>
                    <a:pt x="729" y="940"/>
                    <a:pt x="470" y="940"/>
                  </a:cubicBezTo>
                  <a:close/>
                  <a:moveTo>
                    <a:pt x="470" y="48"/>
                  </a:moveTo>
                  <a:cubicBezTo>
                    <a:pt x="237" y="48"/>
                    <a:pt x="48" y="237"/>
                    <a:pt x="48" y="470"/>
                  </a:cubicBezTo>
                  <a:cubicBezTo>
                    <a:pt x="48" y="703"/>
                    <a:pt x="237" y="892"/>
                    <a:pt x="470" y="892"/>
                  </a:cubicBezTo>
                  <a:cubicBezTo>
                    <a:pt x="703" y="892"/>
                    <a:pt x="892" y="703"/>
                    <a:pt x="892" y="470"/>
                  </a:cubicBezTo>
                  <a:cubicBezTo>
                    <a:pt x="892" y="237"/>
                    <a:pt x="703" y="48"/>
                    <a:pt x="470" y="4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5" name="PA_组合 16">
            <a:extLst>
              <a:ext uri="{FF2B5EF4-FFF2-40B4-BE49-F238E27FC236}">
                <a16:creationId xmlns:a16="http://schemas.microsoft.com/office/drawing/2014/main" id="{4DD59518-2CD9-4832-A216-61A9BC9D67F7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10725211" y="4060553"/>
            <a:ext cx="308416" cy="283778"/>
            <a:chOff x="10539042" y="1658299"/>
            <a:chExt cx="539614" cy="496507"/>
          </a:xfrm>
        </p:grpSpPr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99EF6D89-6E59-442E-A5BE-2E4695A4B1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21684" y="1696866"/>
              <a:ext cx="456972" cy="457940"/>
            </a:xfrm>
            <a:custGeom>
              <a:avLst/>
              <a:gdLst>
                <a:gd name="T0" fmla="*/ 470 w 940"/>
                <a:gd name="T1" fmla="*/ 940 h 940"/>
                <a:gd name="T2" fmla="*/ 0 w 940"/>
                <a:gd name="T3" fmla="*/ 470 h 940"/>
                <a:gd name="T4" fmla="*/ 470 w 940"/>
                <a:gd name="T5" fmla="*/ 0 h 940"/>
                <a:gd name="T6" fmla="*/ 940 w 940"/>
                <a:gd name="T7" fmla="*/ 470 h 940"/>
                <a:gd name="T8" fmla="*/ 470 w 940"/>
                <a:gd name="T9" fmla="*/ 940 h 940"/>
                <a:gd name="T10" fmla="*/ 470 w 940"/>
                <a:gd name="T11" fmla="*/ 48 h 940"/>
                <a:gd name="T12" fmla="*/ 48 w 940"/>
                <a:gd name="T13" fmla="*/ 470 h 940"/>
                <a:gd name="T14" fmla="*/ 470 w 940"/>
                <a:gd name="T15" fmla="*/ 892 h 940"/>
                <a:gd name="T16" fmla="*/ 892 w 940"/>
                <a:gd name="T17" fmla="*/ 470 h 940"/>
                <a:gd name="T18" fmla="*/ 470 w 940"/>
                <a:gd name="T19" fmla="*/ 48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0" h="940">
                  <a:moveTo>
                    <a:pt x="470" y="940"/>
                  </a:moveTo>
                  <a:cubicBezTo>
                    <a:pt x="211" y="940"/>
                    <a:pt x="0" y="729"/>
                    <a:pt x="0" y="470"/>
                  </a:cubicBezTo>
                  <a:cubicBezTo>
                    <a:pt x="0" y="211"/>
                    <a:pt x="211" y="0"/>
                    <a:pt x="470" y="0"/>
                  </a:cubicBezTo>
                  <a:cubicBezTo>
                    <a:pt x="729" y="0"/>
                    <a:pt x="940" y="211"/>
                    <a:pt x="940" y="470"/>
                  </a:cubicBezTo>
                  <a:cubicBezTo>
                    <a:pt x="940" y="729"/>
                    <a:pt x="729" y="940"/>
                    <a:pt x="470" y="940"/>
                  </a:cubicBezTo>
                  <a:close/>
                  <a:moveTo>
                    <a:pt x="470" y="48"/>
                  </a:moveTo>
                  <a:cubicBezTo>
                    <a:pt x="237" y="48"/>
                    <a:pt x="48" y="237"/>
                    <a:pt x="48" y="470"/>
                  </a:cubicBezTo>
                  <a:cubicBezTo>
                    <a:pt x="48" y="703"/>
                    <a:pt x="237" y="892"/>
                    <a:pt x="470" y="892"/>
                  </a:cubicBezTo>
                  <a:cubicBezTo>
                    <a:pt x="703" y="892"/>
                    <a:pt x="892" y="703"/>
                    <a:pt x="892" y="470"/>
                  </a:cubicBezTo>
                  <a:cubicBezTo>
                    <a:pt x="892" y="237"/>
                    <a:pt x="703" y="48"/>
                    <a:pt x="470" y="48"/>
                  </a:cubicBez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2540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A8F6114C-A3B1-4544-80D5-AE8775BFC5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39042" y="1658299"/>
              <a:ext cx="456972" cy="457940"/>
            </a:xfrm>
            <a:custGeom>
              <a:avLst/>
              <a:gdLst>
                <a:gd name="T0" fmla="*/ 470 w 940"/>
                <a:gd name="T1" fmla="*/ 940 h 940"/>
                <a:gd name="T2" fmla="*/ 0 w 940"/>
                <a:gd name="T3" fmla="*/ 470 h 940"/>
                <a:gd name="T4" fmla="*/ 470 w 940"/>
                <a:gd name="T5" fmla="*/ 0 h 940"/>
                <a:gd name="T6" fmla="*/ 940 w 940"/>
                <a:gd name="T7" fmla="*/ 470 h 940"/>
                <a:gd name="T8" fmla="*/ 470 w 940"/>
                <a:gd name="T9" fmla="*/ 940 h 940"/>
                <a:gd name="T10" fmla="*/ 470 w 940"/>
                <a:gd name="T11" fmla="*/ 48 h 940"/>
                <a:gd name="T12" fmla="*/ 48 w 940"/>
                <a:gd name="T13" fmla="*/ 470 h 940"/>
                <a:gd name="T14" fmla="*/ 470 w 940"/>
                <a:gd name="T15" fmla="*/ 892 h 940"/>
                <a:gd name="T16" fmla="*/ 892 w 940"/>
                <a:gd name="T17" fmla="*/ 470 h 940"/>
                <a:gd name="T18" fmla="*/ 470 w 940"/>
                <a:gd name="T19" fmla="*/ 48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0" h="940">
                  <a:moveTo>
                    <a:pt x="470" y="940"/>
                  </a:moveTo>
                  <a:cubicBezTo>
                    <a:pt x="211" y="940"/>
                    <a:pt x="0" y="729"/>
                    <a:pt x="0" y="470"/>
                  </a:cubicBezTo>
                  <a:cubicBezTo>
                    <a:pt x="0" y="211"/>
                    <a:pt x="211" y="0"/>
                    <a:pt x="470" y="0"/>
                  </a:cubicBezTo>
                  <a:cubicBezTo>
                    <a:pt x="729" y="0"/>
                    <a:pt x="940" y="211"/>
                    <a:pt x="940" y="470"/>
                  </a:cubicBezTo>
                  <a:cubicBezTo>
                    <a:pt x="940" y="729"/>
                    <a:pt x="729" y="940"/>
                    <a:pt x="470" y="940"/>
                  </a:cubicBezTo>
                  <a:close/>
                  <a:moveTo>
                    <a:pt x="470" y="48"/>
                  </a:moveTo>
                  <a:cubicBezTo>
                    <a:pt x="237" y="48"/>
                    <a:pt x="48" y="237"/>
                    <a:pt x="48" y="470"/>
                  </a:cubicBezTo>
                  <a:cubicBezTo>
                    <a:pt x="48" y="703"/>
                    <a:pt x="237" y="892"/>
                    <a:pt x="470" y="892"/>
                  </a:cubicBezTo>
                  <a:cubicBezTo>
                    <a:pt x="703" y="892"/>
                    <a:pt x="892" y="703"/>
                    <a:pt x="892" y="470"/>
                  </a:cubicBezTo>
                  <a:cubicBezTo>
                    <a:pt x="892" y="237"/>
                    <a:pt x="703" y="48"/>
                    <a:pt x="470" y="48"/>
                  </a:cubicBezTo>
                  <a:close/>
                </a:path>
              </a:pathLst>
            </a:cu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3" name="PA_组合 9">
            <a:extLst>
              <a:ext uri="{FF2B5EF4-FFF2-40B4-BE49-F238E27FC236}">
                <a16:creationId xmlns:a16="http://schemas.microsoft.com/office/drawing/2014/main" id="{588E517A-D7A2-48FC-A36E-A5054A988A8A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2882552" y="2600080"/>
            <a:ext cx="168220" cy="439422"/>
            <a:chOff x="454918" y="2338868"/>
            <a:chExt cx="133573" cy="348917"/>
          </a:xfrm>
        </p:grpSpPr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87C55591-5421-4683-AA3D-A6A0CC4EB856}"/>
                </a:ext>
              </a:extLst>
            </p:cNvPr>
            <p:cNvSpPr>
              <a:spLocks/>
            </p:cNvSpPr>
            <p:nvPr/>
          </p:nvSpPr>
          <p:spPr bwMode="auto">
            <a:xfrm rot="19800000">
              <a:off x="537560" y="2377435"/>
              <a:ext cx="50931" cy="310350"/>
            </a:xfrm>
            <a:custGeom>
              <a:avLst/>
              <a:gdLst>
                <a:gd name="T0" fmla="*/ 34 w 138"/>
                <a:gd name="T1" fmla="*/ 841 h 841"/>
                <a:gd name="T2" fmla="*/ 18 w 138"/>
                <a:gd name="T3" fmla="*/ 835 h 841"/>
                <a:gd name="T4" fmla="*/ 16 w 138"/>
                <a:gd name="T5" fmla="*/ 801 h 841"/>
                <a:gd name="T6" fmla="*/ 79 w 138"/>
                <a:gd name="T7" fmla="*/ 729 h 841"/>
                <a:gd name="T8" fmla="*/ 17 w 138"/>
                <a:gd name="T9" fmla="*/ 654 h 841"/>
                <a:gd name="T10" fmla="*/ 18 w 138"/>
                <a:gd name="T11" fmla="*/ 624 h 841"/>
                <a:gd name="T12" fmla="*/ 81 w 138"/>
                <a:gd name="T13" fmla="*/ 549 h 841"/>
                <a:gd name="T14" fmla="*/ 20 w 138"/>
                <a:gd name="T15" fmla="*/ 476 h 841"/>
                <a:gd name="T16" fmla="*/ 20 w 138"/>
                <a:gd name="T17" fmla="*/ 445 h 841"/>
                <a:gd name="T18" fmla="*/ 71 w 138"/>
                <a:gd name="T19" fmla="*/ 388 h 841"/>
                <a:gd name="T20" fmla="*/ 7 w 138"/>
                <a:gd name="T21" fmla="*/ 310 h 841"/>
                <a:gd name="T22" fmla="*/ 8 w 138"/>
                <a:gd name="T23" fmla="*/ 279 h 841"/>
                <a:gd name="T24" fmla="*/ 71 w 138"/>
                <a:gd name="T25" fmla="*/ 208 h 841"/>
                <a:gd name="T26" fmla="*/ 7 w 138"/>
                <a:gd name="T27" fmla="*/ 130 h 841"/>
                <a:gd name="T28" fmla="*/ 8 w 138"/>
                <a:gd name="T29" fmla="*/ 100 h 841"/>
                <a:gd name="T30" fmla="*/ 82 w 138"/>
                <a:gd name="T31" fmla="*/ 12 h 841"/>
                <a:gd name="T32" fmla="*/ 115 w 138"/>
                <a:gd name="T33" fmla="*/ 9 h 841"/>
                <a:gd name="T34" fmla="*/ 118 w 138"/>
                <a:gd name="T35" fmla="*/ 42 h 841"/>
                <a:gd name="T36" fmla="*/ 57 w 138"/>
                <a:gd name="T37" fmla="*/ 115 h 841"/>
                <a:gd name="T38" fmla="*/ 121 w 138"/>
                <a:gd name="T39" fmla="*/ 194 h 841"/>
                <a:gd name="T40" fmla="*/ 120 w 138"/>
                <a:gd name="T41" fmla="*/ 225 h 841"/>
                <a:gd name="T42" fmla="*/ 57 w 138"/>
                <a:gd name="T43" fmla="*/ 296 h 841"/>
                <a:gd name="T44" fmla="*/ 121 w 138"/>
                <a:gd name="T45" fmla="*/ 374 h 841"/>
                <a:gd name="T46" fmla="*/ 120 w 138"/>
                <a:gd name="T47" fmla="*/ 405 h 841"/>
                <a:gd name="T48" fmla="*/ 70 w 138"/>
                <a:gd name="T49" fmla="*/ 461 h 841"/>
                <a:gd name="T50" fmla="*/ 130 w 138"/>
                <a:gd name="T51" fmla="*/ 534 h 841"/>
                <a:gd name="T52" fmla="*/ 130 w 138"/>
                <a:gd name="T53" fmla="*/ 564 h 841"/>
                <a:gd name="T54" fmla="*/ 67 w 138"/>
                <a:gd name="T55" fmla="*/ 639 h 841"/>
                <a:gd name="T56" fmla="*/ 129 w 138"/>
                <a:gd name="T57" fmla="*/ 714 h 841"/>
                <a:gd name="T58" fmla="*/ 128 w 138"/>
                <a:gd name="T59" fmla="*/ 745 h 841"/>
                <a:gd name="T60" fmla="*/ 52 w 138"/>
                <a:gd name="T61" fmla="*/ 833 h 841"/>
                <a:gd name="T62" fmla="*/ 34 w 138"/>
                <a:gd name="T63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8" h="841">
                  <a:moveTo>
                    <a:pt x="34" y="841"/>
                  </a:moveTo>
                  <a:cubicBezTo>
                    <a:pt x="28" y="841"/>
                    <a:pt x="23" y="839"/>
                    <a:pt x="18" y="835"/>
                  </a:cubicBezTo>
                  <a:cubicBezTo>
                    <a:pt x="8" y="827"/>
                    <a:pt x="7" y="811"/>
                    <a:pt x="16" y="801"/>
                  </a:cubicBezTo>
                  <a:cubicBezTo>
                    <a:pt x="79" y="729"/>
                    <a:pt x="79" y="729"/>
                    <a:pt x="79" y="729"/>
                  </a:cubicBezTo>
                  <a:cubicBezTo>
                    <a:pt x="17" y="654"/>
                    <a:pt x="17" y="654"/>
                    <a:pt x="17" y="654"/>
                  </a:cubicBezTo>
                  <a:cubicBezTo>
                    <a:pt x="10" y="645"/>
                    <a:pt x="10" y="632"/>
                    <a:pt x="18" y="624"/>
                  </a:cubicBezTo>
                  <a:cubicBezTo>
                    <a:pt x="81" y="549"/>
                    <a:pt x="81" y="549"/>
                    <a:pt x="81" y="549"/>
                  </a:cubicBezTo>
                  <a:cubicBezTo>
                    <a:pt x="20" y="476"/>
                    <a:pt x="20" y="476"/>
                    <a:pt x="20" y="476"/>
                  </a:cubicBezTo>
                  <a:cubicBezTo>
                    <a:pt x="12" y="467"/>
                    <a:pt x="12" y="454"/>
                    <a:pt x="20" y="445"/>
                  </a:cubicBezTo>
                  <a:cubicBezTo>
                    <a:pt x="71" y="388"/>
                    <a:pt x="71" y="388"/>
                    <a:pt x="71" y="388"/>
                  </a:cubicBezTo>
                  <a:cubicBezTo>
                    <a:pt x="7" y="310"/>
                    <a:pt x="7" y="310"/>
                    <a:pt x="7" y="310"/>
                  </a:cubicBezTo>
                  <a:cubicBezTo>
                    <a:pt x="0" y="301"/>
                    <a:pt x="0" y="288"/>
                    <a:pt x="8" y="279"/>
                  </a:cubicBezTo>
                  <a:cubicBezTo>
                    <a:pt x="71" y="208"/>
                    <a:pt x="71" y="208"/>
                    <a:pt x="71" y="208"/>
                  </a:cubicBezTo>
                  <a:cubicBezTo>
                    <a:pt x="7" y="130"/>
                    <a:pt x="7" y="130"/>
                    <a:pt x="7" y="130"/>
                  </a:cubicBezTo>
                  <a:cubicBezTo>
                    <a:pt x="0" y="121"/>
                    <a:pt x="0" y="108"/>
                    <a:pt x="8" y="100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90" y="1"/>
                    <a:pt x="105" y="0"/>
                    <a:pt x="115" y="9"/>
                  </a:cubicBezTo>
                  <a:cubicBezTo>
                    <a:pt x="126" y="17"/>
                    <a:pt x="127" y="32"/>
                    <a:pt x="118" y="42"/>
                  </a:cubicBezTo>
                  <a:cubicBezTo>
                    <a:pt x="57" y="115"/>
                    <a:pt x="57" y="115"/>
                    <a:pt x="57" y="115"/>
                  </a:cubicBezTo>
                  <a:cubicBezTo>
                    <a:pt x="121" y="194"/>
                    <a:pt x="121" y="194"/>
                    <a:pt x="121" y="194"/>
                  </a:cubicBezTo>
                  <a:cubicBezTo>
                    <a:pt x="128" y="203"/>
                    <a:pt x="128" y="216"/>
                    <a:pt x="120" y="225"/>
                  </a:cubicBezTo>
                  <a:cubicBezTo>
                    <a:pt x="57" y="296"/>
                    <a:pt x="57" y="296"/>
                    <a:pt x="57" y="296"/>
                  </a:cubicBezTo>
                  <a:cubicBezTo>
                    <a:pt x="121" y="374"/>
                    <a:pt x="121" y="374"/>
                    <a:pt x="121" y="374"/>
                  </a:cubicBezTo>
                  <a:cubicBezTo>
                    <a:pt x="128" y="383"/>
                    <a:pt x="128" y="396"/>
                    <a:pt x="120" y="405"/>
                  </a:cubicBezTo>
                  <a:cubicBezTo>
                    <a:pt x="70" y="461"/>
                    <a:pt x="70" y="461"/>
                    <a:pt x="70" y="461"/>
                  </a:cubicBezTo>
                  <a:cubicBezTo>
                    <a:pt x="130" y="534"/>
                    <a:pt x="130" y="534"/>
                    <a:pt x="130" y="534"/>
                  </a:cubicBezTo>
                  <a:cubicBezTo>
                    <a:pt x="138" y="542"/>
                    <a:pt x="138" y="556"/>
                    <a:pt x="130" y="564"/>
                  </a:cubicBezTo>
                  <a:cubicBezTo>
                    <a:pt x="67" y="639"/>
                    <a:pt x="67" y="639"/>
                    <a:pt x="67" y="639"/>
                  </a:cubicBezTo>
                  <a:cubicBezTo>
                    <a:pt x="129" y="714"/>
                    <a:pt x="129" y="714"/>
                    <a:pt x="129" y="714"/>
                  </a:cubicBezTo>
                  <a:cubicBezTo>
                    <a:pt x="136" y="723"/>
                    <a:pt x="136" y="736"/>
                    <a:pt x="128" y="745"/>
                  </a:cubicBezTo>
                  <a:cubicBezTo>
                    <a:pt x="52" y="833"/>
                    <a:pt x="52" y="833"/>
                    <a:pt x="52" y="833"/>
                  </a:cubicBezTo>
                  <a:cubicBezTo>
                    <a:pt x="47" y="838"/>
                    <a:pt x="41" y="841"/>
                    <a:pt x="34" y="841"/>
                  </a:cubicBez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2540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69FCEC94-7AA1-4A1C-8B65-3199286C9139}"/>
                </a:ext>
              </a:extLst>
            </p:cNvPr>
            <p:cNvSpPr>
              <a:spLocks/>
            </p:cNvSpPr>
            <p:nvPr/>
          </p:nvSpPr>
          <p:spPr bwMode="auto">
            <a:xfrm rot="19800000">
              <a:off x="454918" y="2338868"/>
              <a:ext cx="50931" cy="310350"/>
            </a:xfrm>
            <a:custGeom>
              <a:avLst/>
              <a:gdLst>
                <a:gd name="T0" fmla="*/ 34 w 138"/>
                <a:gd name="T1" fmla="*/ 841 h 841"/>
                <a:gd name="T2" fmla="*/ 18 w 138"/>
                <a:gd name="T3" fmla="*/ 835 h 841"/>
                <a:gd name="T4" fmla="*/ 16 w 138"/>
                <a:gd name="T5" fmla="*/ 801 h 841"/>
                <a:gd name="T6" fmla="*/ 79 w 138"/>
                <a:gd name="T7" fmla="*/ 729 h 841"/>
                <a:gd name="T8" fmla="*/ 17 w 138"/>
                <a:gd name="T9" fmla="*/ 654 h 841"/>
                <a:gd name="T10" fmla="*/ 18 w 138"/>
                <a:gd name="T11" fmla="*/ 624 h 841"/>
                <a:gd name="T12" fmla="*/ 81 w 138"/>
                <a:gd name="T13" fmla="*/ 549 h 841"/>
                <a:gd name="T14" fmla="*/ 20 w 138"/>
                <a:gd name="T15" fmla="*/ 476 h 841"/>
                <a:gd name="T16" fmla="*/ 20 w 138"/>
                <a:gd name="T17" fmla="*/ 445 h 841"/>
                <a:gd name="T18" fmla="*/ 71 w 138"/>
                <a:gd name="T19" fmla="*/ 388 h 841"/>
                <a:gd name="T20" fmla="*/ 7 w 138"/>
                <a:gd name="T21" fmla="*/ 310 h 841"/>
                <a:gd name="T22" fmla="*/ 8 w 138"/>
                <a:gd name="T23" fmla="*/ 279 h 841"/>
                <a:gd name="T24" fmla="*/ 71 w 138"/>
                <a:gd name="T25" fmla="*/ 208 h 841"/>
                <a:gd name="T26" fmla="*/ 7 w 138"/>
                <a:gd name="T27" fmla="*/ 130 h 841"/>
                <a:gd name="T28" fmla="*/ 8 w 138"/>
                <a:gd name="T29" fmla="*/ 100 h 841"/>
                <a:gd name="T30" fmla="*/ 82 w 138"/>
                <a:gd name="T31" fmla="*/ 12 h 841"/>
                <a:gd name="T32" fmla="*/ 115 w 138"/>
                <a:gd name="T33" fmla="*/ 9 h 841"/>
                <a:gd name="T34" fmla="*/ 118 w 138"/>
                <a:gd name="T35" fmla="*/ 42 h 841"/>
                <a:gd name="T36" fmla="*/ 57 w 138"/>
                <a:gd name="T37" fmla="*/ 115 h 841"/>
                <a:gd name="T38" fmla="*/ 121 w 138"/>
                <a:gd name="T39" fmla="*/ 194 h 841"/>
                <a:gd name="T40" fmla="*/ 120 w 138"/>
                <a:gd name="T41" fmla="*/ 225 h 841"/>
                <a:gd name="T42" fmla="*/ 57 w 138"/>
                <a:gd name="T43" fmla="*/ 296 h 841"/>
                <a:gd name="T44" fmla="*/ 121 w 138"/>
                <a:gd name="T45" fmla="*/ 374 h 841"/>
                <a:gd name="T46" fmla="*/ 120 w 138"/>
                <a:gd name="T47" fmla="*/ 405 h 841"/>
                <a:gd name="T48" fmla="*/ 70 w 138"/>
                <a:gd name="T49" fmla="*/ 461 h 841"/>
                <a:gd name="T50" fmla="*/ 130 w 138"/>
                <a:gd name="T51" fmla="*/ 534 h 841"/>
                <a:gd name="T52" fmla="*/ 130 w 138"/>
                <a:gd name="T53" fmla="*/ 564 h 841"/>
                <a:gd name="T54" fmla="*/ 67 w 138"/>
                <a:gd name="T55" fmla="*/ 639 h 841"/>
                <a:gd name="T56" fmla="*/ 129 w 138"/>
                <a:gd name="T57" fmla="*/ 714 h 841"/>
                <a:gd name="T58" fmla="*/ 128 w 138"/>
                <a:gd name="T59" fmla="*/ 745 h 841"/>
                <a:gd name="T60" fmla="*/ 52 w 138"/>
                <a:gd name="T61" fmla="*/ 833 h 841"/>
                <a:gd name="T62" fmla="*/ 34 w 138"/>
                <a:gd name="T63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8" h="841">
                  <a:moveTo>
                    <a:pt x="34" y="841"/>
                  </a:moveTo>
                  <a:cubicBezTo>
                    <a:pt x="28" y="841"/>
                    <a:pt x="23" y="839"/>
                    <a:pt x="18" y="835"/>
                  </a:cubicBezTo>
                  <a:cubicBezTo>
                    <a:pt x="8" y="827"/>
                    <a:pt x="7" y="811"/>
                    <a:pt x="16" y="801"/>
                  </a:cubicBezTo>
                  <a:cubicBezTo>
                    <a:pt x="79" y="729"/>
                    <a:pt x="79" y="729"/>
                    <a:pt x="79" y="729"/>
                  </a:cubicBezTo>
                  <a:cubicBezTo>
                    <a:pt x="17" y="654"/>
                    <a:pt x="17" y="654"/>
                    <a:pt x="17" y="654"/>
                  </a:cubicBezTo>
                  <a:cubicBezTo>
                    <a:pt x="10" y="645"/>
                    <a:pt x="10" y="632"/>
                    <a:pt x="18" y="624"/>
                  </a:cubicBezTo>
                  <a:cubicBezTo>
                    <a:pt x="81" y="549"/>
                    <a:pt x="81" y="549"/>
                    <a:pt x="81" y="549"/>
                  </a:cubicBezTo>
                  <a:cubicBezTo>
                    <a:pt x="20" y="476"/>
                    <a:pt x="20" y="476"/>
                    <a:pt x="20" y="476"/>
                  </a:cubicBezTo>
                  <a:cubicBezTo>
                    <a:pt x="12" y="467"/>
                    <a:pt x="12" y="454"/>
                    <a:pt x="20" y="445"/>
                  </a:cubicBezTo>
                  <a:cubicBezTo>
                    <a:pt x="71" y="388"/>
                    <a:pt x="71" y="388"/>
                    <a:pt x="71" y="388"/>
                  </a:cubicBezTo>
                  <a:cubicBezTo>
                    <a:pt x="7" y="310"/>
                    <a:pt x="7" y="310"/>
                    <a:pt x="7" y="310"/>
                  </a:cubicBezTo>
                  <a:cubicBezTo>
                    <a:pt x="0" y="301"/>
                    <a:pt x="0" y="288"/>
                    <a:pt x="8" y="279"/>
                  </a:cubicBezTo>
                  <a:cubicBezTo>
                    <a:pt x="71" y="208"/>
                    <a:pt x="71" y="208"/>
                    <a:pt x="71" y="208"/>
                  </a:cubicBezTo>
                  <a:cubicBezTo>
                    <a:pt x="7" y="130"/>
                    <a:pt x="7" y="130"/>
                    <a:pt x="7" y="130"/>
                  </a:cubicBezTo>
                  <a:cubicBezTo>
                    <a:pt x="0" y="121"/>
                    <a:pt x="0" y="108"/>
                    <a:pt x="8" y="100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90" y="1"/>
                    <a:pt x="105" y="0"/>
                    <a:pt x="115" y="9"/>
                  </a:cubicBezTo>
                  <a:cubicBezTo>
                    <a:pt x="126" y="17"/>
                    <a:pt x="127" y="32"/>
                    <a:pt x="118" y="42"/>
                  </a:cubicBezTo>
                  <a:cubicBezTo>
                    <a:pt x="57" y="115"/>
                    <a:pt x="57" y="115"/>
                    <a:pt x="57" y="115"/>
                  </a:cubicBezTo>
                  <a:cubicBezTo>
                    <a:pt x="121" y="194"/>
                    <a:pt x="121" y="194"/>
                    <a:pt x="121" y="194"/>
                  </a:cubicBezTo>
                  <a:cubicBezTo>
                    <a:pt x="128" y="203"/>
                    <a:pt x="128" y="216"/>
                    <a:pt x="120" y="225"/>
                  </a:cubicBezTo>
                  <a:cubicBezTo>
                    <a:pt x="57" y="296"/>
                    <a:pt x="57" y="296"/>
                    <a:pt x="57" y="296"/>
                  </a:cubicBezTo>
                  <a:cubicBezTo>
                    <a:pt x="121" y="374"/>
                    <a:pt x="121" y="374"/>
                    <a:pt x="121" y="374"/>
                  </a:cubicBezTo>
                  <a:cubicBezTo>
                    <a:pt x="128" y="383"/>
                    <a:pt x="128" y="396"/>
                    <a:pt x="120" y="405"/>
                  </a:cubicBezTo>
                  <a:cubicBezTo>
                    <a:pt x="70" y="461"/>
                    <a:pt x="70" y="461"/>
                    <a:pt x="70" y="461"/>
                  </a:cubicBezTo>
                  <a:cubicBezTo>
                    <a:pt x="130" y="534"/>
                    <a:pt x="130" y="534"/>
                    <a:pt x="130" y="534"/>
                  </a:cubicBezTo>
                  <a:cubicBezTo>
                    <a:pt x="138" y="542"/>
                    <a:pt x="138" y="556"/>
                    <a:pt x="130" y="564"/>
                  </a:cubicBezTo>
                  <a:cubicBezTo>
                    <a:pt x="67" y="639"/>
                    <a:pt x="67" y="639"/>
                    <a:pt x="67" y="639"/>
                  </a:cubicBezTo>
                  <a:cubicBezTo>
                    <a:pt x="129" y="714"/>
                    <a:pt x="129" y="714"/>
                    <a:pt x="129" y="714"/>
                  </a:cubicBezTo>
                  <a:cubicBezTo>
                    <a:pt x="136" y="723"/>
                    <a:pt x="136" y="736"/>
                    <a:pt x="128" y="745"/>
                  </a:cubicBezTo>
                  <a:cubicBezTo>
                    <a:pt x="52" y="833"/>
                    <a:pt x="52" y="833"/>
                    <a:pt x="52" y="833"/>
                  </a:cubicBezTo>
                  <a:cubicBezTo>
                    <a:pt x="47" y="838"/>
                    <a:pt x="41" y="841"/>
                    <a:pt x="34" y="841"/>
                  </a:cubicBezTo>
                  <a:close/>
                </a:path>
              </a:pathLst>
            </a:cu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9" name="PA_组合 15">
            <a:extLst>
              <a:ext uri="{FF2B5EF4-FFF2-40B4-BE49-F238E27FC236}">
                <a16:creationId xmlns:a16="http://schemas.microsoft.com/office/drawing/2014/main" id="{7749CFB5-270F-4092-B0E4-E03FA0C0C49A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11258220" y="2769092"/>
            <a:ext cx="497762" cy="113359"/>
            <a:chOff x="10984859" y="2789688"/>
            <a:chExt cx="392992" cy="89499"/>
          </a:xfrm>
        </p:grpSpPr>
        <p:sp>
          <p:nvSpPr>
            <p:cNvPr id="60" name="Freeform 5">
              <a:extLst>
                <a:ext uri="{FF2B5EF4-FFF2-40B4-BE49-F238E27FC236}">
                  <a16:creationId xmlns:a16="http://schemas.microsoft.com/office/drawing/2014/main" id="{F68C726C-EC25-458C-8C61-9087088EC9AC}"/>
                </a:ext>
              </a:extLst>
            </p:cNvPr>
            <p:cNvSpPr>
              <a:spLocks/>
            </p:cNvSpPr>
            <p:nvPr/>
          </p:nvSpPr>
          <p:spPr bwMode="auto">
            <a:xfrm rot="2700000">
              <a:off x="11197210" y="2698547"/>
              <a:ext cx="50931" cy="310350"/>
            </a:xfrm>
            <a:custGeom>
              <a:avLst/>
              <a:gdLst>
                <a:gd name="T0" fmla="*/ 34 w 138"/>
                <a:gd name="T1" fmla="*/ 841 h 841"/>
                <a:gd name="T2" fmla="*/ 18 w 138"/>
                <a:gd name="T3" fmla="*/ 835 h 841"/>
                <a:gd name="T4" fmla="*/ 16 w 138"/>
                <a:gd name="T5" fmla="*/ 801 h 841"/>
                <a:gd name="T6" fmla="*/ 79 w 138"/>
                <a:gd name="T7" fmla="*/ 729 h 841"/>
                <a:gd name="T8" fmla="*/ 17 w 138"/>
                <a:gd name="T9" fmla="*/ 654 h 841"/>
                <a:gd name="T10" fmla="*/ 18 w 138"/>
                <a:gd name="T11" fmla="*/ 624 h 841"/>
                <a:gd name="T12" fmla="*/ 81 w 138"/>
                <a:gd name="T13" fmla="*/ 549 h 841"/>
                <a:gd name="T14" fmla="*/ 20 w 138"/>
                <a:gd name="T15" fmla="*/ 476 h 841"/>
                <a:gd name="T16" fmla="*/ 20 w 138"/>
                <a:gd name="T17" fmla="*/ 445 h 841"/>
                <a:gd name="T18" fmla="*/ 71 w 138"/>
                <a:gd name="T19" fmla="*/ 388 h 841"/>
                <a:gd name="T20" fmla="*/ 7 w 138"/>
                <a:gd name="T21" fmla="*/ 310 h 841"/>
                <a:gd name="T22" fmla="*/ 8 w 138"/>
                <a:gd name="T23" fmla="*/ 279 h 841"/>
                <a:gd name="T24" fmla="*/ 71 w 138"/>
                <a:gd name="T25" fmla="*/ 208 h 841"/>
                <a:gd name="T26" fmla="*/ 7 w 138"/>
                <a:gd name="T27" fmla="*/ 130 h 841"/>
                <a:gd name="T28" fmla="*/ 8 w 138"/>
                <a:gd name="T29" fmla="*/ 100 h 841"/>
                <a:gd name="T30" fmla="*/ 82 w 138"/>
                <a:gd name="T31" fmla="*/ 12 h 841"/>
                <a:gd name="T32" fmla="*/ 115 w 138"/>
                <a:gd name="T33" fmla="*/ 9 h 841"/>
                <a:gd name="T34" fmla="*/ 118 w 138"/>
                <a:gd name="T35" fmla="*/ 42 h 841"/>
                <a:gd name="T36" fmla="*/ 57 w 138"/>
                <a:gd name="T37" fmla="*/ 115 h 841"/>
                <a:gd name="T38" fmla="*/ 121 w 138"/>
                <a:gd name="T39" fmla="*/ 194 h 841"/>
                <a:gd name="T40" fmla="*/ 120 w 138"/>
                <a:gd name="T41" fmla="*/ 225 h 841"/>
                <a:gd name="T42" fmla="*/ 57 w 138"/>
                <a:gd name="T43" fmla="*/ 296 h 841"/>
                <a:gd name="T44" fmla="*/ 121 w 138"/>
                <a:gd name="T45" fmla="*/ 374 h 841"/>
                <a:gd name="T46" fmla="*/ 120 w 138"/>
                <a:gd name="T47" fmla="*/ 405 h 841"/>
                <a:gd name="T48" fmla="*/ 70 w 138"/>
                <a:gd name="T49" fmla="*/ 461 h 841"/>
                <a:gd name="T50" fmla="*/ 130 w 138"/>
                <a:gd name="T51" fmla="*/ 534 h 841"/>
                <a:gd name="T52" fmla="*/ 130 w 138"/>
                <a:gd name="T53" fmla="*/ 564 h 841"/>
                <a:gd name="T54" fmla="*/ 67 w 138"/>
                <a:gd name="T55" fmla="*/ 639 h 841"/>
                <a:gd name="T56" fmla="*/ 129 w 138"/>
                <a:gd name="T57" fmla="*/ 714 h 841"/>
                <a:gd name="T58" fmla="*/ 128 w 138"/>
                <a:gd name="T59" fmla="*/ 745 h 841"/>
                <a:gd name="T60" fmla="*/ 52 w 138"/>
                <a:gd name="T61" fmla="*/ 833 h 841"/>
                <a:gd name="T62" fmla="*/ 34 w 138"/>
                <a:gd name="T63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8" h="841">
                  <a:moveTo>
                    <a:pt x="34" y="841"/>
                  </a:moveTo>
                  <a:cubicBezTo>
                    <a:pt x="28" y="841"/>
                    <a:pt x="23" y="839"/>
                    <a:pt x="18" y="835"/>
                  </a:cubicBezTo>
                  <a:cubicBezTo>
                    <a:pt x="8" y="827"/>
                    <a:pt x="7" y="811"/>
                    <a:pt x="16" y="801"/>
                  </a:cubicBezTo>
                  <a:cubicBezTo>
                    <a:pt x="79" y="729"/>
                    <a:pt x="79" y="729"/>
                    <a:pt x="79" y="729"/>
                  </a:cubicBezTo>
                  <a:cubicBezTo>
                    <a:pt x="17" y="654"/>
                    <a:pt x="17" y="654"/>
                    <a:pt x="17" y="654"/>
                  </a:cubicBezTo>
                  <a:cubicBezTo>
                    <a:pt x="10" y="645"/>
                    <a:pt x="10" y="632"/>
                    <a:pt x="18" y="624"/>
                  </a:cubicBezTo>
                  <a:cubicBezTo>
                    <a:pt x="81" y="549"/>
                    <a:pt x="81" y="549"/>
                    <a:pt x="81" y="549"/>
                  </a:cubicBezTo>
                  <a:cubicBezTo>
                    <a:pt x="20" y="476"/>
                    <a:pt x="20" y="476"/>
                    <a:pt x="20" y="476"/>
                  </a:cubicBezTo>
                  <a:cubicBezTo>
                    <a:pt x="12" y="467"/>
                    <a:pt x="12" y="454"/>
                    <a:pt x="20" y="445"/>
                  </a:cubicBezTo>
                  <a:cubicBezTo>
                    <a:pt x="71" y="388"/>
                    <a:pt x="71" y="388"/>
                    <a:pt x="71" y="388"/>
                  </a:cubicBezTo>
                  <a:cubicBezTo>
                    <a:pt x="7" y="310"/>
                    <a:pt x="7" y="310"/>
                    <a:pt x="7" y="310"/>
                  </a:cubicBezTo>
                  <a:cubicBezTo>
                    <a:pt x="0" y="301"/>
                    <a:pt x="0" y="288"/>
                    <a:pt x="8" y="279"/>
                  </a:cubicBezTo>
                  <a:cubicBezTo>
                    <a:pt x="71" y="208"/>
                    <a:pt x="71" y="208"/>
                    <a:pt x="71" y="208"/>
                  </a:cubicBezTo>
                  <a:cubicBezTo>
                    <a:pt x="7" y="130"/>
                    <a:pt x="7" y="130"/>
                    <a:pt x="7" y="130"/>
                  </a:cubicBezTo>
                  <a:cubicBezTo>
                    <a:pt x="0" y="121"/>
                    <a:pt x="0" y="108"/>
                    <a:pt x="8" y="100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90" y="1"/>
                    <a:pt x="105" y="0"/>
                    <a:pt x="115" y="9"/>
                  </a:cubicBezTo>
                  <a:cubicBezTo>
                    <a:pt x="126" y="17"/>
                    <a:pt x="127" y="32"/>
                    <a:pt x="118" y="42"/>
                  </a:cubicBezTo>
                  <a:cubicBezTo>
                    <a:pt x="57" y="115"/>
                    <a:pt x="57" y="115"/>
                    <a:pt x="57" y="115"/>
                  </a:cubicBezTo>
                  <a:cubicBezTo>
                    <a:pt x="121" y="194"/>
                    <a:pt x="121" y="194"/>
                    <a:pt x="121" y="194"/>
                  </a:cubicBezTo>
                  <a:cubicBezTo>
                    <a:pt x="128" y="203"/>
                    <a:pt x="128" y="216"/>
                    <a:pt x="120" y="225"/>
                  </a:cubicBezTo>
                  <a:cubicBezTo>
                    <a:pt x="57" y="296"/>
                    <a:pt x="57" y="296"/>
                    <a:pt x="57" y="296"/>
                  </a:cubicBezTo>
                  <a:cubicBezTo>
                    <a:pt x="121" y="374"/>
                    <a:pt x="121" y="374"/>
                    <a:pt x="121" y="374"/>
                  </a:cubicBezTo>
                  <a:cubicBezTo>
                    <a:pt x="128" y="383"/>
                    <a:pt x="128" y="396"/>
                    <a:pt x="120" y="405"/>
                  </a:cubicBezTo>
                  <a:cubicBezTo>
                    <a:pt x="70" y="461"/>
                    <a:pt x="70" y="461"/>
                    <a:pt x="70" y="461"/>
                  </a:cubicBezTo>
                  <a:cubicBezTo>
                    <a:pt x="130" y="534"/>
                    <a:pt x="130" y="534"/>
                    <a:pt x="130" y="534"/>
                  </a:cubicBezTo>
                  <a:cubicBezTo>
                    <a:pt x="138" y="542"/>
                    <a:pt x="138" y="556"/>
                    <a:pt x="130" y="564"/>
                  </a:cubicBezTo>
                  <a:cubicBezTo>
                    <a:pt x="67" y="639"/>
                    <a:pt x="67" y="639"/>
                    <a:pt x="67" y="639"/>
                  </a:cubicBezTo>
                  <a:cubicBezTo>
                    <a:pt x="129" y="714"/>
                    <a:pt x="129" y="714"/>
                    <a:pt x="129" y="714"/>
                  </a:cubicBezTo>
                  <a:cubicBezTo>
                    <a:pt x="136" y="723"/>
                    <a:pt x="136" y="736"/>
                    <a:pt x="128" y="745"/>
                  </a:cubicBezTo>
                  <a:cubicBezTo>
                    <a:pt x="52" y="833"/>
                    <a:pt x="52" y="833"/>
                    <a:pt x="52" y="833"/>
                  </a:cubicBezTo>
                  <a:cubicBezTo>
                    <a:pt x="47" y="838"/>
                    <a:pt x="41" y="841"/>
                    <a:pt x="34" y="841"/>
                  </a:cubicBez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2540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">
              <a:extLst>
                <a:ext uri="{FF2B5EF4-FFF2-40B4-BE49-F238E27FC236}">
                  <a16:creationId xmlns:a16="http://schemas.microsoft.com/office/drawing/2014/main" id="{81C708E2-5DB8-44EA-8DD2-15EA6396A7E3}"/>
                </a:ext>
              </a:extLst>
            </p:cNvPr>
            <p:cNvSpPr>
              <a:spLocks/>
            </p:cNvSpPr>
            <p:nvPr/>
          </p:nvSpPr>
          <p:spPr bwMode="auto">
            <a:xfrm rot="2700000">
              <a:off x="11114568" y="2659979"/>
              <a:ext cx="50931" cy="310350"/>
            </a:xfrm>
            <a:custGeom>
              <a:avLst/>
              <a:gdLst>
                <a:gd name="T0" fmla="*/ 34 w 138"/>
                <a:gd name="T1" fmla="*/ 841 h 841"/>
                <a:gd name="T2" fmla="*/ 18 w 138"/>
                <a:gd name="T3" fmla="*/ 835 h 841"/>
                <a:gd name="T4" fmla="*/ 16 w 138"/>
                <a:gd name="T5" fmla="*/ 801 h 841"/>
                <a:gd name="T6" fmla="*/ 79 w 138"/>
                <a:gd name="T7" fmla="*/ 729 h 841"/>
                <a:gd name="T8" fmla="*/ 17 w 138"/>
                <a:gd name="T9" fmla="*/ 654 h 841"/>
                <a:gd name="T10" fmla="*/ 18 w 138"/>
                <a:gd name="T11" fmla="*/ 624 h 841"/>
                <a:gd name="T12" fmla="*/ 81 w 138"/>
                <a:gd name="T13" fmla="*/ 549 h 841"/>
                <a:gd name="T14" fmla="*/ 20 w 138"/>
                <a:gd name="T15" fmla="*/ 476 h 841"/>
                <a:gd name="T16" fmla="*/ 20 w 138"/>
                <a:gd name="T17" fmla="*/ 445 h 841"/>
                <a:gd name="T18" fmla="*/ 71 w 138"/>
                <a:gd name="T19" fmla="*/ 388 h 841"/>
                <a:gd name="T20" fmla="*/ 7 w 138"/>
                <a:gd name="T21" fmla="*/ 310 h 841"/>
                <a:gd name="T22" fmla="*/ 8 w 138"/>
                <a:gd name="T23" fmla="*/ 279 h 841"/>
                <a:gd name="T24" fmla="*/ 71 w 138"/>
                <a:gd name="T25" fmla="*/ 208 h 841"/>
                <a:gd name="T26" fmla="*/ 7 w 138"/>
                <a:gd name="T27" fmla="*/ 130 h 841"/>
                <a:gd name="T28" fmla="*/ 8 w 138"/>
                <a:gd name="T29" fmla="*/ 100 h 841"/>
                <a:gd name="T30" fmla="*/ 82 w 138"/>
                <a:gd name="T31" fmla="*/ 12 h 841"/>
                <a:gd name="T32" fmla="*/ 115 w 138"/>
                <a:gd name="T33" fmla="*/ 9 h 841"/>
                <a:gd name="T34" fmla="*/ 118 w 138"/>
                <a:gd name="T35" fmla="*/ 42 h 841"/>
                <a:gd name="T36" fmla="*/ 57 w 138"/>
                <a:gd name="T37" fmla="*/ 115 h 841"/>
                <a:gd name="T38" fmla="*/ 121 w 138"/>
                <a:gd name="T39" fmla="*/ 194 h 841"/>
                <a:gd name="T40" fmla="*/ 120 w 138"/>
                <a:gd name="T41" fmla="*/ 225 h 841"/>
                <a:gd name="T42" fmla="*/ 57 w 138"/>
                <a:gd name="T43" fmla="*/ 296 h 841"/>
                <a:gd name="T44" fmla="*/ 121 w 138"/>
                <a:gd name="T45" fmla="*/ 374 h 841"/>
                <a:gd name="T46" fmla="*/ 120 w 138"/>
                <a:gd name="T47" fmla="*/ 405 h 841"/>
                <a:gd name="T48" fmla="*/ 70 w 138"/>
                <a:gd name="T49" fmla="*/ 461 h 841"/>
                <a:gd name="T50" fmla="*/ 130 w 138"/>
                <a:gd name="T51" fmla="*/ 534 h 841"/>
                <a:gd name="T52" fmla="*/ 130 w 138"/>
                <a:gd name="T53" fmla="*/ 564 h 841"/>
                <a:gd name="T54" fmla="*/ 67 w 138"/>
                <a:gd name="T55" fmla="*/ 639 h 841"/>
                <a:gd name="T56" fmla="*/ 129 w 138"/>
                <a:gd name="T57" fmla="*/ 714 h 841"/>
                <a:gd name="T58" fmla="*/ 128 w 138"/>
                <a:gd name="T59" fmla="*/ 745 h 841"/>
                <a:gd name="T60" fmla="*/ 52 w 138"/>
                <a:gd name="T61" fmla="*/ 833 h 841"/>
                <a:gd name="T62" fmla="*/ 34 w 138"/>
                <a:gd name="T63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8" h="841">
                  <a:moveTo>
                    <a:pt x="34" y="841"/>
                  </a:moveTo>
                  <a:cubicBezTo>
                    <a:pt x="28" y="841"/>
                    <a:pt x="23" y="839"/>
                    <a:pt x="18" y="835"/>
                  </a:cubicBezTo>
                  <a:cubicBezTo>
                    <a:pt x="8" y="827"/>
                    <a:pt x="7" y="811"/>
                    <a:pt x="16" y="801"/>
                  </a:cubicBezTo>
                  <a:cubicBezTo>
                    <a:pt x="79" y="729"/>
                    <a:pt x="79" y="729"/>
                    <a:pt x="79" y="729"/>
                  </a:cubicBezTo>
                  <a:cubicBezTo>
                    <a:pt x="17" y="654"/>
                    <a:pt x="17" y="654"/>
                    <a:pt x="17" y="654"/>
                  </a:cubicBezTo>
                  <a:cubicBezTo>
                    <a:pt x="10" y="645"/>
                    <a:pt x="10" y="632"/>
                    <a:pt x="18" y="624"/>
                  </a:cubicBezTo>
                  <a:cubicBezTo>
                    <a:pt x="81" y="549"/>
                    <a:pt x="81" y="549"/>
                    <a:pt x="81" y="549"/>
                  </a:cubicBezTo>
                  <a:cubicBezTo>
                    <a:pt x="20" y="476"/>
                    <a:pt x="20" y="476"/>
                    <a:pt x="20" y="476"/>
                  </a:cubicBezTo>
                  <a:cubicBezTo>
                    <a:pt x="12" y="467"/>
                    <a:pt x="12" y="454"/>
                    <a:pt x="20" y="445"/>
                  </a:cubicBezTo>
                  <a:cubicBezTo>
                    <a:pt x="71" y="388"/>
                    <a:pt x="71" y="388"/>
                    <a:pt x="71" y="388"/>
                  </a:cubicBezTo>
                  <a:cubicBezTo>
                    <a:pt x="7" y="310"/>
                    <a:pt x="7" y="310"/>
                    <a:pt x="7" y="310"/>
                  </a:cubicBezTo>
                  <a:cubicBezTo>
                    <a:pt x="0" y="301"/>
                    <a:pt x="0" y="288"/>
                    <a:pt x="8" y="279"/>
                  </a:cubicBezTo>
                  <a:cubicBezTo>
                    <a:pt x="71" y="208"/>
                    <a:pt x="71" y="208"/>
                    <a:pt x="71" y="208"/>
                  </a:cubicBezTo>
                  <a:cubicBezTo>
                    <a:pt x="7" y="130"/>
                    <a:pt x="7" y="130"/>
                    <a:pt x="7" y="130"/>
                  </a:cubicBezTo>
                  <a:cubicBezTo>
                    <a:pt x="0" y="121"/>
                    <a:pt x="0" y="108"/>
                    <a:pt x="8" y="100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90" y="1"/>
                    <a:pt x="105" y="0"/>
                    <a:pt x="115" y="9"/>
                  </a:cubicBezTo>
                  <a:cubicBezTo>
                    <a:pt x="126" y="17"/>
                    <a:pt x="127" y="32"/>
                    <a:pt x="118" y="42"/>
                  </a:cubicBezTo>
                  <a:cubicBezTo>
                    <a:pt x="57" y="115"/>
                    <a:pt x="57" y="115"/>
                    <a:pt x="57" y="115"/>
                  </a:cubicBezTo>
                  <a:cubicBezTo>
                    <a:pt x="121" y="194"/>
                    <a:pt x="121" y="194"/>
                    <a:pt x="121" y="194"/>
                  </a:cubicBezTo>
                  <a:cubicBezTo>
                    <a:pt x="128" y="203"/>
                    <a:pt x="128" y="216"/>
                    <a:pt x="120" y="225"/>
                  </a:cubicBezTo>
                  <a:cubicBezTo>
                    <a:pt x="57" y="296"/>
                    <a:pt x="57" y="296"/>
                    <a:pt x="57" y="296"/>
                  </a:cubicBezTo>
                  <a:cubicBezTo>
                    <a:pt x="121" y="374"/>
                    <a:pt x="121" y="374"/>
                    <a:pt x="121" y="374"/>
                  </a:cubicBezTo>
                  <a:cubicBezTo>
                    <a:pt x="128" y="383"/>
                    <a:pt x="128" y="396"/>
                    <a:pt x="120" y="405"/>
                  </a:cubicBezTo>
                  <a:cubicBezTo>
                    <a:pt x="70" y="461"/>
                    <a:pt x="70" y="461"/>
                    <a:pt x="70" y="461"/>
                  </a:cubicBezTo>
                  <a:cubicBezTo>
                    <a:pt x="130" y="534"/>
                    <a:pt x="130" y="534"/>
                    <a:pt x="130" y="534"/>
                  </a:cubicBezTo>
                  <a:cubicBezTo>
                    <a:pt x="138" y="542"/>
                    <a:pt x="138" y="556"/>
                    <a:pt x="130" y="564"/>
                  </a:cubicBezTo>
                  <a:cubicBezTo>
                    <a:pt x="67" y="639"/>
                    <a:pt x="67" y="639"/>
                    <a:pt x="67" y="639"/>
                  </a:cubicBezTo>
                  <a:cubicBezTo>
                    <a:pt x="129" y="714"/>
                    <a:pt x="129" y="714"/>
                    <a:pt x="129" y="714"/>
                  </a:cubicBezTo>
                  <a:cubicBezTo>
                    <a:pt x="136" y="723"/>
                    <a:pt x="136" y="736"/>
                    <a:pt x="128" y="745"/>
                  </a:cubicBezTo>
                  <a:cubicBezTo>
                    <a:pt x="52" y="833"/>
                    <a:pt x="52" y="833"/>
                    <a:pt x="52" y="833"/>
                  </a:cubicBezTo>
                  <a:cubicBezTo>
                    <a:pt x="47" y="838"/>
                    <a:pt x="41" y="841"/>
                    <a:pt x="34" y="841"/>
                  </a:cubicBezTo>
                  <a:close/>
                </a:path>
              </a:pathLst>
            </a:custGeom>
            <a:solidFill>
              <a:schemeClr val="accent5"/>
            </a:solidFill>
            <a:ln w="1905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2" name="PA_组合 4">
            <a:extLst>
              <a:ext uri="{FF2B5EF4-FFF2-40B4-BE49-F238E27FC236}">
                <a16:creationId xmlns:a16="http://schemas.microsoft.com/office/drawing/2014/main" id="{1A849320-6015-42AB-A489-00915EA12D1D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6465641" y="906106"/>
            <a:ext cx="4198808" cy="5220752"/>
            <a:chOff x="6465641" y="906106"/>
            <a:chExt cx="4198808" cy="5220752"/>
          </a:xfrm>
        </p:grpSpPr>
        <p:grpSp>
          <p:nvGrpSpPr>
            <p:cNvPr id="63" name="Group 12">
              <a:extLst>
                <a:ext uri="{FF2B5EF4-FFF2-40B4-BE49-F238E27FC236}">
                  <a16:creationId xmlns:a16="http://schemas.microsoft.com/office/drawing/2014/main" id="{5B89F275-1151-4926-9185-74C8D2F8965A}"/>
                </a:ext>
              </a:extLst>
            </p:cNvPr>
            <p:cNvGrpSpPr/>
            <p:nvPr/>
          </p:nvGrpSpPr>
          <p:grpSpPr>
            <a:xfrm rot="19800000">
              <a:off x="10049475" y="906106"/>
              <a:ext cx="614974" cy="489374"/>
              <a:chOff x="10545129" y="3574223"/>
              <a:chExt cx="431383" cy="343279"/>
            </a:xfrm>
          </p:grpSpPr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EFE2FDF5-3CD7-4DF5-B7EA-A874085DC4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9800000">
                <a:off x="10627771" y="3612790"/>
                <a:ext cx="348741" cy="304712"/>
              </a:xfrm>
              <a:custGeom>
                <a:avLst/>
                <a:gdLst>
                  <a:gd name="T0" fmla="*/ 1068 w 1092"/>
                  <a:gd name="T1" fmla="*/ 952 h 952"/>
                  <a:gd name="T2" fmla="*/ 1068 w 1092"/>
                  <a:gd name="T3" fmla="*/ 952 h 952"/>
                  <a:gd name="T4" fmla="*/ 25 w 1092"/>
                  <a:gd name="T5" fmla="*/ 952 h 952"/>
                  <a:gd name="T6" fmla="*/ 4 w 1092"/>
                  <a:gd name="T7" fmla="*/ 940 h 952"/>
                  <a:gd name="T8" fmla="*/ 4 w 1092"/>
                  <a:gd name="T9" fmla="*/ 916 h 952"/>
                  <a:gd name="T10" fmla="*/ 526 w 1092"/>
                  <a:gd name="T11" fmla="*/ 12 h 952"/>
                  <a:gd name="T12" fmla="*/ 547 w 1092"/>
                  <a:gd name="T13" fmla="*/ 0 h 952"/>
                  <a:gd name="T14" fmla="*/ 567 w 1092"/>
                  <a:gd name="T15" fmla="*/ 12 h 952"/>
                  <a:gd name="T16" fmla="*/ 1088 w 1092"/>
                  <a:gd name="T17" fmla="*/ 914 h 952"/>
                  <a:gd name="T18" fmla="*/ 1092 w 1092"/>
                  <a:gd name="T19" fmla="*/ 928 h 952"/>
                  <a:gd name="T20" fmla="*/ 1068 w 1092"/>
                  <a:gd name="T21" fmla="*/ 952 h 952"/>
                  <a:gd name="T22" fmla="*/ 66 w 1092"/>
                  <a:gd name="T23" fmla="*/ 904 h 952"/>
                  <a:gd name="T24" fmla="*/ 1027 w 1092"/>
                  <a:gd name="T25" fmla="*/ 904 h 952"/>
                  <a:gd name="T26" fmla="*/ 547 w 1092"/>
                  <a:gd name="T27" fmla="*/ 72 h 952"/>
                  <a:gd name="T28" fmla="*/ 66 w 1092"/>
                  <a:gd name="T29" fmla="*/ 904 h 9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2" h="952">
                    <a:moveTo>
                      <a:pt x="1068" y="952"/>
                    </a:moveTo>
                    <a:cubicBezTo>
                      <a:pt x="1068" y="952"/>
                      <a:pt x="1068" y="952"/>
                      <a:pt x="1068" y="952"/>
                    </a:cubicBezTo>
                    <a:cubicBezTo>
                      <a:pt x="25" y="952"/>
                      <a:pt x="25" y="952"/>
                      <a:pt x="25" y="952"/>
                    </a:cubicBezTo>
                    <a:cubicBezTo>
                      <a:pt x="16" y="952"/>
                      <a:pt x="8" y="947"/>
                      <a:pt x="4" y="940"/>
                    </a:cubicBezTo>
                    <a:cubicBezTo>
                      <a:pt x="0" y="932"/>
                      <a:pt x="0" y="923"/>
                      <a:pt x="4" y="916"/>
                    </a:cubicBezTo>
                    <a:cubicBezTo>
                      <a:pt x="526" y="12"/>
                      <a:pt x="526" y="12"/>
                      <a:pt x="526" y="12"/>
                    </a:cubicBezTo>
                    <a:cubicBezTo>
                      <a:pt x="530" y="5"/>
                      <a:pt x="538" y="0"/>
                      <a:pt x="547" y="0"/>
                    </a:cubicBezTo>
                    <a:cubicBezTo>
                      <a:pt x="555" y="0"/>
                      <a:pt x="563" y="5"/>
                      <a:pt x="567" y="12"/>
                    </a:cubicBezTo>
                    <a:cubicBezTo>
                      <a:pt x="1088" y="914"/>
                      <a:pt x="1088" y="914"/>
                      <a:pt x="1088" y="914"/>
                    </a:cubicBezTo>
                    <a:cubicBezTo>
                      <a:pt x="1091" y="918"/>
                      <a:pt x="1092" y="923"/>
                      <a:pt x="1092" y="928"/>
                    </a:cubicBezTo>
                    <a:cubicBezTo>
                      <a:pt x="1092" y="941"/>
                      <a:pt x="1082" y="952"/>
                      <a:pt x="1068" y="952"/>
                    </a:cubicBezTo>
                    <a:close/>
                    <a:moveTo>
                      <a:pt x="66" y="904"/>
                    </a:moveTo>
                    <a:cubicBezTo>
                      <a:pt x="1027" y="904"/>
                      <a:pt x="1027" y="904"/>
                      <a:pt x="1027" y="904"/>
                    </a:cubicBezTo>
                    <a:cubicBezTo>
                      <a:pt x="547" y="72"/>
                      <a:pt x="547" y="72"/>
                      <a:pt x="547" y="72"/>
                    </a:cubicBezTo>
                    <a:lnTo>
                      <a:pt x="66" y="904"/>
                    </a:lnTo>
                    <a:close/>
                  </a:path>
                </a:pathLst>
              </a:custGeom>
              <a:solidFill>
                <a:schemeClr val="bg1">
                  <a:alpha val="8000"/>
                </a:schemeClr>
              </a:solidFill>
              <a:ln w="25400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FD3C162-8C38-4383-B39A-536DFAACCE6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9800000">
                <a:off x="10545129" y="3574223"/>
                <a:ext cx="348741" cy="304712"/>
              </a:xfrm>
              <a:custGeom>
                <a:avLst/>
                <a:gdLst>
                  <a:gd name="T0" fmla="*/ 1068 w 1092"/>
                  <a:gd name="T1" fmla="*/ 952 h 952"/>
                  <a:gd name="T2" fmla="*/ 1068 w 1092"/>
                  <a:gd name="T3" fmla="*/ 952 h 952"/>
                  <a:gd name="T4" fmla="*/ 25 w 1092"/>
                  <a:gd name="T5" fmla="*/ 952 h 952"/>
                  <a:gd name="T6" fmla="*/ 4 w 1092"/>
                  <a:gd name="T7" fmla="*/ 940 h 952"/>
                  <a:gd name="T8" fmla="*/ 4 w 1092"/>
                  <a:gd name="T9" fmla="*/ 916 h 952"/>
                  <a:gd name="T10" fmla="*/ 526 w 1092"/>
                  <a:gd name="T11" fmla="*/ 12 h 952"/>
                  <a:gd name="T12" fmla="*/ 547 w 1092"/>
                  <a:gd name="T13" fmla="*/ 0 h 952"/>
                  <a:gd name="T14" fmla="*/ 567 w 1092"/>
                  <a:gd name="T15" fmla="*/ 12 h 952"/>
                  <a:gd name="T16" fmla="*/ 1088 w 1092"/>
                  <a:gd name="T17" fmla="*/ 914 h 952"/>
                  <a:gd name="T18" fmla="*/ 1092 w 1092"/>
                  <a:gd name="T19" fmla="*/ 928 h 952"/>
                  <a:gd name="T20" fmla="*/ 1068 w 1092"/>
                  <a:gd name="T21" fmla="*/ 952 h 952"/>
                  <a:gd name="T22" fmla="*/ 66 w 1092"/>
                  <a:gd name="T23" fmla="*/ 904 h 952"/>
                  <a:gd name="T24" fmla="*/ 1027 w 1092"/>
                  <a:gd name="T25" fmla="*/ 904 h 952"/>
                  <a:gd name="T26" fmla="*/ 547 w 1092"/>
                  <a:gd name="T27" fmla="*/ 72 h 952"/>
                  <a:gd name="T28" fmla="*/ 66 w 1092"/>
                  <a:gd name="T29" fmla="*/ 904 h 9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2" h="952">
                    <a:moveTo>
                      <a:pt x="1068" y="952"/>
                    </a:moveTo>
                    <a:cubicBezTo>
                      <a:pt x="1068" y="952"/>
                      <a:pt x="1068" y="952"/>
                      <a:pt x="1068" y="952"/>
                    </a:cubicBezTo>
                    <a:cubicBezTo>
                      <a:pt x="25" y="952"/>
                      <a:pt x="25" y="952"/>
                      <a:pt x="25" y="952"/>
                    </a:cubicBezTo>
                    <a:cubicBezTo>
                      <a:pt x="16" y="952"/>
                      <a:pt x="8" y="947"/>
                      <a:pt x="4" y="940"/>
                    </a:cubicBezTo>
                    <a:cubicBezTo>
                      <a:pt x="0" y="932"/>
                      <a:pt x="0" y="923"/>
                      <a:pt x="4" y="916"/>
                    </a:cubicBezTo>
                    <a:cubicBezTo>
                      <a:pt x="526" y="12"/>
                      <a:pt x="526" y="12"/>
                      <a:pt x="526" y="12"/>
                    </a:cubicBezTo>
                    <a:cubicBezTo>
                      <a:pt x="530" y="5"/>
                      <a:pt x="538" y="0"/>
                      <a:pt x="547" y="0"/>
                    </a:cubicBezTo>
                    <a:cubicBezTo>
                      <a:pt x="555" y="0"/>
                      <a:pt x="563" y="5"/>
                      <a:pt x="567" y="12"/>
                    </a:cubicBezTo>
                    <a:cubicBezTo>
                      <a:pt x="1088" y="914"/>
                      <a:pt x="1088" y="914"/>
                      <a:pt x="1088" y="914"/>
                    </a:cubicBezTo>
                    <a:cubicBezTo>
                      <a:pt x="1091" y="918"/>
                      <a:pt x="1092" y="923"/>
                      <a:pt x="1092" y="928"/>
                    </a:cubicBezTo>
                    <a:cubicBezTo>
                      <a:pt x="1092" y="941"/>
                      <a:pt x="1082" y="952"/>
                      <a:pt x="1068" y="952"/>
                    </a:cubicBezTo>
                    <a:close/>
                    <a:moveTo>
                      <a:pt x="66" y="904"/>
                    </a:moveTo>
                    <a:cubicBezTo>
                      <a:pt x="1027" y="904"/>
                      <a:pt x="1027" y="904"/>
                      <a:pt x="1027" y="904"/>
                    </a:cubicBezTo>
                    <a:cubicBezTo>
                      <a:pt x="547" y="72"/>
                      <a:pt x="547" y="72"/>
                      <a:pt x="547" y="72"/>
                    </a:cubicBezTo>
                    <a:lnTo>
                      <a:pt x="66" y="904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>
                <a:solidFill>
                  <a:schemeClr val="accent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4" name="Group 10">
              <a:extLst>
                <a:ext uri="{FF2B5EF4-FFF2-40B4-BE49-F238E27FC236}">
                  <a16:creationId xmlns:a16="http://schemas.microsoft.com/office/drawing/2014/main" id="{56F78FE2-BEAB-46B2-95EE-19998BF3DECF}"/>
                </a:ext>
              </a:extLst>
            </p:cNvPr>
            <p:cNvGrpSpPr/>
            <p:nvPr/>
          </p:nvGrpSpPr>
          <p:grpSpPr>
            <a:xfrm>
              <a:off x="6465641" y="5808534"/>
              <a:ext cx="361762" cy="318324"/>
              <a:chOff x="1408659" y="4399010"/>
              <a:chExt cx="361762" cy="318324"/>
            </a:xfrm>
          </p:grpSpPr>
          <p:sp>
            <p:nvSpPr>
              <p:cNvPr id="65" name="Freeform 6">
                <a:extLst>
                  <a:ext uri="{FF2B5EF4-FFF2-40B4-BE49-F238E27FC236}">
                    <a16:creationId xmlns:a16="http://schemas.microsoft.com/office/drawing/2014/main" id="{0922B96E-3660-40AC-90CB-63EAD8C8B0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0700000">
                <a:off x="1491301" y="4437578"/>
                <a:ext cx="279120" cy="279756"/>
              </a:xfrm>
              <a:custGeom>
                <a:avLst/>
                <a:gdLst>
                  <a:gd name="T0" fmla="*/ 850 w 874"/>
                  <a:gd name="T1" fmla="*/ 874 h 874"/>
                  <a:gd name="T2" fmla="*/ 24 w 874"/>
                  <a:gd name="T3" fmla="*/ 874 h 874"/>
                  <a:gd name="T4" fmla="*/ 0 w 874"/>
                  <a:gd name="T5" fmla="*/ 850 h 874"/>
                  <a:gd name="T6" fmla="*/ 0 w 874"/>
                  <a:gd name="T7" fmla="*/ 24 h 874"/>
                  <a:gd name="T8" fmla="*/ 24 w 874"/>
                  <a:gd name="T9" fmla="*/ 0 h 874"/>
                  <a:gd name="T10" fmla="*/ 850 w 874"/>
                  <a:gd name="T11" fmla="*/ 0 h 874"/>
                  <a:gd name="T12" fmla="*/ 874 w 874"/>
                  <a:gd name="T13" fmla="*/ 24 h 874"/>
                  <a:gd name="T14" fmla="*/ 874 w 874"/>
                  <a:gd name="T15" fmla="*/ 850 h 874"/>
                  <a:gd name="T16" fmla="*/ 850 w 874"/>
                  <a:gd name="T17" fmla="*/ 874 h 874"/>
                  <a:gd name="T18" fmla="*/ 48 w 874"/>
                  <a:gd name="T19" fmla="*/ 826 h 874"/>
                  <a:gd name="T20" fmla="*/ 826 w 874"/>
                  <a:gd name="T21" fmla="*/ 826 h 874"/>
                  <a:gd name="T22" fmla="*/ 826 w 874"/>
                  <a:gd name="T23" fmla="*/ 48 h 874"/>
                  <a:gd name="T24" fmla="*/ 48 w 874"/>
                  <a:gd name="T25" fmla="*/ 48 h 874"/>
                  <a:gd name="T26" fmla="*/ 48 w 874"/>
                  <a:gd name="T27" fmla="*/ 826 h 8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74" h="874">
                    <a:moveTo>
                      <a:pt x="850" y="874"/>
                    </a:moveTo>
                    <a:cubicBezTo>
                      <a:pt x="24" y="874"/>
                      <a:pt x="24" y="874"/>
                      <a:pt x="24" y="874"/>
                    </a:cubicBezTo>
                    <a:cubicBezTo>
                      <a:pt x="11" y="874"/>
                      <a:pt x="0" y="863"/>
                      <a:pt x="0" y="85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850" y="0"/>
                      <a:pt x="850" y="0"/>
                      <a:pt x="850" y="0"/>
                    </a:cubicBezTo>
                    <a:cubicBezTo>
                      <a:pt x="863" y="0"/>
                      <a:pt x="874" y="11"/>
                      <a:pt x="874" y="24"/>
                    </a:cubicBezTo>
                    <a:cubicBezTo>
                      <a:pt x="874" y="850"/>
                      <a:pt x="874" y="850"/>
                      <a:pt x="874" y="850"/>
                    </a:cubicBezTo>
                    <a:cubicBezTo>
                      <a:pt x="874" y="863"/>
                      <a:pt x="863" y="874"/>
                      <a:pt x="850" y="874"/>
                    </a:cubicBezTo>
                    <a:close/>
                    <a:moveTo>
                      <a:pt x="48" y="826"/>
                    </a:moveTo>
                    <a:cubicBezTo>
                      <a:pt x="826" y="826"/>
                      <a:pt x="826" y="826"/>
                      <a:pt x="826" y="826"/>
                    </a:cubicBezTo>
                    <a:cubicBezTo>
                      <a:pt x="826" y="48"/>
                      <a:pt x="826" y="48"/>
                      <a:pt x="826" y="48"/>
                    </a:cubicBezTo>
                    <a:cubicBezTo>
                      <a:pt x="48" y="48"/>
                      <a:pt x="48" y="48"/>
                      <a:pt x="48" y="48"/>
                    </a:cubicBezTo>
                    <a:lnTo>
                      <a:pt x="48" y="826"/>
                    </a:lnTo>
                    <a:close/>
                  </a:path>
                </a:pathLst>
              </a:custGeom>
              <a:solidFill>
                <a:schemeClr val="bg1">
                  <a:alpha val="8000"/>
                </a:schemeClr>
              </a:solidFill>
              <a:ln w="25400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49A5BBEE-2DF9-4BE7-B325-994399ACBF9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0700000">
                <a:off x="1408659" y="4399010"/>
                <a:ext cx="279120" cy="279756"/>
              </a:xfrm>
              <a:custGeom>
                <a:avLst/>
                <a:gdLst>
                  <a:gd name="T0" fmla="*/ 850 w 874"/>
                  <a:gd name="T1" fmla="*/ 874 h 874"/>
                  <a:gd name="T2" fmla="*/ 24 w 874"/>
                  <a:gd name="T3" fmla="*/ 874 h 874"/>
                  <a:gd name="T4" fmla="*/ 0 w 874"/>
                  <a:gd name="T5" fmla="*/ 850 h 874"/>
                  <a:gd name="T6" fmla="*/ 0 w 874"/>
                  <a:gd name="T7" fmla="*/ 24 h 874"/>
                  <a:gd name="T8" fmla="*/ 24 w 874"/>
                  <a:gd name="T9" fmla="*/ 0 h 874"/>
                  <a:gd name="T10" fmla="*/ 850 w 874"/>
                  <a:gd name="T11" fmla="*/ 0 h 874"/>
                  <a:gd name="T12" fmla="*/ 874 w 874"/>
                  <a:gd name="T13" fmla="*/ 24 h 874"/>
                  <a:gd name="T14" fmla="*/ 874 w 874"/>
                  <a:gd name="T15" fmla="*/ 850 h 874"/>
                  <a:gd name="T16" fmla="*/ 850 w 874"/>
                  <a:gd name="T17" fmla="*/ 874 h 874"/>
                  <a:gd name="T18" fmla="*/ 48 w 874"/>
                  <a:gd name="T19" fmla="*/ 826 h 874"/>
                  <a:gd name="T20" fmla="*/ 826 w 874"/>
                  <a:gd name="T21" fmla="*/ 826 h 874"/>
                  <a:gd name="T22" fmla="*/ 826 w 874"/>
                  <a:gd name="T23" fmla="*/ 48 h 874"/>
                  <a:gd name="T24" fmla="*/ 48 w 874"/>
                  <a:gd name="T25" fmla="*/ 48 h 874"/>
                  <a:gd name="T26" fmla="*/ 48 w 874"/>
                  <a:gd name="T27" fmla="*/ 826 h 8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74" h="874">
                    <a:moveTo>
                      <a:pt x="850" y="874"/>
                    </a:moveTo>
                    <a:cubicBezTo>
                      <a:pt x="24" y="874"/>
                      <a:pt x="24" y="874"/>
                      <a:pt x="24" y="874"/>
                    </a:cubicBezTo>
                    <a:cubicBezTo>
                      <a:pt x="11" y="874"/>
                      <a:pt x="0" y="863"/>
                      <a:pt x="0" y="85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850" y="0"/>
                      <a:pt x="850" y="0"/>
                      <a:pt x="850" y="0"/>
                    </a:cubicBezTo>
                    <a:cubicBezTo>
                      <a:pt x="863" y="0"/>
                      <a:pt x="874" y="11"/>
                      <a:pt x="874" y="24"/>
                    </a:cubicBezTo>
                    <a:cubicBezTo>
                      <a:pt x="874" y="850"/>
                      <a:pt x="874" y="850"/>
                      <a:pt x="874" y="850"/>
                    </a:cubicBezTo>
                    <a:cubicBezTo>
                      <a:pt x="874" y="863"/>
                      <a:pt x="863" y="874"/>
                      <a:pt x="850" y="874"/>
                    </a:cubicBezTo>
                    <a:close/>
                    <a:moveTo>
                      <a:pt x="48" y="826"/>
                    </a:moveTo>
                    <a:cubicBezTo>
                      <a:pt x="826" y="826"/>
                      <a:pt x="826" y="826"/>
                      <a:pt x="826" y="826"/>
                    </a:cubicBezTo>
                    <a:cubicBezTo>
                      <a:pt x="826" y="48"/>
                      <a:pt x="826" y="48"/>
                      <a:pt x="826" y="48"/>
                    </a:cubicBezTo>
                    <a:cubicBezTo>
                      <a:pt x="48" y="48"/>
                      <a:pt x="48" y="48"/>
                      <a:pt x="48" y="48"/>
                    </a:cubicBezTo>
                    <a:lnTo>
                      <a:pt x="48" y="826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>
                <a:solidFill>
                  <a:schemeClr val="accent4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9" name="PA_组合 3">
            <a:extLst>
              <a:ext uri="{FF2B5EF4-FFF2-40B4-BE49-F238E27FC236}">
                <a16:creationId xmlns:a16="http://schemas.microsoft.com/office/drawing/2014/main" id="{A17F77B3-0977-48A8-A924-3449A0B716C1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>
            <a:off x="1622953" y="2576878"/>
            <a:ext cx="8601111" cy="937143"/>
            <a:chOff x="1622953" y="2576878"/>
            <a:chExt cx="8601111" cy="937143"/>
          </a:xfrm>
        </p:grpSpPr>
        <p:grpSp>
          <p:nvGrpSpPr>
            <p:cNvPr id="70" name="Group 8">
              <a:extLst>
                <a:ext uri="{FF2B5EF4-FFF2-40B4-BE49-F238E27FC236}">
                  <a16:creationId xmlns:a16="http://schemas.microsoft.com/office/drawing/2014/main" id="{1C7CD9DE-B7F8-4981-A1E0-9EF7DBBB2018}"/>
                </a:ext>
              </a:extLst>
            </p:cNvPr>
            <p:cNvGrpSpPr/>
            <p:nvPr/>
          </p:nvGrpSpPr>
          <p:grpSpPr>
            <a:xfrm>
              <a:off x="1622953" y="2576878"/>
              <a:ext cx="282079" cy="224469"/>
              <a:chOff x="1038205" y="2662798"/>
              <a:chExt cx="431383" cy="343280"/>
            </a:xfrm>
          </p:grpSpPr>
          <p:sp>
            <p:nvSpPr>
              <p:cNvPr id="74" name="Freeform 8">
                <a:extLst>
                  <a:ext uri="{FF2B5EF4-FFF2-40B4-BE49-F238E27FC236}">
                    <a16:creationId xmlns:a16="http://schemas.microsoft.com/office/drawing/2014/main" id="{8A1384CA-ECE7-400A-A453-EFC070BEAB9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9800000">
                <a:off x="1120847" y="2701366"/>
                <a:ext cx="348741" cy="304712"/>
              </a:xfrm>
              <a:custGeom>
                <a:avLst/>
                <a:gdLst>
                  <a:gd name="T0" fmla="*/ 1068 w 1092"/>
                  <a:gd name="T1" fmla="*/ 952 h 952"/>
                  <a:gd name="T2" fmla="*/ 1068 w 1092"/>
                  <a:gd name="T3" fmla="*/ 952 h 952"/>
                  <a:gd name="T4" fmla="*/ 25 w 1092"/>
                  <a:gd name="T5" fmla="*/ 952 h 952"/>
                  <a:gd name="T6" fmla="*/ 4 w 1092"/>
                  <a:gd name="T7" fmla="*/ 940 h 952"/>
                  <a:gd name="T8" fmla="*/ 4 w 1092"/>
                  <a:gd name="T9" fmla="*/ 916 h 952"/>
                  <a:gd name="T10" fmla="*/ 526 w 1092"/>
                  <a:gd name="T11" fmla="*/ 12 h 952"/>
                  <a:gd name="T12" fmla="*/ 547 w 1092"/>
                  <a:gd name="T13" fmla="*/ 0 h 952"/>
                  <a:gd name="T14" fmla="*/ 567 w 1092"/>
                  <a:gd name="T15" fmla="*/ 12 h 952"/>
                  <a:gd name="T16" fmla="*/ 1088 w 1092"/>
                  <a:gd name="T17" fmla="*/ 914 h 952"/>
                  <a:gd name="T18" fmla="*/ 1092 w 1092"/>
                  <a:gd name="T19" fmla="*/ 928 h 952"/>
                  <a:gd name="T20" fmla="*/ 1068 w 1092"/>
                  <a:gd name="T21" fmla="*/ 952 h 952"/>
                  <a:gd name="T22" fmla="*/ 66 w 1092"/>
                  <a:gd name="T23" fmla="*/ 904 h 952"/>
                  <a:gd name="T24" fmla="*/ 1027 w 1092"/>
                  <a:gd name="T25" fmla="*/ 904 h 952"/>
                  <a:gd name="T26" fmla="*/ 547 w 1092"/>
                  <a:gd name="T27" fmla="*/ 72 h 952"/>
                  <a:gd name="T28" fmla="*/ 66 w 1092"/>
                  <a:gd name="T29" fmla="*/ 904 h 9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2" h="952">
                    <a:moveTo>
                      <a:pt x="1068" y="952"/>
                    </a:moveTo>
                    <a:cubicBezTo>
                      <a:pt x="1068" y="952"/>
                      <a:pt x="1068" y="952"/>
                      <a:pt x="1068" y="952"/>
                    </a:cubicBezTo>
                    <a:cubicBezTo>
                      <a:pt x="25" y="952"/>
                      <a:pt x="25" y="952"/>
                      <a:pt x="25" y="952"/>
                    </a:cubicBezTo>
                    <a:cubicBezTo>
                      <a:pt x="16" y="952"/>
                      <a:pt x="8" y="947"/>
                      <a:pt x="4" y="940"/>
                    </a:cubicBezTo>
                    <a:cubicBezTo>
                      <a:pt x="0" y="932"/>
                      <a:pt x="0" y="923"/>
                      <a:pt x="4" y="916"/>
                    </a:cubicBezTo>
                    <a:cubicBezTo>
                      <a:pt x="526" y="12"/>
                      <a:pt x="526" y="12"/>
                      <a:pt x="526" y="12"/>
                    </a:cubicBezTo>
                    <a:cubicBezTo>
                      <a:pt x="530" y="5"/>
                      <a:pt x="538" y="0"/>
                      <a:pt x="547" y="0"/>
                    </a:cubicBezTo>
                    <a:cubicBezTo>
                      <a:pt x="555" y="0"/>
                      <a:pt x="563" y="5"/>
                      <a:pt x="567" y="12"/>
                    </a:cubicBezTo>
                    <a:cubicBezTo>
                      <a:pt x="1088" y="914"/>
                      <a:pt x="1088" y="914"/>
                      <a:pt x="1088" y="914"/>
                    </a:cubicBezTo>
                    <a:cubicBezTo>
                      <a:pt x="1091" y="918"/>
                      <a:pt x="1092" y="923"/>
                      <a:pt x="1092" y="928"/>
                    </a:cubicBezTo>
                    <a:cubicBezTo>
                      <a:pt x="1092" y="941"/>
                      <a:pt x="1082" y="952"/>
                      <a:pt x="1068" y="952"/>
                    </a:cubicBezTo>
                    <a:close/>
                    <a:moveTo>
                      <a:pt x="66" y="904"/>
                    </a:moveTo>
                    <a:cubicBezTo>
                      <a:pt x="1027" y="904"/>
                      <a:pt x="1027" y="904"/>
                      <a:pt x="1027" y="904"/>
                    </a:cubicBezTo>
                    <a:cubicBezTo>
                      <a:pt x="547" y="72"/>
                      <a:pt x="547" y="72"/>
                      <a:pt x="547" y="72"/>
                    </a:cubicBezTo>
                    <a:lnTo>
                      <a:pt x="66" y="904"/>
                    </a:lnTo>
                    <a:close/>
                  </a:path>
                </a:pathLst>
              </a:custGeom>
              <a:solidFill>
                <a:schemeClr val="bg1">
                  <a:alpha val="8000"/>
                </a:schemeClr>
              </a:solidFill>
              <a:ln w="25400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8">
                <a:extLst>
                  <a:ext uri="{FF2B5EF4-FFF2-40B4-BE49-F238E27FC236}">
                    <a16:creationId xmlns:a16="http://schemas.microsoft.com/office/drawing/2014/main" id="{F8F42F91-9364-4190-A486-90621625CDC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9800000">
                <a:off x="1038205" y="2662798"/>
                <a:ext cx="348741" cy="304712"/>
              </a:xfrm>
              <a:custGeom>
                <a:avLst/>
                <a:gdLst>
                  <a:gd name="T0" fmla="*/ 1068 w 1092"/>
                  <a:gd name="T1" fmla="*/ 952 h 952"/>
                  <a:gd name="T2" fmla="*/ 1068 w 1092"/>
                  <a:gd name="T3" fmla="*/ 952 h 952"/>
                  <a:gd name="T4" fmla="*/ 25 w 1092"/>
                  <a:gd name="T5" fmla="*/ 952 h 952"/>
                  <a:gd name="T6" fmla="*/ 4 w 1092"/>
                  <a:gd name="T7" fmla="*/ 940 h 952"/>
                  <a:gd name="T8" fmla="*/ 4 w 1092"/>
                  <a:gd name="T9" fmla="*/ 916 h 952"/>
                  <a:gd name="T10" fmla="*/ 526 w 1092"/>
                  <a:gd name="T11" fmla="*/ 12 h 952"/>
                  <a:gd name="T12" fmla="*/ 547 w 1092"/>
                  <a:gd name="T13" fmla="*/ 0 h 952"/>
                  <a:gd name="T14" fmla="*/ 567 w 1092"/>
                  <a:gd name="T15" fmla="*/ 12 h 952"/>
                  <a:gd name="T16" fmla="*/ 1088 w 1092"/>
                  <a:gd name="T17" fmla="*/ 914 h 952"/>
                  <a:gd name="T18" fmla="*/ 1092 w 1092"/>
                  <a:gd name="T19" fmla="*/ 928 h 952"/>
                  <a:gd name="T20" fmla="*/ 1068 w 1092"/>
                  <a:gd name="T21" fmla="*/ 952 h 952"/>
                  <a:gd name="T22" fmla="*/ 66 w 1092"/>
                  <a:gd name="T23" fmla="*/ 904 h 952"/>
                  <a:gd name="T24" fmla="*/ 1027 w 1092"/>
                  <a:gd name="T25" fmla="*/ 904 h 952"/>
                  <a:gd name="T26" fmla="*/ 547 w 1092"/>
                  <a:gd name="T27" fmla="*/ 72 h 952"/>
                  <a:gd name="T28" fmla="*/ 66 w 1092"/>
                  <a:gd name="T29" fmla="*/ 904 h 9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2" h="952">
                    <a:moveTo>
                      <a:pt x="1068" y="952"/>
                    </a:moveTo>
                    <a:cubicBezTo>
                      <a:pt x="1068" y="952"/>
                      <a:pt x="1068" y="952"/>
                      <a:pt x="1068" y="952"/>
                    </a:cubicBezTo>
                    <a:cubicBezTo>
                      <a:pt x="25" y="952"/>
                      <a:pt x="25" y="952"/>
                      <a:pt x="25" y="952"/>
                    </a:cubicBezTo>
                    <a:cubicBezTo>
                      <a:pt x="16" y="952"/>
                      <a:pt x="8" y="947"/>
                      <a:pt x="4" y="940"/>
                    </a:cubicBezTo>
                    <a:cubicBezTo>
                      <a:pt x="0" y="932"/>
                      <a:pt x="0" y="923"/>
                      <a:pt x="4" y="916"/>
                    </a:cubicBezTo>
                    <a:cubicBezTo>
                      <a:pt x="526" y="12"/>
                      <a:pt x="526" y="12"/>
                      <a:pt x="526" y="12"/>
                    </a:cubicBezTo>
                    <a:cubicBezTo>
                      <a:pt x="530" y="5"/>
                      <a:pt x="538" y="0"/>
                      <a:pt x="547" y="0"/>
                    </a:cubicBezTo>
                    <a:cubicBezTo>
                      <a:pt x="555" y="0"/>
                      <a:pt x="563" y="5"/>
                      <a:pt x="567" y="12"/>
                    </a:cubicBezTo>
                    <a:cubicBezTo>
                      <a:pt x="1088" y="914"/>
                      <a:pt x="1088" y="914"/>
                      <a:pt x="1088" y="914"/>
                    </a:cubicBezTo>
                    <a:cubicBezTo>
                      <a:pt x="1091" y="918"/>
                      <a:pt x="1092" y="923"/>
                      <a:pt x="1092" y="928"/>
                    </a:cubicBezTo>
                    <a:cubicBezTo>
                      <a:pt x="1092" y="941"/>
                      <a:pt x="1082" y="952"/>
                      <a:pt x="1068" y="952"/>
                    </a:cubicBezTo>
                    <a:close/>
                    <a:moveTo>
                      <a:pt x="66" y="904"/>
                    </a:moveTo>
                    <a:cubicBezTo>
                      <a:pt x="1027" y="904"/>
                      <a:pt x="1027" y="904"/>
                      <a:pt x="1027" y="904"/>
                    </a:cubicBezTo>
                    <a:cubicBezTo>
                      <a:pt x="547" y="72"/>
                      <a:pt x="547" y="72"/>
                      <a:pt x="547" y="72"/>
                    </a:cubicBezTo>
                    <a:lnTo>
                      <a:pt x="66" y="904"/>
                    </a:lnTo>
                    <a:close/>
                  </a:path>
                </a:pathLst>
              </a:custGeom>
              <a:solidFill>
                <a:schemeClr val="accent6"/>
              </a:solidFill>
              <a:ln w="19050">
                <a:solidFill>
                  <a:schemeClr val="accent6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1" name="Group 14">
              <a:extLst>
                <a:ext uri="{FF2B5EF4-FFF2-40B4-BE49-F238E27FC236}">
                  <a16:creationId xmlns:a16="http://schemas.microsoft.com/office/drawing/2014/main" id="{3B6B8A8D-61C0-4CEB-9B65-DD4B1095542A}"/>
                </a:ext>
              </a:extLst>
            </p:cNvPr>
            <p:cNvGrpSpPr/>
            <p:nvPr/>
          </p:nvGrpSpPr>
          <p:grpSpPr>
            <a:xfrm>
              <a:off x="10025140" y="3358904"/>
              <a:ext cx="198924" cy="155117"/>
              <a:chOff x="10376032" y="3125679"/>
              <a:chExt cx="198924" cy="155117"/>
            </a:xfrm>
          </p:grpSpPr>
          <p:sp>
            <p:nvSpPr>
              <p:cNvPr id="72" name="Freeform 9">
                <a:extLst>
                  <a:ext uri="{FF2B5EF4-FFF2-40B4-BE49-F238E27FC236}">
                    <a16:creationId xmlns:a16="http://schemas.microsoft.com/office/drawing/2014/main" id="{1A2F9B4B-DBC0-4824-B281-1B18045E4B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458674" y="3164246"/>
                <a:ext cx="116282" cy="116550"/>
              </a:xfrm>
              <a:custGeom>
                <a:avLst/>
                <a:gdLst>
                  <a:gd name="T0" fmla="*/ 108 w 216"/>
                  <a:gd name="T1" fmla="*/ 216 h 216"/>
                  <a:gd name="T2" fmla="*/ 0 w 216"/>
                  <a:gd name="T3" fmla="*/ 108 h 216"/>
                  <a:gd name="T4" fmla="*/ 108 w 216"/>
                  <a:gd name="T5" fmla="*/ 0 h 216"/>
                  <a:gd name="T6" fmla="*/ 216 w 216"/>
                  <a:gd name="T7" fmla="*/ 108 h 216"/>
                  <a:gd name="T8" fmla="*/ 108 w 216"/>
                  <a:gd name="T9" fmla="*/ 216 h 216"/>
                  <a:gd name="T10" fmla="*/ 108 w 216"/>
                  <a:gd name="T11" fmla="*/ 48 h 216"/>
                  <a:gd name="T12" fmla="*/ 48 w 216"/>
                  <a:gd name="T13" fmla="*/ 108 h 216"/>
                  <a:gd name="T14" fmla="*/ 108 w 216"/>
                  <a:gd name="T15" fmla="*/ 168 h 216"/>
                  <a:gd name="T16" fmla="*/ 168 w 216"/>
                  <a:gd name="T17" fmla="*/ 108 h 216"/>
                  <a:gd name="T18" fmla="*/ 108 w 216"/>
                  <a:gd name="T19" fmla="*/ 48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6" h="216">
                    <a:moveTo>
                      <a:pt x="108" y="216"/>
                    </a:moveTo>
                    <a:cubicBezTo>
                      <a:pt x="48" y="216"/>
                      <a:pt x="0" y="168"/>
                      <a:pt x="0" y="108"/>
                    </a:cubicBezTo>
                    <a:cubicBezTo>
                      <a:pt x="0" y="48"/>
                      <a:pt x="48" y="0"/>
                      <a:pt x="108" y="0"/>
                    </a:cubicBezTo>
                    <a:cubicBezTo>
                      <a:pt x="168" y="0"/>
                      <a:pt x="216" y="48"/>
                      <a:pt x="216" y="108"/>
                    </a:cubicBezTo>
                    <a:cubicBezTo>
                      <a:pt x="216" y="168"/>
                      <a:pt x="168" y="216"/>
                      <a:pt x="108" y="216"/>
                    </a:cubicBezTo>
                    <a:close/>
                    <a:moveTo>
                      <a:pt x="108" y="48"/>
                    </a:moveTo>
                    <a:cubicBezTo>
                      <a:pt x="75" y="48"/>
                      <a:pt x="48" y="75"/>
                      <a:pt x="48" y="108"/>
                    </a:cubicBezTo>
                    <a:cubicBezTo>
                      <a:pt x="48" y="141"/>
                      <a:pt x="75" y="168"/>
                      <a:pt x="108" y="168"/>
                    </a:cubicBezTo>
                    <a:cubicBezTo>
                      <a:pt x="141" y="168"/>
                      <a:pt x="168" y="141"/>
                      <a:pt x="168" y="108"/>
                    </a:cubicBezTo>
                    <a:cubicBezTo>
                      <a:pt x="168" y="75"/>
                      <a:pt x="141" y="48"/>
                      <a:pt x="108" y="48"/>
                    </a:cubicBezTo>
                    <a:close/>
                  </a:path>
                </a:pathLst>
              </a:custGeom>
              <a:solidFill>
                <a:schemeClr val="bg1">
                  <a:alpha val="8000"/>
                </a:schemeClr>
              </a:solidFill>
              <a:ln w="25400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9">
                <a:extLst>
                  <a:ext uri="{FF2B5EF4-FFF2-40B4-BE49-F238E27FC236}">
                    <a16:creationId xmlns:a16="http://schemas.microsoft.com/office/drawing/2014/main" id="{559FAE55-6EB8-4254-BF80-E6FBCC251E2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376032" y="3125679"/>
                <a:ext cx="116282" cy="116550"/>
              </a:xfrm>
              <a:custGeom>
                <a:avLst/>
                <a:gdLst>
                  <a:gd name="T0" fmla="*/ 108 w 216"/>
                  <a:gd name="T1" fmla="*/ 216 h 216"/>
                  <a:gd name="T2" fmla="*/ 0 w 216"/>
                  <a:gd name="T3" fmla="*/ 108 h 216"/>
                  <a:gd name="T4" fmla="*/ 108 w 216"/>
                  <a:gd name="T5" fmla="*/ 0 h 216"/>
                  <a:gd name="T6" fmla="*/ 216 w 216"/>
                  <a:gd name="T7" fmla="*/ 108 h 216"/>
                  <a:gd name="T8" fmla="*/ 108 w 216"/>
                  <a:gd name="T9" fmla="*/ 216 h 216"/>
                  <a:gd name="T10" fmla="*/ 108 w 216"/>
                  <a:gd name="T11" fmla="*/ 48 h 216"/>
                  <a:gd name="T12" fmla="*/ 48 w 216"/>
                  <a:gd name="T13" fmla="*/ 108 h 216"/>
                  <a:gd name="T14" fmla="*/ 108 w 216"/>
                  <a:gd name="T15" fmla="*/ 168 h 216"/>
                  <a:gd name="T16" fmla="*/ 168 w 216"/>
                  <a:gd name="T17" fmla="*/ 108 h 216"/>
                  <a:gd name="T18" fmla="*/ 108 w 216"/>
                  <a:gd name="T19" fmla="*/ 48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6" h="216">
                    <a:moveTo>
                      <a:pt x="108" y="216"/>
                    </a:moveTo>
                    <a:cubicBezTo>
                      <a:pt x="48" y="216"/>
                      <a:pt x="0" y="168"/>
                      <a:pt x="0" y="108"/>
                    </a:cubicBezTo>
                    <a:cubicBezTo>
                      <a:pt x="0" y="48"/>
                      <a:pt x="48" y="0"/>
                      <a:pt x="108" y="0"/>
                    </a:cubicBezTo>
                    <a:cubicBezTo>
                      <a:pt x="168" y="0"/>
                      <a:pt x="216" y="48"/>
                      <a:pt x="216" y="108"/>
                    </a:cubicBezTo>
                    <a:cubicBezTo>
                      <a:pt x="216" y="168"/>
                      <a:pt x="168" y="216"/>
                      <a:pt x="108" y="216"/>
                    </a:cubicBezTo>
                    <a:close/>
                    <a:moveTo>
                      <a:pt x="108" y="48"/>
                    </a:moveTo>
                    <a:cubicBezTo>
                      <a:pt x="75" y="48"/>
                      <a:pt x="48" y="75"/>
                      <a:pt x="48" y="108"/>
                    </a:cubicBezTo>
                    <a:cubicBezTo>
                      <a:pt x="48" y="141"/>
                      <a:pt x="75" y="168"/>
                      <a:pt x="108" y="168"/>
                    </a:cubicBezTo>
                    <a:cubicBezTo>
                      <a:pt x="141" y="168"/>
                      <a:pt x="168" y="141"/>
                      <a:pt x="168" y="108"/>
                    </a:cubicBezTo>
                    <a:cubicBezTo>
                      <a:pt x="168" y="75"/>
                      <a:pt x="141" y="48"/>
                      <a:pt x="108" y="48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9050">
                <a:solidFill>
                  <a:schemeClr val="accent5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76" name="PA_组合 2">
            <a:extLst>
              <a:ext uri="{FF2B5EF4-FFF2-40B4-BE49-F238E27FC236}">
                <a16:creationId xmlns:a16="http://schemas.microsoft.com/office/drawing/2014/main" id="{D9945E0D-6E85-4616-96AA-CF23F8B71FAD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2059728" y="1270313"/>
            <a:ext cx="8461456" cy="4182203"/>
            <a:chOff x="2059728" y="1270313"/>
            <a:chExt cx="8461456" cy="4182203"/>
          </a:xfrm>
        </p:grpSpPr>
        <p:grpSp>
          <p:nvGrpSpPr>
            <p:cNvPr id="77" name="Group 13">
              <a:extLst>
                <a:ext uri="{FF2B5EF4-FFF2-40B4-BE49-F238E27FC236}">
                  <a16:creationId xmlns:a16="http://schemas.microsoft.com/office/drawing/2014/main" id="{C73E41C9-3D21-463A-ACD2-77773BA02483}"/>
                </a:ext>
              </a:extLst>
            </p:cNvPr>
            <p:cNvGrpSpPr/>
            <p:nvPr/>
          </p:nvGrpSpPr>
          <p:grpSpPr>
            <a:xfrm>
              <a:off x="10322260" y="5297398"/>
              <a:ext cx="198924" cy="155118"/>
              <a:chOff x="11363808" y="3887433"/>
              <a:chExt cx="198924" cy="155118"/>
            </a:xfrm>
          </p:grpSpPr>
          <p:sp>
            <p:nvSpPr>
              <p:cNvPr id="81" name="Freeform 9">
                <a:extLst>
                  <a:ext uri="{FF2B5EF4-FFF2-40B4-BE49-F238E27FC236}">
                    <a16:creationId xmlns:a16="http://schemas.microsoft.com/office/drawing/2014/main" id="{7E7454E8-CF44-46BE-929C-B6AD872DD8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446450" y="3926001"/>
                <a:ext cx="116282" cy="116550"/>
              </a:xfrm>
              <a:custGeom>
                <a:avLst/>
                <a:gdLst>
                  <a:gd name="T0" fmla="*/ 108 w 216"/>
                  <a:gd name="T1" fmla="*/ 216 h 216"/>
                  <a:gd name="T2" fmla="*/ 0 w 216"/>
                  <a:gd name="T3" fmla="*/ 108 h 216"/>
                  <a:gd name="T4" fmla="*/ 108 w 216"/>
                  <a:gd name="T5" fmla="*/ 0 h 216"/>
                  <a:gd name="T6" fmla="*/ 216 w 216"/>
                  <a:gd name="T7" fmla="*/ 108 h 216"/>
                  <a:gd name="T8" fmla="*/ 108 w 216"/>
                  <a:gd name="T9" fmla="*/ 216 h 216"/>
                  <a:gd name="T10" fmla="*/ 108 w 216"/>
                  <a:gd name="T11" fmla="*/ 48 h 216"/>
                  <a:gd name="T12" fmla="*/ 48 w 216"/>
                  <a:gd name="T13" fmla="*/ 108 h 216"/>
                  <a:gd name="T14" fmla="*/ 108 w 216"/>
                  <a:gd name="T15" fmla="*/ 168 h 216"/>
                  <a:gd name="T16" fmla="*/ 168 w 216"/>
                  <a:gd name="T17" fmla="*/ 108 h 216"/>
                  <a:gd name="T18" fmla="*/ 108 w 216"/>
                  <a:gd name="T19" fmla="*/ 48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6" h="216">
                    <a:moveTo>
                      <a:pt x="108" y="216"/>
                    </a:moveTo>
                    <a:cubicBezTo>
                      <a:pt x="48" y="216"/>
                      <a:pt x="0" y="168"/>
                      <a:pt x="0" y="108"/>
                    </a:cubicBezTo>
                    <a:cubicBezTo>
                      <a:pt x="0" y="48"/>
                      <a:pt x="48" y="0"/>
                      <a:pt x="108" y="0"/>
                    </a:cubicBezTo>
                    <a:cubicBezTo>
                      <a:pt x="168" y="0"/>
                      <a:pt x="216" y="48"/>
                      <a:pt x="216" y="108"/>
                    </a:cubicBezTo>
                    <a:cubicBezTo>
                      <a:pt x="216" y="168"/>
                      <a:pt x="168" y="216"/>
                      <a:pt x="108" y="216"/>
                    </a:cubicBezTo>
                    <a:close/>
                    <a:moveTo>
                      <a:pt x="108" y="48"/>
                    </a:moveTo>
                    <a:cubicBezTo>
                      <a:pt x="75" y="48"/>
                      <a:pt x="48" y="75"/>
                      <a:pt x="48" y="108"/>
                    </a:cubicBezTo>
                    <a:cubicBezTo>
                      <a:pt x="48" y="141"/>
                      <a:pt x="75" y="168"/>
                      <a:pt x="108" y="168"/>
                    </a:cubicBezTo>
                    <a:cubicBezTo>
                      <a:pt x="141" y="168"/>
                      <a:pt x="168" y="141"/>
                      <a:pt x="168" y="108"/>
                    </a:cubicBezTo>
                    <a:cubicBezTo>
                      <a:pt x="168" y="75"/>
                      <a:pt x="141" y="48"/>
                      <a:pt x="108" y="48"/>
                    </a:cubicBezTo>
                    <a:close/>
                  </a:path>
                </a:pathLst>
              </a:custGeom>
              <a:solidFill>
                <a:schemeClr val="bg1">
                  <a:alpha val="8000"/>
                </a:schemeClr>
              </a:solidFill>
              <a:ln w="25400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9">
                <a:extLst>
                  <a:ext uri="{FF2B5EF4-FFF2-40B4-BE49-F238E27FC236}">
                    <a16:creationId xmlns:a16="http://schemas.microsoft.com/office/drawing/2014/main" id="{DD78D16B-39CF-40F7-9AB8-9C546C3544E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63808" y="3887433"/>
                <a:ext cx="116282" cy="116550"/>
              </a:xfrm>
              <a:custGeom>
                <a:avLst/>
                <a:gdLst>
                  <a:gd name="T0" fmla="*/ 108 w 216"/>
                  <a:gd name="T1" fmla="*/ 216 h 216"/>
                  <a:gd name="T2" fmla="*/ 0 w 216"/>
                  <a:gd name="T3" fmla="*/ 108 h 216"/>
                  <a:gd name="T4" fmla="*/ 108 w 216"/>
                  <a:gd name="T5" fmla="*/ 0 h 216"/>
                  <a:gd name="T6" fmla="*/ 216 w 216"/>
                  <a:gd name="T7" fmla="*/ 108 h 216"/>
                  <a:gd name="T8" fmla="*/ 108 w 216"/>
                  <a:gd name="T9" fmla="*/ 216 h 216"/>
                  <a:gd name="T10" fmla="*/ 108 w 216"/>
                  <a:gd name="T11" fmla="*/ 48 h 216"/>
                  <a:gd name="T12" fmla="*/ 48 w 216"/>
                  <a:gd name="T13" fmla="*/ 108 h 216"/>
                  <a:gd name="T14" fmla="*/ 108 w 216"/>
                  <a:gd name="T15" fmla="*/ 168 h 216"/>
                  <a:gd name="T16" fmla="*/ 168 w 216"/>
                  <a:gd name="T17" fmla="*/ 108 h 216"/>
                  <a:gd name="T18" fmla="*/ 108 w 216"/>
                  <a:gd name="T19" fmla="*/ 48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6" h="216">
                    <a:moveTo>
                      <a:pt x="108" y="216"/>
                    </a:moveTo>
                    <a:cubicBezTo>
                      <a:pt x="48" y="216"/>
                      <a:pt x="0" y="168"/>
                      <a:pt x="0" y="108"/>
                    </a:cubicBezTo>
                    <a:cubicBezTo>
                      <a:pt x="0" y="48"/>
                      <a:pt x="48" y="0"/>
                      <a:pt x="108" y="0"/>
                    </a:cubicBezTo>
                    <a:cubicBezTo>
                      <a:pt x="168" y="0"/>
                      <a:pt x="216" y="48"/>
                      <a:pt x="216" y="108"/>
                    </a:cubicBezTo>
                    <a:cubicBezTo>
                      <a:pt x="216" y="168"/>
                      <a:pt x="168" y="216"/>
                      <a:pt x="108" y="216"/>
                    </a:cubicBezTo>
                    <a:close/>
                    <a:moveTo>
                      <a:pt x="108" y="48"/>
                    </a:moveTo>
                    <a:cubicBezTo>
                      <a:pt x="75" y="48"/>
                      <a:pt x="48" y="75"/>
                      <a:pt x="48" y="108"/>
                    </a:cubicBezTo>
                    <a:cubicBezTo>
                      <a:pt x="48" y="141"/>
                      <a:pt x="75" y="168"/>
                      <a:pt x="108" y="168"/>
                    </a:cubicBezTo>
                    <a:cubicBezTo>
                      <a:pt x="141" y="168"/>
                      <a:pt x="168" y="141"/>
                      <a:pt x="168" y="108"/>
                    </a:cubicBezTo>
                    <a:cubicBezTo>
                      <a:pt x="168" y="75"/>
                      <a:pt x="141" y="48"/>
                      <a:pt x="108" y="48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8" name="Group 7">
              <a:extLst>
                <a:ext uri="{FF2B5EF4-FFF2-40B4-BE49-F238E27FC236}">
                  <a16:creationId xmlns:a16="http://schemas.microsoft.com/office/drawing/2014/main" id="{6B8CC51F-6CE5-44FB-BC7E-33A00903AC08}"/>
                </a:ext>
              </a:extLst>
            </p:cNvPr>
            <p:cNvGrpSpPr/>
            <p:nvPr/>
          </p:nvGrpSpPr>
          <p:grpSpPr>
            <a:xfrm>
              <a:off x="2059728" y="1270313"/>
              <a:ext cx="198924" cy="155118"/>
              <a:chOff x="1453368" y="1325519"/>
              <a:chExt cx="198924" cy="155118"/>
            </a:xfrm>
          </p:grpSpPr>
          <p:sp>
            <p:nvSpPr>
              <p:cNvPr id="79" name="Freeform 9">
                <a:extLst>
                  <a:ext uri="{FF2B5EF4-FFF2-40B4-BE49-F238E27FC236}">
                    <a16:creationId xmlns:a16="http://schemas.microsoft.com/office/drawing/2014/main" id="{DE72BF12-63F8-4FDC-A0ED-CB20CBD7FF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36010" y="1364087"/>
                <a:ext cx="116282" cy="116550"/>
              </a:xfrm>
              <a:custGeom>
                <a:avLst/>
                <a:gdLst>
                  <a:gd name="T0" fmla="*/ 108 w 216"/>
                  <a:gd name="T1" fmla="*/ 216 h 216"/>
                  <a:gd name="T2" fmla="*/ 0 w 216"/>
                  <a:gd name="T3" fmla="*/ 108 h 216"/>
                  <a:gd name="T4" fmla="*/ 108 w 216"/>
                  <a:gd name="T5" fmla="*/ 0 h 216"/>
                  <a:gd name="T6" fmla="*/ 216 w 216"/>
                  <a:gd name="T7" fmla="*/ 108 h 216"/>
                  <a:gd name="T8" fmla="*/ 108 w 216"/>
                  <a:gd name="T9" fmla="*/ 216 h 216"/>
                  <a:gd name="T10" fmla="*/ 108 w 216"/>
                  <a:gd name="T11" fmla="*/ 48 h 216"/>
                  <a:gd name="T12" fmla="*/ 48 w 216"/>
                  <a:gd name="T13" fmla="*/ 108 h 216"/>
                  <a:gd name="T14" fmla="*/ 108 w 216"/>
                  <a:gd name="T15" fmla="*/ 168 h 216"/>
                  <a:gd name="T16" fmla="*/ 168 w 216"/>
                  <a:gd name="T17" fmla="*/ 108 h 216"/>
                  <a:gd name="T18" fmla="*/ 108 w 216"/>
                  <a:gd name="T19" fmla="*/ 48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6" h="216">
                    <a:moveTo>
                      <a:pt x="108" y="216"/>
                    </a:moveTo>
                    <a:cubicBezTo>
                      <a:pt x="48" y="216"/>
                      <a:pt x="0" y="168"/>
                      <a:pt x="0" y="108"/>
                    </a:cubicBezTo>
                    <a:cubicBezTo>
                      <a:pt x="0" y="48"/>
                      <a:pt x="48" y="0"/>
                      <a:pt x="108" y="0"/>
                    </a:cubicBezTo>
                    <a:cubicBezTo>
                      <a:pt x="168" y="0"/>
                      <a:pt x="216" y="48"/>
                      <a:pt x="216" y="108"/>
                    </a:cubicBezTo>
                    <a:cubicBezTo>
                      <a:pt x="216" y="168"/>
                      <a:pt x="168" y="216"/>
                      <a:pt x="108" y="216"/>
                    </a:cubicBezTo>
                    <a:close/>
                    <a:moveTo>
                      <a:pt x="108" y="48"/>
                    </a:moveTo>
                    <a:cubicBezTo>
                      <a:pt x="75" y="48"/>
                      <a:pt x="48" y="75"/>
                      <a:pt x="48" y="108"/>
                    </a:cubicBezTo>
                    <a:cubicBezTo>
                      <a:pt x="48" y="141"/>
                      <a:pt x="75" y="168"/>
                      <a:pt x="108" y="168"/>
                    </a:cubicBezTo>
                    <a:cubicBezTo>
                      <a:pt x="141" y="168"/>
                      <a:pt x="168" y="141"/>
                      <a:pt x="168" y="108"/>
                    </a:cubicBezTo>
                    <a:cubicBezTo>
                      <a:pt x="168" y="75"/>
                      <a:pt x="141" y="48"/>
                      <a:pt x="108" y="48"/>
                    </a:cubicBezTo>
                    <a:close/>
                  </a:path>
                </a:pathLst>
              </a:custGeom>
              <a:solidFill>
                <a:schemeClr val="bg1">
                  <a:alpha val="8000"/>
                </a:schemeClr>
              </a:solidFill>
              <a:ln w="25400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9">
                <a:extLst>
                  <a:ext uri="{FF2B5EF4-FFF2-40B4-BE49-F238E27FC236}">
                    <a16:creationId xmlns:a16="http://schemas.microsoft.com/office/drawing/2014/main" id="{B354B12A-42FE-4A3C-8BD1-B69993844C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53368" y="1325519"/>
                <a:ext cx="116282" cy="116550"/>
              </a:xfrm>
              <a:custGeom>
                <a:avLst/>
                <a:gdLst>
                  <a:gd name="T0" fmla="*/ 108 w 216"/>
                  <a:gd name="T1" fmla="*/ 216 h 216"/>
                  <a:gd name="T2" fmla="*/ 0 w 216"/>
                  <a:gd name="T3" fmla="*/ 108 h 216"/>
                  <a:gd name="T4" fmla="*/ 108 w 216"/>
                  <a:gd name="T5" fmla="*/ 0 h 216"/>
                  <a:gd name="T6" fmla="*/ 216 w 216"/>
                  <a:gd name="T7" fmla="*/ 108 h 216"/>
                  <a:gd name="T8" fmla="*/ 108 w 216"/>
                  <a:gd name="T9" fmla="*/ 216 h 216"/>
                  <a:gd name="T10" fmla="*/ 108 w 216"/>
                  <a:gd name="T11" fmla="*/ 48 h 216"/>
                  <a:gd name="T12" fmla="*/ 48 w 216"/>
                  <a:gd name="T13" fmla="*/ 108 h 216"/>
                  <a:gd name="T14" fmla="*/ 108 w 216"/>
                  <a:gd name="T15" fmla="*/ 168 h 216"/>
                  <a:gd name="T16" fmla="*/ 168 w 216"/>
                  <a:gd name="T17" fmla="*/ 108 h 216"/>
                  <a:gd name="T18" fmla="*/ 108 w 216"/>
                  <a:gd name="T19" fmla="*/ 48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6" h="216">
                    <a:moveTo>
                      <a:pt x="108" y="216"/>
                    </a:moveTo>
                    <a:cubicBezTo>
                      <a:pt x="48" y="216"/>
                      <a:pt x="0" y="168"/>
                      <a:pt x="0" y="108"/>
                    </a:cubicBezTo>
                    <a:cubicBezTo>
                      <a:pt x="0" y="48"/>
                      <a:pt x="48" y="0"/>
                      <a:pt x="108" y="0"/>
                    </a:cubicBezTo>
                    <a:cubicBezTo>
                      <a:pt x="168" y="0"/>
                      <a:pt x="216" y="48"/>
                      <a:pt x="216" y="108"/>
                    </a:cubicBezTo>
                    <a:cubicBezTo>
                      <a:pt x="216" y="168"/>
                      <a:pt x="168" y="216"/>
                      <a:pt x="108" y="216"/>
                    </a:cubicBezTo>
                    <a:close/>
                    <a:moveTo>
                      <a:pt x="108" y="48"/>
                    </a:moveTo>
                    <a:cubicBezTo>
                      <a:pt x="75" y="48"/>
                      <a:pt x="48" y="75"/>
                      <a:pt x="48" y="108"/>
                    </a:cubicBezTo>
                    <a:cubicBezTo>
                      <a:pt x="48" y="141"/>
                      <a:pt x="75" y="168"/>
                      <a:pt x="108" y="168"/>
                    </a:cubicBezTo>
                    <a:cubicBezTo>
                      <a:pt x="141" y="168"/>
                      <a:pt x="168" y="141"/>
                      <a:pt x="168" y="108"/>
                    </a:cubicBezTo>
                    <a:cubicBezTo>
                      <a:pt x="168" y="75"/>
                      <a:pt x="141" y="48"/>
                      <a:pt x="108" y="48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5" name="同心圆 14"/>
          <p:cNvSpPr/>
          <p:nvPr/>
        </p:nvSpPr>
        <p:spPr>
          <a:xfrm>
            <a:off x="4292457" y="5355673"/>
            <a:ext cx="1937969" cy="1937969"/>
          </a:xfrm>
          <a:prstGeom prst="donu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PA_任意多边形 5">
            <a:extLst>
              <a:ext uri="{FF2B5EF4-FFF2-40B4-BE49-F238E27FC236}">
                <a16:creationId xmlns:a16="http://schemas.microsoft.com/office/drawing/2014/main" id="{994FD680-A7BB-4065-BA7E-CAA6CDB60591}"/>
              </a:ext>
            </a:extLst>
          </p:cNvPr>
          <p:cNvSpPr>
            <a:spLocks/>
          </p:cNvSpPr>
          <p:nvPr>
            <p:custDataLst>
              <p:tags r:id="rId12"/>
            </p:custDataLst>
          </p:nvPr>
        </p:nvSpPr>
        <p:spPr bwMode="auto">
          <a:xfrm rot="900000">
            <a:off x="856031" y="3632511"/>
            <a:ext cx="2523761" cy="2818115"/>
          </a:xfrm>
          <a:custGeom>
            <a:avLst/>
            <a:gdLst>
              <a:gd name="T0" fmla="*/ 500 w 540"/>
              <a:gd name="T1" fmla="*/ 235 h 604"/>
              <a:gd name="T2" fmla="*/ 120 w 540"/>
              <a:gd name="T3" fmla="*/ 15 h 604"/>
              <a:gd name="T4" fmla="*/ 40 w 540"/>
              <a:gd name="T5" fmla="*/ 15 h 604"/>
              <a:gd name="T6" fmla="*/ 0 w 540"/>
              <a:gd name="T7" fmla="*/ 84 h 604"/>
              <a:gd name="T8" fmla="*/ 0 w 540"/>
              <a:gd name="T9" fmla="*/ 524 h 604"/>
              <a:gd name="T10" fmla="*/ 40 w 540"/>
              <a:gd name="T11" fmla="*/ 593 h 604"/>
              <a:gd name="T12" fmla="*/ 80 w 540"/>
              <a:gd name="T13" fmla="*/ 604 h 604"/>
              <a:gd name="T14" fmla="*/ 120 w 540"/>
              <a:gd name="T15" fmla="*/ 593 h 604"/>
              <a:gd name="T16" fmla="*/ 500 w 540"/>
              <a:gd name="T17" fmla="*/ 373 h 604"/>
              <a:gd name="T18" fmla="*/ 540 w 540"/>
              <a:gd name="T19" fmla="*/ 304 h 604"/>
              <a:gd name="T20" fmla="*/ 500 w 540"/>
              <a:gd name="T21" fmla="*/ 235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0" h="604">
                <a:moveTo>
                  <a:pt x="500" y="235"/>
                </a:moveTo>
                <a:cubicBezTo>
                  <a:pt x="120" y="15"/>
                  <a:pt x="120" y="15"/>
                  <a:pt x="120" y="15"/>
                </a:cubicBezTo>
                <a:cubicBezTo>
                  <a:pt x="95" y="0"/>
                  <a:pt x="65" y="0"/>
                  <a:pt x="40" y="15"/>
                </a:cubicBezTo>
                <a:cubicBezTo>
                  <a:pt x="15" y="29"/>
                  <a:pt x="0" y="55"/>
                  <a:pt x="0" y="84"/>
                </a:cubicBezTo>
                <a:cubicBezTo>
                  <a:pt x="0" y="524"/>
                  <a:pt x="0" y="524"/>
                  <a:pt x="0" y="524"/>
                </a:cubicBezTo>
                <a:cubicBezTo>
                  <a:pt x="0" y="553"/>
                  <a:pt x="15" y="579"/>
                  <a:pt x="40" y="593"/>
                </a:cubicBezTo>
                <a:cubicBezTo>
                  <a:pt x="52" y="600"/>
                  <a:pt x="66" y="604"/>
                  <a:pt x="80" y="604"/>
                </a:cubicBezTo>
                <a:cubicBezTo>
                  <a:pt x="94" y="604"/>
                  <a:pt x="108" y="600"/>
                  <a:pt x="120" y="593"/>
                </a:cubicBezTo>
                <a:cubicBezTo>
                  <a:pt x="500" y="373"/>
                  <a:pt x="500" y="373"/>
                  <a:pt x="500" y="373"/>
                </a:cubicBezTo>
                <a:cubicBezTo>
                  <a:pt x="525" y="359"/>
                  <a:pt x="540" y="333"/>
                  <a:pt x="540" y="304"/>
                </a:cubicBezTo>
                <a:cubicBezTo>
                  <a:pt x="540" y="275"/>
                  <a:pt x="525" y="249"/>
                  <a:pt x="500" y="23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406400" dist="38100" dir="5400000" algn="t" rotWithShape="0">
              <a:schemeClr val="accent1">
                <a:lumMod val="75000"/>
                <a:alpha val="5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PA_库_文本框 15"/>
          <p:cNvSpPr txBox="1"/>
          <p:nvPr>
            <p:custDataLst>
              <p:tags r:id="rId13"/>
            </p:custDataLst>
          </p:nvPr>
        </p:nvSpPr>
        <p:spPr>
          <a:xfrm rot="1811349">
            <a:off x="5940546" y="1373580"/>
            <a:ext cx="30422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gradFill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0" scaled="1"/>
                </a:gradFill>
                <a:latin typeface="+mj-lt"/>
              </a:defRPr>
            </a:lvl1pPr>
          </a:lstStyle>
          <a:p>
            <a:r>
              <a:rPr lang="zh-CN" altLang="en-US" sz="4000" b="0" dirty="0">
                <a:latin typeface="造字工房悦黑 G0v1 细体" pitchFamily="2" charset="-122"/>
                <a:ea typeface="造字工房悦黑 G0v1 细体" pitchFamily="2" charset="-122"/>
              </a:rPr>
              <a:t>Steam Wave Style</a:t>
            </a:r>
          </a:p>
        </p:txBody>
      </p:sp>
      <p:sp>
        <p:nvSpPr>
          <p:cNvPr id="17" name="PA_库_文本框 16"/>
          <p:cNvSpPr txBox="1"/>
          <p:nvPr>
            <p:custDataLst>
              <p:tags r:id="rId14"/>
            </p:custDataLst>
          </p:nvPr>
        </p:nvSpPr>
        <p:spPr>
          <a:xfrm rot="1886470">
            <a:off x="8353430" y="1467914"/>
            <a:ext cx="369332" cy="457157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郑庆科智雅体" panose="02000603000000000000" pitchFamily="2" charset="-122"/>
                <a:ea typeface="郑庆科智雅体" panose="02000603000000000000" pitchFamily="2" charset="-122"/>
              </a:rPr>
              <a:t>High-end gradient fashion atmosphere, you deserve to have!</a:t>
            </a:r>
          </a:p>
        </p:txBody>
      </p:sp>
      <p:cxnSp>
        <p:nvCxnSpPr>
          <p:cNvPr id="19" name="直接连接符 18"/>
          <p:cNvCxnSpPr/>
          <p:nvPr/>
        </p:nvCxnSpPr>
        <p:spPr>
          <a:xfrm flipH="1">
            <a:off x="6605201" y="1732547"/>
            <a:ext cx="2923810" cy="51254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6599960" y="1864895"/>
            <a:ext cx="3281912" cy="49931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林俊杰 - 醉赤壁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192306" y="-714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78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4="http://schemas.microsoft.com/office/powerpoint/2010/main" xmlns:a16="http://schemas.microsoft.com/office/drawing/2014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2" grpId="0" autoUpdateAnimBg="0"/>
      <p:bldP spid="86" grpId="0" animBg="1"/>
      <p:bldP spid="16" grpId="0" autoUpdateAnimBg="0"/>
      <p:bldP spid="17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_库_文本框 7">
            <a:extLst>
              <a:ext uri="{FF2B5EF4-FFF2-40B4-BE49-F238E27FC236}">
                <a16:creationId xmlns:a16="http://schemas.microsoft.com/office/drawing/2014/main" id="{54BD0BAF-5CF8-4D15-A3CD-7D5D7DDF11A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835400" y="2079401"/>
            <a:ext cx="452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600" dirty="0">
                <a:solidFill>
                  <a:schemeClr val="bg1"/>
                </a:solidFill>
                <a:latin typeface="+mj-lt"/>
              </a:rPr>
              <a:t>PART ONE</a:t>
            </a:r>
          </a:p>
        </p:txBody>
      </p:sp>
      <p:sp>
        <p:nvSpPr>
          <p:cNvPr id="9" name="PA_库_文本框 8">
            <a:extLst>
              <a:ext uri="{FF2B5EF4-FFF2-40B4-BE49-F238E27FC236}">
                <a16:creationId xmlns:a16="http://schemas.microsoft.com/office/drawing/2014/main" id="{A31C6AE1-4098-466C-9414-F507D59F1A6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296121" y="4532213"/>
            <a:ext cx="3599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+mj-lt"/>
              </a:rPr>
              <a:t>COMPANY GREETING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46F68EC-C04F-4276-AA5B-67EB6290ACAF}"/>
              </a:ext>
            </a:extLst>
          </p:cNvPr>
          <p:cNvGrpSpPr/>
          <p:nvPr/>
        </p:nvGrpSpPr>
        <p:grpSpPr>
          <a:xfrm>
            <a:off x="1347181" y="2494396"/>
            <a:ext cx="282079" cy="224469"/>
            <a:chOff x="1038205" y="2662798"/>
            <a:chExt cx="431383" cy="343280"/>
          </a:xfrm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1D1DF610-787E-462E-A029-B27202142350}"/>
                </a:ext>
              </a:extLst>
            </p:cNvPr>
            <p:cNvSpPr>
              <a:spLocks noEditPoints="1"/>
            </p:cNvSpPr>
            <p:nvPr/>
          </p:nvSpPr>
          <p:spPr bwMode="auto">
            <a:xfrm rot="19800000">
              <a:off x="1120847" y="2701366"/>
              <a:ext cx="348741" cy="304712"/>
            </a:xfrm>
            <a:custGeom>
              <a:avLst/>
              <a:gdLst>
                <a:gd name="T0" fmla="*/ 1068 w 1092"/>
                <a:gd name="T1" fmla="*/ 952 h 952"/>
                <a:gd name="T2" fmla="*/ 1068 w 1092"/>
                <a:gd name="T3" fmla="*/ 952 h 952"/>
                <a:gd name="T4" fmla="*/ 25 w 1092"/>
                <a:gd name="T5" fmla="*/ 952 h 952"/>
                <a:gd name="T6" fmla="*/ 4 w 1092"/>
                <a:gd name="T7" fmla="*/ 940 h 952"/>
                <a:gd name="T8" fmla="*/ 4 w 1092"/>
                <a:gd name="T9" fmla="*/ 916 h 952"/>
                <a:gd name="T10" fmla="*/ 526 w 1092"/>
                <a:gd name="T11" fmla="*/ 12 h 952"/>
                <a:gd name="T12" fmla="*/ 547 w 1092"/>
                <a:gd name="T13" fmla="*/ 0 h 952"/>
                <a:gd name="T14" fmla="*/ 567 w 1092"/>
                <a:gd name="T15" fmla="*/ 12 h 952"/>
                <a:gd name="T16" fmla="*/ 1088 w 1092"/>
                <a:gd name="T17" fmla="*/ 914 h 952"/>
                <a:gd name="T18" fmla="*/ 1092 w 1092"/>
                <a:gd name="T19" fmla="*/ 928 h 952"/>
                <a:gd name="T20" fmla="*/ 1068 w 1092"/>
                <a:gd name="T21" fmla="*/ 952 h 952"/>
                <a:gd name="T22" fmla="*/ 66 w 1092"/>
                <a:gd name="T23" fmla="*/ 904 h 952"/>
                <a:gd name="T24" fmla="*/ 1027 w 1092"/>
                <a:gd name="T25" fmla="*/ 904 h 952"/>
                <a:gd name="T26" fmla="*/ 547 w 1092"/>
                <a:gd name="T27" fmla="*/ 72 h 952"/>
                <a:gd name="T28" fmla="*/ 66 w 1092"/>
                <a:gd name="T29" fmla="*/ 904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2" h="952">
                  <a:moveTo>
                    <a:pt x="1068" y="952"/>
                  </a:moveTo>
                  <a:cubicBezTo>
                    <a:pt x="1068" y="952"/>
                    <a:pt x="1068" y="952"/>
                    <a:pt x="1068" y="952"/>
                  </a:cubicBezTo>
                  <a:cubicBezTo>
                    <a:pt x="25" y="952"/>
                    <a:pt x="25" y="952"/>
                    <a:pt x="25" y="952"/>
                  </a:cubicBezTo>
                  <a:cubicBezTo>
                    <a:pt x="16" y="952"/>
                    <a:pt x="8" y="947"/>
                    <a:pt x="4" y="940"/>
                  </a:cubicBezTo>
                  <a:cubicBezTo>
                    <a:pt x="0" y="932"/>
                    <a:pt x="0" y="923"/>
                    <a:pt x="4" y="916"/>
                  </a:cubicBezTo>
                  <a:cubicBezTo>
                    <a:pt x="526" y="12"/>
                    <a:pt x="526" y="12"/>
                    <a:pt x="526" y="12"/>
                  </a:cubicBezTo>
                  <a:cubicBezTo>
                    <a:pt x="530" y="5"/>
                    <a:pt x="538" y="0"/>
                    <a:pt x="547" y="0"/>
                  </a:cubicBezTo>
                  <a:cubicBezTo>
                    <a:pt x="555" y="0"/>
                    <a:pt x="563" y="5"/>
                    <a:pt x="567" y="12"/>
                  </a:cubicBezTo>
                  <a:cubicBezTo>
                    <a:pt x="1088" y="914"/>
                    <a:pt x="1088" y="914"/>
                    <a:pt x="1088" y="914"/>
                  </a:cubicBezTo>
                  <a:cubicBezTo>
                    <a:pt x="1091" y="918"/>
                    <a:pt x="1092" y="923"/>
                    <a:pt x="1092" y="928"/>
                  </a:cubicBezTo>
                  <a:cubicBezTo>
                    <a:pt x="1092" y="941"/>
                    <a:pt x="1082" y="952"/>
                    <a:pt x="1068" y="952"/>
                  </a:cubicBezTo>
                  <a:close/>
                  <a:moveTo>
                    <a:pt x="66" y="904"/>
                  </a:moveTo>
                  <a:cubicBezTo>
                    <a:pt x="1027" y="904"/>
                    <a:pt x="1027" y="904"/>
                    <a:pt x="1027" y="904"/>
                  </a:cubicBezTo>
                  <a:cubicBezTo>
                    <a:pt x="547" y="72"/>
                    <a:pt x="547" y="72"/>
                    <a:pt x="547" y="72"/>
                  </a:cubicBezTo>
                  <a:lnTo>
                    <a:pt x="66" y="904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2540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318998FA-83C3-46A7-83AE-48A309C1474D}"/>
                </a:ext>
              </a:extLst>
            </p:cNvPr>
            <p:cNvSpPr>
              <a:spLocks noEditPoints="1"/>
            </p:cNvSpPr>
            <p:nvPr/>
          </p:nvSpPr>
          <p:spPr bwMode="auto">
            <a:xfrm rot="19800000">
              <a:off x="1038205" y="2662798"/>
              <a:ext cx="348741" cy="304712"/>
            </a:xfrm>
            <a:custGeom>
              <a:avLst/>
              <a:gdLst>
                <a:gd name="T0" fmla="*/ 1068 w 1092"/>
                <a:gd name="T1" fmla="*/ 952 h 952"/>
                <a:gd name="T2" fmla="*/ 1068 w 1092"/>
                <a:gd name="T3" fmla="*/ 952 h 952"/>
                <a:gd name="T4" fmla="*/ 25 w 1092"/>
                <a:gd name="T5" fmla="*/ 952 h 952"/>
                <a:gd name="T6" fmla="*/ 4 w 1092"/>
                <a:gd name="T7" fmla="*/ 940 h 952"/>
                <a:gd name="T8" fmla="*/ 4 w 1092"/>
                <a:gd name="T9" fmla="*/ 916 h 952"/>
                <a:gd name="T10" fmla="*/ 526 w 1092"/>
                <a:gd name="T11" fmla="*/ 12 h 952"/>
                <a:gd name="T12" fmla="*/ 547 w 1092"/>
                <a:gd name="T13" fmla="*/ 0 h 952"/>
                <a:gd name="T14" fmla="*/ 567 w 1092"/>
                <a:gd name="T15" fmla="*/ 12 h 952"/>
                <a:gd name="T16" fmla="*/ 1088 w 1092"/>
                <a:gd name="T17" fmla="*/ 914 h 952"/>
                <a:gd name="T18" fmla="*/ 1092 w 1092"/>
                <a:gd name="T19" fmla="*/ 928 h 952"/>
                <a:gd name="T20" fmla="*/ 1068 w 1092"/>
                <a:gd name="T21" fmla="*/ 952 h 952"/>
                <a:gd name="T22" fmla="*/ 66 w 1092"/>
                <a:gd name="T23" fmla="*/ 904 h 952"/>
                <a:gd name="T24" fmla="*/ 1027 w 1092"/>
                <a:gd name="T25" fmla="*/ 904 h 952"/>
                <a:gd name="T26" fmla="*/ 547 w 1092"/>
                <a:gd name="T27" fmla="*/ 72 h 952"/>
                <a:gd name="T28" fmla="*/ 66 w 1092"/>
                <a:gd name="T29" fmla="*/ 904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2" h="952">
                  <a:moveTo>
                    <a:pt x="1068" y="952"/>
                  </a:moveTo>
                  <a:cubicBezTo>
                    <a:pt x="1068" y="952"/>
                    <a:pt x="1068" y="952"/>
                    <a:pt x="1068" y="952"/>
                  </a:cubicBezTo>
                  <a:cubicBezTo>
                    <a:pt x="25" y="952"/>
                    <a:pt x="25" y="952"/>
                    <a:pt x="25" y="952"/>
                  </a:cubicBezTo>
                  <a:cubicBezTo>
                    <a:pt x="16" y="952"/>
                    <a:pt x="8" y="947"/>
                    <a:pt x="4" y="940"/>
                  </a:cubicBezTo>
                  <a:cubicBezTo>
                    <a:pt x="0" y="932"/>
                    <a:pt x="0" y="923"/>
                    <a:pt x="4" y="916"/>
                  </a:cubicBezTo>
                  <a:cubicBezTo>
                    <a:pt x="526" y="12"/>
                    <a:pt x="526" y="12"/>
                    <a:pt x="526" y="12"/>
                  </a:cubicBezTo>
                  <a:cubicBezTo>
                    <a:pt x="530" y="5"/>
                    <a:pt x="538" y="0"/>
                    <a:pt x="547" y="0"/>
                  </a:cubicBezTo>
                  <a:cubicBezTo>
                    <a:pt x="555" y="0"/>
                    <a:pt x="563" y="5"/>
                    <a:pt x="567" y="12"/>
                  </a:cubicBezTo>
                  <a:cubicBezTo>
                    <a:pt x="1088" y="914"/>
                    <a:pt x="1088" y="914"/>
                    <a:pt x="1088" y="914"/>
                  </a:cubicBezTo>
                  <a:cubicBezTo>
                    <a:pt x="1091" y="918"/>
                    <a:pt x="1092" y="923"/>
                    <a:pt x="1092" y="928"/>
                  </a:cubicBezTo>
                  <a:cubicBezTo>
                    <a:pt x="1092" y="941"/>
                    <a:pt x="1082" y="952"/>
                    <a:pt x="1068" y="952"/>
                  </a:cubicBezTo>
                  <a:close/>
                  <a:moveTo>
                    <a:pt x="66" y="904"/>
                  </a:moveTo>
                  <a:cubicBezTo>
                    <a:pt x="1027" y="904"/>
                    <a:pt x="1027" y="904"/>
                    <a:pt x="1027" y="904"/>
                  </a:cubicBezTo>
                  <a:cubicBezTo>
                    <a:pt x="547" y="72"/>
                    <a:pt x="547" y="72"/>
                    <a:pt x="547" y="72"/>
                  </a:cubicBezTo>
                  <a:lnTo>
                    <a:pt x="66" y="904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303294-FB94-4AE9-BA79-FE1B6E914038}"/>
              </a:ext>
            </a:extLst>
          </p:cNvPr>
          <p:cNvGrpSpPr/>
          <p:nvPr/>
        </p:nvGrpSpPr>
        <p:grpSpPr>
          <a:xfrm>
            <a:off x="11073553" y="4060553"/>
            <a:ext cx="308416" cy="283778"/>
            <a:chOff x="10539042" y="1658299"/>
            <a:chExt cx="539614" cy="496507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928B8ECB-B563-4D78-AE63-59DD8C424A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21684" y="1696866"/>
              <a:ext cx="456972" cy="457940"/>
            </a:xfrm>
            <a:custGeom>
              <a:avLst/>
              <a:gdLst>
                <a:gd name="T0" fmla="*/ 470 w 940"/>
                <a:gd name="T1" fmla="*/ 940 h 940"/>
                <a:gd name="T2" fmla="*/ 0 w 940"/>
                <a:gd name="T3" fmla="*/ 470 h 940"/>
                <a:gd name="T4" fmla="*/ 470 w 940"/>
                <a:gd name="T5" fmla="*/ 0 h 940"/>
                <a:gd name="T6" fmla="*/ 940 w 940"/>
                <a:gd name="T7" fmla="*/ 470 h 940"/>
                <a:gd name="T8" fmla="*/ 470 w 940"/>
                <a:gd name="T9" fmla="*/ 940 h 940"/>
                <a:gd name="T10" fmla="*/ 470 w 940"/>
                <a:gd name="T11" fmla="*/ 48 h 940"/>
                <a:gd name="T12" fmla="*/ 48 w 940"/>
                <a:gd name="T13" fmla="*/ 470 h 940"/>
                <a:gd name="T14" fmla="*/ 470 w 940"/>
                <a:gd name="T15" fmla="*/ 892 h 940"/>
                <a:gd name="T16" fmla="*/ 892 w 940"/>
                <a:gd name="T17" fmla="*/ 470 h 940"/>
                <a:gd name="T18" fmla="*/ 470 w 940"/>
                <a:gd name="T19" fmla="*/ 48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0" h="940">
                  <a:moveTo>
                    <a:pt x="470" y="940"/>
                  </a:moveTo>
                  <a:cubicBezTo>
                    <a:pt x="211" y="940"/>
                    <a:pt x="0" y="729"/>
                    <a:pt x="0" y="470"/>
                  </a:cubicBezTo>
                  <a:cubicBezTo>
                    <a:pt x="0" y="211"/>
                    <a:pt x="211" y="0"/>
                    <a:pt x="470" y="0"/>
                  </a:cubicBezTo>
                  <a:cubicBezTo>
                    <a:pt x="729" y="0"/>
                    <a:pt x="940" y="211"/>
                    <a:pt x="940" y="470"/>
                  </a:cubicBezTo>
                  <a:cubicBezTo>
                    <a:pt x="940" y="729"/>
                    <a:pt x="729" y="940"/>
                    <a:pt x="470" y="940"/>
                  </a:cubicBezTo>
                  <a:close/>
                  <a:moveTo>
                    <a:pt x="470" y="48"/>
                  </a:moveTo>
                  <a:cubicBezTo>
                    <a:pt x="237" y="48"/>
                    <a:pt x="48" y="237"/>
                    <a:pt x="48" y="470"/>
                  </a:cubicBezTo>
                  <a:cubicBezTo>
                    <a:pt x="48" y="703"/>
                    <a:pt x="237" y="892"/>
                    <a:pt x="470" y="892"/>
                  </a:cubicBezTo>
                  <a:cubicBezTo>
                    <a:pt x="703" y="892"/>
                    <a:pt x="892" y="703"/>
                    <a:pt x="892" y="470"/>
                  </a:cubicBezTo>
                  <a:cubicBezTo>
                    <a:pt x="892" y="237"/>
                    <a:pt x="703" y="48"/>
                    <a:pt x="470" y="48"/>
                  </a:cubicBez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2540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123526F6-1B33-4046-A8B9-CA3BE28208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39042" y="1658299"/>
              <a:ext cx="456972" cy="457940"/>
            </a:xfrm>
            <a:custGeom>
              <a:avLst/>
              <a:gdLst>
                <a:gd name="T0" fmla="*/ 470 w 940"/>
                <a:gd name="T1" fmla="*/ 940 h 940"/>
                <a:gd name="T2" fmla="*/ 0 w 940"/>
                <a:gd name="T3" fmla="*/ 470 h 940"/>
                <a:gd name="T4" fmla="*/ 470 w 940"/>
                <a:gd name="T5" fmla="*/ 0 h 940"/>
                <a:gd name="T6" fmla="*/ 940 w 940"/>
                <a:gd name="T7" fmla="*/ 470 h 940"/>
                <a:gd name="T8" fmla="*/ 470 w 940"/>
                <a:gd name="T9" fmla="*/ 940 h 940"/>
                <a:gd name="T10" fmla="*/ 470 w 940"/>
                <a:gd name="T11" fmla="*/ 48 h 940"/>
                <a:gd name="T12" fmla="*/ 48 w 940"/>
                <a:gd name="T13" fmla="*/ 470 h 940"/>
                <a:gd name="T14" fmla="*/ 470 w 940"/>
                <a:gd name="T15" fmla="*/ 892 h 940"/>
                <a:gd name="T16" fmla="*/ 892 w 940"/>
                <a:gd name="T17" fmla="*/ 470 h 940"/>
                <a:gd name="T18" fmla="*/ 470 w 940"/>
                <a:gd name="T19" fmla="*/ 48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0" h="940">
                  <a:moveTo>
                    <a:pt x="470" y="940"/>
                  </a:moveTo>
                  <a:cubicBezTo>
                    <a:pt x="211" y="940"/>
                    <a:pt x="0" y="729"/>
                    <a:pt x="0" y="470"/>
                  </a:cubicBezTo>
                  <a:cubicBezTo>
                    <a:pt x="0" y="211"/>
                    <a:pt x="211" y="0"/>
                    <a:pt x="470" y="0"/>
                  </a:cubicBezTo>
                  <a:cubicBezTo>
                    <a:pt x="729" y="0"/>
                    <a:pt x="940" y="211"/>
                    <a:pt x="940" y="470"/>
                  </a:cubicBezTo>
                  <a:cubicBezTo>
                    <a:pt x="940" y="729"/>
                    <a:pt x="729" y="940"/>
                    <a:pt x="470" y="940"/>
                  </a:cubicBezTo>
                  <a:close/>
                  <a:moveTo>
                    <a:pt x="470" y="48"/>
                  </a:moveTo>
                  <a:cubicBezTo>
                    <a:pt x="237" y="48"/>
                    <a:pt x="48" y="237"/>
                    <a:pt x="48" y="470"/>
                  </a:cubicBezTo>
                  <a:cubicBezTo>
                    <a:pt x="48" y="703"/>
                    <a:pt x="237" y="892"/>
                    <a:pt x="470" y="892"/>
                  </a:cubicBezTo>
                  <a:cubicBezTo>
                    <a:pt x="703" y="892"/>
                    <a:pt x="892" y="703"/>
                    <a:pt x="892" y="470"/>
                  </a:cubicBezTo>
                  <a:cubicBezTo>
                    <a:pt x="892" y="237"/>
                    <a:pt x="703" y="48"/>
                    <a:pt x="470" y="48"/>
                  </a:cubicBezTo>
                  <a:close/>
                </a:path>
              </a:pathLst>
            </a:cu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D2D61A2-4A47-4271-AAB8-874F305CF472}"/>
              </a:ext>
            </a:extLst>
          </p:cNvPr>
          <p:cNvGrpSpPr/>
          <p:nvPr/>
        </p:nvGrpSpPr>
        <p:grpSpPr>
          <a:xfrm>
            <a:off x="806760" y="1019366"/>
            <a:ext cx="168220" cy="439422"/>
            <a:chOff x="454918" y="2338868"/>
            <a:chExt cx="133573" cy="34891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0BE247E1-D774-4F17-A936-5DE602ABB66A}"/>
                </a:ext>
              </a:extLst>
            </p:cNvPr>
            <p:cNvSpPr>
              <a:spLocks/>
            </p:cNvSpPr>
            <p:nvPr/>
          </p:nvSpPr>
          <p:spPr bwMode="auto">
            <a:xfrm rot="19800000">
              <a:off x="537560" y="2377435"/>
              <a:ext cx="50931" cy="310350"/>
            </a:xfrm>
            <a:custGeom>
              <a:avLst/>
              <a:gdLst>
                <a:gd name="T0" fmla="*/ 34 w 138"/>
                <a:gd name="T1" fmla="*/ 841 h 841"/>
                <a:gd name="T2" fmla="*/ 18 w 138"/>
                <a:gd name="T3" fmla="*/ 835 h 841"/>
                <a:gd name="T4" fmla="*/ 16 w 138"/>
                <a:gd name="T5" fmla="*/ 801 h 841"/>
                <a:gd name="T6" fmla="*/ 79 w 138"/>
                <a:gd name="T7" fmla="*/ 729 h 841"/>
                <a:gd name="T8" fmla="*/ 17 w 138"/>
                <a:gd name="T9" fmla="*/ 654 h 841"/>
                <a:gd name="T10" fmla="*/ 18 w 138"/>
                <a:gd name="T11" fmla="*/ 624 h 841"/>
                <a:gd name="T12" fmla="*/ 81 w 138"/>
                <a:gd name="T13" fmla="*/ 549 h 841"/>
                <a:gd name="T14" fmla="*/ 20 w 138"/>
                <a:gd name="T15" fmla="*/ 476 h 841"/>
                <a:gd name="T16" fmla="*/ 20 w 138"/>
                <a:gd name="T17" fmla="*/ 445 h 841"/>
                <a:gd name="T18" fmla="*/ 71 w 138"/>
                <a:gd name="T19" fmla="*/ 388 h 841"/>
                <a:gd name="T20" fmla="*/ 7 w 138"/>
                <a:gd name="T21" fmla="*/ 310 h 841"/>
                <a:gd name="T22" fmla="*/ 8 w 138"/>
                <a:gd name="T23" fmla="*/ 279 h 841"/>
                <a:gd name="T24" fmla="*/ 71 w 138"/>
                <a:gd name="T25" fmla="*/ 208 h 841"/>
                <a:gd name="T26" fmla="*/ 7 w 138"/>
                <a:gd name="T27" fmla="*/ 130 h 841"/>
                <a:gd name="T28" fmla="*/ 8 w 138"/>
                <a:gd name="T29" fmla="*/ 100 h 841"/>
                <a:gd name="T30" fmla="*/ 82 w 138"/>
                <a:gd name="T31" fmla="*/ 12 h 841"/>
                <a:gd name="T32" fmla="*/ 115 w 138"/>
                <a:gd name="T33" fmla="*/ 9 h 841"/>
                <a:gd name="T34" fmla="*/ 118 w 138"/>
                <a:gd name="T35" fmla="*/ 42 h 841"/>
                <a:gd name="T36" fmla="*/ 57 w 138"/>
                <a:gd name="T37" fmla="*/ 115 h 841"/>
                <a:gd name="T38" fmla="*/ 121 w 138"/>
                <a:gd name="T39" fmla="*/ 194 h 841"/>
                <a:gd name="T40" fmla="*/ 120 w 138"/>
                <a:gd name="T41" fmla="*/ 225 h 841"/>
                <a:gd name="T42" fmla="*/ 57 w 138"/>
                <a:gd name="T43" fmla="*/ 296 h 841"/>
                <a:gd name="T44" fmla="*/ 121 w 138"/>
                <a:gd name="T45" fmla="*/ 374 h 841"/>
                <a:gd name="T46" fmla="*/ 120 w 138"/>
                <a:gd name="T47" fmla="*/ 405 h 841"/>
                <a:gd name="T48" fmla="*/ 70 w 138"/>
                <a:gd name="T49" fmla="*/ 461 h 841"/>
                <a:gd name="T50" fmla="*/ 130 w 138"/>
                <a:gd name="T51" fmla="*/ 534 h 841"/>
                <a:gd name="T52" fmla="*/ 130 w 138"/>
                <a:gd name="T53" fmla="*/ 564 h 841"/>
                <a:gd name="T54" fmla="*/ 67 w 138"/>
                <a:gd name="T55" fmla="*/ 639 h 841"/>
                <a:gd name="T56" fmla="*/ 129 w 138"/>
                <a:gd name="T57" fmla="*/ 714 h 841"/>
                <a:gd name="T58" fmla="*/ 128 w 138"/>
                <a:gd name="T59" fmla="*/ 745 h 841"/>
                <a:gd name="T60" fmla="*/ 52 w 138"/>
                <a:gd name="T61" fmla="*/ 833 h 841"/>
                <a:gd name="T62" fmla="*/ 34 w 138"/>
                <a:gd name="T63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8" h="841">
                  <a:moveTo>
                    <a:pt x="34" y="841"/>
                  </a:moveTo>
                  <a:cubicBezTo>
                    <a:pt x="28" y="841"/>
                    <a:pt x="23" y="839"/>
                    <a:pt x="18" y="835"/>
                  </a:cubicBezTo>
                  <a:cubicBezTo>
                    <a:pt x="8" y="827"/>
                    <a:pt x="7" y="811"/>
                    <a:pt x="16" y="801"/>
                  </a:cubicBezTo>
                  <a:cubicBezTo>
                    <a:pt x="79" y="729"/>
                    <a:pt x="79" y="729"/>
                    <a:pt x="79" y="729"/>
                  </a:cubicBezTo>
                  <a:cubicBezTo>
                    <a:pt x="17" y="654"/>
                    <a:pt x="17" y="654"/>
                    <a:pt x="17" y="654"/>
                  </a:cubicBezTo>
                  <a:cubicBezTo>
                    <a:pt x="10" y="645"/>
                    <a:pt x="10" y="632"/>
                    <a:pt x="18" y="624"/>
                  </a:cubicBezTo>
                  <a:cubicBezTo>
                    <a:pt x="81" y="549"/>
                    <a:pt x="81" y="549"/>
                    <a:pt x="81" y="549"/>
                  </a:cubicBezTo>
                  <a:cubicBezTo>
                    <a:pt x="20" y="476"/>
                    <a:pt x="20" y="476"/>
                    <a:pt x="20" y="476"/>
                  </a:cubicBezTo>
                  <a:cubicBezTo>
                    <a:pt x="12" y="467"/>
                    <a:pt x="12" y="454"/>
                    <a:pt x="20" y="445"/>
                  </a:cubicBezTo>
                  <a:cubicBezTo>
                    <a:pt x="71" y="388"/>
                    <a:pt x="71" y="388"/>
                    <a:pt x="71" y="388"/>
                  </a:cubicBezTo>
                  <a:cubicBezTo>
                    <a:pt x="7" y="310"/>
                    <a:pt x="7" y="310"/>
                    <a:pt x="7" y="310"/>
                  </a:cubicBezTo>
                  <a:cubicBezTo>
                    <a:pt x="0" y="301"/>
                    <a:pt x="0" y="288"/>
                    <a:pt x="8" y="279"/>
                  </a:cubicBezTo>
                  <a:cubicBezTo>
                    <a:pt x="71" y="208"/>
                    <a:pt x="71" y="208"/>
                    <a:pt x="71" y="208"/>
                  </a:cubicBezTo>
                  <a:cubicBezTo>
                    <a:pt x="7" y="130"/>
                    <a:pt x="7" y="130"/>
                    <a:pt x="7" y="130"/>
                  </a:cubicBezTo>
                  <a:cubicBezTo>
                    <a:pt x="0" y="121"/>
                    <a:pt x="0" y="108"/>
                    <a:pt x="8" y="100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90" y="1"/>
                    <a:pt x="105" y="0"/>
                    <a:pt x="115" y="9"/>
                  </a:cubicBezTo>
                  <a:cubicBezTo>
                    <a:pt x="126" y="17"/>
                    <a:pt x="127" y="32"/>
                    <a:pt x="118" y="42"/>
                  </a:cubicBezTo>
                  <a:cubicBezTo>
                    <a:pt x="57" y="115"/>
                    <a:pt x="57" y="115"/>
                    <a:pt x="57" y="115"/>
                  </a:cubicBezTo>
                  <a:cubicBezTo>
                    <a:pt x="121" y="194"/>
                    <a:pt x="121" y="194"/>
                    <a:pt x="121" y="194"/>
                  </a:cubicBezTo>
                  <a:cubicBezTo>
                    <a:pt x="128" y="203"/>
                    <a:pt x="128" y="216"/>
                    <a:pt x="120" y="225"/>
                  </a:cubicBezTo>
                  <a:cubicBezTo>
                    <a:pt x="57" y="296"/>
                    <a:pt x="57" y="296"/>
                    <a:pt x="57" y="296"/>
                  </a:cubicBezTo>
                  <a:cubicBezTo>
                    <a:pt x="121" y="374"/>
                    <a:pt x="121" y="374"/>
                    <a:pt x="121" y="374"/>
                  </a:cubicBezTo>
                  <a:cubicBezTo>
                    <a:pt x="128" y="383"/>
                    <a:pt x="128" y="396"/>
                    <a:pt x="120" y="405"/>
                  </a:cubicBezTo>
                  <a:cubicBezTo>
                    <a:pt x="70" y="461"/>
                    <a:pt x="70" y="461"/>
                    <a:pt x="70" y="461"/>
                  </a:cubicBezTo>
                  <a:cubicBezTo>
                    <a:pt x="130" y="534"/>
                    <a:pt x="130" y="534"/>
                    <a:pt x="130" y="534"/>
                  </a:cubicBezTo>
                  <a:cubicBezTo>
                    <a:pt x="138" y="542"/>
                    <a:pt x="138" y="556"/>
                    <a:pt x="130" y="564"/>
                  </a:cubicBezTo>
                  <a:cubicBezTo>
                    <a:pt x="67" y="639"/>
                    <a:pt x="67" y="639"/>
                    <a:pt x="67" y="639"/>
                  </a:cubicBezTo>
                  <a:cubicBezTo>
                    <a:pt x="129" y="714"/>
                    <a:pt x="129" y="714"/>
                    <a:pt x="129" y="714"/>
                  </a:cubicBezTo>
                  <a:cubicBezTo>
                    <a:pt x="136" y="723"/>
                    <a:pt x="136" y="736"/>
                    <a:pt x="128" y="745"/>
                  </a:cubicBezTo>
                  <a:cubicBezTo>
                    <a:pt x="52" y="833"/>
                    <a:pt x="52" y="833"/>
                    <a:pt x="52" y="833"/>
                  </a:cubicBezTo>
                  <a:cubicBezTo>
                    <a:pt x="47" y="838"/>
                    <a:pt x="41" y="841"/>
                    <a:pt x="34" y="841"/>
                  </a:cubicBez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2540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249E1A7B-1FFD-4002-B8B5-600932743638}"/>
                </a:ext>
              </a:extLst>
            </p:cNvPr>
            <p:cNvSpPr>
              <a:spLocks/>
            </p:cNvSpPr>
            <p:nvPr/>
          </p:nvSpPr>
          <p:spPr bwMode="auto">
            <a:xfrm rot="19800000">
              <a:off x="454918" y="2338868"/>
              <a:ext cx="50931" cy="310350"/>
            </a:xfrm>
            <a:custGeom>
              <a:avLst/>
              <a:gdLst>
                <a:gd name="T0" fmla="*/ 34 w 138"/>
                <a:gd name="T1" fmla="*/ 841 h 841"/>
                <a:gd name="T2" fmla="*/ 18 w 138"/>
                <a:gd name="T3" fmla="*/ 835 h 841"/>
                <a:gd name="T4" fmla="*/ 16 w 138"/>
                <a:gd name="T5" fmla="*/ 801 h 841"/>
                <a:gd name="T6" fmla="*/ 79 w 138"/>
                <a:gd name="T7" fmla="*/ 729 h 841"/>
                <a:gd name="T8" fmla="*/ 17 w 138"/>
                <a:gd name="T9" fmla="*/ 654 h 841"/>
                <a:gd name="T10" fmla="*/ 18 w 138"/>
                <a:gd name="T11" fmla="*/ 624 h 841"/>
                <a:gd name="T12" fmla="*/ 81 w 138"/>
                <a:gd name="T13" fmla="*/ 549 h 841"/>
                <a:gd name="T14" fmla="*/ 20 w 138"/>
                <a:gd name="T15" fmla="*/ 476 h 841"/>
                <a:gd name="T16" fmla="*/ 20 w 138"/>
                <a:gd name="T17" fmla="*/ 445 h 841"/>
                <a:gd name="T18" fmla="*/ 71 w 138"/>
                <a:gd name="T19" fmla="*/ 388 h 841"/>
                <a:gd name="T20" fmla="*/ 7 w 138"/>
                <a:gd name="T21" fmla="*/ 310 h 841"/>
                <a:gd name="T22" fmla="*/ 8 w 138"/>
                <a:gd name="T23" fmla="*/ 279 h 841"/>
                <a:gd name="T24" fmla="*/ 71 w 138"/>
                <a:gd name="T25" fmla="*/ 208 h 841"/>
                <a:gd name="T26" fmla="*/ 7 w 138"/>
                <a:gd name="T27" fmla="*/ 130 h 841"/>
                <a:gd name="T28" fmla="*/ 8 w 138"/>
                <a:gd name="T29" fmla="*/ 100 h 841"/>
                <a:gd name="T30" fmla="*/ 82 w 138"/>
                <a:gd name="T31" fmla="*/ 12 h 841"/>
                <a:gd name="T32" fmla="*/ 115 w 138"/>
                <a:gd name="T33" fmla="*/ 9 h 841"/>
                <a:gd name="T34" fmla="*/ 118 w 138"/>
                <a:gd name="T35" fmla="*/ 42 h 841"/>
                <a:gd name="T36" fmla="*/ 57 w 138"/>
                <a:gd name="T37" fmla="*/ 115 h 841"/>
                <a:gd name="T38" fmla="*/ 121 w 138"/>
                <a:gd name="T39" fmla="*/ 194 h 841"/>
                <a:gd name="T40" fmla="*/ 120 w 138"/>
                <a:gd name="T41" fmla="*/ 225 h 841"/>
                <a:gd name="T42" fmla="*/ 57 w 138"/>
                <a:gd name="T43" fmla="*/ 296 h 841"/>
                <a:gd name="T44" fmla="*/ 121 w 138"/>
                <a:gd name="T45" fmla="*/ 374 h 841"/>
                <a:gd name="T46" fmla="*/ 120 w 138"/>
                <a:gd name="T47" fmla="*/ 405 h 841"/>
                <a:gd name="T48" fmla="*/ 70 w 138"/>
                <a:gd name="T49" fmla="*/ 461 h 841"/>
                <a:gd name="T50" fmla="*/ 130 w 138"/>
                <a:gd name="T51" fmla="*/ 534 h 841"/>
                <a:gd name="T52" fmla="*/ 130 w 138"/>
                <a:gd name="T53" fmla="*/ 564 h 841"/>
                <a:gd name="T54" fmla="*/ 67 w 138"/>
                <a:gd name="T55" fmla="*/ 639 h 841"/>
                <a:gd name="T56" fmla="*/ 129 w 138"/>
                <a:gd name="T57" fmla="*/ 714 h 841"/>
                <a:gd name="T58" fmla="*/ 128 w 138"/>
                <a:gd name="T59" fmla="*/ 745 h 841"/>
                <a:gd name="T60" fmla="*/ 52 w 138"/>
                <a:gd name="T61" fmla="*/ 833 h 841"/>
                <a:gd name="T62" fmla="*/ 34 w 138"/>
                <a:gd name="T63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8" h="841">
                  <a:moveTo>
                    <a:pt x="34" y="841"/>
                  </a:moveTo>
                  <a:cubicBezTo>
                    <a:pt x="28" y="841"/>
                    <a:pt x="23" y="839"/>
                    <a:pt x="18" y="835"/>
                  </a:cubicBezTo>
                  <a:cubicBezTo>
                    <a:pt x="8" y="827"/>
                    <a:pt x="7" y="811"/>
                    <a:pt x="16" y="801"/>
                  </a:cubicBezTo>
                  <a:cubicBezTo>
                    <a:pt x="79" y="729"/>
                    <a:pt x="79" y="729"/>
                    <a:pt x="79" y="729"/>
                  </a:cubicBezTo>
                  <a:cubicBezTo>
                    <a:pt x="17" y="654"/>
                    <a:pt x="17" y="654"/>
                    <a:pt x="17" y="654"/>
                  </a:cubicBezTo>
                  <a:cubicBezTo>
                    <a:pt x="10" y="645"/>
                    <a:pt x="10" y="632"/>
                    <a:pt x="18" y="624"/>
                  </a:cubicBezTo>
                  <a:cubicBezTo>
                    <a:pt x="81" y="549"/>
                    <a:pt x="81" y="549"/>
                    <a:pt x="81" y="549"/>
                  </a:cubicBezTo>
                  <a:cubicBezTo>
                    <a:pt x="20" y="476"/>
                    <a:pt x="20" y="476"/>
                    <a:pt x="20" y="476"/>
                  </a:cubicBezTo>
                  <a:cubicBezTo>
                    <a:pt x="12" y="467"/>
                    <a:pt x="12" y="454"/>
                    <a:pt x="20" y="445"/>
                  </a:cubicBezTo>
                  <a:cubicBezTo>
                    <a:pt x="71" y="388"/>
                    <a:pt x="71" y="388"/>
                    <a:pt x="71" y="388"/>
                  </a:cubicBezTo>
                  <a:cubicBezTo>
                    <a:pt x="7" y="310"/>
                    <a:pt x="7" y="310"/>
                    <a:pt x="7" y="310"/>
                  </a:cubicBezTo>
                  <a:cubicBezTo>
                    <a:pt x="0" y="301"/>
                    <a:pt x="0" y="288"/>
                    <a:pt x="8" y="279"/>
                  </a:cubicBezTo>
                  <a:cubicBezTo>
                    <a:pt x="71" y="208"/>
                    <a:pt x="71" y="208"/>
                    <a:pt x="71" y="208"/>
                  </a:cubicBezTo>
                  <a:cubicBezTo>
                    <a:pt x="7" y="130"/>
                    <a:pt x="7" y="130"/>
                    <a:pt x="7" y="130"/>
                  </a:cubicBezTo>
                  <a:cubicBezTo>
                    <a:pt x="0" y="121"/>
                    <a:pt x="0" y="108"/>
                    <a:pt x="8" y="100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90" y="1"/>
                    <a:pt x="105" y="0"/>
                    <a:pt x="115" y="9"/>
                  </a:cubicBezTo>
                  <a:cubicBezTo>
                    <a:pt x="126" y="17"/>
                    <a:pt x="127" y="32"/>
                    <a:pt x="118" y="42"/>
                  </a:cubicBezTo>
                  <a:cubicBezTo>
                    <a:pt x="57" y="115"/>
                    <a:pt x="57" y="115"/>
                    <a:pt x="57" y="115"/>
                  </a:cubicBezTo>
                  <a:cubicBezTo>
                    <a:pt x="121" y="194"/>
                    <a:pt x="121" y="194"/>
                    <a:pt x="121" y="194"/>
                  </a:cubicBezTo>
                  <a:cubicBezTo>
                    <a:pt x="128" y="203"/>
                    <a:pt x="128" y="216"/>
                    <a:pt x="120" y="225"/>
                  </a:cubicBezTo>
                  <a:cubicBezTo>
                    <a:pt x="57" y="296"/>
                    <a:pt x="57" y="296"/>
                    <a:pt x="57" y="296"/>
                  </a:cubicBezTo>
                  <a:cubicBezTo>
                    <a:pt x="121" y="374"/>
                    <a:pt x="121" y="374"/>
                    <a:pt x="121" y="374"/>
                  </a:cubicBezTo>
                  <a:cubicBezTo>
                    <a:pt x="128" y="383"/>
                    <a:pt x="128" y="396"/>
                    <a:pt x="120" y="405"/>
                  </a:cubicBezTo>
                  <a:cubicBezTo>
                    <a:pt x="70" y="461"/>
                    <a:pt x="70" y="461"/>
                    <a:pt x="70" y="461"/>
                  </a:cubicBezTo>
                  <a:cubicBezTo>
                    <a:pt x="130" y="534"/>
                    <a:pt x="130" y="534"/>
                    <a:pt x="130" y="534"/>
                  </a:cubicBezTo>
                  <a:cubicBezTo>
                    <a:pt x="138" y="542"/>
                    <a:pt x="138" y="556"/>
                    <a:pt x="130" y="564"/>
                  </a:cubicBezTo>
                  <a:cubicBezTo>
                    <a:pt x="67" y="639"/>
                    <a:pt x="67" y="639"/>
                    <a:pt x="67" y="639"/>
                  </a:cubicBezTo>
                  <a:cubicBezTo>
                    <a:pt x="129" y="714"/>
                    <a:pt x="129" y="714"/>
                    <a:pt x="129" y="714"/>
                  </a:cubicBezTo>
                  <a:cubicBezTo>
                    <a:pt x="136" y="723"/>
                    <a:pt x="136" y="736"/>
                    <a:pt x="128" y="745"/>
                  </a:cubicBezTo>
                  <a:cubicBezTo>
                    <a:pt x="52" y="833"/>
                    <a:pt x="52" y="833"/>
                    <a:pt x="52" y="833"/>
                  </a:cubicBezTo>
                  <a:cubicBezTo>
                    <a:pt x="47" y="838"/>
                    <a:pt x="41" y="841"/>
                    <a:pt x="34" y="841"/>
                  </a:cubicBezTo>
                  <a:close/>
                </a:path>
              </a:pathLst>
            </a:custGeom>
            <a:solidFill>
              <a:schemeClr val="accent5"/>
            </a:solidFill>
            <a:ln w="1905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FDB698-602C-4773-BE21-5A20AD626043}"/>
              </a:ext>
            </a:extLst>
          </p:cNvPr>
          <p:cNvGrpSpPr/>
          <p:nvPr/>
        </p:nvGrpSpPr>
        <p:grpSpPr>
          <a:xfrm>
            <a:off x="10399703" y="5999063"/>
            <a:ext cx="222632" cy="195900"/>
            <a:chOff x="1408659" y="4399010"/>
            <a:chExt cx="361762" cy="318324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0DD95F60-6CC8-4E09-842D-D9E3BF744100}"/>
                </a:ext>
              </a:extLst>
            </p:cNvPr>
            <p:cNvSpPr>
              <a:spLocks noEditPoints="1"/>
            </p:cNvSpPr>
            <p:nvPr/>
          </p:nvSpPr>
          <p:spPr bwMode="auto">
            <a:xfrm rot="20700000">
              <a:off x="1491301" y="4437578"/>
              <a:ext cx="279120" cy="279756"/>
            </a:xfrm>
            <a:custGeom>
              <a:avLst/>
              <a:gdLst>
                <a:gd name="T0" fmla="*/ 850 w 874"/>
                <a:gd name="T1" fmla="*/ 874 h 874"/>
                <a:gd name="T2" fmla="*/ 24 w 874"/>
                <a:gd name="T3" fmla="*/ 874 h 874"/>
                <a:gd name="T4" fmla="*/ 0 w 874"/>
                <a:gd name="T5" fmla="*/ 850 h 874"/>
                <a:gd name="T6" fmla="*/ 0 w 874"/>
                <a:gd name="T7" fmla="*/ 24 h 874"/>
                <a:gd name="T8" fmla="*/ 24 w 874"/>
                <a:gd name="T9" fmla="*/ 0 h 874"/>
                <a:gd name="T10" fmla="*/ 850 w 874"/>
                <a:gd name="T11" fmla="*/ 0 h 874"/>
                <a:gd name="T12" fmla="*/ 874 w 874"/>
                <a:gd name="T13" fmla="*/ 24 h 874"/>
                <a:gd name="T14" fmla="*/ 874 w 874"/>
                <a:gd name="T15" fmla="*/ 850 h 874"/>
                <a:gd name="T16" fmla="*/ 850 w 874"/>
                <a:gd name="T17" fmla="*/ 874 h 874"/>
                <a:gd name="T18" fmla="*/ 48 w 874"/>
                <a:gd name="T19" fmla="*/ 826 h 874"/>
                <a:gd name="T20" fmla="*/ 826 w 874"/>
                <a:gd name="T21" fmla="*/ 826 h 874"/>
                <a:gd name="T22" fmla="*/ 826 w 874"/>
                <a:gd name="T23" fmla="*/ 48 h 874"/>
                <a:gd name="T24" fmla="*/ 48 w 874"/>
                <a:gd name="T25" fmla="*/ 48 h 874"/>
                <a:gd name="T26" fmla="*/ 48 w 874"/>
                <a:gd name="T27" fmla="*/ 826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4" h="874">
                  <a:moveTo>
                    <a:pt x="850" y="874"/>
                  </a:moveTo>
                  <a:cubicBezTo>
                    <a:pt x="24" y="874"/>
                    <a:pt x="24" y="874"/>
                    <a:pt x="24" y="874"/>
                  </a:cubicBezTo>
                  <a:cubicBezTo>
                    <a:pt x="11" y="874"/>
                    <a:pt x="0" y="863"/>
                    <a:pt x="0" y="85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63" y="0"/>
                    <a:pt x="874" y="11"/>
                    <a:pt x="874" y="24"/>
                  </a:cubicBezTo>
                  <a:cubicBezTo>
                    <a:pt x="874" y="850"/>
                    <a:pt x="874" y="850"/>
                    <a:pt x="874" y="850"/>
                  </a:cubicBezTo>
                  <a:cubicBezTo>
                    <a:pt x="874" y="863"/>
                    <a:pt x="863" y="874"/>
                    <a:pt x="850" y="874"/>
                  </a:cubicBezTo>
                  <a:close/>
                  <a:moveTo>
                    <a:pt x="48" y="826"/>
                  </a:moveTo>
                  <a:cubicBezTo>
                    <a:pt x="826" y="826"/>
                    <a:pt x="826" y="826"/>
                    <a:pt x="826" y="826"/>
                  </a:cubicBezTo>
                  <a:cubicBezTo>
                    <a:pt x="826" y="48"/>
                    <a:pt x="826" y="48"/>
                    <a:pt x="826" y="48"/>
                  </a:cubicBezTo>
                  <a:cubicBezTo>
                    <a:pt x="48" y="48"/>
                    <a:pt x="48" y="48"/>
                    <a:pt x="48" y="48"/>
                  </a:cubicBezTo>
                  <a:lnTo>
                    <a:pt x="48" y="826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2540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254B035A-EEF3-4433-AABC-A41BD0C54DDB}"/>
                </a:ext>
              </a:extLst>
            </p:cNvPr>
            <p:cNvSpPr>
              <a:spLocks noEditPoints="1"/>
            </p:cNvSpPr>
            <p:nvPr/>
          </p:nvSpPr>
          <p:spPr bwMode="auto">
            <a:xfrm rot="20700000">
              <a:off x="1408659" y="4399010"/>
              <a:ext cx="279120" cy="279756"/>
            </a:xfrm>
            <a:custGeom>
              <a:avLst/>
              <a:gdLst>
                <a:gd name="T0" fmla="*/ 850 w 874"/>
                <a:gd name="T1" fmla="*/ 874 h 874"/>
                <a:gd name="T2" fmla="*/ 24 w 874"/>
                <a:gd name="T3" fmla="*/ 874 h 874"/>
                <a:gd name="T4" fmla="*/ 0 w 874"/>
                <a:gd name="T5" fmla="*/ 850 h 874"/>
                <a:gd name="T6" fmla="*/ 0 w 874"/>
                <a:gd name="T7" fmla="*/ 24 h 874"/>
                <a:gd name="T8" fmla="*/ 24 w 874"/>
                <a:gd name="T9" fmla="*/ 0 h 874"/>
                <a:gd name="T10" fmla="*/ 850 w 874"/>
                <a:gd name="T11" fmla="*/ 0 h 874"/>
                <a:gd name="T12" fmla="*/ 874 w 874"/>
                <a:gd name="T13" fmla="*/ 24 h 874"/>
                <a:gd name="T14" fmla="*/ 874 w 874"/>
                <a:gd name="T15" fmla="*/ 850 h 874"/>
                <a:gd name="T16" fmla="*/ 850 w 874"/>
                <a:gd name="T17" fmla="*/ 874 h 874"/>
                <a:gd name="T18" fmla="*/ 48 w 874"/>
                <a:gd name="T19" fmla="*/ 826 h 874"/>
                <a:gd name="T20" fmla="*/ 826 w 874"/>
                <a:gd name="T21" fmla="*/ 826 h 874"/>
                <a:gd name="T22" fmla="*/ 826 w 874"/>
                <a:gd name="T23" fmla="*/ 48 h 874"/>
                <a:gd name="T24" fmla="*/ 48 w 874"/>
                <a:gd name="T25" fmla="*/ 48 h 874"/>
                <a:gd name="T26" fmla="*/ 48 w 874"/>
                <a:gd name="T27" fmla="*/ 826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4" h="874">
                  <a:moveTo>
                    <a:pt x="850" y="874"/>
                  </a:moveTo>
                  <a:cubicBezTo>
                    <a:pt x="24" y="874"/>
                    <a:pt x="24" y="874"/>
                    <a:pt x="24" y="874"/>
                  </a:cubicBezTo>
                  <a:cubicBezTo>
                    <a:pt x="11" y="874"/>
                    <a:pt x="0" y="863"/>
                    <a:pt x="0" y="85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63" y="0"/>
                    <a:pt x="874" y="11"/>
                    <a:pt x="874" y="24"/>
                  </a:cubicBezTo>
                  <a:cubicBezTo>
                    <a:pt x="874" y="850"/>
                    <a:pt x="874" y="850"/>
                    <a:pt x="874" y="850"/>
                  </a:cubicBezTo>
                  <a:cubicBezTo>
                    <a:pt x="874" y="863"/>
                    <a:pt x="863" y="874"/>
                    <a:pt x="850" y="874"/>
                  </a:cubicBezTo>
                  <a:close/>
                  <a:moveTo>
                    <a:pt x="48" y="826"/>
                  </a:moveTo>
                  <a:cubicBezTo>
                    <a:pt x="826" y="826"/>
                    <a:pt x="826" y="826"/>
                    <a:pt x="826" y="826"/>
                  </a:cubicBezTo>
                  <a:cubicBezTo>
                    <a:pt x="826" y="48"/>
                    <a:pt x="826" y="48"/>
                    <a:pt x="826" y="48"/>
                  </a:cubicBezTo>
                  <a:cubicBezTo>
                    <a:pt x="48" y="48"/>
                    <a:pt x="48" y="48"/>
                    <a:pt x="48" y="48"/>
                  </a:cubicBezTo>
                  <a:lnTo>
                    <a:pt x="48" y="826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B677C4-D652-49B1-A963-162B0ED02C15}"/>
              </a:ext>
            </a:extLst>
          </p:cNvPr>
          <p:cNvGrpSpPr/>
          <p:nvPr/>
        </p:nvGrpSpPr>
        <p:grpSpPr>
          <a:xfrm>
            <a:off x="2159189" y="1442134"/>
            <a:ext cx="198924" cy="155118"/>
            <a:chOff x="1453368" y="1325519"/>
            <a:chExt cx="198924" cy="155118"/>
          </a:xfrm>
        </p:grpSpPr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FCCFC334-16C4-450A-90E4-C1C2557224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36010" y="1364087"/>
              <a:ext cx="116282" cy="116550"/>
            </a:xfrm>
            <a:custGeom>
              <a:avLst/>
              <a:gdLst>
                <a:gd name="T0" fmla="*/ 108 w 216"/>
                <a:gd name="T1" fmla="*/ 216 h 216"/>
                <a:gd name="T2" fmla="*/ 0 w 216"/>
                <a:gd name="T3" fmla="*/ 108 h 216"/>
                <a:gd name="T4" fmla="*/ 108 w 216"/>
                <a:gd name="T5" fmla="*/ 0 h 216"/>
                <a:gd name="T6" fmla="*/ 216 w 216"/>
                <a:gd name="T7" fmla="*/ 108 h 216"/>
                <a:gd name="T8" fmla="*/ 108 w 216"/>
                <a:gd name="T9" fmla="*/ 216 h 216"/>
                <a:gd name="T10" fmla="*/ 108 w 216"/>
                <a:gd name="T11" fmla="*/ 48 h 216"/>
                <a:gd name="T12" fmla="*/ 48 w 216"/>
                <a:gd name="T13" fmla="*/ 108 h 216"/>
                <a:gd name="T14" fmla="*/ 108 w 216"/>
                <a:gd name="T15" fmla="*/ 168 h 216"/>
                <a:gd name="T16" fmla="*/ 168 w 216"/>
                <a:gd name="T17" fmla="*/ 108 h 216"/>
                <a:gd name="T18" fmla="*/ 108 w 216"/>
                <a:gd name="T19" fmla="*/ 48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6" h="216">
                  <a:moveTo>
                    <a:pt x="108" y="216"/>
                  </a:moveTo>
                  <a:cubicBezTo>
                    <a:pt x="48" y="216"/>
                    <a:pt x="0" y="168"/>
                    <a:pt x="0" y="108"/>
                  </a:cubicBezTo>
                  <a:cubicBezTo>
                    <a:pt x="0" y="48"/>
                    <a:pt x="48" y="0"/>
                    <a:pt x="108" y="0"/>
                  </a:cubicBezTo>
                  <a:cubicBezTo>
                    <a:pt x="168" y="0"/>
                    <a:pt x="216" y="48"/>
                    <a:pt x="216" y="108"/>
                  </a:cubicBezTo>
                  <a:cubicBezTo>
                    <a:pt x="216" y="168"/>
                    <a:pt x="168" y="216"/>
                    <a:pt x="108" y="216"/>
                  </a:cubicBezTo>
                  <a:close/>
                  <a:moveTo>
                    <a:pt x="108" y="48"/>
                  </a:moveTo>
                  <a:cubicBezTo>
                    <a:pt x="75" y="48"/>
                    <a:pt x="48" y="75"/>
                    <a:pt x="48" y="108"/>
                  </a:cubicBezTo>
                  <a:cubicBezTo>
                    <a:pt x="48" y="141"/>
                    <a:pt x="75" y="168"/>
                    <a:pt x="108" y="168"/>
                  </a:cubicBezTo>
                  <a:cubicBezTo>
                    <a:pt x="141" y="168"/>
                    <a:pt x="168" y="141"/>
                    <a:pt x="168" y="108"/>
                  </a:cubicBezTo>
                  <a:cubicBezTo>
                    <a:pt x="168" y="75"/>
                    <a:pt x="141" y="48"/>
                    <a:pt x="108" y="48"/>
                  </a:cubicBez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2540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910EF777-885E-4660-8E6C-0391E9FCAA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53368" y="1325519"/>
              <a:ext cx="116282" cy="116550"/>
            </a:xfrm>
            <a:custGeom>
              <a:avLst/>
              <a:gdLst>
                <a:gd name="T0" fmla="*/ 108 w 216"/>
                <a:gd name="T1" fmla="*/ 216 h 216"/>
                <a:gd name="T2" fmla="*/ 0 w 216"/>
                <a:gd name="T3" fmla="*/ 108 h 216"/>
                <a:gd name="T4" fmla="*/ 108 w 216"/>
                <a:gd name="T5" fmla="*/ 0 h 216"/>
                <a:gd name="T6" fmla="*/ 216 w 216"/>
                <a:gd name="T7" fmla="*/ 108 h 216"/>
                <a:gd name="T8" fmla="*/ 108 w 216"/>
                <a:gd name="T9" fmla="*/ 216 h 216"/>
                <a:gd name="T10" fmla="*/ 108 w 216"/>
                <a:gd name="T11" fmla="*/ 48 h 216"/>
                <a:gd name="T12" fmla="*/ 48 w 216"/>
                <a:gd name="T13" fmla="*/ 108 h 216"/>
                <a:gd name="T14" fmla="*/ 108 w 216"/>
                <a:gd name="T15" fmla="*/ 168 h 216"/>
                <a:gd name="T16" fmla="*/ 168 w 216"/>
                <a:gd name="T17" fmla="*/ 108 h 216"/>
                <a:gd name="T18" fmla="*/ 108 w 216"/>
                <a:gd name="T19" fmla="*/ 48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6" h="216">
                  <a:moveTo>
                    <a:pt x="108" y="216"/>
                  </a:moveTo>
                  <a:cubicBezTo>
                    <a:pt x="48" y="216"/>
                    <a:pt x="0" y="168"/>
                    <a:pt x="0" y="108"/>
                  </a:cubicBezTo>
                  <a:cubicBezTo>
                    <a:pt x="0" y="48"/>
                    <a:pt x="48" y="0"/>
                    <a:pt x="108" y="0"/>
                  </a:cubicBezTo>
                  <a:cubicBezTo>
                    <a:pt x="168" y="0"/>
                    <a:pt x="216" y="48"/>
                    <a:pt x="216" y="108"/>
                  </a:cubicBezTo>
                  <a:cubicBezTo>
                    <a:pt x="216" y="168"/>
                    <a:pt x="168" y="216"/>
                    <a:pt x="108" y="216"/>
                  </a:cubicBezTo>
                  <a:close/>
                  <a:moveTo>
                    <a:pt x="108" y="48"/>
                  </a:moveTo>
                  <a:cubicBezTo>
                    <a:pt x="75" y="48"/>
                    <a:pt x="48" y="75"/>
                    <a:pt x="48" y="108"/>
                  </a:cubicBezTo>
                  <a:cubicBezTo>
                    <a:pt x="48" y="141"/>
                    <a:pt x="75" y="168"/>
                    <a:pt x="108" y="168"/>
                  </a:cubicBezTo>
                  <a:cubicBezTo>
                    <a:pt x="141" y="168"/>
                    <a:pt x="168" y="141"/>
                    <a:pt x="168" y="108"/>
                  </a:cubicBezTo>
                  <a:cubicBezTo>
                    <a:pt x="168" y="75"/>
                    <a:pt x="141" y="48"/>
                    <a:pt x="108" y="48"/>
                  </a:cubicBezTo>
                  <a:close/>
                </a:path>
              </a:pathLst>
            </a:custGeom>
            <a:solidFill>
              <a:schemeClr val="accent3"/>
            </a:solidFill>
            <a:ln w="19050">
              <a:solidFill>
                <a:schemeClr val="accent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PA_库_文本框 25">
            <a:extLst>
              <a:ext uri="{FF2B5EF4-FFF2-40B4-BE49-F238E27FC236}">
                <a16:creationId xmlns:a16="http://schemas.microsoft.com/office/drawing/2014/main" id="{6DE42AA2-8117-4B7E-BFEE-417B9A21AE7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92297" y="4839990"/>
            <a:ext cx="8607406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The quick, brown fox jumps over a lazy dog. DJs flock by-time MTV ax quiz prog. Junk MTV quiz graceby by fox whelps. Bawds jog, flick quartz, vex nymphs. Waltz, bad nymph, for quick jigs vex! Fox nymphs grab quick-jived waltz.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71210CF-A43D-436B-86F1-F8EB5E31CF83}"/>
              </a:ext>
            </a:extLst>
          </p:cNvPr>
          <p:cNvGrpSpPr/>
          <p:nvPr/>
        </p:nvGrpSpPr>
        <p:grpSpPr>
          <a:xfrm>
            <a:off x="5725398" y="5737186"/>
            <a:ext cx="741204" cy="129102"/>
            <a:chOff x="5510618" y="5867489"/>
            <a:chExt cx="741204" cy="129102"/>
          </a:xfrm>
          <a:solidFill>
            <a:schemeClr val="accent1"/>
          </a:solidFill>
        </p:grpSpPr>
        <p:sp>
          <p:nvSpPr>
            <p:cNvPr id="28" name="Freeform 75">
              <a:extLst>
                <a:ext uri="{FF2B5EF4-FFF2-40B4-BE49-F238E27FC236}">
                  <a16:creationId xmlns:a16="http://schemas.microsoft.com/office/drawing/2014/main" id="{E149C7F6-98C8-4B31-9569-00DBCE0B1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4996" y="5867489"/>
              <a:ext cx="69517" cy="129102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  <p:sp>
          <p:nvSpPr>
            <p:cNvPr id="29" name="Freeform 85">
              <a:extLst>
                <a:ext uri="{FF2B5EF4-FFF2-40B4-BE49-F238E27FC236}">
                  <a16:creationId xmlns:a16="http://schemas.microsoft.com/office/drawing/2014/main" id="{F2B84D36-241D-438C-8E84-DEC7AD69AC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0618" y="5879488"/>
              <a:ext cx="130758" cy="105104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  <p:sp>
          <p:nvSpPr>
            <p:cNvPr id="30" name="Freeform 87">
              <a:extLst>
                <a:ext uri="{FF2B5EF4-FFF2-40B4-BE49-F238E27FC236}">
                  <a16:creationId xmlns:a16="http://schemas.microsoft.com/office/drawing/2014/main" id="{7128B8CC-141F-4E94-8810-FD8CBFE5C0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30995" y="5870385"/>
              <a:ext cx="120827" cy="123310"/>
            </a:xfrm>
            <a:custGeom>
              <a:avLst/>
              <a:gdLst>
                <a:gd name="T0" fmla="*/ 187705 w 426"/>
                <a:gd name="T1" fmla="*/ 115822 h 435"/>
                <a:gd name="T2" fmla="*/ 187705 w 426"/>
                <a:gd name="T3" fmla="*/ 115822 h 435"/>
                <a:gd name="T4" fmla="*/ 115888 w 426"/>
                <a:gd name="T5" fmla="*/ 188143 h 435"/>
                <a:gd name="T6" fmla="*/ 42982 w 426"/>
                <a:gd name="T7" fmla="*/ 115822 h 435"/>
                <a:gd name="T8" fmla="*/ 47878 w 426"/>
                <a:gd name="T9" fmla="*/ 106034 h 435"/>
                <a:gd name="T10" fmla="*/ 0 w 426"/>
                <a:gd name="T11" fmla="*/ 106034 h 435"/>
                <a:gd name="T12" fmla="*/ 0 w 426"/>
                <a:gd name="T13" fmla="*/ 197387 h 435"/>
                <a:gd name="T14" fmla="*/ 33733 w 426"/>
                <a:gd name="T15" fmla="*/ 235994 h 435"/>
                <a:gd name="T16" fmla="*/ 197498 w 426"/>
                <a:gd name="T17" fmla="*/ 235994 h 435"/>
                <a:gd name="T18" fmla="*/ 231231 w 426"/>
                <a:gd name="T19" fmla="*/ 197387 h 435"/>
                <a:gd name="T20" fmla="*/ 231231 w 426"/>
                <a:gd name="T21" fmla="*/ 106034 h 435"/>
                <a:gd name="T22" fmla="*/ 183353 w 426"/>
                <a:gd name="T23" fmla="*/ 106034 h 435"/>
                <a:gd name="T24" fmla="*/ 187705 w 426"/>
                <a:gd name="T25" fmla="*/ 115822 h 435"/>
                <a:gd name="T26" fmla="*/ 197498 w 426"/>
                <a:gd name="T27" fmla="*/ 0 h 435"/>
                <a:gd name="T28" fmla="*/ 197498 w 426"/>
                <a:gd name="T29" fmla="*/ 0 h 435"/>
                <a:gd name="T30" fmla="*/ 33733 w 426"/>
                <a:gd name="T31" fmla="*/ 0 h 435"/>
                <a:gd name="T32" fmla="*/ 0 w 426"/>
                <a:gd name="T33" fmla="*/ 38607 h 435"/>
                <a:gd name="T34" fmla="*/ 0 w 426"/>
                <a:gd name="T35" fmla="*/ 77215 h 435"/>
                <a:gd name="T36" fmla="*/ 57672 w 426"/>
                <a:gd name="T37" fmla="*/ 77215 h 435"/>
                <a:gd name="T38" fmla="*/ 115888 w 426"/>
                <a:gd name="T39" fmla="*/ 48395 h 435"/>
                <a:gd name="T40" fmla="*/ 173559 w 426"/>
                <a:gd name="T41" fmla="*/ 77215 h 435"/>
                <a:gd name="T42" fmla="*/ 231231 w 426"/>
                <a:gd name="T43" fmla="*/ 77215 h 435"/>
                <a:gd name="T44" fmla="*/ 231231 w 426"/>
                <a:gd name="T45" fmla="*/ 38607 h 435"/>
                <a:gd name="T46" fmla="*/ 197498 w 426"/>
                <a:gd name="T47" fmla="*/ 0 h 435"/>
                <a:gd name="T48" fmla="*/ 212188 w 426"/>
                <a:gd name="T49" fmla="*/ 48395 h 435"/>
                <a:gd name="T50" fmla="*/ 212188 w 426"/>
                <a:gd name="T51" fmla="*/ 48395 h 435"/>
                <a:gd name="T52" fmla="*/ 207292 w 426"/>
                <a:gd name="T53" fmla="*/ 52745 h 435"/>
                <a:gd name="T54" fmla="*/ 187705 w 426"/>
                <a:gd name="T55" fmla="*/ 52745 h 435"/>
                <a:gd name="T56" fmla="*/ 178456 w 426"/>
                <a:gd name="T57" fmla="*/ 48395 h 435"/>
                <a:gd name="T58" fmla="*/ 178456 w 426"/>
                <a:gd name="T59" fmla="*/ 28820 h 435"/>
                <a:gd name="T60" fmla="*/ 187705 w 426"/>
                <a:gd name="T61" fmla="*/ 19576 h 435"/>
                <a:gd name="T62" fmla="*/ 207292 w 426"/>
                <a:gd name="T63" fmla="*/ 19576 h 435"/>
                <a:gd name="T64" fmla="*/ 212188 w 426"/>
                <a:gd name="T65" fmla="*/ 28820 h 435"/>
                <a:gd name="T66" fmla="*/ 212188 w 426"/>
                <a:gd name="T67" fmla="*/ 48395 h 435"/>
                <a:gd name="T68" fmla="*/ 158869 w 426"/>
                <a:gd name="T69" fmla="*/ 115822 h 435"/>
                <a:gd name="T70" fmla="*/ 158869 w 426"/>
                <a:gd name="T71" fmla="*/ 115822 h 435"/>
                <a:gd name="T72" fmla="*/ 115888 w 426"/>
                <a:gd name="T73" fmla="*/ 72321 h 435"/>
                <a:gd name="T74" fmla="*/ 71818 w 426"/>
                <a:gd name="T75" fmla="*/ 115822 h 435"/>
                <a:gd name="T76" fmla="*/ 115888 w 426"/>
                <a:gd name="T77" fmla="*/ 159323 h 435"/>
                <a:gd name="T78" fmla="*/ 158869 w 426"/>
                <a:gd name="T79" fmla="*/ 115822 h 43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26" h="435">
                  <a:moveTo>
                    <a:pt x="345" y="213"/>
                  </a:moveTo>
                  <a:lnTo>
                    <a:pt x="345" y="213"/>
                  </a:lnTo>
                  <a:cubicBezTo>
                    <a:pt x="345" y="284"/>
                    <a:pt x="284" y="346"/>
                    <a:pt x="213" y="346"/>
                  </a:cubicBezTo>
                  <a:cubicBezTo>
                    <a:pt x="142" y="346"/>
                    <a:pt x="79" y="284"/>
                    <a:pt x="79" y="213"/>
                  </a:cubicBezTo>
                  <a:cubicBezTo>
                    <a:pt x="79" y="203"/>
                    <a:pt x="88" y="203"/>
                    <a:pt x="88" y="19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363"/>
                    <a:pt x="0" y="363"/>
                    <a:pt x="0" y="363"/>
                  </a:cubicBezTo>
                  <a:cubicBezTo>
                    <a:pt x="0" y="399"/>
                    <a:pt x="26" y="434"/>
                    <a:pt x="62" y="434"/>
                  </a:cubicBezTo>
                  <a:cubicBezTo>
                    <a:pt x="363" y="434"/>
                    <a:pt x="363" y="434"/>
                    <a:pt x="363" y="434"/>
                  </a:cubicBezTo>
                  <a:cubicBezTo>
                    <a:pt x="398" y="434"/>
                    <a:pt x="425" y="399"/>
                    <a:pt x="425" y="363"/>
                  </a:cubicBezTo>
                  <a:cubicBezTo>
                    <a:pt x="425" y="195"/>
                    <a:pt x="425" y="195"/>
                    <a:pt x="425" y="195"/>
                  </a:cubicBezTo>
                  <a:cubicBezTo>
                    <a:pt x="337" y="195"/>
                    <a:pt x="337" y="195"/>
                    <a:pt x="337" y="195"/>
                  </a:cubicBezTo>
                  <a:cubicBezTo>
                    <a:pt x="337" y="203"/>
                    <a:pt x="345" y="203"/>
                    <a:pt x="345" y="213"/>
                  </a:cubicBezTo>
                  <a:close/>
                  <a:moveTo>
                    <a:pt x="363" y="0"/>
                  </a:moveTo>
                  <a:lnTo>
                    <a:pt x="363" y="0"/>
                  </a:lnTo>
                  <a:cubicBezTo>
                    <a:pt x="62" y="0"/>
                    <a:pt x="62" y="0"/>
                    <a:pt x="62" y="0"/>
                  </a:cubicBezTo>
                  <a:cubicBezTo>
                    <a:pt x="26" y="0"/>
                    <a:pt x="0" y="36"/>
                    <a:pt x="0" y="71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106" y="142"/>
                    <a:pt x="106" y="142"/>
                    <a:pt x="106" y="142"/>
                  </a:cubicBezTo>
                  <a:cubicBezTo>
                    <a:pt x="132" y="106"/>
                    <a:pt x="168" y="89"/>
                    <a:pt x="213" y="89"/>
                  </a:cubicBezTo>
                  <a:cubicBezTo>
                    <a:pt x="257" y="89"/>
                    <a:pt x="292" y="106"/>
                    <a:pt x="319" y="142"/>
                  </a:cubicBezTo>
                  <a:cubicBezTo>
                    <a:pt x="425" y="142"/>
                    <a:pt x="425" y="142"/>
                    <a:pt x="425" y="142"/>
                  </a:cubicBezTo>
                  <a:cubicBezTo>
                    <a:pt x="425" y="71"/>
                    <a:pt x="425" y="71"/>
                    <a:pt x="425" y="71"/>
                  </a:cubicBezTo>
                  <a:cubicBezTo>
                    <a:pt x="425" y="36"/>
                    <a:pt x="398" y="0"/>
                    <a:pt x="363" y="0"/>
                  </a:cubicBezTo>
                  <a:close/>
                  <a:moveTo>
                    <a:pt x="390" y="89"/>
                  </a:moveTo>
                  <a:lnTo>
                    <a:pt x="390" y="89"/>
                  </a:lnTo>
                  <a:cubicBezTo>
                    <a:pt x="390" y="89"/>
                    <a:pt x="390" y="97"/>
                    <a:pt x="381" y="97"/>
                  </a:cubicBezTo>
                  <a:cubicBezTo>
                    <a:pt x="345" y="97"/>
                    <a:pt x="345" y="97"/>
                    <a:pt x="345" y="97"/>
                  </a:cubicBezTo>
                  <a:cubicBezTo>
                    <a:pt x="337" y="97"/>
                    <a:pt x="328" y="89"/>
                    <a:pt x="328" y="89"/>
                  </a:cubicBezTo>
                  <a:cubicBezTo>
                    <a:pt x="328" y="53"/>
                    <a:pt x="328" y="53"/>
                    <a:pt x="328" y="53"/>
                  </a:cubicBezTo>
                  <a:cubicBezTo>
                    <a:pt x="328" y="44"/>
                    <a:pt x="337" y="36"/>
                    <a:pt x="345" y="36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90" y="36"/>
                    <a:pt x="390" y="44"/>
                    <a:pt x="390" y="53"/>
                  </a:cubicBezTo>
                  <a:lnTo>
                    <a:pt x="390" y="89"/>
                  </a:lnTo>
                  <a:close/>
                  <a:moveTo>
                    <a:pt x="292" y="213"/>
                  </a:moveTo>
                  <a:lnTo>
                    <a:pt x="292" y="213"/>
                  </a:lnTo>
                  <a:cubicBezTo>
                    <a:pt x="292" y="168"/>
                    <a:pt x="257" y="133"/>
                    <a:pt x="213" y="133"/>
                  </a:cubicBezTo>
                  <a:cubicBezTo>
                    <a:pt x="168" y="133"/>
                    <a:pt x="132" y="168"/>
                    <a:pt x="132" y="213"/>
                  </a:cubicBezTo>
                  <a:cubicBezTo>
                    <a:pt x="132" y="257"/>
                    <a:pt x="168" y="293"/>
                    <a:pt x="213" y="293"/>
                  </a:cubicBezTo>
                  <a:cubicBezTo>
                    <a:pt x="257" y="293"/>
                    <a:pt x="292" y="257"/>
                    <a:pt x="292" y="21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sp>
        <p:nvSpPr>
          <p:cNvPr id="3" name="PA_库_矩形 2"/>
          <p:cNvSpPr/>
          <p:nvPr>
            <p:custDataLst>
              <p:tags r:id="rId4"/>
            </p:custDataLst>
          </p:nvPr>
        </p:nvSpPr>
        <p:spPr>
          <a:xfrm>
            <a:off x="1137482" y="2378443"/>
            <a:ext cx="9999852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0" scaled="1"/>
                  <a:tileRect/>
                </a:gradFill>
                <a:latin typeface="Brush Script Std" panose="03060802040607070404" pitchFamily="66" charset="0"/>
              </a:rPr>
              <a:t>Project Overview</a:t>
            </a:r>
            <a:endParaRPr lang="zh-CN" altLang="en-US" sz="11500" dirty="0">
              <a:latin typeface="Brush Script Std" panose="0306080204060707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909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4="http://schemas.microsoft.com/office/powerpoint/2010/main" xmlns:a16="http://schemas.microsoft.com/office/drawing/2014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accel="30000" decel="26000" autoRev="1" fill="hold" grpId="2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9" grpId="0" autoUpdateAnimBg="0"/>
      <p:bldP spid="26" grpId="0" autoUpdateAnimBg="0"/>
      <p:bldP spid="3" grpId="0" autoUpdateAnimBg="0"/>
      <p:bldP spid="3" grpId="1" autoUpdateAnimBg="0"/>
      <p:bldP spid="3" grpId="2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E3B7EF-69E2-4D48-A2A9-7498C71AD56F}"/>
              </a:ext>
            </a:extLst>
          </p:cNvPr>
          <p:cNvSpPr txBox="1"/>
          <p:nvPr/>
        </p:nvSpPr>
        <p:spPr>
          <a:xfrm>
            <a:off x="1367345" y="1057551"/>
            <a:ext cx="28631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An In</a:t>
            </a:r>
          </a:p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Design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B0B3F37-DD1E-4FBE-B267-F1D4DB372345}"/>
              </a:ext>
            </a:extLst>
          </p:cNvPr>
          <p:cNvCxnSpPr>
            <a:cxnSpLocks/>
          </p:cNvCxnSpPr>
          <p:nvPr/>
        </p:nvCxnSpPr>
        <p:spPr>
          <a:xfrm>
            <a:off x="604253" y="1327981"/>
            <a:ext cx="628058" cy="0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0497C32-884F-4297-AC26-844E2BB7D2F5}"/>
              </a:ext>
            </a:extLst>
          </p:cNvPr>
          <p:cNvSpPr txBox="1"/>
          <p:nvPr/>
        </p:nvSpPr>
        <p:spPr>
          <a:xfrm>
            <a:off x="1367344" y="795941"/>
            <a:ext cx="18736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spc="300" dirty="0">
                <a:solidFill>
                  <a:schemeClr val="bg1">
                    <a:lumMod val="65000"/>
                  </a:schemeClr>
                </a:solidFill>
              </a:rPr>
              <a:t>You text here</a:t>
            </a:r>
          </a:p>
        </p:txBody>
      </p:sp>
      <p:sp>
        <p:nvSpPr>
          <p:cNvPr id="9" name="PA_库_文本框 8">
            <a:extLst>
              <a:ext uri="{FF2B5EF4-FFF2-40B4-BE49-F238E27FC236}">
                <a16:creationId xmlns:a16="http://schemas.microsoft.com/office/drawing/2014/main" id="{AC204AA6-707F-4575-A584-174BF870A7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41083" y="4914151"/>
            <a:ext cx="28631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100" b="1" dirty="0">
                <a:solidFill>
                  <a:schemeClr val="bg1">
                    <a:lumMod val="75000"/>
                  </a:schemeClr>
                </a:solidFill>
              </a:rPr>
              <a:t>The quick, brown fox 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Jumps over a lazy dog. DJs flock by-time MTV ax quiz prog. Junk MTV quiz graceby by fox whelps. Bawds jog, flick quartz, vex nymphs. Waltz, bad nymph, for quick jigs vex.</a:t>
            </a:r>
          </a:p>
        </p:txBody>
      </p:sp>
      <p:sp>
        <p:nvSpPr>
          <p:cNvPr id="10" name="PA_库_文本框 9">
            <a:extLst>
              <a:ext uri="{FF2B5EF4-FFF2-40B4-BE49-F238E27FC236}">
                <a16:creationId xmlns:a16="http://schemas.microsoft.com/office/drawing/2014/main" id="{2E9FDF52-EA47-4742-B0CD-5BBB83057B9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41085" y="4603811"/>
            <a:ext cx="2197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gradFill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0" scaled="1"/>
                </a:gradFill>
                <a:latin typeface="+mj-lt"/>
              </a:rPr>
              <a:t>Feature number 1</a:t>
            </a:r>
          </a:p>
        </p:txBody>
      </p:sp>
      <p:sp>
        <p:nvSpPr>
          <p:cNvPr id="11" name="PA_库_文本框 10">
            <a:extLst>
              <a:ext uri="{FF2B5EF4-FFF2-40B4-BE49-F238E27FC236}">
                <a16:creationId xmlns:a16="http://schemas.microsoft.com/office/drawing/2014/main" id="{C2B6BD11-606D-4775-BD04-DE10917FD8E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664429" y="2875002"/>
            <a:ext cx="28631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100" b="1" dirty="0">
                <a:solidFill>
                  <a:schemeClr val="bg1">
                    <a:lumMod val="75000"/>
                  </a:schemeClr>
                </a:solidFill>
              </a:rPr>
              <a:t>The quick, brown fox 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Jumps over a lazy dog. DJs flock by-time MTV ax quiz prog. Junk MTV quiz graceby by fox whelps. Bawds jog, flick quartz, vex nymphs. Waltz, bad nymph, for quick jigs vex.</a:t>
            </a:r>
          </a:p>
        </p:txBody>
      </p:sp>
      <p:sp>
        <p:nvSpPr>
          <p:cNvPr id="12" name="PA_库_文本框 11">
            <a:extLst>
              <a:ext uri="{FF2B5EF4-FFF2-40B4-BE49-F238E27FC236}">
                <a16:creationId xmlns:a16="http://schemas.microsoft.com/office/drawing/2014/main" id="{956B02AC-E433-4B47-A112-8BDD2BAF9AC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664431" y="2564662"/>
            <a:ext cx="2197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gradFill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0" scaled="1"/>
                </a:gradFill>
                <a:latin typeface="+mj-lt"/>
              </a:rPr>
              <a:t>Feature number 2</a:t>
            </a:r>
          </a:p>
        </p:txBody>
      </p:sp>
      <p:sp>
        <p:nvSpPr>
          <p:cNvPr id="15" name="PA_库_文本框 14">
            <a:extLst>
              <a:ext uri="{FF2B5EF4-FFF2-40B4-BE49-F238E27FC236}">
                <a16:creationId xmlns:a16="http://schemas.microsoft.com/office/drawing/2014/main" id="{619D48D2-6F99-4A86-AE19-A2C6790B7AE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887771" y="4914151"/>
            <a:ext cx="28631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100" b="1" dirty="0">
                <a:solidFill>
                  <a:schemeClr val="bg1">
                    <a:lumMod val="75000"/>
                  </a:schemeClr>
                </a:solidFill>
              </a:rPr>
              <a:t>The quick, brown fox 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Jumps over a lazy dog. DJs flock by-time MTV ax quiz prog. Junk MTV quiz graceby by fox whelps. Bawds jog, flick quartz, vex nymphs. Waltz, bad nymph, for quick jigs vex.</a:t>
            </a:r>
          </a:p>
        </p:txBody>
      </p:sp>
      <p:sp>
        <p:nvSpPr>
          <p:cNvPr id="16" name="PA_库_文本框 15">
            <a:extLst>
              <a:ext uri="{FF2B5EF4-FFF2-40B4-BE49-F238E27FC236}">
                <a16:creationId xmlns:a16="http://schemas.microsoft.com/office/drawing/2014/main" id="{3470F427-397C-4FE2-B3DF-808A21440B2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887773" y="4603811"/>
            <a:ext cx="2197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gradFill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0" scaled="1"/>
                </a:gradFill>
                <a:latin typeface="+mj-lt"/>
              </a:rPr>
              <a:t>Feature number 3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DC09B86-D451-4490-AFAB-CB0212329B3E}"/>
              </a:ext>
            </a:extLst>
          </p:cNvPr>
          <p:cNvGrpSpPr/>
          <p:nvPr/>
        </p:nvGrpSpPr>
        <p:grpSpPr>
          <a:xfrm>
            <a:off x="8614447" y="1677196"/>
            <a:ext cx="2123768" cy="288750"/>
            <a:chOff x="7961514" y="1490102"/>
            <a:chExt cx="2440696" cy="331840"/>
          </a:xfrm>
        </p:grpSpPr>
        <p:sp>
          <p:nvSpPr>
            <p:cNvPr id="17" name="Rectangle: Top Corners Rounded 16">
              <a:extLst>
                <a:ext uri="{FF2B5EF4-FFF2-40B4-BE49-F238E27FC236}">
                  <a16:creationId xmlns:a16="http://schemas.microsoft.com/office/drawing/2014/main" id="{78A511BC-28B3-47AB-8701-8A85A1F6A950}"/>
                </a:ext>
              </a:extLst>
            </p:cNvPr>
            <p:cNvSpPr/>
            <p:nvPr/>
          </p:nvSpPr>
          <p:spPr>
            <a:xfrm rot="16200000">
              <a:off x="8405768" y="1045848"/>
              <a:ext cx="331840" cy="1220348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  <a:tileRect/>
            </a:gradFill>
            <a:ln w="15875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: Top Corners Rounded 19">
              <a:extLst>
                <a:ext uri="{FF2B5EF4-FFF2-40B4-BE49-F238E27FC236}">
                  <a16:creationId xmlns:a16="http://schemas.microsoft.com/office/drawing/2014/main" id="{3663D2AB-9837-43A4-AD45-02AE30944070}"/>
                </a:ext>
              </a:extLst>
            </p:cNvPr>
            <p:cNvSpPr/>
            <p:nvPr/>
          </p:nvSpPr>
          <p:spPr>
            <a:xfrm rot="5400000" flipH="1">
              <a:off x="9626116" y="1045848"/>
              <a:ext cx="331840" cy="1220348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58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13A8B3A-F4F2-49A1-8FC9-D8301EE96609}"/>
              </a:ext>
            </a:extLst>
          </p:cNvPr>
          <p:cNvSpPr txBox="1"/>
          <p:nvPr/>
        </p:nvSpPr>
        <p:spPr>
          <a:xfrm>
            <a:off x="8735414" y="1683264"/>
            <a:ext cx="843010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050" b="1" dirty="0">
                <a:solidFill>
                  <a:schemeClr val="bg1"/>
                </a:solidFill>
              </a:rPr>
              <a:t>Primary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B1413C-037D-4262-836C-9662C661CC7E}"/>
              </a:ext>
            </a:extLst>
          </p:cNvPr>
          <p:cNvSpPr txBox="1"/>
          <p:nvPr/>
        </p:nvSpPr>
        <p:spPr>
          <a:xfrm>
            <a:off x="9774190" y="1683264"/>
            <a:ext cx="843010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050" dirty="0">
                <a:solidFill>
                  <a:schemeClr val="bg1">
                    <a:lumMod val="75000"/>
                  </a:schemeClr>
                </a:solidFill>
              </a:rPr>
              <a:t>Secondary</a:t>
            </a:r>
          </a:p>
        </p:txBody>
      </p:sp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2" b="15862"/>
          <a:stretch>
            <a:fillRect/>
          </a:stretch>
        </p:blipFill>
        <p:spPr/>
      </p:pic>
      <p:pic>
        <p:nvPicPr>
          <p:cNvPr id="7" name="图片占位符 6"/>
          <p:cNvPicPr>
            <a:picLocks noGrp="1" noChangeAspect="1"/>
          </p:cNvPicPr>
          <p:nvPr>
            <p:ph type="pic" sz="quarter" idx="1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34" b="25834"/>
          <a:stretch>
            <a:fillRect/>
          </a:stretch>
        </p:blipFill>
        <p:spPr/>
      </p:pic>
      <p:pic>
        <p:nvPicPr>
          <p:cNvPr id="22" name="图片占位符 21"/>
          <p:cNvPicPr>
            <a:picLocks noGrp="1" noChangeAspect="1"/>
          </p:cNvPicPr>
          <p:nvPr>
            <p:ph type="pic" sz="quarter" idx="12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77" b="275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859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10" grpId="0" autoUpdateAnimBg="0"/>
      <p:bldP spid="11" grpId="0" autoUpdateAnimBg="0"/>
      <p:bldP spid="12" grpId="0" autoUpdateAnimBg="0"/>
      <p:bldP spid="15" grpId="0" autoUpdateAnimBg="0"/>
      <p:bldP spid="16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1"/>
          <p:cNvPicPr>
            <a:picLocks noGrp="1" noChangeAspect="1"/>
          </p:cNvPicPr>
          <p:nvPr>
            <p:ph type="pic" sz="quarter" idx="10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7" b="6237"/>
          <a:stretch>
            <a:fillRect/>
          </a:stretch>
        </p:blipFill>
        <p:spPr/>
      </p:pic>
      <p:pic>
        <p:nvPicPr>
          <p:cNvPr id="4" name="图片占位符 3"/>
          <p:cNvPicPr>
            <a:picLocks noGrp="1" noChangeAspect="1"/>
          </p:cNvPicPr>
          <p:nvPr>
            <p:ph type="pic" sz="quarter" idx="11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6" b="5896"/>
          <a:stretch>
            <a:fillRect/>
          </a:stretch>
        </p:blipFill>
        <p:spPr/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41313FC-E507-4035-8EF2-0AFB74F183DB}"/>
              </a:ext>
            </a:extLst>
          </p:cNvPr>
          <p:cNvSpPr/>
          <p:nvPr/>
        </p:nvSpPr>
        <p:spPr>
          <a:xfrm>
            <a:off x="6103138" y="3077498"/>
            <a:ext cx="2276168" cy="3008672"/>
          </a:xfrm>
          <a:prstGeom prst="rect">
            <a:avLst/>
          </a:prstGeom>
          <a:gradFill flip="none" rotWithShape="1">
            <a:gsLst>
              <a:gs pos="12000">
                <a:schemeClr val="accent1">
                  <a:alpha val="0"/>
                </a:schemeClr>
              </a:gs>
              <a:gs pos="100000">
                <a:schemeClr val="accent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DFCDCBA-F65C-40A8-B70B-7778D3233D64}"/>
              </a:ext>
            </a:extLst>
          </p:cNvPr>
          <p:cNvSpPr/>
          <p:nvPr/>
        </p:nvSpPr>
        <p:spPr>
          <a:xfrm>
            <a:off x="3819832" y="771831"/>
            <a:ext cx="2276168" cy="3008672"/>
          </a:xfrm>
          <a:prstGeom prst="rect">
            <a:avLst/>
          </a:prstGeom>
          <a:gradFill flip="none" rotWithShape="1">
            <a:gsLst>
              <a:gs pos="12000">
                <a:schemeClr val="accent1">
                  <a:alpha val="0"/>
                </a:schemeClr>
              </a:gs>
              <a:gs pos="100000">
                <a:schemeClr val="accent4">
                  <a:alpha val="99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PA_库_文本框 14">
            <a:extLst>
              <a:ext uri="{FF2B5EF4-FFF2-40B4-BE49-F238E27FC236}">
                <a16:creationId xmlns:a16="http://schemas.microsoft.com/office/drawing/2014/main" id="{35752842-D76C-40A2-8170-ABED2EFC5B0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43665" y="4151671"/>
            <a:ext cx="394273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b="1" dirty="0">
                <a:solidFill>
                  <a:schemeClr val="bg1">
                    <a:lumMod val="75000"/>
                  </a:schemeClr>
                </a:solidFill>
              </a:rPr>
              <a:t>The quick, brown fox 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Jumps over a lazy dog. DJs flock by-time MTV ax quiz prog. Junk MTV quiz graceby by fox whelps. Bawds jog.</a:t>
            </a:r>
          </a:p>
        </p:txBody>
      </p:sp>
      <p:grpSp>
        <p:nvGrpSpPr>
          <p:cNvPr id="25" name="PA_库_组合 24">
            <a:extLst>
              <a:ext uri="{FF2B5EF4-FFF2-40B4-BE49-F238E27FC236}">
                <a16:creationId xmlns:a16="http://schemas.microsoft.com/office/drawing/2014/main" id="{0B1ED71C-3127-425E-9C17-50A1771F76B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484914" y="5208006"/>
            <a:ext cx="837543" cy="218552"/>
            <a:chOff x="4231364" y="5141843"/>
            <a:chExt cx="1091093" cy="28471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873FDEE-23EF-4C1B-9C46-128EBDDF54B9}"/>
                </a:ext>
              </a:extLst>
            </p:cNvPr>
            <p:cNvSpPr/>
            <p:nvPr/>
          </p:nvSpPr>
          <p:spPr>
            <a:xfrm>
              <a:off x="4231364" y="5141843"/>
              <a:ext cx="284715" cy="284715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5CE9C1F3-FD15-44C2-91A2-9F2AE5A815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6375" y="5231711"/>
              <a:ext cx="157681" cy="126231"/>
            </a:xfrm>
            <a:custGeom>
              <a:avLst/>
              <a:gdLst>
                <a:gd name="T0" fmla="*/ 68 w 200"/>
                <a:gd name="T1" fmla="*/ 160 h 160"/>
                <a:gd name="T2" fmla="*/ 2 w 200"/>
                <a:gd name="T3" fmla="*/ 123 h 160"/>
                <a:gd name="T4" fmla="*/ 17 w 200"/>
                <a:gd name="T5" fmla="*/ 118 h 160"/>
                <a:gd name="T6" fmla="*/ 24 w 200"/>
                <a:gd name="T7" fmla="*/ 100 h 160"/>
                <a:gd name="T8" fmla="*/ 16 w 200"/>
                <a:gd name="T9" fmla="*/ 82 h 160"/>
                <a:gd name="T10" fmla="*/ 12 w 200"/>
                <a:gd name="T11" fmla="*/ 49 h 160"/>
                <a:gd name="T12" fmla="*/ 10 w 200"/>
                <a:gd name="T13" fmla="*/ 31 h 160"/>
                <a:gd name="T14" fmla="*/ 27 w 200"/>
                <a:gd name="T15" fmla="*/ 2 h 160"/>
                <a:gd name="T16" fmla="*/ 44 w 200"/>
                <a:gd name="T17" fmla="*/ 17 h 160"/>
                <a:gd name="T18" fmla="*/ 97 w 200"/>
                <a:gd name="T19" fmla="*/ 14 h 160"/>
                <a:gd name="T20" fmla="*/ 145 w 200"/>
                <a:gd name="T21" fmla="*/ 2 h 160"/>
                <a:gd name="T22" fmla="*/ 172 w 200"/>
                <a:gd name="T23" fmla="*/ 6 h 160"/>
                <a:gd name="T24" fmla="*/ 183 w 200"/>
                <a:gd name="T25" fmla="*/ 2 h 160"/>
                <a:gd name="T26" fmla="*/ 190 w 200"/>
                <a:gd name="T27" fmla="*/ 17 h 160"/>
                <a:gd name="T28" fmla="*/ 196 w 200"/>
                <a:gd name="T29" fmla="*/ 18 h 160"/>
                <a:gd name="T30" fmla="*/ 197 w 200"/>
                <a:gd name="T31" fmla="*/ 19 h 160"/>
                <a:gd name="T32" fmla="*/ 197 w 200"/>
                <a:gd name="T33" fmla="*/ 20 h 160"/>
                <a:gd name="T34" fmla="*/ 200 w 200"/>
                <a:gd name="T35" fmla="*/ 23 h 160"/>
                <a:gd name="T36" fmla="*/ 190 w 200"/>
                <a:gd name="T37" fmla="*/ 42 h 160"/>
                <a:gd name="T38" fmla="*/ 179 w 200"/>
                <a:gd name="T39" fmla="*/ 54 h 160"/>
                <a:gd name="T40" fmla="*/ 105 w 200"/>
                <a:gd name="T41" fmla="*/ 154 h 160"/>
                <a:gd name="T42" fmla="*/ 10 w 200"/>
                <a:gd name="T43" fmla="*/ 126 h 160"/>
                <a:gd name="T44" fmla="*/ 68 w 200"/>
                <a:gd name="T45" fmla="*/ 152 h 160"/>
                <a:gd name="T46" fmla="*/ 103 w 200"/>
                <a:gd name="T47" fmla="*/ 147 h 160"/>
                <a:gd name="T48" fmla="*/ 171 w 200"/>
                <a:gd name="T49" fmla="*/ 55 h 160"/>
                <a:gd name="T50" fmla="*/ 184 w 200"/>
                <a:gd name="T51" fmla="*/ 37 h 160"/>
                <a:gd name="T52" fmla="*/ 190 w 200"/>
                <a:gd name="T53" fmla="*/ 25 h 160"/>
                <a:gd name="T54" fmla="*/ 184 w 200"/>
                <a:gd name="T55" fmla="*/ 26 h 160"/>
                <a:gd name="T56" fmla="*/ 179 w 200"/>
                <a:gd name="T57" fmla="*/ 21 h 160"/>
                <a:gd name="T58" fmla="*/ 178 w 200"/>
                <a:gd name="T59" fmla="*/ 12 h 160"/>
                <a:gd name="T60" fmla="*/ 159 w 200"/>
                <a:gd name="T61" fmla="*/ 18 h 160"/>
                <a:gd name="T62" fmla="*/ 156 w 200"/>
                <a:gd name="T63" fmla="*/ 17 h 160"/>
                <a:gd name="T64" fmla="*/ 131 w 200"/>
                <a:gd name="T65" fmla="*/ 8 h 160"/>
                <a:gd name="T66" fmla="*/ 94 w 200"/>
                <a:gd name="T67" fmla="*/ 44 h 160"/>
                <a:gd name="T68" fmla="*/ 89 w 200"/>
                <a:gd name="T69" fmla="*/ 48 h 160"/>
                <a:gd name="T70" fmla="*/ 35 w 200"/>
                <a:gd name="T71" fmla="*/ 18 h 160"/>
                <a:gd name="T72" fmla="*/ 18 w 200"/>
                <a:gd name="T73" fmla="*/ 31 h 160"/>
                <a:gd name="T74" fmla="*/ 21 w 200"/>
                <a:gd name="T75" fmla="*/ 49 h 160"/>
                <a:gd name="T76" fmla="*/ 18 w 200"/>
                <a:gd name="T77" fmla="*/ 55 h 160"/>
                <a:gd name="T78" fmla="*/ 23 w 200"/>
                <a:gd name="T79" fmla="*/ 78 h 160"/>
                <a:gd name="T80" fmla="*/ 30 w 200"/>
                <a:gd name="T81" fmla="*/ 87 h 160"/>
                <a:gd name="T82" fmla="*/ 31 w 200"/>
                <a:gd name="T83" fmla="*/ 97 h 160"/>
                <a:gd name="T84" fmla="*/ 60 w 200"/>
                <a:gd name="T85" fmla="*/ 119 h 160"/>
                <a:gd name="T86" fmla="*/ 23 w 200"/>
                <a:gd name="T87" fmla="*/ 126 h 160"/>
                <a:gd name="T88" fmla="*/ 11 w 200"/>
                <a:gd name="T89" fmla="*/ 12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0" h="160">
                  <a:moveTo>
                    <a:pt x="68" y="160"/>
                  </a:moveTo>
                  <a:cubicBezTo>
                    <a:pt x="68" y="160"/>
                    <a:pt x="68" y="160"/>
                    <a:pt x="68" y="160"/>
                  </a:cubicBezTo>
                  <a:cubicBezTo>
                    <a:pt x="50" y="160"/>
                    <a:pt x="33" y="156"/>
                    <a:pt x="20" y="148"/>
                  </a:cubicBezTo>
                  <a:cubicBezTo>
                    <a:pt x="19" y="147"/>
                    <a:pt x="0" y="132"/>
                    <a:pt x="2" y="123"/>
                  </a:cubicBezTo>
                  <a:cubicBezTo>
                    <a:pt x="3" y="121"/>
                    <a:pt x="5" y="118"/>
                    <a:pt x="11" y="118"/>
                  </a:cubicBezTo>
                  <a:cubicBezTo>
                    <a:pt x="13" y="118"/>
                    <a:pt x="15" y="118"/>
                    <a:pt x="17" y="118"/>
                  </a:cubicBezTo>
                  <a:cubicBezTo>
                    <a:pt x="24" y="118"/>
                    <a:pt x="31" y="118"/>
                    <a:pt x="37" y="117"/>
                  </a:cubicBezTo>
                  <a:cubicBezTo>
                    <a:pt x="31" y="112"/>
                    <a:pt x="26" y="107"/>
                    <a:pt x="24" y="100"/>
                  </a:cubicBezTo>
                  <a:cubicBezTo>
                    <a:pt x="23" y="98"/>
                    <a:pt x="21" y="94"/>
                    <a:pt x="21" y="90"/>
                  </a:cubicBezTo>
                  <a:cubicBezTo>
                    <a:pt x="19" y="88"/>
                    <a:pt x="17" y="85"/>
                    <a:pt x="16" y="82"/>
                  </a:cubicBezTo>
                  <a:cubicBezTo>
                    <a:pt x="11" y="75"/>
                    <a:pt x="9" y="66"/>
                    <a:pt x="10" y="56"/>
                  </a:cubicBezTo>
                  <a:cubicBezTo>
                    <a:pt x="10" y="53"/>
                    <a:pt x="11" y="50"/>
                    <a:pt x="12" y="49"/>
                  </a:cubicBezTo>
                  <a:cubicBezTo>
                    <a:pt x="12" y="48"/>
                    <a:pt x="11" y="46"/>
                    <a:pt x="11" y="45"/>
                  </a:cubicBezTo>
                  <a:cubicBezTo>
                    <a:pt x="10" y="41"/>
                    <a:pt x="10" y="36"/>
                    <a:pt x="10" y="31"/>
                  </a:cubicBezTo>
                  <a:cubicBezTo>
                    <a:pt x="11" y="20"/>
                    <a:pt x="15" y="12"/>
                    <a:pt x="22" y="4"/>
                  </a:cubicBezTo>
                  <a:cubicBezTo>
                    <a:pt x="24" y="3"/>
                    <a:pt x="25" y="2"/>
                    <a:pt x="27" y="2"/>
                  </a:cubicBezTo>
                  <a:cubicBezTo>
                    <a:pt x="32" y="2"/>
                    <a:pt x="37" y="7"/>
                    <a:pt x="42" y="14"/>
                  </a:cubicBezTo>
                  <a:cubicBezTo>
                    <a:pt x="43" y="15"/>
                    <a:pt x="44" y="16"/>
                    <a:pt x="44" y="17"/>
                  </a:cubicBezTo>
                  <a:cubicBezTo>
                    <a:pt x="55" y="27"/>
                    <a:pt x="68" y="34"/>
                    <a:pt x="86" y="39"/>
                  </a:cubicBezTo>
                  <a:cubicBezTo>
                    <a:pt x="87" y="30"/>
                    <a:pt x="91" y="21"/>
                    <a:pt x="97" y="14"/>
                  </a:cubicBezTo>
                  <a:cubicBezTo>
                    <a:pt x="106" y="5"/>
                    <a:pt x="118" y="0"/>
                    <a:pt x="131" y="0"/>
                  </a:cubicBezTo>
                  <a:cubicBezTo>
                    <a:pt x="136" y="0"/>
                    <a:pt x="140" y="1"/>
                    <a:pt x="145" y="2"/>
                  </a:cubicBezTo>
                  <a:cubicBezTo>
                    <a:pt x="150" y="4"/>
                    <a:pt x="155" y="7"/>
                    <a:pt x="160" y="10"/>
                  </a:cubicBezTo>
                  <a:cubicBezTo>
                    <a:pt x="164" y="10"/>
                    <a:pt x="168" y="8"/>
                    <a:pt x="172" y="6"/>
                  </a:cubicBezTo>
                  <a:cubicBezTo>
                    <a:pt x="172" y="6"/>
                    <a:pt x="173" y="6"/>
                    <a:pt x="174" y="5"/>
                  </a:cubicBezTo>
                  <a:cubicBezTo>
                    <a:pt x="176" y="4"/>
                    <a:pt x="180" y="2"/>
                    <a:pt x="183" y="2"/>
                  </a:cubicBezTo>
                  <a:cubicBezTo>
                    <a:pt x="187" y="2"/>
                    <a:pt x="189" y="3"/>
                    <a:pt x="190" y="6"/>
                  </a:cubicBezTo>
                  <a:cubicBezTo>
                    <a:pt x="191" y="9"/>
                    <a:pt x="191" y="13"/>
                    <a:pt x="190" y="17"/>
                  </a:cubicBezTo>
                  <a:cubicBezTo>
                    <a:pt x="192" y="17"/>
                    <a:pt x="194" y="17"/>
                    <a:pt x="195" y="18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7" y="19"/>
                    <a:pt x="197" y="19"/>
                    <a:pt x="197" y="19"/>
                  </a:cubicBezTo>
                  <a:cubicBezTo>
                    <a:pt x="197" y="19"/>
                    <a:pt x="197" y="19"/>
                    <a:pt x="197" y="19"/>
                  </a:cubicBezTo>
                  <a:cubicBezTo>
                    <a:pt x="197" y="19"/>
                    <a:pt x="197" y="19"/>
                    <a:pt x="197" y="20"/>
                  </a:cubicBezTo>
                  <a:cubicBezTo>
                    <a:pt x="197" y="20"/>
                    <a:pt x="197" y="20"/>
                    <a:pt x="197" y="20"/>
                  </a:cubicBezTo>
                  <a:cubicBezTo>
                    <a:pt x="197" y="20"/>
                    <a:pt x="197" y="20"/>
                    <a:pt x="197" y="20"/>
                  </a:cubicBezTo>
                  <a:cubicBezTo>
                    <a:pt x="200" y="23"/>
                    <a:pt x="200" y="23"/>
                    <a:pt x="200" y="23"/>
                  </a:cubicBezTo>
                  <a:cubicBezTo>
                    <a:pt x="199" y="24"/>
                    <a:pt x="199" y="24"/>
                    <a:pt x="199" y="24"/>
                  </a:cubicBezTo>
                  <a:cubicBezTo>
                    <a:pt x="199" y="29"/>
                    <a:pt x="194" y="36"/>
                    <a:pt x="190" y="42"/>
                  </a:cubicBezTo>
                  <a:cubicBezTo>
                    <a:pt x="188" y="44"/>
                    <a:pt x="186" y="46"/>
                    <a:pt x="184" y="47"/>
                  </a:cubicBezTo>
                  <a:cubicBezTo>
                    <a:pt x="181" y="50"/>
                    <a:pt x="179" y="52"/>
                    <a:pt x="179" y="54"/>
                  </a:cubicBezTo>
                  <a:cubicBezTo>
                    <a:pt x="181" y="70"/>
                    <a:pt x="174" y="87"/>
                    <a:pt x="169" y="99"/>
                  </a:cubicBezTo>
                  <a:cubicBezTo>
                    <a:pt x="157" y="125"/>
                    <a:pt x="134" y="145"/>
                    <a:pt x="105" y="154"/>
                  </a:cubicBezTo>
                  <a:cubicBezTo>
                    <a:pt x="93" y="158"/>
                    <a:pt x="81" y="160"/>
                    <a:pt x="68" y="160"/>
                  </a:cubicBezTo>
                  <a:close/>
                  <a:moveTo>
                    <a:pt x="10" y="126"/>
                  </a:moveTo>
                  <a:cubicBezTo>
                    <a:pt x="12" y="130"/>
                    <a:pt x="21" y="139"/>
                    <a:pt x="24" y="141"/>
                  </a:cubicBezTo>
                  <a:cubicBezTo>
                    <a:pt x="36" y="148"/>
                    <a:pt x="52" y="152"/>
                    <a:pt x="68" y="152"/>
                  </a:cubicBezTo>
                  <a:cubicBezTo>
                    <a:pt x="68" y="152"/>
                    <a:pt x="68" y="152"/>
                    <a:pt x="68" y="152"/>
                  </a:cubicBezTo>
                  <a:cubicBezTo>
                    <a:pt x="80" y="152"/>
                    <a:pt x="92" y="150"/>
                    <a:pt x="103" y="147"/>
                  </a:cubicBezTo>
                  <a:cubicBezTo>
                    <a:pt x="129" y="138"/>
                    <a:pt x="150" y="120"/>
                    <a:pt x="161" y="96"/>
                  </a:cubicBezTo>
                  <a:cubicBezTo>
                    <a:pt x="166" y="85"/>
                    <a:pt x="172" y="69"/>
                    <a:pt x="171" y="55"/>
                  </a:cubicBezTo>
                  <a:cubicBezTo>
                    <a:pt x="171" y="49"/>
                    <a:pt x="175" y="45"/>
                    <a:pt x="179" y="41"/>
                  </a:cubicBezTo>
                  <a:cubicBezTo>
                    <a:pt x="181" y="40"/>
                    <a:pt x="183" y="39"/>
                    <a:pt x="184" y="37"/>
                  </a:cubicBezTo>
                  <a:cubicBezTo>
                    <a:pt x="190" y="29"/>
                    <a:pt x="191" y="25"/>
                    <a:pt x="191" y="25"/>
                  </a:cubicBezTo>
                  <a:cubicBezTo>
                    <a:pt x="190" y="25"/>
                    <a:pt x="190" y="25"/>
                    <a:pt x="190" y="25"/>
                  </a:cubicBezTo>
                  <a:cubicBezTo>
                    <a:pt x="189" y="25"/>
                    <a:pt x="187" y="25"/>
                    <a:pt x="186" y="25"/>
                  </a:cubicBezTo>
                  <a:cubicBezTo>
                    <a:pt x="185" y="26"/>
                    <a:pt x="185" y="26"/>
                    <a:pt x="184" y="26"/>
                  </a:cubicBezTo>
                  <a:cubicBezTo>
                    <a:pt x="176" y="28"/>
                    <a:pt x="176" y="28"/>
                    <a:pt x="176" y="28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83" y="13"/>
                    <a:pt x="183" y="11"/>
                    <a:pt x="183" y="10"/>
                  </a:cubicBezTo>
                  <a:cubicBezTo>
                    <a:pt x="181" y="10"/>
                    <a:pt x="179" y="11"/>
                    <a:pt x="178" y="12"/>
                  </a:cubicBezTo>
                  <a:cubicBezTo>
                    <a:pt x="177" y="13"/>
                    <a:pt x="176" y="13"/>
                    <a:pt x="175" y="13"/>
                  </a:cubicBezTo>
                  <a:cubicBezTo>
                    <a:pt x="170" y="16"/>
                    <a:pt x="164" y="18"/>
                    <a:pt x="159" y="18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52" y="14"/>
                    <a:pt x="147" y="11"/>
                    <a:pt x="142" y="10"/>
                  </a:cubicBezTo>
                  <a:cubicBezTo>
                    <a:pt x="139" y="8"/>
                    <a:pt x="135" y="8"/>
                    <a:pt x="131" y="8"/>
                  </a:cubicBezTo>
                  <a:cubicBezTo>
                    <a:pt x="121" y="8"/>
                    <a:pt x="110" y="12"/>
                    <a:pt x="103" y="19"/>
                  </a:cubicBezTo>
                  <a:cubicBezTo>
                    <a:pt x="97" y="26"/>
                    <a:pt x="94" y="35"/>
                    <a:pt x="94" y="44"/>
                  </a:cubicBezTo>
                  <a:cubicBezTo>
                    <a:pt x="94" y="49"/>
                    <a:pt x="94" y="49"/>
                    <a:pt x="94" y="49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67" y="42"/>
                    <a:pt x="51" y="34"/>
                    <a:pt x="39" y="22"/>
                  </a:cubicBezTo>
                  <a:cubicBezTo>
                    <a:pt x="38" y="22"/>
                    <a:pt x="37" y="20"/>
                    <a:pt x="35" y="18"/>
                  </a:cubicBezTo>
                  <a:cubicBezTo>
                    <a:pt x="34" y="16"/>
                    <a:pt x="30" y="11"/>
                    <a:pt x="28" y="10"/>
                  </a:cubicBezTo>
                  <a:cubicBezTo>
                    <a:pt x="21" y="16"/>
                    <a:pt x="19" y="22"/>
                    <a:pt x="18" y="31"/>
                  </a:cubicBezTo>
                  <a:cubicBezTo>
                    <a:pt x="18" y="36"/>
                    <a:pt x="18" y="40"/>
                    <a:pt x="19" y="44"/>
                  </a:cubicBezTo>
                  <a:cubicBezTo>
                    <a:pt x="19" y="45"/>
                    <a:pt x="20" y="47"/>
                    <a:pt x="21" y="49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6"/>
                  </a:cubicBezTo>
                  <a:cubicBezTo>
                    <a:pt x="17" y="65"/>
                    <a:pt x="19" y="72"/>
                    <a:pt x="23" y="78"/>
                  </a:cubicBezTo>
                  <a:cubicBezTo>
                    <a:pt x="24" y="81"/>
                    <a:pt x="26" y="83"/>
                    <a:pt x="28" y="85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30" y="89"/>
                    <a:pt x="30" y="89"/>
                    <a:pt x="30" y="89"/>
                  </a:cubicBezTo>
                  <a:cubicBezTo>
                    <a:pt x="29" y="91"/>
                    <a:pt x="30" y="94"/>
                    <a:pt x="31" y="97"/>
                  </a:cubicBezTo>
                  <a:cubicBezTo>
                    <a:pt x="34" y="105"/>
                    <a:pt x="41" y="111"/>
                    <a:pt x="50" y="115"/>
                  </a:cubicBezTo>
                  <a:cubicBezTo>
                    <a:pt x="60" y="119"/>
                    <a:pt x="60" y="119"/>
                    <a:pt x="60" y="119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40" y="125"/>
                    <a:pt x="32" y="126"/>
                    <a:pt x="23" y="126"/>
                  </a:cubicBezTo>
                  <a:cubicBezTo>
                    <a:pt x="21" y="126"/>
                    <a:pt x="19" y="126"/>
                    <a:pt x="17" y="126"/>
                  </a:cubicBezTo>
                  <a:cubicBezTo>
                    <a:pt x="15" y="126"/>
                    <a:pt x="13" y="126"/>
                    <a:pt x="11" y="126"/>
                  </a:cubicBezTo>
                  <a:cubicBezTo>
                    <a:pt x="11" y="126"/>
                    <a:pt x="10" y="126"/>
                    <a:pt x="10" y="1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E9F351D-080C-4143-9E3C-D2D64A7AE98B}"/>
                </a:ext>
              </a:extLst>
            </p:cNvPr>
            <p:cNvSpPr/>
            <p:nvPr/>
          </p:nvSpPr>
          <p:spPr>
            <a:xfrm>
              <a:off x="4634553" y="5141843"/>
              <a:ext cx="284715" cy="284715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35">
              <a:extLst>
                <a:ext uri="{FF2B5EF4-FFF2-40B4-BE49-F238E27FC236}">
                  <a16:creationId xmlns:a16="http://schemas.microsoft.com/office/drawing/2014/main" id="{C5827F4A-D729-4EF3-842C-9EB9AB6D42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44144" y="5218668"/>
              <a:ext cx="69362" cy="138724"/>
            </a:xfrm>
            <a:custGeom>
              <a:avLst/>
              <a:gdLst>
                <a:gd name="T0" fmla="*/ 60 w 88"/>
                <a:gd name="T1" fmla="*/ 176 h 176"/>
                <a:gd name="T2" fmla="*/ 16 w 88"/>
                <a:gd name="T3" fmla="*/ 176 h 176"/>
                <a:gd name="T4" fmla="*/ 16 w 88"/>
                <a:gd name="T5" fmla="*/ 92 h 176"/>
                <a:gd name="T6" fmla="*/ 0 w 88"/>
                <a:gd name="T7" fmla="*/ 92 h 176"/>
                <a:gd name="T8" fmla="*/ 0 w 88"/>
                <a:gd name="T9" fmla="*/ 56 h 176"/>
                <a:gd name="T10" fmla="*/ 16 w 88"/>
                <a:gd name="T11" fmla="*/ 56 h 176"/>
                <a:gd name="T12" fmla="*/ 17 w 88"/>
                <a:gd name="T13" fmla="*/ 39 h 176"/>
                <a:gd name="T14" fmla="*/ 57 w 88"/>
                <a:gd name="T15" fmla="*/ 0 h 176"/>
                <a:gd name="T16" fmla="*/ 88 w 88"/>
                <a:gd name="T17" fmla="*/ 0 h 176"/>
                <a:gd name="T18" fmla="*/ 88 w 88"/>
                <a:gd name="T19" fmla="*/ 37 h 176"/>
                <a:gd name="T20" fmla="*/ 64 w 88"/>
                <a:gd name="T21" fmla="*/ 37 h 176"/>
                <a:gd name="T22" fmla="*/ 60 w 88"/>
                <a:gd name="T23" fmla="*/ 40 h 176"/>
                <a:gd name="T24" fmla="*/ 60 w 88"/>
                <a:gd name="T25" fmla="*/ 56 h 176"/>
                <a:gd name="T26" fmla="*/ 84 w 88"/>
                <a:gd name="T27" fmla="*/ 56 h 176"/>
                <a:gd name="T28" fmla="*/ 85 w 88"/>
                <a:gd name="T29" fmla="*/ 92 h 176"/>
                <a:gd name="T30" fmla="*/ 60 w 88"/>
                <a:gd name="T31" fmla="*/ 92 h 176"/>
                <a:gd name="T32" fmla="*/ 60 w 88"/>
                <a:gd name="T33" fmla="*/ 176 h 176"/>
                <a:gd name="T34" fmla="*/ 24 w 88"/>
                <a:gd name="T35" fmla="*/ 168 h 176"/>
                <a:gd name="T36" fmla="*/ 52 w 88"/>
                <a:gd name="T37" fmla="*/ 168 h 176"/>
                <a:gd name="T38" fmla="*/ 53 w 88"/>
                <a:gd name="T39" fmla="*/ 84 h 176"/>
                <a:gd name="T40" fmla="*/ 77 w 88"/>
                <a:gd name="T41" fmla="*/ 84 h 176"/>
                <a:gd name="T42" fmla="*/ 76 w 88"/>
                <a:gd name="T43" fmla="*/ 64 h 176"/>
                <a:gd name="T44" fmla="*/ 52 w 88"/>
                <a:gd name="T45" fmla="*/ 64 h 176"/>
                <a:gd name="T46" fmla="*/ 53 w 88"/>
                <a:gd name="T47" fmla="*/ 41 h 176"/>
                <a:gd name="T48" fmla="*/ 64 w 88"/>
                <a:gd name="T49" fmla="*/ 29 h 176"/>
                <a:gd name="T50" fmla="*/ 79 w 88"/>
                <a:gd name="T51" fmla="*/ 29 h 176"/>
                <a:gd name="T52" fmla="*/ 79 w 88"/>
                <a:gd name="T53" fmla="*/ 8 h 176"/>
                <a:gd name="T54" fmla="*/ 57 w 88"/>
                <a:gd name="T55" fmla="*/ 8 h 176"/>
                <a:gd name="T56" fmla="*/ 25 w 88"/>
                <a:gd name="T57" fmla="*/ 39 h 176"/>
                <a:gd name="T58" fmla="*/ 24 w 88"/>
                <a:gd name="T59" fmla="*/ 64 h 176"/>
                <a:gd name="T60" fmla="*/ 8 w 88"/>
                <a:gd name="T61" fmla="*/ 64 h 176"/>
                <a:gd name="T62" fmla="*/ 8 w 88"/>
                <a:gd name="T63" fmla="*/ 84 h 176"/>
                <a:gd name="T64" fmla="*/ 24 w 88"/>
                <a:gd name="T65" fmla="*/ 84 h 176"/>
                <a:gd name="T66" fmla="*/ 24 w 88"/>
                <a:gd name="T67" fmla="*/ 16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8" h="176">
                  <a:moveTo>
                    <a:pt x="60" y="176"/>
                  </a:moveTo>
                  <a:cubicBezTo>
                    <a:pt x="16" y="176"/>
                    <a:pt x="16" y="176"/>
                    <a:pt x="16" y="176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20"/>
                    <a:pt x="28" y="0"/>
                    <a:pt x="57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37"/>
                    <a:pt x="88" y="37"/>
                    <a:pt x="88" y="37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2" y="37"/>
                    <a:pt x="60" y="37"/>
                    <a:pt x="60" y="40"/>
                  </a:cubicBezTo>
                  <a:cubicBezTo>
                    <a:pt x="60" y="56"/>
                    <a:pt x="60" y="56"/>
                    <a:pt x="60" y="56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5" y="92"/>
                    <a:pt x="85" y="92"/>
                    <a:pt x="85" y="92"/>
                  </a:cubicBezTo>
                  <a:cubicBezTo>
                    <a:pt x="60" y="92"/>
                    <a:pt x="60" y="92"/>
                    <a:pt x="60" y="92"/>
                  </a:cubicBezTo>
                  <a:lnTo>
                    <a:pt x="60" y="176"/>
                  </a:lnTo>
                  <a:close/>
                  <a:moveTo>
                    <a:pt x="24" y="168"/>
                  </a:moveTo>
                  <a:cubicBezTo>
                    <a:pt x="52" y="168"/>
                    <a:pt x="52" y="168"/>
                    <a:pt x="52" y="168"/>
                  </a:cubicBezTo>
                  <a:cubicBezTo>
                    <a:pt x="53" y="84"/>
                    <a:pt x="53" y="84"/>
                    <a:pt x="53" y="84"/>
                  </a:cubicBezTo>
                  <a:cubicBezTo>
                    <a:pt x="77" y="84"/>
                    <a:pt x="77" y="84"/>
                    <a:pt x="77" y="84"/>
                  </a:cubicBezTo>
                  <a:cubicBezTo>
                    <a:pt x="76" y="64"/>
                    <a:pt x="76" y="64"/>
                    <a:pt x="76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33"/>
                    <a:pt x="59" y="29"/>
                    <a:pt x="64" y="29"/>
                  </a:cubicBezTo>
                  <a:cubicBezTo>
                    <a:pt x="79" y="29"/>
                    <a:pt x="79" y="29"/>
                    <a:pt x="79" y="29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28" y="8"/>
                    <a:pt x="25" y="32"/>
                    <a:pt x="25" y="39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24" y="84"/>
                    <a:pt x="24" y="84"/>
                    <a:pt x="24" y="84"/>
                  </a:cubicBezTo>
                  <a:lnTo>
                    <a:pt x="24" y="1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B8A74D9-CAE6-46AD-8CFB-387AFDF59545}"/>
                </a:ext>
              </a:extLst>
            </p:cNvPr>
            <p:cNvSpPr/>
            <p:nvPr/>
          </p:nvSpPr>
          <p:spPr>
            <a:xfrm>
              <a:off x="5037742" y="5141843"/>
              <a:ext cx="284715" cy="284715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49">
              <a:extLst>
                <a:ext uri="{FF2B5EF4-FFF2-40B4-BE49-F238E27FC236}">
                  <a16:creationId xmlns:a16="http://schemas.microsoft.com/office/drawing/2014/main" id="{475DBBF8-8FCC-4DD5-83C2-F0F41029A5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4567" y="5218668"/>
              <a:ext cx="138724" cy="138724"/>
            </a:xfrm>
            <a:custGeom>
              <a:avLst/>
              <a:gdLst>
                <a:gd name="T0" fmla="*/ 144 w 176"/>
                <a:gd name="T1" fmla="*/ 21 h 176"/>
                <a:gd name="T2" fmla="*/ 88 w 176"/>
                <a:gd name="T3" fmla="*/ 0 h 176"/>
                <a:gd name="T4" fmla="*/ 55 w 176"/>
                <a:gd name="T5" fmla="*/ 6 h 176"/>
                <a:gd name="T6" fmla="*/ 2 w 176"/>
                <a:gd name="T7" fmla="*/ 70 h 176"/>
                <a:gd name="T8" fmla="*/ 2 w 176"/>
                <a:gd name="T9" fmla="*/ 70 h 176"/>
                <a:gd name="T10" fmla="*/ 1 w 176"/>
                <a:gd name="T11" fmla="*/ 73 h 176"/>
                <a:gd name="T12" fmla="*/ 0 w 176"/>
                <a:gd name="T13" fmla="*/ 88 h 176"/>
                <a:gd name="T14" fmla="*/ 31 w 176"/>
                <a:gd name="T15" fmla="*/ 155 h 176"/>
                <a:gd name="T16" fmla="*/ 88 w 176"/>
                <a:gd name="T17" fmla="*/ 176 h 176"/>
                <a:gd name="T18" fmla="*/ 120 w 176"/>
                <a:gd name="T19" fmla="*/ 169 h 176"/>
                <a:gd name="T20" fmla="*/ 174 w 176"/>
                <a:gd name="T21" fmla="*/ 99 h 176"/>
                <a:gd name="T22" fmla="*/ 175 w 176"/>
                <a:gd name="T23" fmla="*/ 95 h 176"/>
                <a:gd name="T24" fmla="*/ 148 w 176"/>
                <a:gd name="T25" fmla="*/ 24 h 176"/>
                <a:gd name="T26" fmla="*/ 168 w 176"/>
                <a:gd name="T27" fmla="*/ 89 h 176"/>
                <a:gd name="T28" fmla="*/ 107 w 176"/>
                <a:gd name="T29" fmla="*/ 88 h 176"/>
                <a:gd name="T30" fmla="*/ 107 w 176"/>
                <a:gd name="T31" fmla="*/ 88 h 176"/>
                <a:gd name="T32" fmla="*/ 101 w 176"/>
                <a:gd name="T33" fmla="*/ 73 h 176"/>
                <a:gd name="T34" fmla="*/ 146 w 176"/>
                <a:gd name="T35" fmla="*/ 33 h 176"/>
                <a:gd name="T36" fmla="*/ 140 w 176"/>
                <a:gd name="T37" fmla="*/ 28 h 176"/>
                <a:gd name="T38" fmla="*/ 61 w 176"/>
                <a:gd name="T39" fmla="*/ 13 h 176"/>
                <a:gd name="T40" fmla="*/ 140 w 176"/>
                <a:gd name="T41" fmla="*/ 28 h 176"/>
                <a:gd name="T42" fmla="*/ 91 w 176"/>
                <a:gd name="T43" fmla="*/ 69 h 176"/>
                <a:gd name="T44" fmla="*/ 10 w 176"/>
                <a:gd name="T45" fmla="*/ 68 h 176"/>
                <a:gd name="T46" fmla="*/ 8 w 176"/>
                <a:gd name="T47" fmla="*/ 88 h 176"/>
                <a:gd name="T48" fmla="*/ 51 w 176"/>
                <a:gd name="T49" fmla="*/ 85 h 176"/>
                <a:gd name="T50" fmla="*/ 100 w 176"/>
                <a:gd name="T51" fmla="*/ 90 h 176"/>
                <a:gd name="T52" fmla="*/ 8 w 176"/>
                <a:gd name="T53" fmla="*/ 88 h 176"/>
                <a:gd name="T54" fmla="*/ 102 w 176"/>
                <a:gd name="T55" fmla="*/ 98 h 176"/>
                <a:gd name="T56" fmla="*/ 112 w 176"/>
                <a:gd name="T57" fmla="*/ 163 h 176"/>
                <a:gd name="T58" fmla="*/ 88 w 176"/>
                <a:gd name="T59" fmla="*/ 168 h 176"/>
                <a:gd name="T60" fmla="*/ 120 w 176"/>
                <a:gd name="T61" fmla="*/ 161 h 176"/>
                <a:gd name="T62" fmla="*/ 166 w 176"/>
                <a:gd name="T63" fmla="*/ 97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6" h="176">
                  <a:moveTo>
                    <a:pt x="148" y="24"/>
                  </a:moveTo>
                  <a:cubicBezTo>
                    <a:pt x="144" y="21"/>
                    <a:pt x="144" y="21"/>
                    <a:pt x="144" y="21"/>
                  </a:cubicBezTo>
                  <a:cubicBezTo>
                    <a:pt x="144" y="21"/>
                    <a:pt x="144" y="21"/>
                    <a:pt x="144" y="21"/>
                  </a:cubicBezTo>
                  <a:cubicBezTo>
                    <a:pt x="128" y="7"/>
                    <a:pt x="109" y="0"/>
                    <a:pt x="88" y="0"/>
                  </a:cubicBezTo>
                  <a:cubicBezTo>
                    <a:pt x="76" y="0"/>
                    <a:pt x="65" y="2"/>
                    <a:pt x="55" y="7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26" y="19"/>
                    <a:pt x="7" y="42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0" y="78"/>
                    <a:pt x="0" y="83"/>
                    <a:pt x="0" y="88"/>
                  </a:cubicBezTo>
                  <a:cubicBezTo>
                    <a:pt x="0" y="114"/>
                    <a:pt x="11" y="138"/>
                    <a:pt x="31" y="155"/>
                  </a:cubicBezTo>
                  <a:cubicBezTo>
                    <a:pt x="31" y="155"/>
                    <a:pt x="31" y="155"/>
                    <a:pt x="31" y="155"/>
                  </a:cubicBezTo>
                  <a:cubicBezTo>
                    <a:pt x="33" y="157"/>
                    <a:pt x="33" y="157"/>
                    <a:pt x="33" y="157"/>
                  </a:cubicBezTo>
                  <a:cubicBezTo>
                    <a:pt x="49" y="169"/>
                    <a:pt x="68" y="176"/>
                    <a:pt x="88" y="176"/>
                  </a:cubicBezTo>
                  <a:cubicBezTo>
                    <a:pt x="98" y="176"/>
                    <a:pt x="108" y="174"/>
                    <a:pt x="118" y="170"/>
                  </a:cubicBezTo>
                  <a:cubicBezTo>
                    <a:pt x="120" y="169"/>
                    <a:pt x="120" y="169"/>
                    <a:pt x="120" y="169"/>
                  </a:cubicBezTo>
                  <a:cubicBezTo>
                    <a:pt x="120" y="169"/>
                    <a:pt x="120" y="169"/>
                    <a:pt x="120" y="169"/>
                  </a:cubicBezTo>
                  <a:cubicBezTo>
                    <a:pt x="149" y="158"/>
                    <a:pt x="169" y="132"/>
                    <a:pt x="174" y="99"/>
                  </a:cubicBezTo>
                  <a:cubicBezTo>
                    <a:pt x="175" y="100"/>
                    <a:pt x="175" y="100"/>
                    <a:pt x="175" y="100"/>
                  </a:cubicBezTo>
                  <a:cubicBezTo>
                    <a:pt x="175" y="95"/>
                    <a:pt x="175" y="95"/>
                    <a:pt x="175" y="95"/>
                  </a:cubicBezTo>
                  <a:cubicBezTo>
                    <a:pt x="175" y="92"/>
                    <a:pt x="176" y="90"/>
                    <a:pt x="176" y="88"/>
                  </a:cubicBezTo>
                  <a:cubicBezTo>
                    <a:pt x="176" y="64"/>
                    <a:pt x="166" y="41"/>
                    <a:pt x="148" y="24"/>
                  </a:cubicBezTo>
                  <a:close/>
                  <a:moveTo>
                    <a:pt x="168" y="88"/>
                  </a:moveTo>
                  <a:cubicBezTo>
                    <a:pt x="168" y="88"/>
                    <a:pt x="168" y="89"/>
                    <a:pt x="168" y="89"/>
                  </a:cubicBezTo>
                  <a:cubicBezTo>
                    <a:pt x="157" y="86"/>
                    <a:pt x="146" y="84"/>
                    <a:pt x="135" y="84"/>
                  </a:cubicBezTo>
                  <a:cubicBezTo>
                    <a:pt x="126" y="84"/>
                    <a:pt x="117" y="85"/>
                    <a:pt x="107" y="88"/>
                  </a:cubicBezTo>
                  <a:cubicBezTo>
                    <a:pt x="107" y="88"/>
                    <a:pt x="107" y="88"/>
                    <a:pt x="107" y="88"/>
                  </a:cubicBezTo>
                  <a:cubicBezTo>
                    <a:pt x="107" y="88"/>
                    <a:pt x="107" y="88"/>
                    <a:pt x="107" y="88"/>
                  </a:cubicBezTo>
                  <a:cubicBezTo>
                    <a:pt x="105" y="83"/>
                    <a:pt x="103" y="78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0" y="64"/>
                    <a:pt x="135" y="51"/>
                    <a:pt x="146" y="33"/>
                  </a:cubicBezTo>
                  <a:cubicBezTo>
                    <a:pt x="160" y="48"/>
                    <a:pt x="168" y="68"/>
                    <a:pt x="168" y="88"/>
                  </a:cubicBezTo>
                  <a:close/>
                  <a:moveTo>
                    <a:pt x="140" y="28"/>
                  </a:moveTo>
                  <a:cubicBezTo>
                    <a:pt x="130" y="44"/>
                    <a:pt x="115" y="57"/>
                    <a:pt x="98" y="66"/>
                  </a:cubicBezTo>
                  <a:cubicBezTo>
                    <a:pt x="88" y="47"/>
                    <a:pt x="76" y="29"/>
                    <a:pt x="61" y="13"/>
                  </a:cubicBezTo>
                  <a:cubicBezTo>
                    <a:pt x="69" y="10"/>
                    <a:pt x="78" y="8"/>
                    <a:pt x="88" y="8"/>
                  </a:cubicBezTo>
                  <a:cubicBezTo>
                    <a:pt x="107" y="8"/>
                    <a:pt x="125" y="15"/>
                    <a:pt x="140" y="28"/>
                  </a:cubicBezTo>
                  <a:close/>
                  <a:moveTo>
                    <a:pt x="53" y="16"/>
                  </a:moveTo>
                  <a:cubicBezTo>
                    <a:pt x="68" y="32"/>
                    <a:pt x="81" y="50"/>
                    <a:pt x="91" y="69"/>
                  </a:cubicBezTo>
                  <a:cubicBezTo>
                    <a:pt x="78" y="74"/>
                    <a:pt x="65" y="77"/>
                    <a:pt x="51" y="77"/>
                  </a:cubicBezTo>
                  <a:cubicBezTo>
                    <a:pt x="37" y="77"/>
                    <a:pt x="23" y="74"/>
                    <a:pt x="10" y="68"/>
                  </a:cubicBezTo>
                  <a:cubicBezTo>
                    <a:pt x="16" y="46"/>
                    <a:pt x="32" y="26"/>
                    <a:pt x="53" y="16"/>
                  </a:cubicBezTo>
                  <a:close/>
                  <a:moveTo>
                    <a:pt x="8" y="88"/>
                  </a:moveTo>
                  <a:cubicBezTo>
                    <a:pt x="8" y="84"/>
                    <a:pt x="8" y="80"/>
                    <a:pt x="9" y="76"/>
                  </a:cubicBezTo>
                  <a:cubicBezTo>
                    <a:pt x="22" y="82"/>
                    <a:pt x="37" y="85"/>
                    <a:pt x="51" y="85"/>
                  </a:cubicBezTo>
                  <a:cubicBezTo>
                    <a:pt x="66" y="85"/>
                    <a:pt x="80" y="82"/>
                    <a:pt x="94" y="76"/>
                  </a:cubicBezTo>
                  <a:cubicBezTo>
                    <a:pt x="96" y="81"/>
                    <a:pt x="98" y="85"/>
                    <a:pt x="100" y="90"/>
                  </a:cubicBezTo>
                  <a:cubicBezTo>
                    <a:pt x="71" y="100"/>
                    <a:pt x="47" y="120"/>
                    <a:pt x="34" y="147"/>
                  </a:cubicBezTo>
                  <a:cubicBezTo>
                    <a:pt x="17" y="132"/>
                    <a:pt x="8" y="111"/>
                    <a:pt x="8" y="88"/>
                  </a:cubicBezTo>
                  <a:close/>
                  <a:moveTo>
                    <a:pt x="40" y="152"/>
                  </a:moveTo>
                  <a:cubicBezTo>
                    <a:pt x="53" y="126"/>
                    <a:pt x="75" y="107"/>
                    <a:pt x="102" y="98"/>
                  </a:cubicBezTo>
                  <a:cubicBezTo>
                    <a:pt x="109" y="119"/>
                    <a:pt x="113" y="141"/>
                    <a:pt x="113" y="163"/>
                  </a:cubicBezTo>
                  <a:cubicBezTo>
                    <a:pt x="112" y="163"/>
                    <a:pt x="112" y="163"/>
                    <a:pt x="112" y="163"/>
                  </a:cubicBezTo>
                  <a:cubicBezTo>
                    <a:pt x="112" y="164"/>
                    <a:pt x="112" y="164"/>
                    <a:pt x="112" y="164"/>
                  </a:cubicBezTo>
                  <a:cubicBezTo>
                    <a:pt x="104" y="167"/>
                    <a:pt x="96" y="168"/>
                    <a:pt x="88" y="168"/>
                  </a:cubicBezTo>
                  <a:cubicBezTo>
                    <a:pt x="70" y="168"/>
                    <a:pt x="54" y="163"/>
                    <a:pt x="40" y="152"/>
                  </a:cubicBezTo>
                  <a:close/>
                  <a:moveTo>
                    <a:pt x="120" y="161"/>
                  </a:moveTo>
                  <a:cubicBezTo>
                    <a:pt x="120" y="138"/>
                    <a:pt x="116" y="117"/>
                    <a:pt x="109" y="96"/>
                  </a:cubicBezTo>
                  <a:cubicBezTo>
                    <a:pt x="128" y="91"/>
                    <a:pt x="148" y="91"/>
                    <a:pt x="166" y="97"/>
                  </a:cubicBezTo>
                  <a:cubicBezTo>
                    <a:pt x="162" y="126"/>
                    <a:pt x="145" y="150"/>
                    <a:pt x="120" y="1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294D190-A44F-4980-84E9-FC521280AF9F}"/>
              </a:ext>
            </a:extLst>
          </p:cNvPr>
          <p:cNvSpPr txBox="1"/>
          <p:nvPr/>
        </p:nvSpPr>
        <p:spPr>
          <a:xfrm>
            <a:off x="8067858" y="4333774"/>
            <a:ext cx="3057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Kire Kamala</a:t>
            </a:r>
          </a:p>
        </p:txBody>
      </p:sp>
      <p:cxnSp>
        <p:nvCxnSpPr>
          <p:cNvPr id="14" name="PA_库_直接连接符 13">
            <a:extLst>
              <a:ext uri="{FF2B5EF4-FFF2-40B4-BE49-F238E27FC236}">
                <a16:creationId xmlns:a16="http://schemas.microsoft.com/office/drawing/2014/main" id="{B94C9527-09A4-4F72-8162-58A1D9A25DB9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5640007" y="4333774"/>
            <a:ext cx="628058" cy="0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A_库_文本框 26">
            <a:extLst>
              <a:ext uri="{FF2B5EF4-FFF2-40B4-BE49-F238E27FC236}">
                <a16:creationId xmlns:a16="http://schemas.microsoft.com/office/drawing/2014/main" id="{2AA0702E-F813-4A50-9DE7-73A48D23C43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543665" y="5210022"/>
            <a:ext cx="1828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chemeClr val="bg1"/>
                </a:solidFill>
              </a:rPr>
              <a:t>"The quick, brown fox jumps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3D8D86-F9E2-4BA7-AB1E-0B533425CE8E}"/>
              </a:ext>
            </a:extLst>
          </p:cNvPr>
          <p:cNvSpPr txBox="1"/>
          <p:nvPr/>
        </p:nvSpPr>
        <p:spPr>
          <a:xfrm>
            <a:off x="1095254" y="2273593"/>
            <a:ext cx="3253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+mj-lt"/>
              </a:rPr>
              <a:t>Ouranos Desta</a:t>
            </a:r>
          </a:p>
        </p:txBody>
      </p:sp>
      <p:cxnSp>
        <p:nvCxnSpPr>
          <p:cNvPr id="30" name="PA_库_直接连接符 29">
            <a:extLst>
              <a:ext uri="{FF2B5EF4-FFF2-40B4-BE49-F238E27FC236}">
                <a16:creationId xmlns:a16="http://schemas.microsoft.com/office/drawing/2014/main" id="{E5BB7BC5-A4A2-4618-999F-E3C52A33D27D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5870129" y="1801616"/>
            <a:ext cx="628058" cy="0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A_库_文本框 30">
            <a:extLst>
              <a:ext uri="{FF2B5EF4-FFF2-40B4-BE49-F238E27FC236}">
                <a16:creationId xmlns:a16="http://schemas.microsoft.com/office/drawing/2014/main" id="{77759662-3E4A-471D-8089-07418E4E411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710295" y="1465655"/>
            <a:ext cx="394273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b="1" dirty="0">
                <a:solidFill>
                  <a:schemeClr val="bg1">
                    <a:lumMod val="75000"/>
                  </a:schemeClr>
                </a:solidFill>
              </a:rPr>
              <a:t>The quick, brown fox 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Jumps over a lazy dog. DJs flock by-time MTV ax quiz prog. Junk MTV quiz graceby by fox whelps. Bawds jog.</a:t>
            </a:r>
          </a:p>
        </p:txBody>
      </p:sp>
      <p:grpSp>
        <p:nvGrpSpPr>
          <p:cNvPr id="32" name="PA_库_组合 31">
            <a:extLst>
              <a:ext uri="{FF2B5EF4-FFF2-40B4-BE49-F238E27FC236}">
                <a16:creationId xmlns:a16="http://schemas.microsoft.com/office/drawing/2014/main" id="{3BC0E93C-D78F-4FDB-8C70-230D99003688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9651544" y="2521990"/>
            <a:ext cx="837543" cy="218552"/>
            <a:chOff x="4231364" y="5141843"/>
            <a:chExt cx="1091093" cy="284715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D5FC9BE-F617-4E80-A9BB-F9D9E0A1CB43}"/>
                </a:ext>
              </a:extLst>
            </p:cNvPr>
            <p:cNvSpPr/>
            <p:nvPr/>
          </p:nvSpPr>
          <p:spPr>
            <a:xfrm>
              <a:off x="4231364" y="5141843"/>
              <a:ext cx="284715" cy="284715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6A413881-DD74-43AE-999A-2E4BDE263D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6375" y="5231711"/>
              <a:ext cx="157681" cy="126231"/>
            </a:xfrm>
            <a:custGeom>
              <a:avLst/>
              <a:gdLst>
                <a:gd name="T0" fmla="*/ 68 w 200"/>
                <a:gd name="T1" fmla="*/ 160 h 160"/>
                <a:gd name="T2" fmla="*/ 2 w 200"/>
                <a:gd name="T3" fmla="*/ 123 h 160"/>
                <a:gd name="T4" fmla="*/ 17 w 200"/>
                <a:gd name="T5" fmla="*/ 118 h 160"/>
                <a:gd name="T6" fmla="*/ 24 w 200"/>
                <a:gd name="T7" fmla="*/ 100 h 160"/>
                <a:gd name="T8" fmla="*/ 16 w 200"/>
                <a:gd name="T9" fmla="*/ 82 h 160"/>
                <a:gd name="T10" fmla="*/ 12 w 200"/>
                <a:gd name="T11" fmla="*/ 49 h 160"/>
                <a:gd name="T12" fmla="*/ 10 w 200"/>
                <a:gd name="T13" fmla="*/ 31 h 160"/>
                <a:gd name="T14" fmla="*/ 27 w 200"/>
                <a:gd name="T15" fmla="*/ 2 h 160"/>
                <a:gd name="T16" fmla="*/ 44 w 200"/>
                <a:gd name="T17" fmla="*/ 17 h 160"/>
                <a:gd name="T18" fmla="*/ 97 w 200"/>
                <a:gd name="T19" fmla="*/ 14 h 160"/>
                <a:gd name="T20" fmla="*/ 145 w 200"/>
                <a:gd name="T21" fmla="*/ 2 h 160"/>
                <a:gd name="T22" fmla="*/ 172 w 200"/>
                <a:gd name="T23" fmla="*/ 6 h 160"/>
                <a:gd name="T24" fmla="*/ 183 w 200"/>
                <a:gd name="T25" fmla="*/ 2 h 160"/>
                <a:gd name="T26" fmla="*/ 190 w 200"/>
                <a:gd name="T27" fmla="*/ 17 h 160"/>
                <a:gd name="T28" fmla="*/ 196 w 200"/>
                <a:gd name="T29" fmla="*/ 18 h 160"/>
                <a:gd name="T30" fmla="*/ 197 w 200"/>
                <a:gd name="T31" fmla="*/ 19 h 160"/>
                <a:gd name="T32" fmla="*/ 197 w 200"/>
                <a:gd name="T33" fmla="*/ 20 h 160"/>
                <a:gd name="T34" fmla="*/ 200 w 200"/>
                <a:gd name="T35" fmla="*/ 23 h 160"/>
                <a:gd name="T36" fmla="*/ 190 w 200"/>
                <a:gd name="T37" fmla="*/ 42 h 160"/>
                <a:gd name="T38" fmla="*/ 179 w 200"/>
                <a:gd name="T39" fmla="*/ 54 h 160"/>
                <a:gd name="T40" fmla="*/ 105 w 200"/>
                <a:gd name="T41" fmla="*/ 154 h 160"/>
                <a:gd name="T42" fmla="*/ 10 w 200"/>
                <a:gd name="T43" fmla="*/ 126 h 160"/>
                <a:gd name="T44" fmla="*/ 68 w 200"/>
                <a:gd name="T45" fmla="*/ 152 h 160"/>
                <a:gd name="T46" fmla="*/ 103 w 200"/>
                <a:gd name="T47" fmla="*/ 147 h 160"/>
                <a:gd name="T48" fmla="*/ 171 w 200"/>
                <a:gd name="T49" fmla="*/ 55 h 160"/>
                <a:gd name="T50" fmla="*/ 184 w 200"/>
                <a:gd name="T51" fmla="*/ 37 h 160"/>
                <a:gd name="T52" fmla="*/ 190 w 200"/>
                <a:gd name="T53" fmla="*/ 25 h 160"/>
                <a:gd name="T54" fmla="*/ 184 w 200"/>
                <a:gd name="T55" fmla="*/ 26 h 160"/>
                <a:gd name="T56" fmla="*/ 179 w 200"/>
                <a:gd name="T57" fmla="*/ 21 h 160"/>
                <a:gd name="T58" fmla="*/ 178 w 200"/>
                <a:gd name="T59" fmla="*/ 12 h 160"/>
                <a:gd name="T60" fmla="*/ 159 w 200"/>
                <a:gd name="T61" fmla="*/ 18 h 160"/>
                <a:gd name="T62" fmla="*/ 156 w 200"/>
                <a:gd name="T63" fmla="*/ 17 h 160"/>
                <a:gd name="T64" fmla="*/ 131 w 200"/>
                <a:gd name="T65" fmla="*/ 8 h 160"/>
                <a:gd name="T66" fmla="*/ 94 w 200"/>
                <a:gd name="T67" fmla="*/ 44 h 160"/>
                <a:gd name="T68" fmla="*/ 89 w 200"/>
                <a:gd name="T69" fmla="*/ 48 h 160"/>
                <a:gd name="T70" fmla="*/ 35 w 200"/>
                <a:gd name="T71" fmla="*/ 18 h 160"/>
                <a:gd name="T72" fmla="*/ 18 w 200"/>
                <a:gd name="T73" fmla="*/ 31 h 160"/>
                <a:gd name="T74" fmla="*/ 21 w 200"/>
                <a:gd name="T75" fmla="*/ 49 h 160"/>
                <a:gd name="T76" fmla="*/ 18 w 200"/>
                <a:gd name="T77" fmla="*/ 55 h 160"/>
                <a:gd name="T78" fmla="*/ 23 w 200"/>
                <a:gd name="T79" fmla="*/ 78 h 160"/>
                <a:gd name="T80" fmla="*/ 30 w 200"/>
                <a:gd name="T81" fmla="*/ 87 h 160"/>
                <a:gd name="T82" fmla="*/ 31 w 200"/>
                <a:gd name="T83" fmla="*/ 97 h 160"/>
                <a:gd name="T84" fmla="*/ 60 w 200"/>
                <a:gd name="T85" fmla="*/ 119 h 160"/>
                <a:gd name="T86" fmla="*/ 23 w 200"/>
                <a:gd name="T87" fmla="*/ 126 h 160"/>
                <a:gd name="T88" fmla="*/ 11 w 200"/>
                <a:gd name="T89" fmla="*/ 12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0" h="160">
                  <a:moveTo>
                    <a:pt x="68" y="160"/>
                  </a:moveTo>
                  <a:cubicBezTo>
                    <a:pt x="68" y="160"/>
                    <a:pt x="68" y="160"/>
                    <a:pt x="68" y="160"/>
                  </a:cubicBezTo>
                  <a:cubicBezTo>
                    <a:pt x="50" y="160"/>
                    <a:pt x="33" y="156"/>
                    <a:pt x="20" y="148"/>
                  </a:cubicBezTo>
                  <a:cubicBezTo>
                    <a:pt x="19" y="147"/>
                    <a:pt x="0" y="132"/>
                    <a:pt x="2" y="123"/>
                  </a:cubicBezTo>
                  <a:cubicBezTo>
                    <a:pt x="3" y="121"/>
                    <a:pt x="5" y="118"/>
                    <a:pt x="11" y="118"/>
                  </a:cubicBezTo>
                  <a:cubicBezTo>
                    <a:pt x="13" y="118"/>
                    <a:pt x="15" y="118"/>
                    <a:pt x="17" y="118"/>
                  </a:cubicBezTo>
                  <a:cubicBezTo>
                    <a:pt x="24" y="118"/>
                    <a:pt x="31" y="118"/>
                    <a:pt x="37" y="117"/>
                  </a:cubicBezTo>
                  <a:cubicBezTo>
                    <a:pt x="31" y="112"/>
                    <a:pt x="26" y="107"/>
                    <a:pt x="24" y="100"/>
                  </a:cubicBezTo>
                  <a:cubicBezTo>
                    <a:pt x="23" y="98"/>
                    <a:pt x="21" y="94"/>
                    <a:pt x="21" y="90"/>
                  </a:cubicBezTo>
                  <a:cubicBezTo>
                    <a:pt x="19" y="88"/>
                    <a:pt x="17" y="85"/>
                    <a:pt x="16" y="82"/>
                  </a:cubicBezTo>
                  <a:cubicBezTo>
                    <a:pt x="11" y="75"/>
                    <a:pt x="9" y="66"/>
                    <a:pt x="10" y="56"/>
                  </a:cubicBezTo>
                  <a:cubicBezTo>
                    <a:pt x="10" y="53"/>
                    <a:pt x="11" y="50"/>
                    <a:pt x="12" y="49"/>
                  </a:cubicBezTo>
                  <a:cubicBezTo>
                    <a:pt x="12" y="48"/>
                    <a:pt x="11" y="46"/>
                    <a:pt x="11" y="45"/>
                  </a:cubicBezTo>
                  <a:cubicBezTo>
                    <a:pt x="10" y="41"/>
                    <a:pt x="10" y="36"/>
                    <a:pt x="10" y="31"/>
                  </a:cubicBezTo>
                  <a:cubicBezTo>
                    <a:pt x="11" y="20"/>
                    <a:pt x="15" y="12"/>
                    <a:pt x="22" y="4"/>
                  </a:cubicBezTo>
                  <a:cubicBezTo>
                    <a:pt x="24" y="3"/>
                    <a:pt x="25" y="2"/>
                    <a:pt x="27" y="2"/>
                  </a:cubicBezTo>
                  <a:cubicBezTo>
                    <a:pt x="32" y="2"/>
                    <a:pt x="37" y="7"/>
                    <a:pt x="42" y="14"/>
                  </a:cubicBezTo>
                  <a:cubicBezTo>
                    <a:pt x="43" y="15"/>
                    <a:pt x="44" y="16"/>
                    <a:pt x="44" y="17"/>
                  </a:cubicBezTo>
                  <a:cubicBezTo>
                    <a:pt x="55" y="27"/>
                    <a:pt x="68" y="34"/>
                    <a:pt x="86" y="39"/>
                  </a:cubicBezTo>
                  <a:cubicBezTo>
                    <a:pt x="87" y="30"/>
                    <a:pt x="91" y="21"/>
                    <a:pt x="97" y="14"/>
                  </a:cubicBezTo>
                  <a:cubicBezTo>
                    <a:pt x="106" y="5"/>
                    <a:pt x="118" y="0"/>
                    <a:pt x="131" y="0"/>
                  </a:cubicBezTo>
                  <a:cubicBezTo>
                    <a:pt x="136" y="0"/>
                    <a:pt x="140" y="1"/>
                    <a:pt x="145" y="2"/>
                  </a:cubicBezTo>
                  <a:cubicBezTo>
                    <a:pt x="150" y="4"/>
                    <a:pt x="155" y="7"/>
                    <a:pt x="160" y="10"/>
                  </a:cubicBezTo>
                  <a:cubicBezTo>
                    <a:pt x="164" y="10"/>
                    <a:pt x="168" y="8"/>
                    <a:pt x="172" y="6"/>
                  </a:cubicBezTo>
                  <a:cubicBezTo>
                    <a:pt x="172" y="6"/>
                    <a:pt x="173" y="6"/>
                    <a:pt x="174" y="5"/>
                  </a:cubicBezTo>
                  <a:cubicBezTo>
                    <a:pt x="176" y="4"/>
                    <a:pt x="180" y="2"/>
                    <a:pt x="183" y="2"/>
                  </a:cubicBezTo>
                  <a:cubicBezTo>
                    <a:pt x="187" y="2"/>
                    <a:pt x="189" y="3"/>
                    <a:pt x="190" y="6"/>
                  </a:cubicBezTo>
                  <a:cubicBezTo>
                    <a:pt x="191" y="9"/>
                    <a:pt x="191" y="13"/>
                    <a:pt x="190" y="17"/>
                  </a:cubicBezTo>
                  <a:cubicBezTo>
                    <a:pt x="192" y="17"/>
                    <a:pt x="194" y="17"/>
                    <a:pt x="195" y="18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7" y="19"/>
                    <a:pt x="197" y="19"/>
                    <a:pt x="197" y="19"/>
                  </a:cubicBezTo>
                  <a:cubicBezTo>
                    <a:pt x="197" y="19"/>
                    <a:pt x="197" y="19"/>
                    <a:pt x="197" y="19"/>
                  </a:cubicBezTo>
                  <a:cubicBezTo>
                    <a:pt x="197" y="19"/>
                    <a:pt x="197" y="19"/>
                    <a:pt x="197" y="20"/>
                  </a:cubicBezTo>
                  <a:cubicBezTo>
                    <a:pt x="197" y="20"/>
                    <a:pt x="197" y="20"/>
                    <a:pt x="197" y="20"/>
                  </a:cubicBezTo>
                  <a:cubicBezTo>
                    <a:pt x="197" y="20"/>
                    <a:pt x="197" y="20"/>
                    <a:pt x="197" y="20"/>
                  </a:cubicBezTo>
                  <a:cubicBezTo>
                    <a:pt x="200" y="23"/>
                    <a:pt x="200" y="23"/>
                    <a:pt x="200" y="23"/>
                  </a:cubicBezTo>
                  <a:cubicBezTo>
                    <a:pt x="199" y="24"/>
                    <a:pt x="199" y="24"/>
                    <a:pt x="199" y="24"/>
                  </a:cubicBezTo>
                  <a:cubicBezTo>
                    <a:pt x="199" y="29"/>
                    <a:pt x="194" y="36"/>
                    <a:pt x="190" y="42"/>
                  </a:cubicBezTo>
                  <a:cubicBezTo>
                    <a:pt x="188" y="44"/>
                    <a:pt x="186" y="46"/>
                    <a:pt x="184" y="47"/>
                  </a:cubicBezTo>
                  <a:cubicBezTo>
                    <a:pt x="181" y="50"/>
                    <a:pt x="179" y="52"/>
                    <a:pt x="179" y="54"/>
                  </a:cubicBezTo>
                  <a:cubicBezTo>
                    <a:pt x="181" y="70"/>
                    <a:pt x="174" y="87"/>
                    <a:pt x="169" y="99"/>
                  </a:cubicBezTo>
                  <a:cubicBezTo>
                    <a:pt x="157" y="125"/>
                    <a:pt x="134" y="145"/>
                    <a:pt x="105" y="154"/>
                  </a:cubicBezTo>
                  <a:cubicBezTo>
                    <a:pt x="93" y="158"/>
                    <a:pt x="81" y="160"/>
                    <a:pt x="68" y="160"/>
                  </a:cubicBezTo>
                  <a:close/>
                  <a:moveTo>
                    <a:pt x="10" y="126"/>
                  </a:moveTo>
                  <a:cubicBezTo>
                    <a:pt x="12" y="130"/>
                    <a:pt x="21" y="139"/>
                    <a:pt x="24" y="141"/>
                  </a:cubicBezTo>
                  <a:cubicBezTo>
                    <a:pt x="36" y="148"/>
                    <a:pt x="52" y="152"/>
                    <a:pt x="68" y="152"/>
                  </a:cubicBezTo>
                  <a:cubicBezTo>
                    <a:pt x="68" y="152"/>
                    <a:pt x="68" y="152"/>
                    <a:pt x="68" y="152"/>
                  </a:cubicBezTo>
                  <a:cubicBezTo>
                    <a:pt x="80" y="152"/>
                    <a:pt x="92" y="150"/>
                    <a:pt x="103" y="147"/>
                  </a:cubicBezTo>
                  <a:cubicBezTo>
                    <a:pt x="129" y="138"/>
                    <a:pt x="150" y="120"/>
                    <a:pt x="161" y="96"/>
                  </a:cubicBezTo>
                  <a:cubicBezTo>
                    <a:pt x="166" y="85"/>
                    <a:pt x="172" y="69"/>
                    <a:pt x="171" y="55"/>
                  </a:cubicBezTo>
                  <a:cubicBezTo>
                    <a:pt x="171" y="49"/>
                    <a:pt x="175" y="45"/>
                    <a:pt x="179" y="41"/>
                  </a:cubicBezTo>
                  <a:cubicBezTo>
                    <a:pt x="181" y="40"/>
                    <a:pt x="183" y="39"/>
                    <a:pt x="184" y="37"/>
                  </a:cubicBezTo>
                  <a:cubicBezTo>
                    <a:pt x="190" y="29"/>
                    <a:pt x="191" y="25"/>
                    <a:pt x="191" y="25"/>
                  </a:cubicBezTo>
                  <a:cubicBezTo>
                    <a:pt x="190" y="25"/>
                    <a:pt x="190" y="25"/>
                    <a:pt x="190" y="25"/>
                  </a:cubicBezTo>
                  <a:cubicBezTo>
                    <a:pt x="189" y="25"/>
                    <a:pt x="187" y="25"/>
                    <a:pt x="186" y="25"/>
                  </a:cubicBezTo>
                  <a:cubicBezTo>
                    <a:pt x="185" y="26"/>
                    <a:pt x="185" y="26"/>
                    <a:pt x="184" y="26"/>
                  </a:cubicBezTo>
                  <a:cubicBezTo>
                    <a:pt x="176" y="28"/>
                    <a:pt x="176" y="28"/>
                    <a:pt x="176" y="28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83" y="13"/>
                    <a:pt x="183" y="11"/>
                    <a:pt x="183" y="10"/>
                  </a:cubicBezTo>
                  <a:cubicBezTo>
                    <a:pt x="181" y="10"/>
                    <a:pt x="179" y="11"/>
                    <a:pt x="178" y="12"/>
                  </a:cubicBezTo>
                  <a:cubicBezTo>
                    <a:pt x="177" y="13"/>
                    <a:pt x="176" y="13"/>
                    <a:pt x="175" y="13"/>
                  </a:cubicBezTo>
                  <a:cubicBezTo>
                    <a:pt x="170" y="16"/>
                    <a:pt x="164" y="18"/>
                    <a:pt x="159" y="18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52" y="14"/>
                    <a:pt x="147" y="11"/>
                    <a:pt x="142" y="10"/>
                  </a:cubicBezTo>
                  <a:cubicBezTo>
                    <a:pt x="139" y="8"/>
                    <a:pt x="135" y="8"/>
                    <a:pt x="131" y="8"/>
                  </a:cubicBezTo>
                  <a:cubicBezTo>
                    <a:pt x="121" y="8"/>
                    <a:pt x="110" y="12"/>
                    <a:pt x="103" y="19"/>
                  </a:cubicBezTo>
                  <a:cubicBezTo>
                    <a:pt x="97" y="26"/>
                    <a:pt x="94" y="35"/>
                    <a:pt x="94" y="44"/>
                  </a:cubicBezTo>
                  <a:cubicBezTo>
                    <a:pt x="94" y="49"/>
                    <a:pt x="94" y="49"/>
                    <a:pt x="94" y="49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67" y="42"/>
                    <a:pt x="51" y="34"/>
                    <a:pt x="39" y="22"/>
                  </a:cubicBezTo>
                  <a:cubicBezTo>
                    <a:pt x="38" y="22"/>
                    <a:pt x="37" y="20"/>
                    <a:pt x="35" y="18"/>
                  </a:cubicBezTo>
                  <a:cubicBezTo>
                    <a:pt x="34" y="16"/>
                    <a:pt x="30" y="11"/>
                    <a:pt x="28" y="10"/>
                  </a:cubicBezTo>
                  <a:cubicBezTo>
                    <a:pt x="21" y="16"/>
                    <a:pt x="19" y="22"/>
                    <a:pt x="18" y="31"/>
                  </a:cubicBezTo>
                  <a:cubicBezTo>
                    <a:pt x="18" y="36"/>
                    <a:pt x="18" y="40"/>
                    <a:pt x="19" y="44"/>
                  </a:cubicBezTo>
                  <a:cubicBezTo>
                    <a:pt x="19" y="45"/>
                    <a:pt x="20" y="47"/>
                    <a:pt x="21" y="49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6"/>
                  </a:cubicBezTo>
                  <a:cubicBezTo>
                    <a:pt x="17" y="65"/>
                    <a:pt x="19" y="72"/>
                    <a:pt x="23" y="78"/>
                  </a:cubicBezTo>
                  <a:cubicBezTo>
                    <a:pt x="24" y="81"/>
                    <a:pt x="26" y="83"/>
                    <a:pt x="28" y="85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30" y="89"/>
                    <a:pt x="30" y="89"/>
                    <a:pt x="30" y="89"/>
                  </a:cubicBezTo>
                  <a:cubicBezTo>
                    <a:pt x="29" y="91"/>
                    <a:pt x="30" y="94"/>
                    <a:pt x="31" y="97"/>
                  </a:cubicBezTo>
                  <a:cubicBezTo>
                    <a:pt x="34" y="105"/>
                    <a:pt x="41" y="111"/>
                    <a:pt x="50" y="115"/>
                  </a:cubicBezTo>
                  <a:cubicBezTo>
                    <a:pt x="60" y="119"/>
                    <a:pt x="60" y="119"/>
                    <a:pt x="60" y="119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40" y="125"/>
                    <a:pt x="32" y="126"/>
                    <a:pt x="23" y="126"/>
                  </a:cubicBezTo>
                  <a:cubicBezTo>
                    <a:pt x="21" y="126"/>
                    <a:pt x="19" y="126"/>
                    <a:pt x="17" y="126"/>
                  </a:cubicBezTo>
                  <a:cubicBezTo>
                    <a:pt x="15" y="126"/>
                    <a:pt x="13" y="126"/>
                    <a:pt x="11" y="126"/>
                  </a:cubicBezTo>
                  <a:cubicBezTo>
                    <a:pt x="11" y="126"/>
                    <a:pt x="10" y="126"/>
                    <a:pt x="10" y="1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96228C8-3FC4-4DAE-B00B-531939902B03}"/>
                </a:ext>
              </a:extLst>
            </p:cNvPr>
            <p:cNvSpPr/>
            <p:nvPr/>
          </p:nvSpPr>
          <p:spPr>
            <a:xfrm>
              <a:off x="4634553" y="5141843"/>
              <a:ext cx="284715" cy="284715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CCDBA51C-6D65-49BA-88D4-7791B6373B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44144" y="5218668"/>
              <a:ext cx="69362" cy="138724"/>
            </a:xfrm>
            <a:custGeom>
              <a:avLst/>
              <a:gdLst>
                <a:gd name="T0" fmla="*/ 60 w 88"/>
                <a:gd name="T1" fmla="*/ 176 h 176"/>
                <a:gd name="T2" fmla="*/ 16 w 88"/>
                <a:gd name="T3" fmla="*/ 176 h 176"/>
                <a:gd name="T4" fmla="*/ 16 w 88"/>
                <a:gd name="T5" fmla="*/ 92 h 176"/>
                <a:gd name="T6" fmla="*/ 0 w 88"/>
                <a:gd name="T7" fmla="*/ 92 h 176"/>
                <a:gd name="T8" fmla="*/ 0 w 88"/>
                <a:gd name="T9" fmla="*/ 56 h 176"/>
                <a:gd name="T10" fmla="*/ 16 w 88"/>
                <a:gd name="T11" fmla="*/ 56 h 176"/>
                <a:gd name="T12" fmla="*/ 17 w 88"/>
                <a:gd name="T13" fmla="*/ 39 h 176"/>
                <a:gd name="T14" fmla="*/ 57 w 88"/>
                <a:gd name="T15" fmla="*/ 0 h 176"/>
                <a:gd name="T16" fmla="*/ 88 w 88"/>
                <a:gd name="T17" fmla="*/ 0 h 176"/>
                <a:gd name="T18" fmla="*/ 88 w 88"/>
                <a:gd name="T19" fmla="*/ 37 h 176"/>
                <a:gd name="T20" fmla="*/ 64 w 88"/>
                <a:gd name="T21" fmla="*/ 37 h 176"/>
                <a:gd name="T22" fmla="*/ 60 w 88"/>
                <a:gd name="T23" fmla="*/ 40 h 176"/>
                <a:gd name="T24" fmla="*/ 60 w 88"/>
                <a:gd name="T25" fmla="*/ 56 h 176"/>
                <a:gd name="T26" fmla="*/ 84 w 88"/>
                <a:gd name="T27" fmla="*/ 56 h 176"/>
                <a:gd name="T28" fmla="*/ 85 w 88"/>
                <a:gd name="T29" fmla="*/ 92 h 176"/>
                <a:gd name="T30" fmla="*/ 60 w 88"/>
                <a:gd name="T31" fmla="*/ 92 h 176"/>
                <a:gd name="T32" fmla="*/ 60 w 88"/>
                <a:gd name="T33" fmla="*/ 176 h 176"/>
                <a:gd name="T34" fmla="*/ 24 w 88"/>
                <a:gd name="T35" fmla="*/ 168 h 176"/>
                <a:gd name="T36" fmla="*/ 52 w 88"/>
                <a:gd name="T37" fmla="*/ 168 h 176"/>
                <a:gd name="T38" fmla="*/ 53 w 88"/>
                <a:gd name="T39" fmla="*/ 84 h 176"/>
                <a:gd name="T40" fmla="*/ 77 w 88"/>
                <a:gd name="T41" fmla="*/ 84 h 176"/>
                <a:gd name="T42" fmla="*/ 76 w 88"/>
                <a:gd name="T43" fmla="*/ 64 h 176"/>
                <a:gd name="T44" fmla="*/ 52 w 88"/>
                <a:gd name="T45" fmla="*/ 64 h 176"/>
                <a:gd name="T46" fmla="*/ 53 w 88"/>
                <a:gd name="T47" fmla="*/ 41 h 176"/>
                <a:gd name="T48" fmla="*/ 64 w 88"/>
                <a:gd name="T49" fmla="*/ 29 h 176"/>
                <a:gd name="T50" fmla="*/ 79 w 88"/>
                <a:gd name="T51" fmla="*/ 29 h 176"/>
                <a:gd name="T52" fmla="*/ 79 w 88"/>
                <a:gd name="T53" fmla="*/ 8 h 176"/>
                <a:gd name="T54" fmla="*/ 57 w 88"/>
                <a:gd name="T55" fmla="*/ 8 h 176"/>
                <a:gd name="T56" fmla="*/ 25 w 88"/>
                <a:gd name="T57" fmla="*/ 39 h 176"/>
                <a:gd name="T58" fmla="*/ 24 w 88"/>
                <a:gd name="T59" fmla="*/ 64 h 176"/>
                <a:gd name="T60" fmla="*/ 8 w 88"/>
                <a:gd name="T61" fmla="*/ 64 h 176"/>
                <a:gd name="T62" fmla="*/ 8 w 88"/>
                <a:gd name="T63" fmla="*/ 84 h 176"/>
                <a:gd name="T64" fmla="*/ 24 w 88"/>
                <a:gd name="T65" fmla="*/ 84 h 176"/>
                <a:gd name="T66" fmla="*/ 24 w 88"/>
                <a:gd name="T67" fmla="*/ 16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8" h="176">
                  <a:moveTo>
                    <a:pt x="60" y="176"/>
                  </a:moveTo>
                  <a:cubicBezTo>
                    <a:pt x="16" y="176"/>
                    <a:pt x="16" y="176"/>
                    <a:pt x="16" y="176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20"/>
                    <a:pt x="28" y="0"/>
                    <a:pt x="57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37"/>
                    <a:pt x="88" y="37"/>
                    <a:pt x="88" y="37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2" y="37"/>
                    <a:pt x="60" y="37"/>
                    <a:pt x="60" y="40"/>
                  </a:cubicBezTo>
                  <a:cubicBezTo>
                    <a:pt x="60" y="56"/>
                    <a:pt x="60" y="56"/>
                    <a:pt x="60" y="56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5" y="92"/>
                    <a:pt x="85" y="92"/>
                    <a:pt x="85" y="92"/>
                  </a:cubicBezTo>
                  <a:cubicBezTo>
                    <a:pt x="60" y="92"/>
                    <a:pt x="60" y="92"/>
                    <a:pt x="60" y="92"/>
                  </a:cubicBezTo>
                  <a:lnTo>
                    <a:pt x="60" y="176"/>
                  </a:lnTo>
                  <a:close/>
                  <a:moveTo>
                    <a:pt x="24" y="168"/>
                  </a:moveTo>
                  <a:cubicBezTo>
                    <a:pt x="52" y="168"/>
                    <a:pt x="52" y="168"/>
                    <a:pt x="52" y="168"/>
                  </a:cubicBezTo>
                  <a:cubicBezTo>
                    <a:pt x="53" y="84"/>
                    <a:pt x="53" y="84"/>
                    <a:pt x="53" y="84"/>
                  </a:cubicBezTo>
                  <a:cubicBezTo>
                    <a:pt x="77" y="84"/>
                    <a:pt x="77" y="84"/>
                    <a:pt x="77" y="84"/>
                  </a:cubicBezTo>
                  <a:cubicBezTo>
                    <a:pt x="76" y="64"/>
                    <a:pt x="76" y="64"/>
                    <a:pt x="76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33"/>
                    <a:pt x="59" y="29"/>
                    <a:pt x="64" y="29"/>
                  </a:cubicBezTo>
                  <a:cubicBezTo>
                    <a:pt x="79" y="29"/>
                    <a:pt x="79" y="29"/>
                    <a:pt x="79" y="29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28" y="8"/>
                    <a:pt x="25" y="32"/>
                    <a:pt x="25" y="39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24" y="84"/>
                    <a:pt x="24" y="84"/>
                    <a:pt x="24" y="84"/>
                  </a:cubicBezTo>
                  <a:lnTo>
                    <a:pt x="24" y="1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9077A35-BAF2-43AA-9860-506CD833067B}"/>
                </a:ext>
              </a:extLst>
            </p:cNvPr>
            <p:cNvSpPr/>
            <p:nvPr/>
          </p:nvSpPr>
          <p:spPr>
            <a:xfrm>
              <a:off x="5037742" y="5141843"/>
              <a:ext cx="284715" cy="284715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49">
              <a:extLst>
                <a:ext uri="{FF2B5EF4-FFF2-40B4-BE49-F238E27FC236}">
                  <a16:creationId xmlns:a16="http://schemas.microsoft.com/office/drawing/2014/main" id="{DC83186F-8458-4E2B-A07D-C68AF73E48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4567" y="5218668"/>
              <a:ext cx="138724" cy="138724"/>
            </a:xfrm>
            <a:custGeom>
              <a:avLst/>
              <a:gdLst>
                <a:gd name="T0" fmla="*/ 144 w 176"/>
                <a:gd name="T1" fmla="*/ 21 h 176"/>
                <a:gd name="T2" fmla="*/ 88 w 176"/>
                <a:gd name="T3" fmla="*/ 0 h 176"/>
                <a:gd name="T4" fmla="*/ 55 w 176"/>
                <a:gd name="T5" fmla="*/ 6 h 176"/>
                <a:gd name="T6" fmla="*/ 2 w 176"/>
                <a:gd name="T7" fmla="*/ 70 h 176"/>
                <a:gd name="T8" fmla="*/ 2 w 176"/>
                <a:gd name="T9" fmla="*/ 70 h 176"/>
                <a:gd name="T10" fmla="*/ 1 w 176"/>
                <a:gd name="T11" fmla="*/ 73 h 176"/>
                <a:gd name="T12" fmla="*/ 0 w 176"/>
                <a:gd name="T13" fmla="*/ 88 h 176"/>
                <a:gd name="T14" fmla="*/ 31 w 176"/>
                <a:gd name="T15" fmla="*/ 155 h 176"/>
                <a:gd name="T16" fmla="*/ 88 w 176"/>
                <a:gd name="T17" fmla="*/ 176 h 176"/>
                <a:gd name="T18" fmla="*/ 120 w 176"/>
                <a:gd name="T19" fmla="*/ 169 h 176"/>
                <a:gd name="T20" fmla="*/ 174 w 176"/>
                <a:gd name="T21" fmla="*/ 99 h 176"/>
                <a:gd name="T22" fmla="*/ 175 w 176"/>
                <a:gd name="T23" fmla="*/ 95 h 176"/>
                <a:gd name="T24" fmla="*/ 148 w 176"/>
                <a:gd name="T25" fmla="*/ 24 h 176"/>
                <a:gd name="T26" fmla="*/ 168 w 176"/>
                <a:gd name="T27" fmla="*/ 89 h 176"/>
                <a:gd name="T28" fmla="*/ 107 w 176"/>
                <a:gd name="T29" fmla="*/ 88 h 176"/>
                <a:gd name="T30" fmla="*/ 107 w 176"/>
                <a:gd name="T31" fmla="*/ 88 h 176"/>
                <a:gd name="T32" fmla="*/ 101 w 176"/>
                <a:gd name="T33" fmla="*/ 73 h 176"/>
                <a:gd name="T34" fmla="*/ 146 w 176"/>
                <a:gd name="T35" fmla="*/ 33 h 176"/>
                <a:gd name="T36" fmla="*/ 140 w 176"/>
                <a:gd name="T37" fmla="*/ 28 h 176"/>
                <a:gd name="T38" fmla="*/ 61 w 176"/>
                <a:gd name="T39" fmla="*/ 13 h 176"/>
                <a:gd name="T40" fmla="*/ 140 w 176"/>
                <a:gd name="T41" fmla="*/ 28 h 176"/>
                <a:gd name="T42" fmla="*/ 91 w 176"/>
                <a:gd name="T43" fmla="*/ 69 h 176"/>
                <a:gd name="T44" fmla="*/ 10 w 176"/>
                <a:gd name="T45" fmla="*/ 68 h 176"/>
                <a:gd name="T46" fmla="*/ 8 w 176"/>
                <a:gd name="T47" fmla="*/ 88 h 176"/>
                <a:gd name="T48" fmla="*/ 51 w 176"/>
                <a:gd name="T49" fmla="*/ 85 h 176"/>
                <a:gd name="T50" fmla="*/ 100 w 176"/>
                <a:gd name="T51" fmla="*/ 90 h 176"/>
                <a:gd name="T52" fmla="*/ 8 w 176"/>
                <a:gd name="T53" fmla="*/ 88 h 176"/>
                <a:gd name="T54" fmla="*/ 102 w 176"/>
                <a:gd name="T55" fmla="*/ 98 h 176"/>
                <a:gd name="T56" fmla="*/ 112 w 176"/>
                <a:gd name="T57" fmla="*/ 163 h 176"/>
                <a:gd name="T58" fmla="*/ 88 w 176"/>
                <a:gd name="T59" fmla="*/ 168 h 176"/>
                <a:gd name="T60" fmla="*/ 120 w 176"/>
                <a:gd name="T61" fmla="*/ 161 h 176"/>
                <a:gd name="T62" fmla="*/ 166 w 176"/>
                <a:gd name="T63" fmla="*/ 97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6" h="176">
                  <a:moveTo>
                    <a:pt x="148" y="24"/>
                  </a:moveTo>
                  <a:cubicBezTo>
                    <a:pt x="144" y="21"/>
                    <a:pt x="144" y="21"/>
                    <a:pt x="144" y="21"/>
                  </a:cubicBezTo>
                  <a:cubicBezTo>
                    <a:pt x="144" y="21"/>
                    <a:pt x="144" y="21"/>
                    <a:pt x="144" y="21"/>
                  </a:cubicBezTo>
                  <a:cubicBezTo>
                    <a:pt x="128" y="7"/>
                    <a:pt x="109" y="0"/>
                    <a:pt x="88" y="0"/>
                  </a:cubicBezTo>
                  <a:cubicBezTo>
                    <a:pt x="76" y="0"/>
                    <a:pt x="65" y="2"/>
                    <a:pt x="55" y="7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26" y="19"/>
                    <a:pt x="7" y="42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0" y="78"/>
                    <a:pt x="0" y="83"/>
                    <a:pt x="0" y="88"/>
                  </a:cubicBezTo>
                  <a:cubicBezTo>
                    <a:pt x="0" y="114"/>
                    <a:pt x="11" y="138"/>
                    <a:pt x="31" y="155"/>
                  </a:cubicBezTo>
                  <a:cubicBezTo>
                    <a:pt x="31" y="155"/>
                    <a:pt x="31" y="155"/>
                    <a:pt x="31" y="155"/>
                  </a:cubicBezTo>
                  <a:cubicBezTo>
                    <a:pt x="33" y="157"/>
                    <a:pt x="33" y="157"/>
                    <a:pt x="33" y="157"/>
                  </a:cubicBezTo>
                  <a:cubicBezTo>
                    <a:pt x="49" y="169"/>
                    <a:pt x="68" y="176"/>
                    <a:pt x="88" y="176"/>
                  </a:cubicBezTo>
                  <a:cubicBezTo>
                    <a:pt x="98" y="176"/>
                    <a:pt x="108" y="174"/>
                    <a:pt x="118" y="170"/>
                  </a:cubicBezTo>
                  <a:cubicBezTo>
                    <a:pt x="120" y="169"/>
                    <a:pt x="120" y="169"/>
                    <a:pt x="120" y="169"/>
                  </a:cubicBezTo>
                  <a:cubicBezTo>
                    <a:pt x="120" y="169"/>
                    <a:pt x="120" y="169"/>
                    <a:pt x="120" y="169"/>
                  </a:cubicBezTo>
                  <a:cubicBezTo>
                    <a:pt x="149" y="158"/>
                    <a:pt x="169" y="132"/>
                    <a:pt x="174" y="99"/>
                  </a:cubicBezTo>
                  <a:cubicBezTo>
                    <a:pt x="175" y="100"/>
                    <a:pt x="175" y="100"/>
                    <a:pt x="175" y="100"/>
                  </a:cubicBezTo>
                  <a:cubicBezTo>
                    <a:pt x="175" y="95"/>
                    <a:pt x="175" y="95"/>
                    <a:pt x="175" y="95"/>
                  </a:cubicBezTo>
                  <a:cubicBezTo>
                    <a:pt x="175" y="92"/>
                    <a:pt x="176" y="90"/>
                    <a:pt x="176" y="88"/>
                  </a:cubicBezTo>
                  <a:cubicBezTo>
                    <a:pt x="176" y="64"/>
                    <a:pt x="166" y="41"/>
                    <a:pt x="148" y="24"/>
                  </a:cubicBezTo>
                  <a:close/>
                  <a:moveTo>
                    <a:pt x="168" y="88"/>
                  </a:moveTo>
                  <a:cubicBezTo>
                    <a:pt x="168" y="88"/>
                    <a:pt x="168" y="89"/>
                    <a:pt x="168" y="89"/>
                  </a:cubicBezTo>
                  <a:cubicBezTo>
                    <a:pt x="157" y="86"/>
                    <a:pt x="146" y="84"/>
                    <a:pt x="135" y="84"/>
                  </a:cubicBezTo>
                  <a:cubicBezTo>
                    <a:pt x="126" y="84"/>
                    <a:pt x="117" y="85"/>
                    <a:pt x="107" y="88"/>
                  </a:cubicBezTo>
                  <a:cubicBezTo>
                    <a:pt x="107" y="88"/>
                    <a:pt x="107" y="88"/>
                    <a:pt x="107" y="88"/>
                  </a:cubicBezTo>
                  <a:cubicBezTo>
                    <a:pt x="107" y="88"/>
                    <a:pt x="107" y="88"/>
                    <a:pt x="107" y="88"/>
                  </a:cubicBezTo>
                  <a:cubicBezTo>
                    <a:pt x="105" y="83"/>
                    <a:pt x="103" y="78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0" y="64"/>
                    <a:pt x="135" y="51"/>
                    <a:pt x="146" y="33"/>
                  </a:cubicBezTo>
                  <a:cubicBezTo>
                    <a:pt x="160" y="48"/>
                    <a:pt x="168" y="68"/>
                    <a:pt x="168" y="88"/>
                  </a:cubicBezTo>
                  <a:close/>
                  <a:moveTo>
                    <a:pt x="140" y="28"/>
                  </a:moveTo>
                  <a:cubicBezTo>
                    <a:pt x="130" y="44"/>
                    <a:pt x="115" y="57"/>
                    <a:pt x="98" y="66"/>
                  </a:cubicBezTo>
                  <a:cubicBezTo>
                    <a:pt x="88" y="47"/>
                    <a:pt x="76" y="29"/>
                    <a:pt x="61" y="13"/>
                  </a:cubicBezTo>
                  <a:cubicBezTo>
                    <a:pt x="69" y="10"/>
                    <a:pt x="78" y="8"/>
                    <a:pt x="88" y="8"/>
                  </a:cubicBezTo>
                  <a:cubicBezTo>
                    <a:pt x="107" y="8"/>
                    <a:pt x="125" y="15"/>
                    <a:pt x="140" y="28"/>
                  </a:cubicBezTo>
                  <a:close/>
                  <a:moveTo>
                    <a:pt x="53" y="16"/>
                  </a:moveTo>
                  <a:cubicBezTo>
                    <a:pt x="68" y="32"/>
                    <a:pt x="81" y="50"/>
                    <a:pt x="91" y="69"/>
                  </a:cubicBezTo>
                  <a:cubicBezTo>
                    <a:pt x="78" y="74"/>
                    <a:pt x="65" y="77"/>
                    <a:pt x="51" y="77"/>
                  </a:cubicBezTo>
                  <a:cubicBezTo>
                    <a:pt x="37" y="77"/>
                    <a:pt x="23" y="74"/>
                    <a:pt x="10" y="68"/>
                  </a:cubicBezTo>
                  <a:cubicBezTo>
                    <a:pt x="16" y="46"/>
                    <a:pt x="32" y="26"/>
                    <a:pt x="53" y="16"/>
                  </a:cubicBezTo>
                  <a:close/>
                  <a:moveTo>
                    <a:pt x="8" y="88"/>
                  </a:moveTo>
                  <a:cubicBezTo>
                    <a:pt x="8" y="84"/>
                    <a:pt x="8" y="80"/>
                    <a:pt x="9" y="76"/>
                  </a:cubicBezTo>
                  <a:cubicBezTo>
                    <a:pt x="22" y="82"/>
                    <a:pt x="37" y="85"/>
                    <a:pt x="51" y="85"/>
                  </a:cubicBezTo>
                  <a:cubicBezTo>
                    <a:pt x="66" y="85"/>
                    <a:pt x="80" y="82"/>
                    <a:pt x="94" y="76"/>
                  </a:cubicBezTo>
                  <a:cubicBezTo>
                    <a:pt x="96" y="81"/>
                    <a:pt x="98" y="85"/>
                    <a:pt x="100" y="90"/>
                  </a:cubicBezTo>
                  <a:cubicBezTo>
                    <a:pt x="71" y="100"/>
                    <a:pt x="47" y="120"/>
                    <a:pt x="34" y="147"/>
                  </a:cubicBezTo>
                  <a:cubicBezTo>
                    <a:pt x="17" y="132"/>
                    <a:pt x="8" y="111"/>
                    <a:pt x="8" y="88"/>
                  </a:cubicBezTo>
                  <a:close/>
                  <a:moveTo>
                    <a:pt x="40" y="152"/>
                  </a:moveTo>
                  <a:cubicBezTo>
                    <a:pt x="53" y="126"/>
                    <a:pt x="75" y="107"/>
                    <a:pt x="102" y="98"/>
                  </a:cubicBezTo>
                  <a:cubicBezTo>
                    <a:pt x="109" y="119"/>
                    <a:pt x="113" y="141"/>
                    <a:pt x="113" y="163"/>
                  </a:cubicBezTo>
                  <a:cubicBezTo>
                    <a:pt x="112" y="163"/>
                    <a:pt x="112" y="163"/>
                    <a:pt x="112" y="163"/>
                  </a:cubicBezTo>
                  <a:cubicBezTo>
                    <a:pt x="112" y="164"/>
                    <a:pt x="112" y="164"/>
                    <a:pt x="112" y="164"/>
                  </a:cubicBezTo>
                  <a:cubicBezTo>
                    <a:pt x="104" y="167"/>
                    <a:pt x="96" y="168"/>
                    <a:pt x="88" y="168"/>
                  </a:cubicBezTo>
                  <a:cubicBezTo>
                    <a:pt x="70" y="168"/>
                    <a:pt x="54" y="163"/>
                    <a:pt x="40" y="152"/>
                  </a:cubicBezTo>
                  <a:close/>
                  <a:moveTo>
                    <a:pt x="120" y="161"/>
                  </a:moveTo>
                  <a:cubicBezTo>
                    <a:pt x="120" y="138"/>
                    <a:pt x="116" y="117"/>
                    <a:pt x="109" y="96"/>
                  </a:cubicBezTo>
                  <a:cubicBezTo>
                    <a:pt x="128" y="91"/>
                    <a:pt x="148" y="91"/>
                    <a:pt x="166" y="97"/>
                  </a:cubicBezTo>
                  <a:cubicBezTo>
                    <a:pt x="162" y="126"/>
                    <a:pt x="145" y="150"/>
                    <a:pt x="120" y="1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" name="PA_库_文本框 38">
            <a:extLst>
              <a:ext uri="{FF2B5EF4-FFF2-40B4-BE49-F238E27FC236}">
                <a16:creationId xmlns:a16="http://schemas.microsoft.com/office/drawing/2014/main" id="{7BA90897-703D-4B4E-9580-9B810AEDF6E2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710295" y="2524006"/>
            <a:ext cx="1828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chemeClr val="bg1"/>
                </a:solidFill>
              </a:rPr>
              <a:t>"The quick, brown fox jumps</a:t>
            </a:r>
          </a:p>
        </p:txBody>
      </p:sp>
    </p:spTree>
    <p:extLst>
      <p:ext uri="{BB962C8B-B14F-4D97-AF65-F5344CB8AC3E}">
        <p14:creationId xmlns:p14="http://schemas.microsoft.com/office/powerpoint/2010/main" val="2501849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4="http://schemas.microsoft.com/office/powerpoint/2010/main" xmlns:a16="http://schemas.microsoft.com/office/drawing/2014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utoUpdateAnimBg="0"/>
      <p:bldP spid="27" grpId="0" autoUpdateAnimBg="0"/>
      <p:bldP spid="31" grpId="0" autoUpdateAnimBg="0"/>
      <p:bldP spid="39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B63335A-0685-4A0F-BAAE-F7D13EB7331F}"/>
              </a:ext>
            </a:extLst>
          </p:cNvPr>
          <p:cNvGrpSpPr/>
          <p:nvPr/>
        </p:nvGrpSpPr>
        <p:grpSpPr>
          <a:xfrm>
            <a:off x="1066800" y="1143000"/>
            <a:ext cx="10058400" cy="4572000"/>
            <a:chOff x="1066800" y="1143000"/>
            <a:chExt cx="10058400" cy="4572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FAB9808-6E0E-4FFB-A5C8-F495E3A3C561}"/>
                </a:ext>
              </a:extLst>
            </p:cNvPr>
            <p:cNvSpPr/>
            <p:nvPr userDrawn="1"/>
          </p:nvSpPr>
          <p:spPr>
            <a:xfrm>
              <a:off x="1066800" y="1143000"/>
              <a:ext cx="10058400" cy="4572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  <a:effectLst>
              <a:outerShdw blurRad="1270000" dist="520700" dir="5400000" sx="92000" sy="92000" algn="t" rotWithShape="0">
                <a:schemeClr val="accent1">
                  <a:lumMod val="60000"/>
                  <a:lumOff val="4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35D49F8-651C-4CDF-9C06-6C0DBC9EACE3}"/>
                </a:ext>
              </a:extLst>
            </p:cNvPr>
            <p:cNvSpPr/>
            <p:nvPr userDrawn="1"/>
          </p:nvSpPr>
          <p:spPr>
            <a:xfrm>
              <a:off x="1066800" y="5669281"/>
              <a:ext cx="10058400" cy="45719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PA_库_组合 19">
            <a:extLst>
              <a:ext uri="{FF2B5EF4-FFF2-40B4-BE49-F238E27FC236}">
                <a16:creationId xmlns:a16="http://schemas.microsoft.com/office/drawing/2014/main" id="{A3914BB4-A011-495A-843A-51293856BF6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670970" y="3693514"/>
            <a:ext cx="3400158" cy="1528146"/>
            <a:chOff x="1534587" y="3374607"/>
            <a:chExt cx="3400158" cy="152814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2A97E78B-B3BD-4104-BF55-15CEB0AFCE52}"/>
                </a:ext>
              </a:extLst>
            </p:cNvPr>
            <p:cNvSpPr/>
            <p:nvPr/>
          </p:nvSpPr>
          <p:spPr>
            <a:xfrm>
              <a:off x="1622325" y="3636601"/>
              <a:ext cx="2866368" cy="819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F1872ED-2379-4606-B5CC-4707921A39E9}"/>
                </a:ext>
              </a:extLst>
            </p:cNvPr>
            <p:cNvSpPr txBox="1"/>
            <p:nvPr/>
          </p:nvSpPr>
          <p:spPr>
            <a:xfrm>
              <a:off x="1534587" y="3374607"/>
              <a:ext cx="1244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>
                      <a:lumMod val="75000"/>
                    </a:schemeClr>
                  </a:solidFill>
                </a:rPr>
                <a:t>Design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456F86C-7CD6-45D8-8792-97E3172FC3FD}"/>
                </a:ext>
              </a:extLst>
            </p:cNvPr>
            <p:cNvSpPr txBox="1"/>
            <p:nvPr/>
          </p:nvSpPr>
          <p:spPr>
            <a:xfrm>
              <a:off x="4468435" y="3562165"/>
              <a:ext cx="46631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>
                      <a:lumMod val="75000"/>
                    </a:schemeClr>
                  </a:solidFill>
                </a:rPr>
                <a:t>86%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6B22FE5-E568-4C35-A656-AF1722558028}"/>
                </a:ext>
              </a:extLst>
            </p:cNvPr>
            <p:cNvSpPr/>
            <p:nvPr/>
          </p:nvSpPr>
          <p:spPr>
            <a:xfrm>
              <a:off x="1622325" y="4191479"/>
              <a:ext cx="2866368" cy="819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DBAE009-AE8E-4D96-AF99-C80472A2AA50}"/>
                </a:ext>
              </a:extLst>
            </p:cNvPr>
            <p:cNvSpPr txBox="1"/>
            <p:nvPr/>
          </p:nvSpPr>
          <p:spPr>
            <a:xfrm>
              <a:off x="1534587" y="3929485"/>
              <a:ext cx="1244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>
                      <a:lumMod val="75000"/>
                    </a:schemeClr>
                  </a:solidFill>
                </a:rPr>
                <a:t>Photography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CE2B9B9-A908-44E5-A365-BDD2330242AB}"/>
                </a:ext>
              </a:extLst>
            </p:cNvPr>
            <p:cNvSpPr txBox="1"/>
            <p:nvPr/>
          </p:nvSpPr>
          <p:spPr>
            <a:xfrm>
              <a:off x="4468435" y="4117043"/>
              <a:ext cx="46631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>
                      <a:lumMod val="75000"/>
                    </a:schemeClr>
                  </a:solidFill>
                </a:rPr>
                <a:t>55%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2E93DEC-596D-4B3E-BBB8-D06C87D12999}"/>
                </a:ext>
              </a:extLst>
            </p:cNvPr>
            <p:cNvSpPr/>
            <p:nvPr/>
          </p:nvSpPr>
          <p:spPr>
            <a:xfrm>
              <a:off x="1622325" y="4746357"/>
              <a:ext cx="2866368" cy="819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D757B15-A453-43B8-A1F2-BF5BE67D0F1A}"/>
                </a:ext>
              </a:extLst>
            </p:cNvPr>
            <p:cNvSpPr txBox="1"/>
            <p:nvPr/>
          </p:nvSpPr>
          <p:spPr>
            <a:xfrm>
              <a:off x="1534587" y="4484363"/>
              <a:ext cx="1244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>
                      <a:lumMod val="75000"/>
                    </a:schemeClr>
                  </a:solidFill>
                </a:rPr>
                <a:t>Illustration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412A152-DC4A-43ED-B444-7389BCF40412}"/>
                </a:ext>
              </a:extLst>
            </p:cNvPr>
            <p:cNvSpPr txBox="1"/>
            <p:nvPr/>
          </p:nvSpPr>
          <p:spPr>
            <a:xfrm>
              <a:off x="4468435" y="4671921"/>
              <a:ext cx="46631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>
                      <a:lumMod val="75000"/>
                    </a:schemeClr>
                  </a:solidFill>
                </a:rPr>
                <a:t>73%</a:t>
              </a:r>
            </a:p>
          </p:txBody>
        </p:sp>
      </p:grpSp>
      <p:sp>
        <p:nvSpPr>
          <p:cNvPr id="30" name="PA_库_文本框 29">
            <a:extLst>
              <a:ext uri="{FF2B5EF4-FFF2-40B4-BE49-F238E27FC236}">
                <a16:creationId xmlns:a16="http://schemas.microsoft.com/office/drawing/2014/main" id="{063B7A65-3B57-472B-9D50-EEC65B399EB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670970" y="1551313"/>
            <a:ext cx="30573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Halsten 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Magdalena</a:t>
            </a:r>
          </a:p>
        </p:txBody>
      </p:sp>
      <p:cxnSp>
        <p:nvCxnSpPr>
          <p:cNvPr id="31" name="PA_库_直接连接符 30">
            <a:extLst>
              <a:ext uri="{FF2B5EF4-FFF2-40B4-BE49-F238E27FC236}">
                <a16:creationId xmlns:a16="http://schemas.microsoft.com/office/drawing/2014/main" id="{B2608116-0DDB-4A7C-BF83-388616419D65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907877" y="1836491"/>
            <a:ext cx="628058" cy="0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PA_库_组合 32">
            <a:extLst>
              <a:ext uri="{FF2B5EF4-FFF2-40B4-BE49-F238E27FC236}">
                <a16:creationId xmlns:a16="http://schemas.microsoft.com/office/drawing/2014/main" id="{782F0FAE-B245-48C4-82E1-0B61A20CE2E0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758708" y="3955508"/>
            <a:ext cx="2313039" cy="1191716"/>
            <a:chOff x="1622325" y="3636601"/>
            <a:chExt cx="2313039" cy="119171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2C37F00-3D89-4DC4-8B92-89B2B16D7C06}"/>
                </a:ext>
              </a:extLst>
            </p:cNvPr>
            <p:cNvSpPr/>
            <p:nvPr/>
          </p:nvSpPr>
          <p:spPr>
            <a:xfrm>
              <a:off x="1622325" y="3636601"/>
              <a:ext cx="2313039" cy="819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022C679C-4948-4B17-8A5E-4A53058F21BB}"/>
                </a:ext>
              </a:extLst>
            </p:cNvPr>
            <p:cNvSpPr/>
            <p:nvPr/>
          </p:nvSpPr>
          <p:spPr>
            <a:xfrm>
              <a:off x="1622325" y="4191479"/>
              <a:ext cx="1654275" cy="819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5D4C424-D91B-47A0-8BE0-3706DF0B66D8}"/>
                </a:ext>
              </a:extLst>
            </p:cNvPr>
            <p:cNvSpPr/>
            <p:nvPr/>
          </p:nvSpPr>
          <p:spPr>
            <a:xfrm>
              <a:off x="1622326" y="4746357"/>
              <a:ext cx="2048968" cy="819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PA_库_组合 36">
            <a:extLst>
              <a:ext uri="{FF2B5EF4-FFF2-40B4-BE49-F238E27FC236}">
                <a16:creationId xmlns:a16="http://schemas.microsoft.com/office/drawing/2014/main" id="{B0F12719-DE29-4043-A89B-83D6BCEE4B85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211548" y="1694133"/>
            <a:ext cx="231267" cy="231267"/>
            <a:chOff x="3397599" y="5460999"/>
            <a:chExt cx="284715" cy="284715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7C9E1AA-574C-4E57-97FC-0D2B7BC0FB47}"/>
                </a:ext>
              </a:extLst>
            </p:cNvPr>
            <p:cNvSpPr/>
            <p:nvPr/>
          </p:nvSpPr>
          <p:spPr>
            <a:xfrm>
              <a:off x="3397599" y="5460999"/>
              <a:ext cx="284715" cy="28471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22">
              <a:extLst>
                <a:ext uri="{FF2B5EF4-FFF2-40B4-BE49-F238E27FC236}">
                  <a16:creationId xmlns:a16="http://schemas.microsoft.com/office/drawing/2014/main" id="{AC65BC69-83EA-437F-B1E1-ADC7C14C75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56763" y="5536756"/>
              <a:ext cx="166386" cy="133200"/>
            </a:xfrm>
            <a:custGeom>
              <a:avLst/>
              <a:gdLst>
                <a:gd name="T0" fmla="*/ 68 w 200"/>
                <a:gd name="T1" fmla="*/ 160 h 160"/>
                <a:gd name="T2" fmla="*/ 2 w 200"/>
                <a:gd name="T3" fmla="*/ 123 h 160"/>
                <a:gd name="T4" fmla="*/ 17 w 200"/>
                <a:gd name="T5" fmla="*/ 118 h 160"/>
                <a:gd name="T6" fmla="*/ 24 w 200"/>
                <a:gd name="T7" fmla="*/ 100 h 160"/>
                <a:gd name="T8" fmla="*/ 16 w 200"/>
                <a:gd name="T9" fmla="*/ 82 h 160"/>
                <a:gd name="T10" fmla="*/ 12 w 200"/>
                <a:gd name="T11" fmla="*/ 49 h 160"/>
                <a:gd name="T12" fmla="*/ 10 w 200"/>
                <a:gd name="T13" fmla="*/ 31 h 160"/>
                <a:gd name="T14" fmla="*/ 27 w 200"/>
                <a:gd name="T15" fmla="*/ 2 h 160"/>
                <a:gd name="T16" fmla="*/ 44 w 200"/>
                <a:gd name="T17" fmla="*/ 17 h 160"/>
                <a:gd name="T18" fmla="*/ 97 w 200"/>
                <a:gd name="T19" fmla="*/ 14 h 160"/>
                <a:gd name="T20" fmla="*/ 145 w 200"/>
                <a:gd name="T21" fmla="*/ 2 h 160"/>
                <a:gd name="T22" fmla="*/ 172 w 200"/>
                <a:gd name="T23" fmla="*/ 6 h 160"/>
                <a:gd name="T24" fmla="*/ 183 w 200"/>
                <a:gd name="T25" fmla="*/ 2 h 160"/>
                <a:gd name="T26" fmla="*/ 190 w 200"/>
                <a:gd name="T27" fmla="*/ 17 h 160"/>
                <a:gd name="T28" fmla="*/ 196 w 200"/>
                <a:gd name="T29" fmla="*/ 18 h 160"/>
                <a:gd name="T30" fmla="*/ 197 w 200"/>
                <a:gd name="T31" fmla="*/ 19 h 160"/>
                <a:gd name="T32" fmla="*/ 197 w 200"/>
                <a:gd name="T33" fmla="*/ 20 h 160"/>
                <a:gd name="T34" fmla="*/ 200 w 200"/>
                <a:gd name="T35" fmla="*/ 23 h 160"/>
                <a:gd name="T36" fmla="*/ 190 w 200"/>
                <a:gd name="T37" fmla="*/ 42 h 160"/>
                <a:gd name="T38" fmla="*/ 179 w 200"/>
                <a:gd name="T39" fmla="*/ 54 h 160"/>
                <a:gd name="T40" fmla="*/ 105 w 200"/>
                <a:gd name="T41" fmla="*/ 154 h 160"/>
                <a:gd name="T42" fmla="*/ 10 w 200"/>
                <a:gd name="T43" fmla="*/ 126 h 160"/>
                <a:gd name="T44" fmla="*/ 68 w 200"/>
                <a:gd name="T45" fmla="*/ 152 h 160"/>
                <a:gd name="T46" fmla="*/ 103 w 200"/>
                <a:gd name="T47" fmla="*/ 147 h 160"/>
                <a:gd name="T48" fmla="*/ 171 w 200"/>
                <a:gd name="T49" fmla="*/ 55 h 160"/>
                <a:gd name="T50" fmla="*/ 184 w 200"/>
                <a:gd name="T51" fmla="*/ 37 h 160"/>
                <a:gd name="T52" fmla="*/ 190 w 200"/>
                <a:gd name="T53" fmla="*/ 25 h 160"/>
                <a:gd name="T54" fmla="*/ 184 w 200"/>
                <a:gd name="T55" fmla="*/ 26 h 160"/>
                <a:gd name="T56" fmla="*/ 179 w 200"/>
                <a:gd name="T57" fmla="*/ 21 h 160"/>
                <a:gd name="T58" fmla="*/ 178 w 200"/>
                <a:gd name="T59" fmla="*/ 12 h 160"/>
                <a:gd name="T60" fmla="*/ 159 w 200"/>
                <a:gd name="T61" fmla="*/ 18 h 160"/>
                <a:gd name="T62" fmla="*/ 156 w 200"/>
                <a:gd name="T63" fmla="*/ 17 h 160"/>
                <a:gd name="T64" fmla="*/ 131 w 200"/>
                <a:gd name="T65" fmla="*/ 8 h 160"/>
                <a:gd name="T66" fmla="*/ 94 w 200"/>
                <a:gd name="T67" fmla="*/ 44 h 160"/>
                <a:gd name="T68" fmla="*/ 89 w 200"/>
                <a:gd name="T69" fmla="*/ 48 h 160"/>
                <a:gd name="T70" fmla="*/ 35 w 200"/>
                <a:gd name="T71" fmla="*/ 18 h 160"/>
                <a:gd name="T72" fmla="*/ 18 w 200"/>
                <a:gd name="T73" fmla="*/ 31 h 160"/>
                <a:gd name="T74" fmla="*/ 21 w 200"/>
                <a:gd name="T75" fmla="*/ 49 h 160"/>
                <a:gd name="T76" fmla="*/ 18 w 200"/>
                <a:gd name="T77" fmla="*/ 55 h 160"/>
                <a:gd name="T78" fmla="*/ 23 w 200"/>
                <a:gd name="T79" fmla="*/ 78 h 160"/>
                <a:gd name="T80" fmla="*/ 30 w 200"/>
                <a:gd name="T81" fmla="*/ 87 h 160"/>
                <a:gd name="T82" fmla="*/ 31 w 200"/>
                <a:gd name="T83" fmla="*/ 97 h 160"/>
                <a:gd name="T84" fmla="*/ 60 w 200"/>
                <a:gd name="T85" fmla="*/ 119 h 160"/>
                <a:gd name="T86" fmla="*/ 23 w 200"/>
                <a:gd name="T87" fmla="*/ 126 h 160"/>
                <a:gd name="T88" fmla="*/ 11 w 200"/>
                <a:gd name="T89" fmla="*/ 12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0" h="160">
                  <a:moveTo>
                    <a:pt x="68" y="160"/>
                  </a:moveTo>
                  <a:cubicBezTo>
                    <a:pt x="68" y="160"/>
                    <a:pt x="68" y="160"/>
                    <a:pt x="68" y="160"/>
                  </a:cubicBezTo>
                  <a:cubicBezTo>
                    <a:pt x="50" y="160"/>
                    <a:pt x="33" y="156"/>
                    <a:pt x="20" y="148"/>
                  </a:cubicBezTo>
                  <a:cubicBezTo>
                    <a:pt x="19" y="147"/>
                    <a:pt x="0" y="132"/>
                    <a:pt x="2" y="123"/>
                  </a:cubicBezTo>
                  <a:cubicBezTo>
                    <a:pt x="3" y="121"/>
                    <a:pt x="5" y="118"/>
                    <a:pt x="11" y="118"/>
                  </a:cubicBezTo>
                  <a:cubicBezTo>
                    <a:pt x="13" y="118"/>
                    <a:pt x="15" y="118"/>
                    <a:pt x="17" y="118"/>
                  </a:cubicBezTo>
                  <a:cubicBezTo>
                    <a:pt x="24" y="118"/>
                    <a:pt x="31" y="118"/>
                    <a:pt x="37" y="117"/>
                  </a:cubicBezTo>
                  <a:cubicBezTo>
                    <a:pt x="31" y="112"/>
                    <a:pt x="26" y="107"/>
                    <a:pt x="24" y="100"/>
                  </a:cubicBezTo>
                  <a:cubicBezTo>
                    <a:pt x="23" y="98"/>
                    <a:pt x="21" y="94"/>
                    <a:pt x="21" y="90"/>
                  </a:cubicBezTo>
                  <a:cubicBezTo>
                    <a:pt x="19" y="88"/>
                    <a:pt x="17" y="85"/>
                    <a:pt x="16" y="82"/>
                  </a:cubicBezTo>
                  <a:cubicBezTo>
                    <a:pt x="11" y="75"/>
                    <a:pt x="9" y="66"/>
                    <a:pt x="10" y="56"/>
                  </a:cubicBezTo>
                  <a:cubicBezTo>
                    <a:pt x="10" y="53"/>
                    <a:pt x="11" y="50"/>
                    <a:pt x="12" y="49"/>
                  </a:cubicBezTo>
                  <a:cubicBezTo>
                    <a:pt x="12" y="48"/>
                    <a:pt x="11" y="46"/>
                    <a:pt x="11" y="45"/>
                  </a:cubicBezTo>
                  <a:cubicBezTo>
                    <a:pt x="10" y="41"/>
                    <a:pt x="10" y="36"/>
                    <a:pt x="10" y="31"/>
                  </a:cubicBezTo>
                  <a:cubicBezTo>
                    <a:pt x="11" y="20"/>
                    <a:pt x="15" y="12"/>
                    <a:pt x="22" y="4"/>
                  </a:cubicBezTo>
                  <a:cubicBezTo>
                    <a:pt x="24" y="3"/>
                    <a:pt x="25" y="2"/>
                    <a:pt x="27" y="2"/>
                  </a:cubicBezTo>
                  <a:cubicBezTo>
                    <a:pt x="32" y="2"/>
                    <a:pt x="37" y="7"/>
                    <a:pt x="42" y="14"/>
                  </a:cubicBezTo>
                  <a:cubicBezTo>
                    <a:pt x="43" y="15"/>
                    <a:pt x="44" y="16"/>
                    <a:pt x="44" y="17"/>
                  </a:cubicBezTo>
                  <a:cubicBezTo>
                    <a:pt x="55" y="27"/>
                    <a:pt x="68" y="34"/>
                    <a:pt x="86" y="39"/>
                  </a:cubicBezTo>
                  <a:cubicBezTo>
                    <a:pt x="87" y="30"/>
                    <a:pt x="91" y="21"/>
                    <a:pt x="97" y="14"/>
                  </a:cubicBezTo>
                  <a:cubicBezTo>
                    <a:pt x="106" y="5"/>
                    <a:pt x="118" y="0"/>
                    <a:pt x="131" y="0"/>
                  </a:cubicBezTo>
                  <a:cubicBezTo>
                    <a:pt x="136" y="0"/>
                    <a:pt x="140" y="1"/>
                    <a:pt x="145" y="2"/>
                  </a:cubicBezTo>
                  <a:cubicBezTo>
                    <a:pt x="150" y="4"/>
                    <a:pt x="155" y="7"/>
                    <a:pt x="160" y="10"/>
                  </a:cubicBezTo>
                  <a:cubicBezTo>
                    <a:pt x="164" y="10"/>
                    <a:pt x="168" y="8"/>
                    <a:pt x="172" y="6"/>
                  </a:cubicBezTo>
                  <a:cubicBezTo>
                    <a:pt x="172" y="6"/>
                    <a:pt x="173" y="6"/>
                    <a:pt x="174" y="5"/>
                  </a:cubicBezTo>
                  <a:cubicBezTo>
                    <a:pt x="176" y="4"/>
                    <a:pt x="180" y="2"/>
                    <a:pt x="183" y="2"/>
                  </a:cubicBezTo>
                  <a:cubicBezTo>
                    <a:pt x="187" y="2"/>
                    <a:pt x="189" y="3"/>
                    <a:pt x="190" y="6"/>
                  </a:cubicBezTo>
                  <a:cubicBezTo>
                    <a:pt x="191" y="9"/>
                    <a:pt x="191" y="13"/>
                    <a:pt x="190" y="17"/>
                  </a:cubicBezTo>
                  <a:cubicBezTo>
                    <a:pt x="192" y="17"/>
                    <a:pt x="194" y="17"/>
                    <a:pt x="195" y="18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7" y="19"/>
                    <a:pt x="197" y="19"/>
                    <a:pt x="197" y="19"/>
                  </a:cubicBezTo>
                  <a:cubicBezTo>
                    <a:pt x="197" y="19"/>
                    <a:pt x="197" y="19"/>
                    <a:pt x="197" y="19"/>
                  </a:cubicBezTo>
                  <a:cubicBezTo>
                    <a:pt x="197" y="19"/>
                    <a:pt x="197" y="19"/>
                    <a:pt x="197" y="20"/>
                  </a:cubicBezTo>
                  <a:cubicBezTo>
                    <a:pt x="197" y="20"/>
                    <a:pt x="197" y="20"/>
                    <a:pt x="197" y="20"/>
                  </a:cubicBezTo>
                  <a:cubicBezTo>
                    <a:pt x="197" y="20"/>
                    <a:pt x="197" y="20"/>
                    <a:pt x="197" y="20"/>
                  </a:cubicBezTo>
                  <a:cubicBezTo>
                    <a:pt x="200" y="23"/>
                    <a:pt x="200" y="23"/>
                    <a:pt x="200" y="23"/>
                  </a:cubicBezTo>
                  <a:cubicBezTo>
                    <a:pt x="199" y="24"/>
                    <a:pt x="199" y="24"/>
                    <a:pt x="199" y="24"/>
                  </a:cubicBezTo>
                  <a:cubicBezTo>
                    <a:pt x="199" y="29"/>
                    <a:pt x="194" y="36"/>
                    <a:pt x="190" y="42"/>
                  </a:cubicBezTo>
                  <a:cubicBezTo>
                    <a:pt x="188" y="44"/>
                    <a:pt x="186" y="46"/>
                    <a:pt x="184" y="47"/>
                  </a:cubicBezTo>
                  <a:cubicBezTo>
                    <a:pt x="181" y="50"/>
                    <a:pt x="179" y="52"/>
                    <a:pt x="179" y="54"/>
                  </a:cubicBezTo>
                  <a:cubicBezTo>
                    <a:pt x="181" y="70"/>
                    <a:pt x="174" y="87"/>
                    <a:pt x="169" y="99"/>
                  </a:cubicBezTo>
                  <a:cubicBezTo>
                    <a:pt x="157" y="125"/>
                    <a:pt x="134" y="145"/>
                    <a:pt x="105" y="154"/>
                  </a:cubicBezTo>
                  <a:cubicBezTo>
                    <a:pt x="93" y="158"/>
                    <a:pt x="81" y="160"/>
                    <a:pt x="68" y="160"/>
                  </a:cubicBezTo>
                  <a:close/>
                  <a:moveTo>
                    <a:pt x="10" y="126"/>
                  </a:moveTo>
                  <a:cubicBezTo>
                    <a:pt x="12" y="130"/>
                    <a:pt x="21" y="139"/>
                    <a:pt x="24" y="141"/>
                  </a:cubicBezTo>
                  <a:cubicBezTo>
                    <a:pt x="36" y="148"/>
                    <a:pt x="52" y="152"/>
                    <a:pt x="68" y="152"/>
                  </a:cubicBezTo>
                  <a:cubicBezTo>
                    <a:pt x="68" y="152"/>
                    <a:pt x="68" y="152"/>
                    <a:pt x="68" y="152"/>
                  </a:cubicBezTo>
                  <a:cubicBezTo>
                    <a:pt x="80" y="152"/>
                    <a:pt x="92" y="150"/>
                    <a:pt x="103" y="147"/>
                  </a:cubicBezTo>
                  <a:cubicBezTo>
                    <a:pt x="129" y="138"/>
                    <a:pt x="150" y="120"/>
                    <a:pt x="161" y="96"/>
                  </a:cubicBezTo>
                  <a:cubicBezTo>
                    <a:pt x="166" y="85"/>
                    <a:pt x="172" y="69"/>
                    <a:pt x="171" y="55"/>
                  </a:cubicBezTo>
                  <a:cubicBezTo>
                    <a:pt x="171" y="49"/>
                    <a:pt x="175" y="45"/>
                    <a:pt x="179" y="41"/>
                  </a:cubicBezTo>
                  <a:cubicBezTo>
                    <a:pt x="181" y="40"/>
                    <a:pt x="183" y="39"/>
                    <a:pt x="184" y="37"/>
                  </a:cubicBezTo>
                  <a:cubicBezTo>
                    <a:pt x="190" y="29"/>
                    <a:pt x="191" y="25"/>
                    <a:pt x="191" y="25"/>
                  </a:cubicBezTo>
                  <a:cubicBezTo>
                    <a:pt x="190" y="25"/>
                    <a:pt x="190" y="25"/>
                    <a:pt x="190" y="25"/>
                  </a:cubicBezTo>
                  <a:cubicBezTo>
                    <a:pt x="189" y="25"/>
                    <a:pt x="187" y="25"/>
                    <a:pt x="186" y="25"/>
                  </a:cubicBezTo>
                  <a:cubicBezTo>
                    <a:pt x="185" y="26"/>
                    <a:pt x="185" y="26"/>
                    <a:pt x="184" y="26"/>
                  </a:cubicBezTo>
                  <a:cubicBezTo>
                    <a:pt x="176" y="28"/>
                    <a:pt x="176" y="28"/>
                    <a:pt x="176" y="28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83" y="13"/>
                    <a:pt x="183" y="11"/>
                    <a:pt x="183" y="10"/>
                  </a:cubicBezTo>
                  <a:cubicBezTo>
                    <a:pt x="181" y="10"/>
                    <a:pt x="179" y="11"/>
                    <a:pt x="178" y="12"/>
                  </a:cubicBezTo>
                  <a:cubicBezTo>
                    <a:pt x="177" y="13"/>
                    <a:pt x="176" y="13"/>
                    <a:pt x="175" y="13"/>
                  </a:cubicBezTo>
                  <a:cubicBezTo>
                    <a:pt x="170" y="16"/>
                    <a:pt x="164" y="18"/>
                    <a:pt x="159" y="18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52" y="14"/>
                    <a:pt x="147" y="11"/>
                    <a:pt x="142" y="10"/>
                  </a:cubicBezTo>
                  <a:cubicBezTo>
                    <a:pt x="139" y="8"/>
                    <a:pt x="135" y="8"/>
                    <a:pt x="131" y="8"/>
                  </a:cubicBezTo>
                  <a:cubicBezTo>
                    <a:pt x="121" y="8"/>
                    <a:pt x="110" y="12"/>
                    <a:pt x="103" y="19"/>
                  </a:cubicBezTo>
                  <a:cubicBezTo>
                    <a:pt x="97" y="26"/>
                    <a:pt x="94" y="35"/>
                    <a:pt x="94" y="44"/>
                  </a:cubicBezTo>
                  <a:cubicBezTo>
                    <a:pt x="94" y="49"/>
                    <a:pt x="94" y="49"/>
                    <a:pt x="94" y="49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67" y="42"/>
                    <a:pt x="51" y="34"/>
                    <a:pt x="39" y="22"/>
                  </a:cubicBezTo>
                  <a:cubicBezTo>
                    <a:pt x="38" y="22"/>
                    <a:pt x="37" y="20"/>
                    <a:pt x="35" y="18"/>
                  </a:cubicBezTo>
                  <a:cubicBezTo>
                    <a:pt x="34" y="16"/>
                    <a:pt x="30" y="11"/>
                    <a:pt x="28" y="10"/>
                  </a:cubicBezTo>
                  <a:cubicBezTo>
                    <a:pt x="21" y="16"/>
                    <a:pt x="19" y="22"/>
                    <a:pt x="18" y="31"/>
                  </a:cubicBezTo>
                  <a:cubicBezTo>
                    <a:pt x="18" y="36"/>
                    <a:pt x="18" y="40"/>
                    <a:pt x="19" y="44"/>
                  </a:cubicBezTo>
                  <a:cubicBezTo>
                    <a:pt x="19" y="45"/>
                    <a:pt x="20" y="47"/>
                    <a:pt x="21" y="49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6"/>
                  </a:cubicBezTo>
                  <a:cubicBezTo>
                    <a:pt x="17" y="65"/>
                    <a:pt x="19" y="72"/>
                    <a:pt x="23" y="78"/>
                  </a:cubicBezTo>
                  <a:cubicBezTo>
                    <a:pt x="24" y="81"/>
                    <a:pt x="26" y="83"/>
                    <a:pt x="28" y="85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30" y="89"/>
                    <a:pt x="30" y="89"/>
                    <a:pt x="30" y="89"/>
                  </a:cubicBezTo>
                  <a:cubicBezTo>
                    <a:pt x="29" y="91"/>
                    <a:pt x="30" y="94"/>
                    <a:pt x="31" y="97"/>
                  </a:cubicBezTo>
                  <a:cubicBezTo>
                    <a:pt x="34" y="105"/>
                    <a:pt x="41" y="111"/>
                    <a:pt x="50" y="115"/>
                  </a:cubicBezTo>
                  <a:cubicBezTo>
                    <a:pt x="60" y="119"/>
                    <a:pt x="60" y="119"/>
                    <a:pt x="60" y="119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40" y="125"/>
                    <a:pt x="32" y="126"/>
                    <a:pt x="23" y="126"/>
                  </a:cubicBezTo>
                  <a:cubicBezTo>
                    <a:pt x="21" y="126"/>
                    <a:pt x="19" y="126"/>
                    <a:pt x="17" y="126"/>
                  </a:cubicBezTo>
                  <a:cubicBezTo>
                    <a:pt x="15" y="126"/>
                    <a:pt x="13" y="126"/>
                    <a:pt x="11" y="126"/>
                  </a:cubicBezTo>
                  <a:cubicBezTo>
                    <a:pt x="11" y="126"/>
                    <a:pt x="10" y="126"/>
                    <a:pt x="10" y="1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0" name="PA_库_组合 39">
            <a:extLst>
              <a:ext uri="{FF2B5EF4-FFF2-40B4-BE49-F238E27FC236}">
                <a16:creationId xmlns:a16="http://schemas.microsoft.com/office/drawing/2014/main" id="{5137E3B8-1335-4782-92FB-BB0D819FE945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5614737" y="1694133"/>
            <a:ext cx="231267" cy="231267"/>
            <a:chOff x="3800788" y="5460999"/>
            <a:chExt cx="284715" cy="284715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87BC56A-6BBD-4185-ABAD-F6C3DEFBBF1F}"/>
                </a:ext>
              </a:extLst>
            </p:cNvPr>
            <p:cNvSpPr/>
            <p:nvPr/>
          </p:nvSpPr>
          <p:spPr>
            <a:xfrm>
              <a:off x="3800788" y="5460999"/>
              <a:ext cx="284715" cy="28471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D3F51B92-11CB-418D-AB00-198498CD89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06549" y="5530165"/>
              <a:ext cx="73192" cy="146383"/>
            </a:xfrm>
            <a:custGeom>
              <a:avLst/>
              <a:gdLst>
                <a:gd name="T0" fmla="*/ 60 w 88"/>
                <a:gd name="T1" fmla="*/ 176 h 176"/>
                <a:gd name="T2" fmla="*/ 16 w 88"/>
                <a:gd name="T3" fmla="*/ 176 h 176"/>
                <a:gd name="T4" fmla="*/ 16 w 88"/>
                <a:gd name="T5" fmla="*/ 92 h 176"/>
                <a:gd name="T6" fmla="*/ 0 w 88"/>
                <a:gd name="T7" fmla="*/ 92 h 176"/>
                <a:gd name="T8" fmla="*/ 0 w 88"/>
                <a:gd name="T9" fmla="*/ 56 h 176"/>
                <a:gd name="T10" fmla="*/ 16 w 88"/>
                <a:gd name="T11" fmla="*/ 56 h 176"/>
                <a:gd name="T12" fmla="*/ 17 w 88"/>
                <a:gd name="T13" fmla="*/ 39 h 176"/>
                <a:gd name="T14" fmla="*/ 57 w 88"/>
                <a:gd name="T15" fmla="*/ 0 h 176"/>
                <a:gd name="T16" fmla="*/ 88 w 88"/>
                <a:gd name="T17" fmla="*/ 0 h 176"/>
                <a:gd name="T18" fmla="*/ 88 w 88"/>
                <a:gd name="T19" fmla="*/ 37 h 176"/>
                <a:gd name="T20" fmla="*/ 64 w 88"/>
                <a:gd name="T21" fmla="*/ 37 h 176"/>
                <a:gd name="T22" fmla="*/ 60 w 88"/>
                <a:gd name="T23" fmla="*/ 40 h 176"/>
                <a:gd name="T24" fmla="*/ 60 w 88"/>
                <a:gd name="T25" fmla="*/ 56 h 176"/>
                <a:gd name="T26" fmla="*/ 84 w 88"/>
                <a:gd name="T27" fmla="*/ 56 h 176"/>
                <a:gd name="T28" fmla="*/ 85 w 88"/>
                <a:gd name="T29" fmla="*/ 92 h 176"/>
                <a:gd name="T30" fmla="*/ 60 w 88"/>
                <a:gd name="T31" fmla="*/ 92 h 176"/>
                <a:gd name="T32" fmla="*/ 60 w 88"/>
                <a:gd name="T33" fmla="*/ 176 h 176"/>
                <a:gd name="T34" fmla="*/ 24 w 88"/>
                <a:gd name="T35" fmla="*/ 168 h 176"/>
                <a:gd name="T36" fmla="*/ 52 w 88"/>
                <a:gd name="T37" fmla="*/ 168 h 176"/>
                <a:gd name="T38" fmla="*/ 53 w 88"/>
                <a:gd name="T39" fmla="*/ 84 h 176"/>
                <a:gd name="T40" fmla="*/ 77 w 88"/>
                <a:gd name="T41" fmla="*/ 84 h 176"/>
                <a:gd name="T42" fmla="*/ 76 w 88"/>
                <a:gd name="T43" fmla="*/ 64 h 176"/>
                <a:gd name="T44" fmla="*/ 52 w 88"/>
                <a:gd name="T45" fmla="*/ 64 h 176"/>
                <a:gd name="T46" fmla="*/ 53 w 88"/>
                <a:gd name="T47" fmla="*/ 41 h 176"/>
                <a:gd name="T48" fmla="*/ 64 w 88"/>
                <a:gd name="T49" fmla="*/ 29 h 176"/>
                <a:gd name="T50" fmla="*/ 79 w 88"/>
                <a:gd name="T51" fmla="*/ 29 h 176"/>
                <a:gd name="T52" fmla="*/ 79 w 88"/>
                <a:gd name="T53" fmla="*/ 8 h 176"/>
                <a:gd name="T54" fmla="*/ 57 w 88"/>
                <a:gd name="T55" fmla="*/ 8 h 176"/>
                <a:gd name="T56" fmla="*/ 25 w 88"/>
                <a:gd name="T57" fmla="*/ 39 h 176"/>
                <a:gd name="T58" fmla="*/ 24 w 88"/>
                <a:gd name="T59" fmla="*/ 64 h 176"/>
                <a:gd name="T60" fmla="*/ 8 w 88"/>
                <a:gd name="T61" fmla="*/ 64 h 176"/>
                <a:gd name="T62" fmla="*/ 8 w 88"/>
                <a:gd name="T63" fmla="*/ 84 h 176"/>
                <a:gd name="T64" fmla="*/ 24 w 88"/>
                <a:gd name="T65" fmla="*/ 84 h 176"/>
                <a:gd name="T66" fmla="*/ 24 w 88"/>
                <a:gd name="T67" fmla="*/ 16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8" h="176">
                  <a:moveTo>
                    <a:pt x="60" y="176"/>
                  </a:moveTo>
                  <a:cubicBezTo>
                    <a:pt x="16" y="176"/>
                    <a:pt x="16" y="176"/>
                    <a:pt x="16" y="176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20"/>
                    <a:pt x="28" y="0"/>
                    <a:pt x="57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37"/>
                    <a:pt x="88" y="37"/>
                    <a:pt x="88" y="37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2" y="37"/>
                    <a:pt x="60" y="37"/>
                    <a:pt x="60" y="40"/>
                  </a:cubicBezTo>
                  <a:cubicBezTo>
                    <a:pt x="60" y="56"/>
                    <a:pt x="60" y="56"/>
                    <a:pt x="60" y="56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5" y="92"/>
                    <a:pt x="85" y="92"/>
                    <a:pt x="85" y="92"/>
                  </a:cubicBezTo>
                  <a:cubicBezTo>
                    <a:pt x="60" y="92"/>
                    <a:pt x="60" y="92"/>
                    <a:pt x="60" y="92"/>
                  </a:cubicBezTo>
                  <a:lnTo>
                    <a:pt x="60" y="176"/>
                  </a:lnTo>
                  <a:close/>
                  <a:moveTo>
                    <a:pt x="24" y="168"/>
                  </a:moveTo>
                  <a:cubicBezTo>
                    <a:pt x="52" y="168"/>
                    <a:pt x="52" y="168"/>
                    <a:pt x="52" y="168"/>
                  </a:cubicBezTo>
                  <a:cubicBezTo>
                    <a:pt x="53" y="84"/>
                    <a:pt x="53" y="84"/>
                    <a:pt x="53" y="84"/>
                  </a:cubicBezTo>
                  <a:cubicBezTo>
                    <a:pt x="77" y="84"/>
                    <a:pt x="77" y="84"/>
                    <a:pt x="77" y="84"/>
                  </a:cubicBezTo>
                  <a:cubicBezTo>
                    <a:pt x="76" y="64"/>
                    <a:pt x="76" y="64"/>
                    <a:pt x="76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33"/>
                    <a:pt x="59" y="29"/>
                    <a:pt x="64" y="29"/>
                  </a:cubicBezTo>
                  <a:cubicBezTo>
                    <a:pt x="79" y="29"/>
                    <a:pt x="79" y="29"/>
                    <a:pt x="79" y="29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28" y="8"/>
                    <a:pt x="25" y="32"/>
                    <a:pt x="25" y="39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24" y="84"/>
                    <a:pt x="24" y="84"/>
                    <a:pt x="24" y="84"/>
                  </a:cubicBezTo>
                  <a:lnTo>
                    <a:pt x="24" y="1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3" name="PA_库_组合 42">
            <a:extLst>
              <a:ext uri="{FF2B5EF4-FFF2-40B4-BE49-F238E27FC236}">
                <a16:creationId xmlns:a16="http://schemas.microsoft.com/office/drawing/2014/main" id="{02E3A1AB-6018-4F89-92BC-664F33EB87FD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6017926" y="1694133"/>
            <a:ext cx="231267" cy="231267"/>
            <a:chOff x="4203977" y="5460999"/>
            <a:chExt cx="284715" cy="284715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BFB2B2C-A1FF-4588-9024-82B79CB232DF}"/>
                </a:ext>
              </a:extLst>
            </p:cNvPr>
            <p:cNvSpPr/>
            <p:nvPr/>
          </p:nvSpPr>
          <p:spPr>
            <a:xfrm>
              <a:off x="4203977" y="5460999"/>
              <a:ext cx="284715" cy="28471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9">
              <a:extLst>
                <a:ext uri="{FF2B5EF4-FFF2-40B4-BE49-F238E27FC236}">
                  <a16:creationId xmlns:a16="http://schemas.microsoft.com/office/drawing/2014/main" id="{6774C49E-256C-4611-A06C-3622C1A6EB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73143" y="5530165"/>
              <a:ext cx="146383" cy="146383"/>
            </a:xfrm>
            <a:custGeom>
              <a:avLst/>
              <a:gdLst>
                <a:gd name="T0" fmla="*/ 144 w 176"/>
                <a:gd name="T1" fmla="*/ 21 h 176"/>
                <a:gd name="T2" fmla="*/ 88 w 176"/>
                <a:gd name="T3" fmla="*/ 0 h 176"/>
                <a:gd name="T4" fmla="*/ 55 w 176"/>
                <a:gd name="T5" fmla="*/ 6 h 176"/>
                <a:gd name="T6" fmla="*/ 2 w 176"/>
                <a:gd name="T7" fmla="*/ 70 h 176"/>
                <a:gd name="T8" fmla="*/ 2 w 176"/>
                <a:gd name="T9" fmla="*/ 70 h 176"/>
                <a:gd name="T10" fmla="*/ 1 w 176"/>
                <a:gd name="T11" fmla="*/ 73 h 176"/>
                <a:gd name="T12" fmla="*/ 0 w 176"/>
                <a:gd name="T13" fmla="*/ 88 h 176"/>
                <a:gd name="T14" fmla="*/ 31 w 176"/>
                <a:gd name="T15" fmla="*/ 155 h 176"/>
                <a:gd name="T16" fmla="*/ 88 w 176"/>
                <a:gd name="T17" fmla="*/ 176 h 176"/>
                <a:gd name="T18" fmla="*/ 120 w 176"/>
                <a:gd name="T19" fmla="*/ 169 h 176"/>
                <a:gd name="T20" fmla="*/ 174 w 176"/>
                <a:gd name="T21" fmla="*/ 99 h 176"/>
                <a:gd name="T22" fmla="*/ 175 w 176"/>
                <a:gd name="T23" fmla="*/ 95 h 176"/>
                <a:gd name="T24" fmla="*/ 148 w 176"/>
                <a:gd name="T25" fmla="*/ 24 h 176"/>
                <a:gd name="T26" fmla="*/ 168 w 176"/>
                <a:gd name="T27" fmla="*/ 89 h 176"/>
                <a:gd name="T28" fmla="*/ 107 w 176"/>
                <a:gd name="T29" fmla="*/ 88 h 176"/>
                <a:gd name="T30" fmla="*/ 107 w 176"/>
                <a:gd name="T31" fmla="*/ 88 h 176"/>
                <a:gd name="T32" fmla="*/ 101 w 176"/>
                <a:gd name="T33" fmla="*/ 73 h 176"/>
                <a:gd name="T34" fmla="*/ 146 w 176"/>
                <a:gd name="T35" fmla="*/ 33 h 176"/>
                <a:gd name="T36" fmla="*/ 140 w 176"/>
                <a:gd name="T37" fmla="*/ 28 h 176"/>
                <a:gd name="T38" fmla="*/ 61 w 176"/>
                <a:gd name="T39" fmla="*/ 13 h 176"/>
                <a:gd name="T40" fmla="*/ 140 w 176"/>
                <a:gd name="T41" fmla="*/ 28 h 176"/>
                <a:gd name="T42" fmla="*/ 91 w 176"/>
                <a:gd name="T43" fmla="*/ 69 h 176"/>
                <a:gd name="T44" fmla="*/ 10 w 176"/>
                <a:gd name="T45" fmla="*/ 68 h 176"/>
                <a:gd name="T46" fmla="*/ 8 w 176"/>
                <a:gd name="T47" fmla="*/ 88 h 176"/>
                <a:gd name="T48" fmla="*/ 51 w 176"/>
                <a:gd name="T49" fmla="*/ 85 h 176"/>
                <a:gd name="T50" fmla="*/ 100 w 176"/>
                <a:gd name="T51" fmla="*/ 90 h 176"/>
                <a:gd name="T52" fmla="*/ 8 w 176"/>
                <a:gd name="T53" fmla="*/ 88 h 176"/>
                <a:gd name="T54" fmla="*/ 102 w 176"/>
                <a:gd name="T55" fmla="*/ 98 h 176"/>
                <a:gd name="T56" fmla="*/ 112 w 176"/>
                <a:gd name="T57" fmla="*/ 163 h 176"/>
                <a:gd name="T58" fmla="*/ 88 w 176"/>
                <a:gd name="T59" fmla="*/ 168 h 176"/>
                <a:gd name="T60" fmla="*/ 120 w 176"/>
                <a:gd name="T61" fmla="*/ 161 h 176"/>
                <a:gd name="T62" fmla="*/ 166 w 176"/>
                <a:gd name="T63" fmla="*/ 97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6" h="176">
                  <a:moveTo>
                    <a:pt x="148" y="24"/>
                  </a:moveTo>
                  <a:cubicBezTo>
                    <a:pt x="144" y="21"/>
                    <a:pt x="144" y="21"/>
                    <a:pt x="144" y="21"/>
                  </a:cubicBezTo>
                  <a:cubicBezTo>
                    <a:pt x="144" y="21"/>
                    <a:pt x="144" y="21"/>
                    <a:pt x="144" y="21"/>
                  </a:cubicBezTo>
                  <a:cubicBezTo>
                    <a:pt x="128" y="7"/>
                    <a:pt x="109" y="0"/>
                    <a:pt x="88" y="0"/>
                  </a:cubicBezTo>
                  <a:cubicBezTo>
                    <a:pt x="76" y="0"/>
                    <a:pt x="65" y="2"/>
                    <a:pt x="55" y="7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26" y="19"/>
                    <a:pt x="7" y="42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0" y="78"/>
                    <a:pt x="0" y="83"/>
                    <a:pt x="0" y="88"/>
                  </a:cubicBezTo>
                  <a:cubicBezTo>
                    <a:pt x="0" y="114"/>
                    <a:pt x="11" y="138"/>
                    <a:pt x="31" y="155"/>
                  </a:cubicBezTo>
                  <a:cubicBezTo>
                    <a:pt x="31" y="155"/>
                    <a:pt x="31" y="155"/>
                    <a:pt x="31" y="155"/>
                  </a:cubicBezTo>
                  <a:cubicBezTo>
                    <a:pt x="33" y="157"/>
                    <a:pt x="33" y="157"/>
                    <a:pt x="33" y="157"/>
                  </a:cubicBezTo>
                  <a:cubicBezTo>
                    <a:pt x="49" y="169"/>
                    <a:pt x="68" y="176"/>
                    <a:pt x="88" y="176"/>
                  </a:cubicBezTo>
                  <a:cubicBezTo>
                    <a:pt x="98" y="176"/>
                    <a:pt x="108" y="174"/>
                    <a:pt x="118" y="170"/>
                  </a:cubicBezTo>
                  <a:cubicBezTo>
                    <a:pt x="120" y="169"/>
                    <a:pt x="120" y="169"/>
                    <a:pt x="120" y="169"/>
                  </a:cubicBezTo>
                  <a:cubicBezTo>
                    <a:pt x="120" y="169"/>
                    <a:pt x="120" y="169"/>
                    <a:pt x="120" y="169"/>
                  </a:cubicBezTo>
                  <a:cubicBezTo>
                    <a:pt x="149" y="158"/>
                    <a:pt x="169" y="132"/>
                    <a:pt x="174" y="99"/>
                  </a:cubicBezTo>
                  <a:cubicBezTo>
                    <a:pt x="175" y="100"/>
                    <a:pt x="175" y="100"/>
                    <a:pt x="175" y="100"/>
                  </a:cubicBezTo>
                  <a:cubicBezTo>
                    <a:pt x="175" y="95"/>
                    <a:pt x="175" y="95"/>
                    <a:pt x="175" y="95"/>
                  </a:cubicBezTo>
                  <a:cubicBezTo>
                    <a:pt x="175" y="92"/>
                    <a:pt x="176" y="90"/>
                    <a:pt x="176" y="88"/>
                  </a:cubicBezTo>
                  <a:cubicBezTo>
                    <a:pt x="176" y="64"/>
                    <a:pt x="166" y="41"/>
                    <a:pt x="148" y="24"/>
                  </a:cubicBezTo>
                  <a:close/>
                  <a:moveTo>
                    <a:pt x="168" y="88"/>
                  </a:moveTo>
                  <a:cubicBezTo>
                    <a:pt x="168" y="88"/>
                    <a:pt x="168" y="89"/>
                    <a:pt x="168" y="89"/>
                  </a:cubicBezTo>
                  <a:cubicBezTo>
                    <a:pt x="157" y="86"/>
                    <a:pt x="146" y="84"/>
                    <a:pt x="135" y="84"/>
                  </a:cubicBezTo>
                  <a:cubicBezTo>
                    <a:pt x="126" y="84"/>
                    <a:pt x="117" y="85"/>
                    <a:pt x="107" y="88"/>
                  </a:cubicBezTo>
                  <a:cubicBezTo>
                    <a:pt x="107" y="88"/>
                    <a:pt x="107" y="88"/>
                    <a:pt x="107" y="88"/>
                  </a:cubicBezTo>
                  <a:cubicBezTo>
                    <a:pt x="107" y="88"/>
                    <a:pt x="107" y="88"/>
                    <a:pt x="107" y="88"/>
                  </a:cubicBezTo>
                  <a:cubicBezTo>
                    <a:pt x="105" y="83"/>
                    <a:pt x="103" y="78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0" y="64"/>
                    <a:pt x="135" y="51"/>
                    <a:pt x="146" y="33"/>
                  </a:cubicBezTo>
                  <a:cubicBezTo>
                    <a:pt x="160" y="48"/>
                    <a:pt x="168" y="68"/>
                    <a:pt x="168" y="88"/>
                  </a:cubicBezTo>
                  <a:close/>
                  <a:moveTo>
                    <a:pt x="140" y="28"/>
                  </a:moveTo>
                  <a:cubicBezTo>
                    <a:pt x="130" y="44"/>
                    <a:pt x="115" y="57"/>
                    <a:pt x="98" y="66"/>
                  </a:cubicBezTo>
                  <a:cubicBezTo>
                    <a:pt x="88" y="47"/>
                    <a:pt x="76" y="29"/>
                    <a:pt x="61" y="13"/>
                  </a:cubicBezTo>
                  <a:cubicBezTo>
                    <a:pt x="69" y="10"/>
                    <a:pt x="78" y="8"/>
                    <a:pt x="88" y="8"/>
                  </a:cubicBezTo>
                  <a:cubicBezTo>
                    <a:pt x="107" y="8"/>
                    <a:pt x="125" y="15"/>
                    <a:pt x="140" y="28"/>
                  </a:cubicBezTo>
                  <a:close/>
                  <a:moveTo>
                    <a:pt x="53" y="16"/>
                  </a:moveTo>
                  <a:cubicBezTo>
                    <a:pt x="68" y="32"/>
                    <a:pt x="81" y="50"/>
                    <a:pt x="91" y="69"/>
                  </a:cubicBezTo>
                  <a:cubicBezTo>
                    <a:pt x="78" y="74"/>
                    <a:pt x="65" y="77"/>
                    <a:pt x="51" y="77"/>
                  </a:cubicBezTo>
                  <a:cubicBezTo>
                    <a:pt x="37" y="77"/>
                    <a:pt x="23" y="74"/>
                    <a:pt x="10" y="68"/>
                  </a:cubicBezTo>
                  <a:cubicBezTo>
                    <a:pt x="16" y="46"/>
                    <a:pt x="32" y="26"/>
                    <a:pt x="53" y="16"/>
                  </a:cubicBezTo>
                  <a:close/>
                  <a:moveTo>
                    <a:pt x="8" y="88"/>
                  </a:moveTo>
                  <a:cubicBezTo>
                    <a:pt x="8" y="84"/>
                    <a:pt x="8" y="80"/>
                    <a:pt x="9" y="76"/>
                  </a:cubicBezTo>
                  <a:cubicBezTo>
                    <a:pt x="22" y="82"/>
                    <a:pt x="37" y="85"/>
                    <a:pt x="51" y="85"/>
                  </a:cubicBezTo>
                  <a:cubicBezTo>
                    <a:pt x="66" y="85"/>
                    <a:pt x="80" y="82"/>
                    <a:pt x="94" y="76"/>
                  </a:cubicBezTo>
                  <a:cubicBezTo>
                    <a:pt x="96" y="81"/>
                    <a:pt x="98" y="85"/>
                    <a:pt x="100" y="90"/>
                  </a:cubicBezTo>
                  <a:cubicBezTo>
                    <a:pt x="71" y="100"/>
                    <a:pt x="47" y="120"/>
                    <a:pt x="34" y="147"/>
                  </a:cubicBezTo>
                  <a:cubicBezTo>
                    <a:pt x="17" y="132"/>
                    <a:pt x="8" y="111"/>
                    <a:pt x="8" y="88"/>
                  </a:cubicBezTo>
                  <a:close/>
                  <a:moveTo>
                    <a:pt x="40" y="152"/>
                  </a:moveTo>
                  <a:cubicBezTo>
                    <a:pt x="53" y="126"/>
                    <a:pt x="75" y="107"/>
                    <a:pt x="102" y="98"/>
                  </a:cubicBezTo>
                  <a:cubicBezTo>
                    <a:pt x="109" y="119"/>
                    <a:pt x="113" y="141"/>
                    <a:pt x="113" y="163"/>
                  </a:cubicBezTo>
                  <a:cubicBezTo>
                    <a:pt x="112" y="163"/>
                    <a:pt x="112" y="163"/>
                    <a:pt x="112" y="163"/>
                  </a:cubicBezTo>
                  <a:cubicBezTo>
                    <a:pt x="112" y="164"/>
                    <a:pt x="112" y="164"/>
                    <a:pt x="112" y="164"/>
                  </a:cubicBezTo>
                  <a:cubicBezTo>
                    <a:pt x="104" y="167"/>
                    <a:pt x="96" y="168"/>
                    <a:pt x="88" y="168"/>
                  </a:cubicBezTo>
                  <a:cubicBezTo>
                    <a:pt x="70" y="168"/>
                    <a:pt x="54" y="163"/>
                    <a:pt x="40" y="152"/>
                  </a:cubicBezTo>
                  <a:close/>
                  <a:moveTo>
                    <a:pt x="120" y="161"/>
                  </a:moveTo>
                  <a:cubicBezTo>
                    <a:pt x="120" y="138"/>
                    <a:pt x="116" y="117"/>
                    <a:pt x="109" y="96"/>
                  </a:cubicBezTo>
                  <a:cubicBezTo>
                    <a:pt x="128" y="91"/>
                    <a:pt x="148" y="91"/>
                    <a:pt x="166" y="97"/>
                  </a:cubicBezTo>
                  <a:cubicBezTo>
                    <a:pt x="162" y="126"/>
                    <a:pt x="145" y="150"/>
                    <a:pt x="120" y="1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PA_库_文本框 45">
            <a:extLst>
              <a:ext uri="{FF2B5EF4-FFF2-40B4-BE49-F238E27FC236}">
                <a16:creationId xmlns:a16="http://schemas.microsoft.com/office/drawing/2014/main" id="{C657ECB0-3785-47B3-A8A0-D18F00521FC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670970" y="2810157"/>
            <a:ext cx="40258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b="1" dirty="0">
                <a:solidFill>
                  <a:schemeClr val="bg1">
                    <a:lumMod val="75000"/>
                  </a:schemeClr>
                </a:solidFill>
              </a:rPr>
              <a:t>The quick, brown fox 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Jumps over a lazy dog. DJs flock by-time MTV ax quiz prog. Junk MTV quiz graceby by fox whelps. Bawds jog, flick quartz, vex nymphs.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BA52FE2-74E1-46A3-A53D-6BE7DD6C88DD}"/>
              </a:ext>
            </a:extLst>
          </p:cNvPr>
          <p:cNvSpPr txBox="1"/>
          <p:nvPr/>
        </p:nvSpPr>
        <p:spPr>
          <a:xfrm rot="16200000">
            <a:off x="8783873" y="3228945"/>
            <a:ext cx="3754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600" dirty="0">
                <a:solidFill>
                  <a:schemeClr val="bg1">
                    <a:lumMod val="75000"/>
                  </a:schemeClr>
                </a:solidFill>
              </a:rPr>
              <a:t>GRAPHIC DESIGNER</a:t>
            </a:r>
            <a:endParaRPr lang="en-US" sz="2000" b="1" spc="6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图片占位符 6"/>
          <p:cNvPicPr>
            <a:picLocks noGrp="1" noChangeAspect="1"/>
          </p:cNvPicPr>
          <p:nvPr>
            <p:ph type="pic" sz="quarter" idx="10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" r="3853"/>
          <a:stretch>
            <a:fillRect/>
          </a:stretch>
        </p:blipFill>
        <p:spPr/>
      </p:pic>
      <p:sp>
        <p:nvSpPr>
          <p:cNvPr id="51" name="同心圆 50"/>
          <p:cNvSpPr/>
          <p:nvPr/>
        </p:nvSpPr>
        <p:spPr>
          <a:xfrm>
            <a:off x="6906767" y="1764006"/>
            <a:ext cx="1397016" cy="1397016"/>
          </a:xfrm>
          <a:prstGeom prst="donu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1325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utoUpdateAnimBg="0"/>
      <p:bldP spid="46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10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" b="413"/>
          <a:stretch>
            <a:fillRect/>
          </a:stretch>
        </p:blipFill>
        <p:spPr/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844A55B-A6EA-43BE-9D9F-ED00648B28CC}"/>
              </a:ext>
            </a:extLst>
          </p:cNvPr>
          <p:cNvSpPr/>
          <p:nvPr/>
        </p:nvSpPr>
        <p:spPr>
          <a:xfrm>
            <a:off x="7005484" y="0"/>
            <a:ext cx="5186515" cy="6857999"/>
          </a:xfrm>
          <a:prstGeom prst="rect">
            <a:avLst/>
          </a:prstGeom>
          <a:gradFill flip="none" rotWithShape="1">
            <a:gsLst>
              <a:gs pos="49000">
                <a:srgbClr val="222A35">
                  <a:alpha val="60000"/>
                </a:srgbClr>
              </a:gs>
              <a:gs pos="8000">
                <a:schemeClr val="tx2">
                  <a:lumMod val="50000"/>
                </a:schemeClr>
              </a:gs>
              <a:gs pos="100000">
                <a:schemeClr val="tx2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PA_库_文本框 42">
            <a:extLst>
              <a:ext uri="{FF2B5EF4-FFF2-40B4-BE49-F238E27FC236}">
                <a16:creationId xmlns:a16="http://schemas.microsoft.com/office/drawing/2014/main" id="{1F8E7037-CF2D-42EE-80B1-CBD00F72A35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02379" y="2988352"/>
            <a:ext cx="32118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The quick, brown fox jumps over a lazy dog. DJs flock by-time MTV ax quiz prog. Junk MTV quiz graceby by fox whelps. Bawds jog, flick quartz, vex nymphs. Waltz, bad nymph, for quick jigs vex! Fox nymphs grab quick-jived waltz.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AB33DFB-29FD-4397-97EB-3DE7E16BA1D9}"/>
              </a:ext>
            </a:extLst>
          </p:cNvPr>
          <p:cNvGrpSpPr/>
          <p:nvPr/>
        </p:nvGrpSpPr>
        <p:grpSpPr>
          <a:xfrm>
            <a:off x="8395955" y="3143741"/>
            <a:ext cx="957420" cy="345546"/>
            <a:chOff x="9120031" y="3581528"/>
            <a:chExt cx="957420" cy="34554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D095DF1-F312-4944-8F0E-CF07967BCB3E}"/>
                </a:ext>
              </a:extLst>
            </p:cNvPr>
            <p:cNvSpPr/>
            <p:nvPr/>
          </p:nvSpPr>
          <p:spPr>
            <a:xfrm>
              <a:off x="9120031" y="3581528"/>
              <a:ext cx="957420" cy="345546"/>
            </a:xfrm>
            <a:prstGeom prst="rect">
              <a:avLst/>
            </a:prstGeom>
            <a:gradFill flip="none" rotWithShape="1">
              <a:gsLst>
                <a:gs pos="100000">
                  <a:schemeClr val="accent4"/>
                </a:gs>
                <a:gs pos="0">
                  <a:schemeClr val="accent1"/>
                </a:gs>
              </a:gsLst>
              <a:lin ang="0" scaled="1"/>
              <a:tileRect/>
            </a:gradFill>
            <a:ln>
              <a:noFill/>
            </a:ln>
            <a:effectLst>
              <a:outerShdw blurRad="723900" dist="63500" dir="5400000" sx="93000" sy="93000" algn="t" rotWithShape="0">
                <a:schemeClr val="accent1">
                  <a:lumMod val="60000"/>
                  <a:lumOff val="40000"/>
                  <a:alpha val="7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51DC1FA-E0E0-4D81-9BB3-A7135C97B29C}"/>
                </a:ext>
              </a:extLst>
            </p:cNvPr>
            <p:cNvGrpSpPr/>
            <p:nvPr/>
          </p:nvGrpSpPr>
          <p:grpSpPr>
            <a:xfrm>
              <a:off x="9199011" y="3606568"/>
              <a:ext cx="713346" cy="295466"/>
              <a:chOff x="10535679" y="3276179"/>
              <a:chExt cx="713346" cy="295466"/>
            </a:xfrm>
          </p:grpSpPr>
          <p:sp>
            <p:nvSpPr>
              <p:cNvPr id="48" name="Freeform 4561">
                <a:extLst>
                  <a:ext uri="{FF2B5EF4-FFF2-40B4-BE49-F238E27FC236}">
                    <a16:creationId xmlns:a16="http://schemas.microsoft.com/office/drawing/2014/main" id="{C6687AAD-6B8D-4723-9E8B-C4237892B0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52538" y="3341066"/>
                <a:ext cx="196487" cy="175868"/>
              </a:xfrm>
              <a:custGeom>
                <a:avLst/>
                <a:gdLst>
                  <a:gd name="T0" fmla="*/ 122 w 218"/>
                  <a:gd name="T1" fmla="*/ 1 h 195"/>
                  <a:gd name="T2" fmla="*/ 116 w 218"/>
                  <a:gd name="T3" fmla="*/ 1 h 195"/>
                  <a:gd name="T4" fmla="*/ 116 w 218"/>
                  <a:gd name="T5" fmla="*/ 7 h 195"/>
                  <a:gd name="T6" fmla="*/ 203 w 218"/>
                  <a:gd name="T7" fmla="*/ 94 h 195"/>
                  <a:gd name="T8" fmla="*/ 4 w 218"/>
                  <a:gd name="T9" fmla="*/ 94 h 195"/>
                  <a:gd name="T10" fmla="*/ 0 w 218"/>
                  <a:gd name="T11" fmla="*/ 98 h 195"/>
                  <a:gd name="T12" fmla="*/ 4 w 218"/>
                  <a:gd name="T13" fmla="*/ 102 h 195"/>
                  <a:gd name="T14" fmla="*/ 203 w 218"/>
                  <a:gd name="T15" fmla="*/ 102 h 195"/>
                  <a:gd name="T16" fmla="*/ 116 w 218"/>
                  <a:gd name="T17" fmla="*/ 188 h 195"/>
                  <a:gd name="T18" fmla="*/ 116 w 218"/>
                  <a:gd name="T19" fmla="*/ 194 h 195"/>
                  <a:gd name="T20" fmla="*/ 119 w 218"/>
                  <a:gd name="T21" fmla="*/ 195 h 195"/>
                  <a:gd name="T22" fmla="*/ 122 w 218"/>
                  <a:gd name="T23" fmla="*/ 194 h 195"/>
                  <a:gd name="T24" fmla="*/ 218 w 218"/>
                  <a:gd name="T25" fmla="*/ 98 h 195"/>
                  <a:gd name="T26" fmla="*/ 122 w 218"/>
                  <a:gd name="T27" fmla="*/ 1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8" h="195">
                    <a:moveTo>
                      <a:pt x="122" y="1"/>
                    </a:moveTo>
                    <a:cubicBezTo>
                      <a:pt x="120" y="0"/>
                      <a:pt x="118" y="0"/>
                      <a:pt x="116" y="1"/>
                    </a:cubicBezTo>
                    <a:cubicBezTo>
                      <a:pt x="114" y="3"/>
                      <a:pt x="114" y="5"/>
                      <a:pt x="116" y="7"/>
                    </a:cubicBezTo>
                    <a:cubicBezTo>
                      <a:pt x="203" y="94"/>
                      <a:pt x="203" y="94"/>
                      <a:pt x="203" y="94"/>
                    </a:cubicBezTo>
                    <a:cubicBezTo>
                      <a:pt x="4" y="94"/>
                      <a:pt x="4" y="94"/>
                      <a:pt x="4" y="94"/>
                    </a:cubicBezTo>
                    <a:cubicBezTo>
                      <a:pt x="2" y="94"/>
                      <a:pt x="0" y="95"/>
                      <a:pt x="0" y="98"/>
                    </a:cubicBezTo>
                    <a:cubicBezTo>
                      <a:pt x="0" y="100"/>
                      <a:pt x="2" y="102"/>
                      <a:pt x="4" y="102"/>
                    </a:cubicBezTo>
                    <a:cubicBezTo>
                      <a:pt x="203" y="102"/>
                      <a:pt x="203" y="102"/>
                      <a:pt x="203" y="102"/>
                    </a:cubicBezTo>
                    <a:cubicBezTo>
                      <a:pt x="116" y="188"/>
                      <a:pt x="116" y="188"/>
                      <a:pt x="116" y="188"/>
                    </a:cubicBezTo>
                    <a:cubicBezTo>
                      <a:pt x="114" y="190"/>
                      <a:pt x="114" y="192"/>
                      <a:pt x="116" y="194"/>
                    </a:cubicBezTo>
                    <a:cubicBezTo>
                      <a:pt x="117" y="195"/>
                      <a:pt x="118" y="195"/>
                      <a:pt x="119" y="195"/>
                    </a:cubicBezTo>
                    <a:cubicBezTo>
                      <a:pt x="120" y="195"/>
                      <a:pt x="121" y="195"/>
                      <a:pt x="122" y="194"/>
                    </a:cubicBezTo>
                    <a:cubicBezTo>
                      <a:pt x="218" y="98"/>
                      <a:pt x="218" y="98"/>
                      <a:pt x="218" y="98"/>
                    </a:cubicBezTo>
                    <a:lnTo>
                      <a:pt x="122" y="1"/>
                    </a:lnTo>
                    <a:close/>
                  </a:path>
                </a:pathLst>
              </a:custGeom>
              <a:noFill/>
              <a:ln w="158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EC345F3-DF44-41A9-9FA8-C14AD047B94C}"/>
                  </a:ext>
                </a:extLst>
              </p:cNvPr>
              <p:cNvSpPr txBox="1"/>
              <p:nvPr/>
            </p:nvSpPr>
            <p:spPr>
              <a:xfrm>
                <a:off x="10535679" y="3276179"/>
                <a:ext cx="516859" cy="295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100" dirty="0">
                    <a:solidFill>
                      <a:schemeClr val="bg1"/>
                    </a:solidFill>
                  </a:rPr>
                  <a:t>Next</a:t>
                </a:r>
              </a:p>
            </p:txBody>
          </p:sp>
        </p:grpSp>
      </p:grpSp>
      <p:sp>
        <p:nvSpPr>
          <p:cNvPr id="18" name="PA_库_文本框 17">
            <a:extLst>
              <a:ext uri="{FF2B5EF4-FFF2-40B4-BE49-F238E27FC236}">
                <a16:creationId xmlns:a16="http://schemas.microsoft.com/office/drawing/2014/main" id="{725A6222-1A83-4106-9D0B-4917F88629B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03086" y="1840863"/>
            <a:ext cx="361111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chemeClr val="bg1"/>
                </a:solidFill>
              </a:rPr>
              <a:t>The quick, brown fox jumps over a lazy dog. DJs flock by-time MTV ax quiz prog.</a:t>
            </a:r>
          </a:p>
        </p:txBody>
      </p:sp>
      <p:grpSp>
        <p:nvGrpSpPr>
          <p:cNvPr id="22" name="PA_库_组合 21">
            <a:extLst>
              <a:ext uri="{FF2B5EF4-FFF2-40B4-BE49-F238E27FC236}">
                <a16:creationId xmlns:a16="http://schemas.microsoft.com/office/drawing/2014/main" id="{0384BC8E-FAD7-458E-94B7-0192AD756B97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595401" y="5058953"/>
            <a:ext cx="1440848" cy="152101"/>
            <a:chOff x="7343056" y="5936319"/>
            <a:chExt cx="1930471" cy="203787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396DCD8-786C-422D-A0FC-44179CD9FF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10776" y="5956193"/>
              <a:ext cx="204907" cy="164038"/>
            </a:xfrm>
            <a:custGeom>
              <a:avLst/>
              <a:gdLst>
                <a:gd name="T0" fmla="*/ 68 w 200"/>
                <a:gd name="T1" fmla="*/ 160 h 160"/>
                <a:gd name="T2" fmla="*/ 2 w 200"/>
                <a:gd name="T3" fmla="*/ 123 h 160"/>
                <a:gd name="T4" fmla="*/ 17 w 200"/>
                <a:gd name="T5" fmla="*/ 118 h 160"/>
                <a:gd name="T6" fmla="*/ 24 w 200"/>
                <a:gd name="T7" fmla="*/ 100 h 160"/>
                <a:gd name="T8" fmla="*/ 16 w 200"/>
                <a:gd name="T9" fmla="*/ 82 h 160"/>
                <a:gd name="T10" fmla="*/ 12 w 200"/>
                <a:gd name="T11" fmla="*/ 49 h 160"/>
                <a:gd name="T12" fmla="*/ 10 w 200"/>
                <a:gd name="T13" fmla="*/ 31 h 160"/>
                <a:gd name="T14" fmla="*/ 27 w 200"/>
                <a:gd name="T15" fmla="*/ 2 h 160"/>
                <a:gd name="T16" fmla="*/ 44 w 200"/>
                <a:gd name="T17" fmla="*/ 17 h 160"/>
                <a:gd name="T18" fmla="*/ 97 w 200"/>
                <a:gd name="T19" fmla="*/ 14 h 160"/>
                <a:gd name="T20" fmla="*/ 145 w 200"/>
                <a:gd name="T21" fmla="*/ 2 h 160"/>
                <a:gd name="T22" fmla="*/ 172 w 200"/>
                <a:gd name="T23" fmla="*/ 6 h 160"/>
                <a:gd name="T24" fmla="*/ 183 w 200"/>
                <a:gd name="T25" fmla="*/ 2 h 160"/>
                <a:gd name="T26" fmla="*/ 190 w 200"/>
                <a:gd name="T27" fmla="*/ 17 h 160"/>
                <a:gd name="T28" fmla="*/ 196 w 200"/>
                <a:gd name="T29" fmla="*/ 18 h 160"/>
                <a:gd name="T30" fmla="*/ 197 w 200"/>
                <a:gd name="T31" fmla="*/ 19 h 160"/>
                <a:gd name="T32" fmla="*/ 197 w 200"/>
                <a:gd name="T33" fmla="*/ 20 h 160"/>
                <a:gd name="T34" fmla="*/ 200 w 200"/>
                <a:gd name="T35" fmla="*/ 23 h 160"/>
                <a:gd name="T36" fmla="*/ 190 w 200"/>
                <a:gd name="T37" fmla="*/ 42 h 160"/>
                <a:gd name="T38" fmla="*/ 179 w 200"/>
                <a:gd name="T39" fmla="*/ 54 h 160"/>
                <a:gd name="T40" fmla="*/ 105 w 200"/>
                <a:gd name="T41" fmla="*/ 154 h 160"/>
                <a:gd name="T42" fmla="*/ 10 w 200"/>
                <a:gd name="T43" fmla="*/ 126 h 160"/>
                <a:gd name="T44" fmla="*/ 68 w 200"/>
                <a:gd name="T45" fmla="*/ 152 h 160"/>
                <a:gd name="T46" fmla="*/ 103 w 200"/>
                <a:gd name="T47" fmla="*/ 147 h 160"/>
                <a:gd name="T48" fmla="*/ 171 w 200"/>
                <a:gd name="T49" fmla="*/ 55 h 160"/>
                <a:gd name="T50" fmla="*/ 184 w 200"/>
                <a:gd name="T51" fmla="*/ 37 h 160"/>
                <a:gd name="T52" fmla="*/ 190 w 200"/>
                <a:gd name="T53" fmla="*/ 25 h 160"/>
                <a:gd name="T54" fmla="*/ 184 w 200"/>
                <a:gd name="T55" fmla="*/ 26 h 160"/>
                <a:gd name="T56" fmla="*/ 179 w 200"/>
                <a:gd name="T57" fmla="*/ 21 h 160"/>
                <a:gd name="T58" fmla="*/ 178 w 200"/>
                <a:gd name="T59" fmla="*/ 12 h 160"/>
                <a:gd name="T60" fmla="*/ 159 w 200"/>
                <a:gd name="T61" fmla="*/ 18 h 160"/>
                <a:gd name="T62" fmla="*/ 156 w 200"/>
                <a:gd name="T63" fmla="*/ 17 h 160"/>
                <a:gd name="T64" fmla="*/ 131 w 200"/>
                <a:gd name="T65" fmla="*/ 8 h 160"/>
                <a:gd name="T66" fmla="*/ 94 w 200"/>
                <a:gd name="T67" fmla="*/ 44 h 160"/>
                <a:gd name="T68" fmla="*/ 89 w 200"/>
                <a:gd name="T69" fmla="*/ 48 h 160"/>
                <a:gd name="T70" fmla="*/ 35 w 200"/>
                <a:gd name="T71" fmla="*/ 18 h 160"/>
                <a:gd name="T72" fmla="*/ 18 w 200"/>
                <a:gd name="T73" fmla="*/ 31 h 160"/>
                <a:gd name="T74" fmla="*/ 21 w 200"/>
                <a:gd name="T75" fmla="*/ 49 h 160"/>
                <a:gd name="T76" fmla="*/ 18 w 200"/>
                <a:gd name="T77" fmla="*/ 55 h 160"/>
                <a:gd name="T78" fmla="*/ 23 w 200"/>
                <a:gd name="T79" fmla="*/ 78 h 160"/>
                <a:gd name="T80" fmla="*/ 30 w 200"/>
                <a:gd name="T81" fmla="*/ 87 h 160"/>
                <a:gd name="T82" fmla="*/ 31 w 200"/>
                <a:gd name="T83" fmla="*/ 97 h 160"/>
                <a:gd name="T84" fmla="*/ 60 w 200"/>
                <a:gd name="T85" fmla="*/ 119 h 160"/>
                <a:gd name="T86" fmla="*/ 23 w 200"/>
                <a:gd name="T87" fmla="*/ 126 h 160"/>
                <a:gd name="T88" fmla="*/ 11 w 200"/>
                <a:gd name="T89" fmla="*/ 12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0" h="160">
                  <a:moveTo>
                    <a:pt x="68" y="160"/>
                  </a:moveTo>
                  <a:cubicBezTo>
                    <a:pt x="68" y="160"/>
                    <a:pt x="68" y="160"/>
                    <a:pt x="68" y="160"/>
                  </a:cubicBezTo>
                  <a:cubicBezTo>
                    <a:pt x="50" y="160"/>
                    <a:pt x="33" y="156"/>
                    <a:pt x="20" y="148"/>
                  </a:cubicBezTo>
                  <a:cubicBezTo>
                    <a:pt x="19" y="147"/>
                    <a:pt x="0" y="132"/>
                    <a:pt x="2" y="123"/>
                  </a:cubicBezTo>
                  <a:cubicBezTo>
                    <a:pt x="3" y="121"/>
                    <a:pt x="5" y="118"/>
                    <a:pt x="11" y="118"/>
                  </a:cubicBezTo>
                  <a:cubicBezTo>
                    <a:pt x="13" y="118"/>
                    <a:pt x="15" y="118"/>
                    <a:pt x="17" y="118"/>
                  </a:cubicBezTo>
                  <a:cubicBezTo>
                    <a:pt x="24" y="118"/>
                    <a:pt x="31" y="118"/>
                    <a:pt x="37" y="117"/>
                  </a:cubicBezTo>
                  <a:cubicBezTo>
                    <a:pt x="31" y="112"/>
                    <a:pt x="26" y="107"/>
                    <a:pt x="24" y="100"/>
                  </a:cubicBezTo>
                  <a:cubicBezTo>
                    <a:pt x="23" y="98"/>
                    <a:pt x="21" y="94"/>
                    <a:pt x="21" y="90"/>
                  </a:cubicBezTo>
                  <a:cubicBezTo>
                    <a:pt x="19" y="88"/>
                    <a:pt x="17" y="85"/>
                    <a:pt x="16" y="82"/>
                  </a:cubicBezTo>
                  <a:cubicBezTo>
                    <a:pt x="11" y="75"/>
                    <a:pt x="9" y="66"/>
                    <a:pt x="10" y="56"/>
                  </a:cubicBezTo>
                  <a:cubicBezTo>
                    <a:pt x="10" y="53"/>
                    <a:pt x="11" y="50"/>
                    <a:pt x="12" y="49"/>
                  </a:cubicBezTo>
                  <a:cubicBezTo>
                    <a:pt x="12" y="48"/>
                    <a:pt x="11" y="46"/>
                    <a:pt x="11" y="45"/>
                  </a:cubicBezTo>
                  <a:cubicBezTo>
                    <a:pt x="10" y="41"/>
                    <a:pt x="10" y="36"/>
                    <a:pt x="10" y="31"/>
                  </a:cubicBezTo>
                  <a:cubicBezTo>
                    <a:pt x="11" y="20"/>
                    <a:pt x="15" y="12"/>
                    <a:pt x="22" y="4"/>
                  </a:cubicBezTo>
                  <a:cubicBezTo>
                    <a:pt x="24" y="3"/>
                    <a:pt x="25" y="2"/>
                    <a:pt x="27" y="2"/>
                  </a:cubicBezTo>
                  <a:cubicBezTo>
                    <a:pt x="32" y="2"/>
                    <a:pt x="37" y="7"/>
                    <a:pt x="42" y="14"/>
                  </a:cubicBezTo>
                  <a:cubicBezTo>
                    <a:pt x="43" y="15"/>
                    <a:pt x="44" y="16"/>
                    <a:pt x="44" y="17"/>
                  </a:cubicBezTo>
                  <a:cubicBezTo>
                    <a:pt x="55" y="27"/>
                    <a:pt x="68" y="34"/>
                    <a:pt x="86" y="39"/>
                  </a:cubicBezTo>
                  <a:cubicBezTo>
                    <a:pt x="87" y="30"/>
                    <a:pt x="91" y="21"/>
                    <a:pt x="97" y="14"/>
                  </a:cubicBezTo>
                  <a:cubicBezTo>
                    <a:pt x="106" y="5"/>
                    <a:pt x="118" y="0"/>
                    <a:pt x="131" y="0"/>
                  </a:cubicBezTo>
                  <a:cubicBezTo>
                    <a:pt x="136" y="0"/>
                    <a:pt x="140" y="1"/>
                    <a:pt x="145" y="2"/>
                  </a:cubicBezTo>
                  <a:cubicBezTo>
                    <a:pt x="150" y="4"/>
                    <a:pt x="155" y="7"/>
                    <a:pt x="160" y="10"/>
                  </a:cubicBezTo>
                  <a:cubicBezTo>
                    <a:pt x="164" y="10"/>
                    <a:pt x="168" y="8"/>
                    <a:pt x="172" y="6"/>
                  </a:cubicBezTo>
                  <a:cubicBezTo>
                    <a:pt x="172" y="6"/>
                    <a:pt x="173" y="6"/>
                    <a:pt x="174" y="5"/>
                  </a:cubicBezTo>
                  <a:cubicBezTo>
                    <a:pt x="176" y="4"/>
                    <a:pt x="180" y="2"/>
                    <a:pt x="183" y="2"/>
                  </a:cubicBezTo>
                  <a:cubicBezTo>
                    <a:pt x="187" y="2"/>
                    <a:pt x="189" y="3"/>
                    <a:pt x="190" y="6"/>
                  </a:cubicBezTo>
                  <a:cubicBezTo>
                    <a:pt x="191" y="9"/>
                    <a:pt x="191" y="13"/>
                    <a:pt x="190" y="17"/>
                  </a:cubicBezTo>
                  <a:cubicBezTo>
                    <a:pt x="192" y="17"/>
                    <a:pt x="194" y="17"/>
                    <a:pt x="195" y="18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7" y="19"/>
                    <a:pt x="197" y="19"/>
                    <a:pt x="197" y="19"/>
                  </a:cubicBezTo>
                  <a:cubicBezTo>
                    <a:pt x="197" y="19"/>
                    <a:pt x="197" y="19"/>
                    <a:pt x="197" y="19"/>
                  </a:cubicBezTo>
                  <a:cubicBezTo>
                    <a:pt x="197" y="19"/>
                    <a:pt x="197" y="19"/>
                    <a:pt x="197" y="20"/>
                  </a:cubicBezTo>
                  <a:cubicBezTo>
                    <a:pt x="197" y="20"/>
                    <a:pt x="197" y="20"/>
                    <a:pt x="197" y="20"/>
                  </a:cubicBezTo>
                  <a:cubicBezTo>
                    <a:pt x="197" y="20"/>
                    <a:pt x="197" y="20"/>
                    <a:pt x="197" y="20"/>
                  </a:cubicBezTo>
                  <a:cubicBezTo>
                    <a:pt x="200" y="23"/>
                    <a:pt x="200" y="23"/>
                    <a:pt x="200" y="23"/>
                  </a:cubicBezTo>
                  <a:cubicBezTo>
                    <a:pt x="199" y="24"/>
                    <a:pt x="199" y="24"/>
                    <a:pt x="199" y="24"/>
                  </a:cubicBezTo>
                  <a:cubicBezTo>
                    <a:pt x="199" y="29"/>
                    <a:pt x="194" y="36"/>
                    <a:pt x="190" y="42"/>
                  </a:cubicBezTo>
                  <a:cubicBezTo>
                    <a:pt x="188" y="44"/>
                    <a:pt x="186" y="46"/>
                    <a:pt x="184" y="47"/>
                  </a:cubicBezTo>
                  <a:cubicBezTo>
                    <a:pt x="181" y="50"/>
                    <a:pt x="179" y="52"/>
                    <a:pt x="179" y="54"/>
                  </a:cubicBezTo>
                  <a:cubicBezTo>
                    <a:pt x="181" y="70"/>
                    <a:pt x="174" y="87"/>
                    <a:pt x="169" y="99"/>
                  </a:cubicBezTo>
                  <a:cubicBezTo>
                    <a:pt x="157" y="125"/>
                    <a:pt x="134" y="145"/>
                    <a:pt x="105" y="154"/>
                  </a:cubicBezTo>
                  <a:cubicBezTo>
                    <a:pt x="93" y="158"/>
                    <a:pt x="81" y="160"/>
                    <a:pt x="68" y="160"/>
                  </a:cubicBezTo>
                  <a:close/>
                  <a:moveTo>
                    <a:pt x="10" y="126"/>
                  </a:moveTo>
                  <a:cubicBezTo>
                    <a:pt x="12" y="130"/>
                    <a:pt x="21" y="139"/>
                    <a:pt x="24" y="141"/>
                  </a:cubicBezTo>
                  <a:cubicBezTo>
                    <a:pt x="36" y="148"/>
                    <a:pt x="52" y="152"/>
                    <a:pt x="68" y="152"/>
                  </a:cubicBezTo>
                  <a:cubicBezTo>
                    <a:pt x="68" y="152"/>
                    <a:pt x="68" y="152"/>
                    <a:pt x="68" y="152"/>
                  </a:cubicBezTo>
                  <a:cubicBezTo>
                    <a:pt x="80" y="152"/>
                    <a:pt x="92" y="150"/>
                    <a:pt x="103" y="147"/>
                  </a:cubicBezTo>
                  <a:cubicBezTo>
                    <a:pt x="129" y="138"/>
                    <a:pt x="150" y="120"/>
                    <a:pt x="161" y="96"/>
                  </a:cubicBezTo>
                  <a:cubicBezTo>
                    <a:pt x="166" y="85"/>
                    <a:pt x="172" y="69"/>
                    <a:pt x="171" y="55"/>
                  </a:cubicBezTo>
                  <a:cubicBezTo>
                    <a:pt x="171" y="49"/>
                    <a:pt x="175" y="45"/>
                    <a:pt x="179" y="41"/>
                  </a:cubicBezTo>
                  <a:cubicBezTo>
                    <a:pt x="181" y="40"/>
                    <a:pt x="183" y="39"/>
                    <a:pt x="184" y="37"/>
                  </a:cubicBezTo>
                  <a:cubicBezTo>
                    <a:pt x="190" y="29"/>
                    <a:pt x="191" y="25"/>
                    <a:pt x="191" y="25"/>
                  </a:cubicBezTo>
                  <a:cubicBezTo>
                    <a:pt x="190" y="25"/>
                    <a:pt x="190" y="25"/>
                    <a:pt x="190" y="25"/>
                  </a:cubicBezTo>
                  <a:cubicBezTo>
                    <a:pt x="189" y="25"/>
                    <a:pt x="187" y="25"/>
                    <a:pt x="186" y="25"/>
                  </a:cubicBezTo>
                  <a:cubicBezTo>
                    <a:pt x="185" y="26"/>
                    <a:pt x="185" y="26"/>
                    <a:pt x="184" y="26"/>
                  </a:cubicBezTo>
                  <a:cubicBezTo>
                    <a:pt x="176" y="28"/>
                    <a:pt x="176" y="28"/>
                    <a:pt x="176" y="28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83" y="13"/>
                    <a:pt x="183" y="11"/>
                    <a:pt x="183" y="10"/>
                  </a:cubicBezTo>
                  <a:cubicBezTo>
                    <a:pt x="181" y="10"/>
                    <a:pt x="179" y="11"/>
                    <a:pt x="178" y="12"/>
                  </a:cubicBezTo>
                  <a:cubicBezTo>
                    <a:pt x="177" y="13"/>
                    <a:pt x="176" y="13"/>
                    <a:pt x="175" y="13"/>
                  </a:cubicBezTo>
                  <a:cubicBezTo>
                    <a:pt x="170" y="16"/>
                    <a:pt x="164" y="18"/>
                    <a:pt x="159" y="18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52" y="14"/>
                    <a:pt x="147" y="11"/>
                    <a:pt x="142" y="10"/>
                  </a:cubicBezTo>
                  <a:cubicBezTo>
                    <a:pt x="139" y="8"/>
                    <a:pt x="135" y="8"/>
                    <a:pt x="131" y="8"/>
                  </a:cubicBezTo>
                  <a:cubicBezTo>
                    <a:pt x="121" y="8"/>
                    <a:pt x="110" y="12"/>
                    <a:pt x="103" y="19"/>
                  </a:cubicBezTo>
                  <a:cubicBezTo>
                    <a:pt x="97" y="26"/>
                    <a:pt x="94" y="35"/>
                    <a:pt x="94" y="44"/>
                  </a:cubicBezTo>
                  <a:cubicBezTo>
                    <a:pt x="94" y="49"/>
                    <a:pt x="94" y="49"/>
                    <a:pt x="94" y="49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67" y="42"/>
                    <a:pt x="51" y="34"/>
                    <a:pt x="39" y="22"/>
                  </a:cubicBezTo>
                  <a:cubicBezTo>
                    <a:pt x="38" y="22"/>
                    <a:pt x="37" y="20"/>
                    <a:pt x="35" y="18"/>
                  </a:cubicBezTo>
                  <a:cubicBezTo>
                    <a:pt x="34" y="16"/>
                    <a:pt x="30" y="11"/>
                    <a:pt x="28" y="10"/>
                  </a:cubicBezTo>
                  <a:cubicBezTo>
                    <a:pt x="21" y="16"/>
                    <a:pt x="19" y="22"/>
                    <a:pt x="18" y="31"/>
                  </a:cubicBezTo>
                  <a:cubicBezTo>
                    <a:pt x="18" y="36"/>
                    <a:pt x="18" y="40"/>
                    <a:pt x="19" y="44"/>
                  </a:cubicBezTo>
                  <a:cubicBezTo>
                    <a:pt x="19" y="45"/>
                    <a:pt x="20" y="47"/>
                    <a:pt x="21" y="49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6"/>
                  </a:cubicBezTo>
                  <a:cubicBezTo>
                    <a:pt x="17" y="65"/>
                    <a:pt x="19" y="72"/>
                    <a:pt x="23" y="78"/>
                  </a:cubicBezTo>
                  <a:cubicBezTo>
                    <a:pt x="24" y="81"/>
                    <a:pt x="26" y="83"/>
                    <a:pt x="28" y="85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30" y="89"/>
                    <a:pt x="30" y="89"/>
                    <a:pt x="30" y="89"/>
                  </a:cubicBezTo>
                  <a:cubicBezTo>
                    <a:pt x="29" y="91"/>
                    <a:pt x="30" y="94"/>
                    <a:pt x="31" y="97"/>
                  </a:cubicBezTo>
                  <a:cubicBezTo>
                    <a:pt x="34" y="105"/>
                    <a:pt x="41" y="111"/>
                    <a:pt x="50" y="115"/>
                  </a:cubicBezTo>
                  <a:cubicBezTo>
                    <a:pt x="60" y="119"/>
                    <a:pt x="60" y="119"/>
                    <a:pt x="60" y="119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40" y="125"/>
                    <a:pt x="32" y="126"/>
                    <a:pt x="23" y="126"/>
                  </a:cubicBezTo>
                  <a:cubicBezTo>
                    <a:pt x="21" y="126"/>
                    <a:pt x="19" y="126"/>
                    <a:pt x="17" y="126"/>
                  </a:cubicBezTo>
                  <a:cubicBezTo>
                    <a:pt x="15" y="126"/>
                    <a:pt x="13" y="126"/>
                    <a:pt x="11" y="126"/>
                  </a:cubicBezTo>
                  <a:cubicBezTo>
                    <a:pt x="11" y="126"/>
                    <a:pt x="10" y="126"/>
                    <a:pt x="10" y="1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30">
              <a:extLst>
                <a:ext uri="{FF2B5EF4-FFF2-40B4-BE49-F238E27FC236}">
                  <a16:creationId xmlns:a16="http://schemas.microsoft.com/office/drawing/2014/main" id="{E179D4AF-3F11-4270-9175-FC4FCF84A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93266" y="5945836"/>
              <a:ext cx="188671" cy="184752"/>
            </a:xfrm>
            <a:custGeom>
              <a:avLst/>
              <a:gdLst>
                <a:gd name="T0" fmla="*/ 137 w 184"/>
                <a:gd name="T1" fmla="*/ 20 h 180"/>
                <a:gd name="T2" fmla="*/ 128 w 184"/>
                <a:gd name="T3" fmla="*/ 46 h 180"/>
                <a:gd name="T4" fmla="*/ 154 w 184"/>
                <a:gd name="T5" fmla="*/ 56 h 180"/>
                <a:gd name="T6" fmla="*/ 164 w 184"/>
                <a:gd name="T7" fmla="*/ 30 h 180"/>
                <a:gd name="T8" fmla="*/ 156 w 184"/>
                <a:gd name="T9" fmla="*/ 46 h 180"/>
                <a:gd name="T10" fmla="*/ 137 w 184"/>
                <a:gd name="T11" fmla="*/ 48 h 180"/>
                <a:gd name="T12" fmla="*/ 136 w 184"/>
                <a:gd name="T13" fmla="*/ 30 h 180"/>
                <a:gd name="T14" fmla="*/ 154 w 184"/>
                <a:gd name="T15" fmla="*/ 28 h 180"/>
                <a:gd name="T16" fmla="*/ 156 w 184"/>
                <a:gd name="T17" fmla="*/ 46 h 180"/>
                <a:gd name="T18" fmla="*/ 39 w 184"/>
                <a:gd name="T19" fmla="*/ 0 h 180"/>
                <a:gd name="T20" fmla="*/ 0 w 184"/>
                <a:gd name="T21" fmla="*/ 141 h 180"/>
                <a:gd name="T22" fmla="*/ 144 w 184"/>
                <a:gd name="T23" fmla="*/ 180 h 180"/>
                <a:gd name="T24" fmla="*/ 184 w 184"/>
                <a:gd name="T25" fmla="*/ 39 h 180"/>
                <a:gd name="T26" fmla="*/ 176 w 184"/>
                <a:gd name="T27" fmla="*/ 141 h 180"/>
                <a:gd name="T28" fmla="*/ 39 w 184"/>
                <a:gd name="T29" fmla="*/ 172 h 180"/>
                <a:gd name="T30" fmla="*/ 8 w 184"/>
                <a:gd name="T31" fmla="*/ 72 h 180"/>
                <a:gd name="T32" fmla="*/ 41 w 184"/>
                <a:gd name="T33" fmla="*/ 110 h 180"/>
                <a:gd name="T34" fmla="*/ 146 w 184"/>
                <a:gd name="T35" fmla="*/ 110 h 180"/>
                <a:gd name="T36" fmla="*/ 176 w 184"/>
                <a:gd name="T37" fmla="*/ 72 h 180"/>
                <a:gd name="T38" fmla="*/ 94 w 184"/>
                <a:gd name="T39" fmla="*/ 65 h 180"/>
                <a:gd name="T40" fmla="*/ 94 w 184"/>
                <a:gd name="T41" fmla="*/ 155 h 180"/>
                <a:gd name="T42" fmla="*/ 94 w 184"/>
                <a:gd name="T43" fmla="*/ 65 h 180"/>
                <a:gd name="T44" fmla="*/ 124 w 184"/>
                <a:gd name="T45" fmla="*/ 64 h 180"/>
                <a:gd name="T46" fmla="*/ 94 w 184"/>
                <a:gd name="T47" fmla="*/ 57 h 180"/>
                <a:gd name="T48" fmla="*/ 68 w 184"/>
                <a:gd name="T49" fmla="*/ 64 h 180"/>
                <a:gd name="T50" fmla="*/ 8 w 184"/>
                <a:gd name="T51" fmla="*/ 39 h 180"/>
                <a:gd name="T52" fmla="*/ 144 w 184"/>
                <a:gd name="T53" fmla="*/ 8 h 180"/>
                <a:gd name="T54" fmla="*/ 176 w 184"/>
                <a:gd name="T55" fmla="*/ 64 h 180"/>
                <a:gd name="T56" fmla="*/ 124 w 184"/>
                <a:gd name="T57" fmla="*/ 110 h 180"/>
                <a:gd name="T58" fmla="*/ 63 w 184"/>
                <a:gd name="T59" fmla="*/ 110 h 180"/>
                <a:gd name="T60" fmla="*/ 94 w 184"/>
                <a:gd name="T61" fmla="*/ 87 h 180"/>
                <a:gd name="T62" fmla="*/ 94 w 184"/>
                <a:gd name="T63" fmla="*/ 133 h 180"/>
                <a:gd name="T64" fmla="*/ 94 w 184"/>
                <a:gd name="T65" fmla="*/ 8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4" h="180">
                  <a:moveTo>
                    <a:pt x="154" y="20"/>
                  </a:moveTo>
                  <a:cubicBezTo>
                    <a:pt x="137" y="20"/>
                    <a:pt x="137" y="20"/>
                    <a:pt x="137" y="20"/>
                  </a:cubicBezTo>
                  <a:cubicBezTo>
                    <a:pt x="132" y="20"/>
                    <a:pt x="128" y="24"/>
                    <a:pt x="128" y="30"/>
                  </a:cubicBezTo>
                  <a:cubicBezTo>
                    <a:pt x="128" y="46"/>
                    <a:pt x="128" y="46"/>
                    <a:pt x="128" y="46"/>
                  </a:cubicBezTo>
                  <a:cubicBezTo>
                    <a:pt x="128" y="52"/>
                    <a:pt x="132" y="56"/>
                    <a:pt x="137" y="56"/>
                  </a:cubicBezTo>
                  <a:cubicBezTo>
                    <a:pt x="154" y="56"/>
                    <a:pt x="154" y="56"/>
                    <a:pt x="154" y="56"/>
                  </a:cubicBezTo>
                  <a:cubicBezTo>
                    <a:pt x="159" y="56"/>
                    <a:pt x="164" y="52"/>
                    <a:pt x="164" y="46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4" y="24"/>
                    <a:pt x="159" y="20"/>
                    <a:pt x="154" y="20"/>
                  </a:cubicBezTo>
                  <a:close/>
                  <a:moveTo>
                    <a:pt x="156" y="46"/>
                  </a:moveTo>
                  <a:cubicBezTo>
                    <a:pt x="156" y="47"/>
                    <a:pt x="155" y="48"/>
                    <a:pt x="154" y="48"/>
                  </a:cubicBezTo>
                  <a:cubicBezTo>
                    <a:pt x="137" y="48"/>
                    <a:pt x="137" y="48"/>
                    <a:pt x="137" y="48"/>
                  </a:cubicBezTo>
                  <a:cubicBezTo>
                    <a:pt x="136" y="48"/>
                    <a:pt x="136" y="47"/>
                    <a:pt x="136" y="46"/>
                  </a:cubicBezTo>
                  <a:cubicBezTo>
                    <a:pt x="136" y="30"/>
                    <a:pt x="136" y="30"/>
                    <a:pt x="136" y="30"/>
                  </a:cubicBezTo>
                  <a:cubicBezTo>
                    <a:pt x="136" y="29"/>
                    <a:pt x="136" y="28"/>
                    <a:pt x="137" y="28"/>
                  </a:cubicBezTo>
                  <a:cubicBezTo>
                    <a:pt x="154" y="28"/>
                    <a:pt x="154" y="28"/>
                    <a:pt x="154" y="28"/>
                  </a:cubicBezTo>
                  <a:cubicBezTo>
                    <a:pt x="155" y="28"/>
                    <a:pt x="156" y="29"/>
                    <a:pt x="156" y="30"/>
                  </a:cubicBezTo>
                  <a:lnTo>
                    <a:pt x="156" y="46"/>
                  </a:lnTo>
                  <a:close/>
                  <a:moveTo>
                    <a:pt x="144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17" y="0"/>
                    <a:pt x="0" y="18"/>
                    <a:pt x="0" y="39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62"/>
                    <a:pt x="17" y="180"/>
                    <a:pt x="39" y="180"/>
                  </a:cubicBezTo>
                  <a:cubicBezTo>
                    <a:pt x="144" y="180"/>
                    <a:pt x="144" y="180"/>
                    <a:pt x="144" y="180"/>
                  </a:cubicBezTo>
                  <a:cubicBezTo>
                    <a:pt x="166" y="180"/>
                    <a:pt x="184" y="162"/>
                    <a:pt x="184" y="141"/>
                  </a:cubicBezTo>
                  <a:cubicBezTo>
                    <a:pt x="184" y="39"/>
                    <a:pt x="184" y="39"/>
                    <a:pt x="184" y="39"/>
                  </a:cubicBezTo>
                  <a:cubicBezTo>
                    <a:pt x="184" y="18"/>
                    <a:pt x="166" y="0"/>
                    <a:pt x="144" y="0"/>
                  </a:cubicBezTo>
                  <a:close/>
                  <a:moveTo>
                    <a:pt x="176" y="141"/>
                  </a:moveTo>
                  <a:cubicBezTo>
                    <a:pt x="176" y="158"/>
                    <a:pt x="162" y="172"/>
                    <a:pt x="144" y="172"/>
                  </a:cubicBezTo>
                  <a:cubicBezTo>
                    <a:pt x="39" y="172"/>
                    <a:pt x="39" y="172"/>
                    <a:pt x="39" y="172"/>
                  </a:cubicBezTo>
                  <a:cubicBezTo>
                    <a:pt x="22" y="172"/>
                    <a:pt x="8" y="158"/>
                    <a:pt x="8" y="141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57" y="72"/>
                    <a:pt x="57" y="72"/>
                    <a:pt x="57" y="72"/>
                  </a:cubicBezTo>
                  <a:cubicBezTo>
                    <a:pt x="47" y="82"/>
                    <a:pt x="41" y="95"/>
                    <a:pt x="41" y="110"/>
                  </a:cubicBezTo>
                  <a:cubicBezTo>
                    <a:pt x="41" y="139"/>
                    <a:pt x="65" y="163"/>
                    <a:pt x="94" y="163"/>
                  </a:cubicBezTo>
                  <a:cubicBezTo>
                    <a:pt x="123" y="163"/>
                    <a:pt x="146" y="139"/>
                    <a:pt x="146" y="110"/>
                  </a:cubicBezTo>
                  <a:cubicBezTo>
                    <a:pt x="146" y="95"/>
                    <a:pt x="140" y="82"/>
                    <a:pt x="130" y="72"/>
                  </a:cubicBezTo>
                  <a:cubicBezTo>
                    <a:pt x="176" y="72"/>
                    <a:pt x="176" y="72"/>
                    <a:pt x="176" y="72"/>
                  </a:cubicBezTo>
                  <a:lnTo>
                    <a:pt x="176" y="141"/>
                  </a:lnTo>
                  <a:close/>
                  <a:moveTo>
                    <a:pt x="94" y="65"/>
                  </a:moveTo>
                  <a:cubicBezTo>
                    <a:pt x="118" y="65"/>
                    <a:pt x="138" y="85"/>
                    <a:pt x="138" y="110"/>
                  </a:cubicBezTo>
                  <a:cubicBezTo>
                    <a:pt x="138" y="135"/>
                    <a:pt x="118" y="155"/>
                    <a:pt x="94" y="155"/>
                  </a:cubicBezTo>
                  <a:cubicBezTo>
                    <a:pt x="69" y="155"/>
                    <a:pt x="49" y="135"/>
                    <a:pt x="49" y="110"/>
                  </a:cubicBezTo>
                  <a:cubicBezTo>
                    <a:pt x="49" y="85"/>
                    <a:pt x="69" y="65"/>
                    <a:pt x="94" y="65"/>
                  </a:cubicBezTo>
                  <a:close/>
                  <a:moveTo>
                    <a:pt x="176" y="64"/>
                  </a:moveTo>
                  <a:cubicBezTo>
                    <a:pt x="124" y="64"/>
                    <a:pt x="124" y="64"/>
                    <a:pt x="124" y="64"/>
                  </a:cubicBezTo>
                  <a:cubicBezTo>
                    <a:pt x="124" y="67"/>
                    <a:pt x="124" y="67"/>
                    <a:pt x="124" y="67"/>
                  </a:cubicBezTo>
                  <a:cubicBezTo>
                    <a:pt x="115" y="61"/>
                    <a:pt x="105" y="57"/>
                    <a:pt x="94" y="57"/>
                  </a:cubicBezTo>
                  <a:cubicBezTo>
                    <a:pt x="84" y="57"/>
                    <a:pt x="75" y="60"/>
                    <a:pt x="68" y="64"/>
                  </a:cubicBezTo>
                  <a:cubicBezTo>
                    <a:pt x="68" y="64"/>
                    <a:pt x="68" y="64"/>
                    <a:pt x="68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22"/>
                    <a:pt x="22" y="8"/>
                    <a:pt x="39" y="8"/>
                  </a:cubicBezTo>
                  <a:cubicBezTo>
                    <a:pt x="144" y="8"/>
                    <a:pt x="144" y="8"/>
                    <a:pt x="144" y="8"/>
                  </a:cubicBezTo>
                  <a:cubicBezTo>
                    <a:pt x="162" y="8"/>
                    <a:pt x="176" y="22"/>
                    <a:pt x="176" y="39"/>
                  </a:cubicBezTo>
                  <a:lnTo>
                    <a:pt x="176" y="64"/>
                  </a:lnTo>
                  <a:close/>
                  <a:moveTo>
                    <a:pt x="94" y="141"/>
                  </a:moveTo>
                  <a:cubicBezTo>
                    <a:pt x="111" y="141"/>
                    <a:pt x="124" y="127"/>
                    <a:pt x="124" y="110"/>
                  </a:cubicBezTo>
                  <a:cubicBezTo>
                    <a:pt x="124" y="93"/>
                    <a:pt x="111" y="79"/>
                    <a:pt x="94" y="79"/>
                  </a:cubicBezTo>
                  <a:cubicBezTo>
                    <a:pt x="77" y="79"/>
                    <a:pt x="63" y="93"/>
                    <a:pt x="63" y="110"/>
                  </a:cubicBezTo>
                  <a:cubicBezTo>
                    <a:pt x="63" y="127"/>
                    <a:pt x="77" y="141"/>
                    <a:pt x="94" y="141"/>
                  </a:cubicBezTo>
                  <a:close/>
                  <a:moveTo>
                    <a:pt x="94" y="87"/>
                  </a:moveTo>
                  <a:cubicBezTo>
                    <a:pt x="106" y="87"/>
                    <a:pt x="116" y="98"/>
                    <a:pt x="116" y="110"/>
                  </a:cubicBezTo>
                  <a:cubicBezTo>
                    <a:pt x="116" y="122"/>
                    <a:pt x="106" y="133"/>
                    <a:pt x="94" y="133"/>
                  </a:cubicBezTo>
                  <a:cubicBezTo>
                    <a:pt x="81" y="133"/>
                    <a:pt x="71" y="122"/>
                    <a:pt x="71" y="110"/>
                  </a:cubicBezTo>
                  <a:cubicBezTo>
                    <a:pt x="71" y="98"/>
                    <a:pt x="81" y="87"/>
                    <a:pt x="94" y="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31">
              <a:extLst>
                <a:ext uri="{FF2B5EF4-FFF2-40B4-BE49-F238E27FC236}">
                  <a16:creationId xmlns:a16="http://schemas.microsoft.com/office/drawing/2014/main" id="{85287CC1-0B40-4668-9D42-CE170DC910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13968" y="5936319"/>
              <a:ext cx="159559" cy="203787"/>
            </a:xfrm>
            <a:custGeom>
              <a:avLst/>
              <a:gdLst>
                <a:gd name="T0" fmla="*/ 34 w 156"/>
                <a:gd name="T1" fmla="*/ 198 h 199"/>
                <a:gd name="T2" fmla="*/ 30 w 156"/>
                <a:gd name="T3" fmla="*/ 171 h 199"/>
                <a:gd name="T4" fmla="*/ 35 w 156"/>
                <a:gd name="T5" fmla="*/ 142 h 199"/>
                <a:gd name="T6" fmla="*/ 40 w 156"/>
                <a:gd name="T7" fmla="*/ 118 h 199"/>
                <a:gd name="T8" fmla="*/ 46 w 156"/>
                <a:gd name="T9" fmla="*/ 93 h 199"/>
                <a:gd name="T10" fmla="*/ 43 w 156"/>
                <a:gd name="T11" fmla="*/ 80 h 199"/>
                <a:gd name="T12" fmla="*/ 61 w 156"/>
                <a:gd name="T13" fmla="*/ 44 h 199"/>
                <a:gd name="T14" fmla="*/ 86 w 156"/>
                <a:gd name="T15" fmla="*/ 57 h 199"/>
                <a:gd name="T16" fmla="*/ 81 w 156"/>
                <a:gd name="T17" fmla="*/ 88 h 199"/>
                <a:gd name="T18" fmla="*/ 78 w 156"/>
                <a:gd name="T19" fmla="*/ 98 h 199"/>
                <a:gd name="T20" fmla="*/ 82 w 156"/>
                <a:gd name="T21" fmla="*/ 116 h 199"/>
                <a:gd name="T22" fmla="*/ 92 w 156"/>
                <a:gd name="T23" fmla="*/ 119 h 199"/>
                <a:gd name="T24" fmla="*/ 121 w 156"/>
                <a:gd name="T25" fmla="*/ 76 h 199"/>
                <a:gd name="T26" fmla="*/ 114 w 156"/>
                <a:gd name="T27" fmla="*/ 40 h 199"/>
                <a:gd name="T28" fmla="*/ 70 w 156"/>
                <a:gd name="T29" fmla="*/ 27 h 199"/>
                <a:gd name="T30" fmla="*/ 30 w 156"/>
                <a:gd name="T31" fmla="*/ 75 h 199"/>
                <a:gd name="T32" fmla="*/ 36 w 156"/>
                <a:gd name="T33" fmla="*/ 93 h 199"/>
                <a:gd name="T34" fmla="*/ 38 w 156"/>
                <a:gd name="T35" fmla="*/ 107 h 199"/>
                <a:gd name="T36" fmla="*/ 37 w 156"/>
                <a:gd name="T37" fmla="*/ 110 h 199"/>
                <a:gd name="T38" fmla="*/ 29 w 156"/>
                <a:gd name="T39" fmla="*/ 119 h 199"/>
                <a:gd name="T40" fmla="*/ 4 w 156"/>
                <a:gd name="T41" fmla="*/ 94 h 199"/>
                <a:gd name="T42" fmla="*/ 9 w 156"/>
                <a:gd name="T43" fmla="*/ 40 h 199"/>
                <a:gd name="T44" fmla="*/ 68 w 156"/>
                <a:gd name="T45" fmla="*/ 1 h 199"/>
                <a:gd name="T46" fmla="*/ 84 w 156"/>
                <a:gd name="T47" fmla="*/ 0 h 199"/>
                <a:gd name="T48" fmla="*/ 139 w 156"/>
                <a:gd name="T49" fmla="*/ 23 h 199"/>
                <a:gd name="T50" fmla="*/ 156 w 156"/>
                <a:gd name="T51" fmla="*/ 68 h 199"/>
                <a:gd name="T52" fmla="*/ 124 w 156"/>
                <a:gd name="T53" fmla="*/ 137 h 199"/>
                <a:gd name="T54" fmla="*/ 91 w 156"/>
                <a:gd name="T55" fmla="*/ 146 h 199"/>
                <a:gd name="T56" fmla="*/ 68 w 156"/>
                <a:gd name="T57" fmla="*/ 137 h 199"/>
                <a:gd name="T58" fmla="*/ 65 w 156"/>
                <a:gd name="T59" fmla="*/ 148 h 199"/>
                <a:gd name="T60" fmla="*/ 60 w 156"/>
                <a:gd name="T61" fmla="*/ 167 h 199"/>
                <a:gd name="T62" fmla="*/ 37 w 156"/>
                <a:gd name="T63" fmla="*/ 199 h 199"/>
                <a:gd name="T64" fmla="*/ 64 w 156"/>
                <a:gd name="T65" fmla="*/ 51 h 199"/>
                <a:gd name="T66" fmla="*/ 51 w 156"/>
                <a:gd name="T67" fmla="*/ 79 h 199"/>
                <a:gd name="T68" fmla="*/ 54 w 156"/>
                <a:gd name="T69" fmla="*/ 95 h 199"/>
                <a:gd name="T70" fmla="*/ 48 w 156"/>
                <a:gd name="T71" fmla="*/ 120 h 199"/>
                <a:gd name="T72" fmla="*/ 43 w 156"/>
                <a:gd name="T73" fmla="*/ 144 h 199"/>
                <a:gd name="T74" fmla="*/ 38 w 156"/>
                <a:gd name="T75" fmla="*/ 171 h 199"/>
                <a:gd name="T76" fmla="*/ 52 w 156"/>
                <a:gd name="T77" fmla="*/ 164 h 199"/>
                <a:gd name="T78" fmla="*/ 58 w 156"/>
                <a:gd name="T79" fmla="*/ 146 h 199"/>
                <a:gd name="T80" fmla="*/ 62 w 156"/>
                <a:gd name="T81" fmla="*/ 127 h 199"/>
                <a:gd name="T82" fmla="*/ 70 w 156"/>
                <a:gd name="T83" fmla="*/ 126 h 199"/>
                <a:gd name="T84" fmla="*/ 92 w 156"/>
                <a:gd name="T85" fmla="*/ 138 h 199"/>
                <a:gd name="T86" fmla="*/ 119 w 156"/>
                <a:gd name="T87" fmla="*/ 130 h 199"/>
                <a:gd name="T88" fmla="*/ 148 w 156"/>
                <a:gd name="T89" fmla="*/ 68 h 199"/>
                <a:gd name="T90" fmla="*/ 133 w 156"/>
                <a:gd name="T91" fmla="*/ 29 h 199"/>
                <a:gd name="T92" fmla="*/ 81 w 156"/>
                <a:gd name="T93" fmla="*/ 8 h 199"/>
                <a:gd name="T94" fmla="*/ 41 w 156"/>
                <a:gd name="T95" fmla="*/ 18 h 199"/>
                <a:gd name="T96" fmla="*/ 9 w 156"/>
                <a:gd name="T97" fmla="*/ 65 h 199"/>
                <a:gd name="T98" fmla="*/ 25 w 156"/>
                <a:gd name="T99" fmla="*/ 108 h 199"/>
                <a:gd name="T100" fmla="*/ 29 w 156"/>
                <a:gd name="T101" fmla="*/ 108 h 199"/>
                <a:gd name="T102" fmla="*/ 30 w 156"/>
                <a:gd name="T103" fmla="*/ 104 h 199"/>
                <a:gd name="T104" fmla="*/ 29 w 156"/>
                <a:gd name="T105" fmla="*/ 98 h 199"/>
                <a:gd name="T106" fmla="*/ 22 w 156"/>
                <a:gd name="T107" fmla="*/ 75 h 199"/>
                <a:gd name="T108" fmla="*/ 69 w 156"/>
                <a:gd name="T109" fmla="*/ 20 h 199"/>
                <a:gd name="T110" fmla="*/ 120 w 156"/>
                <a:gd name="T111" fmla="*/ 35 h 199"/>
                <a:gd name="T112" fmla="*/ 129 w 156"/>
                <a:gd name="T113" fmla="*/ 77 h 199"/>
                <a:gd name="T114" fmla="*/ 92 w 156"/>
                <a:gd name="T115" fmla="*/ 127 h 199"/>
                <a:gd name="T116" fmla="*/ 77 w 156"/>
                <a:gd name="T117" fmla="*/ 123 h 199"/>
                <a:gd name="T118" fmla="*/ 71 w 156"/>
                <a:gd name="T119" fmla="*/ 96 h 199"/>
                <a:gd name="T120" fmla="*/ 74 w 156"/>
                <a:gd name="T121" fmla="*/ 86 h 199"/>
                <a:gd name="T122" fmla="*/ 79 w 156"/>
                <a:gd name="T123" fmla="*/ 59 h 199"/>
                <a:gd name="T124" fmla="*/ 68 w 156"/>
                <a:gd name="T125" fmla="*/ 5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6" h="199">
                  <a:moveTo>
                    <a:pt x="37" y="199"/>
                  </a:moveTo>
                  <a:cubicBezTo>
                    <a:pt x="36" y="199"/>
                    <a:pt x="35" y="199"/>
                    <a:pt x="34" y="198"/>
                  </a:cubicBezTo>
                  <a:cubicBezTo>
                    <a:pt x="31" y="197"/>
                    <a:pt x="31" y="194"/>
                    <a:pt x="31" y="193"/>
                  </a:cubicBezTo>
                  <a:cubicBezTo>
                    <a:pt x="30" y="186"/>
                    <a:pt x="30" y="178"/>
                    <a:pt x="30" y="171"/>
                  </a:cubicBezTo>
                  <a:cubicBezTo>
                    <a:pt x="31" y="167"/>
                    <a:pt x="31" y="167"/>
                    <a:pt x="31" y="167"/>
                  </a:cubicBezTo>
                  <a:cubicBezTo>
                    <a:pt x="31" y="157"/>
                    <a:pt x="33" y="150"/>
                    <a:pt x="35" y="142"/>
                  </a:cubicBezTo>
                  <a:cubicBezTo>
                    <a:pt x="35" y="140"/>
                    <a:pt x="35" y="140"/>
                    <a:pt x="35" y="140"/>
                  </a:cubicBezTo>
                  <a:cubicBezTo>
                    <a:pt x="37" y="133"/>
                    <a:pt x="39" y="125"/>
                    <a:pt x="40" y="118"/>
                  </a:cubicBezTo>
                  <a:cubicBezTo>
                    <a:pt x="42" y="110"/>
                    <a:pt x="44" y="102"/>
                    <a:pt x="46" y="94"/>
                  </a:cubicBezTo>
                  <a:cubicBezTo>
                    <a:pt x="46" y="94"/>
                    <a:pt x="46" y="94"/>
                    <a:pt x="46" y="93"/>
                  </a:cubicBezTo>
                  <a:cubicBezTo>
                    <a:pt x="46" y="93"/>
                    <a:pt x="47" y="93"/>
                    <a:pt x="47" y="93"/>
                  </a:cubicBezTo>
                  <a:cubicBezTo>
                    <a:pt x="45" y="88"/>
                    <a:pt x="44" y="84"/>
                    <a:pt x="43" y="80"/>
                  </a:cubicBezTo>
                  <a:cubicBezTo>
                    <a:pt x="43" y="74"/>
                    <a:pt x="43" y="69"/>
                    <a:pt x="45" y="64"/>
                  </a:cubicBezTo>
                  <a:cubicBezTo>
                    <a:pt x="47" y="54"/>
                    <a:pt x="53" y="46"/>
                    <a:pt x="61" y="44"/>
                  </a:cubicBezTo>
                  <a:cubicBezTo>
                    <a:pt x="67" y="42"/>
                    <a:pt x="73" y="42"/>
                    <a:pt x="78" y="45"/>
                  </a:cubicBezTo>
                  <a:cubicBezTo>
                    <a:pt x="82" y="47"/>
                    <a:pt x="85" y="51"/>
                    <a:pt x="86" y="57"/>
                  </a:cubicBezTo>
                  <a:cubicBezTo>
                    <a:pt x="87" y="61"/>
                    <a:pt x="87" y="66"/>
                    <a:pt x="86" y="73"/>
                  </a:cubicBezTo>
                  <a:cubicBezTo>
                    <a:pt x="84" y="78"/>
                    <a:pt x="83" y="83"/>
                    <a:pt x="81" y="88"/>
                  </a:cubicBezTo>
                  <a:cubicBezTo>
                    <a:pt x="81" y="91"/>
                    <a:pt x="80" y="94"/>
                    <a:pt x="79" y="97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77" y="102"/>
                    <a:pt x="76" y="105"/>
                    <a:pt x="77" y="109"/>
                  </a:cubicBezTo>
                  <a:cubicBezTo>
                    <a:pt x="78" y="112"/>
                    <a:pt x="79" y="114"/>
                    <a:pt x="82" y="116"/>
                  </a:cubicBezTo>
                  <a:cubicBezTo>
                    <a:pt x="85" y="118"/>
                    <a:pt x="87" y="119"/>
                    <a:pt x="91" y="119"/>
                  </a:cubicBezTo>
                  <a:cubicBezTo>
                    <a:pt x="92" y="119"/>
                    <a:pt x="92" y="119"/>
                    <a:pt x="92" y="119"/>
                  </a:cubicBezTo>
                  <a:cubicBezTo>
                    <a:pt x="98" y="119"/>
                    <a:pt x="104" y="115"/>
                    <a:pt x="109" y="109"/>
                  </a:cubicBezTo>
                  <a:cubicBezTo>
                    <a:pt x="115" y="101"/>
                    <a:pt x="119" y="89"/>
                    <a:pt x="121" y="76"/>
                  </a:cubicBezTo>
                  <a:cubicBezTo>
                    <a:pt x="121" y="70"/>
                    <a:pt x="122" y="66"/>
                    <a:pt x="121" y="61"/>
                  </a:cubicBezTo>
                  <a:cubicBezTo>
                    <a:pt x="121" y="53"/>
                    <a:pt x="118" y="46"/>
                    <a:pt x="114" y="40"/>
                  </a:cubicBezTo>
                  <a:cubicBezTo>
                    <a:pt x="109" y="35"/>
                    <a:pt x="103" y="31"/>
                    <a:pt x="97" y="29"/>
                  </a:cubicBezTo>
                  <a:cubicBezTo>
                    <a:pt x="89" y="27"/>
                    <a:pt x="79" y="26"/>
                    <a:pt x="70" y="27"/>
                  </a:cubicBezTo>
                  <a:cubicBezTo>
                    <a:pt x="55" y="30"/>
                    <a:pt x="43" y="38"/>
                    <a:pt x="36" y="52"/>
                  </a:cubicBezTo>
                  <a:cubicBezTo>
                    <a:pt x="32" y="59"/>
                    <a:pt x="30" y="67"/>
                    <a:pt x="30" y="75"/>
                  </a:cubicBezTo>
                  <a:cubicBezTo>
                    <a:pt x="30" y="82"/>
                    <a:pt x="31" y="87"/>
                    <a:pt x="34" y="92"/>
                  </a:cubicBezTo>
                  <a:cubicBezTo>
                    <a:pt x="35" y="92"/>
                    <a:pt x="35" y="93"/>
                    <a:pt x="36" y="93"/>
                  </a:cubicBezTo>
                  <a:cubicBezTo>
                    <a:pt x="36" y="94"/>
                    <a:pt x="37" y="95"/>
                    <a:pt x="38" y="96"/>
                  </a:cubicBezTo>
                  <a:cubicBezTo>
                    <a:pt x="40" y="100"/>
                    <a:pt x="39" y="104"/>
                    <a:pt x="38" y="107"/>
                  </a:cubicBezTo>
                  <a:cubicBezTo>
                    <a:pt x="38" y="107"/>
                    <a:pt x="38" y="108"/>
                    <a:pt x="37" y="108"/>
                  </a:cubicBezTo>
                  <a:cubicBezTo>
                    <a:pt x="37" y="108"/>
                    <a:pt x="37" y="109"/>
                    <a:pt x="37" y="110"/>
                  </a:cubicBezTo>
                  <a:cubicBezTo>
                    <a:pt x="36" y="112"/>
                    <a:pt x="35" y="118"/>
                    <a:pt x="29" y="119"/>
                  </a:cubicBezTo>
                  <a:cubicBezTo>
                    <a:pt x="29" y="119"/>
                    <a:pt x="29" y="119"/>
                    <a:pt x="29" y="119"/>
                  </a:cubicBezTo>
                  <a:cubicBezTo>
                    <a:pt x="25" y="119"/>
                    <a:pt x="20" y="115"/>
                    <a:pt x="20" y="115"/>
                  </a:cubicBezTo>
                  <a:cubicBezTo>
                    <a:pt x="12" y="109"/>
                    <a:pt x="9" y="104"/>
                    <a:pt x="4" y="94"/>
                  </a:cubicBezTo>
                  <a:cubicBezTo>
                    <a:pt x="1" y="86"/>
                    <a:pt x="0" y="72"/>
                    <a:pt x="1" y="63"/>
                  </a:cubicBezTo>
                  <a:cubicBezTo>
                    <a:pt x="3" y="56"/>
                    <a:pt x="6" y="46"/>
                    <a:pt x="9" y="40"/>
                  </a:cubicBezTo>
                  <a:cubicBezTo>
                    <a:pt x="16" y="28"/>
                    <a:pt x="25" y="19"/>
                    <a:pt x="37" y="12"/>
                  </a:cubicBezTo>
                  <a:cubicBezTo>
                    <a:pt x="46" y="6"/>
                    <a:pt x="56" y="3"/>
                    <a:pt x="68" y="1"/>
                  </a:cubicBezTo>
                  <a:cubicBezTo>
                    <a:pt x="72" y="0"/>
                    <a:pt x="76" y="0"/>
                    <a:pt x="81" y="0"/>
                  </a:cubicBezTo>
                  <a:cubicBezTo>
                    <a:pt x="82" y="0"/>
                    <a:pt x="83" y="0"/>
                    <a:pt x="84" y="0"/>
                  </a:cubicBezTo>
                  <a:cubicBezTo>
                    <a:pt x="98" y="0"/>
                    <a:pt x="108" y="3"/>
                    <a:pt x="115" y="6"/>
                  </a:cubicBezTo>
                  <a:cubicBezTo>
                    <a:pt x="124" y="10"/>
                    <a:pt x="132" y="16"/>
                    <a:pt x="139" y="23"/>
                  </a:cubicBezTo>
                  <a:cubicBezTo>
                    <a:pt x="146" y="31"/>
                    <a:pt x="151" y="39"/>
                    <a:pt x="154" y="50"/>
                  </a:cubicBezTo>
                  <a:cubicBezTo>
                    <a:pt x="155" y="55"/>
                    <a:pt x="156" y="61"/>
                    <a:pt x="156" y="68"/>
                  </a:cubicBezTo>
                  <a:cubicBezTo>
                    <a:pt x="156" y="74"/>
                    <a:pt x="156" y="79"/>
                    <a:pt x="155" y="86"/>
                  </a:cubicBezTo>
                  <a:cubicBezTo>
                    <a:pt x="151" y="109"/>
                    <a:pt x="140" y="127"/>
                    <a:pt x="124" y="137"/>
                  </a:cubicBezTo>
                  <a:cubicBezTo>
                    <a:pt x="119" y="140"/>
                    <a:pt x="114" y="142"/>
                    <a:pt x="109" y="143"/>
                  </a:cubicBezTo>
                  <a:cubicBezTo>
                    <a:pt x="103" y="145"/>
                    <a:pt x="97" y="146"/>
                    <a:pt x="91" y="146"/>
                  </a:cubicBezTo>
                  <a:cubicBezTo>
                    <a:pt x="85" y="145"/>
                    <a:pt x="79" y="144"/>
                    <a:pt x="74" y="141"/>
                  </a:cubicBezTo>
                  <a:cubicBezTo>
                    <a:pt x="72" y="140"/>
                    <a:pt x="70" y="138"/>
                    <a:pt x="68" y="137"/>
                  </a:cubicBezTo>
                  <a:cubicBezTo>
                    <a:pt x="68" y="137"/>
                    <a:pt x="68" y="137"/>
                    <a:pt x="68" y="137"/>
                  </a:cubicBezTo>
                  <a:cubicBezTo>
                    <a:pt x="67" y="141"/>
                    <a:pt x="66" y="144"/>
                    <a:pt x="65" y="148"/>
                  </a:cubicBezTo>
                  <a:cubicBezTo>
                    <a:pt x="65" y="151"/>
                    <a:pt x="65" y="151"/>
                    <a:pt x="65" y="151"/>
                  </a:cubicBezTo>
                  <a:cubicBezTo>
                    <a:pt x="63" y="157"/>
                    <a:pt x="62" y="162"/>
                    <a:pt x="60" y="167"/>
                  </a:cubicBezTo>
                  <a:cubicBezTo>
                    <a:pt x="55" y="178"/>
                    <a:pt x="50" y="187"/>
                    <a:pt x="44" y="194"/>
                  </a:cubicBezTo>
                  <a:cubicBezTo>
                    <a:pt x="41" y="197"/>
                    <a:pt x="39" y="199"/>
                    <a:pt x="37" y="199"/>
                  </a:cubicBezTo>
                  <a:close/>
                  <a:moveTo>
                    <a:pt x="68" y="50"/>
                  </a:moveTo>
                  <a:cubicBezTo>
                    <a:pt x="67" y="50"/>
                    <a:pt x="65" y="51"/>
                    <a:pt x="64" y="51"/>
                  </a:cubicBezTo>
                  <a:cubicBezTo>
                    <a:pt x="59" y="53"/>
                    <a:pt x="54" y="58"/>
                    <a:pt x="52" y="66"/>
                  </a:cubicBezTo>
                  <a:cubicBezTo>
                    <a:pt x="51" y="70"/>
                    <a:pt x="51" y="74"/>
                    <a:pt x="51" y="79"/>
                  </a:cubicBezTo>
                  <a:cubicBezTo>
                    <a:pt x="52" y="83"/>
                    <a:pt x="53" y="86"/>
                    <a:pt x="54" y="91"/>
                  </a:cubicBezTo>
                  <a:cubicBezTo>
                    <a:pt x="55" y="92"/>
                    <a:pt x="55" y="94"/>
                    <a:pt x="54" y="95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2" y="104"/>
                    <a:pt x="50" y="112"/>
                    <a:pt x="48" y="120"/>
                  </a:cubicBezTo>
                  <a:cubicBezTo>
                    <a:pt x="46" y="127"/>
                    <a:pt x="45" y="135"/>
                    <a:pt x="43" y="142"/>
                  </a:cubicBezTo>
                  <a:cubicBezTo>
                    <a:pt x="43" y="144"/>
                    <a:pt x="43" y="144"/>
                    <a:pt x="43" y="144"/>
                  </a:cubicBezTo>
                  <a:cubicBezTo>
                    <a:pt x="41" y="151"/>
                    <a:pt x="39" y="159"/>
                    <a:pt x="39" y="167"/>
                  </a:cubicBezTo>
                  <a:cubicBezTo>
                    <a:pt x="38" y="171"/>
                    <a:pt x="38" y="171"/>
                    <a:pt x="38" y="171"/>
                  </a:cubicBezTo>
                  <a:cubicBezTo>
                    <a:pt x="38" y="177"/>
                    <a:pt x="38" y="183"/>
                    <a:pt x="38" y="188"/>
                  </a:cubicBezTo>
                  <a:cubicBezTo>
                    <a:pt x="44" y="182"/>
                    <a:pt x="48" y="174"/>
                    <a:pt x="52" y="164"/>
                  </a:cubicBezTo>
                  <a:cubicBezTo>
                    <a:pt x="54" y="160"/>
                    <a:pt x="55" y="155"/>
                    <a:pt x="57" y="149"/>
                  </a:cubicBezTo>
                  <a:cubicBezTo>
                    <a:pt x="58" y="146"/>
                    <a:pt x="58" y="146"/>
                    <a:pt x="58" y="146"/>
                  </a:cubicBezTo>
                  <a:cubicBezTo>
                    <a:pt x="59" y="142"/>
                    <a:pt x="59" y="139"/>
                    <a:pt x="60" y="135"/>
                  </a:cubicBezTo>
                  <a:cubicBezTo>
                    <a:pt x="62" y="127"/>
                    <a:pt x="62" y="127"/>
                    <a:pt x="62" y="127"/>
                  </a:cubicBezTo>
                  <a:cubicBezTo>
                    <a:pt x="63" y="126"/>
                    <a:pt x="64" y="124"/>
                    <a:pt x="66" y="124"/>
                  </a:cubicBezTo>
                  <a:cubicBezTo>
                    <a:pt x="67" y="124"/>
                    <a:pt x="69" y="125"/>
                    <a:pt x="70" y="126"/>
                  </a:cubicBezTo>
                  <a:cubicBezTo>
                    <a:pt x="72" y="129"/>
                    <a:pt x="74" y="132"/>
                    <a:pt x="78" y="134"/>
                  </a:cubicBezTo>
                  <a:cubicBezTo>
                    <a:pt x="82" y="136"/>
                    <a:pt x="87" y="137"/>
                    <a:pt x="92" y="138"/>
                  </a:cubicBezTo>
                  <a:cubicBezTo>
                    <a:pt x="97" y="138"/>
                    <a:pt x="101" y="137"/>
                    <a:pt x="107" y="136"/>
                  </a:cubicBezTo>
                  <a:cubicBezTo>
                    <a:pt x="111" y="134"/>
                    <a:pt x="116" y="133"/>
                    <a:pt x="119" y="130"/>
                  </a:cubicBezTo>
                  <a:cubicBezTo>
                    <a:pt x="134" y="121"/>
                    <a:pt x="143" y="105"/>
                    <a:pt x="147" y="85"/>
                  </a:cubicBezTo>
                  <a:cubicBezTo>
                    <a:pt x="148" y="78"/>
                    <a:pt x="148" y="73"/>
                    <a:pt x="148" y="68"/>
                  </a:cubicBezTo>
                  <a:cubicBezTo>
                    <a:pt x="148" y="62"/>
                    <a:pt x="147" y="56"/>
                    <a:pt x="146" y="52"/>
                  </a:cubicBezTo>
                  <a:cubicBezTo>
                    <a:pt x="143" y="43"/>
                    <a:pt x="139" y="35"/>
                    <a:pt x="133" y="29"/>
                  </a:cubicBezTo>
                  <a:cubicBezTo>
                    <a:pt x="127" y="22"/>
                    <a:pt x="120" y="17"/>
                    <a:pt x="112" y="14"/>
                  </a:cubicBezTo>
                  <a:cubicBezTo>
                    <a:pt x="105" y="11"/>
                    <a:pt x="94" y="7"/>
                    <a:pt x="81" y="8"/>
                  </a:cubicBezTo>
                  <a:cubicBezTo>
                    <a:pt x="77" y="8"/>
                    <a:pt x="73" y="8"/>
                    <a:pt x="69" y="9"/>
                  </a:cubicBezTo>
                  <a:cubicBezTo>
                    <a:pt x="59" y="10"/>
                    <a:pt x="49" y="14"/>
                    <a:pt x="41" y="18"/>
                  </a:cubicBezTo>
                  <a:cubicBezTo>
                    <a:pt x="30" y="25"/>
                    <a:pt x="22" y="33"/>
                    <a:pt x="16" y="43"/>
                  </a:cubicBezTo>
                  <a:cubicBezTo>
                    <a:pt x="14" y="48"/>
                    <a:pt x="11" y="58"/>
                    <a:pt x="9" y="65"/>
                  </a:cubicBezTo>
                  <a:cubicBezTo>
                    <a:pt x="8" y="72"/>
                    <a:pt x="9" y="85"/>
                    <a:pt x="12" y="91"/>
                  </a:cubicBezTo>
                  <a:cubicBezTo>
                    <a:pt x="15" y="100"/>
                    <a:pt x="18" y="103"/>
                    <a:pt x="25" y="108"/>
                  </a:cubicBezTo>
                  <a:cubicBezTo>
                    <a:pt x="26" y="109"/>
                    <a:pt x="28" y="110"/>
                    <a:pt x="29" y="110"/>
                  </a:cubicBezTo>
                  <a:cubicBezTo>
                    <a:pt x="29" y="110"/>
                    <a:pt x="29" y="109"/>
                    <a:pt x="29" y="108"/>
                  </a:cubicBezTo>
                  <a:cubicBezTo>
                    <a:pt x="29" y="107"/>
                    <a:pt x="30" y="107"/>
                    <a:pt x="30" y="106"/>
                  </a:cubicBezTo>
                  <a:cubicBezTo>
                    <a:pt x="30" y="105"/>
                    <a:pt x="30" y="105"/>
                    <a:pt x="30" y="104"/>
                  </a:cubicBezTo>
                  <a:cubicBezTo>
                    <a:pt x="31" y="103"/>
                    <a:pt x="31" y="101"/>
                    <a:pt x="31" y="100"/>
                  </a:cubicBezTo>
                  <a:cubicBezTo>
                    <a:pt x="31" y="100"/>
                    <a:pt x="30" y="99"/>
                    <a:pt x="29" y="98"/>
                  </a:cubicBezTo>
                  <a:cubicBezTo>
                    <a:pt x="29" y="98"/>
                    <a:pt x="28" y="97"/>
                    <a:pt x="28" y="96"/>
                  </a:cubicBezTo>
                  <a:cubicBezTo>
                    <a:pt x="24" y="90"/>
                    <a:pt x="22" y="83"/>
                    <a:pt x="22" y="75"/>
                  </a:cubicBezTo>
                  <a:cubicBezTo>
                    <a:pt x="22" y="65"/>
                    <a:pt x="24" y="56"/>
                    <a:pt x="29" y="48"/>
                  </a:cubicBezTo>
                  <a:cubicBezTo>
                    <a:pt x="37" y="32"/>
                    <a:pt x="51" y="23"/>
                    <a:pt x="69" y="20"/>
                  </a:cubicBezTo>
                  <a:cubicBezTo>
                    <a:pt x="79" y="18"/>
                    <a:pt x="90" y="19"/>
                    <a:pt x="99" y="21"/>
                  </a:cubicBezTo>
                  <a:cubicBezTo>
                    <a:pt x="107" y="24"/>
                    <a:pt x="115" y="29"/>
                    <a:pt x="120" y="35"/>
                  </a:cubicBezTo>
                  <a:cubicBezTo>
                    <a:pt x="125" y="42"/>
                    <a:pt x="129" y="51"/>
                    <a:pt x="129" y="61"/>
                  </a:cubicBezTo>
                  <a:cubicBezTo>
                    <a:pt x="130" y="65"/>
                    <a:pt x="129" y="70"/>
                    <a:pt x="129" y="77"/>
                  </a:cubicBezTo>
                  <a:cubicBezTo>
                    <a:pt x="127" y="92"/>
                    <a:pt x="122" y="104"/>
                    <a:pt x="115" y="114"/>
                  </a:cubicBezTo>
                  <a:cubicBezTo>
                    <a:pt x="109" y="122"/>
                    <a:pt x="101" y="127"/>
                    <a:pt x="92" y="127"/>
                  </a:cubicBezTo>
                  <a:cubicBezTo>
                    <a:pt x="91" y="127"/>
                    <a:pt x="91" y="127"/>
                    <a:pt x="91" y="127"/>
                  </a:cubicBezTo>
                  <a:cubicBezTo>
                    <a:pt x="86" y="127"/>
                    <a:pt x="81" y="125"/>
                    <a:pt x="77" y="123"/>
                  </a:cubicBezTo>
                  <a:cubicBezTo>
                    <a:pt x="73" y="120"/>
                    <a:pt x="71" y="116"/>
                    <a:pt x="69" y="111"/>
                  </a:cubicBezTo>
                  <a:cubicBezTo>
                    <a:pt x="68" y="105"/>
                    <a:pt x="70" y="100"/>
                    <a:pt x="71" y="96"/>
                  </a:cubicBezTo>
                  <a:cubicBezTo>
                    <a:pt x="71" y="95"/>
                    <a:pt x="71" y="95"/>
                    <a:pt x="71" y="95"/>
                  </a:cubicBezTo>
                  <a:cubicBezTo>
                    <a:pt x="72" y="92"/>
                    <a:pt x="73" y="89"/>
                    <a:pt x="74" y="86"/>
                  </a:cubicBezTo>
                  <a:cubicBezTo>
                    <a:pt x="75" y="81"/>
                    <a:pt x="77" y="76"/>
                    <a:pt x="78" y="71"/>
                  </a:cubicBezTo>
                  <a:cubicBezTo>
                    <a:pt x="79" y="66"/>
                    <a:pt x="79" y="62"/>
                    <a:pt x="79" y="59"/>
                  </a:cubicBezTo>
                  <a:cubicBezTo>
                    <a:pt x="78" y="55"/>
                    <a:pt x="76" y="53"/>
                    <a:pt x="74" y="52"/>
                  </a:cubicBezTo>
                  <a:cubicBezTo>
                    <a:pt x="72" y="51"/>
                    <a:pt x="70" y="50"/>
                    <a:pt x="68" y="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35">
              <a:extLst>
                <a:ext uri="{FF2B5EF4-FFF2-40B4-BE49-F238E27FC236}">
                  <a16:creationId xmlns:a16="http://schemas.microsoft.com/office/drawing/2014/main" id="{D98B8262-B3BE-426D-85EA-C01C70FA31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3056" y="5948076"/>
              <a:ext cx="90137" cy="180273"/>
            </a:xfrm>
            <a:custGeom>
              <a:avLst/>
              <a:gdLst>
                <a:gd name="T0" fmla="*/ 60 w 88"/>
                <a:gd name="T1" fmla="*/ 176 h 176"/>
                <a:gd name="T2" fmla="*/ 16 w 88"/>
                <a:gd name="T3" fmla="*/ 176 h 176"/>
                <a:gd name="T4" fmla="*/ 16 w 88"/>
                <a:gd name="T5" fmla="*/ 92 h 176"/>
                <a:gd name="T6" fmla="*/ 0 w 88"/>
                <a:gd name="T7" fmla="*/ 92 h 176"/>
                <a:gd name="T8" fmla="*/ 0 w 88"/>
                <a:gd name="T9" fmla="*/ 56 h 176"/>
                <a:gd name="T10" fmla="*/ 16 w 88"/>
                <a:gd name="T11" fmla="*/ 56 h 176"/>
                <a:gd name="T12" fmla="*/ 17 w 88"/>
                <a:gd name="T13" fmla="*/ 39 h 176"/>
                <a:gd name="T14" fmla="*/ 57 w 88"/>
                <a:gd name="T15" fmla="*/ 0 h 176"/>
                <a:gd name="T16" fmla="*/ 88 w 88"/>
                <a:gd name="T17" fmla="*/ 0 h 176"/>
                <a:gd name="T18" fmla="*/ 88 w 88"/>
                <a:gd name="T19" fmla="*/ 37 h 176"/>
                <a:gd name="T20" fmla="*/ 64 w 88"/>
                <a:gd name="T21" fmla="*/ 37 h 176"/>
                <a:gd name="T22" fmla="*/ 60 w 88"/>
                <a:gd name="T23" fmla="*/ 40 h 176"/>
                <a:gd name="T24" fmla="*/ 60 w 88"/>
                <a:gd name="T25" fmla="*/ 56 h 176"/>
                <a:gd name="T26" fmla="*/ 84 w 88"/>
                <a:gd name="T27" fmla="*/ 56 h 176"/>
                <a:gd name="T28" fmla="*/ 85 w 88"/>
                <a:gd name="T29" fmla="*/ 92 h 176"/>
                <a:gd name="T30" fmla="*/ 60 w 88"/>
                <a:gd name="T31" fmla="*/ 92 h 176"/>
                <a:gd name="T32" fmla="*/ 60 w 88"/>
                <a:gd name="T33" fmla="*/ 176 h 176"/>
                <a:gd name="T34" fmla="*/ 24 w 88"/>
                <a:gd name="T35" fmla="*/ 168 h 176"/>
                <a:gd name="T36" fmla="*/ 52 w 88"/>
                <a:gd name="T37" fmla="*/ 168 h 176"/>
                <a:gd name="T38" fmla="*/ 53 w 88"/>
                <a:gd name="T39" fmla="*/ 84 h 176"/>
                <a:gd name="T40" fmla="*/ 77 w 88"/>
                <a:gd name="T41" fmla="*/ 84 h 176"/>
                <a:gd name="T42" fmla="*/ 76 w 88"/>
                <a:gd name="T43" fmla="*/ 64 h 176"/>
                <a:gd name="T44" fmla="*/ 52 w 88"/>
                <a:gd name="T45" fmla="*/ 64 h 176"/>
                <a:gd name="T46" fmla="*/ 53 w 88"/>
                <a:gd name="T47" fmla="*/ 41 h 176"/>
                <a:gd name="T48" fmla="*/ 64 w 88"/>
                <a:gd name="T49" fmla="*/ 29 h 176"/>
                <a:gd name="T50" fmla="*/ 79 w 88"/>
                <a:gd name="T51" fmla="*/ 29 h 176"/>
                <a:gd name="T52" fmla="*/ 79 w 88"/>
                <a:gd name="T53" fmla="*/ 8 h 176"/>
                <a:gd name="T54" fmla="*/ 57 w 88"/>
                <a:gd name="T55" fmla="*/ 8 h 176"/>
                <a:gd name="T56" fmla="*/ 25 w 88"/>
                <a:gd name="T57" fmla="*/ 39 h 176"/>
                <a:gd name="T58" fmla="*/ 24 w 88"/>
                <a:gd name="T59" fmla="*/ 64 h 176"/>
                <a:gd name="T60" fmla="*/ 8 w 88"/>
                <a:gd name="T61" fmla="*/ 64 h 176"/>
                <a:gd name="T62" fmla="*/ 8 w 88"/>
                <a:gd name="T63" fmla="*/ 84 h 176"/>
                <a:gd name="T64" fmla="*/ 24 w 88"/>
                <a:gd name="T65" fmla="*/ 84 h 176"/>
                <a:gd name="T66" fmla="*/ 24 w 88"/>
                <a:gd name="T67" fmla="*/ 16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8" h="176">
                  <a:moveTo>
                    <a:pt x="60" y="176"/>
                  </a:moveTo>
                  <a:cubicBezTo>
                    <a:pt x="16" y="176"/>
                    <a:pt x="16" y="176"/>
                    <a:pt x="16" y="176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20"/>
                    <a:pt x="28" y="0"/>
                    <a:pt x="57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37"/>
                    <a:pt x="88" y="37"/>
                    <a:pt x="88" y="37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2" y="37"/>
                    <a:pt x="60" y="37"/>
                    <a:pt x="60" y="40"/>
                  </a:cubicBezTo>
                  <a:cubicBezTo>
                    <a:pt x="60" y="56"/>
                    <a:pt x="60" y="56"/>
                    <a:pt x="60" y="56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5" y="92"/>
                    <a:pt x="85" y="92"/>
                    <a:pt x="85" y="92"/>
                  </a:cubicBezTo>
                  <a:cubicBezTo>
                    <a:pt x="60" y="92"/>
                    <a:pt x="60" y="92"/>
                    <a:pt x="60" y="92"/>
                  </a:cubicBezTo>
                  <a:lnTo>
                    <a:pt x="60" y="176"/>
                  </a:lnTo>
                  <a:close/>
                  <a:moveTo>
                    <a:pt x="24" y="168"/>
                  </a:moveTo>
                  <a:cubicBezTo>
                    <a:pt x="52" y="168"/>
                    <a:pt x="52" y="168"/>
                    <a:pt x="52" y="168"/>
                  </a:cubicBezTo>
                  <a:cubicBezTo>
                    <a:pt x="53" y="84"/>
                    <a:pt x="53" y="84"/>
                    <a:pt x="53" y="84"/>
                  </a:cubicBezTo>
                  <a:cubicBezTo>
                    <a:pt x="77" y="84"/>
                    <a:pt x="77" y="84"/>
                    <a:pt x="77" y="84"/>
                  </a:cubicBezTo>
                  <a:cubicBezTo>
                    <a:pt x="76" y="64"/>
                    <a:pt x="76" y="64"/>
                    <a:pt x="76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33"/>
                    <a:pt x="59" y="29"/>
                    <a:pt x="64" y="29"/>
                  </a:cubicBezTo>
                  <a:cubicBezTo>
                    <a:pt x="79" y="29"/>
                    <a:pt x="79" y="29"/>
                    <a:pt x="79" y="29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28" y="8"/>
                    <a:pt x="25" y="32"/>
                    <a:pt x="25" y="39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24" y="84"/>
                    <a:pt x="24" y="84"/>
                    <a:pt x="24" y="84"/>
                  </a:cubicBezTo>
                  <a:lnTo>
                    <a:pt x="24" y="1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9">
              <a:extLst>
                <a:ext uri="{FF2B5EF4-FFF2-40B4-BE49-F238E27FC236}">
                  <a16:creationId xmlns:a16="http://schemas.microsoft.com/office/drawing/2014/main" id="{20C0D92B-75CE-4B82-AC51-ED66045BDC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57816" y="5948076"/>
              <a:ext cx="180273" cy="180273"/>
            </a:xfrm>
            <a:custGeom>
              <a:avLst/>
              <a:gdLst>
                <a:gd name="T0" fmla="*/ 144 w 176"/>
                <a:gd name="T1" fmla="*/ 21 h 176"/>
                <a:gd name="T2" fmla="*/ 88 w 176"/>
                <a:gd name="T3" fmla="*/ 0 h 176"/>
                <a:gd name="T4" fmla="*/ 55 w 176"/>
                <a:gd name="T5" fmla="*/ 6 h 176"/>
                <a:gd name="T6" fmla="*/ 2 w 176"/>
                <a:gd name="T7" fmla="*/ 70 h 176"/>
                <a:gd name="T8" fmla="*/ 2 w 176"/>
                <a:gd name="T9" fmla="*/ 70 h 176"/>
                <a:gd name="T10" fmla="*/ 1 w 176"/>
                <a:gd name="T11" fmla="*/ 73 h 176"/>
                <a:gd name="T12" fmla="*/ 0 w 176"/>
                <a:gd name="T13" fmla="*/ 88 h 176"/>
                <a:gd name="T14" fmla="*/ 31 w 176"/>
                <a:gd name="T15" fmla="*/ 155 h 176"/>
                <a:gd name="T16" fmla="*/ 88 w 176"/>
                <a:gd name="T17" fmla="*/ 176 h 176"/>
                <a:gd name="T18" fmla="*/ 120 w 176"/>
                <a:gd name="T19" fmla="*/ 169 h 176"/>
                <a:gd name="T20" fmla="*/ 174 w 176"/>
                <a:gd name="T21" fmla="*/ 99 h 176"/>
                <a:gd name="T22" fmla="*/ 175 w 176"/>
                <a:gd name="T23" fmla="*/ 95 h 176"/>
                <a:gd name="T24" fmla="*/ 148 w 176"/>
                <a:gd name="T25" fmla="*/ 24 h 176"/>
                <a:gd name="T26" fmla="*/ 168 w 176"/>
                <a:gd name="T27" fmla="*/ 89 h 176"/>
                <a:gd name="T28" fmla="*/ 107 w 176"/>
                <a:gd name="T29" fmla="*/ 88 h 176"/>
                <a:gd name="T30" fmla="*/ 107 w 176"/>
                <a:gd name="T31" fmla="*/ 88 h 176"/>
                <a:gd name="T32" fmla="*/ 101 w 176"/>
                <a:gd name="T33" fmla="*/ 73 h 176"/>
                <a:gd name="T34" fmla="*/ 146 w 176"/>
                <a:gd name="T35" fmla="*/ 33 h 176"/>
                <a:gd name="T36" fmla="*/ 140 w 176"/>
                <a:gd name="T37" fmla="*/ 28 h 176"/>
                <a:gd name="T38" fmla="*/ 61 w 176"/>
                <a:gd name="T39" fmla="*/ 13 h 176"/>
                <a:gd name="T40" fmla="*/ 140 w 176"/>
                <a:gd name="T41" fmla="*/ 28 h 176"/>
                <a:gd name="T42" fmla="*/ 91 w 176"/>
                <a:gd name="T43" fmla="*/ 69 h 176"/>
                <a:gd name="T44" fmla="*/ 10 w 176"/>
                <a:gd name="T45" fmla="*/ 68 h 176"/>
                <a:gd name="T46" fmla="*/ 8 w 176"/>
                <a:gd name="T47" fmla="*/ 88 h 176"/>
                <a:gd name="T48" fmla="*/ 51 w 176"/>
                <a:gd name="T49" fmla="*/ 85 h 176"/>
                <a:gd name="T50" fmla="*/ 100 w 176"/>
                <a:gd name="T51" fmla="*/ 90 h 176"/>
                <a:gd name="T52" fmla="*/ 8 w 176"/>
                <a:gd name="T53" fmla="*/ 88 h 176"/>
                <a:gd name="T54" fmla="*/ 102 w 176"/>
                <a:gd name="T55" fmla="*/ 98 h 176"/>
                <a:gd name="T56" fmla="*/ 112 w 176"/>
                <a:gd name="T57" fmla="*/ 163 h 176"/>
                <a:gd name="T58" fmla="*/ 88 w 176"/>
                <a:gd name="T59" fmla="*/ 168 h 176"/>
                <a:gd name="T60" fmla="*/ 120 w 176"/>
                <a:gd name="T61" fmla="*/ 161 h 176"/>
                <a:gd name="T62" fmla="*/ 166 w 176"/>
                <a:gd name="T63" fmla="*/ 97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6" h="176">
                  <a:moveTo>
                    <a:pt x="148" y="24"/>
                  </a:moveTo>
                  <a:cubicBezTo>
                    <a:pt x="144" y="21"/>
                    <a:pt x="144" y="21"/>
                    <a:pt x="144" y="21"/>
                  </a:cubicBezTo>
                  <a:cubicBezTo>
                    <a:pt x="144" y="21"/>
                    <a:pt x="144" y="21"/>
                    <a:pt x="144" y="21"/>
                  </a:cubicBezTo>
                  <a:cubicBezTo>
                    <a:pt x="128" y="7"/>
                    <a:pt x="109" y="0"/>
                    <a:pt x="88" y="0"/>
                  </a:cubicBezTo>
                  <a:cubicBezTo>
                    <a:pt x="76" y="0"/>
                    <a:pt x="65" y="2"/>
                    <a:pt x="55" y="7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26" y="19"/>
                    <a:pt x="7" y="42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0" y="78"/>
                    <a:pt x="0" y="83"/>
                    <a:pt x="0" y="88"/>
                  </a:cubicBezTo>
                  <a:cubicBezTo>
                    <a:pt x="0" y="114"/>
                    <a:pt x="11" y="138"/>
                    <a:pt x="31" y="155"/>
                  </a:cubicBezTo>
                  <a:cubicBezTo>
                    <a:pt x="31" y="155"/>
                    <a:pt x="31" y="155"/>
                    <a:pt x="31" y="155"/>
                  </a:cubicBezTo>
                  <a:cubicBezTo>
                    <a:pt x="33" y="157"/>
                    <a:pt x="33" y="157"/>
                    <a:pt x="33" y="157"/>
                  </a:cubicBezTo>
                  <a:cubicBezTo>
                    <a:pt x="49" y="169"/>
                    <a:pt x="68" y="176"/>
                    <a:pt x="88" y="176"/>
                  </a:cubicBezTo>
                  <a:cubicBezTo>
                    <a:pt x="98" y="176"/>
                    <a:pt x="108" y="174"/>
                    <a:pt x="118" y="170"/>
                  </a:cubicBezTo>
                  <a:cubicBezTo>
                    <a:pt x="120" y="169"/>
                    <a:pt x="120" y="169"/>
                    <a:pt x="120" y="169"/>
                  </a:cubicBezTo>
                  <a:cubicBezTo>
                    <a:pt x="120" y="169"/>
                    <a:pt x="120" y="169"/>
                    <a:pt x="120" y="169"/>
                  </a:cubicBezTo>
                  <a:cubicBezTo>
                    <a:pt x="149" y="158"/>
                    <a:pt x="169" y="132"/>
                    <a:pt x="174" y="99"/>
                  </a:cubicBezTo>
                  <a:cubicBezTo>
                    <a:pt x="175" y="100"/>
                    <a:pt x="175" y="100"/>
                    <a:pt x="175" y="100"/>
                  </a:cubicBezTo>
                  <a:cubicBezTo>
                    <a:pt x="175" y="95"/>
                    <a:pt x="175" y="95"/>
                    <a:pt x="175" y="95"/>
                  </a:cubicBezTo>
                  <a:cubicBezTo>
                    <a:pt x="175" y="92"/>
                    <a:pt x="176" y="90"/>
                    <a:pt x="176" y="88"/>
                  </a:cubicBezTo>
                  <a:cubicBezTo>
                    <a:pt x="176" y="64"/>
                    <a:pt x="166" y="41"/>
                    <a:pt x="148" y="24"/>
                  </a:cubicBezTo>
                  <a:close/>
                  <a:moveTo>
                    <a:pt x="168" y="88"/>
                  </a:moveTo>
                  <a:cubicBezTo>
                    <a:pt x="168" y="88"/>
                    <a:pt x="168" y="89"/>
                    <a:pt x="168" y="89"/>
                  </a:cubicBezTo>
                  <a:cubicBezTo>
                    <a:pt x="157" y="86"/>
                    <a:pt x="146" y="84"/>
                    <a:pt x="135" y="84"/>
                  </a:cubicBezTo>
                  <a:cubicBezTo>
                    <a:pt x="126" y="84"/>
                    <a:pt x="117" y="85"/>
                    <a:pt x="107" y="88"/>
                  </a:cubicBezTo>
                  <a:cubicBezTo>
                    <a:pt x="107" y="88"/>
                    <a:pt x="107" y="88"/>
                    <a:pt x="107" y="88"/>
                  </a:cubicBezTo>
                  <a:cubicBezTo>
                    <a:pt x="107" y="88"/>
                    <a:pt x="107" y="88"/>
                    <a:pt x="107" y="88"/>
                  </a:cubicBezTo>
                  <a:cubicBezTo>
                    <a:pt x="105" y="83"/>
                    <a:pt x="103" y="78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0" y="64"/>
                    <a:pt x="135" y="51"/>
                    <a:pt x="146" y="33"/>
                  </a:cubicBezTo>
                  <a:cubicBezTo>
                    <a:pt x="160" y="48"/>
                    <a:pt x="168" y="68"/>
                    <a:pt x="168" y="88"/>
                  </a:cubicBezTo>
                  <a:close/>
                  <a:moveTo>
                    <a:pt x="140" y="28"/>
                  </a:moveTo>
                  <a:cubicBezTo>
                    <a:pt x="130" y="44"/>
                    <a:pt x="115" y="57"/>
                    <a:pt x="98" y="66"/>
                  </a:cubicBezTo>
                  <a:cubicBezTo>
                    <a:pt x="88" y="47"/>
                    <a:pt x="76" y="29"/>
                    <a:pt x="61" y="13"/>
                  </a:cubicBezTo>
                  <a:cubicBezTo>
                    <a:pt x="69" y="10"/>
                    <a:pt x="78" y="8"/>
                    <a:pt x="88" y="8"/>
                  </a:cubicBezTo>
                  <a:cubicBezTo>
                    <a:pt x="107" y="8"/>
                    <a:pt x="125" y="15"/>
                    <a:pt x="140" y="28"/>
                  </a:cubicBezTo>
                  <a:close/>
                  <a:moveTo>
                    <a:pt x="53" y="16"/>
                  </a:moveTo>
                  <a:cubicBezTo>
                    <a:pt x="68" y="32"/>
                    <a:pt x="81" y="50"/>
                    <a:pt x="91" y="69"/>
                  </a:cubicBezTo>
                  <a:cubicBezTo>
                    <a:pt x="78" y="74"/>
                    <a:pt x="65" y="77"/>
                    <a:pt x="51" y="77"/>
                  </a:cubicBezTo>
                  <a:cubicBezTo>
                    <a:pt x="37" y="77"/>
                    <a:pt x="23" y="74"/>
                    <a:pt x="10" y="68"/>
                  </a:cubicBezTo>
                  <a:cubicBezTo>
                    <a:pt x="16" y="46"/>
                    <a:pt x="32" y="26"/>
                    <a:pt x="53" y="16"/>
                  </a:cubicBezTo>
                  <a:close/>
                  <a:moveTo>
                    <a:pt x="8" y="88"/>
                  </a:moveTo>
                  <a:cubicBezTo>
                    <a:pt x="8" y="84"/>
                    <a:pt x="8" y="80"/>
                    <a:pt x="9" y="76"/>
                  </a:cubicBezTo>
                  <a:cubicBezTo>
                    <a:pt x="22" y="82"/>
                    <a:pt x="37" y="85"/>
                    <a:pt x="51" y="85"/>
                  </a:cubicBezTo>
                  <a:cubicBezTo>
                    <a:pt x="66" y="85"/>
                    <a:pt x="80" y="82"/>
                    <a:pt x="94" y="76"/>
                  </a:cubicBezTo>
                  <a:cubicBezTo>
                    <a:pt x="96" y="81"/>
                    <a:pt x="98" y="85"/>
                    <a:pt x="100" y="90"/>
                  </a:cubicBezTo>
                  <a:cubicBezTo>
                    <a:pt x="71" y="100"/>
                    <a:pt x="47" y="120"/>
                    <a:pt x="34" y="147"/>
                  </a:cubicBezTo>
                  <a:cubicBezTo>
                    <a:pt x="17" y="132"/>
                    <a:pt x="8" y="111"/>
                    <a:pt x="8" y="88"/>
                  </a:cubicBezTo>
                  <a:close/>
                  <a:moveTo>
                    <a:pt x="40" y="152"/>
                  </a:moveTo>
                  <a:cubicBezTo>
                    <a:pt x="53" y="126"/>
                    <a:pt x="75" y="107"/>
                    <a:pt x="102" y="98"/>
                  </a:cubicBezTo>
                  <a:cubicBezTo>
                    <a:pt x="109" y="119"/>
                    <a:pt x="113" y="141"/>
                    <a:pt x="113" y="163"/>
                  </a:cubicBezTo>
                  <a:cubicBezTo>
                    <a:pt x="112" y="163"/>
                    <a:pt x="112" y="163"/>
                    <a:pt x="112" y="163"/>
                  </a:cubicBezTo>
                  <a:cubicBezTo>
                    <a:pt x="112" y="164"/>
                    <a:pt x="112" y="164"/>
                    <a:pt x="112" y="164"/>
                  </a:cubicBezTo>
                  <a:cubicBezTo>
                    <a:pt x="104" y="167"/>
                    <a:pt x="96" y="168"/>
                    <a:pt x="88" y="168"/>
                  </a:cubicBezTo>
                  <a:cubicBezTo>
                    <a:pt x="70" y="168"/>
                    <a:pt x="54" y="163"/>
                    <a:pt x="40" y="152"/>
                  </a:cubicBezTo>
                  <a:close/>
                  <a:moveTo>
                    <a:pt x="120" y="161"/>
                  </a:moveTo>
                  <a:cubicBezTo>
                    <a:pt x="120" y="138"/>
                    <a:pt x="116" y="117"/>
                    <a:pt x="109" y="96"/>
                  </a:cubicBezTo>
                  <a:cubicBezTo>
                    <a:pt x="128" y="91"/>
                    <a:pt x="148" y="91"/>
                    <a:pt x="166" y="97"/>
                  </a:cubicBezTo>
                  <a:cubicBezTo>
                    <a:pt x="162" y="126"/>
                    <a:pt x="145" y="150"/>
                    <a:pt x="120" y="1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PA_库_组合 7">
            <a:extLst>
              <a:ext uri="{FF2B5EF4-FFF2-40B4-BE49-F238E27FC236}">
                <a16:creationId xmlns:a16="http://schemas.microsoft.com/office/drawing/2014/main" id="{4258665A-D9BE-4713-BF88-882A37A5A99C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502378" y="4223861"/>
            <a:ext cx="3099513" cy="374733"/>
            <a:chOff x="1502378" y="3980759"/>
            <a:chExt cx="3099513" cy="37473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E336B58-6F4A-46B6-AD5A-E8B070893B3A}"/>
                </a:ext>
              </a:extLst>
            </p:cNvPr>
            <p:cNvSpPr txBox="1"/>
            <p:nvPr/>
          </p:nvSpPr>
          <p:spPr>
            <a:xfrm>
              <a:off x="1502378" y="4029626"/>
              <a:ext cx="14408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</a:gsLst>
                    <a:lin ang="0" scaled="1"/>
                  </a:gradFill>
                  <a:latin typeface="+mj-lt"/>
                </a:rPr>
                <a:t>Martin </a:t>
              </a:r>
              <a:r>
                <a:rPr lang="en-US" sz="1200" b="1" dirty="0" err="1">
                  <a:gradFill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</a:gsLst>
                    <a:lin ang="0" scaled="1"/>
                  </a:gradFill>
                  <a:latin typeface="+mj-lt"/>
                </a:rPr>
                <a:t>Axchwulz</a:t>
              </a:r>
              <a:endParaRPr lang="en-US" sz="1200" b="1" dirty="0">
                <a:gradFill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0" scaled="1"/>
                </a:gradFill>
                <a:latin typeface="+mj-lt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25E245B-5CD6-4E25-AB1A-62A20940A509}"/>
                </a:ext>
              </a:extLst>
            </p:cNvPr>
            <p:cNvSpPr txBox="1"/>
            <p:nvPr/>
          </p:nvSpPr>
          <p:spPr>
            <a:xfrm>
              <a:off x="3161044" y="4029626"/>
              <a:ext cx="14408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UI / UX Designer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7444EB3-6DD8-4812-B82E-DFCAD255942B}"/>
                </a:ext>
              </a:extLst>
            </p:cNvPr>
            <p:cNvCxnSpPr/>
            <p:nvPr/>
          </p:nvCxnSpPr>
          <p:spPr>
            <a:xfrm>
              <a:off x="3019869" y="3980759"/>
              <a:ext cx="0" cy="37473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PA_库_Freeform: Shape 25">
            <a:extLst>
              <a:ext uri="{FF2B5EF4-FFF2-40B4-BE49-F238E27FC236}">
                <a16:creationId xmlns:a16="http://schemas.microsoft.com/office/drawing/2014/main" id="{467A0548-8FBE-42F2-846D-64B65503D94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94590" y="1863238"/>
            <a:ext cx="430125" cy="278486"/>
          </a:xfrm>
          <a:custGeom>
            <a:avLst/>
            <a:gdLst/>
            <a:ahLst/>
            <a:cxnLst/>
            <a:rect l="l" t="t" r="r" b="b"/>
            <a:pathLst>
              <a:path w="249808" h="161739">
                <a:moveTo>
                  <a:pt x="245214" y="0"/>
                </a:moveTo>
                <a:lnTo>
                  <a:pt x="245214" y="16000"/>
                </a:lnTo>
                <a:lnTo>
                  <a:pt x="235101" y="19584"/>
                </a:lnTo>
                <a:cubicBezTo>
                  <a:pt x="227325" y="23567"/>
                  <a:pt x="220782" y="29281"/>
                  <a:pt x="215469" y="36725"/>
                </a:cubicBezTo>
                <a:cubicBezTo>
                  <a:pt x="210157" y="44169"/>
                  <a:pt x="207500" y="51335"/>
                  <a:pt x="207500" y="58224"/>
                </a:cubicBezTo>
                <a:cubicBezTo>
                  <a:pt x="207500" y="63666"/>
                  <a:pt x="208027" y="67702"/>
                  <a:pt x="209081" y="70334"/>
                </a:cubicBezTo>
                <a:cubicBezTo>
                  <a:pt x="210134" y="72966"/>
                  <a:pt x="210896" y="74411"/>
                  <a:pt x="211367" y="74669"/>
                </a:cubicBezTo>
                <a:cubicBezTo>
                  <a:pt x="213331" y="75869"/>
                  <a:pt x="217028" y="77951"/>
                  <a:pt x="222459" y="80916"/>
                </a:cubicBezTo>
                <a:cubicBezTo>
                  <a:pt x="240692" y="90802"/>
                  <a:pt x="249808" y="102930"/>
                  <a:pt x="249808" y="117301"/>
                </a:cubicBezTo>
                <a:cubicBezTo>
                  <a:pt x="249808" y="130595"/>
                  <a:pt x="245210" y="141324"/>
                  <a:pt x="236014" y="149490"/>
                </a:cubicBezTo>
                <a:cubicBezTo>
                  <a:pt x="226817" y="157656"/>
                  <a:pt x="214969" y="161739"/>
                  <a:pt x="200468" y="161739"/>
                </a:cubicBezTo>
                <a:cubicBezTo>
                  <a:pt x="182811" y="161739"/>
                  <a:pt x="168426" y="156054"/>
                  <a:pt x="157313" y="144684"/>
                </a:cubicBezTo>
                <a:cubicBezTo>
                  <a:pt x="146200" y="133315"/>
                  <a:pt x="140643" y="118608"/>
                  <a:pt x="140643" y="100563"/>
                </a:cubicBezTo>
                <a:cubicBezTo>
                  <a:pt x="140643" y="72689"/>
                  <a:pt x="149535" y="49503"/>
                  <a:pt x="167319" y="31003"/>
                </a:cubicBezTo>
                <a:cubicBezTo>
                  <a:pt x="185104" y="12504"/>
                  <a:pt x="211069" y="2169"/>
                  <a:pt x="245214" y="0"/>
                </a:cubicBezTo>
                <a:close/>
                <a:moveTo>
                  <a:pt x="104572" y="0"/>
                </a:moveTo>
                <a:lnTo>
                  <a:pt x="104572" y="16000"/>
                </a:lnTo>
                <a:lnTo>
                  <a:pt x="94458" y="19584"/>
                </a:lnTo>
                <a:cubicBezTo>
                  <a:pt x="86683" y="23567"/>
                  <a:pt x="80139" y="29281"/>
                  <a:pt x="74827" y="36725"/>
                </a:cubicBezTo>
                <a:cubicBezTo>
                  <a:pt x="69514" y="44169"/>
                  <a:pt x="66858" y="51335"/>
                  <a:pt x="66858" y="58224"/>
                </a:cubicBezTo>
                <a:cubicBezTo>
                  <a:pt x="66858" y="63666"/>
                  <a:pt x="67385" y="67702"/>
                  <a:pt x="68438" y="70334"/>
                </a:cubicBezTo>
                <a:cubicBezTo>
                  <a:pt x="69491" y="72966"/>
                  <a:pt x="70548" y="74568"/>
                  <a:pt x="71609" y="75140"/>
                </a:cubicBezTo>
                <a:cubicBezTo>
                  <a:pt x="74410" y="76922"/>
                  <a:pt x="79032" y="79509"/>
                  <a:pt x="85474" y="82899"/>
                </a:cubicBezTo>
                <a:cubicBezTo>
                  <a:pt x="101269" y="91463"/>
                  <a:pt x="109166" y="102930"/>
                  <a:pt x="109166" y="117301"/>
                </a:cubicBezTo>
                <a:cubicBezTo>
                  <a:pt x="109166" y="130595"/>
                  <a:pt x="104568" y="141324"/>
                  <a:pt x="95371" y="149490"/>
                </a:cubicBezTo>
                <a:cubicBezTo>
                  <a:pt x="86174" y="157656"/>
                  <a:pt x="74326" y="161739"/>
                  <a:pt x="59826" y="161739"/>
                </a:cubicBezTo>
                <a:cubicBezTo>
                  <a:pt x="42169" y="161739"/>
                  <a:pt x="27784" y="156054"/>
                  <a:pt x="16670" y="144684"/>
                </a:cubicBezTo>
                <a:cubicBezTo>
                  <a:pt x="5557" y="133315"/>
                  <a:pt x="0" y="118608"/>
                  <a:pt x="0" y="100563"/>
                </a:cubicBezTo>
                <a:cubicBezTo>
                  <a:pt x="0" y="72689"/>
                  <a:pt x="8893" y="49503"/>
                  <a:pt x="26677" y="31003"/>
                </a:cubicBezTo>
                <a:cubicBezTo>
                  <a:pt x="44461" y="12504"/>
                  <a:pt x="70426" y="2169"/>
                  <a:pt x="104572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图片占位符 11"/>
          <p:cNvPicPr>
            <a:picLocks noGrp="1" noChangeAspect="1"/>
          </p:cNvPicPr>
          <p:nvPr>
            <p:ph type="pic" sz="quarter" idx="11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0" r="97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1137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4="http://schemas.microsoft.com/office/powerpoint/2010/main" xmlns:a16="http://schemas.microsoft.com/office/drawing/2014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utoUpdateAnimBg="0"/>
      <p:bldP spid="18" grpId="0" autoUpdateAnimBg="0"/>
      <p:bldP spid="26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1"/>
          <p:cNvPicPr>
            <a:picLocks noGrp="1" noChangeAspect="1"/>
          </p:cNvPicPr>
          <p:nvPr>
            <p:ph type="pic" sz="quarter" idx="11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1" b="24201"/>
          <a:stretch>
            <a:fillRect/>
          </a:stretch>
        </p:blipFill>
        <p:spPr/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3DADDA66-AD4D-493A-B617-8B5554D4E712}"/>
              </a:ext>
            </a:extLst>
          </p:cNvPr>
          <p:cNvSpPr/>
          <p:nvPr/>
        </p:nvSpPr>
        <p:spPr>
          <a:xfrm rot="10800000" flipH="1" flipV="1">
            <a:off x="0" y="0"/>
            <a:ext cx="12192000" cy="4571999"/>
          </a:xfrm>
          <a:prstGeom prst="rect">
            <a:avLst/>
          </a:prstGeom>
          <a:gradFill>
            <a:gsLst>
              <a:gs pos="100000">
                <a:schemeClr val="tx2">
                  <a:lumMod val="50000"/>
                  <a:alpha val="70000"/>
                </a:schemeClr>
              </a:gs>
              <a:gs pos="0">
                <a:schemeClr val="tx2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C2910DB5-28C0-4BA7-B294-4267AD14125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64979"/>
            <a:ext cx="5014116" cy="5528041"/>
          </a:xfrm>
          <a:prstGeom prst="rect">
            <a:avLst/>
          </a:prstGeom>
          <a:effectLst/>
        </p:spPr>
      </p:pic>
      <p:sp>
        <p:nvSpPr>
          <p:cNvPr id="50" name="PA_库_文本框 49">
            <a:extLst>
              <a:ext uri="{FF2B5EF4-FFF2-40B4-BE49-F238E27FC236}">
                <a16:creationId xmlns:a16="http://schemas.microsoft.com/office/drawing/2014/main" id="{5FC8AD4A-7AA2-4753-BD09-F22DA6C74CA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84609" y="1685483"/>
            <a:ext cx="30573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Laptop</a:t>
            </a:r>
          </a:p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Mockup Slide</a:t>
            </a:r>
          </a:p>
        </p:txBody>
      </p:sp>
      <p:cxnSp>
        <p:nvCxnSpPr>
          <p:cNvPr id="51" name="PA_库_直接连接符 50">
            <a:extLst>
              <a:ext uri="{FF2B5EF4-FFF2-40B4-BE49-F238E27FC236}">
                <a16:creationId xmlns:a16="http://schemas.microsoft.com/office/drawing/2014/main" id="{78734248-599F-4013-88D5-207FAEFFD893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721516" y="2000157"/>
            <a:ext cx="628058" cy="0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PA_库_文本框 51">
            <a:extLst>
              <a:ext uri="{FF2B5EF4-FFF2-40B4-BE49-F238E27FC236}">
                <a16:creationId xmlns:a16="http://schemas.microsoft.com/office/drawing/2014/main" id="{BE29F2B4-2853-44D2-9C7B-DD0B19E6E99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84609" y="1423873"/>
            <a:ext cx="18736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spc="300" dirty="0">
                <a:solidFill>
                  <a:schemeClr val="bg1"/>
                </a:solidFill>
              </a:rPr>
              <a:t>You text here</a:t>
            </a: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C8D4FB90-7D62-4F2F-84E8-37ECBE1E56A7}"/>
              </a:ext>
            </a:extLst>
          </p:cNvPr>
          <p:cNvSpPr/>
          <p:nvPr/>
        </p:nvSpPr>
        <p:spPr>
          <a:xfrm>
            <a:off x="373399" y="295651"/>
            <a:ext cx="968706" cy="162634"/>
          </a:xfrm>
          <a:custGeom>
            <a:avLst/>
            <a:gdLst/>
            <a:ahLst/>
            <a:cxnLst/>
            <a:rect l="l" t="t" r="r" b="b"/>
            <a:pathLst>
              <a:path w="3340903" h="560898">
                <a:moveTo>
                  <a:pt x="648913" y="408651"/>
                </a:moveTo>
                <a:cubicBezTo>
                  <a:pt x="636509" y="410763"/>
                  <a:pt x="623037" y="417435"/>
                  <a:pt x="608495" y="428666"/>
                </a:cubicBezTo>
                <a:cubicBezTo>
                  <a:pt x="593954" y="439897"/>
                  <a:pt x="581396" y="452614"/>
                  <a:pt x="570820" y="466817"/>
                </a:cubicBezTo>
                <a:cubicBezTo>
                  <a:pt x="560244" y="481020"/>
                  <a:pt x="554701" y="493635"/>
                  <a:pt x="554193" y="504663"/>
                </a:cubicBezTo>
                <a:cubicBezTo>
                  <a:pt x="554207" y="509806"/>
                  <a:pt x="555380" y="514436"/>
                  <a:pt x="557711" y="518550"/>
                </a:cubicBezTo>
                <a:cubicBezTo>
                  <a:pt x="560042" y="522665"/>
                  <a:pt x="563446" y="526266"/>
                  <a:pt x="567922" y="529352"/>
                </a:cubicBezTo>
                <a:cubicBezTo>
                  <a:pt x="590517" y="519479"/>
                  <a:pt x="609507" y="503048"/>
                  <a:pt x="624892" y="480060"/>
                </a:cubicBezTo>
                <a:cubicBezTo>
                  <a:pt x="640277" y="457071"/>
                  <a:pt x="648285" y="433268"/>
                  <a:pt x="648913" y="408651"/>
                </a:cubicBezTo>
                <a:close/>
                <a:moveTo>
                  <a:pt x="2641854" y="228356"/>
                </a:moveTo>
                <a:cubicBezTo>
                  <a:pt x="2615877" y="232498"/>
                  <a:pt x="2590629" y="248553"/>
                  <a:pt x="2566111" y="276521"/>
                </a:cubicBezTo>
                <a:cubicBezTo>
                  <a:pt x="2541593" y="304490"/>
                  <a:pt x="2523379" y="340085"/>
                  <a:pt x="2511470" y="383309"/>
                </a:cubicBezTo>
                <a:cubicBezTo>
                  <a:pt x="2548512" y="364854"/>
                  <a:pt x="2578906" y="342285"/>
                  <a:pt x="2602653" y="315602"/>
                </a:cubicBezTo>
                <a:cubicBezTo>
                  <a:pt x="2626399" y="288920"/>
                  <a:pt x="2639466" y="259838"/>
                  <a:pt x="2641854" y="228356"/>
                </a:cubicBezTo>
                <a:close/>
                <a:moveTo>
                  <a:pt x="1825518" y="226984"/>
                </a:moveTo>
                <a:cubicBezTo>
                  <a:pt x="1805576" y="233183"/>
                  <a:pt x="1787650" y="242725"/>
                  <a:pt x="1771740" y="255609"/>
                </a:cubicBezTo>
                <a:cubicBezTo>
                  <a:pt x="1755829" y="268493"/>
                  <a:pt x="1742191" y="282491"/>
                  <a:pt x="1730827" y="297604"/>
                </a:cubicBezTo>
                <a:cubicBezTo>
                  <a:pt x="1714702" y="319430"/>
                  <a:pt x="1701493" y="343313"/>
                  <a:pt x="1691201" y="369253"/>
                </a:cubicBezTo>
                <a:cubicBezTo>
                  <a:pt x="1680908" y="395192"/>
                  <a:pt x="1675590" y="417704"/>
                  <a:pt x="1675247" y="436787"/>
                </a:cubicBezTo>
                <a:cubicBezTo>
                  <a:pt x="1675433" y="448243"/>
                  <a:pt x="1677292" y="458756"/>
                  <a:pt x="1680823" y="468326"/>
                </a:cubicBezTo>
                <a:cubicBezTo>
                  <a:pt x="1684353" y="477897"/>
                  <a:pt x="1688442" y="483610"/>
                  <a:pt x="1693088" y="485467"/>
                </a:cubicBezTo>
                <a:cubicBezTo>
                  <a:pt x="1734701" y="475497"/>
                  <a:pt x="1768466" y="451214"/>
                  <a:pt x="1794383" y="412619"/>
                </a:cubicBezTo>
                <a:cubicBezTo>
                  <a:pt x="1820301" y="374023"/>
                  <a:pt x="1833652" y="327458"/>
                  <a:pt x="1834439" y="272921"/>
                </a:cubicBezTo>
                <a:cubicBezTo>
                  <a:pt x="1834453" y="261408"/>
                  <a:pt x="1833738" y="252038"/>
                  <a:pt x="1832294" y="244810"/>
                </a:cubicBezTo>
                <a:cubicBezTo>
                  <a:pt x="1830850" y="237583"/>
                  <a:pt x="1828591" y="231640"/>
                  <a:pt x="1825518" y="226984"/>
                </a:cubicBezTo>
                <a:close/>
                <a:moveTo>
                  <a:pt x="1520718" y="226984"/>
                </a:moveTo>
                <a:cubicBezTo>
                  <a:pt x="1500776" y="233183"/>
                  <a:pt x="1482850" y="242725"/>
                  <a:pt x="1466940" y="255609"/>
                </a:cubicBezTo>
                <a:cubicBezTo>
                  <a:pt x="1451029" y="268493"/>
                  <a:pt x="1437391" y="282491"/>
                  <a:pt x="1426027" y="297604"/>
                </a:cubicBezTo>
                <a:cubicBezTo>
                  <a:pt x="1409902" y="319430"/>
                  <a:pt x="1396693" y="343313"/>
                  <a:pt x="1386401" y="369253"/>
                </a:cubicBezTo>
                <a:cubicBezTo>
                  <a:pt x="1376108" y="395192"/>
                  <a:pt x="1370791" y="417704"/>
                  <a:pt x="1370447" y="436787"/>
                </a:cubicBezTo>
                <a:cubicBezTo>
                  <a:pt x="1370633" y="448243"/>
                  <a:pt x="1372492" y="458756"/>
                  <a:pt x="1376022" y="468326"/>
                </a:cubicBezTo>
                <a:cubicBezTo>
                  <a:pt x="1379553" y="477897"/>
                  <a:pt x="1383642" y="483610"/>
                  <a:pt x="1388288" y="485467"/>
                </a:cubicBezTo>
                <a:cubicBezTo>
                  <a:pt x="1429901" y="475497"/>
                  <a:pt x="1463666" y="451214"/>
                  <a:pt x="1489583" y="412619"/>
                </a:cubicBezTo>
                <a:cubicBezTo>
                  <a:pt x="1515501" y="374023"/>
                  <a:pt x="1528852" y="327458"/>
                  <a:pt x="1529639" y="272921"/>
                </a:cubicBezTo>
                <a:cubicBezTo>
                  <a:pt x="1529653" y="261408"/>
                  <a:pt x="1528938" y="252038"/>
                  <a:pt x="1527494" y="244810"/>
                </a:cubicBezTo>
                <a:cubicBezTo>
                  <a:pt x="1526050" y="237583"/>
                  <a:pt x="1523791" y="231640"/>
                  <a:pt x="1520718" y="226984"/>
                </a:cubicBezTo>
                <a:close/>
                <a:moveTo>
                  <a:pt x="2630188" y="166649"/>
                </a:moveTo>
                <a:cubicBezTo>
                  <a:pt x="2650862" y="169391"/>
                  <a:pt x="2670496" y="182418"/>
                  <a:pt x="2689088" y="205730"/>
                </a:cubicBezTo>
                <a:cubicBezTo>
                  <a:pt x="2686833" y="242779"/>
                  <a:pt x="2678636" y="273582"/>
                  <a:pt x="2664497" y="298138"/>
                </a:cubicBezTo>
                <a:cubicBezTo>
                  <a:pt x="2650359" y="322694"/>
                  <a:pt x="2630120" y="343593"/>
                  <a:pt x="2603780" y="360835"/>
                </a:cubicBezTo>
                <a:cubicBezTo>
                  <a:pt x="2577440" y="378078"/>
                  <a:pt x="2544840" y="394253"/>
                  <a:pt x="2505980" y="409363"/>
                </a:cubicBezTo>
                <a:cubicBezTo>
                  <a:pt x="2505951" y="412120"/>
                  <a:pt x="2505837" y="415005"/>
                  <a:pt x="2505637" y="418019"/>
                </a:cubicBezTo>
                <a:cubicBezTo>
                  <a:pt x="2505437" y="421033"/>
                  <a:pt x="2505322" y="424090"/>
                  <a:pt x="2505294" y="427189"/>
                </a:cubicBezTo>
                <a:cubicBezTo>
                  <a:pt x="2504979" y="439673"/>
                  <a:pt x="2506981" y="451729"/>
                  <a:pt x="2511299" y="463356"/>
                </a:cubicBezTo>
                <a:cubicBezTo>
                  <a:pt x="2515616" y="474983"/>
                  <a:pt x="2524137" y="481211"/>
                  <a:pt x="2536860" y="482040"/>
                </a:cubicBezTo>
                <a:cubicBezTo>
                  <a:pt x="2553432" y="481621"/>
                  <a:pt x="2569469" y="476974"/>
                  <a:pt x="2584971" y="468099"/>
                </a:cubicBezTo>
                <a:cubicBezTo>
                  <a:pt x="2600473" y="459223"/>
                  <a:pt x="2614829" y="448634"/>
                  <a:pt x="2628038" y="436331"/>
                </a:cubicBezTo>
                <a:cubicBezTo>
                  <a:pt x="2641247" y="424028"/>
                  <a:pt x="2652698" y="412524"/>
                  <a:pt x="2662390" y="401821"/>
                </a:cubicBezTo>
                <a:cubicBezTo>
                  <a:pt x="2664758" y="403849"/>
                  <a:pt x="2666869" y="405792"/>
                  <a:pt x="2668723" y="407649"/>
                </a:cubicBezTo>
                <a:cubicBezTo>
                  <a:pt x="2670577" y="409506"/>
                  <a:pt x="2672345" y="411448"/>
                  <a:pt x="2674028" y="413477"/>
                </a:cubicBezTo>
                <a:cubicBezTo>
                  <a:pt x="2653036" y="440859"/>
                  <a:pt x="2630441" y="463571"/>
                  <a:pt x="2606246" y="481611"/>
                </a:cubicBezTo>
                <a:cubicBezTo>
                  <a:pt x="2582050" y="499652"/>
                  <a:pt x="2558921" y="511222"/>
                  <a:pt x="2536860" y="516321"/>
                </a:cubicBezTo>
                <a:cubicBezTo>
                  <a:pt x="2505097" y="512379"/>
                  <a:pt x="2480535" y="500895"/>
                  <a:pt x="2463177" y="481868"/>
                </a:cubicBezTo>
                <a:cubicBezTo>
                  <a:pt x="2445819" y="462842"/>
                  <a:pt x="2437027" y="439359"/>
                  <a:pt x="2436800" y="411420"/>
                </a:cubicBezTo>
                <a:cubicBezTo>
                  <a:pt x="2437510" y="372999"/>
                  <a:pt x="2447512" y="335187"/>
                  <a:pt x="2466808" y="297986"/>
                </a:cubicBezTo>
                <a:cubicBezTo>
                  <a:pt x="2486103" y="260784"/>
                  <a:pt x="2510431" y="229829"/>
                  <a:pt x="2539791" y="205121"/>
                </a:cubicBezTo>
                <a:cubicBezTo>
                  <a:pt x="2569151" y="180413"/>
                  <a:pt x="2599284" y="167589"/>
                  <a:pt x="2630188" y="166649"/>
                </a:cubicBezTo>
                <a:close/>
                <a:moveTo>
                  <a:pt x="1792582" y="165278"/>
                </a:moveTo>
                <a:cubicBezTo>
                  <a:pt x="1799829" y="169105"/>
                  <a:pt x="1807120" y="175162"/>
                  <a:pt x="1814453" y="183446"/>
                </a:cubicBezTo>
                <a:cubicBezTo>
                  <a:pt x="1821786" y="191731"/>
                  <a:pt x="1828905" y="201901"/>
                  <a:pt x="1835808" y="213957"/>
                </a:cubicBezTo>
                <a:cubicBezTo>
                  <a:pt x="1837862" y="213928"/>
                  <a:pt x="1839916" y="213814"/>
                  <a:pt x="1841970" y="213614"/>
                </a:cubicBezTo>
                <a:cubicBezTo>
                  <a:pt x="1844023" y="213414"/>
                  <a:pt x="1846077" y="213300"/>
                  <a:pt x="1848131" y="213271"/>
                </a:cubicBezTo>
                <a:cubicBezTo>
                  <a:pt x="1860426" y="213214"/>
                  <a:pt x="1869554" y="218471"/>
                  <a:pt x="1875516" y="229041"/>
                </a:cubicBezTo>
                <a:cubicBezTo>
                  <a:pt x="1881478" y="239611"/>
                  <a:pt x="1884445" y="255838"/>
                  <a:pt x="1884416" y="277721"/>
                </a:cubicBezTo>
                <a:cubicBezTo>
                  <a:pt x="1884121" y="316247"/>
                  <a:pt x="1875956" y="351866"/>
                  <a:pt x="1859921" y="384578"/>
                </a:cubicBezTo>
                <a:cubicBezTo>
                  <a:pt x="1843886" y="417289"/>
                  <a:pt x="1821752" y="444935"/>
                  <a:pt x="1793519" y="467514"/>
                </a:cubicBezTo>
                <a:cubicBezTo>
                  <a:pt x="1765285" y="490093"/>
                  <a:pt x="1732723" y="505448"/>
                  <a:pt x="1695833" y="513578"/>
                </a:cubicBezTo>
                <a:cubicBezTo>
                  <a:pt x="1669474" y="510407"/>
                  <a:pt x="1648688" y="498923"/>
                  <a:pt x="1633473" y="479125"/>
                </a:cubicBezTo>
                <a:cubicBezTo>
                  <a:pt x="1618259" y="459328"/>
                  <a:pt x="1610495" y="433788"/>
                  <a:pt x="1610182" y="402506"/>
                </a:cubicBezTo>
                <a:cubicBezTo>
                  <a:pt x="1610368" y="377704"/>
                  <a:pt x="1615247" y="352268"/>
                  <a:pt x="1624822" y="326197"/>
                </a:cubicBezTo>
                <a:cubicBezTo>
                  <a:pt x="1634396" y="300126"/>
                  <a:pt x="1647552" y="275503"/>
                  <a:pt x="1664289" y="252327"/>
                </a:cubicBezTo>
                <a:cubicBezTo>
                  <a:pt x="1681027" y="229151"/>
                  <a:pt x="1700232" y="209504"/>
                  <a:pt x="1721907" y="193388"/>
                </a:cubicBezTo>
                <a:cubicBezTo>
                  <a:pt x="1734329" y="184117"/>
                  <a:pt x="1746537" y="177118"/>
                  <a:pt x="1758531" y="172391"/>
                </a:cubicBezTo>
                <a:cubicBezTo>
                  <a:pt x="1770524" y="167663"/>
                  <a:pt x="1781875" y="165292"/>
                  <a:pt x="1792582" y="165278"/>
                </a:cubicBezTo>
                <a:close/>
                <a:moveTo>
                  <a:pt x="1487782" y="165278"/>
                </a:moveTo>
                <a:cubicBezTo>
                  <a:pt x="1495030" y="169105"/>
                  <a:pt x="1502320" y="175162"/>
                  <a:pt x="1509653" y="183446"/>
                </a:cubicBezTo>
                <a:cubicBezTo>
                  <a:pt x="1516986" y="191731"/>
                  <a:pt x="1524104" y="201901"/>
                  <a:pt x="1531008" y="213957"/>
                </a:cubicBezTo>
                <a:cubicBezTo>
                  <a:pt x="1533062" y="213928"/>
                  <a:pt x="1535116" y="213814"/>
                  <a:pt x="1537170" y="213614"/>
                </a:cubicBezTo>
                <a:cubicBezTo>
                  <a:pt x="1539223" y="213414"/>
                  <a:pt x="1541277" y="213300"/>
                  <a:pt x="1543331" y="213271"/>
                </a:cubicBezTo>
                <a:cubicBezTo>
                  <a:pt x="1555626" y="213214"/>
                  <a:pt x="1564754" y="218471"/>
                  <a:pt x="1570716" y="229041"/>
                </a:cubicBezTo>
                <a:cubicBezTo>
                  <a:pt x="1576678" y="239611"/>
                  <a:pt x="1579645" y="255838"/>
                  <a:pt x="1579616" y="277721"/>
                </a:cubicBezTo>
                <a:cubicBezTo>
                  <a:pt x="1579321" y="316247"/>
                  <a:pt x="1571156" y="351866"/>
                  <a:pt x="1555121" y="384578"/>
                </a:cubicBezTo>
                <a:cubicBezTo>
                  <a:pt x="1539086" y="417289"/>
                  <a:pt x="1516952" y="444935"/>
                  <a:pt x="1488719" y="467514"/>
                </a:cubicBezTo>
                <a:cubicBezTo>
                  <a:pt x="1460485" y="490093"/>
                  <a:pt x="1427923" y="505448"/>
                  <a:pt x="1391032" y="513578"/>
                </a:cubicBezTo>
                <a:cubicBezTo>
                  <a:pt x="1364674" y="510407"/>
                  <a:pt x="1343888" y="498923"/>
                  <a:pt x="1328673" y="479125"/>
                </a:cubicBezTo>
                <a:cubicBezTo>
                  <a:pt x="1313459" y="459328"/>
                  <a:pt x="1305695" y="433788"/>
                  <a:pt x="1305382" y="402506"/>
                </a:cubicBezTo>
                <a:cubicBezTo>
                  <a:pt x="1305568" y="377704"/>
                  <a:pt x="1310447" y="352268"/>
                  <a:pt x="1320022" y="326197"/>
                </a:cubicBezTo>
                <a:cubicBezTo>
                  <a:pt x="1329596" y="300126"/>
                  <a:pt x="1342752" y="275503"/>
                  <a:pt x="1359489" y="252327"/>
                </a:cubicBezTo>
                <a:cubicBezTo>
                  <a:pt x="1376227" y="229151"/>
                  <a:pt x="1395432" y="209504"/>
                  <a:pt x="1417107" y="193388"/>
                </a:cubicBezTo>
                <a:cubicBezTo>
                  <a:pt x="1429529" y="184117"/>
                  <a:pt x="1441737" y="177118"/>
                  <a:pt x="1453731" y="172391"/>
                </a:cubicBezTo>
                <a:cubicBezTo>
                  <a:pt x="1465724" y="167663"/>
                  <a:pt x="1477075" y="165292"/>
                  <a:pt x="1487782" y="165278"/>
                </a:cubicBezTo>
                <a:close/>
                <a:moveTo>
                  <a:pt x="2019224" y="163220"/>
                </a:moveTo>
                <a:cubicBezTo>
                  <a:pt x="2031711" y="165835"/>
                  <a:pt x="2043255" y="170207"/>
                  <a:pt x="2053857" y="176335"/>
                </a:cubicBezTo>
                <a:cubicBezTo>
                  <a:pt x="2064458" y="182464"/>
                  <a:pt x="2075316" y="191120"/>
                  <a:pt x="2086432" y="202305"/>
                </a:cubicBezTo>
                <a:cubicBezTo>
                  <a:pt x="2079807" y="221107"/>
                  <a:pt x="2069511" y="241439"/>
                  <a:pt x="2055546" y="263302"/>
                </a:cubicBezTo>
                <a:cubicBezTo>
                  <a:pt x="2041580" y="285164"/>
                  <a:pt x="2028033" y="308098"/>
                  <a:pt x="2014906" y="332104"/>
                </a:cubicBezTo>
                <a:cubicBezTo>
                  <a:pt x="2001778" y="356110"/>
                  <a:pt x="1993159" y="380730"/>
                  <a:pt x="1989048" y="405963"/>
                </a:cubicBezTo>
                <a:cubicBezTo>
                  <a:pt x="2002275" y="387112"/>
                  <a:pt x="2017484" y="366074"/>
                  <a:pt x="2034676" y="342850"/>
                </a:cubicBezTo>
                <a:cubicBezTo>
                  <a:pt x="2051867" y="319625"/>
                  <a:pt x="2069862" y="297201"/>
                  <a:pt x="2088661" y="275577"/>
                </a:cubicBezTo>
                <a:cubicBezTo>
                  <a:pt x="2107460" y="253953"/>
                  <a:pt x="2125883" y="236117"/>
                  <a:pt x="2143932" y="222069"/>
                </a:cubicBezTo>
                <a:cubicBezTo>
                  <a:pt x="2161981" y="208020"/>
                  <a:pt x="2178476" y="200747"/>
                  <a:pt x="2193417" y="200249"/>
                </a:cubicBezTo>
                <a:cubicBezTo>
                  <a:pt x="2205504" y="200877"/>
                  <a:pt x="2217334" y="204075"/>
                  <a:pt x="2228907" y="209841"/>
                </a:cubicBezTo>
                <a:cubicBezTo>
                  <a:pt x="2240480" y="215607"/>
                  <a:pt x="2247166" y="220174"/>
                  <a:pt x="2248967" y="223542"/>
                </a:cubicBezTo>
                <a:cubicBezTo>
                  <a:pt x="2245233" y="236438"/>
                  <a:pt x="2237080" y="254202"/>
                  <a:pt x="2224506" y="276835"/>
                </a:cubicBezTo>
                <a:cubicBezTo>
                  <a:pt x="2211933" y="299469"/>
                  <a:pt x="2199513" y="322220"/>
                  <a:pt x="2187245" y="345088"/>
                </a:cubicBezTo>
                <a:cubicBezTo>
                  <a:pt x="2174976" y="367956"/>
                  <a:pt x="2167433" y="386189"/>
                  <a:pt x="2164613" y="399788"/>
                </a:cubicBezTo>
                <a:cubicBezTo>
                  <a:pt x="2209073" y="337902"/>
                  <a:pt x="2248551" y="288809"/>
                  <a:pt x="2283046" y="252510"/>
                </a:cubicBezTo>
                <a:cubicBezTo>
                  <a:pt x="2317542" y="216210"/>
                  <a:pt x="2347759" y="197648"/>
                  <a:pt x="2373696" y="196824"/>
                </a:cubicBezTo>
                <a:cubicBezTo>
                  <a:pt x="2383183" y="196839"/>
                  <a:pt x="2391813" y="199208"/>
                  <a:pt x="2399585" y="203932"/>
                </a:cubicBezTo>
                <a:cubicBezTo>
                  <a:pt x="2407358" y="208656"/>
                  <a:pt x="2412901" y="215650"/>
                  <a:pt x="2416216" y="224913"/>
                </a:cubicBezTo>
                <a:cubicBezTo>
                  <a:pt x="2409989" y="243564"/>
                  <a:pt x="2400193" y="266491"/>
                  <a:pt x="2386828" y="293695"/>
                </a:cubicBezTo>
                <a:cubicBezTo>
                  <a:pt x="2373464" y="320899"/>
                  <a:pt x="2360975" y="348717"/>
                  <a:pt x="2349363" y="377150"/>
                </a:cubicBezTo>
                <a:cubicBezTo>
                  <a:pt x="2337751" y="405582"/>
                  <a:pt x="2331460" y="430967"/>
                  <a:pt x="2330491" y="453304"/>
                </a:cubicBezTo>
                <a:cubicBezTo>
                  <a:pt x="2330505" y="462680"/>
                  <a:pt x="2331848" y="468969"/>
                  <a:pt x="2334520" y="472171"/>
                </a:cubicBezTo>
                <a:cubicBezTo>
                  <a:pt x="2337192" y="475373"/>
                  <a:pt x="2341107" y="476859"/>
                  <a:pt x="2346264" y="476631"/>
                </a:cubicBezTo>
                <a:cubicBezTo>
                  <a:pt x="2351851" y="476373"/>
                  <a:pt x="2356966" y="475344"/>
                  <a:pt x="2361609" y="473543"/>
                </a:cubicBezTo>
                <a:cubicBezTo>
                  <a:pt x="2366253" y="471742"/>
                  <a:pt x="2369825" y="470713"/>
                  <a:pt x="2372325" y="470456"/>
                </a:cubicBezTo>
                <a:cubicBezTo>
                  <a:pt x="2374954" y="472300"/>
                  <a:pt x="2376554" y="474612"/>
                  <a:pt x="2377125" y="477395"/>
                </a:cubicBezTo>
                <a:cubicBezTo>
                  <a:pt x="2377697" y="480177"/>
                  <a:pt x="2377926" y="482659"/>
                  <a:pt x="2377811" y="484839"/>
                </a:cubicBezTo>
                <a:cubicBezTo>
                  <a:pt x="2368653" y="492179"/>
                  <a:pt x="2359195" y="498193"/>
                  <a:pt x="2349438" y="502881"/>
                </a:cubicBezTo>
                <a:cubicBezTo>
                  <a:pt x="2339682" y="507570"/>
                  <a:pt x="2329028" y="509992"/>
                  <a:pt x="2317477" y="510149"/>
                </a:cubicBezTo>
                <a:cubicBezTo>
                  <a:pt x="2296229" y="509624"/>
                  <a:pt x="2281360" y="502808"/>
                  <a:pt x="2272869" y="489700"/>
                </a:cubicBezTo>
                <a:cubicBezTo>
                  <a:pt x="2264378" y="476592"/>
                  <a:pt x="2260297" y="460343"/>
                  <a:pt x="2260625" y="440954"/>
                </a:cubicBezTo>
                <a:cubicBezTo>
                  <a:pt x="2260980" y="419998"/>
                  <a:pt x="2264456" y="399551"/>
                  <a:pt x="2271052" y="379612"/>
                </a:cubicBezTo>
                <a:cubicBezTo>
                  <a:pt x="2277648" y="359673"/>
                  <a:pt x="2285233" y="341106"/>
                  <a:pt x="2293808" y="323911"/>
                </a:cubicBezTo>
                <a:cubicBezTo>
                  <a:pt x="2302382" y="306716"/>
                  <a:pt x="2309816" y="291757"/>
                  <a:pt x="2316107" y="279035"/>
                </a:cubicBezTo>
                <a:cubicBezTo>
                  <a:pt x="2304808" y="280631"/>
                  <a:pt x="2290453" y="290432"/>
                  <a:pt x="2273042" y="308440"/>
                </a:cubicBezTo>
                <a:cubicBezTo>
                  <a:pt x="2255631" y="326447"/>
                  <a:pt x="2237200" y="348231"/>
                  <a:pt x="2217749" y="373791"/>
                </a:cubicBezTo>
                <a:cubicBezTo>
                  <a:pt x="2198298" y="399352"/>
                  <a:pt x="2179864" y="424261"/>
                  <a:pt x="2162446" y="448517"/>
                </a:cubicBezTo>
                <a:cubicBezTo>
                  <a:pt x="2145028" y="472774"/>
                  <a:pt x="2130663" y="491950"/>
                  <a:pt x="2119350" y="506045"/>
                </a:cubicBezTo>
                <a:cubicBezTo>
                  <a:pt x="2109292" y="501913"/>
                  <a:pt x="2100605" y="495811"/>
                  <a:pt x="2093290" y="487740"/>
                </a:cubicBezTo>
                <a:cubicBezTo>
                  <a:pt x="2085975" y="479668"/>
                  <a:pt x="2080717" y="469790"/>
                  <a:pt x="2077517" y="458106"/>
                </a:cubicBezTo>
                <a:cubicBezTo>
                  <a:pt x="2081803" y="429833"/>
                  <a:pt x="2090375" y="399246"/>
                  <a:pt x="2103234" y="366345"/>
                </a:cubicBezTo>
                <a:cubicBezTo>
                  <a:pt x="2116093" y="333444"/>
                  <a:pt x="2136324" y="297033"/>
                  <a:pt x="2163927" y="257112"/>
                </a:cubicBezTo>
                <a:cubicBezTo>
                  <a:pt x="2154174" y="258131"/>
                  <a:pt x="2140839" y="266455"/>
                  <a:pt x="2123922" y="282082"/>
                </a:cubicBezTo>
                <a:cubicBezTo>
                  <a:pt x="2107006" y="297709"/>
                  <a:pt x="2088794" y="317262"/>
                  <a:pt x="2069287" y="340741"/>
                </a:cubicBezTo>
                <a:cubicBezTo>
                  <a:pt x="2049780" y="364220"/>
                  <a:pt x="2031263" y="388248"/>
                  <a:pt x="2013737" y="412824"/>
                </a:cubicBezTo>
                <a:cubicBezTo>
                  <a:pt x="1996864" y="437063"/>
                  <a:pt x="1982776" y="457862"/>
                  <a:pt x="1971475" y="475221"/>
                </a:cubicBezTo>
                <a:cubicBezTo>
                  <a:pt x="1960173" y="492579"/>
                  <a:pt x="1952087" y="503082"/>
                  <a:pt x="1947215" y="506729"/>
                </a:cubicBezTo>
                <a:cubicBezTo>
                  <a:pt x="1935556" y="498222"/>
                  <a:pt x="1927326" y="488895"/>
                  <a:pt x="1922526" y="478749"/>
                </a:cubicBezTo>
                <a:cubicBezTo>
                  <a:pt x="1917725" y="468603"/>
                  <a:pt x="1914296" y="457377"/>
                  <a:pt x="1912239" y="445070"/>
                </a:cubicBezTo>
                <a:cubicBezTo>
                  <a:pt x="1912596" y="433821"/>
                  <a:pt x="1914282" y="420128"/>
                  <a:pt x="1917297" y="403991"/>
                </a:cubicBezTo>
                <a:cubicBezTo>
                  <a:pt x="1920311" y="387853"/>
                  <a:pt x="1924569" y="370901"/>
                  <a:pt x="1930070" y="353134"/>
                </a:cubicBezTo>
                <a:cubicBezTo>
                  <a:pt x="1940857" y="319490"/>
                  <a:pt x="1954430" y="286288"/>
                  <a:pt x="1970789" y="253529"/>
                </a:cubicBezTo>
                <a:cubicBezTo>
                  <a:pt x="1987148" y="220770"/>
                  <a:pt x="2003293" y="190667"/>
                  <a:pt x="2019224" y="163220"/>
                </a:cubicBezTo>
                <a:close/>
                <a:moveTo>
                  <a:pt x="1130613" y="160477"/>
                </a:moveTo>
                <a:cubicBezTo>
                  <a:pt x="1143886" y="162834"/>
                  <a:pt x="1157116" y="167205"/>
                  <a:pt x="1170303" y="173590"/>
                </a:cubicBezTo>
                <a:cubicBezTo>
                  <a:pt x="1183491" y="179975"/>
                  <a:pt x="1193121" y="186574"/>
                  <a:pt x="1199193" y="193388"/>
                </a:cubicBezTo>
                <a:cubicBezTo>
                  <a:pt x="1187048" y="207429"/>
                  <a:pt x="1176190" y="224084"/>
                  <a:pt x="1166617" y="243353"/>
                </a:cubicBezTo>
                <a:cubicBezTo>
                  <a:pt x="1157045" y="262622"/>
                  <a:pt x="1147558" y="286648"/>
                  <a:pt x="1138156" y="315430"/>
                </a:cubicBezTo>
                <a:cubicBezTo>
                  <a:pt x="1162345" y="293890"/>
                  <a:pt x="1184091" y="272864"/>
                  <a:pt x="1203393" y="252352"/>
                </a:cubicBezTo>
                <a:cubicBezTo>
                  <a:pt x="1222696" y="231840"/>
                  <a:pt x="1240498" y="209443"/>
                  <a:pt x="1256800" y="185160"/>
                </a:cubicBezTo>
                <a:cubicBezTo>
                  <a:pt x="1258429" y="183817"/>
                  <a:pt x="1260314" y="182903"/>
                  <a:pt x="1262458" y="182418"/>
                </a:cubicBezTo>
                <a:cubicBezTo>
                  <a:pt x="1264601" y="181932"/>
                  <a:pt x="1267515" y="181703"/>
                  <a:pt x="1271202" y="181732"/>
                </a:cubicBezTo>
                <a:cubicBezTo>
                  <a:pt x="1277931" y="181789"/>
                  <a:pt x="1284189" y="182875"/>
                  <a:pt x="1289975" y="184989"/>
                </a:cubicBezTo>
                <a:cubicBezTo>
                  <a:pt x="1295762" y="187103"/>
                  <a:pt x="1299791" y="189902"/>
                  <a:pt x="1302063" y="193388"/>
                </a:cubicBezTo>
                <a:cubicBezTo>
                  <a:pt x="1297948" y="204329"/>
                  <a:pt x="1294862" y="215185"/>
                  <a:pt x="1292804" y="225955"/>
                </a:cubicBezTo>
                <a:cubicBezTo>
                  <a:pt x="1290747" y="236725"/>
                  <a:pt x="1289718" y="247581"/>
                  <a:pt x="1289718" y="258523"/>
                </a:cubicBezTo>
                <a:cubicBezTo>
                  <a:pt x="1289604" y="278406"/>
                  <a:pt x="1292576" y="293490"/>
                  <a:pt x="1298634" y="303774"/>
                </a:cubicBezTo>
                <a:cubicBezTo>
                  <a:pt x="1298019" y="306888"/>
                  <a:pt x="1294962" y="312145"/>
                  <a:pt x="1289461" y="319544"/>
                </a:cubicBezTo>
                <a:cubicBezTo>
                  <a:pt x="1283960" y="326943"/>
                  <a:pt x="1277645" y="334257"/>
                  <a:pt x="1270516" y="341484"/>
                </a:cubicBezTo>
                <a:cubicBezTo>
                  <a:pt x="1258014" y="335128"/>
                  <a:pt x="1247013" y="326415"/>
                  <a:pt x="1237512" y="315345"/>
                </a:cubicBezTo>
                <a:cubicBezTo>
                  <a:pt x="1228010" y="304274"/>
                  <a:pt x="1220953" y="291962"/>
                  <a:pt x="1216338" y="278406"/>
                </a:cubicBezTo>
                <a:cubicBezTo>
                  <a:pt x="1187868" y="297743"/>
                  <a:pt x="1164721" y="317500"/>
                  <a:pt x="1146894" y="337675"/>
                </a:cubicBezTo>
                <a:cubicBezTo>
                  <a:pt x="1129067" y="357851"/>
                  <a:pt x="1114556" y="381721"/>
                  <a:pt x="1103359" y="409286"/>
                </a:cubicBezTo>
                <a:cubicBezTo>
                  <a:pt x="1092161" y="436851"/>
                  <a:pt x="1082272" y="471386"/>
                  <a:pt x="1073691" y="512892"/>
                </a:cubicBezTo>
                <a:cubicBezTo>
                  <a:pt x="1064533" y="511607"/>
                  <a:pt x="1053875" y="506979"/>
                  <a:pt x="1041716" y="499008"/>
                </a:cubicBezTo>
                <a:cubicBezTo>
                  <a:pt x="1029557" y="491038"/>
                  <a:pt x="1021470" y="483325"/>
                  <a:pt x="1017456" y="475868"/>
                </a:cubicBezTo>
                <a:cubicBezTo>
                  <a:pt x="1020669" y="457246"/>
                  <a:pt x="1026663" y="432479"/>
                  <a:pt x="1035439" y="401566"/>
                </a:cubicBezTo>
                <a:cubicBezTo>
                  <a:pt x="1044214" y="370653"/>
                  <a:pt x="1054324" y="338369"/>
                  <a:pt x="1065766" y="304714"/>
                </a:cubicBezTo>
                <a:cubicBezTo>
                  <a:pt x="1077209" y="271059"/>
                  <a:pt x="1088538" y="240806"/>
                  <a:pt x="1099752" y="213957"/>
                </a:cubicBezTo>
                <a:cubicBezTo>
                  <a:pt x="1105452" y="200115"/>
                  <a:pt x="1110682" y="189060"/>
                  <a:pt x="1115439" y="180789"/>
                </a:cubicBezTo>
                <a:cubicBezTo>
                  <a:pt x="1120197" y="172519"/>
                  <a:pt x="1125255" y="165748"/>
                  <a:pt x="1130613" y="160477"/>
                </a:cubicBezTo>
                <a:close/>
                <a:moveTo>
                  <a:pt x="2830982" y="157048"/>
                </a:moveTo>
                <a:cubicBezTo>
                  <a:pt x="2843255" y="161206"/>
                  <a:pt x="2854542" y="169349"/>
                  <a:pt x="2864844" y="181480"/>
                </a:cubicBezTo>
                <a:cubicBezTo>
                  <a:pt x="2875145" y="193610"/>
                  <a:pt x="2882831" y="207411"/>
                  <a:pt x="2887904" y="222885"/>
                </a:cubicBezTo>
                <a:cubicBezTo>
                  <a:pt x="2880318" y="240208"/>
                  <a:pt x="2869201" y="260883"/>
                  <a:pt x="2854553" y="284912"/>
                </a:cubicBezTo>
                <a:cubicBezTo>
                  <a:pt x="2839906" y="308940"/>
                  <a:pt x="2826097" y="332511"/>
                  <a:pt x="2813126" y="355625"/>
                </a:cubicBezTo>
                <a:cubicBezTo>
                  <a:pt x="2800155" y="378739"/>
                  <a:pt x="2792391" y="397586"/>
                  <a:pt x="2789834" y="412166"/>
                </a:cubicBezTo>
                <a:cubicBezTo>
                  <a:pt x="2799736" y="401459"/>
                  <a:pt x="2810717" y="389039"/>
                  <a:pt x="2822778" y="374904"/>
                </a:cubicBezTo>
                <a:cubicBezTo>
                  <a:pt x="2834839" y="360769"/>
                  <a:pt x="2846176" y="347434"/>
                  <a:pt x="2856788" y="334899"/>
                </a:cubicBezTo>
                <a:cubicBezTo>
                  <a:pt x="2867401" y="322364"/>
                  <a:pt x="2875487" y="313144"/>
                  <a:pt x="2881046" y="307238"/>
                </a:cubicBezTo>
                <a:cubicBezTo>
                  <a:pt x="2893006" y="294284"/>
                  <a:pt x="2907323" y="279730"/>
                  <a:pt x="2923998" y="263576"/>
                </a:cubicBezTo>
                <a:cubicBezTo>
                  <a:pt x="2940672" y="247421"/>
                  <a:pt x="2957880" y="233324"/>
                  <a:pt x="2975622" y="221285"/>
                </a:cubicBezTo>
                <a:cubicBezTo>
                  <a:pt x="2993364" y="209245"/>
                  <a:pt x="3009816" y="202920"/>
                  <a:pt x="3024978" y="202311"/>
                </a:cubicBezTo>
                <a:cubicBezTo>
                  <a:pt x="3036651" y="202782"/>
                  <a:pt x="3046566" y="206811"/>
                  <a:pt x="3054724" y="214398"/>
                </a:cubicBezTo>
                <a:cubicBezTo>
                  <a:pt x="3062883" y="221985"/>
                  <a:pt x="3069198" y="230300"/>
                  <a:pt x="3073670" y="239344"/>
                </a:cubicBezTo>
                <a:cubicBezTo>
                  <a:pt x="3073612" y="240058"/>
                  <a:pt x="3071841" y="241373"/>
                  <a:pt x="3068355" y="243287"/>
                </a:cubicBezTo>
                <a:cubicBezTo>
                  <a:pt x="3064869" y="245202"/>
                  <a:pt x="3060011" y="249602"/>
                  <a:pt x="3053781" y="256489"/>
                </a:cubicBezTo>
                <a:cubicBezTo>
                  <a:pt x="3045129" y="267805"/>
                  <a:pt x="3035307" y="283883"/>
                  <a:pt x="3024318" y="304724"/>
                </a:cubicBezTo>
                <a:cubicBezTo>
                  <a:pt x="3013328" y="325564"/>
                  <a:pt x="3003710" y="347738"/>
                  <a:pt x="2995463" y="371246"/>
                </a:cubicBezTo>
                <a:cubicBezTo>
                  <a:pt x="2987217" y="394754"/>
                  <a:pt x="2982882" y="416166"/>
                  <a:pt x="2982458" y="435483"/>
                </a:cubicBezTo>
                <a:cubicBezTo>
                  <a:pt x="2982487" y="446498"/>
                  <a:pt x="2983973" y="453785"/>
                  <a:pt x="2986916" y="457343"/>
                </a:cubicBezTo>
                <a:cubicBezTo>
                  <a:pt x="2989859" y="460900"/>
                  <a:pt x="2994089" y="462529"/>
                  <a:pt x="2999603" y="462229"/>
                </a:cubicBezTo>
                <a:cubicBezTo>
                  <a:pt x="3004618" y="461943"/>
                  <a:pt x="3009847" y="460800"/>
                  <a:pt x="3015291" y="458800"/>
                </a:cubicBezTo>
                <a:cubicBezTo>
                  <a:pt x="3020735" y="456800"/>
                  <a:pt x="3025106" y="455657"/>
                  <a:pt x="3028407" y="455371"/>
                </a:cubicBezTo>
                <a:cubicBezTo>
                  <a:pt x="3030164" y="456585"/>
                  <a:pt x="3031622" y="458613"/>
                  <a:pt x="3032779" y="461453"/>
                </a:cubicBezTo>
                <a:cubicBezTo>
                  <a:pt x="3033936" y="464293"/>
                  <a:pt x="3034536" y="466832"/>
                  <a:pt x="3034579" y="469070"/>
                </a:cubicBezTo>
                <a:cubicBezTo>
                  <a:pt x="3027107" y="475626"/>
                  <a:pt x="3017534" y="481840"/>
                  <a:pt x="3005862" y="487712"/>
                </a:cubicBezTo>
                <a:cubicBezTo>
                  <a:pt x="2994190" y="493584"/>
                  <a:pt x="2984105" y="496720"/>
                  <a:pt x="2975608" y="497119"/>
                </a:cubicBezTo>
                <a:cubicBezTo>
                  <a:pt x="2949822" y="496622"/>
                  <a:pt x="2932383" y="489578"/>
                  <a:pt x="2923293" y="475985"/>
                </a:cubicBezTo>
                <a:cubicBezTo>
                  <a:pt x="2914202" y="462393"/>
                  <a:pt x="2909950" y="445235"/>
                  <a:pt x="2910535" y="424510"/>
                </a:cubicBezTo>
                <a:cubicBezTo>
                  <a:pt x="2910136" y="414009"/>
                  <a:pt x="2912476" y="399693"/>
                  <a:pt x="2917556" y="381562"/>
                </a:cubicBezTo>
                <a:cubicBezTo>
                  <a:pt x="2922636" y="363431"/>
                  <a:pt x="2932854" y="336599"/>
                  <a:pt x="2948209" y="301066"/>
                </a:cubicBezTo>
                <a:cubicBezTo>
                  <a:pt x="2946668" y="301066"/>
                  <a:pt x="2940503" y="304323"/>
                  <a:pt x="2929712" y="310839"/>
                </a:cubicBezTo>
                <a:cubicBezTo>
                  <a:pt x="2918921" y="317354"/>
                  <a:pt x="2906585" y="327126"/>
                  <a:pt x="2892704" y="340157"/>
                </a:cubicBezTo>
                <a:cubicBezTo>
                  <a:pt x="2871730" y="360417"/>
                  <a:pt x="2852471" y="380761"/>
                  <a:pt x="2834926" y="401191"/>
                </a:cubicBezTo>
                <a:cubicBezTo>
                  <a:pt x="2817380" y="421620"/>
                  <a:pt x="2799836" y="444019"/>
                  <a:pt x="2782290" y="468386"/>
                </a:cubicBezTo>
                <a:cubicBezTo>
                  <a:pt x="2772361" y="482583"/>
                  <a:pt x="2763588" y="494564"/>
                  <a:pt x="2755973" y="504329"/>
                </a:cubicBezTo>
                <a:cubicBezTo>
                  <a:pt x="2748358" y="514094"/>
                  <a:pt x="2741814" y="520606"/>
                  <a:pt x="2736342" y="523865"/>
                </a:cubicBezTo>
                <a:cubicBezTo>
                  <a:pt x="2726884" y="518121"/>
                  <a:pt x="2719740" y="510411"/>
                  <a:pt x="2714911" y="500733"/>
                </a:cubicBezTo>
                <a:cubicBezTo>
                  <a:pt x="2710081" y="491056"/>
                  <a:pt x="2706710" y="480958"/>
                  <a:pt x="2704795" y="470439"/>
                </a:cubicBezTo>
                <a:cubicBezTo>
                  <a:pt x="2705009" y="452289"/>
                  <a:pt x="2709724" y="426548"/>
                  <a:pt x="2718940" y="393218"/>
                </a:cubicBezTo>
                <a:cubicBezTo>
                  <a:pt x="2728155" y="359887"/>
                  <a:pt x="2740585" y="325055"/>
                  <a:pt x="2756230" y="288722"/>
                </a:cubicBezTo>
                <a:cubicBezTo>
                  <a:pt x="2774175" y="248345"/>
                  <a:pt x="2790063" y="216798"/>
                  <a:pt x="2803893" y="194081"/>
                </a:cubicBezTo>
                <a:cubicBezTo>
                  <a:pt x="2817723" y="171364"/>
                  <a:pt x="2826753" y="159020"/>
                  <a:pt x="2830982" y="157048"/>
                </a:cubicBezTo>
                <a:close/>
                <a:moveTo>
                  <a:pt x="297332" y="157048"/>
                </a:moveTo>
                <a:cubicBezTo>
                  <a:pt x="309605" y="161206"/>
                  <a:pt x="320892" y="169349"/>
                  <a:pt x="331194" y="181480"/>
                </a:cubicBezTo>
                <a:cubicBezTo>
                  <a:pt x="341495" y="193610"/>
                  <a:pt x="349182" y="207411"/>
                  <a:pt x="354254" y="222885"/>
                </a:cubicBezTo>
                <a:cubicBezTo>
                  <a:pt x="346668" y="240208"/>
                  <a:pt x="335551" y="260883"/>
                  <a:pt x="320903" y="284912"/>
                </a:cubicBezTo>
                <a:cubicBezTo>
                  <a:pt x="306256" y="308940"/>
                  <a:pt x="292447" y="332511"/>
                  <a:pt x="279476" y="355625"/>
                </a:cubicBezTo>
                <a:cubicBezTo>
                  <a:pt x="266505" y="378739"/>
                  <a:pt x="258741" y="397586"/>
                  <a:pt x="256184" y="412166"/>
                </a:cubicBezTo>
                <a:cubicBezTo>
                  <a:pt x="266086" y="401459"/>
                  <a:pt x="277067" y="389039"/>
                  <a:pt x="289128" y="374904"/>
                </a:cubicBezTo>
                <a:cubicBezTo>
                  <a:pt x="301189" y="360769"/>
                  <a:pt x="312526" y="347434"/>
                  <a:pt x="323139" y="334899"/>
                </a:cubicBezTo>
                <a:cubicBezTo>
                  <a:pt x="333752" y="322364"/>
                  <a:pt x="341837" y="313144"/>
                  <a:pt x="347396" y="307238"/>
                </a:cubicBezTo>
                <a:cubicBezTo>
                  <a:pt x="359356" y="294284"/>
                  <a:pt x="373673" y="279730"/>
                  <a:pt x="390348" y="263576"/>
                </a:cubicBezTo>
                <a:cubicBezTo>
                  <a:pt x="407022" y="247421"/>
                  <a:pt x="424230" y="233324"/>
                  <a:pt x="441972" y="221285"/>
                </a:cubicBezTo>
                <a:cubicBezTo>
                  <a:pt x="459714" y="209245"/>
                  <a:pt x="476166" y="202920"/>
                  <a:pt x="491328" y="202311"/>
                </a:cubicBezTo>
                <a:cubicBezTo>
                  <a:pt x="503001" y="202782"/>
                  <a:pt x="512916" y="206811"/>
                  <a:pt x="521074" y="214398"/>
                </a:cubicBezTo>
                <a:cubicBezTo>
                  <a:pt x="529233" y="221985"/>
                  <a:pt x="535548" y="230300"/>
                  <a:pt x="540020" y="239344"/>
                </a:cubicBezTo>
                <a:cubicBezTo>
                  <a:pt x="539963" y="240058"/>
                  <a:pt x="538191" y="241373"/>
                  <a:pt x="534705" y="243287"/>
                </a:cubicBezTo>
                <a:cubicBezTo>
                  <a:pt x="531219" y="245202"/>
                  <a:pt x="526361" y="249602"/>
                  <a:pt x="520132" y="256489"/>
                </a:cubicBezTo>
                <a:cubicBezTo>
                  <a:pt x="511479" y="267805"/>
                  <a:pt x="501657" y="283883"/>
                  <a:pt x="490668" y="304724"/>
                </a:cubicBezTo>
                <a:cubicBezTo>
                  <a:pt x="479678" y="325564"/>
                  <a:pt x="470060" y="347738"/>
                  <a:pt x="461813" y="371246"/>
                </a:cubicBezTo>
                <a:cubicBezTo>
                  <a:pt x="453567" y="394754"/>
                  <a:pt x="449232" y="416166"/>
                  <a:pt x="448808" y="435483"/>
                </a:cubicBezTo>
                <a:cubicBezTo>
                  <a:pt x="448837" y="446498"/>
                  <a:pt x="450323" y="453785"/>
                  <a:pt x="453266" y="457343"/>
                </a:cubicBezTo>
                <a:cubicBezTo>
                  <a:pt x="456209" y="460900"/>
                  <a:pt x="460438" y="462529"/>
                  <a:pt x="465953" y="462229"/>
                </a:cubicBezTo>
                <a:cubicBezTo>
                  <a:pt x="470968" y="461943"/>
                  <a:pt x="476197" y="460800"/>
                  <a:pt x="481641" y="458800"/>
                </a:cubicBezTo>
                <a:cubicBezTo>
                  <a:pt x="487084" y="456800"/>
                  <a:pt x="491457" y="455657"/>
                  <a:pt x="494757" y="455371"/>
                </a:cubicBezTo>
                <a:cubicBezTo>
                  <a:pt x="496514" y="456585"/>
                  <a:pt x="497972" y="458613"/>
                  <a:pt x="499129" y="461453"/>
                </a:cubicBezTo>
                <a:cubicBezTo>
                  <a:pt x="500286" y="464293"/>
                  <a:pt x="500886" y="466832"/>
                  <a:pt x="500929" y="469070"/>
                </a:cubicBezTo>
                <a:cubicBezTo>
                  <a:pt x="493457" y="475626"/>
                  <a:pt x="483884" y="481840"/>
                  <a:pt x="472212" y="487712"/>
                </a:cubicBezTo>
                <a:cubicBezTo>
                  <a:pt x="460540" y="493584"/>
                  <a:pt x="450456" y="496720"/>
                  <a:pt x="441958" y="497119"/>
                </a:cubicBezTo>
                <a:cubicBezTo>
                  <a:pt x="416172" y="496622"/>
                  <a:pt x="398733" y="489578"/>
                  <a:pt x="389643" y="475985"/>
                </a:cubicBezTo>
                <a:cubicBezTo>
                  <a:pt x="380553" y="462393"/>
                  <a:pt x="376300" y="445235"/>
                  <a:pt x="376885" y="424510"/>
                </a:cubicBezTo>
                <a:cubicBezTo>
                  <a:pt x="376485" y="414009"/>
                  <a:pt x="378826" y="399693"/>
                  <a:pt x="383906" y="381562"/>
                </a:cubicBezTo>
                <a:cubicBezTo>
                  <a:pt x="388986" y="363431"/>
                  <a:pt x="399204" y="336599"/>
                  <a:pt x="414559" y="301066"/>
                </a:cubicBezTo>
                <a:cubicBezTo>
                  <a:pt x="413018" y="301066"/>
                  <a:pt x="406853" y="304323"/>
                  <a:pt x="396062" y="310839"/>
                </a:cubicBezTo>
                <a:cubicBezTo>
                  <a:pt x="385271" y="317354"/>
                  <a:pt x="372935" y="327126"/>
                  <a:pt x="359054" y="340157"/>
                </a:cubicBezTo>
                <a:cubicBezTo>
                  <a:pt x="338080" y="360417"/>
                  <a:pt x="318821" y="380761"/>
                  <a:pt x="301275" y="401191"/>
                </a:cubicBezTo>
                <a:cubicBezTo>
                  <a:pt x="283731" y="421620"/>
                  <a:pt x="266185" y="444019"/>
                  <a:pt x="248640" y="468386"/>
                </a:cubicBezTo>
                <a:cubicBezTo>
                  <a:pt x="238711" y="482583"/>
                  <a:pt x="229938" y="494564"/>
                  <a:pt x="222323" y="504329"/>
                </a:cubicBezTo>
                <a:cubicBezTo>
                  <a:pt x="214708" y="514094"/>
                  <a:pt x="208164" y="520606"/>
                  <a:pt x="202692" y="523865"/>
                </a:cubicBezTo>
                <a:cubicBezTo>
                  <a:pt x="193234" y="518121"/>
                  <a:pt x="186090" y="510411"/>
                  <a:pt x="181261" y="500733"/>
                </a:cubicBezTo>
                <a:cubicBezTo>
                  <a:pt x="176431" y="491056"/>
                  <a:pt x="173060" y="480958"/>
                  <a:pt x="171145" y="470439"/>
                </a:cubicBezTo>
                <a:cubicBezTo>
                  <a:pt x="171359" y="452289"/>
                  <a:pt x="176074" y="426548"/>
                  <a:pt x="185290" y="393218"/>
                </a:cubicBezTo>
                <a:cubicBezTo>
                  <a:pt x="194505" y="359887"/>
                  <a:pt x="206935" y="325055"/>
                  <a:pt x="222580" y="288722"/>
                </a:cubicBezTo>
                <a:cubicBezTo>
                  <a:pt x="240525" y="248345"/>
                  <a:pt x="256413" y="216798"/>
                  <a:pt x="270243" y="194081"/>
                </a:cubicBezTo>
                <a:cubicBezTo>
                  <a:pt x="284073" y="171364"/>
                  <a:pt x="293103" y="159020"/>
                  <a:pt x="297332" y="157048"/>
                </a:cubicBezTo>
                <a:close/>
                <a:moveTo>
                  <a:pt x="715389" y="136474"/>
                </a:moveTo>
                <a:cubicBezTo>
                  <a:pt x="722746" y="138798"/>
                  <a:pt x="732205" y="144970"/>
                  <a:pt x="743766" y="154990"/>
                </a:cubicBezTo>
                <a:cubicBezTo>
                  <a:pt x="755328" y="165011"/>
                  <a:pt x="766049" y="175907"/>
                  <a:pt x="775929" y="187680"/>
                </a:cubicBezTo>
                <a:cubicBezTo>
                  <a:pt x="785810" y="199453"/>
                  <a:pt x="791908" y="209131"/>
                  <a:pt x="794223" y="216713"/>
                </a:cubicBezTo>
                <a:cubicBezTo>
                  <a:pt x="792684" y="235292"/>
                  <a:pt x="788066" y="252800"/>
                  <a:pt x="780369" y="269236"/>
                </a:cubicBezTo>
                <a:cubicBezTo>
                  <a:pt x="772671" y="285672"/>
                  <a:pt x="764973" y="294439"/>
                  <a:pt x="757273" y="295539"/>
                </a:cubicBezTo>
                <a:cubicBezTo>
                  <a:pt x="754541" y="295196"/>
                  <a:pt x="752453" y="294168"/>
                  <a:pt x="751008" y="292454"/>
                </a:cubicBezTo>
                <a:cubicBezTo>
                  <a:pt x="749563" y="290741"/>
                  <a:pt x="748676" y="288342"/>
                  <a:pt x="748347" y="285258"/>
                </a:cubicBezTo>
                <a:cubicBezTo>
                  <a:pt x="748805" y="282002"/>
                  <a:pt x="750636" y="276519"/>
                  <a:pt x="753840" y="268808"/>
                </a:cubicBezTo>
                <a:cubicBezTo>
                  <a:pt x="757044" y="261097"/>
                  <a:pt x="758875" y="254243"/>
                  <a:pt x="759333" y="248246"/>
                </a:cubicBezTo>
                <a:cubicBezTo>
                  <a:pt x="759247" y="241606"/>
                  <a:pt x="757702" y="236209"/>
                  <a:pt x="754698" y="232053"/>
                </a:cubicBezTo>
                <a:cubicBezTo>
                  <a:pt x="751694" y="227898"/>
                  <a:pt x="747746" y="225756"/>
                  <a:pt x="742854" y="225628"/>
                </a:cubicBezTo>
                <a:cubicBezTo>
                  <a:pt x="724587" y="225771"/>
                  <a:pt x="710655" y="237308"/>
                  <a:pt x="701058" y="260241"/>
                </a:cubicBezTo>
                <a:cubicBezTo>
                  <a:pt x="691461" y="283173"/>
                  <a:pt x="686627" y="316643"/>
                  <a:pt x="686555" y="360652"/>
                </a:cubicBezTo>
                <a:cubicBezTo>
                  <a:pt x="686541" y="363308"/>
                  <a:pt x="686570" y="365193"/>
                  <a:pt x="686641" y="366307"/>
                </a:cubicBezTo>
                <a:cubicBezTo>
                  <a:pt x="686712" y="367420"/>
                  <a:pt x="686912" y="368277"/>
                  <a:pt x="687240" y="368877"/>
                </a:cubicBezTo>
                <a:cubicBezTo>
                  <a:pt x="696751" y="368520"/>
                  <a:pt x="705362" y="368206"/>
                  <a:pt x="713072" y="367934"/>
                </a:cubicBezTo>
                <a:cubicBezTo>
                  <a:pt x="720782" y="367663"/>
                  <a:pt x="728192" y="367520"/>
                  <a:pt x="735301" y="367506"/>
                </a:cubicBezTo>
                <a:cubicBezTo>
                  <a:pt x="735630" y="368120"/>
                  <a:pt x="735830" y="368777"/>
                  <a:pt x="735902" y="369477"/>
                </a:cubicBezTo>
                <a:cubicBezTo>
                  <a:pt x="735974" y="370176"/>
                  <a:pt x="736002" y="371347"/>
                  <a:pt x="735988" y="372989"/>
                </a:cubicBezTo>
                <a:cubicBezTo>
                  <a:pt x="735959" y="374775"/>
                  <a:pt x="735673" y="376518"/>
                  <a:pt x="735129" y="378218"/>
                </a:cubicBezTo>
                <a:cubicBezTo>
                  <a:pt x="734586" y="379919"/>
                  <a:pt x="733957" y="381147"/>
                  <a:pt x="733241" y="381905"/>
                </a:cubicBezTo>
                <a:cubicBezTo>
                  <a:pt x="712700" y="386348"/>
                  <a:pt x="699712" y="389806"/>
                  <a:pt x="694276" y="392277"/>
                </a:cubicBezTo>
                <a:cubicBezTo>
                  <a:pt x="688841" y="394749"/>
                  <a:pt x="686496" y="398378"/>
                  <a:pt x="687240" y="403164"/>
                </a:cubicBezTo>
                <a:cubicBezTo>
                  <a:pt x="687268" y="406508"/>
                  <a:pt x="687382" y="410108"/>
                  <a:pt x="687582" y="413966"/>
                </a:cubicBezTo>
                <a:cubicBezTo>
                  <a:pt x="687781" y="417823"/>
                  <a:pt x="687895" y="422453"/>
                  <a:pt x="687924" y="427853"/>
                </a:cubicBezTo>
                <a:cubicBezTo>
                  <a:pt x="687600" y="466229"/>
                  <a:pt x="677124" y="496976"/>
                  <a:pt x="656496" y="520093"/>
                </a:cubicBezTo>
                <a:cubicBezTo>
                  <a:pt x="635867" y="543210"/>
                  <a:pt x="607029" y="556812"/>
                  <a:pt x="569981" y="560898"/>
                </a:cubicBezTo>
                <a:cubicBezTo>
                  <a:pt x="556340" y="559355"/>
                  <a:pt x="543177" y="553355"/>
                  <a:pt x="530493" y="542896"/>
                </a:cubicBezTo>
                <a:cubicBezTo>
                  <a:pt x="517810" y="532438"/>
                  <a:pt x="509279" y="520608"/>
                  <a:pt x="504901" y="507406"/>
                </a:cubicBezTo>
                <a:cubicBezTo>
                  <a:pt x="505811" y="471544"/>
                  <a:pt x="519403" y="441083"/>
                  <a:pt x="545678" y="416023"/>
                </a:cubicBezTo>
                <a:cubicBezTo>
                  <a:pt x="571953" y="390963"/>
                  <a:pt x="605453" y="376618"/>
                  <a:pt x="646176" y="372989"/>
                </a:cubicBezTo>
                <a:cubicBezTo>
                  <a:pt x="645289" y="349800"/>
                  <a:pt x="641743" y="327981"/>
                  <a:pt x="635538" y="307533"/>
                </a:cubicBezTo>
                <a:cubicBezTo>
                  <a:pt x="629334" y="287085"/>
                  <a:pt x="625793" y="267323"/>
                  <a:pt x="624916" y="248246"/>
                </a:cubicBezTo>
                <a:cubicBezTo>
                  <a:pt x="625685" y="222935"/>
                  <a:pt x="634763" y="199507"/>
                  <a:pt x="652148" y="177963"/>
                </a:cubicBezTo>
                <a:cubicBezTo>
                  <a:pt x="669534" y="156419"/>
                  <a:pt x="690614" y="142589"/>
                  <a:pt x="715389" y="136474"/>
                </a:cubicBezTo>
                <a:close/>
                <a:moveTo>
                  <a:pt x="3269580" y="69266"/>
                </a:moveTo>
                <a:cubicBezTo>
                  <a:pt x="3276125" y="69380"/>
                  <a:pt x="3284371" y="70751"/>
                  <a:pt x="3294320" y="73380"/>
                </a:cubicBezTo>
                <a:cubicBezTo>
                  <a:pt x="3304268" y="76009"/>
                  <a:pt x="3313683" y="79210"/>
                  <a:pt x="3322564" y="82982"/>
                </a:cubicBezTo>
                <a:cubicBezTo>
                  <a:pt x="3331446" y="86753"/>
                  <a:pt x="3337559" y="90411"/>
                  <a:pt x="3340903" y="93954"/>
                </a:cubicBezTo>
                <a:cubicBezTo>
                  <a:pt x="3327516" y="110699"/>
                  <a:pt x="3315714" y="126758"/>
                  <a:pt x="3305499" y="142131"/>
                </a:cubicBezTo>
                <a:cubicBezTo>
                  <a:pt x="3295283" y="157504"/>
                  <a:pt x="3284682" y="174589"/>
                  <a:pt x="3273695" y="193388"/>
                </a:cubicBezTo>
                <a:cubicBezTo>
                  <a:pt x="3282639" y="193403"/>
                  <a:pt x="3291840" y="193203"/>
                  <a:pt x="3301298" y="192790"/>
                </a:cubicBezTo>
                <a:cubicBezTo>
                  <a:pt x="3310757" y="192377"/>
                  <a:pt x="3320301" y="191664"/>
                  <a:pt x="3329930" y="190652"/>
                </a:cubicBezTo>
                <a:cubicBezTo>
                  <a:pt x="3332045" y="192776"/>
                  <a:pt x="3333817" y="195540"/>
                  <a:pt x="3335245" y="198946"/>
                </a:cubicBezTo>
                <a:cubicBezTo>
                  <a:pt x="3336674" y="202352"/>
                  <a:pt x="3337417" y="205971"/>
                  <a:pt x="3337474" y="209805"/>
                </a:cubicBezTo>
                <a:cubicBezTo>
                  <a:pt x="3326444" y="213923"/>
                  <a:pt x="3314043" y="217143"/>
                  <a:pt x="3300269" y="219466"/>
                </a:cubicBezTo>
                <a:cubicBezTo>
                  <a:pt x="3286497" y="221789"/>
                  <a:pt x="3271695" y="223129"/>
                  <a:pt x="3255864" y="223485"/>
                </a:cubicBezTo>
                <a:cubicBezTo>
                  <a:pt x="3233032" y="268090"/>
                  <a:pt x="3215259" y="310896"/>
                  <a:pt x="3202543" y="351901"/>
                </a:cubicBezTo>
                <a:cubicBezTo>
                  <a:pt x="3189827" y="392906"/>
                  <a:pt x="3183369" y="427825"/>
                  <a:pt x="3183169" y="456657"/>
                </a:cubicBezTo>
                <a:cubicBezTo>
                  <a:pt x="3183212" y="466930"/>
                  <a:pt x="3185184" y="474845"/>
                  <a:pt x="3189084" y="480403"/>
                </a:cubicBezTo>
                <a:cubicBezTo>
                  <a:pt x="3192985" y="485960"/>
                  <a:pt x="3198557" y="489247"/>
                  <a:pt x="3205800" y="490261"/>
                </a:cubicBezTo>
                <a:cubicBezTo>
                  <a:pt x="3219602" y="488475"/>
                  <a:pt x="3232632" y="485018"/>
                  <a:pt x="3244891" y="479888"/>
                </a:cubicBezTo>
                <a:cubicBezTo>
                  <a:pt x="3257150" y="474759"/>
                  <a:pt x="3268122" y="468387"/>
                  <a:pt x="3277809" y="460772"/>
                </a:cubicBezTo>
                <a:cubicBezTo>
                  <a:pt x="3278867" y="462529"/>
                  <a:pt x="3279838" y="464329"/>
                  <a:pt x="3280724" y="466172"/>
                </a:cubicBezTo>
                <a:cubicBezTo>
                  <a:pt x="3281610" y="468015"/>
                  <a:pt x="3282239" y="469644"/>
                  <a:pt x="3282610" y="471059"/>
                </a:cubicBezTo>
                <a:cubicBezTo>
                  <a:pt x="3278728" y="476617"/>
                  <a:pt x="3271862" y="483179"/>
                  <a:pt x="3262011" y="490744"/>
                </a:cubicBezTo>
                <a:cubicBezTo>
                  <a:pt x="3252160" y="498309"/>
                  <a:pt x="3242042" y="505074"/>
                  <a:pt x="3231658" y="511038"/>
                </a:cubicBezTo>
                <a:cubicBezTo>
                  <a:pt x="3221274" y="517003"/>
                  <a:pt x="3213340" y="520364"/>
                  <a:pt x="3207858" y="521122"/>
                </a:cubicBezTo>
                <a:cubicBezTo>
                  <a:pt x="3192415" y="520390"/>
                  <a:pt x="3177305" y="516292"/>
                  <a:pt x="3162527" y="508828"/>
                </a:cubicBezTo>
                <a:cubicBezTo>
                  <a:pt x="3147749" y="501365"/>
                  <a:pt x="3135484" y="492187"/>
                  <a:pt x="3125733" y="481295"/>
                </a:cubicBezTo>
                <a:cubicBezTo>
                  <a:pt x="3115981" y="470403"/>
                  <a:pt x="3110924" y="459447"/>
                  <a:pt x="3110560" y="448427"/>
                </a:cubicBezTo>
                <a:cubicBezTo>
                  <a:pt x="3110657" y="433221"/>
                  <a:pt x="3113279" y="413722"/>
                  <a:pt x="3118425" y="389931"/>
                </a:cubicBezTo>
                <a:cubicBezTo>
                  <a:pt x="3123571" y="366140"/>
                  <a:pt x="3130658" y="340139"/>
                  <a:pt x="3139685" y="311928"/>
                </a:cubicBezTo>
                <a:cubicBezTo>
                  <a:pt x="3148713" y="283717"/>
                  <a:pt x="3159097" y="255379"/>
                  <a:pt x="3170840" y="226914"/>
                </a:cubicBezTo>
                <a:lnTo>
                  <a:pt x="3131795" y="226914"/>
                </a:lnTo>
                <a:cubicBezTo>
                  <a:pt x="3129626" y="223604"/>
                  <a:pt x="3127628" y="217730"/>
                  <a:pt x="3125801" y="209291"/>
                </a:cubicBezTo>
                <a:cubicBezTo>
                  <a:pt x="3123975" y="200853"/>
                  <a:pt x="3123004" y="193268"/>
                  <a:pt x="3122890" y="186537"/>
                </a:cubicBezTo>
                <a:cubicBezTo>
                  <a:pt x="3134906" y="187266"/>
                  <a:pt x="3146323" y="188038"/>
                  <a:pt x="3157140" y="188852"/>
                </a:cubicBezTo>
                <a:cubicBezTo>
                  <a:pt x="3167958" y="189666"/>
                  <a:pt x="3178006" y="190266"/>
                  <a:pt x="3187284" y="190652"/>
                </a:cubicBezTo>
                <a:cubicBezTo>
                  <a:pt x="3196657" y="172250"/>
                  <a:pt x="3206715" y="154343"/>
                  <a:pt x="3217459" y="136931"/>
                </a:cubicBezTo>
                <a:cubicBezTo>
                  <a:pt x="3228203" y="119519"/>
                  <a:pt x="3238262" y="104660"/>
                  <a:pt x="3247634" y="92354"/>
                </a:cubicBezTo>
                <a:cubicBezTo>
                  <a:pt x="3257007" y="80048"/>
                  <a:pt x="3264322" y="72352"/>
                  <a:pt x="3269580" y="69266"/>
                </a:cubicBezTo>
                <a:close/>
                <a:moveTo>
                  <a:pt x="974055" y="69266"/>
                </a:moveTo>
                <a:cubicBezTo>
                  <a:pt x="980600" y="69380"/>
                  <a:pt x="988846" y="70751"/>
                  <a:pt x="998795" y="73380"/>
                </a:cubicBezTo>
                <a:cubicBezTo>
                  <a:pt x="1008743" y="76009"/>
                  <a:pt x="1018158" y="79210"/>
                  <a:pt x="1027039" y="82982"/>
                </a:cubicBezTo>
                <a:cubicBezTo>
                  <a:pt x="1035921" y="86753"/>
                  <a:pt x="1042034" y="90411"/>
                  <a:pt x="1045378" y="93954"/>
                </a:cubicBezTo>
                <a:cubicBezTo>
                  <a:pt x="1031991" y="110699"/>
                  <a:pt x="1020189" y="126758"/>
                  <a:pt x="1009974" y="142131"/>
                </a:cubicBezTo>
                <a:cubicBezTo>
                  <a:pt x="999758" y="157504"/>
                  <a:pt x="989157" y="174589"/>
                  <a:pt x="978170" y="193388"/>
                </a:cubicBezTo>
                <a:cubicBezTo>
                  <a:pt x="987114" y="193403"/>
                  <a:pt x="996315" y="193203"/>
                  <a:pt x="1005773" y="192790"/>
                </a:cubicBezTo>
                <a:cubicBezTo>
                  <a:pt x="1015231" y="192377"/>
                  <a:pt x="1024776" y="191664"/>
                  <a:pt x="1034405" y="190652"/>
                </a:cubicBezTo>
                <a:cubicBezTo>
                  <a:pt x="1036520" y="192776"/>
                  <a:pt x="1038292" y="195540"/>
                  <a:pt x="1039720" y="198946"/>
                </a:cubicBezTo>
                <a:cubicBezTo>
                  <a:pt x="1041149" y="202352"/>
                  <a:pt x="1041892" y="205971"/>
                  <a:pt x="1041949" y="209805"/>
                </a:cubicBezTo>
                <a:cubicBezTo>
                  <a:pt x="1030919" y="213923"/>
                  <a:pt x="1018518" y="217143"/>
                  <a:pt x="1004744" y="219466"/>
                </a:cubicBezTo>
                <a:cubicBezTo>
                  <a:pt x="990971" y="221789"/>
                  <a:pt x="976170" y="223129"/>
                  <a:pt x="960339" y="223485"/>
                </a:cubicBezTo>
                <a:cubicBezTo>
                  <a:pt x="937508" y="268090"/>
                  <a:pt x="919734" y="310896"/>
                  <a:pt x="907018" y="351901"/>
                </a:cubicBezTo>
                <a:cubicBezTo>
                  <a:pt x="894302" y="392906"/>
                  <a:pt x="887844" y="427825"/>
                  <a:pt x="887644" y="456657"/>
                </a:cubicBezTo>
                <a:cubicBezTo>
                  <a:pt x="887687" y="466930"/>
                  <a:pt x="889659" y="474845"/>
                  <a:pt x="893559" y="480403"/>
                </a:cubicBezTo>
                <a:cubicBezTo>
                  <a:pt x="897460" y="485960"/>
                  <a:pt x="903032" y="489247"/>
                  <a:pt x="910276" y="490261"/>
                </a:cubicBezTo>
                <a:cubicBezTo>
                  <a:pt x="924077" y="488475"/>
                  <a:pt x="937108" y="485018"/>
                  <a:pt x="949366" y="479888"/>
                </a:cubicBezTo>
                <a:cubicBezTo>
                  <a:pt x="961625" y="474759"/>
                  <a:pt x="972598" y="468387"/>
                  <a:pt x="982285" y="460772"/>
                </a:cubicBezTo>
                <a:cubicBezTo>
                  <a:pt x="983342" y="462529"/>
                  <a:pt x="984313" y="464329"/>
                  <a:pt x="985199" y="466172"/>
                </a:cubicBezTo>
                <a:cubicBezTo>
                  <a:pt x="986085" y="468015"/>
                  <a:pt x="986714" y="469644"/>
                  <a:pt x="987085" y="471059"/>
                </a:cubicBezTo>
                <a:cubicBezTo>
                  <a:pt x="983203" y="476617"/>
                  <a:pt x="976337" y="483179"/>
                  <a:pt x="966486" y="490744"/>
                </a:cubicBezTo>
                <a:cubicBezTo>
                  <a:pt x="956635" y="498309"/>
                  <a:pt x="946517" y="505074"/>
                  <a:pt x="936133" y="511038"/>
                </a:cubicBezTo>
                <a:cubicBezTo>
                  <a:pt x="925748" y="517003"/>
                  <a:pt x="917815" y="520364"/>
                  <a:pt x="912333" y="521122"/>
                </a:cubicBezTo>
                <a:cubicBezTo>
                  <a:pt x="896890" y="520390"/>
                  <a:pt x="881780" y="516292"/>
                  <a:pt x="867002" y="508828"/>
                </a:cubicBezTo>
                <a:cubicBezTo>
                  <a:pt x="852224" y="501365"/>
                  <a:pt x="839959" y="492187"/>
                  <a:pt x="830207" y="481295"/>
                </a:cubicBezTo>
                <a:cubicBezTo>
                  <a:pt x="820456" y="470403"/>
                  <a:pt x="815398" y="459447"/>
                  <a:pt x="815035" y="448427"/>
                </a:cubicBezTo>
                <a:cubicBezTo>
                  <a:pt x="815132" y="433221"/>
                  <a:pt x="817754" y="413722"/>
                  <a:pt x="822900" y="389931"/>
                </a:cubicBezTo>
                <a:cubicBezTo>
                  <a:pt x="828046" y="366140"/>
                  <a:pt x="835132" y="340139"/>
                  <a:pt x="844160" y="311928"/>
                </a:cubicBezTo>
                <a:cubicBezTo>
                  <a:pt x="853187" y="283717"/>
                  <a:pt x="863572" y="255379"/>
                  <a:pt x="875315" y="226914"/>
                </a:cubicBezTo>
                <a:lnTo>
                  <a:pt x="836270" y="226914"/>
                </a:lnTo>
                <a:cubicBezTo>
                  <a:pt x="834101" y="223604"/>
                  <a:pt x="832103" y="217730"/>
                  <a:pt x="830276" y="209291"/>
                </a:cubicBezTo>
                <a:cubicBezTo>
                  <a:pt x="828450" y="200853"/>
                  <a:pt x="827479" y="193268"/>
                  <a:pt x="827365" y="186537"/>
                </a:cubicBezTo>
                <a:cubicBezTo>
                  <a:pt x="839381" y="187266"/>
                  <a:pt x="850798" y="188038"/>
                  <a:pt x="861615" y="188852"/>
                </a:cubicBezTo>
                <a:cubicBezTo>
                  <a:pt x="872433" y="189666"/>
                  <a:pt x="882481" y="190266"/>
                  <a:pt x="891759" y="190652"/>
                </a:cubicBezTo>
                <a:cubicBezTo>
                  <a:pt x="901132" y="172250"/>
                  <a:pt x="911190" y="154343"/>
                  <a:pt x="921934" y="136931"/>
                </a:cubicBezTo>
                <a:cubicBezTo>
                  <a:pt x="932678" y="119519"/>
                  <a:pt x="942737" y="104660"/>
                  <a:pt x="952109" y="92354"/>
                </a:cubicBezTo>
                <a:cubicBezTo>
                  <a:pt x="961482" y="80048"/>
                  <a:pt x="968797" y="72352"/>
                  <a:pt x="974055" y="69266"/>
                </a:cubicBezTo>
                <a:close/>
                <a:moveTo>
                  <a:pt x="154219" y="0"/>
                </a:moveTo>
                <a:cubicBezTo>
                  <a:pt x="160616" y="651"/>
                  <a:pt x="169159" y="3308"/>
                  <a:pt x="179848" y="7972"/>
                </a:cubicBezTo>
                <a:cubicBezTo>
                  <a:pt x="190537" y="12636"/>
                  <a:pt x="200655" y="18139"/>
                  <a:pt x="210201" y="24479"/>
                </a:cubicBezTo>
                <a:cubicBezTo>
                  <a:pt x="219747" y="30820"/>
                  <a:pt x="226004" y="36830"/>
                  <a:pt x="228971" y="42510"/>
                </a:cubicBezTo>
                <a:cubicBezTo>
                  <a:pt x="213078" y="57516"/>
                  <a:pt x="197325" y="80385"/>
                  <a:pt x="181711" y="111118"/>
                </a:cubicBezTo>
                <a:cubicBezTo>
                  <a:pt x="166098" y="141851"/>
                  <a:pt x="151343" y="176810"/>
                  <a:pt x="137447" y="215997"/>
                </a:cubicBezTo>
                <a:cubicBezTo>
                  <a:pt x="123551" y="255183"/>
                  <a:pt x="111232" y="294959"/>
                  <a:pt x="100491" y="335324"/>
                </a:cubicBezTo>
                <a:cubicBezTo>
                  <a:pt x="89749" y="375690"/>
                  <a:pt x="81304" y="413008"/>
                  <a:pt x="75155" y="447279"/>
                </a:cubicBezTo>
                <a:cubicBezTo>
                  <a:pt x="69005" y="481550"/>
                  <a:pt x="65871" y="509137"/>
                  <a:pt x="65751" y="530040"/>
                </a:cubicBezTo>
                <a:cubicBezTo>
                  <a:pt x="65751" y="534111"/>
                  <a:pt x="65922" y="537282"/>
                  <a:pt x="66265" y="539554"/>
                </a:cubicBezTo>
                <a:cubicBezTo>
                  <a:pt x="66608" y="541825"/>
                  <a:pt x="67123" y="543454"/>
                  <a:pt x="67808" y="544439"/>
                </a:cubicBezTo>
                <a:cubicBezTo>
                  <a:pt x="55018" y="543512"/>
                  <a:pt x="46198" y="540871"/>
                  <a:pt x="41349" y="536516"/>
                </a:cubicBezTo>
                <a:cubicBezTo>
                  <a:pt x="36499" y="532160"/>
                  <a:pt x="32905" y="527538"/>
                  <a:pt x="30567" y="522649"/>
                </a:cubicBezTo>
                <a:cubicBezTo>
                  <a:pt x="28229" y="517761"/>
                  <a:pt x="24433" y="514053"/>
                  <a:pt x="19177" y="511526"/>
                </a:cubicBezTo>
                <a:cubicBezTo>
                  <a:pt x="15059" y="509553"/>
                  <a:pt x="11576" y="504737"/>
                  <a:pt x="8726" y="497075"/>
                </a:cubicBezTo>
                <a:cubicBezTo>
                  <a:pt x="5877" y="489414"/>
                  <a:pt x="3712" y="481144"/>
                  <a:pt x="2232" y="472263"/>
                </a:cubicBezTo>
                <a:cubicBezTo>
                  <a:pt x="752" y="463383"/>
                  <a:pt x="8" y="456128"/>
                  <a:pt x="0" y="450499"/>
                </a:cubicBezTo>
                <a:cubicBezTo>
                  <a:pt x="203" y="430027"/>
                  <a:pt x="3881" y="403416"/>
                  <a:pt x="11035" y="370668"/>
                </a:cubicBezTo>
                <a:cubicBezTo>
                  <a:pt x="18189" y="337919"/>
                  <a:pt x="27602" y="302553"/>
                  <a:pt x="39274" y="264571"/>
                </a:cubicBezTo>
                <a:cubicBezTo>
                  <a:pt x="50946" y="226590"/>
                  <a:pt x="63661" y="189513"/>
                  <a:pt x="77418" y="153341"/>
                </a:cubicBezTo>
                <a:cubicBezTo>
                  <a:pt x="91175" y="117169"/>
                  <a:pt x="104757" y="85425"/>
                  <a:pt x="118166" y="58107"/>
                </a:cubicBezTo>
                <a:cubicBezTo>
                  <a:pt x="131574" y="30789"/>
                  <a:pt x="143592" y="11420"/>
                  <a:pt x="15421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PA_库_组合 71">
            <a:extLst>
              <a:ext uri="{FF2B5EF4-FFF2-40B4-BE49-F238E27FC236}">
                <a16:creationId xmlns:a16="http://schemas.microsoft.com/office/drawing/2014/main" id="{7F95CC66-FED8-4A83-A792-6C53AB9B204E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484609" y="4941261"/>
            <a:ext cx="1887520" cy="1111341"/>
            <a:chOff x="1121151" y="4916330"/>
            <a:chExt cx="1887520" cy="1111341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04EEA4C-C52E-4026-AC71-AFB22F3A6A80}"/>
                </a:ext>
              </a:extLst>
            </p:cNvPr>
            <p:cNvSpPr txBox="1"/>
            <p:nvPr/>
          </p:nvSpPr>
          <p:spPr>
            <a:xfrm>
              <a:off x="1121151" y="4916330"/>
              <a:ext cx="1267809" cy="565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01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E53640A-C10D-4C8B-A3FC-074E983377D1}"/>
                </a:ext>
              </a:extLst>
            </p:cNvPr>
            <p:cNvSpPr txBox="1"/>
            <p:nvPr/>
          </p:nvSpPr>
          <p:spPr>
            <a:xfrm>
              <a:off x="1121151" y="5427507"/>
              <a:ext cx="188752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</a:rPr>
                <a:t>The quick, brown fox </a:t>
              </a:r>
              <a:r>
                <a:rPr lang="en-US" sz="1100" dirty="0">
                  <a:solidFill>
                    <a:schemeClr val="bg1"/>
                  </a:solidFill>
                </a:rPr>
                <a:t>Jumps over a lazy dog. DJs flock by.</a:t>
              </a:r>
            </a:p>
          </p:txBody>
        </p:sp>
      </p:grpSp>
      <p:grpSp>
        <p:nvGrpSpPr>
          <p:cNvPr id="71" name="PA_库_组合 70">
            <a:extLst>
              <a:ext uri="{FF2B5EF4-FFF2-40B4-BE49-F238E27FC236}">
                <a16:creationId xmlns:a16="http://schemas.microsoft.com/office/drawing/2014/main" id="{AB8BA416-E82E-4E95-945C-8CDCC6E2A60B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3721753" y="4941261"/>
            <a:ext cx="1887520" cy="1111341"/>
            <a:chOff x="3358295" y="4916330"/>
            <a:chExt cx="1887520" cy="1111341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30AFCB6-BEAB-4DC4-BE17-D6BCDD17B4A9}"/>
                </a:ext>
              </a:extLst>
            </p:cNvPr>
            <p:cNvSpPr txBox="1"/>
            <p:nvPr/>
          </p:nvSpPr>
          <p:spPr>
            <a:xfrm>
              <a:off x="3358295" y="4916330"/>
              <a:ext cx="1267809" cy="565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02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198C822-2666-4D38-BEBE-4792F2637EA2}"/>
                </a:ext>
              </a:extLst>
            </p:cNvPr>
            <p:cNvSpPr txBox="1"/>
            <p:nvPr/>
          </p:nvSpPr>
          <p:spPr>
            <a:xfrm>
              <a:off x="3358295" y="5427507"/>
              <a:ext cx="188752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</a:rPr>
                <a:t>The quick, brown fox </a:t>
              </a:r>
              <a:r>
                <a:rPr lang="en-US" sz="1100" dirty="0">
                  <a:solidFill>
                    <a:schemeClr val="bg1"/>
                  </a:solidFill>
                </a:rPr>
                <a:t>Jumps over a lazy dog. DJs flock by.</a:t>
              </a:r>
            </a:p>
          </p:txBody>
        </p:sp>
      </p:grpSp>
      <p:sp>
        <p:nvSpPr>
          <p:cNvPr id="76" name="PA_库_文本框 75">
            <a:extLst>
              <a:ext uri="{FF2B5EF4-FFF2-40B4-BE49-F238E27FC236}">
                <a16:creationId xmlns:a16="http://schemas.microsoft.com/office/drawing/2014/main" id="{E9F6286B-36B2-436D-BB7E-08EAFFC76B6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484609" y="2923012"/>
            <a:ext cx="4124664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b="1" dirty="0">
                <a:solidFill>
                  <a:schemeClr val="bg1">
                    <a:lumMod val="75000"/>
                  </a:schemeClr>
                </a:solidFill>
              </a:rPr>
              <a:t>The quick, brown fox 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Jumps over a lazy dog. DJs flock by-time MTV ax quiz prog. Junk MTV quiz graceby by fox whelps. Bawds jog, flick quartz.</a:t>
            </a:r>
          </a:p>
        </p:txBody>
      </p:sp>
      <p:sp>
        <p:nvSpPr>
          <p:cNvPr id="77" name="PA_库_Rectangle: Rounded Corners 76">
            <a:extLst>
              <a:ext uri="{FF2B5EF4-FFF2-40B4-BE49-F238E27FC236}">
                <a16:creationId xmlns:a16="http://schemas.microsoft.com/office/drawing/2014/main" id="{60113D6E-6410-49CA-85E3-BA683535F961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593403" y="3959664"/>
            <a:ext cx="1127136" cy="34195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4"/>
              </a:gs>
              <a:gs pos="0">
                <a:schemeClr val="accent1"/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  <a:effectLst>
            <a:outerShdw blurRad="723900" dist="63500" dir="5400000" sx="93000" sy="93000" algn="t" rotWithShape="0">
              <a:schemeClr val="accent1">
                <a:lumMod val="60000"/>
                <a:lumOff val="40000"/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Read More</a:t>
            </a:r>
          </a:p>
        </p:txBody>
      </p:sp>
      <p:sp>
        <p:nvSpPr>
          <p:cNvPr id="78" name="PA_库_Rectangle: Rounded Corners 77">
            <a:extLst>
              <a:ext uri="{FF2B5EF4-FFF2-40B4-BE49-F238E27FC236}">
                <a16:creationId xmlns:a16="http://schemas.microsoft.com/office/drawing/2014/main" id="{80F5DD1A-AE8F-4184-83AE-ADB1BCFE9BF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829781" y="3959664"/>
            <a:ext cx="1127136" cy="341952"/>
          </a:xfrm>
          <a:prstGeom prst="roundRect">
            <a:avLst>
              <a:gd name="adj" fmla="val 50000"/>
            </a:avLst>
          </a:prstGeom>
          <a:noFill/>
          <a:ln>
            <a:gradFill flip="none" rotWithShape="1"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  <a:effectLst>
            <a:outerShdw blurRad="723900" dist="63500" dir="5400000" sx="93000" sy="93000" algn="t" rotWithShape="0">
              <a:schemeClr val="accent1">
                <a:lumMod val="60000"/>
                <a:lumOff val="40000"/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I got it!</a:t>
            </a:r>
          </a:p>
        </p:txBody>
      </p:sp>
      <p:pic>
        <p:nvPicPr>
          <p:cNvPr id="12" name="图片占位符 11"/>
          <p:cNvPicPr>
            <a:picLocks noGrp="1" noChangeAspect="1"/>
          </p:cNvPicPr>
          <p:nvPr>
            <p:ph type="pic" sz="quarter" idx="10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" b="1880"/>
          <a:stretch>
            <a:fillRect/>
          </a:stretch>
        </p:blipFill>
        <p:spPr/>
      </p:pic>
      <p:pic>
        <p:nvPicPr>
          <p:cNvPr id="14" name="图片占位符 13"/>
          <p:cNvPicPr>
            <a:picLocks noGrp="1" noChangeAspect="1"/>
          </p:cNvPicPr>
          <p:nvPr>
            <p:ph type="pic" sz="quarter" idx="12"/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9" b="243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9227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4="http://schemas.microsoft.com/office/powerpoint/2010/main" xmlns:a16="http://schemas.microsoft.com/office/drawing/2014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7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utoUpdateAnimBg="0"/>
      <p:bldP spid="52" grpId="0" autoUpdateAnimBg="0"/>
      <p:bldP spid="76" grpId="0" autoUpdateAnimBg="0"/>
      <p:bldP spid="77" grpId="0" autoUpdateAnimBg="0"/>
      <p:bldP spid="78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5" b="7345"/>
          <a:stretch>
            <a:fillRect/>
          </a:stretch>
        </p:blipFill>
        <p:spPr/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3644ABA-70C2-40CF-8908-6F0631EF499C}"/>
              </a:ext>
            </a:extLst>
          </p:cNvPr>
          <p:cNvSpPr/>
          <p:nvPr/>
        </p:nvSpPr>
        <p:spPr>
          <a:xfrm>
            <a:off x="1238862" y="822705"/>
            <a:ext cx="4350778" cy="5212592"/>
          </a:xfrm>
          <a:prstGeom prst="rect">
            <a:avLst/>
          </a:prstGeom>
          <a:gradFill>
            <a:gsLst>
              <a:gs pos="100000">
                <a:schemeClr val="accent4">
                  <a:alpha val="88000"/>
                </a:schemeClr>
              </a:gs>
              <a:gs pos="0">
                <a:schemeClr val="accent1">
                  <a:alpha val="7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_库_矩形 5">
            <a:extLst>
              <a:ext uri="{FF2B5EF4-FFF2-40B4-BE49-F238E27FC236}">
                <a16:creationId xmlns:a16="http://schemas.microsoft.com/office/drawing/2014/main" id="{959018D9-D1D8-48B8-B05D-845F1BF891E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793227" y="1759145"/>
            <a:ext cx="6292644" cy="333971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1270000" dist="381000" dir="5400000" sx="90000" sy="9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8AB0DD-4663-462A-94AC-CDB8CB355D9D}"/>
              </a:ext>
            </a:extLst>
          </p:cNvPr>
          <p:cNvSpPr txBox="1"/>
          <p:nvPr/>
        </p:nvSpPr>
        <p:spPr>
          <a:xfrm>
            <a:off x="1484609" y="1936206"/>
            <a:ext cx="30573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Inspiring</a:t>
            </a:r>
          </a:p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Stories Slide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838E720-23F3-44BA-B8F4-530979777F80}"/>
              </a:ext>
            </a:extLst>
          </p:cNvPr>
          <p:cNvCxnSpPr>
            <a:cxnSpLocks/>
          </p:cNvCxnSpPr>
          <p:nvPr/>
        </p:nvCxnSpPr>
        <p:spPr>
          <a:xfrm>
            <a:off x="721516" y="2250880"/>
            <a:ext cx="628058" cy="0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A_库_文本框 15">
            <a:extLst>
              <a:ext uri="{FF2B5EF4-FFF2-40B4-BE49-F238E27FC236}">
                <a16:creationId xmlns:a16="http://schemas.microsoft.com/office/drawing/2014/main" id="{CBADB540-713D-4CB1-B50C-75B57DA4EB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346184" y="2156766"/>
            <a:ext cx="867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0" scaled="1"/>
                  <a:tileRect/>
                </a:gradFill>
                <a:latin typeface="+mj-lt"/>
              </a:rPr>
              <a:t>01.</a:t>
            </a:r>
          </a:p>
        </p:txBody>
      </p:sp>
      <p:sp>
        <p:nvSpPr>
          <p:cNvPr id="17" name="PA_库_文本框 16">
            <a:extLst>
              <a:ext uri="{FF2B5EF4-FFF2-40B4-BE49-F238E27FC236}">
                <a16:creationId xmlns:a16="http://schemas.microsoft.com/office/drawing/2014/main" id="{77651C75-709E-4DC1-9BF2-0FE5E38B195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346184" y="2900967"/>
            <a:ext cx="5096419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i="1" dirty="0">
                <a:solidFill>
                  <a:schemeClr val="bg1">
                    <a:lumMod val="75000"/>
                  </a:schemeClr>
                </a:solidFill>
              </a:rPr>
              <a:t>" </a:t>
            </a:r>
            <a:r>
              <a:rPr lang="en-US" sz="1100" b="1" i="1" dirty="0">
                <a:solidFill>
                  <a:schemeClr val="bg1">
                    <a:lumMod val="75000"/>
                  </a:schemeClr>
                </a:solidFill>
              </a:rPr>
              <a:t>The quick, brown fox </a:t>
            </a:r>
            <a:r>
              <a:rPr lang="en-US" sz="1100" i="1" dirty="0">
                <a:solidFill>
                  <a:schemeClr val="bg1">
                    <a:lumMod val="75000"/>
                  </a:schemeClr>
                </a:solidFill>
              </a:rPr>
              <a:t>Jumps over a lazy dog. DJs flock by-time MTV ax quiz prog. Junk MTV quiz graceby by fox whelps. Bawds jog, flick quartz, vex nymphs. Waltz, bad nymph, for quick jigs vex. "</a:t>
            </a:r>
          </a:p>
        </p:txBody>
      </p:sp>
      <p:sp>
        <p:nvSpPr>
          <p:cNvPr id="23" name="PA_库_文本框 22">
            <a:extLst>
              <a:ext uri="{FF2B5EF4-FFF2-40B4-BE49-F238E27FC236}">
                <a16:creationId xmlns:a16="http://schemas.microsoft.com/office/drawing/2014/main" id="{CF81A9C6-AA68-4663-A0F3-EE92FA35433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404921" y="4371442"/>
            <a:ext cx="1999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000" i="1" dirty="0">
                <a:solidFill>
                  <a:schemeClr val="bg1"/>
                </a:solidFill>
              </a:rPr>
              <a:t>The Company, CEO</a:t>
            </a:r>
          </a:p>
        </p:txBody>
      </p:sp>
      <p:sp>
        <p:nvSpPr>
          <p:cNvPr id="24" name="PA_库_文本框 23">
            <a:extLst>
              <a:ext uri="{FF2B5EF4-FFF2-40B4-BE49-F238E27FC236}">
                <a16:creationId xmlns:a16="http://schemas.microsoft.com/office/drawing/2014/main" id="{39347212-264D-40F9-8F73-B5995DCEC9B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404921" y="4053113"/>
            <a:ext cx="1999201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0" scaled="1"/>
                  <a:tileRect/>
                </a:gradFill>
                <a:latin typeface="+mj-lt"/>
              </a:rPr>
              <a:t>Daisy Doe</a:t>
            </a:r>
          </a:p>
        </p:txBody>
      </p:sp>
      <p:grpSp>
        <p:nvGrpSpPr>
          <p:cNvPr id="25" name="PA_库_组合 24">
            <a:extLst>
              <a:ext uri="{FF2B5EF4-FFF2-40B4-BE49-F238E27FC236}">
                <a16:creationId xmlns:a16="http://schemas.microsoft.com/office/drawing/2014/main" id="{E0ECE3A3-D941-4FAA-8061-A66FCFCAF5FC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9885878" y="4498181"/>
            <a:ext cx="556725" cy="75768"/>
            <a:chOff x="3042288" y="4730750"/>
            <a:chExt cx="642968" cy="8750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6EECB2C-03F4-404B-8AA9-1EA51A043557}"/>
                </a:ext>
              </a:extLst>
            </p:cNvPr>
            <p:cNvSpPr/>
            <p:nvPr/>
          </p:nvSpPr>
          <p:spPr>
            <a:xfrm>
              <a:off x="3042288" y="4730750"/>
              <a:ext cx="87505" cy="87505"/>
            </a:xfrm>
            <a:prstGeom prst="ellipse">
              <a:avLst/>
            </a:prstGeom>
            <a:solidFill>
              <a:schemeClr val="bg1"/>
            </a:solidFill>
            <a:ln w="104775">
              <a:solidFill>
                <a:schemeClr val="bg1">
                  <a:alpha val="2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0FF7780-987D-42BB-A610-150A4F7850A8}"/>
                </a:ext>
              </a:extLst>
            </p:cNvPr>
            <p:cNvSpPr/>
            <p:nvPr/>
          </p:nvSpPr>
          <p:spPr>
            <a:xfrm>
              <a:off x="3320020" y="4730750"/>
              <a:ext cx="87505" cy="87505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BC864B8-F36A-48D3-B0DE-03648AA57610}"/>
                </a:ext>
              </a:extLst>
            </p:cNvPr>
            <p:cNvSpPr/>
            <p:nvPr/>
          </p:nvSpPr>
          <p:spPr>
            <a:xfrm>
              <a:off x="3597751" y="4730750"/>
              <a:ext cx="87505" cy="87505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PA_库_Freeform: Shape 28">
            <a:extLst>
              <a:ext uri="{FF2B5EF4-FFF2-40B4-BE49-F238E27FC236}">
                <a16:creationId xmlns:a16="http://schemas.microsoft.com/office/drawing/2014/main" id="{DDEA9CEB-7AB3-4ECA-B932-10C25644B56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084641" y="2045952"/>
            <a:ext cx="622750" cy="403201"/>
          </a:xfrm>
          <a:custGeom>
            <a:avLst/>
            <a:gdLst/>
            <a:ahLst/>
            <a:cxnLst/>
            <a:rect l="l" t="t" r="r" b="b"/>
            <a:pathLst>
              <a:path w="249808" h="161739">
                <a:moveTo>
                  <a:pt x="245214" y="0"/>
                </a:moveTo>
                <a:lnTo>
                  <a:pt x="245214" y="16000"/>
                </a:lnTo>
                <a:lnTo>
                  <a:pt x="235101" y="19584"/>
                </a:lnTo>
                <a:cubicBezTo>
                  <a:pt x="227325" y="23567"/>
                  <a:pt x="220782" y="29281"/>
                  <a:pt x="215469" y="36725"/>
                </a:cubicBezTo>
                <a:cubicBezTo>
                  <a:pt x="210157" y="44169"/>
                  <a:pt x="207500" y="51335"/>
                  <a:pt x="207500" y="58224"/>
                </a:cubicBezTo>
                <a:cubicBezTo>
                  <a:pt x="207500" y="63666"/>
                  <a:pt x="208027" y="67702"/>
                  <a:pt x="209081" y="70334"/>
                </a:cubicBezTo>
                <a:cubicBezTo>
                  <a:pt x="210134" y="72966"/>
                  <a:pt x="210896" y="74411"/>
                  <a:pt x="211367" y="74669"/>
                </a:cubicBezTo>
                <a:cubicBezTo>
                  <a:pt x="213331" y="75869"/>
                  <a:pt x="217028" y="77951"/>
                  <a:pt x="222459" y="80916"/>
                </a:cubicBezTo>
                <a:cubicBezTo>
                  <a:pt x="240692" y="90802"/>
                  <a:pt x="249808" y="102930"/>
                  <a:pt x="249808" y="117301"/>
                </a:cubicBezTo>
                <a:cubicBezTo>
                  <a:pt x="249808" y="130595"/>
                  <a:pt x="245210" y="141324"/>
                  <a:pt x="236014" y="149490"/>
                </a:cubicBezTo>
                <a:cubicBezTo>
                  <a:pt x="226817" y="157656"/>
                  <a:pt x="214969" y="161739"/>
                  <a:pt x="200468" y="161739"/>
                </a:cubicBezTo>
                <a:cubicBezTo>
                  <a:pt x="182811" y="161739"/>
                  <a:pt x="168426" y="156054"/>
                  <a:pt x="157313" y="144684"/>
                </a:cubicBezTo>
                <a:cubicBezTo>
                  <a:pt x="146200" y="133315"/>
                  <a:pt x="140643" y="118608"/>
                  <a:pt x="140643" y="100563"/>
                </a:cubicBezTo>
                <a:cubicBezTo>
                  <a:pt x="140643" y="72689"/>
                  <a:pt x="149535" y="49503"/>
                  <a:pt x="167319" y="31003"/>
                </a:cubicBezTo>
                <a:cubicBezTo>
                  <a:pt x="185104" y="12504"/>
                  <a:pt x="211069" y="2169"/>
                  <a:pt x="245214" y="0"/>
                </a:cubicBezTo>
                <a:close/>
                <a:moveTo>
                  <a:pt x="104572" y="0"/>
                </a:moveTo>
                <a:lnTo>
                  <a:pt x="104572" y="16000"/>
                </a:lnTo>
                <a:lnTo>
                  <a:pt x="94458" y="19584"/>
                </a:lnTo>
                <a:cubicBezTo>
                  <a:pt x="86683" y="23567"/>
                  <a:pt x="80139" y="29281"/>
                  <a:pt x="74827" y="36725"/>
                </a:cubicBezTo>
                <a:cubicBezTo>
                  <a:pt x="69514" y="44169"/>
                  <a:pt x="66858" y="51335"/>
                  <a:pt x="66858" y="58224"/>
                </a:cubicBezTo>
                <a:cubicBezTo>
                  <a:pt x="66858" y="63666"/>
                  <a:pt x="67385" y="67702"/>
                  <a:pt x="68438" y="70334"/>
                </a:cubicBezTo>
                <a:cubicBezTo>
                  <a:pt x="69491" y="72966"/>
                  <a:pt x="70548" y="74568"/>
                  <a:pt x="71609" y="75140"/>
                </a:cubicBezTo>
                <a:cubicBezTo>
                  <a:pt x="74410" y="76922"/>
                  <a:pt x="79032" y="79509"/>
                  <a:pt x="85474" y="82899"/>
                </a:cubicBezTo>
                <a:cubicBezTo>
                  <a:pt x="101269" y="91463"/>
                  <a:pt x="109166" y="102930"/>
                  <a:pt x="109166" y="117301"/>
                </a:cubicBezTo>
                <a:cubicBezTo>
                  <a:pt x="109166" y="130595"/>
                  <a:pt x="104568" y="141324"/>
                  <a:pt x="95371" y="149490"/>
                </a:cubicBezTo>
                <a:cubicBezTo>
                  <a:pt x="86174" y="157656"/>
                  <a:pt x="74326" y="161739"/>
                  <a:pt x="59826" y="161739"/>
                </a:cubicBezTo>
                <a:cubicBezTo>
                  <a:pt x="42169" y="161739"/>
                  <a:pt x="27784" y="156054"/>
                  <a:pt x="16670" y="144684"/>
                </a:cubicBezTo>
                <a:cubicBezTo>
                  <a:pt x="5557" y="133315"/>
                  <a:pt x="0" y="118608"/>
                  <a:pt x="0" y="100563"/>
                </a:cubicBezTo>
                <a:cubicBezTo>
                  <a:pt x="0" y="72689"/>
                  <a:pt x="8893" y="49503"/>
                  <a:pt x="26677" y="31003"/>
                </a:cubicBezTo>
                <a:cubicBezTo>
                  <a:pt x="44461" y="12504"/>
                  <a:pt x="70426" y="2169"/>
                  <a:pt x="104572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A_库_PicturePlaceholder 10"/>
          <p:cNvPicPr>
            <a:picLocks noGrp="1" noChangeAspect="1"/>
          </p:cNvPicPr>
          <p:nvPr>
            <p:ph type="pic" sz="quarter" idx="11"/>
            <p:custDataLst>
              <p:tags r:id="rId8"/>
            </p:custDataLst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8" r="167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39819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4="http://schemas.microsoft.com/office/powerpoint/2010/main" xmlns:a16="http://schemas.microsoft.com/office/drawing/2014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16" grpId="0" autoUpdateAnimBg="0"/>
      <p:bldP spid="17" grpId="0" autoUpdateAnimBg="0"/>
      <p:bldP spid="23" grpId="0" autoUpdateAnimBg="0"/>
      <p:bldP spid="24" grpId="0" autoUpdateAnimBg="0"/>
      <p:bldP spid="29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占位符 16"/>
          <p:cNvPicPr>
            <a:picLocks noGrp="1" noChangeAspect="1"/>
          </p:cNvPicPr>
          <p:nvPr>
            <p:ph type="pic" sz="quarter" idx="13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1" r="27341"/>
          <a:stretch>
            <a:fillRect/>
          </a:stretch>
        </p:blipFill>
        <p:spPr/>
      </p:pic>
      <p:pic>
        <p:nvPicPr>
          <p:cNvPr id="15" name="PA_库_PicturePlaceholder 14"/>
          <p:cNvPicPr>
            <a:picLocks noGrp="1" noChangeAspect="1"/>
          </p:cNvPicPr>
          <p:nvPr>
            <p:ph type="pic" sz="quarter" idx="12"/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8" r="29638"/>
          <a:stretch>
            <a:fillRect/>
          </a:stretch>
        </p:blipFill>
        <p:spPr/>
      </p:pic>
      <p:pic>
        <p:nvPicPr>
          <p:cNvPr id="7" name="图片占位符 6"/>
          <p:cNvPicPr>
            <a:picLocks noGrp="1" noChangeAspect="1"/>
          </p:cNvPicPr>
          <p:nvPr>
            <p:ph type="pic" sz="quarter" idx="1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6" r="29806"/>
          <a:stretch>
            <a:fillRect/>
          </a:stretch>
        </p:blipFill>
        <p:spPr/>
      </p:pic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6" b="4546"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79BB91-87A0-4248-9787-A59AFC253078}"/>
              </a:ext>
            </a:extLst>
          </p:cNvPr>
          <p:cNvSpPr/>
          <p:nvPr/>
        </p:nvSpPr>
        <p:spPr>
          <a:xfrm>
            <a:off x="8333015" y="1597488"/>
            <a:ext cx="2777672" cy="4556570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CF601E-F8C9-489B-8B32-1974C7FDD0F9}"/>
              </a:ext>
            </a:extLst>
          </p:cNvPr>
          <p:cNvSpPr/>
          <p:nvPr/>
        </p:nvSpPr>
        <p:spPr>
          <a:xfrm>
            <a:off x="2777671" y="1597486"/>
            <a:ext cx="2777672" cy="4556570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43ADF4-0FE2-4D16-8788-615CCC02A215}"/>
              </a:ext>
            </a:extLst>
          </p:cNvPr>
          <p:cNvSpPr/>
          <p:nvPr/>
        </p:nvSpPr>
        <p:spPr>
          <a:xfrm>
            <a:off x="0" y="1597485"/>
            <a:ext cx="2777672" cy="4556570"/>
          </a:xfrm>
          <a:prstGeom prst="rect">
            <a:avLst/>
          </a:prstGeom>
          <a:solidFill>
            <a:schemeClr val="tx2">
              <a:lumMod val="5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_库_矩形 10">
            <a:extLst>
              <a:ext uri="{FF2B5EF4-FFF2-40B4-BE49-F238E27FC236}">
                <a16:creationId xmlns:a16="http://schemas.microsoft.com/office/drawing/2014/main" id="{F16661B8-5168-4068-A9EE-76A8CEC8123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555343" y="1597487"/>
            <a:ext cx="2777672" cy="4556570"/>
          </a:xfrm>
          <a:prstGeom prst="rect">
            <a:avLst/>
          </a:prstGeom>
          <a:gradFill flip="none" rotWithShape="1">
            <a:gsLst>
              <a:gs pos="12000">
                <a:schemeClr val="accent1">
                  <a:alpha val="60000"/>
                </a:schemeClr>
              </a:gs>
              <a:gs pos="100000">
                <a:schemeClr val="accent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4DB87F-F554-4A49-B4C6-C4269F875E36}"/>
              </a:ext>
            </a:extLst>
          </p:cNvPr>
          <p:cNvGrpSpPr/>
          <p:nvPr/>
        </p:nvGrpSpPr>
        <p:grpSpPr>
          <a:xfrm>
            <a:off x="1543665" y="489492"/>
            <a:ext cx="9104670" cy="846385"/>
            <a:chOff x="1543665" y="824265"/>
            <a:chExt cx="9104670" cy="84638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3DC0DF-D281-443F-8EE8-51603803F999}"/>
                </a:ext>
              </a:extLst>
            </p:cNvPr>
            <p:cNvSpPr txBox="1"/>
            <p:nvPr/>
          </p:nvSpPr>
          <p:spPr>
            <a:xfrm>
              <a:off x="5159157" y="824265"/>
              <a:ext cx="18736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spc="300" dirty="0">
                  <a:solidFill>
                    <a:schemeClr val="bg1">
                      <a:lumMod val="65000"/>
                    </a:schemeClr>
                  </a:solidFill>
                </a:rPr>
                <a:t>You text here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D71EF9C-A9EF-40EE-8D6F-A6ABE67F426B}"/>
                </a:ext>
              </a:extLst>
            </p:cNvPr>
            <p:cNvSpPr txBox="1"/>
            <p:nvPr/>
          </p:nvSpPr>
          <p:spPr>
            <a:xfrm>
              <a:off x="1543665" y="1085875"/>
              <a:ext cx="9104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+mj-lt"/>
                </a:rPr>
                <a:t>Our Great </a:t>
              </a:r>
              <a:r>
                <a:rPr lang="en-US" sz="3200" b="1" dirty="0">
                  <a:solidFill>
                    <a:schemeClr val="bg1"/>
                  </a:solidFill>
                  <a:latin typeface="+mj-lt"/>
                </a:rPr>
                <a:t>Projects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857A026-C716-41C1-A63C-7564D076214F}"/>
              </a:ext>
            </a:extLst>
          </p:cNvPr>
          <p:cNvSpPr txBox="1"/>
          <p:nvPr/>
        </p:nvSpPr>
        <p:spPr>
          <a:xfrm>
            <a:off x="3742104" y="1597484"/>
            <a:ext cx="1631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>
                <a:solidFill>
                  <a:schemeClr val="bg1">
                    <a:alpha val="15000"/>
                  </a:schemeClr>
                </a:solidFill>
                <a:latin typeface="+mj-lt"/>
              </a:rPr>
              <a:t>02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F20D91-A82B-45FC-A784-3B5E5462A7DD}"/>
              </a:ext>
            </a:extLst>
          </p:cNvPr>
          <p:cNvSpPr txBox="1"/>
          <p:nvPr/>
        </p:nvSpPr>
        <p:spPr>
          <a:xfrm>
            <a:off x="964433" y="1597484"/>
            <a:ext cx="1631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>
                <a:solidFill>
                  <a:schemeClr val="bg1">
                    <a:alpha val="15000"/>
                  </a:schemeClr>
                </a:solidFill>
                <a:latin typeface="+mj-lt"/>
              </a:rPr>
              <a:t>01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ED73197-D252-4D26-9E69-4B92EA56BE92}"/>
              </a:ext>
            </a:extLst>
          </p:cNvPr>
          <p:cNvSpPr txBox="1"/>
          <p:nvPr/>
        </p:nvSpPr>
        <p:spPr>
          <a:xfrm>
            <a:off x="8512346" y="3625120"/>
            <a:ext cx="2419011" cy="363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 dirty="0">
                <a:solidFill>
                  <a:schemeClr val="bg1">
                    <a:alpha val="35000"/>
                  </a:schemeClr>
                </a:solidFill>
                <a:latin typeface="+mj-lt"/>
              </a:rPr>
              <a:t>Next project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6670694-E6CA-4F67-B3B0-00A1462E2F51}"/>
              </a:ext>
            </a:extLst>
          </p:cNvPr>
          <p:cNvSpPr txBox="1"/>
          <p:nvPr/>
        </p:nvSpPr>
        <p:spPr>
          <a:xfrm>
            <a:off x="9297448" y="1597484"/>
            <a:ext cx="1631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>
                <a:solidFill>
                  <a:schemeClr val="bg1">
                    <a:alpha val="15000"/>
                  </a:schemeClr>
                </a:solidFill>
                <a:latin typeface="+mj-lt"/>
              </a:rPr>
              <a:t>04</a:t>
            </a:r>
          </a:p>
        </p:txBody>
      </p:sp>
      <p:sp>
        <p:nvSpPr>
          <p:cNvPr id="30" name="PA_库_文本框 29">
            <a:extLst>
              <a:ext uri="{FF2B5EF4-FFF2-40B4-BE49-F238E27FC236}">
                <a16:creationId xmlns:a16="http://schemas.microsoft.com/office/drawing/2014/main" id="{E3F72108-F667-478F-92A6-E102F428596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519776" y="1597484"/>
            <a:ext cx="1631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>
                <a:solidFill>
                  <a:schemeClr val="bg1">
                    <a:alpha val="15000"/>
                  </a:schemeClr>
                </a:solidFill>
                <a:latin typeface="+mj-lt"/>
              </a:rPr>
              <a:t>03</a:t>
            </a:r>
          </a:p>
        </p:txBody>
      </p:sp>
      <p:sp>
        <p:nvSpPr>
          <p:cNvPr id="28" name="PA_库_文本框 27">
            <a:extLst>
              <a:ext uri="{FF2B5EF4-FFF2-40B4-BE49-F238E27FC236}">
                <a16:creationId xmlns:a16="http://schemas.microsoft.com/office/drawing/2014/main" id="{250D49F5-EA13-47EB-847D-99F7D1661D6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735375" y="4806409"/>
            <a:ext cx="2419011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dirty="0">
                <a:solidFill>
                  <a:schemeClr val="bg1"/>
                </a:solidFill>
              </a:rPr>
              <a:t>The quick, brown fox jumps over a lazy dog. DJs flock by-time MTV ax quiz prog.</a:t>
            </a:r>
          </a:p>
        </p:txBody>
      </p:sp>
      <p:sp>
        <p:nvSpPr>
          <p:cNvPr id="33" name="PA_库_Rectangle: Rounded Corners 32">
            <a:extLst>
              <a:ext uri="{FF2B5EF4-FFF2-40B4-BE49-F238E27FC236}">
                <a16:creationId xmlns:a16="http://schemas.microsoft.com/office/drawing/2014/main" id="{280FB8D1-93E3-4247-BFB0-0EAF770F322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11424" y="5769194"/>
            <a:ext cx="804863" cy="199200"/>
          </a:xfrm>
          <a:prstGeom prst="roundRect">
            <a:avLst>
              <a:gd name="adj" fmla="val 50000"/>
            </a:avLst>
          </a:prstGeom>
          <a:solidFill>
            <a:schemeClr val="tx2">
              <a:lumMod val="50000"/>
              <a:alpha val="22000"/>
            </a:schemeClr>
          </a:solidFill>
          <a:ln>
            <a:noFill/>
          </a:ln>
          <a:effectLst>
            <a:outerShdw blurRad="723900" dist="63500" dir="5400000" sx="93000" sy="93000" algn="t" rotWithShape="0">
              <a:schemeClr val="accent1">
                <a:lumMod val="60000"/>
                <a:lumOff val="40000"/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i="1" dirty="0">
                <a:solidFill>
                  <a:schemeClr val="bg1"/>
                </a:solidFill>
              </a:rPr>
              <a:t>View more</a:t>
            </a:r>
          </a:p>
        </p:txBody>
      </p:sp>
      <p:sp>
        <p:nvSpPr>
          <p:cNvPr id="35" name="PA_库_文本框 34">
            <a:extLst>
              <a:ext uri="{FF2B5EF4-FFF2-40B4-BE49-F238E27FC236}">
                <a16:creationId xmlns:a16="http://schemas.microsoft.com/office/drawing/2014/main" id="{517D59FF-5ECE-43C6-9CFF-8DC9C6F8C0E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35374" y="4458107"/>
            <a:ext cx="2419011" cy="363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Project 03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A5C08FC-57E6-4ECD-A8C3-8981AF22C3A7}"/>
              </a:ext>
            </a:extLst>
          </p:cNvPr>
          <p:cNvCxnSpPr>
            <a:cxnSpLocks/>
          </p:cNvCxnSpPr>
          <p:nvPr/>
        </p:nvCxnSpPr>
        <p:spPr>
          <a:xfrm>
            <a:off x="5062684" y="4665405"/>
            <a:ext cx="628058" cy="0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PA_库_文本框 36">
            <a:extLst>
              <a:ext uri="{FF2B5EF4-FFF2-40B4-BE49-F238E27FC236}">
                <a16:creationId xmlns:a16="http://schemas.microsoft.com/office/drawing/2014/main" id="{1E851291-6944-4E9E-8F47-22F547EA5DD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672225" y="1743796"/>
            <a:ext cx="1283518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900" i="1" dirty="0">
                <a:solidFill>
                  <a:schemeClr val="bg1"/>
                </a:solidFill>
              </a:rPr>
              <a:t>24 October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1B4AC19-8CE5-418A-95B9-9334B650E97A}"/>
              </a:ext>
            </a:extLst>
          </p:cNvPr>
          <p:cNvSpPr txBox="1"/>
          <p:nvPr/>
        </p:nvSpPr>
        <p:spPr>
          <a:xfrm>
            <a:off x="2956301" y="4806409"/>
            <a:ext cx="2419011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dirty="0">
                <a:solidFill>
                  <a:schemeClr val="bg1">
                    <a:alpha val="20000"/>
                  </a:schemeClr>
                </a:solidFill>
              </a:rPr>
              <a:t>The quick, brown fox jumps over a lazy dog. DJs flock by-time MTV ax quiz prog.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E1EDC3F-5C09-4A48-B410-16A348249235}"/>
              </a:ext>
            </a:extLst>
          </p:cNvPr>
          <p:cNvSpPr/>
          <p:nvPr/>
        </p:nvSpPr>
        <p:spPr>
          <a:xfrm>
            <a:off x="4532350" y="5769194"/>
            <a:ext cx="804863" cy="199200"/>
          </a:xfrm>
          <a:prstGeom prst="roundRect">
            <a:avLst>
              <a:gd name="adj" fmla="val 50000"/>
            </a:avLst>
          </a:prstGeom>
          <a:solidFill>
            <a:schemeClr val="bg1">
              <a:alpha val="12000"/>
            </a:schemeClr>
          </a:solidFill>
          <a:ln>
            <a:noFill/>
          </a:ln>
          <a:effectLst>
            <a:outerShdw blurRad="723900" dist="63500" dir="5400000" sx="93000" sy="93000" algn="t" rotWithShape="0">
              <a:schemeClr val="accent1">
                <a:lumMod val="60000"/>
                <a:lumOff val="40000"/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i="1" dirty="0">
                <a:solidFill>
                  <a:schemeClr val="bg1">
                    <a:alpha val="20000"/>
                  </a:schemeClr>
                </a:solidFill>
              </a:rPr>
              <a:t>View more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B3794DC-166F-49B2-9B2C-5711CD5A68B2}"/>
              </a:ext>
            </a:extLst>
          </p:cNvPr>
          <p:cNvSpPr txBox="1"/>
          <p:nvPr/>
        </p:nvSpPr>
        <p:spPr>
          <a:xfrm>
            <a:off x="2956300" y="4458107"/>
            <a:ext cx="2419011" cy="363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chemeClr val="bg1">
                    <a:alpha val="20000"/>
                  </a:schemeClr>
                </a:solidFill>
                <a:latin typeface="+mj-lt"/>
              </a:rPr>
              <a:t>Project 02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9FEDA8A-7BB7-446B-A5AF-046051A2B18F}"/>
              </a:ext>
            </a:extLst>
          </p:cNvPr>
          <p:cNvSpPr txBox="1"/>
          <p:nvPr/>
        </p:nvSpPr>
        <p:spPr>
          <a:xfrm>
            <a:off x="2893151" y="1743796"/>
            <a:ext cx="1283518" cy="243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900" i="1" dirty="0">
                <a:solidFill>
                  <a:schemeClr val="bg1">
                    <a:alpha val="20000"/>
                  </a:schemeClr>
                </a:solidFill>
              </a:rPr>
              <a:t>02 August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3B8A1DC-3976-4FC1-B552-E569E790F86B}"/>
              </a:ext>
            </a:extLst>
          </p:cNvPr>
          <p:cNvSpPr txBox="1"/>
          <p:nvPr/>
        </p:nvSpPr>
        <p:spPr>
          <a:xfrm>
            <a:off x="177227" y="4806409"/>
            <a:ext cx="2419011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dirty="0">
                <a:solidFill>
                  <a:schemeClr val="bg1">
                    <a:alpha val="20000"/>
                  </a:schemeClr>
                </a:solidFill>
              </a:rPr>
              <a:t>The quick, brown fox jumps over a lazy dog. DJs flock by-time MTV ax quiz prog.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A3DD0A60-1212-40FD-B2DA-A27DDE518731}"/>
              </a:ext>
            </a:extLst>
          </p:cNvPr>
          <p:cNvSpPr/>
          <p:nvPr/>
        </p:nvSpPr>
        <p:spPr>
          <a:xfrm>
            <a:off x="1753276" y="5769194"/>
            <a:ext cx="804863" cy="199200"/>
          </a:xfrm>
          <a:prstGeom prst="roundRect">
            <a:avLst>
              <a:gd name="adj" fmla="val 50000"/>
            </a:avLst>
          </a:prstGeom>
          <a:solidFill>
            <a:schemeClr val="bg1">
              <a:alpha val="12000"/>
            </a:schemeClr>
          </a:solidFill>
          <a:ln>
            <a:noFill/>
          </a:ln>
          <a:effectLst>
            <a:outerShdw blurRad="723900" dist="63500" dir="5400000" sx="93000" sy="93000" algn="t" rotWithShape="0">
              <a:schemeClr val="accent1">
                <a:lumMod val="60000"/>
                <a:lumOff val="40000"/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i="1" dirty="0">
                <a:solidFill>
                  <a:schemeClr val="bg1">
                    <a:alpha val="20000"/>
                  </a:schemeClr>
                </a:solidFill>
              </a:rPr>
              <a:t>View more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6784E73-3001-4639-9411-F3D474068252}"/>
              </a:ext>
            </a:extLst>
          </p:cNvPr>
          <p:cNvSpPr txBox="1"/>
          <p:nvPr/>
        </p:nvSpPr>
        <p:spPr>
          <a:xfrm>
            <a:off x="177226" y="4458107"/>
            <a:ext cx="2419011" cy="363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chemeClr val="bg1">
                    <a:alpha val="20000"/>
                  </a:schemeClr>
                </a:solidFill>
                <a:latin typeface="+mj-lt"/>
              </a:rPr>
              <a:t>Project 01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2EFCBCE-D196-4D60-8E49-81E783ABE1E5}"/>
              </a:ext>
            </a:extLst>
          </p:cNvPr>
          <p:cNvSpPr txBox="1"/>
          <p:nvPr/>
        </p:nvSpPr>
        <p:spPr>
          <a:xfrm>
            <a:off x="114077" y="1743796"/>
            <a:ext cx="1283518" cy="243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900" i="1" dirty="0">
                <a:solidFill>
                  <a:schemeClr val="bg1">
                    <a:alpha val="20000"/>
                  </a:schemeClr>
                </a:solidFill>
              </a:rPr>
              <a:t>14 May</a:t>
            </a:r>
          </a:p>
        </p:txBody>
      </p:sp>
    </p:spTree>
    <p:extLst>
      <p:ext uri="{BB962C8B-B14F-4D97-AF65-F5344CB8AC3E}">
        <p14:creationId xmlns:p14="http://schemas.microsoft.com/office/powerpoint/2010/main" val="1338567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4="http://schemas.microsoft.com/office/powerpoint/2010/main" xmlns:a16="http://schemas.microsoft.com/office/drawing/2014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3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3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30" grpId="0" autoUpdateAnimBg="0"/>
      <p:bldP spid="28" grpId="0" autoUpdateAnimBg="0"/>
      <p:bldP spid="33" grpId="0" autoUpdateAnimBg="0"/>
      <p:bldP spid="35" grpId="0" autoUpdateAnimBg="0"/>
      <p:bldP spid="37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E0389B5-46D4-4A73-A98B-A6082A89B54D}"/>
              </a:ext>
            </a:extLst>
          </p:cNvPr>
          <p:cNvSpPr/>
          <p:nvPr/>
        </p:nvSpPr>
        <p:spPr>
          <a:xfrm>
            <a:off x="1066800" y="1017639"/>
            <a:ext cx="10058400" cy="482272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1003300" dist="863600" dir="5400000" sx="88000" sy="88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_库_文本框 5">
            <a:extLst>
              <a:ext uri="{FF2B5EF4-FFF2-40B4-BE49-F238E27FC236}">
                <a16:creationId xmlns:a16="http://schemas.microsoft.com/office/drawing/2014/main" id="{EE42747F-3F4B-41A9-A06F-7344B271F77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081929" y="1697860"/>
            <a:ext cx="30573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Clean</a:t>
            </a:r>
          </a:p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Slide Design</a:t>
            </a:r>
          </a:p>
        </p:txBody>
      </p:sp>
      <p:sp>
        <p:nvSpPr>
          <p:cNvPr id="8" name="PA_库_文本框 7">
            <a:extLst>
              <a:ext uri="{FF2B5EF4-FFF2-40B4-BE49-F238E27FC236}">
                <a16:creationId xmlns:a16="http://schemas.microsoft.com/office/drawing/2014/main" id="{5D4A8F38-4C8E-4A71-A7CB-82D38AFCF44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081929" y="1436250"/>
            <a:ext cx="18736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spc="300" dirty="0">
                <a:solidFill>
                  <a:schemeClr val="bg1">
                    <a:lumMod val="65000"/>
                  </a:schemeClr>
                </a:solidFill>
              </a:rPr>
              <a:t>You text here</a:t>
            </a:r>
          </a:p>
        </p:txBody>
      </p:sp>
      <p:cxnSp>
        <p:nvCxnSpPr>
          <p:cNvPr id="7" name="PA_库_直接连接符 6">
            <a:extLst>
              <a:ext uri="{FF2B5EF4-FFF2-40B4-BE49-F238E27FC236}">
                <a16:creationId xmlns:a16="http://schemas.microsoft.com/office/drawing/2014/main" id="{8280DF64-EDC2-4415-851D-7F4D582B875F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6318836" y="2012534"/>
            <a:ext cx="628058" cy="0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A_库_文本框 25">
            <a:extLst>
              <a:ext uri="{FF2B5EF4-FFF2-40B4-BE49-F238E27FC236}">
                <a16:creationId xmlns:a16="http://schemas.microsoft.com/office/drawing/2014/main" id="{526C4CBA-5070-448A-B15C-9DCDFDF2656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081929" y="3076815"/>
            <a:ext cx="2774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gradFill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0" scaled="1"/>
                </a:gradFill>
                <a:latin typeface="+mj-lt"/>
              </a:rPr>
              <a:t>Nice looking pot!</a:t>
            </a:r>
          </a:p>
        </p:txBody>
      </p:sp>
      <p:sp>
        <p:nvSpPr>
          <p:cNvPr id="27" name="PA_库_Rectangle: Rounded Corners 26">
            <a:extLst>
              <a:ext uri="{FF2B5EF4-FFF2-40B4-BE49-F238E27FC236}">
                <a16:creationId xmlns:a16="http://schemas.microsoft.com/office/drawing/2014/main" id="{EAD53042-FBFC-42FB-906E-1B089439784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155669" y="5076826"/>
            <a:ext cx="1127136" cy="34195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4"/>
              </a:gs>
              <a:gs pos="0">
                <a:schemeClr val="accent1"/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  <a:effectLst>
            <a:outerShdw blurRad="723900" dist="63500" dir="5400000" sx="93000" sy="93000" algn="t" rotWithShape="0">
              <a:schemeClr val="accent1">
                <a:lumMod val="60000"/>
                <a:lumOff val="40000"/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Buy Now</a:t>
            </a:r>
          </a:p>
        </p:txBody>
      </p:sp>
      <p:sp>
        <p:nvSpPr>
          <p:cNvPr id="28" name="PA_库_文本框 27">
            <a:extLst>
              <a:ext uri="{FF2B5EF4-FFF2-40B4-BE49-F238E27FC236}">
                <a16:creationId xmlns:a16="http://schemas.microsoft.com/office/drawing/2014/main" id="{022C5691-D1B4-4F25-A077-5993B3D5942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081930" y="3384644"/>
            <a:ext cx="2774654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The quick, brown fox jumps over a lazy dog. DJs flock by-time MTV ax quiz prog. Junk MTV quiz.</a:t>
            </a:r>
          </a:p>
        </p:txBody>
      </p:sp>
      <p:sp>
        <p:nvSpPr>
          <p:cNvPr id="29" name="PA_库_Rectangle: Rounded Corners 28">
            <a:extLst>
              <a:ext uri="{FF2B5EF4-FFF2-40B4-BE49-F238E27FC236}">
                <a16:creationId xmlns:a16="http://schemas.microsoft.com/office/drawing/2014/main" id="{1E0D30C9-2330-4A47-94DF-A4F4221535E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392047" y="5076826"/>
            <a:ext cx="1127136" cy="341952"/>
          </a:xfrm>
          <a:prstGeom prst="roundRect">
            <a:avLst>
              <a:gd name="adj" fmla="val 50000"/>
            </a:avLst>
          </a:prstGeom>
          <a:noFill/>
          <a:ln>
            <a:gradFill flip="none" rotWithShape="1"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  <a:effectLst>
            <a:outerShdw blurRad="723900" dist="63500" dir="5400000" sx="93000" sy="93000" algn="t" rotWithShape="0">
              <a:schemeClr val="accent1">
                <a:lumMod val="60000"/>
                <a:lumOff val="40000"/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Read More</a:t>
            </a:r>
          </a:p>
        </p:txBody>
      </p:sp>
      <p:grpSp>
        <p:nvGrpSpPr>
          <p:cNvPr id="36" name="PA_库_组合 35">
            <a:extLst>
              <a:ext uri="{FF2B5EF4-FFF2-40B4-BE49-F238E27FC236}">
                <a16:creationId xmlns:a16="http://schemas.microsoft.com/office/drawing/2014/main" id="{D76DDD0A-9ADE-4213-85A0-24A11EF02792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7155669" y="4440156"/>
            <a:ext cx="1661379" cy="197631"/>
            <a:chOff x="7155669" y="4148967"/>
            <a:chExt cx="1661379" cy="19763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DCB2A81-69EA-4AB3-A13A-B69CE8781593}"/>
                </a:ext>
              </a:extLst>
            </p:cNvPr>
            <p:cNvSpPr/>
            <p:nvPr/>
          </p:nvSpPr>
          <p:spPr>
            <a:xfrm>
              <a:off x="7155669" y="4148967"/>
              <a:ext cx="197631" cy="19763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9467813-4B1F-40A8-B23D-EDA93AF20894}"/>
                </a:ext>
              </a:extLst>
            </p:cNvPr>
            <p:cNvSpPr/>
            <p:nvPr/>
          </p:nvSpPr>
          <p:spPr>
            <a:xfrm>
              <a:off x="7521606" y="4148967"/>
              <a:ext cx="197631" cy="1976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AB4C70F-E4C9-42E3-ADCD-B8828D152EE3}"/>
                </a:ext>
              </a:extLst>
            </p:cNvPr>
            <p:cNvSpPr/>
            <p:nvPr/>
          </p:nvSpPr>
          <p:spPr>
            <a:xfrm>
              <a:off x="7887543" y="4148967"/>
              <a:ext cx="197631" cy="19763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352A701-D9CB-4F99-B009-C54C12EB89E5}"/>
                </a:ext>
              </a:extLst>
            </p:cNvPr>
            <p:cNvSpPr/>
            <p:nvPr/>
          </p:nvSpPr>
          <p:spPr>
            <a:xfrm>
              <a:off x="8253480" y="4148967"/>
              <a:ext cx="197631" cy="197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910E6FE-B732-488A-A708-EF541991C407}"/>
                </a:ext>
              </a:extLst>
            </p:cNvPr>
            <p:cNvSpPr/>
            <p:nvPr/>
          </p:nvSpPr>
          <p:spPr>
            <a:xfrm>
              <a:off x="8619417" y="4148967"/>
              <a:ext cx="197631" cy="19763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图片占位符 1"/>
          <p:cNvPicPr>
            <a:picLocks noGrp="1" noChangeAspect="1"/>
          </p:cNvPicPr>
          <p:nvPr>
            <p:ph type="pic" sz="quarter" idx="10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8" r="17098"/>
          <a:stretch>
            <a:fillRect/>
          </a:stretch>
        </p:blipFill>
        <p:spPr/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A8BAFAD-819A-49AB-96E5-A72FF824514E}"/>
              </a:ext>
            </a:extLst>
          </p:cNvPr>
          <p:cNvGrpSpPr/>
          <p:nvPr/>
        </p:nvGrpSpPr>
        <p:grpSpPr>
          <a:xfrm>
            <a:off x="1369875" y="3230704"/>
            <a:ext cx="4423050" cy="396645"/>
            <a:chOff x="1404431" y="3230704"/>
            <a:chExt cx="4423050" cy="396645"/>
          </a:xfrm>
        </p:grpSpPr>
        <p:sp>
          <p:nvSpPr>
            <p:cNvPr id="9" name="Freeform 4549">
              <a:extLst>
                <a:ext uri="{FF2B5EF4-FFF2-40B4-BE49-F238E27FC236}">
                  <a16:creationId xmlns:a16="http://schemas.microsoft.com/office/drawing/2014/main" id="{29DB38F7-ADE7-4B85-A908-10CDE4E577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006" y="3230704"/>
              <a:ext cx="203475" cy="396645"/>
            </a:xfrm>
            <a:custGeom>
              <a:avLst/>
              <a:gdLst>
                <a:gd name="T0" fmla="*/ 106 w 107"/>
                <a:gd name="T1" fmla="*/ 101 h 208"/>
                <a:gd name="T2" fmla="*/ 7 w 107"/>
                <a:gd name="T3" fmla="*/ 1 h 208"/>
                <a:gd name="T4" fmla="*/ 1 w 107"/>
                <a:gd name="T5" fmla="*/ 1 h 208"/>
                <a:gd name="T6" fmla="*/ 1 w 107"/>
                <a:gd name="T7" fmla="*/ 7 h 208"/>
                <a:gd name="T8" fmla="*/ 98 w 107"/>
                <a:gd name="T9" fmla="*/ 104 h 208"/>
                <a:gd name="T10" fmla="*/ 1 w 107"/>
                <a:gd name="T11" fmla="*/ 201 h 208"/>
                <a:gd name="T12" fmla="*/ 1 w 107"/>
                <a:gd name="T13" fmla="*/ 206 h 208"/>
                <a:gd name="T14" fmla="*/ 4 w 107"/>
                <a:gd name="T15" fmla="*/ 208 h 208"/>
                <a:gd name="T16" fmla="*/ 7 w 107"/>
                <a:gd name="T17" fmla="*/ 206 h 208"/>
                <a:gd name="T18" fmla="*/ 106 w 107"/>
                <a:gd name="T19" fmla="*/ 107 h 208"/>
                <a:gd name="T20" fmla="*/ 107 w 107"/>
                <a:gd name="T21" fmla="*/ 104 h 208"/>
                <a:gd name="T22" fmla="*/ 106 w 107"/>
                <a:gd name="T23" fmla="*/ 101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208">
                  <a:moveTo>
                    <a:pt x="106" y="10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0"/>
                    <a:pt x="3" y="0"/>
                    <a:pt x="1" y="1"/>
                  </a:cubicBezTo>
                  <a:cubicBezTo>
                    <a:pt x="0" y="3"/>
                    <a:pt x="0" y="5"/>
                    <a:pt x="1" y="7"/>
                  </a:cubicBezTo>
                  <a:cubicBezTo>
                    <a:pt x="98" y="104"/>
                    <a:pt x="98" y="104"/>
                    <a:pt x="98" y="104"/>
                  </a:cubicBezTo>
                  <a:cubicBezTo>
                    <a:pt x="1" y="201"/>
                    <a:pt x="1" y="201"/>
                    <a:pt x="1" y="201"/>
                  </a:cubicBezTo>
                  <a:cubicBezTo>
                    <a:pt x="0" y="202"/>
                    <a:pt x="0" y="205"/>
                    <a:pt x="1" y="206"/>
                  </a:cubicBezTo>
                  <a:cubicBezTo>
                    <a:pt x="2" y="207"/>
                    <a:pt x="3" y="208"/>
                    <a:pt x="4" y="208"/>
                  </a:cubicBezTo>
                  <a:cubicBezTo>
                    <a:pt x="5" y="208"/>
                    <a:pt x="6" y="207"/>
                    <a:pt x="7" y="206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07" y="106"/>
                    <a:pt x="107" y="105"/>
                    <a:pt x="107" y="104"/>
                  </a:cubicBezTo>
                  <a:cubicBezTo>
                    <a:pt x="107" y="103"/>
                    <a:pt x="107" y="102"/>
                    <a:pt x="106" y="101"/>
                  </a:cubicBez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549">
              <a:extLst>
                <a:ext uri="{FF2B5EF4-FFF2-40B4-BE49-F238E27FC236}">
                  <a16:creationId xmlns:a16="http://schemas.microsoft.com/office/drawing/2014/main" id="{80E63D80-D46A-4FCE-8287-8AEC4D71A4C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04431" y="3230704"/>
              <a:ext cx="203475" cy="396645"/>
            </a:xfrm>
            <a:custGeom>
              <a:avLst/>
              <a:gdLst>
                <a:gd name="T0" fmla="*/ 106 w 107"/>
                <a:gd name="T1" fmla="*/ 101 h 208"/>
                <a:gd name="T2" fmla="*/ 7 w 107"/>
                <a:gd name="T3" fmla="*/ 1 h 208"/>
                <a:gd name="T4" fmla="*/ 1 w 107"/>
                <a:gd name="T5" fmla="*/ 1 h 208"/>
                <a:gd name="T6" fmla="*/ 1 w 107"/>
                <a:gd name="T7" fmla="*/ 7 h 208"/>
                <a:gd name="T8" fmla="*/ 98 w 107"/>
                <a:gd name="T9" fmla="*/ 104 h 208"/>
                <a:gd name="T10" fmla="*/ 1 w 107"/>
                <a:gd name="T11" fmla="*/ 201 h 208"/>
                <a:gd name="T12" fmla="*/ 1 w 107"/>
                <a:gd name="T13" fmla="*/ 206 h 208"/>
                <a:gd name="T14" fmla="*/ 4 w 107"/>
                <a:gd name="T15" fmla="*/ 208 h 208"/>
                <a:gd name="T16" fmla="*/ 7 w 107"/>
                <a:gd name="T17" fmla="*/ 206 h 208"/>
                <a:gd name="T18" fmla="*/ 106 w 107"/>
                <a:gd name="T19" fmla="*/ 107 h 208"/>
                <a:gd name="T20" fmla="*/ 107 w 107"/>
                <a:gd name="T21" fmla="*/ 104 h 208"/>
                <a:gd name="T22" fmla="*/ 106 w 107"/>
                <a:gd name="T23" fmla="*/ 101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208">
                  <a:moveTo>
                    <a:pt x="106" y="10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0"/>
                    <a:pt x="3" y="0"/>
                    <a:pt x="1" y="1"/>
                  </a:cubicBezTo>
                  <a:cubicBezTo>
                    <a:pt x="0" y="3"/>
                    <a:pt x="0" y="5"/>
                    <a:pt x="1" y="7"/>
                  </a:cubicBezTo>
                  <a:cubicBezTo>
                    <a:pt x="98" y="104"/>
                    <a:pt x="98" y="104"/>
                    <a:pt x="98" y="104"/>
                  </a:cubicBezTo>
                  <a:cubicBezTo>
                    <a:pt x="1" y="201"/>
                    <a:pt x="1" y="201"/>
                    <a:pt x="1" y="201"/>
                  </a:cubicBezTo>
                  <a:cubicBezTo>
                    <a:pt x="0" y="202"/>
                    <a:pt x="0" y="205"/>
                    <a:pt x="1" y="206"/>
                  </a:cubicBezTo>
                  <a:cubicBezTo>
                    <a:pt x="2" y="207"/>
                    <a:pt x="3" y="208"/>
                    <a:pt x="4" y="208"/>
                  </a:cubicBezTo>
                  <a:cubicBezTo>
                    <a:pt x="5" y="208"/>
                    <a:pt x="6" y="207"/>
                    <a:pt x="7" y="206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07" y="106"/>
                    <a:pt x="107" y="105"/>
                    <a:pt x="107" y="104"/>
                  </a:cubicBezTo>
                  <a:cubicBezTo>
                    <a:pt x="107" y="103"/>
                    <a:pt x="107" y="102"/>
                    <a:pt x="106" y="101"/>
                  </a:cubicBez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D47AEE8-0AF9-49A3-ADD6-48AF3DA1C74D}"/>
              </a:ext>
            </a:extLst>
          </p:cNvPr>
          <p:cNvGrpSpPr/>
          <p:nvPr/>
        </p:nvGrpSpPr>
        <p:grpSpPr>
          <a:xfrm>
            <a:off x="3259916" y="5549329"/>
            <a:ext cx="642968" cy="87505"/>
            <a:chOff x="3042288" y="4730750"/>
            <a:chExt cx="642968" cy="8750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07FFD8B-0742-4434-9AFC-8A241526D7B0}"/>
                </a:ext>
              </a:extLst>
            </p:cNvPr>
            <p:cNvSpPr/>
            <p:nvPr/>
          </p:nvSpPr>
          <p:spPr>
            <a:xfrm>
              <a:off x="3042288" y="4730750"/>
              <a:ext cx="87505" cy="87505"/>
            </a:xfrm>
            <a:prstGeom prst="ellipse">
              <a:avLst/>
            </a:prstGeom>
            <a:solidFill>
              <a:schemeClr val="accent1"/>
            </a:solidFill>
            <a:ln w="104775">
              <a:solidFill>
                <a:schemeClr val="accent1">
                  <a:alpha val="2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5CEC5E1-586B-4FBF-89B7-B4782E3FA6E2}"/>
                </a:ext>
              </a:extLst>
            </p:cNvPr>
            <p:cNvSpPr/>
            <p:nvPr/>
          </p:nvSpPr>
          <p:spPr>
            <a:xfrm>
              <a:off x="3320020" y="4730750"/>
              <a:ext cx="87505" cy="87505"/>
            </a:xfrm>
            <a:prstGeom prst="ellipse">
              <a:avLst/>
            </a:prstGeom>
            <a:solidFill>
              <a:schemeClr val="tx1">
                <a:lumMod val="65000"/>
                <a:lumOff val="3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377BE25-116E-4FEC-8AE9-EFB24BBBFFBB}"/>
                </a:ext>
              </a:extLst>
            </p:cNvPr>
            <p:cNvSpPr/>
            <p:nvPr/>
          </p:nvSpPr>
          <p:spPr>
            <a:xfrm>
              <a:off x="3597751" y="4730750"/>
              <a:ext cx="87505" cy="87505"/>
            </a:xfrm>
            <a:prstGeom prst="ellipse">
              <a:avLst/>
            </a:prstGeom>
            <a:solidFill>
              <a:schemeClr val="tx1">
                <a:lumMod val="65000"/>
                <a:lumOff val="3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594E5AE-C73B-4956-8A66-CFF2A156EC21}"/>
              </a:ext>
            </a:extLst>
          </p:cNvPr>
          <p:cNvGrpSpPr/>
          <p:nvPr/>
        </p:nvGrpSpPr>
        <p:grpSpPr>
          <a:xfrm>
            <a:off x="1190144" y="1105390"/>
            <a:ext cx="1644549" cy="461665"/>
            <a:chOff x="1393619" y="1105390"/>
            <a:chExt cx="1644549" cy="46166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889E221-4B63-42AA-9DF0-53648959564D}"/>
                </a:ext>
              </a:extLst>
            </p:cNvPr>
            <p:cNvSpPr txBox="1"/>
            <p:nvPr/>
          </p:nvSpPr>
          <p:spPr>
            <a:xfrm>
              <a:off x="1573350" y="1105390"/>
              <a:ext cx="14648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trike="sngStrike" dirty="0">
                  <a:solidFill>
                    <a:schemeClr val="bg1">
                      <a:lumMod val="65000"/>
                    </a:schemeClr>
                  </a:solidFill>
                  <a:latin typeface="+mj-lt"/>
                </a:rPr>
                <a:t>7.99</a:t>
              </a:r>
              <a:r>
                <a:rPr lang="en-US" sz="2400" dirty="0">
                  <a:solidFill>
                    <a:schemeClr val="accent1"/>
                  </a:solidFill>
                  <a:latin typeface="+mj-lt"/>
                </a:rPr>
                <a:t> </a:t>
              </a:r>
              <a:r>
                <a:rPr lang="en-US" sz="2400" b="1" dirty="0">
                  <a:solidFill>
                    <a:schemeClr val="accent1"/>
                  </a:solidFill>
                  <a:latin typeface="+mj-lt"/>
                </a:rPr>
                <a:t>7.99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D8253BC-C366-4C02-A0A8-B9FB3D6843CE}"/>
                </a:ext>
              </a:extLst>
            </p:cNvPr>
            <p:cNvSpPr txBox="1"/>
            <p:nvPr/>
          </p:nvSpPr>
          <p:spPr>
            <a:xfrm>
              <a:off x="1393619" y="1212237"/>
              <a:ext cx="2034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65000"/>
                    </a:schemeClr>
                  </a:solidFill>
                  <a:latin typeface="+mj-lt"/>
                </a:rPr>
                <a:t>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694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8" grpId="0" autoUpdateAnimBg="0"/>
      <p:bldP spid="26" grpId="0" autoUpdateAnimBg="0"/>
      <p:bldP spid="27" grpId="0" autoUpdateAnimBg="0"/>
      <p:bldP spid="28" grpId="0" autoUpdateAnimBg="0"/>
      <p:bldP spid="29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_库_文本框 7">
            <a:extLst>
              <a:ext uri="{FF2B5EF4-FFF2-40B4-BE49-F238E27FC236}">
                <a16:creationId xmlns:a16="http://schemas.microsoft.com/office/drawing/2014/main" id="{54BD0BAF-5CF8-4D15-A3CD-7D5D7DDF11A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835400" y="2079401"/>
            <a:ext cx="452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600" dirty="0">
                <a:solidFill>
                  <a:schemeClr val="bg1"/>
                </a:solidFill>
                <a:latin typeface="+mj-lt"/>
              </a:rPr>
              <a:t>PART ONE</a:t>
            </a:r>
          </a:p>
        </p:txBody>
      </p:sp>
      <p:sp>
        <p:nvSpPr>
          <p:cNvPr id="9" name="PA_库_文本框 8">
            <a:extLst>
              <a:ext uri="{FF2B5EF4-FFF2-40B4-BE49-F238E27FC236}">
                <a16:creationId xmlns:a16="http://schemas.microsoft.com/office/drawing/2014/main" id="{A31C6AE1-4098-466C-9414-F507D59F1A6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296121" y="4532213"/>
            <a:ext cx="3599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+mj-lt"/>
              </a:rPr>
              <a:t>COMPANY GREETING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46F68EC-C04F-4276-AA5B-67EB6290ACAF}"/>
              </a:ext>
            </a:extLst>
          </p:cNvPr>
          <p:cNvGrpSpPr/>
          <p:nvPr/>
        </p:nvGrpSpPr>
        <p:grpSpPr>
          <a:xfrm>
            <a:off x="1347181" y="2494396"/>
            <a:ext cx="282079" cy="224469"/>
            <a:chOff x="1038205" y="2662798"/>
            <a:chExt cx="431383" cy="343280"/>
          </a:xfrm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1D1DF610-787E-462E-A029-B27202142350}"/>
                </a:ext>
              </a:extLst>
            </p:cNvPr>
            <p:cNvSpPr>
              <a:spLocks noEditPoints="1"/>
            </p:cNvSpPr>
            <p:nvPr/>
          </p:nvSpPr>
          <p:spPr bwMode="auto">
            <a:xfrm rot="19800000">
              <a:off x="1120847" y="2701366"/>
              <a:ext cx="348741" cy="304712"/>
            </a:xfrm>
            <a:custGeom>
              <a:avLst/>
              <a:gdLst>
                <a:gd name="T0" fmla="*/ 1068 w 1092"/>
                <a:gd name="T1" fmla="*/ 952 h 952"/>
                <a:gd name="T2" fmla="*/ 1068 w 1092"/>
                <a:gd name="T3" fmla="*/ 952 h 952"/>
                <a:gd name="T4" fmla="*/ 25 w 1092"/>
                <a:gd name="T5" fmla="*/ 952 h 952"/>
                <a:gd name="T6" fmla="*/ 4 w 1092"/>
                <a:gd name="T7" fmla="*/ 940 h 952"/>
                <a:gd name="T8" fmla="*/ 4 w 1092"/>
                <a:gd name="T9" fmla="*/ 916 h 952"/>
                <a:gd name="T10" fmla="*/ 526 w 1092"/>
                <a:gd name="T11" fmla="*/ 12 h 952"/>
                <a:gd name="T12" fmla="*/ 547 w 1092"/>
                <a:gd name="T13" fmla="*/ 0 h 952"/>
                <a:gd name="T14" fmla="*/ 567 w 1092"/>
                <a:gd name="T15" fmla="*/ 12 h 952"/>
                <a:gd name="T16" fmla="*/ 1088 w 1092"/>
                <a:gd name="T17" fmla="*/ 914 h 952"/>
                <a:gd name="T18" fmla="*/ 1092 w 1092"/>
                <a:gd name="T19" fmla="*/ 928 h 952"/>
                <a:gd name="T20" fmla="*/ 1068 w 1092"/>
                <a:gd name="T21" fmla="*/ 952 h 952"/>
                <a:gd name="T22" fmla="*/ 66 w 1092"/>
                <a:gd name="T23" fmla="*/ 904 h 952"/>
                <a:gd name="T24" fmla="*/ 1027 w 1092"/>
                <a:gd name="T25" fmla="*/ 904 h 952"/>
                <a:gd name="T26" fmla="*/ 547 w 1092"/>
                <a:gd name="T27" fmla="*/ 72 h 952"/>
                <a:gd name="T28" fmla="*/ 66 w 1092"/>
                <a:gd name="T29" fmla="*/ 904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2" h="952">
                  <a:moveTo>
                    <a:pt x="1068" y="952"/>
                  </a:moveTo>
                  <a:cubicBezTo>
                    <a:pt x="1068" y="952"/>
                    <a:pt x="1068" y="952"/>
                    <a:pt x="1068" y="952"/>
                  </a:cubicBezTo>
                  <a:cubicBezTo>
                    <a:pt x="25" y="952"/>
                    <a:pt x="25" y="952"/>
                    <a:pt x="25" y="952"/>
                  </a:cubicBezTo>
                  <a:cubicBezTo>
                    <a:pt x="16" y="952"/>
                    <a:pt x="8" y="947"/>
                    <a:pt x="4" y="940"/>
                  </a:cubicBezTo>
                  <a:cubicBezTo>
                    <a:pt x="0" y="932"/>
                    <a:pt x="0" y="923"/>
                    <a:pt x="4" y="916"/>
                  </a:cubicBezTo>
                  <a:cubicBezTo>
                    <a:pt x="526" y="12"/>
                    <a:pt x="526" y="12"/>
                    <a:pt x="526" y="12"/>
                  </a:cubicBezTo>
                  <a:cubicBezTo>
                    <a:pt x="530" y="5"/>
                    <a:pt x="538" y="0"/>
                    <a:pt x="547" y="0"/>
                  </a:cubicBezTo>
                  <a:cubicBezTo>
                    <a:pt x="555" y="0"/>
                    <a:pt x="563" y="5"/>
                    <a:pt x="567" y="12"/>
                  </a:cubicBezTo>
                  <a:cubicBezTo>
                    <a:pt x="1088" y="914"/>
                    <a:pt x="1088" y="914"/>
                    <a:pt x="1088" y="914"/>
                  </a:cubicBezTo>
                  <a:cubicBezTo>
                    <a:pt x="1091" y="918"/>
                    <a:pt x="1092" y="923"/>
                    <a:pt x="1092" y="928"/>
                  </a:cubicBezTo>
                  <a:cubicBezTo>
                    <a:pt x="1092" y="941"/>
                    <a:pt x="1082" y="952"/>
                    <a:pt x="1068" y="952"/>
                  </a:cubicBezTo>
                  <a:close/>
                  <a:moveTo>
                    <a:pt x="66" y="904"/>
                  </a:moveTo>
                  <a:cubicBezTo>
                    <a:pt x="1027" y="904"/>
                    <a:pt x="1027" y="904"/>
                    <a:pt x="1027" y="904"/>
                  </a:cubicBezTo>
                  <a:cubicBezTo>
                    <a:pt x="547" y="72"/>
                    <a:pt x="547" y="72"/>
                    <a:pt x="547" y="72"/>
                  </a:cubicBezTo>
                  <a:lnTo>
                    <a:pt x="66" y="904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2540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318998FA-83C3-46A7-83AE-48A309C1474D}"/>
                </a:ext>
              </a:extLst>
            </p:cNvPr>
            <p:cNvSpPr>
              <a:spLocks noEditPoints="1"/>
            </p:cNvSpPr>
            <p:nvPr/>
          </p:nvSpPr>
          <p:spPr bwMode="auto">
            <a:xfrm rot="19800000">
              <a:off x="1038205" y="2662798"/>
              <a:ext cx="348741" cy="304712"/>
            </a:xfrm>
            <a:custGeom>
              <a:avLst/>
              <a:gdLst>
                <a:gd name="T0" fmla="*/ 1068 w 1092"/>
                <a:gd name="T1" fmla="*/ 952 h 952"/>
                <a:gd name="T2" fmla="*/ 1068 w 1092"/>
                <a:gd name="T3" fmla="*/ 952 h 952"/>
                <a:gd name="T4" fmla="*/ 25 w 1092"/>
                <a:gd name="T5" fmla="*/ 952 h 952"/>
                <a:gd name="T6" fmla="*/ 4 w 1092"/>
                <a:gd name="T7" fmla="*/ 940 h 952"/>
                <a:gd name="T8" fmla="*/ 4 w 1092"/>
                <a:gd name="T9" fmla="*/ 916 h 952"/>
                <a:gd name="T10" fmla="*/ 526 w 1092"/>
                <a:gd name="T11" fmla="*/ 12 h 952"/>
                <a:gd name="T12" fmla="*/ 547 w 1092"/>
                <a:gd name="T13" fmla="*/ 0 h 952"/>
                <a:gd name="T14" fmla="*/ 567 w 1092"/>
                <a:gd name="T15" fmla="*/ 12 h 952"/>
                <a:gd name="T16" fmla="*/ 1088 w 1092"/>
                <a:gd name="T17" fmla="*/ 914 h 952"/>
                <a:gd name="T18" fmla="*/ 1092 w 1092"/>
                <a:gd name="T19" fmla="*/ 928 h 952"/>
                <a:gd name="T20" fmla="*/ 1068 w 1092"/>
                <a:gd name="T21" fmla="*/ 952 h 952"/>
                <a:gd name="T22" fmla="*/ 66 w 1092"/>
                <a:gd name="T23" fmla="*/ 904 h 952"/>
                <a:gd name="T24" fmla="*/ 1027 w 1092"/>
                <a:gd name="T25" fmla="*/ 904 h 952"/>
                <a:gd name="T26" fmla="*/ 547 w 1092"/>
                <a:gd name="T27" fmla="*/ 72 h 952"/>
                <a:gd name="T28" fmla="*/ 66 w 1092"/>
                <a:gd name="T29" fmla="*/ 904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2" h="952">
                  <a:moveTo>
                    <a:pt x="1068" y="952"/>
                  </a:moveTo>
                  <a:cubicBezTo>
                    <a:pt x="1068" y="952"/>
                    <a:pt x="1068" y="952"/>
                    <a:pt x="1068" y="952"/>
                  </a:cubicBezTo>
                  <a:cubicBezTo>
                    <a:pt x="25" y="952"/>
                    <a:pt x="25" y="952"/>
                    <a:pt x="25" y="952"/>
                  </a:cubicBezTo>
                  <a:cubicBezTo>
                    <a:pt x="16" y="952"/>
                    <a:pt x="8" y="947"/>
                    <a:pt x="4" y="940"/>
                  </a:cubicBezTo>
                  <a:cubicBezTo>
                    <a:pt x="0" y="932"/>
                    <a:pt x="0" y="923"/>
                    <a:pt x="4" y="916"/>
                  </a:cubicBezTo>
                  <a:cubicBezTo>
                    <a:pt x="526" y="12"/>
                    <a:pt x="526" y="12"/>
                    <a:pt x="526" y="12"/>
                  </a:cubicBezTo>
                  <a:cubicBezTo>
                    <a:pt x="530" y="5"/>
                    <a:pt x="538" y="0"/>
                    <a:pt x="547" y="0"/>
                  </a:cubicBezTo>
                  <a:cubicBezTo>
                    <a:pt x="555" y="0"/>
                    <a:pt x="563" y="5"/>
                    <a:pt x="567" y="12"/>
                  </a:cubicBezTo>
                  <a:cubicBezTo>
                    <a:pt x="1088" y="914"/>
                    <a:pt x="1088" y="914"/>
                    <a:pt x="1088" y="914"/>
                  </a:cubicBezTo>
                  <a:cubicBezTo>
                    <a:pt x="1091" y="918"/>
                    <a:pt x="1092" y="923"/>
                    <a:pt x="1092" y="928"/>
                  </a:cubicBezTo>
                  <a:cubicBezTo>
                    <a:pt x="1092" y="941"/>
                    <a:pt x="1082" y="952"/>
                    <a:pt x="1068" y="952"/>
                  </a:cubicBezTo>
                  <a:close/>
                  <a:moveTo>
                    <a:pt x="66" y="904"/>
                  </a:moveTo>
                  <a:cubicBezTo>
                    <a:pt x="1027" y="904"/>
                    <a:pt x="1027" y="904"/>
                    <a:pt x="1027" y="904"/>
                  </a:cubicBezTo>
                  <a:cubicBezTo>
                    <a:pt x="547" y="72"/>
                    <a:pt x="547" y="72"/>
                    <a:pt x="547" y="72"/>
                  </a:cubicBezTo>
                  <a:lnTo>
                    <a:pt x="66" y="904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303294-FB94-4AE9-BA79-FE1B6E914038}"/>
              </a:ext>
            </a:extLst>
          </p:cNvPr>
          <p:cNvGrpSpPr/>
          <p:nvPr/>
        </p:nvGrpSpPr>
        <p:grpSpPr>
          <a:xfrm>
            <a:off x="11073553" y="4060553"/>
            <a:ext cx="308416" cy="283778"/>
            <a:chOff x="10539042" y="1658299"/>
            <a:chExt cx="539614" cy="496507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928B8ECB-B563-4D78-AE63-59DD8C424A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21684" y="1696866"/>
              <a:ext cx="456972" cy="457940"/>
            </a:xfrm>
            <a:custGeom>
              <a:avLst/>
              <a:gdLst>
                <a:gd name="T0" fmla="*/ 470 w 940"/>
                <a:gd name="T1" fmla="*/ 940 h 940"/>
                <a:gd name="T2" fmla="*/ 0 w 940"/>
                <a:gd name="T3" fmla="*/ 470 h 940"/>
                <a:gd name="T4" fmla="*/ 470 w 940"/>
                <a:gd name="T5" fmla="*/ 0 h 940"/>
                <a:gd name="T6" fmla="*/ 940 w 940"/>
                <a:gd name="T7" fmla="*/ 470 h 940"/>
                <a:gd name="T8" fmla="*/ 470 w 940"/>
                <a:gd name="T9" fmla="*/ 940 h 940"/>
                <a:gd name="T10" fmla="*/ 470 w 940"/>
                <a:gd name="T11" fmla="*/ 48 h 940"/>
                <a:gd name="T12" fmla="*/ 48 w 940"/>
                <a:gd name="T13" fmla="*/ 470 h 940"/>
                <a:gd name="T14" fmla="*/ 470 w 940"/>
                <a:gd name="T15" fmla="*/ 892 h 940"/>
                <a:gd name="T16" fmla="*/ 892 w 940"/>
                <a:gd name="T17" fmla="*/ 470 h 940"/>
                <a:gd name="T18" fmla="*/ 470 w 940"/>
                <a:gd name="T19" fmla="*/ 48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0" h="940">
                  <a:moveTo>
                    <a:pt x="470" y="940"/>
                  </a:moveTo>
                  <a:cubicBezTo>
                    <a:pt x="211" y="940"/>
                    <a:pt x="0" y="729"/>
                    <a:pt x="0" y="470"/>
                  </a:cubicBezTo>
                  <a:cubicBezTo>
                    <a:pt x="0" y="211"/>
                    <a:pt x="211" y="0"/>
                    <a:pt x="470" y="0"/>
                  </a:cubicBezTo>
                  <a:cubicBezTo>
                    <a:pt x="729" y="0"/>
                    <a:pt x="940" y="211"/>
                    <a:pt x="940" y="470"/>
                  </a:cubicBezTo>
                  <a:cubicBezTo>
                    <a:pt x="940" y="729"/>
                    <a:pt x="729" y="940"/>
                    <a:pt x="470" y="940"/>
                  </a:cubicBezTo>
                  <a:close/>
                  <a:moveTo>
                    <a:pt x="470" y="48"/>
                  </a:moveTo>
                  <a:cubicBezTo>
                    <a:pt x="237" y="48"/>
                    <a:pt x="48" y="237"/>
                    <a:pt x="48" y="470"/>
                  </a:cubicBezTo>
                  <a:cubicBezTo>
                    <a:pt x="48" y="703"/>
                    <a:pt x="237" y="892"/>
                    <a:pt x="470" y="892"/>
                  </a:cubicBezTo>
                  <a:cubicBezTo>
                    <a:pt x="703" y="892"/>
                    <a:pt x="892" y="703"/>
                    <a:pt x="892" y="470"/>
                  </a:cubicBezTo>
                  <a:cubicBezTo>
                    <a:pt x="892" y="237"/>
                    <a:pt x="703" y="48"/>
                    <a:pt x="470" y="48"/>
                  </a:cubicBez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2540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123526F6-1B33-4046-A8B9-CA3BE28208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39042" y="1658299"/>
              <a:ext cx="456972" cy="457940"/>
            </a:xfrm>
            <a:custGeom>
              <a:avLst/>
              <a:gdLst>
                <a:gd name="T0" fmla="*/ 470 w 940"/>
                <a:gd name="T1" fmla="*/ 940 h 940"/>
                <a:gd name="T2" fmla="*/ 0 w 940"/>
                <a:gd name="T3" fmla="*/ 470 h 940"/>
                <a:gd name="T4" fmla="*/ 470 w 940"/>
                <a:gd name="T5" fmla="*/ 0 h 940"/>
                <a:gd name="T6" fmla="*/ 940 w 940"/>
                <a:gd name="T7" fmla="*/ 470 h 940"/>
                <a:gd name="T8" fmla="*/ 470 w 940"/>
                <a:gd name="T9" fmla="*/ 940 h 940"/>
                <a:gd name="T10" fmla="*/ 470 w 940"/>
                <a:gd name="T11" fmla="*/ 48 h 940"/>
                <a:gd name="T12" fmla="*/ 48 w 940"/>
                <a:gd name="T13" fmla="*/ 470 h 940"/>
                <a:gd name="T14" fmla="*/ 470 w 940"/>
                <a:gd name="T15" fmla="*/ 892 h 940"/>
                <a:gd name="T16" fmla="*/ 892 w 940"/>
                <a:gd name="T17" fmla="*/ 470 h 940"/>
                <a:gd name="T18" fmla="*/ 470 w 940"/>
                <a:gd name="T19" fmla="*/ 48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0" h="940">
                  <a:moveTo>
                    <a:pt x="470" y="940"/>
                  </a:moveTo>
                  <a:cubicBezTo>
                    <a:pt x="211" y="940"/>
                    <a:pt x="0" y="729"/>
                    <a:pt x="0" y="470"/>
                  </a:cubicBezTo>
                  <a:cubicBezTo>
                    <a:pt x="0" y="211"/>
                    <a:pt x="211" y="0"/>
                    <a:pt x="470" y="0"/>
                  </a:cubicBezTo>
                  <a:cubicBezTo>
                    <a:pt x="729" y="0"/>
                    <a:pt x="940" y="211"/>
                    <a:pt x="940" y="470"/>
                  </a:cubicBezTo>
                  <a:cubicBezTo>
                    <a:pt x="940" y="729"/>
                    <a:pt x="729" y="940"/>
                    <a:pt x="470" y="940"/>
                  </a:cubicBezTo>
                  <a:close/>
                  <a:moveTo>
                    <a:pt x="470" y="48"/>
                  </a:moveTo>
                  <a:cubicBezTo>
                    <a:pt x="237" y="48"/>
                    <a:pt x="48" y="237"/>
                    <a:pt x="48" y="470"/>
                  </a:cubicBezTo>
                  <a:cubicBezTo>
                    <a:pt x="48" y="703"/>
                    <a:pt x="237" y="892"/>
                    <a:pt x="470" y="892"/>
                  </a:cubicBezTo>
                  <a:cubicBezTo>
                    <a:pt x="703" y="892"/>
                    <a:pt x="892" y="703"/>
                    <a:pt x="892" y="470"/>
                  </a:cubicBezTo>
                  <a:cubicBezTo>
                    <a:pt x="892" y="237"/>
                    <a:pt x="703" y="48"/>
                    <a:pt x="470" y="48"/>
                  </a:cubicBezTo>
                  <a:close/>
                </a:path>
              </a:pathLst>
            </a:cu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D2D61A2-4A47-4271-AAB8-874F305CF472}"/>
              </a:ext>
            </a:extLst>
          </p:cNvPr>
          <p:cNvGrpSpPr/>
          <p:nvPr/>
        </p:nvGrpSpPr>
        <p:grpSpPr>
          <a:xfrm>
            <a:off x="806760" y="1019366"/>
            <a:ext cx="168220" cy="439422"/>
            <a:chOff x="454918" y="2338868"/>
            <a:chExt cx="133573" cy="34891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0BE247E1-D774-4F17-A936-5DE602ABB66A}"/>
                </a:ext>
              </a:extLst>
            </p:cNvPr>
            <p:cNvSpPr>
              <a:spLocks/>
            </p:cNvSpPr>
            <p:nvPr/>
          </p:nvSpPr>
          <p:spPr bwMode="auto">
            <a:xfrm rot="19800000">
              <a:off x="537560" y="2377435"/>
              <a:ext cx="50931" cy="310350"/>
            </a:xfrm>
            <a:custGeom>
              <a:avLst/>
              <a:gdLst>
                <a:gd name="T0" fmla="*/ 34 w 138"/>
                <a:gd name="T1" fmla="*/ 841 h 841"/>
                <a:gd name="T2" fmla="*/ 18 w 138"/>
                <a:gd name="T3" fmla="*/ 835 h 841"/>
                <a:gd name="T4" fmla="*/ 16 w 138"/>
                <a:gd name="T5" fmla="*/ 801 h 841"/>
                <a:gd name="T6" fmla="*/ 79 w 138"/>
                <a:gd name="T7" fmla="*/ 729 h 841"/>
                <a:gd name="T8" fmla="*/ 17 w 138"/>
                <a:gd name="T9" fmla="*/ 654 h 841"/>
                <a:gd name="T10" fmla="*/ 18 w 138"/>
                <a:gd name="T11" fmla="*/ 624 h 841"/>
                <a:gd name="T12" fmla="*/ 81 w 138"/>
                <a:gd name="T13" fmla="*/ 549 h 841"/>
                <a:gd name="T14" fmla="*/ 20 w 138"/>
                <a:gd name="T15" fmla="*/ 476 h 841"/>
                <a:gd name="T16" fmla="*/ 20 w 138"/>
                <a:gd name="T17" fmla="*/ 445 h 841"/>
                <a:gd name="T18" fmla="*/ 71 w 138"/>
                <a:gd name="T19" fmla="*/ 388 h 841"/>
                <a:gd name="T20" fmla="*/ 7 w 138"/>
                <a:gd name="T21" fmla="*/ 310 h 841"/>
                <a:gd name="T22" fmla="*/ 8 w 138"/>
                <a:gd name="T23" fmla="*/ 279 h 841"/>
                <a:gd name="T24" fmla="*/ 71 w 138"/>
                <a:gd name="T25" fmla="*/ 208 h 841"/>
                <a:gd name="T26" fmla="*/ 7 w 138"/>
                <a:gd name="T27" fmla="*/ 130 h 841"/>
                <a:gd name="T28" fmla="*/ 8 w 138"/>
                <a:gd name="T29" fmla="*/ 100 h 841"/>
                <a:gd name="T30" fmla="*/ 82 w 138"/>
                <a:gd name="T31" fmla="*/ 12 h 841"/>
                <a:gd name="T32" fmla="*/ 115 w 138"/>
                <a:gd name="T33" fmla="*/ 9 h 841"/>
                <a:gd name="T34" fmla="*/ 118 w 138"/>
                <a:gd name="T35" fmla="*/ 42 h 841"/>
                <a:gd name="T36" fmla="*/ 57 w 138"/>
                <a:gd name="T37" fmla="*/ 115 h 841"/>
                <a:gd name="T38" fmla="*/ 121 w 138"/>
                <a:gd name="T39" fmla="*/ 194 h 841"/>
                <a:gd name="T40" fmla="*/ 120 w 138"/>
                <a:gd name="T41" fmla="*/ 225 h 841"/>
                <a:gd name="T42" fmla="*/ 57 w 138"/>
                <a:gd name="T43" fmla="*/ 296 h 841"/>
                <a:gd name="T44" fmla="*/ 121 w 138"/>
                <a:gd name="T45" fmla="*/ 374 h 841"/>
                <a:gd name="T46" fmla="*/ 120 w 138"/>
                <a:gd name="T47" fmla="*/ 405 h 841"/>
                <a:gd name="T48" fmla="*/ 70 w 138"/>
                <a:gd name="T49" fmla="*/ 461 h 841"/>
                <a:gd name="T50" fmla="*/ 130 w 138"/>
                <a:gd name="T51" fmla="*/ 534 h 841"/>
                <a:gd name="T52" fmla="*/ 130 w 138"/>
                <a:gd name="T53" fmla="*/ 564 h 841"/>
                <a:gd name="T54" fmla="*/ 67 w 138"/>
                <a:gd name="T55" fmla="*/ 639 h 841"/>
                <a:gd name="T56" fmla="*/ 129 w 138"/>
                <a:gd name="T57" fmla="*/ 714 h 841"/>
                <a:gd name="T58" fmla="*/ 128 w 138"/>
                <a:gd name="T59" fmla="*/ 745 h 841"/>
                <a:gd name="T60" fmla="*/ 52 w 138"/>
                <a:gd name="T61" fmla="*/ 833 h 841"/>
                <a:gd name="T62" fmla="*/ 34 w 138"/>
                <a:gd name="T63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8" h="841">
                  <a:moveTo>
                    <a:pt x="34" y="841"/>
                  </a:moveTo>
                  <a:cubicBezTo>
                    <a:pt x="28" y="841"/>
                    <a:pt x="23" y="839"/>
                    <a:pt x="18" y="835"/>
                  </a:cubicBezTo>
                  <a:cubicBezTo>
                    <a:pt x="8" y="827"/>
                    <a:pt x="7" y="811"/>
                    <a:pt x="16" y="801"/>
                  </a:cubicBezTo>
                  <a:cubicBezTo>
                    <a:pt x="79" y="729"/>
                    <a:pt x="79" y="729"/>
                    <a:pt x="79" y="729"/>
                  </a:cubicBezTo>
                  <a:cubicBezTo>
                    <a:pt x="17" y="654"/>
                    <a:pt x="17" y="654"/>
                    <a:pt x="17" y="654"/>
                  </a:cubicBezTo>
                  <a:cubicBezTo>
                    <a:pt x="10" y="645"/>
                    <a:pt x="10" y="632"/>
                    <a:pt x="18" y="624"/>
                  </a:cubicBezTo>
                  <a:cubicBezTo>
                    <a:pt x="81" y="549"/>
                    <a:pt x="81" y="549"/>
                    <a:pt x="81" y="549"/>
                  </a:cubicBezTo>
                  <a:cubicBezTo>
                    <a:pt x="20" y="476"/>
                    <a:pt x="20" y="476"/>
                    <a:pt x="20" y="476"/>
                  </a:cubicBezTo>
                  <a:cubicBezTo>
                    <a:pt x="12" y="467"/>
                    <a:pt x="12" y="454"/>
                    <a:pt x="20" y="445"/>
                  </a:cubicBezTo>
                  <a:cubicBezTo>
                    <a:pt x="71" y="388"/>
                    <a:pt x="71" y="388"/>
                    <a:pt x="71" y="388"/>
                  </a:cubicBezTo>
                  <a:cubicBezTo>
                    <a:pt x="7" y="310"/>
                    <a:pt x="7" y="310"/>
                    <a:pt x="7" y="310"/>
                  </a:cubicBezTo>
                  <a:cubicBezTo>
                    <a:pt x="0" y="301"/>
                    <a:pt x="0" y="288"/>
                    <a:pt x="8" y="279"/>
                  </a:cubicBezTo>
                  <a:cubicBezTo>
                    <a:pt x="71" y="208"/>
                    <a:pt x="71" y="208"/>
                    <a:pt x="71" y="208"/>
                  </a:cubicBezTo>
                  <a:cubicBezTo>
                    <a:pt x="7" y="130"/>
                    <a:pt x="7" y="130"/>
                    <a:pt x="7" y="130"/>
                  </a:cubicBezTo>
                  <a:cubicBezTo>
                    <a:pt x="0" y="121"/>
                    <a:pt x="0" y="108"/>
                    <a:pt x="8" y="100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90" y="1"/>
                    <a:pt x="105" y="0"/>
                    <a:pt x="115" y="9"/>
                  </a:cubicBezTo>
                  <a:cubicBezTo>
                    <a:pt x="126" y="17"/>
                    <a:pt x="127" y="32"/>
                    <a:pt x="118" y="42"/>
                  </a:cubicBezTo>
                  <a:cubicBezTo>
                    <a:pt x="57" y="115"/>
                    <a:pt x="57" y="115"/>
                    <a:pt x="57" y="115"/>
                  </a:cubicBezTo>
                  <a:cubicBezTo>
                    <a:pt x="121" y="194"/>
                    <a:pt x="121" y="194"/>
                    <a:pt x="121" y="194"/>
                  </a:cubicBezTo>
                  <a:cubicBezTo>
                    <a:pt x="128" y="203"/>
                    <a:pt x="128" y="216"/>
                    <a:pt x="120" y="225"/>
                  </a:cubicBezTo>
                  <a:cubicBezTo>
                    <a:pt x="57" y="296"/>
                    <a:pt x="57" y="296"/>
                    <a:pt x="57" y="296"/>
                  </a:cubicBezTo>
                  <a:cubicBezTo>
                    <a:pt x="121" y="374"/>
                    <a:pt x="121" y="374"/>
                    <a:pt x="121" y="374"/>
                  </a:cubicBezTo>
                  <a:cubicBezTo>
                    <a:pt x="128" y="383"/>
                    <a:pt x="128" y="396"/>
                    <a:pt x="120" y="405"/>
                  </a:cubicBezTo>
                  <a:cubicBezTo>
                    <a:pt x="70" y="461"/>
                    <a:pt x="70" y="461"/>
                    <a:pt x="70" y="461"/>
                  </a:cubicBezTo>
                  <a:cubicBezTo>
                    <a:pt x="130" y="534"/>
                    <a:pt x="130" y="534"/>
                    <a:pt x="130" y="534"/>
                  </a:cubicBezTo>
                  <a:cubicBezTo>
                    <a:pt x="138" y="542"/>
                    <a:pt x="138" y="556"/>
                    <a:pt x="130" y="564"/>
                  </a:cubicBezTo>
                  <a:cubicBezTo>
                    <a:pt x="67" y="639"/>
                    <a:pt x="67" y="639"/>
                    <a:pt x="67" y="639"/>
                  </a:cubicBezTo>
                  <a:cubicBezTo>
                    <a:pt x="129" y="714"/>
                    <a:pt x="129" y="714"/>
                    <a:pt x="129" y="714"/>
                  </a:cubicBezTo>
                  <a:cubicBezTo>
                    <a:pt x="136" y="723"/>
                    <a:pt x="136" y="736"/>
                    <a:pt x="128" y="745"/>
                  </a:cubicBezTo>
                  <a:cubicBezTo>
                    <a:pt x="52" y="833"/>
                    <a:pt x="52" y="833"/>
                    <a:pt x="52" y="833"/>
                  </a:cubicBezTo>
                  <a:cubicBezTo>
                    <a:pt x="47" y="838"/>
                    <a:pt x="41" y="841"/>
                    <a:pt x="34" y="841"/>
                  </a:cubicBez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2540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249E1A7B-1FFD-4002-B8B5-600932743638}"/>
                </a:ext>
              </a:extLst>
            </p:cNvPr>
            <p:cNvSpPr>
              <a:spLocks/>
            </p:cNvSpPr>
            <p:nvPr/>
          </p:nvSpPr>
          <p:spPr bwMode="auto">
            <a:xfrm rot="19800000">
              <a:off x="454918" y="2338868"/>
              <a:ext cx="50931" cy="310350"/>
            </a:xfrm>
            <a:custGeom>
              <a:avLst/>
              <a:gdLst>
                <a:gd name="T0" fmla="*/ 34 w 138"/>
                <a:gd name="T1" fmla="*/ 841 h 841"/>
                <a:gd name="T2" fmla="*/ 18 w 138"/>
                <a:gd name="T3" fmla="*/ 835 h 841"/>
                <a:gd name="T4" fmla="*/ 16 w 138"/>
                <a:gd name="T5" fmla="*/ 801 h 841"/>
                <a:gd name="T6" fmla="*/ 79 w 138"/>
                <a:gd name="T7" fmla="*/ 729 h 841"/>
                <a:gd name="T8" fmla="*/ 17 w 138"/>
                <a:gd name="T9" fmla="*/ 654 h 841"/>
                <a:gd name="T10" fmla="*/ 18 w 138"/>
                <a:gd name="T11" fmla="*/ 624 h 841"/>
                <a:gd name="T12" fmla="*/ 81 w 138"/>
                <a:gd name="T13" fmla="*/ 549 h 841"/>
                <a:gd name="T14" fmla="*/ 20 w 138"/>
                <a:gd name="T15" fmla="*/ 476 h 841"/>
                <a:gd name="T16" fmla="*/ 20 w 138"/>
                <a:gd name="T17" fmla="*/ 445 h 841"/>
                <a:gd name="T18" fmla="*/ 71 w 138"/>
                <a:gd name="T19" fmla="*/ 388 h 841"/>
                <a:gd name="T20" fmla="*/ 7 w 138"/>
                <a:gd name="T21" fmla="*/ 310 h 841"/>
                <a:gd name="T22" fmla="*/ 8 w 138"/>
                <a:gd name="T23" fmla="*/ 279 h 841"/>
                <a:gd name="T24" fmla="*/ 71 w 138"/>
                <a:gd name="T25" fmla="*/ 208 h 841"/>
                <a:gd name="T26" fmla="*/ 7 w 138"/>
                <a:gd name="T27" fmla="*/ 130 h 841"/>
                <a:gd name="T28" fmla="*/ 8 w 138"/>
                <a:gd name="T29" fmla="*/ 100 h 841"/>
                <a:gd name="T30" fmla="*/ 82 w 138"/>
                <a:gd name="T31" fmla="*/ 12 h 841"/>
                <a:gd name="T32" fmla="*/ 115 w 138"/>
                <a:gd name="T33" fmla="*/ 9 h 841"/>
                <a:gd name="T34" fmla="*/ 118 w 138"/>
                <a:gd name="T35" fmla="*/ 42 h 841"/>
                <a:gd name="T36" fmla="*/ 57 w 138"/>
                <a:gd name="T37" fmla="*/ 115 h 841"/>
                <a:gd name="T38" fmla="*/ 121 w 138"/>
                <a:gd name="T39" fmla="*/ 194 h 841"/>
                <a:gd name="T40" fmla="*/ 120 w 138"/>
                <a:gd name="T41" fmla="*/ 225 h 841"/>
                <a:gd name="T42" fmla="*/ 57 w 138"/>
                <a:gd name="T43" fmla="*/ 296 h 841"/>
                <a:gd name="T44" fmla="*/ 121 w 138"/>
                <a:gd name="T45" fmla="*/ 374 h 841"/>
                <a:gd name="T46" fmla="*/ 120 w 138"/>
                <a:gd name="T47" fmla="*/ 405 h 841"/>
                <a:gd name="T48" fmla="*/ 70 w 138"/>
                <a:gd name="T49" fmla="*/ 461 h 841"/>
                <a:gd name="T50" fmla="*/ 130 w 138"/>
                <a:gd name="T51" fmla="*/ 534 h 841"/>
                <a:gd name="T52" fmla="*/ 130 w 138"/>
                <a:gd name="T53" fmla="*/ 564 h 841"/>
                <a:gd name="T54" fmla="*/ 67 w 138"/>
                <a:gd name="T55" fmla="*/ 639 h 841"/>
                <a:gd name="T56" fmla="*/ 129 w 138"/>
                <a:gd name="T57" fmla="*/ 714 h 841"/>
                <a:gd name="T58" fmla="*/ 128 w 138"/>
                <a:gd name="T59" fmla="*/ 745 h 841"/>
                <a:gd name="T60" fmla="*/ 52 w 138"/>
                <a:gd name="T61" fmla="*/ 833 h 841"/>
                <a:gd name="T62" fmla="*/ 34 w 138"/>
                <a:gd name="T63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8" h="841">
                  <a:moveTo>
                    <a:pt x="34" y="841"/>
                  </a:moveTo>
                  <a:cubicBezTo>
                    <a:pt x="28" y="841"/>
                    <a:pt x="23" y="839"/>
                    <a:pt x="18" y="835"/>
                  </a:cubicBezTo>
                  <a:cubicBezTo>
                    <a:pt x="8" y="827"/>
                    <a:pt x="7" y="811"/>
                    <a:pt x="16" y="801"/>
                  </a:cubicBezTo>
                  <a:cubicBezTo>
                    <a:pt x="79" y="729"/>
                    <a:pt x="79" y="729"/>
                    <a:pt x="79" y="729"/>
                  </a:cubicBezTo>
                  <a:cubicBezTo>
                    <a:pt x="17" y="654"/>
                    <a:pt x="17" y="654"/>
                    <a:pt x="17" y="654"/>
                  </a:cubicBezTo>
                  <a:cubicBezTo>
                    <a:pt x="10" y="645"/>
                    <a:pt x="10" y="632"/>
                    <a:pt x="18" y="624"/>
                  </a:cubicBezTo>
                  <a:cubicBezTo>
                    <a:pt x="81" y="549"/>
                    <a:pt x="81" y="549"/>
                    <a:pt x="81" y="549"/>
                  </a:cubicBezTo>
                  <a:cubicBezTo>
                    <a:pt x="20" y="476"/>
                    <a:pt x="20" y="476"/>
                    <a:pt x="20" y="476"/>
                  </a:cubicBezTo>
                  <a:cubicBezTo>
                    <a:pt x="12" y="467"/>
                    <a:pt x="12" y="454"/>
                    <a:pt x="20" y="445"/>
                  </a:cubicBezTo>
                  <a:cubicBezTo>
                    <a:pt x="71" y="388"/>
                    <a:pt x="71" y="388"/>
                    <a:pt x="71" y="388"/>
                  </a:cubicBezTo>
                  <a:cubicBezTo>
                    <a:pt x="7" y="310"/>
                    <a:pt x="7" y="310"/>
                    <a:pt x="7" y="310"/>
                  </a:cubicBezTo>
                  <a:cubicBezTo>
                    <a:pt x="0" y="301"/>
                    <a:pt x="0" y="288"/>
                    <a:pt x="8" y="279"/>
                  </a:cubicBezTo>
                  <a:cubicBezTo>
                    <a:pt x="71" y="208"/>
                    <a:pt x="71" y="208"/>
                    <a:pt x="71" y="208"/>
                  </a:cubicBezTo>
                  <a:cubicBezTo>
                    <a:pt x="7" y="130"/>
                    <a:pt x="7" y="130"/>
                    <a:pt x="7" y="130"/>
                  </a:cubicBezTo>
                  <a:cubicBezTo>
                    <a:pt x="0" y="121"/>
                    <a:pt x="0" y="108"/>
                    <a:pt x="8" y="100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90" y="1"/>
                    <a:pt x="105" y="0"/>
                    <a:pt x="115" y="9"/>
                  </a:cubicBezTo>
                  <a:cubicBezTo>
                    <a:pt x="126" y="17"/>
                    <a:pt x="127" y="32"/>
                    <a:pt x="118" y="42"/>
                  </a:cubicBezTo>
                  <a:cubicBezTo>
                    <a:pt x="57" y="115"/>
                    <a:pt x="57" y="115"/>
                    <a:pt x="57" y="115"/>
                  </a:cubicBezTo>
                  <a:cubicBezTo>
                    <a:pt x="121" y="194"/>
                    <a:pt x="121" y="194"/>
                    <a:pt x="121" y="194"/>
                  </a:cubicBezTo>
                  <a:cubicBezTo>
                    <a:pt x="128" y="203"/>
                    <a:pt x="128" y="216"/>
                    <a:pt x="120" y="225"/>
                  </a:cubicBezTo>
                  <a:cubicBezTo>
                    <a:pt x="57" y="296"/>
                    <a:pt x="57" y="296"/>
                    <a:pt x="57" y="296"/>
                  </a:cubicBezTo>
                  <a:cubicBezTo>
                    <a:pt x="121" y="374"/>
                    <a:pt x="121" y="374"/>
                    <a:pt x="121" y="374"/>
                  </a:cubicBezTo>
                  <a:cubicBezTo>
                    <a:pt x="128" y="383"/>
                    <a:pt x="128" y="396"/>
                    <a:pt x="120" y="405"/>
                  </a:cubicBezTo>
                  <a:cubicBezTo>
                    <a:pt x="70" y="461"/>
                    <a:pt x="70" y="461"/>
                    <a:pt x="70" y="461"/>
                  </a:cubicBezTo>
                  <a:cubicBezTo>
                    <a:pt x="130" y="534"/>
                    <a:pt x="130" y="534"/>
                    <a:pt x="130" y="534"/>
                  </a:cubicBezTo>
                  <a:cubicBezTo>
                    <a:pt x="138" y="542"/>
                    <a:pt x="138" y="556"/>
                    <a:pt x="130" y="564"/>
                  </a:cubicBezTo>
                  <a:cubicBezTo>
                    <a:pt x="67" y="639"/>
                    <a:pt x="67" y="639"/>
                    <a:pt x="67" y="639"/>
                  </a:cubicBezTo>
                  <a:cubicBezTo>
                    <a:pt x="129" y="714"/>
                    <a:pt x="129" y="714"/>
                    <a:pt x="129" y="714"/>
                  </a:cubicBezTo>
                  <a:cubicBezTo>
                    <a:pt x="136" y="723"/>
                    <a:pt x="136" y="736"/>
                    <a:pt x="128" y="745"/>
                  </a:cubicBezTo>
                  <a:cubicBezTo>
                    <a:pt x="52" y="833"/>
                    <a:pt x="52" y="833"/>
                    <a:pt x="52" y="833"/>
                  </a:cubicBezTo>
                  <a:cubicBezTo>
                    <a:pt x="47" y="838"/>
                    <a:pt x="41" y="841"/>
                    <a:pt x="34" y="841"/>
                  </a:cubicBezTo>
                  <a:close/>
                </a:path>
              </a:pathLst>
            </a:custGeom>
            <a:solidFill>
              <a:schemeClr val="accent5"/>
            </a:solidFill>
            <a:ln w="1905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FDB698-602C-4773-BE21-5A20AD626043}"/>
              </a:ext>
            </a:extLst>
          </p:cNvPr>
          <p:cNvGrpSpPr/>
          <p:nvPr/>
        </p:nvGrpSpPr>
        <p:grpSpPr>
          <a:xfrm>
            <a:off x="10399703" y="5999063"/>
            <a:ext cx="222632" cy="195900"/>
            <a:chOff x="1408659" y="4399010"/>
            <a:chExt cx="361762" cy="318324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0DD95F60-6CC8-4E09-842D-D9E3BF744100}"/>
                </a:ext>
              </a:extLst>
            </p:cNvPr>
            <p:cNvSpPr>
              <a:spLocks noEditPoints="1"/>
            </p:cNvSpPr>
            <p:nvPr/>
          </p:nvSpPr>
          <p:spPr bwMode="auto">
            <a:xfrm rot="20700000">
              <a:off x="1491301" y="4437578"/>
              <a:ext cx="279120" cy="279756"/>
            </a:xfrm>
            <a:custGeom>
              <a:avLst/>
              <a:gdLst>
                <a:gd name="T0" fmla="*/ 850 w 874"/>
                <a:gd name="T1" fmla="*/ 874 h 874"/>
                <a:gd name="T2" fmla="*/ 24 w 874"/>
                <a:gd name="T3" fmla="*/ 874 h 874"/>
                <a:gd name="T4" fmla="*/ 0 w 874"/>
                <a:gd name="T5" fmla="*/ 850 h 874"/>
                <a:gd name="T6" fmla="*/ 0 w 874"/>
                <a:gd name="T7" fmla="*/ 24 h 874"/>
                <a:gd name="T8" fmla="*/ 24 w 874"/>
                <a:gd name="T9" fmla="*/ 0 h 874"/>
                <a:gd name="T10" fmla="*/ 850 w 874"/>
                <a:gd name="T11" fmla="*/ 0 h 874"/>
                <a:gd name="T12" fmla="*/ 874 w 874"/>
                <a:gd name="T13" fmla="*/ 24 h 874"/>
                <a:gd name="T14" fmla="*/ 874 w 874"/>
                <a:gd name="T15" fmla="*/ 850 h 874"/>
                <a:gd name="T16" fmla="*/ 850 w 874"/>
                <a:gd name="T17" fmla="*/ 874 h 874"/>
                <a:gd name="T18" fmla="*/ 48 w 874"/>
                <a:gd name="T19" fmla="*/ 826 h 874"/>
                <a:gd name="T20" fmla="*/ 826 w 874"/>
                <a:gd name="T21" fmla="*/ 826 h 874"/>
                <a:gd name="T22" fmla="*/ 826 w 874"/>
                <a:gd name="T23" fmla="*/ 48 h 874"/>
                <a:gd name="T24" fmla="*/ 48 w 874"/>
                <a:gd name="T25" fmla="*/ 48 h 874"/>
                <a:gd name="T26" fmla="*/ 48 w 874"/>
                <a:gd name="T27" fmla="*/ 826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4" h="874">
                  <a:moveTo>
                    <a:pt x="850" y="874"/>
                  </a:moveTo>
                  <a:cubicBezTo>
                    <a:pt x="24" y="874"/>
                    <a:pt x="24" y="874"/>
                    <a:pt x="24" y="874"/>
                  </a:cubicBezTo>
                  <a:cubicBezTo>
                    <a:pt x="11" y="874"/>
                    <a:pt x="0" y="863"/>
                    <a:pt x="0" y="85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63" y="0"/>
                    <a:pt x="874" y="11"/>
                    <a:pt x="874" y="24"/>
                  </a:cubicBezTo>
                  <a:cubicBezTo>
                    <a:pt x="874" y="850"/>
                    <a:pt x="874" y="850"/>
                    <a:pt x="874" y="850"/>
                  </a:cubicBezTo>
                  <a:cubicBezTo>
                    <a:pt x="874" y="863"/>
                    <a:pt x="863" y="874"/>
                    <a:pt x="850" y="874"/>
                  </a:cubicBezTo>
                  <a:close/>
                  <a:moveTo>
                    <a:pt x="48" y="826"/>
                  </a:moveTo>
                  <a:cubicBezTo>
                    <a:pt x="826" y="826"/>
                    <a:pt x="826" y="826"/>
                    <a:pt x="826" y="826"/>
                  </a:cubicBezTo>
                  <a:cubicBezTo>
                    <a:pt x="826" y="48"/>
                    <a:pt x="826" y="48"/>
                    <a:pt x="826" y="48"/>
                  </a:cubicBezTo>
                  <a:cubicBezTo>
                    <a:pt x="48" y="48"/>
                    <a:pt x="48" y="48"/>
                    <a:pt x="48" y="48"/>
                  </a:cubicBezTo>
                  <a:lnTo>
                    <a:pt x="48" y="826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2540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254B035A-EEF3-4433-AABC-A41BD0C54DDB}"/>
                </a:ext>
              </a:extLst>
            </p:cNvPr>
            <p:cNvSpPr>
              <a:spLocks noEditPoints="1"/>
            </p:cNvSpPr>
            <p:nvPr/>
          </p:nvSpPr>
          <p:spPr bwMode="auto">
            <a:xfrm rot="20700000">
              <a:off x="1408659" y="4399010"/>
              <a:ext cx="279120" cy="279756"/>
            </a:xfrm>
            <a:custGeom>
              <a:avLst/>
              <a:gdLst>
                <a:gd name="T0" fmla="*/ 850 w 874"/>
                <a:gd name="T1" fmla="*/ 874 h 874"/>
                <a:gd name="T2" fmla="*/ 24 w 874"/>
                <a:gd name="T3" fmla="*/ 874 h 874"/>
                <a:gd name="T4" fmla="*/ 0 w 874"/>
                <a:gd name="T5" fmla="*/ 850 h 874"/>
                <a:gd name="T6" fmla="*/ 0 w 874"/>
                <a:gd name="T7" fmla="*/ 24 h 874"/>
                <a:gd name="T8" fmla="*/ 24 w 874"/>
                <a:gd name="T9" fmla="*/ 0 h 874"/>
                <a:gd name="T10" fmla="*/ 850 w 874"/>
                <a:gd name="T11" fmla="*/ 0 h 874"/>
                <a:gd name="T12" fmla="*/ 874 w 874"/>
                <a:gd name="T13" fmla="*/ 24 h 874"/>
                <a:gd name="T14" fmla="*/ 874 w 874"/>
                <a:gd name="T15" fmla="*/ 850 h 874"/>
                <a:gd name="T16" fmla="*/ 850 w 874"/>
                <a:gd name="T17" fmla="*/ 874 h 874"/>
                <a:gd name="T18" fmla="*/ 48 w 874"/>
                <a:gd name="T19" fmla="*/ 826 h 874"/>
                <a:gd name="T20" fmla="*/ 826 w 874"/>
                <a:gd name="T21" fmla="*/ 826 h 874"/>
                <a:gd name="T22" fmla="*/ 826 w 874"/>
                <a:gd name="T23" fmla="*/ 48 h 874"/>
                <a:gd name="T24" fmla="*/ 48 w 874"/>
                <a:gd name="T25" fmla="*/ 48 h 874"/>
                <a:gd name="T26" fmla="*/ 48 w 874"/>
                <a:gd name="T27" fmla="*/ 826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4" h="874">
                  <a:moveTo>
                    <a:pt x="850" y="874"/>
                  </a:moveTo>
                  <a:cubicBezTo>
                    <a:pt x="24" y="874"/>
                    <a:pt x="24" y="874"/>
                    <a:pt x="24" y="874"/>
                  </a:cubicBezTo>
                  <a:cubicBezTo>
                    <a:pt x="11" y="874"/>
                    <a:pt x="0" y="863"/>
                    <a:pt x="0" y="85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63" y="0"/>
                    <a:pt x="874" y="11"/>
                    <a:pt x="874" y="24"/>
                  </a:cubicBezTo>
                  <a:cubicBezTo>
                    <a:pt x="874" y="850"/>
                    <a:pt x="874" y="850"/>
                    <a:pt x="874" y="850"/>
                  </a:cubicBezTo>
                  <a:cubicBezTo>
                    <a:pt x="874" y="863"/>
                    <a:pt x="863" y="874"/>
                    <a:pt x="850" y="874"/>
                  </a:cubicBezTo>
                  <a:close/>
                  <a:moveTo>
                    <a:pt x="48" y="826"/>
                  </a:moveTo>
                  <a:cubicBezTo>
                    <a:pt x="826" y="826"/>
                    <a:pt x="826" y="826"/>
                    <a:pt x="826" y="826"/>
                  </a:cubicBezTo>
                  <a:cubicBezTo>
                    <a:pt x="826" y="48"/>
                    <a:pt x="826" y="48"/>
                    <a:pt x="826" y="48"/>
                  </a:cubicBezTo>
                  <a:cubicBezTo>
                    <a:pt x="48" y="48"/>
                    <a:pt x="48" y="48"/>
                    <a:pt x="48" y="48"/>
                  </a:cubicBezTo>
                  <a:lnTo>
                    <a:pt x="48" y="826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B677C4-D652-49B1-A963-162B0ED02C15}"/>
              </a:ext>
            </a:extLst>
          </p:cNvPr>
          <p:cNvGrpSpPr/>
          <p:nvPr/>
        </p:nvGrpSpPr>
        <p:grpSpPr>
          <a:xfrm>
            <a:off x="2159189" y="1442134"/>
            <a:ext cx="198924" cy="155118"/>
            <a:chOff x="1453368" y="1325519"/>
            <a:chExt cx="198924" cy="155118"/>
          </a:xfrm>
        </p:grpSpPr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FCCFC334-16C4-450A-90E4-C1C2557224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36010" y="1364087"/>
              <a:ext cx="116282" cy="116550"/>
            </a:xfrm>
            <a:custGeom>
              <a:avLst/>
              <a:gdLst>
                <a:gd name="T0" fmla="*/ 108 w 216"/>
                <a:gd name="T1" fmla="*/ 216 h 216"/>
                <a:gd name="T2" fmla="*/ 0 w 216"/>
                <a:gd name="T3" fmla="*/ 108 h 216"/>
                <a:gd name="T4" fmla="*/ 108 w 216"/>
                <a:gd name="T5" fmla="*/ 0 h 216"/>
                <a:gd name="T6" fmla="*/ 216 w 216"/>
                <a:gd name="T7" fmla="*/ 108 h 216"/>
                <a:gd name="T8" fmla="*/ 108 w 216"/>
                <a:gd name="T9" fmla="*/ 216 h 216"/>
                <a:gd name="T10" fmla="*/ 108 w 216"/>
                <a:gd name="T11" fmla="*/ 48 h 216"/>
                <a:gd name="T12" fmla="*/ 48 w 216"/>
                <a:gd name="T13" fmla="*/ 108 h 216"/>
                <a:gd name="T14" fmla="*/ 108 w 216"/>
                <a:gd name="T15" fmla="*/ 168 h 216"/>
                <a:gd name="T16" fmla="*/ 168 w 216"/>
                <a:gd name="T17" fmla="*/ 108 h 216"/>
                <a:gd name="T18" fmla="*/ 108 w 216"/>
                <a:gd name="T19" fmla="*/ 48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6" h="216">
                  <a:moveTo>
                    <a:pt x="108" y="216"/>
                  </a:moveTo>
                  <a:cubicBezTo>
                    <a:pt x="48" y="216"/>
                    <a:pt x="0" y="168"/>
                    <a:pt x="0" y="108"/>
                  </a:cubicBezTo>
                  <a:cubicBezTo>
                    <a:pt x="0" y="48"/>
                    <a:pt x="48" y="0"/>
                    <a:pt x="108" y="0"/>
                  </a:cubicBezTo>
                  <a:cubicBezTo>
                    <a:pt x="168" y="0"/>
                    <a:pt x="216" y="48"/>
                    <a:pt x="216" y="108"/>
                  </a:cubicBezTo>
                  <a:cubicBezTo>
                    <a:pt x="216" y="168"/>
                    <a:pt x="168" y="216"/>
                    <a:pt x="108" y="216"/>
                  </a:cubicBezTo>
                  <a:close/>
                  <a:moveTo>
                    <a:pt x="108" y="48"/>
                  </a:moveTo>
                  <a:cubicBezTo>
                    <a:pt x="75" y="48"/>
                    <a:pt x="48" y="75"/>
                    <a:pt x="48" y="108"/>
                  </a:cubicBezTo>
                  <a:cubicBezTo>
                    <a:pt x="48" y="141"/>
                    <a:pt x="75" y="168"/>
                    <a:pt x="108" y="168"/>
                  </a:cubicBezTo>
                  <a:cubicBezTo>
                    <a:pt x="141" y="168"/>
                    <a:pt x="168" y="141"/>
                    <a:pt x="168" y="108"/>
                  </a:cubicBezTo>
                  <a:cubicBezTo>
                    <a:pt x="168" y="75"/>
                    <a:pt x="141" y="48"/>
                    <a:pt x="108" y="48"/>
                  </a:cubicBez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2540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910EF777-885E-4660-8E6C-0391E9FCAA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53368" y="1325519"/>
              <a:ext cx="116282" cy="116550"/>
            </a:xfrm>
            <a:custGeom>
              <a:avLst/>
              <a:gdLst>
                <a:gd name="T0" fmla="*/ 108 w 216"/>
                <a:gd name="T1" fmla="*/ 216 h 216"/>
                <a:gd name="T2" fmla="*/ 0 w 216"/>
                <a:gd name="T3" fmla="*/ 108 h 216"/>
                <a:gd name="T4" fmla="*/ 108 w 216"/>
                <a:gd name="T5" fmla="*/ 0 h 216"/>
                <a:gd name="T6" fmla="*/ 216 w 216"/>
                <a:gd name="T7" fmla="*/ 108 h 216"/>
                <a:gd name="T8" fmla="*/ 108 w 216"/>
                <a:gd name="T9" fmla="*/ 216 h 216"/>
                <a:gd name="T10" fmla="*/ 108 w 216"/>
                <a:gd name="T11" fmla="*/ 48 h 216"/>
                <a:gd name="T12" fmla="*/ 48 w 216"/>
                <a:gd name="T13" fmla="*/ 108 h 216"/>
                <a:gd name="T14" fmla="*/ 108 w 216"/>
                <a:gd name="T15" fmla="*/ 168 h 216"/>
                <a:gd name="T16" fmla="*/ 168 w 216"/>
                <a:gd name="T17" fmla="*/ 108 h 216"/>
                <a:gd name="T18" fmla="*/ 108 w 216"/>
                <a:gd name="T19" fmla="*/ 48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6" h="216">
                  <a:moveTo>
                    <a:pt x="108" y="216"/>
                  </a:moveTo>
                  <a:cubicBezTo>
                    <a:pt x="48" y="216"/>
                    <a:pt x="0" y="168"/>
                    <a:pt x="0" y="108"/>
                  </a:cubicBezTo>
                  <a:cubicBezTo>
                    <a:pt x="0" y="48"/>
                    <a:pt x="48" y="0"/>
                    <a:pt x="108" y="0"/>
                  </a:cubicBezTo>
                  <a:cubicBezTo>
                    <a:pt x="168" y="0"/>
                    <a:pt x="216" y="48"/>
                    <a:pt x="216" y="108"/>
                  </a:cubicBezTo>
                  <a:cubicBezTo>
                    <a:pt x="216" y="168"/>
                    <a:pt x="168" y="216"/>
                    <a:pt x="108" y="216"/>
                  </a:cubicBezTo>
                  <a:close/>
                  <a:moveTo>
                    <a:pt x="108" y="48"/>
                  </a:moveTo>
                  <a:cubicBezTo>
                    <a:pt x="75" y="48"/>
                    <a:pt x="48" y="75"/>
                    <a:pt x="48" y="108"/>
                  </a:cubicBezTo>
                  <a:cubicBezTo>
                    <a:pt x="48" y="141"/>
                    <a:pt x="75" y="168"/>
                    <a:pt x="108" y="168"/>
                  </a:cubicBezTo>
                  <a:cubicBezTo>
                    <a:pt x="141" y="168"/>
                    <a:pt x="168" y="141"/>
                    <a:pt x="168" y="108"/>
                  </a:cubicBezTo>
                  <a:cubicBezTo>
                    <a:pt x="168" y="75"/>
                    <a:pt x="141" y="48"/>
                    <a:pt x="108" y="48"/>
                  </a:cubicBezTo>
                  <a:close/>
                </a:path>
              </a:pathLst>
            </a:custGeom>
            <a:solidFill>
              <a:schemeClr val="accent3"/>
            </a:solidFill>
            <a:ln w="19050">
              <a:solidFill>
                <a:schemeClr val="accent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PA_库_文本框 25">
            <a:extLst>
              <a:ext uri="{FF2B5EF4-FFF2-40B4-BE49-F238E27FC236}">
                <a16:creationId xmlns:a16="http://schemas.microsoft.com/office/drawing/2014/main" id="{6DE42AA2-8117-4B7E-BFEE-417B9A21AE7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92297" y="4839990"/>
            <a:ext cx="8607406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The quick, brown fox jumps over a lazy dog. DJs flock by-time MTV ax quiz prog. Junk MTV quiz graceby by fox whelps. Bawds jog, flick quartz, vex nymphs. Waltz, bad nymph, for quick jigs vex! Fox nymphs grab quick-jived waltz.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71210CF-A43D-436B-86F1-F8EB5E31CF83}"/>
              </a:ext>
            </a:extLst>
          </p:cNvPr>
          <p:cNvGrpSpPr/>
          <p:nvPr/>
        </p:nvGrpSpPr>
        <p:grpSpPr>
          <a:xfrm>
            <a:off x="5725398" y="5737186"/>
            <a:ext cx="741204" cy="129102"/>
            <a:chOff x="5510618" y="5867489"/>
            <a:chExt cx="741204" cy="129102"/>
          </a:xfrm>
          <a:solidFill>
            <a:schemeClr val="accent1"/>
          </a:solidFill>
        </p:grpSpPr>
        <p:sp>
          <p:nvSpPr>
            <p:cNvPr id="28" name="Freeform 75">
              <a:extLst>
                <a:ext uri="{FF2B5EF4-FFF2-40B4-BE49-F238E27FC236}">
                  <a16:creationId xmlns:a16="http://schemas.microsoft.com/office/drawing/2014/main" id="{E149C7F6-98C8-4B31-9569-00DBCE0B1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4996" y="5867489"/>
              <a:ext cx="69517" cy="129102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  <p:sp>
          <p:nvSpPr>
            <p:cNvPr id="29" name="Freeform 85">
              <a:extLst>
                <a:ext uri="{FF2B5EF4-FFF2-40B4-BE49-F238E27FC236}">
                  <a16:creationId xmlns:a16="http://schemas.microsoft.com/office/drawing/2014/main" id="{F2B84D36-241D-438C-8E84-DEC7AD69AC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0618" y="5879488"/>
              <a:ext cx="130758" cy="105104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  <p:sp>
          <p:nvSpPr>
            <p:cNvPr id="30" name="Freeform 87">
              <a:extLst>
                <a:ext uri="{FF2B5EF4-FFF2-40B4-BE49-F238E27FC236}">
                  <a16:creationId xmlns:a16="http://schemas.microsoft.com/office/drawing/2014/main" id="{7128B8CC-141F-4E94-8810-FD8CBFE5C0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30995" y="5870385"/>
              <a:ext cx="120827" cy="123310"/>
            </a:xfrm>
            <a:custGeom>
              <a:avLst/>
              <a:gdLst>
                <a:gd name="T0" fmla="*/ 187705 w 426"/>
                <a:gd name="T1" fmla="*/ 115822 h 435"/>
                <a:gd name="T2" fmla="*/ 187705 w 426"/>
                <a:gd name="T3" fmla="*/ 115822 h 435"/>
                <a:gd name="T4" fmla="*/ 115888 w 426"/>
                <a:gd name="T5" fmla="*/ 188143 h 435"/>
                <a:gd name="T6" fmla="*/ 42982 w 426"/>
                <a:gd name="T7" fmla="*/ 115822 h 435"/>
                <a:gd name="T8" fmla="*/ 47878 w 426"/>
                <a:gd name="T9" fmla="*/ 106034 h 435"/>
                <a:gd name="T10" fmla="*/ 0 w 426"/>
                <a:gd name="T11" fmla="*/ 106034 h 435"/>
                <a:gd name="T12" fmla="*/ 0 w 426"/>
                <a:gd name="T13" fmla="*/ 197387 h 435"/>
                <a:gd name="T14" fmla="*/ 33733 w 426"/>
                <a:gd name="T15" fmla="*/ 235994 h 435"/>
                <a:gd name="T16" fmla="*/ 197498 w 426"/>
                <a:gd name="T17" fmla="*/ 235994 h 435"/>
                <a:gd name="T18" fmla="*/ 231231 w 426"/>
                <a:gd name="T19" fmla="*/ 197387 h 435"/>
                <a:gd name="T20" fmla="*/ 231231 w 426"/>
                <a:gd name="T21" fmla="*/ 106034 h 435"/>
                <a:gd name="T22" fmla="*/ 183353 w 426"/>
                <a:gd name="T23" fmla="*/ 106034 h 435"/>
                <a:gd name="T24" fmla="*/ 187705 w 426"/>
                <a:gd name="T25" fmla="*/ 115822 h 435"/>
                <a:gd name="T26" fmla="*/ 197498 w 426"/>
                <a:gd name="T27" fmla="*/ 0 h 435"/>
                <a:gd name="T28" fmla="*/ 197498 w 426"/>
                <a:gd name="T29" fmla="*/ 0 h 435"/>
                <a:gd name="T30" fmla="*/ 33733 w 426"/>
                <a:gd name="T31" fmla="*/ 0 h 435"/>
                <a:gd name="T32" fmla="*/ 0 w 426"/>
                <a:gd name="T33" fmla="*/ 38607 h 435"/>
                <a:gd name="T34" fmla="*/ 0 w 426"/>
                <a:gd name="T35" fmla="*/ 77215 h 435"/>
                <a:gd name="T36" fmla="*/ 57672 w 426"/>
                <a:gd name="T37" fmla="*/ 77215 h 435"/>
                <a:gd name="T38" fmla="*/ 115888 w 426"/>
                <a:gd name="T39" fmla="*/ 48395 h 435"/>
                <a:gd name="T40" fmla="*/ 173559 w 426"/>
                <a:gd name="T41" fmla="*/ 77215 h 435"/>
                <a:gd name="T42" fmla="*/ 231231 w 426"/>
                <a:gd name="T43" fmla="*/ 77215 h 435"/>
                <a:gd name="T44" fmla="*/ 231231 w 426"/>
                <a:gd name="T45" fmla="*/ 38607 h 435"/>
                <a:gd name="T46" fmla="*/ 197498 w 426"/>
                <a:gd name="T47" fmla="*/ 0 h 435"/>
                <a:gd name="T48" fmla="*/ 212188 w 426"/>
                <a:gd name="T49" fmla="*/ 48395 h 435"/>
                <a:gd name="T50" fmla="*/ 212188 w 426"/>
                <a:gd name="T51" fmla="*/ 48395 h 435"/>
                <a:gd name="T52" fmla="*/ 207292 w 426"/>
                <a:gd name="T53" fmla="*/ 52745 h 435"/>
                <a:gd name="T54" fmla="*/ 187705 w 426"/>
                <a:gd name="T55" fmla="*/ 52745 h 435"/>
                <a:gd name="T56" fmla="*/ 178456 w 426"/>
                <a:gd name="T57" fmla="*/ 48395 h 435"/>
                <a:gd name="T58" fmla="*/ 178456 w 426"/>
                <a:gd name="T59" fmla="*/ 28820 h 435"/>
                <a:gd name="T60" fmla="*/ 187705 w 426"/>
                <a:gd name="T61" fmla="*/ 19576 h 435"/>
                <a:gd name="T62" fmla="*/ 207292 w 426"/>
                <a:gd name="T63" fmla="*/ 19576 h 435"/>
                <a:gd name="T64" fmla="*/ 212188 w 426"/>
                <a:gd name="T65" fmla="*/ 28820 h 435"/>
                <a:gd name="T66" fmla="*/ 212188 w 426"/>
                <a:gd name="T67" fmla="*/ 48395 h 435"/>
                <a:gd name="T68" fmla="*/ 158869 w 426"/>
                <a:gd name="T69" fmla="*/ 115822 h 435"/>
                <a:gd name="T70" fmla="*/ 158869 w 426"/>
                <a:gd name="T71" fmla="*/ 115822 h 435"/>
                <a:gd name="T72" fmla="*/ 115888 w 426"/>
                <a:gd name="T73" fmla="*/ 72321 h 435"/>
                <a:gd name="T74" fmla="*/ 71818 w 426"/>
                <a:gd name="T75" fmla="*/ 115822 h 435"/>
                <a:gd name="T76" fmla="*/ 115888 w 426"/>
                <a:gd name="T77" fmla="*/ 159323 h 435"/>
                <a:gd name="T78" fmla="*/ 158869 w 426"/>
                <a:gd name="T79" fmla="*/ 115822 h 43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26" h="435">
                  <a:moveTo>
                    <a:pt x="345" y="213"/>
                  </a:moveTo>
                  <a:lnTo>
                    <a:pt x="345" y="213"/>
                  </a:lnTo>
                  <a:cubicBezTo>
                    <a:pt x="345" y="284"/>
                    <a:pt x="284" y="346"/>
                    <a:pt x="213" y="346"/>
                  </a:cubicBezTo>
                  <a:cubicBezTo>
                    <a:pt x="142" y="346"/>
                    <a:pt x="79" y="284"/>
                    <a:pt x="79" y="213"/>
                  </a:cubicBezTo>
                  <a:cubicBezTo>
                    <a:pt x="79" y="203"/>
                    <a:pt x="88" y="203"/>
                    <a:pt x="88" y="19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363"/>
                    <a:pt x="0" y="363"/>
                    <a:pt x="0" y="363"/>
                  </a:cubicBezTo>
                  <a:cubicBezTo>
                    <a:pt x="0" y="399"/>
                    <a:pt x="26" y="434"/>
                    <a:pt x="62" y="434"/>
                  </a:cubicBezTo>
                  <a:cubicBezTo>
                    <a:pt x="363" y="434"/>
                    <a:pt x="363" y="434"/>
                    <a:pt x="363" y="434"/>
                  </a:cubicBezTo>
                  <a:cubicBezTo>
                    <a:pt x="398" y="434"/>
                    <a:pt x="425" y="399"/>
                    <a:pt x="425" y="363"/>
                  </a:cubicBezTo>
                  <a:cubicBezTo>
                    <a:pt x="425" y="195"/>
                    <a:pt x="425" y="195"/>
                    <a:pt x="425" y="195"/>
                  </a:cubicBezTo>
                  <a:cubicBezTo>
                    <a:pt x="337" y="195"/>
                    <a:pt x="337" y="195"/>
                    <a:pt x="337" y="195"/>
                  </a:cubicBezTo>
                  <a:cubicBezTo>
                    <a:pt x="337" y="203"/>
                    <a:pt x="345" y="203"/>
                    <a:pt x="345" y="213"/>
                  </a:cubicBezTo>
                  <a:close/>
                  <a:moveTo>
                    <a:pt x="363" y="0"/>
                  </a:moveTo>
                  <a:lnTo>
                    <a:pt x="363" y="0"/>
                  </a:lnTo>
                  <a:cubicBezTo>
                    <a:pt x="62" y="0"/>
                    <a:pt x="62" y="0"/>
                    <a:pt x="62" y="0"/>
                  </a:cubicBezTo>
                  <a:cubicBezTo>
                    <a:pt x="26" y="0"/>
                    <a:pt x="0" y="36"/>
                    <a:pt x="0" y="71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106" y="142"/>
                    <a:pt x="106" y="142"/>
                    <a:pt x="106" y="142"/>
                  </a:cubicBezTo>
                  <a:cubicBezTo>
                    <a:pt x="132" y="106"/>
                    <a:pt x="168" y="89"/>
                    <a:pt x="213" y="89"/>
                  </a:cubicBezTo>
                  <a:cubicBezTo>
                    <a:pt x="257" y="89"/>
                    <a:pt x="292" y="106"/>
                    <a:pt x="319" y="142"/>
                  </a:cubicBezTo>
                  <a:cubicBezTo>
                    <a:pt x="425" y="142"/>
                    <a:pt x="425" y="142"/>
                    <a:pt x="425" y="142"/>
                  </a:cubicBezTo>
                  <a:cubicBezTo>
                    <a:pt x="425" y="71"/>
                    <a:pt x="425" y="71"/>
                    <a:pt x="425" y="71"/>
                  </a:cubicBezTo>
                  <a:cubicBezTo>
                    <a:pt x="425" y="36"/>
                    <a:pt x="398" y="0"/>
                    <a:pt x="363" y="0"/>
                  </a:cubicBezTo>
                  <a:close/>
                  <a:moveTo>
                    <a:pt x="390" y="89"/>
                  </a:moveTo>
                  <a:lnTo>
                    <a:pt x="390" y="89"/>
                  </a:lnTo>
                  <a:cubicBezTo>
                    <a:pt x="390" y="89"/>
                    <a:pt x="390" y="97"/>
                    <a:pt x="381" y="97"/>
                  </a:cubicBezTo>
                  <a:cubicBezTo>
                    <a:pt x="345" y="97"/>
                    <a:pt x="345" y="97"/>
                    <a:pt x="345" y="97"/>
                  </a:cubicBezTo>
                  <a:cubicBezTo>
                    <a:pt x="337" y="97"/>
                    <a:pt x="328" y="89"/>
                    <a:pt x="328" y="89"/>
                  </a:cubicBezTo>
                  <a:cubicBezTo>
                    <a:pt x="328" y="53"/>
                    <a:pt x="328" y="53"/>
                    <a:pt x="328" y="53"/>
                  </a:cubicBezTo>
                  <a:cubicBezTo>
                    <a:pt x="328" y="44"/>
                    <a:pt x="337" y="36"/>
                    <a:pt x="345" y="36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90" y="36"/>
                    <a:pt x="390" y="44"/>
                    <a:pt x="390" y="53"/>
                  </a:cubicBezTo>
                  <a:lnTo>
                    <a:pt x="390" y="89"/>
                  </a:lnTo>
                  <a:close/>
                  <a:moveTo>
                    <a:pt x="292" y="213"/>
                  </a:moveTo>
                  <a:lnTo>
                    <a:pt x="292" y="213"/>
                  </a:lnTo>
                  <a:cubicBezTo>
                    <a:pt x="292" y="168"/>
                    <a:pt x="257" y="133"/>
                    <a:pt x="213" y="133"/>
                  </a:cubicBezTo>
                  <a:cubicBezTo>
                    <a:pt x="168" y="133"/>
                    <a:pt x="132" y="168"/>
                    <a:pt x="132" y="213"/>
                  </a:cubicBezTo>
                  <a:cubicBezTo>
                    <a:pt x="132" y="257"/>
                    <a:pt x="168" y="293"/>
                    <a:pt x="213" y="293"/>
                  </a:cubicBezTo>
                  <a:cubicBezTo>
                    <a:pt x="257" y="293"/>
                    <a:pt x="292" y="257"/>
                    <a:pt x="292" y="21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sp>
        <p:nvSpPr>
          <p:cNvPr id="3" name="PA_库_矩形 2"/>
          <p:cNvSpPr/>
          <p:nvPr>
            <p:custDataLst>
              <p:tags r:id="rId4"/>
            </p:custDataLst>
          </p:nvPr>
        </p:nvSpPr>
        <p:spPr>
          <a:xfrm>
            <a:off x="840926" y="2378443"/>
            <a:ext cx="1059296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0" scaled="1"/>
                  <a:tileRect/>
                </a:gradFill>
                <a:latin typeface="Brush Script Std" panose="03060802040607070404" pitchFamily="66" charset="0"/>
              </a:rPr>
              <a:t>Details and Process</a:t>
            </a:r>
            <a:endParaRPr lang="zh-CN" altLang="en-US" sz="11500" dirty="0">
              <a:latin typeface="Brush Script Std" panose="0306080204060707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825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4="http://schemas.microsoft.com/office/powerpoint/2010/main" xmlns:a16="http://schemas.microsoft.com/office/drawing/2014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accel="30000" decel="26000" autoRev="1" fill="hold" grpId="2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9" grpId="0" autoUpdateAnimBg="0"/>
      <p:bldP spid="26" grpId="0" autoUpdateAnimBg="0"/>
      <p:bldP spid="3" grpId="0" autoUpdateAnimBg="0"/>
      <p:bldP spid="3" grpId="1" autoUpdateAnimBg="0"/>
      <p:bldP spid="3" grpId="2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1" r="14911"/>
          <a:stretch>
            <a:fillRect/>
          </a:stretch>
        </p:blipFill>
        <p:spPr/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7C02E6-3DE4-4A79-BC8A-0248B3591CA7}"/>
              </a:ext>
            </a:extLst>
          </p:cNvPr>
          <p:cNvSpPr txBox="1"/>
          <p:nvPr/>
        </p:nvSpPr>
        <p:spPr>
          <a:xfrm>
            <a:off x="1649864" y="2124755"/>
            <a:ext cx="3057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+mj-lt"/>
              </a:rPr>
              <a:t>Directory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D501476-BB72-4913-99D0-F5016F2D6CB4}"/>
              </a:ext>
            </a:extLst>
          </p:cNvPr>
          <p:cNvCxnSpPr>
            <a:cxnSpLocks/>
          </p:cNvCxnSpPr>
          <p:nvPr/>
        </p:nvCxnSpPr>
        <p:spPr>
          <a:xfrm>
            <a:off x="886771" y="2439429"/>
            <a:ext cx="628058" cy="0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8CAA4FB-78E7-4B15-8A45-BB43A21A3538}"/>
              </a:ext>
            </a:extLst>
          </p:cNvPr>
          <p:cNvSpPr txBox="1"/>
          <p:nvPr/>
        </p:nvSpPr>
        <p:spPr>
          <a:xfrm>
            <a:off x="1649864" y="1863145"/>
            <a:ext cx="18736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spc="300" dirty="0">
                <a:solidFill>
                  <a:schemeClr val="bg1">
                    <a:lumMod val="65000"/>
                  </a:schemeClr>
                </a:solidFill>
              </a:rPr>
              <a:t>CONTENTS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47C7E2-10FC-4290-8068-A35FA43C1AEE}"/>
              </a:ext>
            </a:extLst>
          </p:cNvPr>
          <p:cNvGrpSpPr/>
          <p:nvPr/>
        </p:nvGrpSpPr>
        <p:grpSpPr>
          <a:xfrm>
            <a:off x="9155279" y="1823507"/>
            <a:ext cx="2149950" cy="2036380"/>
            <a:chOff x="9155279" y="1823507"/>
            <a:chExt cx="2149950" cy="2036380"/>
          </a:xfrm>
        </p:grpSpPr>
        <p:sp>
          <p:nvSpPr>
            <p:cNvPr id="36" name="Freeform 51">
              <a:extLst>
                <a:ext uri="{FF2B5EF4-FFF2-40B4-BE49-F238E27FC236}">
                  <a16:creationId xmlns:a16="http://schemas.microsoft.com/office/drawing/2014/main" id="{914A4D91-2993-4AF8-971F-26AD42194F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93860" y="1859062"/>
              <a:ext cx="326626" cy="401538"/>
            </a:xfrm>
            <a:custGeom>
              <a:avLst/>
              <a:gdLst>
                <a:gd name="T0" fmla="*/ 121 w 184"/>
                <a:gd name="T1" fmla="*/ 69 h 225"/>
                <a:gd name="T2" fmla="*/ 91 w 184"/>
                <a:gd name="T3" fmla="*/ 40 h 225"/>
                <a:gd name="T4" fmla="*/ 62 w 184"/>
                <a:gd name="T5" fmla="*/ 69 h 225"/>
                <a:gd name="T6" fmla="*/ 91 w 184"/>
                <a:gd name="T7" fmla="*/ 99 h 225"/>
                <a:gd name="T8" fmla="*/ 121 w 184"/>
                <a:gd name="T9" fmla="*/ 69 h 225"/>
                <a:gd name="T10" fmla="*/ 70 w 184"/>
                <a:gd name="T11" fmla="*/ 69 h 225"/>
                <a:gd name="T12" fmla="*/ 91 w 184"/>
                <a:gd name="T13" fmla="*/ 48 h 225"/>
                <a:gd name="T14" fmla="*/ 113 w 184"/>
                <a:gd name="T15" fmla="*/ 69 h 225"/>
                <a:gd name="T16" fmla="*/ 91 w 184"/>
                <a:gd name="T17" fmla="*/ 91 h 225"/>
                <a:gd name="T18" fmla="*/ 70 w 184"/>
                <a:gd name="T19" fmla="*/ 69 h 225"/>
                <a:gd name="T20" fmla="*/ 91 w 184"/>
                <a:gd name="T21" fmla="*/ 202 h 225"/>
                <a:gd name="T22" fmla="*/ 94 w 184"/>
                <a:gd name="T23" fmla="*/ 198 h 225"/>
                <a:gd name="T24" fmla="*/ 159 w 184"/>
                <a:gd name="T25" fmla="*/ 71 h 225"/>
                <a:gd name="T26" fmla="*/ 91 w 184"/>
                <a:gd name="T27" fmla="*/ 0 h 225"/>
                <a:gd name="T28" fmla="*/ 24 w 184"/>
                <a:gd name="T29" fmla="*/ 71 h 225"/>
                <a:gd name="T30" fmla="*/ 88 w 184"/>
                <a:gd name="T31" fmla="*/ 198 h 225"/>
                <a:gd name="T32" fmla="*/ 91 w 184"/>
                <a:gd name="T33" fmla="*/ 202 h 225"/>
                <a:gd name="T34" fmla="*/ 91 w 184"/>
                <a:gd name="T35" fmla="*/ 9 h 225"/>
                <a:gd name="T36" fmla="*/ 151 w 184"/>
                <a:gd name="T37" fmla="*/ 72 h 225"/>
                <a:gd name="T38" fmla="*/ 91 w 184"/>
                <a:gd name="T39" fmla="*/ 189 h 225"/>
                <a:gd name="T40" fmla="*/ 32 w 184"/>
                <a:gd name="T41" fmla="*/ 71 h 225"/>
                <a:gd name="T42" fmla="*/ 91 w 184"/>
                <a:gd name="T43" fmla="*/ 9 h 225"/>
                <a:gd name="T44" fmla="*/ 164 w 184"/>
                <a:gd name="T45" fmla="*/ 149 h 225"/>
                <a:gd name="T46" fmla="*/ 140 w 184"/>
                <a:gd name="T47" fmla="*/ 149 h 225"/>
                <a:gd name="T48" fmla="*/ 140 w 184"/>
                <a:gd name="T49" fmla="*/ 157 h 225"/>
                <a:gd name="T50" fmla="*/ 156 w 184"/>
                <a:gd name="T51" fmla="*/ 157 h 225"/>
                <a:gd name="T52" fmla="*/ 172 w 184"/>
                <a:gd name="T53" fmla="*/ 217 h 225"/>
                <a:gd name="T54" fmla="*/ 12 w 184"/>
                <a:gd name="T55" fmla="*/ 217 h 225"/>
                <a:gd name="T56" fmla="*/ 28 w 184"/>
                <a:gd name="T57" fmla="*/ 157 h 225"/>
                <a:gd name="T58" fmla="*/ 40 w 184"/>
                <a:gd name="T59" fmla="*/ 157 h 225"/>
                <a:gd name="T60" fmla="*/ 40 w 184"/>
                <a:gd name="T61" fmla="*/ 149 h 225"/>
                <a:gd name="T62" fmla="*/ 20 w 184"/>
                <a:gd name="T63" fmla="*/ 149 h 225"/>
                <a:gd name="T64" fmla="*/ 0 w 184"/>
                <a:gd name="T65" fmla="*/ 225 h 225"/>
                <a:gd name="T66" fmla="*/ 184 w 184"/>
                <a:gd name="T67" fmla="*/ 225 h 225"/>
                <a:gd name="T68" fmla="*/ 164 w 184"/>
                <a:gd name="T69" fmla="*/ 14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4" h="225">
                  <a:moveTo>
                    <a:pt x="121" y="69"/>
                  </a:moveTo>
                  <a:cubicBezTo>
                    <a:pt x="121" y="53"/>
                    <a:pt x="107" y="40"/>
                    <a:pt x="91" y="40"/>
                  </a:cubicBezTo>
                  <a:cubicBezTo>
                    <a:pt x="75" y="40"/>
                    <a:pt x="62" y="53"/>
                    <a:pt x="62" y="69"/>
                  </a:cubicBezTo>
                  <a:cubicBezTo>
                    <a:pt x="62" y="85"/>
                    <a:pt x="75" y="99"/>
                    <a:pt x="91" y="99"/>
                  </a:cubicBezTo>
                  <a:cubicBezTo>
                    <a:pt x="107" y="99"/>
                    <a:pt x="121" y="85"/>
                    <a:pt x="121" y="69"/>
                  </a:cubicBezTo>
                  <a:close/>
                  <a:moveTo>
                    <a:pt x="70" y="69"/>
                  </a:moveTo>
                  <a:cubicBezTo>
                    <a:pt x="70" y="57"/>
                    <a:pt x="80" y="48"/>
                    <a:pt x="91" y="48"/>
                  </a:cubicBezTo>
                  <a:cubicBezTo>
                    <a:pt x="103" y="48"/>
                    <a:pt x="113" y="57"/>
                    <a:pt x="113" y="69"/>
                  </a:cubicBezTo>
                  <a:cubicBezTo>
                    <a:pt x="113" y="81"/>
                    <a:pt x="103" y="91"/>
                    <a:pt x="91" y="91"/>
                  </a:cubicBezTo>
                  <a:cubicBezTo>
                    <a:pt x="80" y="91"/>
                    <a:pt x="70" y="81"/>
                    <a:pt x="70" y="69"/>
                  </a:cubicBezTo>
                  <a:close/>
                  <a:moveTo>
                    <a:pt x="91" y="202"/>
                  </a:moveTo>
                  <a:cubicBezTo>
                    <a:pt x="94" y="198"/>
                    <a:pt x="94" y="198"/>
                    <a:pt x="94" y="198"/>
                  </a:cubicBezTo>
                  <a:cubicBezTo>
                    <a:pt x="97" y="195"/>
                    <a:pt x="160" y="120"/>
                    <a:pt x="159" y="71"/>
                  </a:cubicBezTo>
                  <a:cubicBezTo>
                    <a:pt x="159" y="32"/>
                    <a:pt x="129" y="0"/>
                    <a:pt x="91" y="0"/>
                  </a:cubicBezTo>
                  <a:cubicBezTo>
                    <a:pt x="54" y="0"/>
                    <a:pt x="24" y="32"/>
                    <a:pt x="24" y="71"/>
                  </a:cubicBezTo>
                  <a:cubicBezTo>
                    <a:pt x="24" y="120"/>
                    <a:pt x="86" y="195"/>
                    <a:pt x="88" y="198"/>
                  </a:cubicBezTo>
                  <a:lnTo>
                    <a:pt x="91" y="202"/>
                  </a:lnTo>
                  <a:close/>
                  <a:moveTo>
                    <a:pt x="91" y="9"/>
                  </a:moveTo>
                  <a:cubicBezTo>
                    <a:pt x="124" y="9"/>
                    <a:pt x="151" y="37"/>
                    <a:pt x="151" y="72"/>
                  </a:cubicBezTo>
                  <a:cubicBezTo>
                    <a:pt x="152" y="111"/>
                    <a:pt x="104" y="173"/>
                    <a:pt x="91" y="189"/>
                  </a:cubicBezTo>
                  <a:cubicBezTo>
                    <a:pt x="79" y="173"/>
                    <a:pt x="32" y="111"/>
                    <a:pt x="32" y="71"/>
                  </a:cubicBezTo>
                  <a:cubicBezTo>
                    <a:pt x="32" y="37"/>
                    <a:pt x="58" y="9"/>
                    <a:pt x="91" y="9"/>
                  </a:cubicBezTo>
                  <a:close/>
                  <a:moveTo>
                    <a:pt x="164" y="149"/>
                  </a:moveTo>
                  <a:cubicBezTo>
                    <a:pt x="140" y="149"/>
                    <a:pt x="140" y="149"/>
                    <a:pt x="140" y="149"/>
                  </a:cubicBezTo>
                  <a:cubicBezTo>
                    <a:pt x="140" y="157"/>
                    <a:pt x="140" y="157"/>
                    <a:pt x="140" y="157"/>
                  </a:cubicBezTo>
                  <a:cubicBezTo>
                    <a:pt x="156" y="157"/>
                    <a:pt x="156" y="157"/>
                    <a:pt x="156" y="157"/>
                  </a:cubicBezTo>
                  <a:cubicBezTo>
                    <a:pt x="172" y="217"/>
                    <a:pt x="172" y="217"/>
                    <a:pt x="172" y="217"/>
                  </a:cubicBezTo>
                  <a:cubicBezTo>
                    <a:pt x="12" y="217"/>
                    <a:pt x="12" y="217"/>
                    <a:pt x="12" y="21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0" y="149"/>
                    <a:pt x="40" y="149"/>
                    <a:pt x="40" y="149"/>
                  </a:cubicBezTo>
                  <a:cubicBezTo>
                    <a:pt x="20" y="149"/>
                    <a:pt x="20" y="149"/>
                    <a:pt x="20" y="149"/>
                  </a:cubicBezTo>
                  <a:cubicBezTo>
                    <a:pt x="0" y="225"/>
                    <a:pt x="0" y="225"/>
                    <a:pt x="0" y="225"/>
                  </a:cubicBezTo>
                  <a:cubicBezTo>
                    <a:pt x="184" y="225"/>
                    <a:pt x="184" y="225"/>
                    <a:pt x="184" y="225"/>
                  </a:cubicBezTo>
                  <a:lnTo>
                    <a:pt x="164" y="1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9DB4D598-1671-4B28-BB79-38BFCAE71B84}"/>
                </a:ext>
              </a:extLst>
            </p:cNvPr>
            <p:cNvSpPr/>
            <p:nvPr/>
          </p:nvSpPr>
          <p:spPr>
            <a:xfrm>
              <a:off x="9796248" y="3320714"/>
              <a:ext cx="1121850" cy="2165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accent1"/>
                  </a:solidFill>
                </a:rPr>
                <a:t>More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4B58EC8-AE0E-47BE-A670-F350CCD1F430}"/>
                </a:ext>
              </a:extLst>
            </p:cNvPr>
            <p:cNvGrpSpPr/>
            <p:nvPr/>
          </p:nvGrpSpPr>
          <p:grpSpPr>
            <a:xfrm>
              <a:off x="9352161" y="1823507"/>
              <a:ext cx="1953068" cy="2036380"/>
              <a:chOff x="9352161" y="1645174"/>
              <a:chExt cx="1953068" cy="2036380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F22F5360-8CAA-4E12-B256-9D59E408D733}"/>
                  </a:ext>
                </a:extLst>
              </p:cNvPr>
              <p:cNvSpPr/>
              <p:nvPr/>
            </p:nvSpPr>
            <p:spPr>
              <a:xfrm>
                <a:off x="9424046" y="1645174"/>
                <a:ext cx="1881183" cy="2036380"/>
              </a:xfrm>
              <a:prstGeom prst="roundRect">
                <a:avLst>
                  <a:gd name="adj" fmla="val 2929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330200" dist="38100" dir="5400000" algn="t" rotWithShape="0">
                  <a:prstClr val="black">
                    <a:alpha val="2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ight Triangle 32">
                <a:extLst>
                  <a:ext uri="{FF2B5EF4-FFF2-40B4-BE49-F238E27FC236}">
                    <a16:creationId xmlns:a16="http://schemas.microsoft.com/office/drawing/2014/main" id="{666CC954-899D-43A1-A96A-E8BE505C9343}"/>
                  </a:ext>
                </a:extLst>
              </p:cNvPr>
              <p:cNvSpPr/>
              <p:nvPr/>
            </p:nvSpPr>
            <p:spPr>
              <a:xfrm rot="2700000">
                <a:off x="9352161" y="1890811"/>
                <a:ext cx="153296" cy="153296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1C62C6-AAE0-4C28-9040-D901DD621649}"/>
                </a:ext>
              </a:extLst>
            </p:cNvPr>
            <p:cNvSpPr txBox="1"/>
            <p:nvPr/>
          </p:nvSpPr>
          <p:spPr>
            <a:xfrm>
              <a:off x="9487546" y="2714835"/>
              <a:ext cx="17392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Company Name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5CBE3DB-2B8B-403E-8219-3A29B22D77FF}"/>
                </a:ext>
              </a:extLst>
            </p:cNvPr>
            <p:cNvGrpSpPr/>
            <p:nvPr/>
          </p:nvGrpSpPr>
          <p:grpSpPr>
            <a:xfrm>
              <a:off x="9926454" y="3101398"/>
              <a:ext cx="861438" cy="121746"/>
              <a:chOff x="2640910" y="3832165"/>
              <a:chExt cx="1004296" cy="141936"/>
            </a:xfrm>
            <a:solidFill>
              <a:srgbClr val="FFFF00"/>
            </a:solidFill>
          </p:grpSpPr>
          <p:sp>
            <p:nvSpPr>
              <p:cNvPr id="40" name="Star: 5 Points 39">
                <a:extLst>
                  <a:ext uri="{FF2B5EF4-FFF2-40B4-BE49-F238E27FC236}">
                    <a16:creationId xmlns:a16="http://schemas.microsoft.com/office/drawing/2014/main" id="{9FC4F577-459E-4414-A9EF-6AE6CD521B7E}"/>
                  </a:ext>
                </a:extLst>
              </p:cNvPr>
              <p:cNvSpPr/>
              <p:nvPr/>
            </p:nvSpPr>
            <p:spPr>
              <a:xfrm>
                <a:off x="3503270" y="3832165"/>
                <a:ext cx="141936" cy="141936"/>
              </a:xfrm>
              <a:prstGeom prst="star5">
                <a:avLst>
                  <a:gd name="adj" fmla="val 25677"/>
                  <a:gd name="hf" fmla="val 105146"/>
                  <a:gd name="vf" fmla="val 11055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Star: 5 Points 40">
                <a:extLst>
                  <a:ext uri="{FF2B5EF4-FFF2-40B4-BE49-F238E27FC236}">
                    <a16:creationId xmlns:a16="http://schemas.microsoft.com/office/drawing/2014/main" id="{F0351371-0CA3-451F-AFFA-CB1271FD20CF}"/>
                  </a:ext>
                </a:extLst>
              </p:cNvPr>
              <p:cNvSpPr/>
              <p:nvPr/>
            </p:nvSpPr>
            <p:spPr>
              <a:xfrm>
                <a:off x="3287680" y="3832165"/>
                <a:ext cx="141936" cy="141936"/>
              </a:xfrm>
              <a:prstGeom prst="star5">
                <a:avLst>
                  <a:gd name="adj" fmla="val 25677"/>
                  <a:gd name="hf" fmla="val 105146"/>
                  <a:gd name="vf" fmla="val 11055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Star: 5 Points 41">
                <a:extLst>
                  <a:ext uri="{FF2B5EF4-FFF2-40B4-BE49-F238E27FC236}">
                    <a16:creationId xmlns:a16="http://schemas.microsoft.com/office/drawing/2014/main" id="{34AFAB85-1595-464B-BAA1-BF429E656CEE}"/>
                  </a:ext>
                </a:extLst>
              </p:cNvPr>
              <p:cNvSpPr/>
              <p:nvPr/>
            </p:nvSpPr>
            <p:spPr>
              <a:xfrm>
                <a:off x="3072090" y="3832165"/>
                <a:ext cx="141936" cy="141936"/>
              </a:xfrm>
              <a:prstGeom prst="star5">
                <a:avLst>
                  <a:gd name="adj" fmla="val 25677"/>
                  <a:gd name="hf" fmla="val 105146"/>
                  <a:gd name="vf" fmla="val 11055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Star: 5 Points 42">
                <a:extLst>
                  <a:ext uri="{FF2B5EF4-FFF2-40B4-BE49-F238E27FC236}">
                    <a16:creationId xmlns:a16="http://schemas.microsoft.com/office/drawing/2014/main" id="{9737A79D-342F-4325-9BD3-C4B376B111C6}"/>
                  </a:ext>
                </a:extLst>
              </p:cNvPr>
              <p:cNvSpPr/>
              <p:nvPr/>
            </p:nvSpPr>
            <p:spPr>
              <a:xfrm>
                <a:off x="2856500" y="3832165"/>
                <a:ext cx="141936" cy="141936"/>
              </a:xfrm>
              <a:prstGeom prst="star5">
                <a:avLst>
                  <a:gd name="adj" fmla="val 25677"/>
                  <a:gd name="hf" fmla="val 105146"/>
                  <a:gd name="vf" fmla="val 11055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Star: 5 Points 43">
                <a:extLst>
                  <a:ext uri="{FF2B5EF4-FFF2-40B4-BE49-F238E27FC236}">
                    <a16:creationId xmlns:a16="http://schemas.microsoft.com/office/drawing/2014/main" id="{310EE00A-08DD-49F7-9CC4-E1E8075310FE}"/>
                  </a:ext>
                </a:extLst>
              </p:cNvPr>
              <p:cNvSpPr/>
              <p:nvPr/>
            </p:nvSpPr>
            <p:spPr>
              <a:xfrm>
                <a:off x="2640910" y="3832165"/>
                <a:ext cx="141936" cy="141936"/>
              </a:xfrm>
              <a:prstGeom prst="star5">
                <a:avLst>
                  <a:gd name="adj" fmla="val 25677"/>
                  <a:gd name="hf" fmla="val 105146"/>
                  <a:gd name="vf" fmla="val 11055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4C2BD7E-D549-4EC8-8A76-BCAEB9994A72}"/>
                </a:ext>
              </a:extLst>
            </p:cNvPr>
            <p:cNvSpPr/>
            <p:nvPr/>
          </p:nvSpPr>
          <p:spPr>
            <a:xfrm>
              <a:off x="9155279" y="2079357"/>
              <a:ext cx="132869" cy="132869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472B82C-7BF6-4FB6-A6FF-FA4BA22C9E9D}"/>
                </a:ext>
              </a:extLst>
            </p:cNvPr>
            <p:cNvSpPr txBox="1"/>
            <p:nvPr/>
          </p:nvSpPr>
          <p:spPr>
            <a:xfrm>
              <a:off x="9555809" y="3315951"/>
              <a:ext cx="160273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The quick, brown fox</a:t>
              </a:r>
            </a:p>
          </p:txBody>
        </p:sp>
        <p:grpSp>
          <p:nvGrpSpPr>
            <p:cNvPr id="49" name="Gruppieren 1159">
              <a:extLst>
                <a:ext uri="{FF2B5EF4-FFF2-40B4-BE49-F238E27FC236}">
                  <a16:creationId xmlns:a16="http://schemas.microsoft.com/office/drawing/2014/main" id="{C5A3BF21-73E3-4353-84F8-7133F6CEA3E2}"/>
                </a:ext>
              </a:extLst>
            </p:cNvPr>
            <p:cNvGrpSpPr/>
            <p:nvPr/>
          </p:nvGrpSpPr>
          <p:grpSpPr>
            <a:xfrm>
              <a:off x="10111988" y="2059352"/>
              <a:ext cx="490371" cy="488809"/>
              <a:chOff x="2489993" y="3922712"/>
              <a:chExt cx="498476" cy="496888"/>
            </a:xfrm>
            <a:solidFill>
              <a:schemeClr val="bg1"/>
            </a:solidFill>
          </p:grpSpPr>
          <p:sp>
            <p:nvSpPr>
              <p:cNvPr id="50" name="Freeform 922">
                <a:extLst>
                  <a:ext uri="{FF2B5EF4-FFF2-40B4-BE49-F238E27FC236}">
                    <a16:creationId xmlns:a16="http://schemas.microsoft.com/office/drawing/2014/main" id="{5BFF897C-9034-4C44-9B24-C1187D3F8C9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89993" y="4117975"/>
                <a:ext cx="257175" cy="301625"/>
              </a:xfrm>
              <a:custGeom>
                <a:avLst/>
                <a:gdLst>
                  <a:gd name="T0" fmla="*/ 162 w 162"/>
                  <a:gd name="T1" fmla="*/ 190 h 190"/>
                  <a:gd name="T2" fmla="*/ 0 w 162"/>
                  <a:gd name="T3" fmla="*/ 190 h 190"/>
                  <a:gd name="T4" fmla="*/ 0 w 162"/>
                  <a:gd name="T5" fmla="*/ 66 h 190"/>
                  <a:gd name="T6" fmla="*/ 162 w 162"/>
                  <a:gd name="T7" fmla="*/ 0 h 190"/>
                  <a:gd name="T8" fmla="*/ 162 w 162"/>
                  <a:gd name="T9" fmla="*/ 190 h 190"/>
                  <a:gd name="T10" fmla="*/ 11 w 162"/>
                  <a:gd name="T11" fmla="*/ 180 h 190"/>
                  <a:gd name="T12" fmla="*/ 152 w 162"/>
                  <a:gd name="T13" fmla="*/ 180 h 190"/>
                  <a:gd name="T14" fmla="*/ 152 w 162"/>
                  <a:gd name="T15" fmla="*/ 15 h 190"/>
                  <a:gd name="T16" fmla="*/ 11 w 162"/>
                  <a:gd name="T17" fmla="*/ 74 h 190"/>
                  <a:gd name="T18" fmla="*/ 11 w 162"/>
                  <a:gd name="T19" fmla="*/ 18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2" h="190">
                    <a:moveTo>
                      <a:pt x="162" y="190"/>
                    </a:moveTo>
                    <a:lnTo>
                      <a:pt x="0" y="190"/>
                    </a:lnTo>
                    <a:lnTo>
                      <a:pt x="0" y="66"/>
                    </a:lnTo>
                    <a:lnTo>
                      <a:pt x="162" y="0"/>
                    </a:lnTo>
                    <a:lnTo>
                      <a:pt x="162" y="190"/>
                    </a:lnTo>
                    <a:close/>
                    <a:moveTo>
                      <a:pt x="11" y="180"/>
                    </a:moveTo>
                    <a:lnTo>
                      <a:pt x="152" y="180"/>
                    </a:lnTo>
                    <a:lnTo>
                      <a:pt x="152" y="15"/>
                    </a:lnTo>
                    <a:lnTo>
                      <a:pt x="11" y="74"/>
                    </a:lnTo>
                    <a:lnTo>
                      <a:pt x="11" y="1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923">
                <a:extLst>
                  <a:ext uri="{FF2B5EF4-FFF2-40B4-BE49-F238E27FC236}">
                    <a16:creationId xmlns:a16="http://schemas.microsoft.com/office/drawing/2014/main" id="{F67B9898-5607-4E44-8A80-B3BDDF6413A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13831" y="3922712"/>
                <a:ext cx="274638" cy="231775"/>
              </a:xfrm>
              <a:custGeom>
                <a:avLst/>
                <a:gdLst>
                  <a:gd name="T0" fmla="*/ 128 w 132"/>
                  <a:gd name="T1" fmla="*/ 112 h 112"/>
                  <a:gd name="T2" fmla="*/ 126 w 132"/>
                  <a:gd name="T3" fmla="*/ 111 h 112"/>
                  <a:gd name="T4" fmla="*/ 2 w 132"/>
                  <a:gd name="T5" fmla="*/ 31 h 112"/>
                  <a:gd name="T6" fmla="*/ 0 w 132"/>
                  <a:gd name="T7" fmla="*/ 28 h 112"/>
                  <a:gd name="T8" fmla="*/ 0 w 132"/>
                  <a:gd name="T9" fmla="*/ 4 h 112"/>
                  <a:gd name="T10" fmla="*/ 2 w 132"/>
                  <a:gd name="T11" fmla="*/ 0 h 112"/>
                  <a:gd name="T12" fmla="*/ 6 w 132"/>
                  <a:gd name="T13" fmla="*/ 1 h 112"/>
                  <a:gd name="T14" fmla="*/ 130 w 132"/>
                  <a:gd name="T15" fmla="*/ 81 h 112"/>
                  <a:gd name="T16" fmla="*/ 132 w 132"/>
                  <a:gd name="T17" fmla="*/ 84 h 112"/>
                  <a:gd name="T18" fmla="*/ 132 w 132"/>
                  <a:gd name="T19" fmla="*/ 108 h 112"/>
                  <a:gd name="T20" fmla="*/ 130 w 132"/>
                  <a:gd name="T21" fmla="*/ 112 h 112"/>
                  <a:gd name="T22" fmla="*/ 128 w 132"/>
                  <a:gd name="T23" fmla="*/ 112 h 112"/>
                  <a:gd name="T24" fmla="*/ 8 w 132"/>
                  <a:gd name="T25" fmla="*/ 26 h 112"/>
                  <a:gd name="T26" fmla="*/ 124 w 132"/>
                  <a:gd name="T27" fmla="*/ 101 h 112"/>
                  <a:gd name="T28" fmla="*/ 124 w 132"/>
                  <a:gd name="T29" fmla="*/ 86 h 112"/>
                  <a:gd name="T30" fmla="*/ 8 w 132"/>
                  <a:gd name="T31" fmla="*/ 11 h 112"/>
                  <a:gd name="T32" fmla="*/ 8 w 132"/>
                  <a:gd name="T33" fmla="*/ 26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2" h="112">
                    <a:moveTo>
                      <a:pt x="128" y="112"/>
                    </a:moveTo>
                    <a:cubicBezTo>
                      <a:pt x="127" y="112"/>
                      <a:pt x="126" y="112"/>
                      <a:pt x="126" y="11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1" y="31"/>
                      <a:pt x="0" y="29"/>
                      <a:pt x="0" y="28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1"/>
                      <a:pt x="2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130" y="81"/>
                      <a:pt x="130" y="81"/>
                      <a:pt x="130" y="81"/>
                    </a:cubicBezTo>
                    <a:cubicBezTo>
                      <a:pt x="131" y="81"/>
                      <a:pt x="132" y="83"/>
                      <a:pt x="132" y="84"/>
                    </a:cubicBezTo>
                    <a:cubicBezTo>
                      <a:pt x="132" y="108"/>
                      <a:pt x="132" y="108"/>
                      <a:pt x="132" y="108"/>
                    </a:cubicBezTo>
                    <a:cubicBezTo>
                      <a:pt x="132" y="109"/>
                      <a:pt x="131" y="111"/>
                      <a:pt x="130" y="112"/>
                    </a:cubicBezTo>
                    <a:cubicBezTo>
                      <a:pt x="129" y="112"/>
                      <a:pt x="129" y="112"/>
                      <a:pt x="128" y="112"/>
                    </a:cubicBezTo>
                    <a:close/>
                    <a:moveTo>
                      <a:pt x="8" y="26"/>
                    </a:moveTo>
                    <a:cubicBezTo>
                      <a:pt x="124" y="101"/>
                      <a:pt x="124" y="101"/>
                      <a:pt x="124" y="101"/>
                    </a:cubicBezTo>
                    <a:cubicBezTo>
                      <a:pt x="124" y="86"/>
                      <a:pt x="124" y="86"/>
                      <a:pt x="124" y="86"/>
                    </a:cubicBezTo>
                    <a:cubicBezTo>
                      <a:pt x="8" y="11"/>
                      <a:pt x="8" y="11"/>
                      <a:pt x="8" y="11"/>
                    </a:cubicBezTo>
                    <a:lnTo>
                      <a:pt x="8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924">
                <a:extLst>
                  <a:ext uri="{FF2B5EF4-FFF2-40B4-BE49-F238E27FC236}">
                    <a16:creationId xmlns:a16="http://schemas.microsoft.com/office/drawing/2014/main" id="{E8906885-A51C-46A3-87BA-52345BCABE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96381" y="4270375"/>
                <a:ext cx="100013" cy="149225"/>
              </a:xfrm>
              <a:custGeom>
                <a:avLst/>
                <a:gdLst>
                  <a:gd name="T0" fmla="*/ 63 w 63"/>
                  <a:gd name="T1" fmla="*/ 94 h 94"/>
                  <a:gd name="T2" fmla="*/ 0 w 63"/>
                  <a:gd name="T3" fmla="*/ 94 h 94"/>
                  <a:gd name="T4" fmla="*/ 0 w 63"/>
                  <a:gd name="T5" fmla="*/ 0 h 94"/>
                  <a:gd name="T6" fmla="*/ 63 w 63"/>
                  <a:gd name="T7" fmla="*/ 0 h 94"/>
                  <a:gd name="T8" fmla="*/ 63 w 63"/>
                  <a:gd name="T9" fmla="*/ 94 h 94"/>
                  <a:gd name="T10" fmla="*/ 11 w 63"/>
                  <a:gd name="T11" fmla="*/ 84 h 94"/>
                  <a:gd name="T12" fmla="*/ 53 w 63"/>
                  <a:gd name="T13" fmla="*/ 84 h 94"/>
                  <a:gd name="T14" fmla="*/ 53 w 63"/>
                  <a:gd name="T15" fmla="*/ 11 h 94"/>
                  <a:gd name="T16" fmla="*/ 11 w 63"/>
                  <a:gd name="T17" fmla="*/ 11 h 94"/>
                  <a:gd name="T18" fmla="*/ 11 w 63"/>
                  <a:gd name="T19" fmla="*/ 8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94">
                    <a:moveTo>
                      <a:pt x="63" y="94"/>
                    </a:moveTo>
                    <a:lnTo>
                      <a:pt x="0" y="94"/>
                    </a:lnTo>
                    <a:lnTo>
                      <a:pt x="0" y="0"/>
                    </a:lnTo>
                    <a:lnTo>
                      <a:pt x="63" y="0"/>
                    </a:lnTo>
                    <a:lnTo>
                      <a:pt x="63" y="94"/>
                    </a:lnTo>
                    <a:close/>
                    <a:moveTo>
                      <a:pt x="11" y="84"/>
                    </a:moveTo>
                    <a:lnTo>
                      <a:pt x="53" y="84"/>
                    </a:lnTo>
                    <a:lnTo>
                      <a:pt x="53" y="11"/>
                    </a:lnTo>
                    <a:lnTo>
                      <a:pt x="11" y="11"/>
                    </a:lnTo>
                    <a:lnTo>
                      <a:pt x="11" y="8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925">
                <a:extLst>
                  <a:ext uri="{FF2B5EF4-FFF2-40B4-BE49-F238E27FC236}">
                    <a16:creationId xmlns:a16="http://schemas.microsoft.com/office/drawing/2014/main" id="{07A5ADE2-11E9-4CE6-B692-B8B08B09A9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05906" y="4121150"/>
                <a:ext cx="82550" cy="92075"/>
              </a:xfrm>
              <a:custGeom>
                <a:avLst/>
                <a:gdLst>
                  <a:gd name="T0" fmla="*/ 32 w 40"/>
                  <a:gd name="T1" fmla="*/ 44 h 44"/>
                  <a:gd name="T2" fmla="*/ 8 w 40"/>
                  <a:gd name="T3" fmla="*/ 44 h 44"/>
                  <a:gd name="T4" fmla="*/ 0 w 40"/>
                  <a:gd name="T5" fmla="*/ 36 h 44"/>
                  <a:gd name="T6" fmla="*/ 0 w 40"/>
                  <a:gd name="T7" fmla="*/ 8 h 44"/>
                  <a:gd name="T8" fmla="*/ 8 w 40"/>
                  <a:gd name="T9" fmla="*/ 0 h 44"/>
                  <a:gd name="T10" fmla="*/ 32 w 40"/>
                  <a:gd name="T11" fmla="*/ 0 h 44"/>
                  <a:gd name="T12" fmla="*/ 40 w 40"/>
                  <a:gd name="T13" fmla="*/ 8 h 44"/>
                  <a:gd name="T14" fmla="*/ 40 w 40"/>
                  <a:gd name="T15" fmla="*/ 36 h 44"/>
                  <a:gd name="T16" fmla="*/ 32 w 40"/>
                  <a:gd name="T17" fmla="*/ 44 h 44"/>
                  <a:gd name="T18" fmla="*/ 8 w 40"/>
                  <a:gd name="T19" fmla="*/ 8 h 44"/>
                  <a:gd name="T20" fmla="*/ 8 w 40"/>
                  <a:gd name="T21" fmla="*/ 36 h 44"/>
                  <a:gd name="T22" fmla="*/ 32 w 40"/>
                  <a:gd name="T23" fmla="*/ 36 h 44"/>
                  <a:gd name="T24" fmla="*/ 32 w 40"/>
                  <a:gd name="T25" fmla="*/ 36 h 44"/>
                  <a:gd name="T26" fmla="*/ 32 w 40"/>
                  <a:gd name="T27" fmla="*/ 8 h 44"/>
                  <a:gd name="T28" fmla="*/ 8 w 40"/>
                  <a:gd name="T29" fmla="*/ 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0" h="44">
                    <a:moveTo>
                      <a:pt x="32" y="44"/>
                    </a:moveTo>
                    <a:cubicBezTo>
                      <a:pt x="8" y="44"/>
                      <a:pt x="8" y="44"/>
                      <a:pt x="8" y="44"/>
                    </a:cubicBezTo>
                    <a:cubicBezTo>
                      <a:pt x="4" y="44"/>
                      <a:pt x="0" y="40"/>
                      <a:pt x="0" y="3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6" y="0"/>
                      <a:pt x="40" y="4"/>
                      <a:pt x="40" y="8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40"/>
                      <a:pt x="36" y="44"/>
                      <a:pt x="32" y="44"/>
                    </a:cubicBezTo>
                    <a:close/>
                    <a:moveTo>
                      <a:pt x="8" y="8"/>
                    </a:moveTo>
                    <a:cubicBezTo>
                      <a:pt x="8" y="36"/>
                      <a:pt x="8" y="36"/>
                      <a:pt x="8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8"/>
                      <a:pt x="32" y="8"/>
                      <a:pt x="32" y="8"/>
                    </a:cubicBezTo>
                    <a:lnTo>
                      <a:pt x="8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926">
                <a:extLst>
                  <a:ext uri="{FF2B5EF4-FFF2-40B4-BE49-F238E27FC236}">
                    <a16:creationId xmlns:a16="http://schemas.microsoft.com/office/drawing/2014/main" id="{EE5A4067-6FBE-4FC9-B074-AE354A9CAF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31268" y="4237037"/>
                <a:ext cx="174625" cy="182563"/>
              </a:xfrm>
              <a:custGeom>
                <a:avLst/>
                <a:gdLst>
                  <a:gd name="T0" fmla="*/ 84 w 84"/>
                  <a:gd name="T1" fmla="*/ 88 h 88"/>
                  <a:gd name="T2" fmla="*/ 0 w 84"/>
                  <a:gd name="T3" fmla="*/ 88 h 88"/>
                  <a:gd name="T4" fmla="*/ 0 w 84"/>
                  <a:gd name="T5" fmla="*/ 8 h 88"/>
                  <a:gd name="T6" fmla="*/ 8 w 84"/>
                  <a:gd name="T7" fmla="*/ 0 h 88"/>
                  <a:gd name="T8" fmla="*/ 76 w 84"/>
                  <a:gd name="T9" fmla="*/ 0 h 88"/>
                  <a:gd name="T10" fmla="*/ 84 w 84"/>
                  <a:gd name="T11" fmla="*/ 8 h 88"/>
                  <a:gd name="T12" fmla="*/ 84 w 84"/>
                  <a:gd name="T13" fmla="*/ 88 h 88"/>
                  <a:gd name="T14" fmla="*/ 8 w 84"/>
                  <a:gd name="T15" fmla="*/ 80 h 88"/>
                  <a:gd name="T16" fmla="*/ 76 w 84"/>
                  <a:gd name="T17" fmla="*/ 80 h 88"/>
                  <a:gd name="T18" fmla="*/ 76 w 84"/>
                  <a:gd name="T19" fmla="*/ 8 h 88"/>
                  <a:gd name="T20" fmla="*/ 76 w 84"/>
                  <a:gd name="T21" fmla="*/ 8 h 88"/>
                  <a:gd name="T22" fmla="*/ 8 w 84"/>
                  <a:gd name="T23" fmla="*/ 8 h 88"/>
                  <a:gd name="T24" fmla="*/ 8 w 84"/>
                  <a:gd name="T25" fmla="*/ 8 h 88"/>
                  <a:gd name="T26" fmla="*/ 8 w 84"/>
                  <a:gd name="T27" fmla="*/ 8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4" h="88">
                    <a:moveTo>
                      <a:pt x="84" y="88"/>
                    </a:moveTo>
                    <a:cubicBezTo>
                      <a:pt x="0" y="88"/>
                      <a:pt x="0" y="88"/>
                      <a:pt x="0" y="8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80" y="0"/>
                      <a:pt x="84" y="4"/>
                      <a:pt x="84" y="8"/>
                    </a:cubicBezTo>
                    <a:lnTo>
                      <a:pt x="84" y="88"/>
                    </a:lnTo>
                    <a:close/>
                    <a:moveTo>
                      <a:pt x="8" y="80"/>
                    </a:moveTo>
                    <a:cubicBezTo>
                      <a:pt x="76" y="80"/>
                      <a:pt x="76" y="80"/>
                      <a:pt x="76" y="80"/>
                    </a:cubicBezTo>
                    <a:cubicBezTo>
                      <a:pt x="76" y="8"/>
                      <a:pt x="76" y="8"/>
                      <a:pt x="76" y="8"/>
                    </a:cubicBezTo>
                    <a:cubicBezTo>
                      <a:pt x="76" y="8"/>
                      <a:pt x="76" y="8"/>
                      <a:pt x="7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lnTo>
                      <a:pt x="8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927">
                <a:extLst>
                  <a:ext uri="{FF2B5EF4-FFF2-40B4-BE49-F238E27FC236}">
                    <a16:creationId xmlns:a16="http://schemas.microsoft.com/office/drawing/2014/main" id="{22D0EA2D-DA36-403E-B449-043462AC3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0793" y="4270375"/>
                <a:ext cx="157163" cy="174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Rectangle 928">
                <a:extLst>
                  <a:ext uri="{FF2B5EF4-FFF2-40B4-BE49-F238E27FC236}">
                    <a16:creationId xmlns:a16="http://schemas.microsoft.com/office/drawing/2014/main" id="{10C82613-7475-4A97-ABC3-311C3C58EC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0793" y="4303712"/>
                <a:ext cx="157163" cy="158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Rectangle 929">
                <a:extLst>
                  <a:ext uri="{FF2B5EF4-FFF2-40B4-BE49-F238E27FC236}">
                    <a16:creationId xmlns:a16="http://schemas.microsoft.com/office/drawing/2014/main" id="{53BECD3C-6A83-461C-B52E-E365669BCB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0793" y="4337050"/>
                <a:ext cx="157163" cy="158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Rectangle 930">
                <a:extLst>
                  <a:ext uri="{FF2B5EF4-FFF2-40B4-BE49-F238E27FC236}">
                    <a16:creationId xmlns:a16="http://schemas.microsoft.com/office/drawing/2014/main" id="{A8BA1DE7-4917-44B1-8E89-B6733EA680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0793" y="4370387"/>
                <a:ext cx="157163" cy="158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931">
                <a:extLst>
                  <a:ext uri="{FF2B5EF4-FFF2-40B4-BE49-F238E27FC236}">
                    <a16:creationId xmlns:a16="http://schemas.microsoft.com/office/drawing/2014/main" id="{541C053C-6564-4A8A-ABDB-992937019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1293" y="3989387"/>
                <a:ext cx="231775" cy="430213"/>
              </a:xfrm>
              <a:custGeom>
                <a:avLst/>
                <a:gdLst>
                  <a:gd name="T0" fmla="*/ 146 w 146"/>
                  <a:gd name="T1" fmla="*/ 271 h 271"/>
                  <a:gd name="T2" fmla="*/ 0 w 146"/>
                  <a:gd name="T3" fmla="*/ 271 h 271"/>
                  <a:gd name="T4" fmla="*/ 0 w 146"/>
                  <a:gd name="T5" fmla="*/ 0 h 271"/>
                  <a:gd name="T6" fmla="*/ 10 w 146"/>
                  <a:gd name="T7" fmla="*/ 0 h 271"/>
                  <a:gd name="T8" fmla="*/ 10 w 146"/>
                  <a:gd name="T9" fmla="*/ 261 h 271"/>
                  <a:gd name="T10" fmla="*/ 135 w 146"/>
                  <a:gd name="T11" fmla="*/ 261 h 271"/>
                  <a:gd name="T12" fmla="*/ 135 w 146"/>
                  <a:gd name="T13" fmla="*/ 88 h 271"/>
                  <a:gd name="T14" fmla="*/ 146 w 146"/>
                  <a:gd name="T15" fmla="*/ 88 h 271"/>
                  <a:gd name="T16" fmla="*/ 146 w 146"/>
                  <a:gd name="T17" fmla="*/ 271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6" h="271">
                    <a:moveTo>
                      <a:pt x="146" y="271"/>
                    </a:moveTo>
                    <a:lnTo>
                      <a:pt x="0" y="27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61"/>
                    </a:lnTo>
                    <a:lnTo>
                      <a:pt x="135" y="261"/>
                    </a:lnTo>
                    <a:lnTo>
                      <a:pt x="135" y="88"/>
                    </a:lnTo>
                    <a:lnTo>
                      <a:pt x="146" y="88"/>
                    </a:lnTo>
                    <a:lnTo>
                      <a:pt x="146" y="27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77" name="PA_组合 11">
            <a:extLst>
              <a:ext uri="{FF2B5EF4-FFF2-40B4-BE49-F238E27FC236}">
                <a16:creationId xmlns:a16="http://schemas.microsoft.com/office/drawing/2014/main" id="{A7A42EF0-F6A0-492F-B91E-8E7B0C0BB74C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95319" y="5972165"/>
            <a:ext cx="382903" cy="339465"/>
            <a:chOff x="549423" y="3331609"/>
            <a:chExt cx="382903" cy="339465"/>
          </a:xfrm>
        </p:grpSpPr>
        <p:sp>
          <p:nvSpPr>
            <p:cNvPr id="78" name="Freeform 7">
              <a:extLst>
                <a:ext uri="{FF2B5EF4-FFF2-40B4-BE49-F238E27FC236}">
                  <a16:creationId xmlns:a16="http://schemas.microsoft.com/office/drawing/2014/main" id="{B09EDCD8-04C8-48D8-B3F2-4CBF43F90A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065" y="3370177"/>
              <a:ext cx="300261" cy="300897"/>
            </a:xfrm>
            <a:custGeom>
              <a:avLst/>
              <a:gdLst>
                <a:gd name="T0" fmla="*/ 470 w 940"/>
                <a:gd name="T1" fmla="*/ 940 h 940"/>
                <a:gd name="T2" fmla="*/ 0 w 940"/>
                <a:gd name="T3" fmla="*/ 470 h 940"/>
                <a:gd name="T4" fmla="*/ 470 w 940"/>
                <a:gd name="T5" fmla="*/ 0 h 940"/>
                <a:gd name="T6" fmla="*/ 940 w 940"/>
                <a:gd name="T7" fmla="*/ 470 h 940"/>
                <a:gd name="T8" fmla="*/ 470 w 940"/>
                <a:gd name="T9" fmla="*/ 940 h 940"/>
                <a:gd name="T10" fmla="*/ 470 w 940"/>
                <a:gd name="T11" fmla="*/ 48 h 940"/>
                <a:gd name="T12" fmla="*/ 48 w 940"/>
                <a:gd name="T13" fmla="*/ 470 h 940"/>
                <a:gd name="T14" fmla="*/ 470 w 940"/>
                <a:gd name="T15" fmla="*/ 892 h 940"/>
                <a:gd name="T16" fmla="*/ 892 w 940"/>
                <a:gd name="T17" fmla="*/ 470 h 940"/>
                <a:gd name="T18" fmla="*/ 470 w 940"/>
                <a:gd name="T19" fmla="*/ 48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0" h="940">
                  <a:moveTo>
                    <a:pt x="470" y="940"/>
                  </a:moveTo>
                  <a:cubicBezTo>
                    <a:pt x="211" y="940"/>
                    <a:pt x="0" y="729"/>
                    <a:pt x="0" y="470"/>
                  </a:cubicBezTo>
                  <a:cubicBezTo>
                    <a:pt x="0" y="211"/>
                    <a:pt x="211" y="0"/>
                    <a:pt x="470" y="0"/>
                  </a:cubicBezTo>
                  <a:cubicBezTo>
                    <a:pt x="729" y="0"/>
                    <a:pt x="940" y="211"/>
                    <a:pt x="940" y="470"/>
                  </a:cubicBezTo>
                  <a:cubicBezTo>
                    <a:pt x="940" y="729"/>
                    <a:pt x="729" y="940"/>
                    <a:pt x="470" y="940"/>
                  </a:cubicBezTo>
                  <a:close/>
                  <a:moveTo>
                    <a:pt x="470" y="48"/>
                  </a:moveTo>
                  <a:cubicBezTo>
                    <a:pt x="237" y="48"/>
                    <a:pt x="48" y="237"/>
                    <a:pt x="48" y="470"/>
                  </a:cubicBezTo>
                  <a:cubicBezTo>
                    <a:pt x="48" y="703"/>
                    <a:pt x="237" y="892"/>
                    <a:pt x="470" y="892"/>
                  </a:cubicBezTo>
                  <a:cubicBezTo>
                    <a:pt x="703" y="892"/>
                    <a:pt x="892" y="703"/>
                    <a:pt x="892" y="470"/>
                  </a:cubicBezTo>
                  <a:cubicBezTo>
                    <a:pt x="892" y="237"/>
                    <a:pt x="703" y="48"/>
                    <a:pt x="470" y="48"/>
                  </a:cubicBez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2540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7">
              <a:extLst>
                <a:ext uri="{FF2B5EF4-FFF2-40B4-BE49-F238E27FC236}">
                  <a16:creationId xmlns:a16="http://schemas.microsoft.com/office/drawing/2014/main" id="{95C840AE-070D-4A5F-B2EA-3634CEF61A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9423" y="3331609"/>
              <a:ext cx="300261" cy="300897"/>
            </a:xfrm>
            <a:custGeom>
              <a:avLst/>
              <a:gdLst>
                <a:gd name="T0" fmla="*/ 470 w 940"/>
                <a:gd name="T1" fmla="*/ 940 h 940"/>
                <a:gd name="T2" fmla="*/ 0 w 940"/>
                <a:gd name="T3" fmla="*/ 470 h 940"/>
                <a:gd name="T4" fmla="*/ 470 w 940"/>
                <a:gd name="T5" fmla="*/ 0 h 940"/>
                <a:gd name="T6" fmla="*/ 940 w 940"/>
                <a:gd name="T7" fmla="*/ 470 h 940"/>
                <a:gd name="T8" fmla="*/ 470 w 940"/>
                <a:gd name="T9" fmla="*/ 940 h 940"/>
                <a:gd name="T10" fmla="*/ 470 w 940"/>
                <a:gd name="T11" fmla="*/ 48 h 940"/>
                <a:gd name="T12" fmla="*/ 48 w 940"/>
                <a:gd name="T13" fmla="*/ 470 h 940"/>
                <a:gd name="T14" fmla="*/ 470 w 940"/>
                <a:gd name="T15" fmla="*/ 892 h 940"/>
                <a:gd name="T16" fmla="*/ 892 w 940"/>
                <a:gd name="T17" fmla="*/ 470 h 940"/>
                <a:gd name="T18" fmla="*/ 470 w 940"/>
                <a:gd name="T19" fmla="*/ 48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0" h="940">
                  <a:moveTo>
                    <a:pt x="470" y="940"/>
                  </a:moveTo>
                  <a:cubicBezTo>
                    <a:pt x="211" y="940"/>
                    <a:pt x="0" y="729"/>
                    <a:pt x="0" y="470"/>
                  </a:cubicBezTo>
                  <a:cubicBezTo>
                    <a:pt x="0" y="211"/>
                    <a:pt x="211" y="0"/>
                    <a:pt x="470" y="0"/>
                  </a:cubicBezTo>
                  <a:cubicBezTo>
                    <a:pt x="729" y="0"/>
                    <a:pt x="940" y="211"/>
                    <a:pt x="940" y="470"/>
                  </a:cubicBezTo>
                  <a:cubicBezTo>
                    <a:pt x="940" y="729"/>
                    <a:pt x="729" y="940"/>
                    <a:pt x="470" y="940"/>
                  </a:cubicBezTo>
                  <a:close/>
                  <a:moveTo>
                    <a:pt x="470" y="48"/>
                  </a:moveTo>
                  <a:cubicBezTo>
                    <a:pt x="237" y="48"/>
                    <a:pt x="48" y="237"/>
                    <a:pt x="48" y="470"/>
                  </a:cubicBezTo>
                  <a:cubicBezTo>
                    <a:pt x="48" y="703"/>
                    <a:pt x="237" y="892"/>
                    <a:pt x="470" y="892"/>
                  </a:cubicBezTo>
                  <a:cubicBezTo>
                    <a:pt x="703" y="892"/>
                    <a:pt x="892" y="703"/>
                    <a:pt x="892" y="470"/>
                  </a:cubicBezTo>
                  <a:cubicBezTo>
                    <a:pt x="892" y="237"/>
                    <a:pt x="703" y="48"/>
                    <a:pt x="470" y="4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0" name="PA_组合 9">
            <a:extLst>
              <a:ext uri="{FF2B5EF4-FFF2-40B4-BE49-F238E27FC236}">
                <a16:creationId xmlns:a16="http://schemas.microsoft.com/office/drawing/2014/main" id="{588E517A-D7A2-48FC-A36E-A5054A988A8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726424" y="5490541"/>
            <a:ext cx="168220" cy="439422"/>
            <a:chOff x="454918" y="2338868"/>
            <a:chExt cx="133573" cy="348917"/>
          </a:xfrm>
        </p:grpSpPr>
        <p:sp>
          <p:nvSpPr>
            <p:cNvPr id="81" name="Freeform 5">
              <a:extLst>
                <a:ext uri="{FF2B5EF4-FFF2-40B4-BE49-F238E27FC236}">
                  <a16:creationId xmlns:a16="http://schemas.microsoft.com/office/drawing/2014/main" id="{87C55591-5421-4683-AA3D-A6A0CC4EB856}"/>
                </a:ext>
              </a:extLst>
            </p:cNvPr>
            <p:cNvSpPr>
              <a:spLocks/>
            </p:cNvSpPr>
            <p:nvPr/>
          </p:nvSpPr>
          <p:spPr bwMode="auto">
            <a:xfrm rot="19800000">
              <a:off x="537560" y="2377435"/>
              <a:ext cx="50931" cy="310350"/>
            </a:xfrm>
            <a:custGeom>
              <a:avLst/>
              <a:gdLst>
                <a:gd name="T0" fmla="*/ 34 w 138"/>
                <a:gd name="T1" fmla="*/ 841 h 841"/>
                <a:gd name="T2" fmla="*/ 18 w 138"/>
                <a:gd name="T3" fmla="*/ 835 h 841"/>
                <a:gd name="T4" fmla="*/ 16 w 138"/>
                <a:gd name="T5" fmla="*/ 801 h 841"/>
                <a:gd name="T6" fmla="*/ 79 w 138"/>
                <a:gd name="T7" fmla="*/ 729 h 841"/>
                <a:gd name="T8" fmla="*/ 17 w 138"/>
                <a:gd name="T9" fmla="*/ 654 h 841"/>
                <a:gd name="T10" fmla="*/ 18 w 138"/>
                <a:gd name="T11" fmla="*/ 624 h 841"/>
                <a:gd name="T12" fmla="*/ 81 w 138"/>
                <a:gd name="T13" fmla="*/ 549 h 841"/>
                <a:gd name="T14" fmla="*/ 20 w 138"/>
                <a:gd name="T15" fmla="*/ 476 h 841"/>
                <a:gd name="T16" fmla="*/ 20 w 138"/>
                <a:gd name="T17" fmla="*/ 445 h 841"/>
                <a:gd name="T18" fmla="*/ 71 w 138"/>
                <a:gd name="T19" fmla="*/ 388 h 841"/>
                <a:gd name="T20" fmla="*/ 7 w 138"/>
                <a:gd name="T21" fmla="*/ 310 h 841"/>
                <a:gd name="T22" fmla="*/ 8 w 138"/>
                <a:gd name="T23" fmla="*/ 279 h 841"/>
                <a:gd name="T24" fmla="*/ 71 w 138"/>
                <a:gd name="T25" fmla="*/ 208 h 841"/>
                <a:gd name="T26" fmla="*/ 7 w 138"/>
                <a:gd name="T27" fmla="*/ 130 h 841"/>
                <a:gd name="T28" fmla="*/ 8 w 138"/>
                <a:gd name="T29" fmla="*/ 100 h 841"/>
                <a:gd name="T30" fmla="*/ 82 w 138"/>
                <a:gd name="T31" fmla="*/ 12 h 841"/>
                <a:gd name="T32" fmla="*/ 115 w 138"/>
                <a:gd name="T33" fmla="*/ 9 h 841"/>
                <a:gd name="T34" fmla="*/ 118 w 138"/>
                <a:gd name="T35" fmla="*/ 42 h 841"/>
                <a:gd name="T36" fmla="*/ 57 w 138"/>
                <a:gd name="T37" fmla="*/ 115 h 841"/>
                <a:gd name="T38" fmla="*/ 121 w 138"/>
                <a:gd name="T39" fmla="*/ 194 h 841"/>
                <a:gd name="T40" fmla="*/ 120 w 138"/>
                <a:gd name="T41" fmla="*/ 225 h 841"/>
                <a:gd name="T42" fmla="*/ 57 w 138"/>
                <a:gd name="T43" fmla="*/ 296 h 841"/>
                <a:gd name="T44" fmla="*/ 121 w 138"/>
                <a:gd name="T45" fmla="*/ 374 h 841"/>
                <a:gd name="T46" fmla="*/ 120 w 138"/>
                <a:gd name="T47" fmla="*/ 405 h 841"/>
                <a:gd name="T48" fmla="*/ 70 w 138"/>
                <a:gd name="T49" fmla="*/ 461 h 841"/>
                <a:gd name="T50" fmla="*/ 130 w 138"/>
                <a:gd name="T51" fmla="*/ 534 h 841"/>
                <a:gd name="T52" fmla="*/ 130 w 138"/>
                <a:gd name="T53" fmla="*/ 564 h 841"/>
                <a:gd name="T54" fmla="*/ 67 w 138"/>
                <a:gd name="T55" fmla="*/ 639 h 841"/>
                <a:gd name="T56" fmla="*/ 129 w 138"/>
                <a:gd name="T57" fmla="*/ 714 h 841"/>
                <a:gd name="T58" fmla="*/ 128 w 138"/>
                <a:gd name="T59" fmla="*/ 745 h 841"/>
                <a:gd name="T60" fmla="*/ 52 w 138"/>
                <a:gd name="T61" fmla="*/ 833 h 841"/>
                <a:gd name="T62" fmla="*/ 34 w 138"/>
                <a:gd name="T63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8" h="841">
                  <a:moveTo>
                    <a:pt x="34" y="841"/>
                  </a:moveTo>
                  <a:cubicBezTo>
                    <a:pt x="28" y="841"/>
                    <a:pt x="23" y="839"/>
                    <a:pt x="18" y="835"/>
                  </a:cubicBezTo>
                  <a:cubicBezTo>
                    <a:pt x="8" y="827"/>
                    <a:pt x="7" y="811"/>
                    <a:pt x="16" y="801"/>
                  </a:cubicBezTo>
                  <a:cubicBezTo>
                    <a:pt x="79" y="729"/>
                    <a:pt x="79" y="729"/>
                    <a:pt x="79" y="729"/>
                  </a:cubicBezTo>
                  <a:cubicBezTo>
                    <a:pt x="17" y="654"/>
                    <a:pt x="17" y="654"/>
                    <a:pt x="17" y="654"/>
                  </a:cubicBezTo>
                  <a:cubicBezTo>
                    <a:pt x="10" y="645"/>
                    <a:pt x="10" y="632"/>
                    <a:pt x="18" y="624"/>
                  </a:cubicBezTo>
                  <a:cubicBezTo>
                    <a:pt x="81" y="549"/>
                    <a:pt x="81" y="549"/>
                    <a:pt x="81" y="549"/>
                  </a:cubicBezTo>
                  <a:cubicBezTo>
                    <a:pt x="20" y="476"/>
                    <a:pt x="20" y="476"/>
                    <a:pt x="20" y="476"/>
                  </a:cubicBezTo>
                  <a:cubicBezTo>
                    <a:pt x="12" y="467"/>
                    <a:pt x="12" y="454"/>
                    <a:pt x="20" y="445"/>
                  </a:cubicBezTo>
                  <a:cubicBezTo>
                    <a:pt x="71" y="388"/>
                    <a:pt x="71" y="388"/>
                    <a:pt x="71" y="388"/>
                  </a:cubicBezTo>
                  <a:cubicBezTo>
                    <a:pt x="7" y="310"/>
                    <a:pt x="7" y="310"/>
                    <a:pt x="7" y="310"/>
                  </a:cubicBezTo>
                  <a:cubicBezTo>
                    <a:pt x="0" y="301"/>
                    <a:pt x="0" y="288"/>
                    <a:pt x="8" y="279"/>
                  </a:cubicBezTo>
                  <a:cubicBezTo>
                    <a:pt x="71" y="208"/>
                    <a:pt x="71" y="208"/>
                    <a:pt x="71" y="208"/>
                  </a:cubicBezTo>
                  <a:cubicBezTo>
                    <a:pt x="7" y="130"/>
                    <a:pt x="7" y="130"/>
                    <a:pt x="7" y="130"/>
                  </a:cubicBezTo>
                  <a:cubicBezTo>
                    <a:pt x="0" y="121"/>
                    <a:pt x="0" y="108"/>
                    <a:pt x="8" y="100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90" y="1"/>
                    <a:pt x="105" y="0"/>
                    <a:pt x="115" y="9"/>
                  </a:cubicBezTo>
                  <a:cubicBezTo>
                    <a:pt x="126" y="17"/>
                    <a:pt x="127" y="32"/>
                    <a:pt x="118" y="42"/>
                  </a:cubicBezTo>
                  <a:cubicBezTo>
                    <a:pt x="57" y="115"/>
                    <a:pt x="57" y="115"/>
                    <a:pt x="57" y="115"/>
                  </a:cubicBezTo>
                  <a:cubicBezTo>
                    <a:pt x="121" y="194"/>
                    <a:pt x="121" y="194"/>
                    <a:pt x="121" y="194"/>
                  </a:cubicBezTo>
                  <a:cubicBezTo>
                    <a:pt x="128" y="203"/>
                    <a:pt x="128" y="216"/>
                    <a:pt x="120" y="225"/>
                  </a:cubicBezTo>
                  <a:cubicBezTo>
                    <a:pt x="57" y="296"/>
                    <a:pt x="57" y="296"/>
                    <a:pt x="57" y="296"/>
                  </a:cubicBezTo>
                  <a:cubicBezTo>
                    <a:pt x="121" y="374"/>
                    <a:pt x="121" y="374"/>
                    <a:pt x="121" y="374"/>
                  </a:cubicBezTo>
                  <a:cubicBezTo>
                    <a:pt x="128" y="383"/>
                    <a:pt x="128" y="396"/>
                    <a:pt x="120" y="405"/>
                  </a:cubicBezTo>
                  <a:cubicBezTo>
                    <a:pt x="70" y="461"/>
                    <a:pt x="70" y="461"/>
                    <a:pt x="70" y="461"/>
                  </a:cubicBezTo>
                  <a:cubicBezTo>
                    <a:pt x="130" y="534"/>
                    <a:pt x="130" y="534"/>
                    <a:pt x="130" y="534"/>
                  </a:cubicBezTo>
                  <a:cubicBezTo>
                    <a:pt x="138" y="542"/>
                    <a:pt x="138" y="556"/>
                    <a:pt x="130" y="564"/>
                  </a:cubicBezTo>
                  <a:cubicBezTo>
                    <a:pt x="67" y="639"/>
                    <a:pt x="67" y="639"/>
                    <a:pt x="67" y="639"/>
                  </a:cubicBezTo>
                  <a:cubicBezTo>
                    <a:pt x="129" y="714"/>
                    <a:pt x="129" y="714"/>
                    <a:pt x="129" y="714"/>
                  </a:cubicBezTo>
                  <a:cubicBezTo>
                    <a:pt x="136" y="723"/>
                    <a:pt x="136" y="736"/>
                    <a:pt x="128" y="745"/>
                  </a:cubicBezTo>
                  <a:cubicBezTo>
                    <a:pt x="52" y="833"/>
                    <a:pt x="52" y="833"/>
                    <a:pt x="52" y="833"/>
                  </a:cubicBezTo>
                  <a:cubicBezTo>
                    <a:pt x="47" y="838"/>
                    <a:pt x="41" y="841"/>
                    <a:pt x="34" y="841"/>
                  </a:cubicBez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2540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">
              <a:extLst>
                <a:ext uri="{FF2B5EF4-FFF2-40B4-BE49-F238E27FC236}">
                  <a16:creationId xmlns:a16="http://schemas.microsoft.com/office/drawing/2014/main" id="{69FCEC94-7AA1-4A1C-8B65-3199286C9139}"/>
                </a:ext>
              </a:extLst>
            </p:cNvPr>
            <p:cNvSpPr>
              <a:spLocks/>
            </p:cNvSpPr>
            <p:nvPr/>
          </p:nvSpPr>
          <p:spPr bwMode="auto">
            <a:xfrm rot="19800000">
              <a:off x="454918" y="2338868"/>
              <a:ext cx="50931" cy="310350"/>
            </a:xfrm>
            <a:custGeom>
              <a:avLst/>
              <a:gdLst>
                <a:gd name="T0" fmla="*/ 34 w 138"/>
                <a:gd name="T1" fmla="*/ 841 h 841"/>
                <a:gd name="T2" fmla="*/ 18 w 138"/>
                <a:gd name="T3" fmla="*/ 835 h 841"/>
                <a:gd name="T4" fmla="*/ 16 w 138"/>
                <a:gd name="T5" fmla="*/ 801 h 841"/>
                <a:gd name="T6" fmla="*/ 79 w 138"/>
                <a:gd name="T7" fmla="*/ 729 h 841"/>
                <a:gd name="T8" fmla="*/ 17 w 138"/>
                <a:gd name="T9" fmla="*/ 654 h 841"/>
                <a:gd name="T10" fmla="*/ 18 w 138"/>
                <a:gd name="T11" fmla="*/ 624 h 841"/>
                <a:gd name="T12" fmla="*/ 81 w 138"/>
                <a:gd name="T13" fmla="*/ 549 h 841"/>
                <a:gd name="T14" fmla="*/ 20 w 138"/>
                <a:gd name="T15" fmla="*/ 476 h 841"/>
                <a:gd name="T16" fmla="*/ 20 w 138"/>
                <a:gd name="T17" fmla="*/ 445 h 841"/>
                <a:gd name="T18" fmla="*/ 71 w 138"/>
                <a:gd name="T19" fmla="*/ 388 h 841"/>
                <a:gd name="T20" fmla="*/ 7 w 138"/>
                <a:gd name="T21" fmla="*/ 310 h 841"/>
                <a:gd name="T22" fmla="*/ 8 w 138"/>
                <a:gd name="T23" fmla="*/ 279 h 841"/>
                <a:gd name="T24" fmla="*/ 71 w 138"/>
                <a:gd name="T25" fmla="*/ 208 h 841"/>
                <a:gd name="T26" fmla="*/ 7 w 138"/>
                <a:gd name="T27" fmla="*/ 130 h 841"/>
                <a:gd name="T28" fmla="*/ 8 w 138"/>
                <a:gd name="T29" fmla="*/ 100 h 841"/>
                <a:gd name="T30" fmla="*/ 82 w 138"/>
                <a:gd name="T31" fmla="*/ 12 h 841"/>
                <a:gd name="T32" fmla="*/ 115 w 138"/>
                <a:gd name="T33" fmla="*/ 9 h 841"/>
                <a:gd name="T34" fmla="*/ 118 w 138"/>
                <a:gd name="T35" fmla="*/ 42 h 841"/>
                <a:gd name="T36" fmla="*/ 57 w 138"/>
                <a:gd name="T37" fmla="*/ 115 h 841"/>
                <a:gd name="T38" fmla="*/ 121 w 138"/>
                <a:gd name="T39" fmla="*/ 194 h 841"/>
                <a:gd name="T40" fmla="*/ 120 w 138"/>
                <a:gd name="T41" fmla="*/ 225 h 841"/>
                <a:gd name="T42" fmla="*/ 57 w 138"/>
                <a:gd name="T43" fmla="*/ 296 h 841"/>
                <a:gd name="T44" fmla="*/ 121 w 138"/>
                <a:gd name="T45" fmla="*/ 374 h 841"/>
                <a:gd name="T46" fmla="*/ 120 w 138"/>
                <a:gd name="T47" fmla="*/ 405 h 841"/>
                <a:gd name="T48" fmla="*/ 70 w 138"/>
                <a:gd name="T49" fmla="*/ 461 h 841"/>
                <a:gd name="T50" fmla="*/ 130 w 138"/>
                <a:gd name="T51" fmla="*/ 534 h 841"/>
                <a:gd name="T52" fmla="*/ 130 w 138"/>
                <a:gd name="T53" fmla="*/ 564 h 841"/>
                <a:gd name="T54" fmla="*/ 67 w 138"/>
                <a:gd name="T55" fmla="*/ 639 h 841"/>
                <a:gd name="T56" fmla="*/ 129 w 138"/>
                <a:gd name="T57" fmla="*/ 714 h 841"/>
                <a:gd name="T58" fmla="*/ 128 w 138"/>
                <a:gd name="T59" fmla="*/ 745 h 841"/>
                <a:gd name="T60" fmla="*/ 52 w 138"/>
                <a:gd name="T61" fmla="*/ 833 h 841"/>
                <a:gd name="T62" fmla="*/ 34 w 138"/>
                <a:gd name="T63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8" h="841">
                  <a:moveTo>
                    <a:pt x="34" y="841"/>
                  </a:moveTo>
                  <a:cubicBezTo>
                    <a:pt x="28" y="841"/>
                    <a:pt x="23" y="839"/>
                    <a:pt x="18" y="835"/>
                  </a:cubicBezTo>
                  <a:cubicBezTo>
                    <a:pt x="8" y="827"/>
                    <a:pt x="7" y="811"/>
                    <a:pt x="16" y="801"/>
                  </a:cubicBezTo>
                  <a:cubicBezTo>
                    <a:pt x="79" y="729"/>
                    <a:pt x="79" y="729"/>
                    <a:pt x="79" y="729"/>
                  </a:cubicBezTo>
                  <a:cubicBezTo>
                    <a:pt x="17" y="654"/>
                    <a:pt x="17" y="654"/>
                    <a:pt x="17" y="654"/>
                  </a:cubicBezTo>
                  <a:cubicBezTo>
                    <a:pt x="10" y="645"/>
                    <a:pt x="10" y="632"/>
                    <a:pt x="18" y="624"/>
                  </a:cubicBezTo>
                  <a:cubicBezTo>
                    <a:pt x="81" y="549"/>
                    <a:pt x="81" y="549"/>
                    <a:pt x="81" y="549"/>
                  </a:cubicBezTo>
                  <a:cubicBezTo>
                    <a:pt x="20" y="476"/>
                    <a:pt x="20" y="476"/>
                    <a:pt x="20" y="476"/>
                  </a:cubicBezTo>
                  <a:cubicBezTo>
                    <a:pt x="12" y="467"/>
                    <a:pt x="12" y="454"/>
                    <a:pt x="20" y="445"/>
                  </a:cubicBezTo>
                  <a:cubicBezTo>
                    <a:pt x="71" y="388"/>
                    <a:pt x="71" y="388"/>
                    <a:pt x="71" y="388"/>
                  </a:cubicBezTo>
                  <a:cubicBezTo>
                    <a:pt x="7" y="310"/>
                    <a:pt x="7" y="310"/>
                    <a:pt x="7" y="310"/>
                  </a:cubicBezTo>
                  <a:cubicBezTo>
                    <a:pt x="0" y="301"/>
                    <a:pt x="0" y="288"/>
                    <a:pt x="8" y="279"/>
                  </a:cubicBezTo>
                  <a:cubicBezTo>
                    <a:pt x="71" y="208"/>
                    <a:pt x="71" y="208"/>
                    <a:pt x="71" y="208"/>
                  </a:cubicBezTo>
                  <a:cubicBezTo>
                    <a:pt x="7" y="130"/>
                    <a:pt x="7" y="130"/>
                    <a:pt x="7" y="130"/>
                  </a:cubicBezTo>
                  <a:cubicBezTo>
                    <a:pt x="0" y="121"/>
                    <a:pt x="0" y="108"/>
                    <a:pt x="8" y="100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90" y="1"/>
                    <a:pt x="105" y="0"/>
                    <a:pt x="115" y="9"/>
                  </a:cubicBezTo>
                  <a:cubicBezTo>
                    <a:pt x="126" y="17"/>
                    <a:pt x="127" y="32"/>
                    <a:pt x="118" y="42"/>
                  </a:cubicBezTo>
                  <a:cubicBezTo>
                    <a:pt x="57" y="115"/>
                    <a:pt x="57" y="115"/>
                    <a:pt x="57" y="115"/>
                  </a:cubicBezTo>
                  <a:cubicBezTo>
                    <a:pt x="121" y="194"/>
                    <a:pt x="121" y="194"/>
                    <a:pt x="121" y="194"/>
                  </a:cubicBezTo>
                  <a:cubicBezTo>
                    <a:pt x="128" y="203"/>
                    <a:pt x="128" y="216"/>
                    <a:pt x="120" y="225"/>
                  </a:cubicBezTo>
                  <a:cubicBezTo>
                    <a:pt x="57" y="296"/>
                    <a:pt x="57" y="296"/>
                    <a:pt x="57" y="296"/>
                  </a:cubicBezTo>
                  <a:cubicBezTo>
                    <a:pt x="121" y="374"/>
                    <a:pt x="121" y="374"/>
                    <a:pt x="121" y="374"/>
                  </a:cubicBezTo>
                  <a:cubicBezTo>
                    <a:pt x="128" y="383"/>
                    <a:pt x="128" y="396"/>
                    <a:pt x="120" y="405"/>
                  </a:cubicBezTo>
                  <a:cubicBezTo>
                    <a:pt x="70" y="461"/>
                    <a:pt x="70" y="461"/>
                    <a:pt x="70" y="461"/>
                  </a:cubicBezTo>
                  <a:cubicBezTo>
                    <a:pt x="130" y="534"/>
                    <a:pt x="130" y="534"/>
                    <a:pt x="130" y="534"/>
                  </a:cubicBezTo>
                  <a:cubicBezTo>
                    <a:pt x="138" y="542"/>
                    <a:pt x="138" y="556"/>
                    <a:pt x="130" y="564"/>
                  </a:cubicBezTo>
                  <a:cubicBezTo>
                    <a:pt x="67" y="639"/>
                    <a:pt x="67" y="639"/>
                    <a:pt x="67" y="639"/>
                  </a:cubicBezTo>
                  <a:cubicBezTo>
                    <a:pt x="129" y="714"/>
                    <a:pt x="129" y="714"/>
                    <a:pt x="129" y="714"/>
                  </a:cubicBezTo>
                  <a:cubicBezTo>
                    <a:pt x="136" y="723"/>
                    <a:pt x="136" y="736"/>
                    <a:pt x="128" y="745"/>
                  </a:cubicBezTo>
                  <a:cubicBezTo>
                    <a:pt x="52" y="833"/>
                    <a:pt x="52" y="833"/>
                    <a:pt x="52" y="833"/>
                  </a:cubicBezTo>
                  <a:cubicBezTo>
                    <a:pt x="47" y="838"/>
                    <a:pt x="41" y="841"/>
                    <a:pt x="34" y="841"/>
                  </a:cubicBezTo>
                  <a:close/>
                </a:path>
              </a:pathLst>
            </a:cu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3" name="PA_Freeform: Shape 76">
            <a:extLst>
              <a:ext uri="{FF2B5EF4-FFF2-40B4-BE49-F238E27FC236}">
                <a16:creationId xmlns:a16="http://schemas.microsoft.com/office/drawing/2014/main" id="{C3990253-1F2A-485A-92C4-F0067E55440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1"/>
            <a:ext cx="888971" cy="850871"/>
          </a:xfrm>
          <a:custGeom>
            <a:avLst/>
            <a:gdLst>
              <a:gd name="connsiteX0" fmla="*/ 568511 w 888971"/>
              <a:gd name="connsiteY0" fmla="*/ 0 h 850871"/>
              <a:gd name="connsiteX1" fmla="*/ 881040 w 888971"/>
              <a:gd name="connsiteY1" fmla="*/ 0 h 850871"/>
              <a:gd name="connsiteX2" fmla="*/ 888971 w 888971"/>
              <a:gd name="connsiteY2" fmla="*/ 78671 h 850871"/>
              <a:gd name="connsiteX3" fmla="*/ 116771 w 888971"/>
              <a:gd name="connsiteY3" fmla="*/ 850871 h 850871"/>
              <a:gd name="connsiteX4" fmla="*/ 0 w 888971"/>
              <a:gd name="connsiteY4" fmla="*/ 839100 h 850871"/>
              <a:gd name="connsiteX5" fmla="*/ 0 w 888971"/>
              <a:gd name="connsiteY5" fmla="*/ 521512 h 850871"/>
              <a:gd name="connsiteX6" fmla="*/ 24131 w 888971"/>
              <a:gd name="connsiteY6" fmla="*/ 529003 h 850871"/>
              <a:gd name="connsiteX7" fmla="*/ 116771 w 888971"/>
              <a:gd name="connsiteY7" fmla="*/ 538342 h 850871"/>
              <a:gd name="connsiteX8" fmla="*/ 576442 w 888971"/>
              <a:gd name="connsiteY8" fmla="*/ 78671 h 850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8971" h="850871">
                <a:moveTo>
                  <a:pt x="568511" y="0"/>
                </a:moveTo>
                <a:lnTo>
                  <a:pt x="881040" y="0"/>
                </a:lnTo>
                <a:lnTo>
                  <a:pt x="888971" y="78671"/>
                </a:lnTo>
                <a:cubicBezTo>
                  <a:pt x="888971" y="505145"/>
                  <a:pt x="543245" y="850871"/>
                  <a:pt x="116771" y="850871"/>
                </a:cubicBezTo>
                <a:lnTo>
                  <a:pt x="0" y="839100"/>
                </a:lnTo>
                <a:lnTo>
                  <a:pt x="0" y="521512"/>
                </a:lnTo>
                <a:lnTo>
                  <a:pt x="24131" y="529003"/>
                </a:lnTo>
                <a:cubicBezTo>
                  <a:pt x="54055" y="535126"/>
                  <a:pt x="85037" y="538342"/>
                  <a:pt x="116771" y="538342"/>
                </a:cubicBezTo>
                <a:cubicBezTo>
                  <a:pt x="370640" y="538342"/>
                  <a:pt x="576442" y="332540"/>
                  <a:pt x="576442" y="7867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PA_库_文本框 4">
            <a:extLst>
              <a:ext uri="{FF2B5EF4-FFF2-40B4-BE49-F238E27FC236}">
                <a16:creationId xmlns:a16="http://schemas.microsoft.com/office/drawing/2014/main" id="{E2AE210F-24AA-4CAC-843F-318C7D62FD8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502379" y="3259723"/>
            <a:ext cx="2863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0" scaled="1"/>
                  <a:tileRect/>
                </a:gradFill>
                <a:latin typeface="+mj-lt"/>
              </a:rPr>
              <a:t>01. / The introduction</a:t>
            </a:r>
          </a:p>
        </p:txBody>
      </p:sp>
      <p:sp>
        <p:nvSpPr>
          <p:cNvPr id="85" name="PA_库_文本框 8">
            <a:extLst>
              <a:ext uri="{FF2B5EF4-FFF2-40B4-BE49-F238E27FC236}">
                <a16:creationId xmlns:a16="http://schemas.microsoft.com/office/drawing/2014/main" id="{91A52C0E-531C-4317-B733-94D00883EF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502379" y="3875526"/>
            <a:ext cx="2863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alpha val="34000"/>
                  </a:schemeClr>
                </a:solidFill>
                <a:latin typeface="+mj-lt"/>
              </a:rPr>
              <a:t>02. / Project Overview</a:t>
            </a:r>
          </a:p>
        </p:txBody>
      </p:sp>
      <p:sp>
        <p:nvSpPr>
          <p:cNvPr id="86" name="PA_库_文本框 9">
            <a:extLst>
              <a:ext uri="{FF2B5EF4-FFF2-40B4-BE49-F238E27FC236}">
                <a16:creationId xmlns:a16="http://schemas.microsoft.com/office/drawing/2014/main" id="{68E55208-D76A-4EFA-B6B9-9B258B4DB85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502379" y="4491329"/>
            <a:ext cx="2863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alpha val="34000"/>
                  </a:schemeClr>
                </a:solidFill>
                <a:latin typeface="+mj-lt"/>
              </a:rPr>
              <a:t>03. / Details and Process</a:t>
            </a:r>
          </a:p>
        </p:txBody>
      </p:sp>
      <p:sp>
        <p:nvSpPr>
          <p:cNvPr id="87" name="PA_库_文本框 10">
            <a:extLst>
              <a:ext uri="{FF2B5EF4-FFF2-40B4-BE49-F238E27FC236}">
                <a16:creationId xmlns:a16="http://schemas.microsoft.com/office/drawing/2014/main" id="{F6B6AE59-EB3A-40BD-A95B-1428C1F3CBD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502379" y="5107132"/>
            <a:ext cx="2863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alpha val="34000"/>
                  </a:schemeClr>
                </a:solidFill>
                <a:latin typeface="+mj-lt"/>
              </a:rPr>
              <a:t>04. / Soft launch</a:t>
            </a:r>
          </a:p>
        </p:txBody>
      </p:sp>
    </p:spTree>
    <p:extLst>
      <p:ext uri="{BB962C8B-B14F-4D97-AF65-F5344CB8AC3E}">
        <p14:creationId xmlns:p14="http://schemas.microsoft.com/office/powerpoint/2010/main" val="3896464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4="http://schemas.microsoft.com/office/powerpoint/2010/main" xmlns:a16="http://schemas.microsoft.com/office/drawing/2014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utoUpdateAnimBg="0"/>
      <p:bldP spid="85" grpId="0" autoUpdateAnimBg="0"/>
      <p:bldP spid="86" grpId="0" autoUpdateAnimBg="0"/>
      <p:bldP spid="87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1"/>
          <p:cNvPicPr>
            <a:picLocks noGrp="1" noChangeAspect="1"/>
          </p:cNvPicPr>
          <p:nvPr>
            <p:ph type="pic" sz="quarter" idx="10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6" r="23056"/>
          <a:stretch>
            <a:fillRect/>
          </a:stretch>
        </p:blipFill>
        <p:spPr/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3C26549-5202-45DC-8776-0B4D95DD98EA}"/>
              </a:ext>
            </a:extLst>
          </p:cNvPr>
          <p:cNvSpPr/>
          <p:nvPr/>
        </p:nvSpPr>
        <p:spPr>
          <a:xfrm>
            <a:off x="6648377" y="0"/>
            <a:ext cx="5543623" cy="6858000"/>
          </a:xfrm>
          <a:custGeom>
            <a:avLst/>
            <a:gdLst/>
            <a:ahLst/>
            <a:cxnLst/>
            <a:rect l="l" t="t" r="r" b="b"/>
            <a:pathLst>
              <a:path w="150394" h="186052">
                <a:moveTo>
                  <a:pt x="90745" y="1"/>
                </a:moveTo>
                <a:cubicBezTo>
                  <a:pt x="100693" y="81"/>
                  <a:pt x="110524" y="1461"/>
                  <a:pt x="120239" y="4139"/>
                </a:cubicBezTo>
                <a:cubicBezTo>
                  <a:pt x="129954" y="6817"/>
                  <a:pt x="139549" y="10309"/>
                  <a:pt x="149023" y="14613"/>
                </a:cubicBezTo>
                <a:cubicBezTo>
                  <a:pt x="149480" y="17101"/>
                  <a:pt x="149823" y="18918"/>
                  <a:pt x="150051" y="20065"/>
                </a:cubicBezTo>
                <a:cubicBezTo>
                  <a:pt x="150280" y="21211"/>
                  <a:pt x="150394" y="22514"/>
                  <a:pt x="150394" y="23975"/>
                </a:cubicBezTo>
                <a:cubicBezTo>
                  <a:pt x="150351" y="29119"/>
                  <a:pt x="149237" y="33807"/>
                  <a:pt x="147053" y="38037"/>
                </a:cubicBezTo>
                <a:cubicBezTo>
                  <a:pt x="144868" y="42267"/>
                  <a:pt x="141871" y="45354"/>
                  <a:pt x="138062" y="47297"/>
                </a:cubicBezTo>
                <a:cubicBezTo>
                  <a:pt x="131673" y="39013"/>
                  <a:pt x="123093" y="33002"/>
                  <a:pt x="112324" y="29262"/>
                </a:cubicBezTo>
                <a:cubicBezTo>
                  <a:pt x="101554" y="25523"/>
                  <a:pt x="90626" y="23684"/>
                  <a:pt x="79540" y="23746"/>
                </a:cubicBezTo>
                <a:cubicBezTo>
                  <a:pt x="68631" y="23799"/>
                  <a:pt x="59522" y="25352"/>
                  <a:pt x="52214" y="28405"/>
                </a:cubicBezTo>
                <a:cubicBezTo>
                  <a:pt x="44906" y="31458"/>
                  <a:pt x="41057" y="35698"/>
                  <a:pt x="40666" y="41123"/>
                </a:cubicBezTo>
                <a:cubicBezTo>
                  <a:pt x="41482" y="45569"/>
                  <a:pt x="44805" y="50066"/>
                  <a:pt x="50635" y="54614"/>
                </a:cubicBezTo>
                <a:cubicBezTo>
                  <a:pt x="56464" y="59161"/>
                  <a:pt x="63564" y="63607"/>
                  <a:pt x="71935" y="67952"/>
                </a:cubicBezTo>
                <a:cubicBezTo>
                  <a:pt x="80305" y="72296"/>
                  <a:pt x="88710" y="76386"/>
                  <a:pt x="97148" y="80222"/>
                </a:cubicBezTo>
                <a:cubicBezTo>
                  <a:pt x="107422" y="84879"/>
                  <a:pt x="115886" y="89361"/>
                  <a:pt x="122539" y="93670"/>
                </a:cubicBezTo>
                <a:cubicBezTo>
                  <a:pt x="129192" y="97979"/>
                  <a:pt x="134131" y="102987"/>
                  <a:pt x="137354" y="108693"/>
                </a:cubicBezTo>
                <a:cubicBezTo>
                  <a:pt x="140577" y="114400"/>
                  <a:pt x="142181" y="121677"/>
                  <a:pt x="142165" y="130525"/>
                </a:cubicBezTo>
                <a:cubicBezTo>
                  <a:pt x="141990" y="146542"/>
                  <a:pt x="136917" y="159711"/>
                  <a:pt x="126945" y="170034"/>
                </a:cubicBezTo>
                <a:cubicBezTo>
                  <a:pt x="116974" y="180357"/>
                  <a:pt x="103154" y="185696"/>
                  <a:pt x="85486" y="186052"/>
                </a:cubicBezTo>
                <a:cubicBezTo>
                  <a:pt x="76844" y="186002"/>
                  <a:pt x="67633" y="184689"/>
                  <a:pt x="57852" y="182113"/>
                </a:cubicBezTo>
                <a:cubicBezTo>
                  <a:pt x="48070" y="179536"/>
                  <a:pt x="38805" y="175996"/>
                  <a:pt x="30054" y="171491"/>
                </a:cubicBezTo>
                <a:cubicBezTo>
                  <a:pt x="21303" y="166986"/>
                  <a:pt x="14152" y="161817"/>
                  <a:pt x="8601" y="155983"/>
                </a:cubicBezTo>
                <a:cubicBezTo>
                  <a:pt x="3051" y="150149"/>
                  <a:pt x="185" y="143949"/>
                  <a:pt x="4" y="137385"/>
                </a:cubicBezTo>
                <a:cubicBezTo>
                  <a:pt x="-63" y="134222"/>
                  <a:pt x="814" y="130316"/>
                  <a:pt x="2633" y="125666"/>
                </a:cubicBezTo>
                <a:cubicBezTo>
                  <a:pt x="4452" y="121017"/>
                  <a:pt x="7615" y="116082"/>
                  <a:pt x="12120" y="110861"/>
                </a:cubicBezTo>
                <a:cubicBezTo>
                  <a:pt x="12559" y="115606"/>
                  <a:pt x="15053" y="121036"/>
                  <a:pt x="19603" y="127153"/>
                </a:cubicBezTo>
                <a:cubicBezTo>
                  <a:pt x="24153" y="133269"/>
                  <a:pt x="30870" y="139042"/>
                  <a:pt x="39754" y="144473"/>
                </a:cubicBezTo>
                <a:cubicBezTo>
                  <a:pt x="48209" y="149355"/>
                  <a:pt x="56850" y="152909"/>
                  <a:pt x="65677" y="155134"/>
                </a:cubicBezTo>
                <a:cubicBezTo>
                  <a:pt x="74505" y="157358"/>
                  <a:pt x="82861" y="158454"/>
                  <a:pt x="90745" y="158420"/>
                </a:cubicBezTo>
                <a:cubicBezTo>
                  <a:pt x="101975" y="158216"/>
                  <a:pt x="110588" y="156389"/>
                  <a:pt x="116585" y="152941"/>
                </a:cubicBezTo>
                <a:cubicBezTo>
                  <a:pt x="122581" y="149493"/>
                  <a:pt x="126722" y="145651"/>
                  <a:pt x="129009" y="141416"/>
                </a:cubicBezTo>
                <a:cubicBezTo>
                  <a:pt x="131296" y="137180"/>
                  <a:pt x="132490" y="133779"/>
                  <a:pt x="132592" y="131211"/>
                </a:cubicBezTo>
                <a:cubicBezTo>
                  <a:pt x="132320" y="127191"/>
                  <a:pt x="129917" y="123341"/>
                  <a:pt x="125384" y="119660"/>
                </a:cubicBezTo>
                <a:cubicBezTo>
                  <a:pt x="120852" y="115979"/>
                  <a:pt x="114909" y="112349"/>
                  <a:pt x="107557" y="108770"/>
                </a:cubicBezTo>
                <a:cubicBezTo>
                  <a:pt x="100204" y="105190"/>
                  <a:pt x="92161" y="101543"/>
                  <a:pt x="83428" y="97828"/>
                </a:cubicBezTo>
                <a:cubicBezTo>
                  <a:pt x="64235" y="89688"/>
                  <a:pt x="50263" y="81904"/>
                  <a:pt x="41511" y="74478"/>
                </a:cubicBezTo>
                <a:cubicBezTo>
                  <a:pt x="32760" y="67051"/>
                  <a:pt x="28449" y="58067"/>
                  <a:pt x="28579" y="47526"/>
                </a:cubicBezTo>
                <a:cubicBezTo>
                  <a:pt x="28621" y="38790"/>
                  <a:pt x="31217" y="30714"/>
                  <a:pt x="36368" y="23297"/>
                </a:cubicBezTo>
                <a:cubicBezTo>
                  <a:pt x="41518" y="15881"/>
                  <a:pt x="48973" y="10094"/>
                  <a:pt x="58731" y="5937"/>
                </a:cubicBezTo>
                <a:cubicBezTo>
                  <a:pt x="63695" y="3892"/>
                  <a:pt x="68917" y="2389"/>
                  <a:pt x="74395" y="1428"/>
                </a:cubicBezTo>
                <a:cubicBezTo>
                  <a:pt x="79874" y="467"/>
                  <a:pt x="85324" y="-9"/>
                  <a:pt x="90745" y="1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PA_库_组合 92">
            <a:extLst>
              <a:ext uri="{FF2B5EF4-FFF2-40B4-BE49-F238E27FC236}">
                <a16:creationId xmlns:a16="http://schemas.microsoft.com/office/drawing/2014/main" id="{EF443F90-4E3C-4076-B005-4D70D7DF99A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649864" y="3822826"/>
            <a:ext cx="3976390" cy="2055680"/>
            <a:chOff x="1649864" y="3822826"/>
            <a:chExt cx="3976390" cy="2055680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4B74BB94-9920-408F-A088-94A91961B54F}"/>
                </a:ext>
              </a:extLst>
            </p:cNvPr>
            <p:cNvSpPr/>
            <p:nvPr/>
          </p:nvSpPr>
          <p:spPr>
            <a:xfrm>
              <a:off x="1737601" y="4084820"/>
              <a:ext cx="3418487" cy="819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B5155F1-376E-4F7E-A4B6-3858AAD3B023}"/>
                </a:ext>
              </a:extLst>
            </p:cNvPr>
            <p:cNvSpPr txBox="1"/>
            <p:nvPr/>
          </p:nvSpPr>
          <p:spPr>
            <a:xfrm>
              <a:off x="1649864" y="3822826"/>
              <a:ext cx="1244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>
                      <a:lumMod val="75000"/>
                    </a:schemeClr>
                  </a:solidFill>
                </a:rPr>
                <a:t>Photography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57FBE70-9D4F-4D49-BF75-868D843C999E}"/>
                </a:ext>
              </a:extLst>
            </p:cNvPr>
            <p:cNvSpPr txBox="1"/>
            <p:nvPr/>
          </p:nvSpPr>
          <p:spPr>
            <a:xfrm>
              <a:off x="5159944" y="4010384"/>
              <a:ext cx="46631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>
                      <a:lumMod val="75000"/>
                    </a:schemeClr>
                  </a:solidFill>
                </a:rPr>
                <a:t>88%</a:t>
              </a:r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AFC435DB-2DA7-4E95-9B9A-58148457CB58}"/>
                </a:ext>
              </a:extLst>
            </p:cNvPr>
            <p:cNvSpPr/>
            <p:nvPr/>
          </p:nvSpPr>
          <p:spPr>
            <a:xfrm>
              <a:off x="1737601" y="4626998"/>
              <a:ext cx="3418487" cy="819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458757F-F71A-4BC9-9061-B3E40998C992}"/>
                </a:ext>
              </a:extLst>
            </p:cNvPr>
            <p:cNvSpPr txBox="1"/>
            <p:nvPr/>
          </p:nvSpPr>
          <p:spPr>
            <a:xfrm>
              <a:off x="1649864" y="4365004"/>
              <a:ext cx="1244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>
                      <a:lumMod val="75000"/>
                    </a:schemeClr>
                  </a:solidFill>
                </a:rPr>
                <a:t>Illustration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40842CF-92C8-48B1-A3E7-29E878DD5B23}"/>
                </a:ext>
              </a:extLst>
            </p:cNvPr>
            <p:cNvSpPr txBox="1"/>
            <p:nvPr/>
          </p:nvSpPr>
          <p:spPr>
            <a:xfrm>
              <a:off x="5159944" y="4552562"/>
              <a:ext cx="46631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>
                      <a:lumMod val="75000"/>
                    </a:schemeClr>
                  </a:solidFill>
                </a:rPr>
                <a:t>73%</a:t>
              </a:r>
            </a:p>
          </p:txBody>
        </p:sp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06406D6B-72A7-405F-A662-823F8C643F03}"/>
                </a:ext>
              </a:extLst>
            </p:cNvPr>
            <p:cNvSpPr/>
            <p:nvPr/>
          </p:nvSpPr>
          <p:spPr>
            <a:xfrm>
              <a:off x="1737601" y="5174554"/>
              <a:ext cx="3418487" cy="819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A04823C-1251-4F52-89BE-5F4FEC1D24EB}"/>
                </a:ext>
              </a:extLst>
            </p:cNvPr>
            <p:cNvSpPr txBox="1"/>
            <p:nvPr/>
          </p:nvSpPr>
          <p:spPr>
            <a:xfrm>
              <a:off x="1649864" y="4912560"/>
              <a:ext cx="1244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>
                      <a:lumMod val="75000"/>
                    </a:schemeClr>
                  </a:solidFill>
                </a:rPr>
                <a:t>Design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CA92DC89-0D7C-41C6-A206-E36B3F0E4DD5}"/>
                </a:ext>
              </a:extLst>
            </p:cNvPr>
            <p:cNvSpPr txBox="1"/>
            <p:nvPr/>
          </p:nvSpPr>
          <p:spPr>
            <a:xfrm>
              <a:off x="5159944" y="5100118"/>
              <a:ext cx="46631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>
                      <a:lumMod val="75000"/>
                    </a:schemeClr>
                  </a:solidFill>
                </a:rPr>
                <a:t>47%</a:t>
              </a:r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0350F428-593F-4480-A170-EB0CFEF74222}"/>
                </a:ext>
              </a:extLst>
            </p:cNvPr>
            <p:cNvSpPr/>
            <p:nvPr/>
          </p:nvSpPr>
          <p:spPr>
            <a:xfrm>
              <a:off x="1737601" y="5722110"/>
              <a:ext cx="3418487" cy="819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C966FD6-BD6D-45C1-8690-17AAA3FCC2EF}"/>
                </a:ext>
              </a:extLst>
            </p:cNvPr>
            <p:cNvSpPr txBox="1"/>
            <p:nvPr/>
          </p:nvSpPr>
          <p:spPr>
            <a:xfrm>
              <a:off x="1649864" y="5460116"/>
              <a:ext cx="1244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>
                      <a:lumMod val="75000"/>
                    </a:schemeClr>
                  </a:solidFill>
                </a:rPr>
                <a:t>Strengths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72C5B7EB-B7C3-4C43-8408-EF5860152F55}"/>
                </a:ext>
              </a:extLst>
            </p:cNvPr>
            <p:cNvSpPr txBox="1"/>
            <p:nvPr/>
          </p:nvSpPr>
          <p:spPr>
            <a:xfrm>
              <a:off x="5159944" y="5647674"/>
              <a:ext cx="46631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>
                      <a:lumMod val="75000"/>
                    </a:schemeClr>
                  </a:solidFill>
                </a:rPr>
                <a:t>92%</a:t>
              </a:r>
            </a:p>
          </p:txBody>
        </p:sp>
      </p:grpSp>
      <p:sp>
        <p:nvSpPr>
          <p:cNvPr id="57" name="PA_库_文本框 56">
            <a:extLst>
              <a:ext uri="{FF2B5EF4-FFF2-40B4-BE49-F238E27FC236}">
                <a16:creationId xmlns:a16="http://schemas.microsoft.com/office/drawing/2014/main" id="{C4845685-2ABE-41FF-8EF1-A0C740CC5B5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649864" y="1915367"/>
            <a:ext cx="30573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The </a:t>
            </a:r>
            <a:r>
              <a:rPr lang="en-US" sz="3200" dirty="0" err="1">
                <a:solidFill>
                  <a:schemeClr val="bg1"/>
                </a:solidFill>
                <a:latin typeface="+mj-lt"/>
              </a:rPr>
              <a:t>Analisys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Strengths</a:t>
            </a:r>
          </a:p>
        </p:txBody>
      </p:sp>
      <p:cxnSp>
        <p:nvCxnSpPr>
          <p:cNvPr id="58" name="PA_库_直接连接符 57">
            <a:extLst>
              <a:ext uri="{FF2B5EF4-FFF2-40B4-BE49-F238E27FC236}">
                <a16:creationId xmlns:a16="http://schemas.microsoft.com/office/drawing/2014/main" id="{C5C26B28-F601-4FC8-9F11-6BD050C927EF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886771" y="2230041"/>
            <a:ext cx="628058" cy="0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PA_库_文本框 58">
            <a:extLst>
              <a:ext uri="{FF2B5EF4-FFF2-40B4-BE49-F238E27FC236}">
                <a16:creationId xmlns:a16="http://schemas.microsoft.com/office/drawing/2014/main" id="{68EFF77B-F9AC-498C-9C87-6D301E79D02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649865" y="3425624"/>
            <a:ext cx="3057341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000" i="1" dirty="0">
                <a:solidFill>
                  <a:schemeClr val="bg1"/>
                </a:solidFill>
              </a:rPr>
              <a:t>You text here</a:t>
            </a:r>
          </a:p>
        </p:txBody>
      </p:sp>
      <p:sp>
        <p:nvSpPr>
          <p:cNvPr id="61" name="PA_库_文本框 60">
            <a:extLst>
              <a:ext uri="{FF2B5EF4-FFF2-40B4-BE49-F238E27FC236}">
                <a16:creationId xmlns:a16="http://schemas.microsoft.com/office/drawing/2014/main" id="{CB2E1E43-6B66-450C-88BA-C6816D40A5D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649865" y="3107296"/>
            <a:ext cx="3057341" cy="363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0" scaled="1"/>
                  <a:tileRect/>
                </a:gradFill>
                <a:latin typeface="+mj-lt"/>
              </a:rPr>
              <a:t>Imagination</a:t>
            </a:r>
          </a:p>
        </p:txBody>
      </p:sp>
      <p:sp>
        <p:nvSpPr>
          <p:cNvPr id="62" name="PA_库_文本框 61">
            <a:extLst>
              <a:ext uri="{FF2B5EF4-FFF2-40B4-BE49-F238E27FC236}">
                <a16:creationId xmlns:a16="http://schemas.microsoft.com/office/drawing/2014/main" id="{B68BF920-CDEB-4817-8D4E-4BF1CBE6149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649864" y="1653757"/>
            <a:ext cx="18736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spc="300" dirty="0">
                <a:solidFill>
                  <a:schemeClr val="bg1">
                    <a:lumMod val="65000"/>
                  </a:schemeClr>
                </a:solidFill>
              </a:rPr>
              <a:t>You text here</a:t>
            </a:r>
          </a:p>
        </p:txBody>
      </p:sp>
      <p:grpSp>
        <p:nvGrpSpPr>
          <p:cNvPr id="94" name="PA_库_组合 93">
            <a:extLst>
              <a:ext uri="{FF2B5EF4-FFF2-40B4-BE49-F238E27FC236}">
                <a16:creationId xmlns:a16="http://schemas.microsoft.com/office/drawing/2014/main" id="{A913CB4E-C6E4-45C5-AF3F-BA88206D8B56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1737602" y="4084820"/>
            <a:ext cx="3098033" cy="1719250"/>
            <a:chOff x="1737602" y="4084820"/>
            <a:chExt cx="3098033" cy="1719250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90C8A223-1445-455C-B1DC-23162DD671A6}"/>
                </a:ext>
              </a:extLst>
            </p:cNvPr>
            <p:cNvSpPr/>
            <p:nvPr/>
          </p:nvSpPr>
          <p:spPr>
            <a:xfrm>
              <a:off x="1737602" y="4084820"/>
              <a:ext cx="2860347" cy="819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67B3C8C5-AC86-4C61-AEFE-B1368493E975}"/>
                </a:ext>
              </a:extLst>
            </p:cNvPr>
            <p:cNvSpPr/>
            <p:nvPr/>
          </p:nvSpPr>
          <p:spPr>
            <a:xfrm>
              <a:off x="1737603" y="4626998"/>
              <a:ext cx="2517446" cy="819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9F694F02-FE56-4272-B48B-B7DC5FFDB138}"/>
                </a:ext>
              </a:extLst>
            </p:cNvPr>
            <p:cNvSpPr/>
            <p:nvPr/>
          </p:nvSpPr>
          <p:spPr>
            <a:xfrm>
              <a:off x="1737603" y="5174554"/>
              <a:ext cx="1721877" cy="819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C668FE52-07B9-4BA4-BB31-859669EFD812}"/>
                </a:ext>
              </a:extLst>
            </p:cNvPr>
            <p:cNvSpPr/>
            <p:nvPr/>
          </p:nvSpPr>
          <p:spPr>
            <a:xfrm>
              <a:off x="1737603" y="5722110"/>
              <a:ext cx="3098032" cy="819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8287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4="http://schemas.microsoft.com/office/powerpoint/2010/main" xmlns:a16="http://schemas.microsoft.com/office/drawing/2014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utoUpdateAnimBg="0"/>
      <p:bldP spid="59" grpId="0" autoUpdateAnimBg="0"/>
      <p:bldP spid="61" grpId="0" autoUpdateAnimBg="0"/>
      <p:bldP spid="62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1"/>
          <p:cNvPicPr>
            <a:picLocks noGrp="1" noChangeAspect="1"/>
          </p:cNvPicPr>
          <p:nvPr>
            <p:ph type="pic" sz="quarter" idx="10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22685"/>
          <a:stretch>
            <a:fillRect/>
          </a:stretch>
        </p:blipFill>
        <p:spPr/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2435D1A-6E24-4767-9E09-78BA6386AEF8}"/>
              </a:ext>
            </a:extLst>
          </p:cNvPr>
          <p:cNvSpPr/>
          <p:nvPr/>
        </p:nvSpPr>
        <p:spPr>
          <a:xfrm>
            <a:off x="6572250" y="0"/>
            <a:ext cx="5619750" cy="6858000"/>
          </a:xfrm>
          <a:custGeom>
            <a:avLst/>
            <a:gdLst>
              <a:gd name="connsiteX0" fmla="*/ 371202 w 5619750"/>
              <a:gd name="connsiteY0" fmla="*/ 0 h 6858000"/>
              <a:gd name="connsiteX1" fmla="*/ 825442 w 5619750"/>
              <a:gd name="connsiteY1" fmla="*/ 104038 h 6858000"/>
              <a:gd name="connsiteX2" fmla="*/ 1364197 w 5619750"/>
              <a:gd name="connsiteY2" fmla="*/ 326176 h 6858000"/>
              <a:gd name="connsiteX3" fmla="*/ 1661291 w 5619750"/>
              <a:gd name="connsiteY3" fmla="*/ 531448 h 6858000"/>
              <a:gd name="connsiteX4" fmla="*/ 1334893 w 5619750"/>
              <a:gd name="connsiteY4" fmla="*/ 1762081 h 6858000"/>
              <a:gd name="connsiteX5" fmla="*/ 1126669 w 5619750"/>
              <a:gd name="connsiteY5" fmla="*/ 3425734 h 6858000"/>
              <a:gd name="connsiteX6" fmla="*/ 1053522 w 5619750"/>
              <a:gd name="connsiteY6" fmla="*/ 5111863 h 6858000"/>
              <a:gd name="connsiteX7" fmla="*/ 1060903 w 5619750"/>
              <a:gd name="connsiteY7" fmla="*/ 5646484 h 6858000"/>
              <a:gd name="connsiteX8" fmla="*/ 1087290 w 5619750"/>
              <a:gd name="connsiteY8" fmla="*/ 6124123 h 6858000"/>
              <a:gd name="connsiteX9" fmla="*/ 1586298 w 5619750"/>
              <a:gd name="connsiteY9" fmla="*/ 5183534 h 6858000"/>
              <a:gd name="connsiteX10" fmla="*/ 2176426 w 5619750"/>
              <a:gd name="connsiteY10" fmla="*/ 3804464 h 6858000"/>
              <a:gd name="connsiteX11" fmla="*/ 2758398 w 5619750"/>
              <a:gd name="connsiteY11" fmla="*/ 2283232 h 6858000"/>
              <a:gd name="connsiteX12" fmla="*/ 3232973 w 5619750"/>
              <a:gd name="connsiteY12" fmla="*/ 916305 h 6858000"/>
              <a:gd name="connsiteX13" fmla="*/ 3500874 w 5619750"/>
              <a:gd name="connsiteY13" fmla="*/ 0 h 6858000"/>
              <a:gd name="connsiteX14" fmla="*/ 3962680 w 5619750"/>
              <a:gd name="connsiteY14" fmla="*/ 104038 h 6858000"/>
              <a:gd name="connsiteX15" fmla="*/ 4508964 w 5619750"/>
              <a:gd name="connsiteY15" fmla="*/ 326176 h 6858000"/>
              <a:gd name="connsiteX16" fmla="*/ 4791000 w 5619750"/>
              <a:gd name="connsiteY16" fmla="*/ 531448 h 6858000"/>
              <a:gd name="connsiteX17" fmla="*/ 4464788 w 5619750"/>
              <a:gd name="connsiteY17" fmla="*/ 1762081 h 6858000"/>
              <a:gd name="connsiteX18" fmla="*/ 4256674 w 5619750"/>
              <a:gd name="connsiteY18" fmla="*/ 3425734 h 6858000"/>
              <a:gd name="connsiteX19" fmla="*/ 4183563 w 5619750"/>
              <a:gd name="connsiteY19" fmla="*/ 5111863 h 6858000"/>
              <a:gd name="connsiteX20" fmla="*/ 4189874 w 5619750"/>
              <a:gd name="connsiteY20" fmla="*/ 5596919 h 6858000"/>
              <a:gd name="connsiteX21" fmla="*/ 4208881 w 5619750"/>
              <a:gd name="connsiteY21" fmla="*/ 6031341 h 6858000"/>
              <a:gd name="connsiteX22" fmla="*/ 5345626 w 5619750"/>
              <a:gd name="connsiteY22" fmla="*/ 3326383 h 6858000"/>
              <a:gd name="connsiteX23" fmla="*/ 5490722 w 5619750"/>
              <a:gd name="connsiteY23" fmla="*/ 3013967 h 6858000"/>
              <a:gd name="connsiteX24" fmla="*/ 5619750 w 5619750"/>
              <a:gd name="connsiteY24" fmla="*/ 2740434 h 6858000"/>
              <a:gd name="connsiteX25" fmla="*/ 5619750 w 5619750"/>
              <a:gd name="connsiteY25" fmla="*/ 4152513 h 6858000"/>
              <a:gd name="connsiteX26" fmla="*/ 5588578 w 5619750"/>
              <a:gd name="connsiteY26" fmla="*/ 4216152 h 6858000"/>
              <a:gd name="connsiteX27" fmla="*/ 4928956 w 5619750"/>
              <a:gd name="connsiteY27" fmla="*/ 5672946 h 6858000"/>
              <a:gd name="connsiteX28" fmla="*/ 4495715 w 5619750"/>
              <a:gd name="connsiteY28" fmla="*/ 6756804 h 6858000"/>
              <a:gd name="connsiteX29" fmla="*/ 4065538 w 5619750"/>
              <a:gd name="connsiteY29" fmla="*/ 6858000 h 6858000"/>
              <a:gd name="connsiteX30" fmla="*/ 3557747 w 5619750"/>
              <a:gd name="connsiteY30" fmla="*/ 6725138 h 6858000"/>
              <a:gd name="connsiteX31" fmla="*/ 3214299 w 5619750"/>
              <a:gd name="connsiteY31" fmla="*/ 6478421 h 6858000"/>
              <a:gd name="connsiteX32" fmla="*/ 3146871 w 5619750"/>
              <a:gd name="connsiteY32" fmla="*/ 5803593 h 6858000"/>
              <a:gd name="connsiteX33" fmla="*/ 3130005 w 5619750"/>
              <a:gd name="connsiteY33" fmla="*/ 5179364 h 6858000"/>
              <a:gd name="connsiteX34" fmla="*/ 3190088 w 5619750"/>
              <a:gd name="connsiteY34" fmla="*/ 3646211 h 6858000"/>
              <a:gd name="connsiteX35" fmla="*/ 3332288 w 5619750"/>
              <a:gd name="connsiteY35" fmla="*/ 1973885 h 6858000"/>
              <a:gd name="connsiteX36" fmla="*/ 2740092 w 5619750"/>
              <a:gd name="connsiteY36" fmla="*/ 3635693 h 6858000"/>
              <a:gd name="connsiteX37" fmla="*/ 2059544 w 5619750"/>
              <a:gd name="connsiteY37" fmla="*/ 5342452 h 6858000"/>
              <a:gd name="connsiteX38" fmla="*/ 1365858 w 5619750"/>
              <a:gd name="connsiteY38" fmla="*/ 6756804 h 6858000"/>
              <a:gd name="connsiteX39" fmla="*/ 935606 w 5619750"/>
              <a:gd name="connsiteY39" fmla="*/ 6858000 h 6858000"/>
              <a:gd name="connsiteX40" fmla="*/ 427927 w 5619750"/>
              <a:gd name="connsiteY40" fmla="*/ 6725138 h 6858000"/>
              <a:gd name="connsiteX41" fmla="*/ 84368 w 5619750"/>
              <a:gd name="connsiteY41" fmla="*/ 6478421 h 6858000"/>
              <a:gd name="connsiteX42" fmla="*/ 84294 w 5619750"/>
              <a:gd name="connsiteY42" fmla="*/ 6478421 h 6858000"/>
              <a:gd name="connsiteX43" fmla="*/ 23178 w 5619750"/>
              <a:gd name="connsiteY43" fmla="*/ 5722400 h 6858000"/>
              <a:gd name="connsiteX44" fmla="*/ 0 w 5619750"/>
              <a:gd name="connsiteY44" fmla="*/ 4960031 h 6858000"/>
              <a:gd name="connsiteX45" fmla="*/ 64328 w 5619750"/>
              <a:gd name="connsiteY45" fmla="*/ 3520398 h 6858000"/>
              <a:gd name="connsiteX46" fmla="*/ 211140 w 5619750"/>
              <a:gd name="connsiteY46" fmla="*/ 1990751 h 6858000"/>
              <a:gd name="connsiteX47" fmla="*/ 371202 w 5619750"/>
              <a:gd name="connsiteY4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619750" h="6858000">
                <a:moveTo>
                  <a:pt x="371202" y="0"/>
                </a:moveTo>
                <a:cubicBezTo>
                  <a:pt x="481366" y="3765"/>
                  <a:pt x="632755" y="38419"/>
                  <a:pt x="825442" y="104038"/>
                </a:cubicBezTo>
                <a:cubicBezTo>
                  <a:pt x="1018129" y="169658"/>
                  <a:pt x="1197713" y="243691"/>
                  <a:pt x="1364197" y="326176"/>
                </a:cubicBezTo>
                <a:cubicBezTo>
                  <a:pt x="1530680" y="408661"/>
                  <a:pt x="1629699" y="477085"/>
                  <a:pt x="1661291" y="531448"/>
                </a:cubicBezTo>
                <a:cubicBezTo>
                  <a:pt x="1534186" y="835259"/>
                  <a:pt x="1425387" y="1245470"/>
                  <a:pt x="1334893" y="1762081"/>
                </a:cubicBezTo>
                <a:cubicBezTo>
                  <a:pt x="1244400" y="2278656"/>
                  <a:pt x="1174979" y="2833207"/>
                  <a:pt x="1126669" y="3425734"/>
                </a:cubicBezTo>
                <a:cubicBezTo>
                  <a:pt x="1078396" y="4018225"/>
                  <a:pt x="1054001" y="4580304"/>
                  <a:pt x="1053522" y="5111863"/>
                </a:cubicBezTo>
                <a:cubicBezTo>
                  <a:pt x="1053337" y="5294806"/>
                  <a:pt x="1055810" y="5473025"/>
                  <a:pt x="1060903" y="5646484"/>
                </a:cubicBezTo>
                <a:cubicBezTo>
                  <a:pt x="1066033" y="5819943"/>
                  <a:pt x="1074817" y="5979156"/>
                  <a:pt x="1087290" y="6124123"/>
                </a:cubicBezTo>
                <a:cubicBezTo>
                  <a:pt x="1230154" y="5908370"/>
                  <a:pt x="1396490" y="5594852"/>
                  <a:pt x="1586298" y="5183534"/>
                </a:cubicBezTo>
                <a:cubicBezTo>
                  <a:pt x="1776106" y="4772216"/>
                  <a:pt x="1972815" y="4312550"/>
                  <a:pt x="2176426" y="3804464"/>
                </a:cubicBezTo>
                <a:cubicBezTo>
                  <a:pt x="2380037" y="3296378"/>
                  <a:pt x="2574015" y="2789289"/>
                  <a:pt x="2758398" y="2283232"/>
                </a:cubicBezTo>
                <a:cubicBezTo>
                  <a:pt x="2942744" y="1777176"/>
                  <a:pt x="3100960" y="1321534"/>
                  <a:pt x="3232973" y="916305"/>
                </a:cubicBezTo>
                <a:cubicBezTo>
                  <a:pt x="3364986" y="511039"/>
                  <a:pt x="3454262" y="205641"/>
                  <a:pt x="3500874" y="0"/>
                </a:cubicBezTo>
                <a:cubicBezTo>
                  <a:pt x="3611704" y="3765"/>
                  <a:pt x="3765639" y="38419"/>
                  <a:pt x="3962680" y="104038"/>
                </a:cubicBezTo>
                <a:cubicBezTo>
                  <a:pt x="4159759" y="169658"/>
                  <a:pt x="4341854" y="243691"/>
                  <a:pt x="4508964" y="326176"/>
                </a:cubicBezTo>
                <a:cubicBezTo>
                  <a:pt x="4676038" y="408661"/>
                  <a:pt x="4770075" y="477085"/>
                  <a:pt x="4791000" y="531448"/>
                </a:cubicBezTo>
                <a:cubicBezTo>
                  <a:pt x="4663970" y="835259"/>
                  <a:pt x="4555244" y="1245470"/>
                  <a:pt x="4464788" y="1762081"/>
                </a:cubicBezTo>
                <a:cubicBezTo>
                  <a:pt x="4374331" y="2278656"/>
                  <a:pt x="4304948" y="2833207"/>
                  <a:pt x="4256674" y="3425734"/>
                </a:cubicBezTo>
                <a:cubicBezTo>
                  <a:pt x="4208401" y="4018225"/>
                  <a:pt x="4184043" y="4580304"/>
                  <a:pt x="4183563" y="5111863"/>
                </a:cubicBezTo>
                <a:cubicBezTo>
                  <a:pt x="4183563" y="5277792"/>
                  <a:pt x="4185667" y="5439441"/>
                  <a:pt x="4189874" y="5596919"/>
                </a:cubicBezTo>
                <a:cubicBezTo>
                  <a:pt x="4194118" y="5754361"/>
                  <a:pt x="4200430" y="5899180"/>
                  <a:pt x="4208881" y="6031341"/>
                </a:cubicBezTo>
                <a:cubicBezTo>
                  <a:pt x="4574842" y="5078130"/>
                  <a:pt x="4953756" y="4176478"/>
                  <a:pt x="5345626" y="3326383"/>
                </a:cubicBezTo>
                <a:cubicBezTo>
                  <a:pt x="5394614" y="3220121"/>
                  <a:pt x="5442980" y="3115982"/>
                  <a:pt x="5490722" y="3013967"/>
                </a:cubicBezTo>
                <a:lnTo>
                  <a:pt x="5619750" y="2740434"/>
                </a:lnTo>
                <a:lnTo>
                  <a:pt x="5619750" y="4152513"/>
                </a:lnTo>
                <a:lnTo>
                  <a:pt x="5588578" y="4216152"/>
                </a:lnTo>
                <a:cubicBezTo>
                  <a:pt x="5340126" y="4739480"/>
                  <a:pt x="5120240" y="5225053"/>
                  <a:pt x="4928956" y="5672946"/>
                </a:cubicBezTo>
                <a:cubicBezTo>
                  <a:pt x="4737672" y="6120801"/>
                  <a:pt x="4593258" y="6482075"/>
                  <a:pt x="4495715" y="6756804"/>
                </a:cubicBezTo>
                <a:cubicBezTo>
                  <a:pt x="4352261" y="6824268"/>
                  <a:pt x="4208881" y="6858000"/>
                  <a:pt x="4065538" y="6858000"/>
                </a:cubicBezTo>
                <a:cubicBezTo>
                  <a:pt x="3883628" y="6835857"/>
                  <a:pt x="3714376" y="6791569"/>
                  <a:pt x="3557747" y="6725138"/>
                </a:cubicBezTo>
                <a:cubicBezTo>
                  <a:pt x="3401118" y="6658744"/>
                  <a:pt x="3286635" y="6576481"/>
                  <a:pt x="3214299" y="6478421"/>
                </a:cubicBezTo>
                <a:cubicBezTo>
                  <a:pt x="3181305" y="6280900"/>
                  <a:pt x="3158829" y="6055957"/>
                  <a:pt x="3146871" y="5803593"/>
                </a:cubicBezTo>
                <a:cubicBezTo>
                  <a:pt x="3134951" y="5551229"/>
                  <a:pt x="3129304" y="5343153"/>
                  <a:pt x="3130005" y="5179364"/>
                </a:cubicBezTo>
                <a:cubicBezTo>
                  <a:pt x="3131592" y="4684121"/>
                  <a:pt x="3151632" y="4173082"/>
                  <a:pt x="3190088" y="3646211"/>
                </a:cubicBezTo>
                <a:cubicBezTo>
                  <a:pt x="3228508" y="3119340"/>
                  <a:pt x="3275932" y="2561910"/>
                  <a:pt x="3332288" y="1973885"/>
                </a:cubicBezTo>
                <a:cubicBezTo>
                  <a:pt x="3155876" y="2492195"/>
                  <a:pt x="2958466" y="3046118"/>
                  <a:pt x="2740092" y="3635693"/>
                </a:cubicBezTo>
                <a:cubicBezTo>
                  <a:pt x="2521682" y="4225231"/>
                  <a:pt x="2294858" y="4794138"/>
                  <a:pt x="2059544" y="5342452"/>
                </a:cubicBezTo>
                <a:cubicBezTo>
                  <a:pt x="1824268" y="5890765"/>
                  <a:pt x="1593015" y="6362204"/>
                  <a:pt x="1365858" y="6756804"/>
                </a:cubicBezTo>
                <a:cubicBezTo>
                  <a:pt x="1222293" y="6824268"/>
                  <a:pt x="1078876" y="6858000"/>
                  <a:pt x="935606" y="6858000"/>
                </a:cubicBezTo>
                <a:cubicBezTo>
                  <a:pt x="753770" y="6835857"/>
                  <a:pt x="584556" y="6791569"/>
                  <a:pt x="427927" y="6725138"/>
                </a:cubicBezTo>
                <a:cubicBezTo>
                  <a:pt x="271297" y="6658744"/>
                  <a:pt x="156777" y="6576481"/>
                  <a:pt x="84368" y="6478421"/>
                </a:cubicBezTo>
                <a:lnTo>
                  <a:pt x="84294" y="6478421"/>
                </a:lnTo>
                <a:cubicBezTo>
                  <a:pt x="58644" y="6244879"/>
                  <a:pt x="38272" y="5992848"/>
                  <a:pt x="23178" y="5722400"/>
                </a:cubicBezTo>
                <a:cubicBezTo>
                  <a:pt x="8083" y="5451915"/>
                  <a:pt x="332" y="5197817"/>
                  <a:pt x="0" y="4960031"/>
                </a:cubicBezTo>
                <a:cubicBezTo>
                  <a:pt x="1919" y="4464234"/>
                  <a:pt x="23362" y="3984345"/>
                  <a:pt x="64328" y="3520398"/>
                </a:cubicBezTo>
                <a:cubicBezTo>
                  <a:pt x="105256" y="3056452"/>
                  <a:pt x="154194" y="2546557"/>
                  <a:pt x="211140" y="1990751"/>
                </a:cubicBezTo>
                <a:cubicBezTo>
                  <a:pt x="268049" y="1434946"/>
                  <a:pt x="321416" y="771374"/>
                  <a:pt x="371202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A_库_文本框 29">
            <a:extLst>
              <a:ext uri="{FF2B5EF4-FFF2-40B4-BE49-F238E27FC236}">
                <a16:creationId xmlns:a16="http://schemas.microsoft.com/office/drawing/2014/main" id="{3B6CC905-2B07-4D5F-BFD8-6D8AD8FFD9A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49864" y="1915367"/>
            <a:ext cx="30573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The </a:t>
            </a:r>
            <a:r>
              <a:rPr lang="en-US" sz="3200" dirty="0" err="1">
                <a:solidFill>
                  <a:schemeClr val="bg1"/>
                </a:solidFill>
                <a:latin typeface="+mj-lt"/>
              </a:rPr>
              <a:t>Analisys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Weaknesses</a:t>
            </a:r>
          </a:p>
        </p:txBody>
      </p:sp>
      <p:cxnSp>
        <p:nvCxnSpPr>
          <p:cNvPr id="31" name="PA_库_直接连接符 30">
            <a:extLst>
              <a:ext uri="{FF2B5EF4-FFF2-40B4-BE49-F238E27FC236}">
                <a16:creationId xmlns:a16="http://schemas.microsoft.com/office/drawing/2014/main" id="{785D8CD3-A581-4DCF-8CFF-846F38D8C639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886771" y="2230041"/>
            <a:ext cx="628058" cy="0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A_库_文本框 32">
            <a:extLst>
              <a:ext uri="{FF2B5EF4-FFF2-40B4-BE49-F238E27FC236}">
                <a16:creationId xmlns:a16="http://schemas.microsoft.com/office/drawing/2014/main" id="{A733D7A6-ABCC-4F72-9DAE-A2737FB9867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649864" y="3881277"/>
            <a:ext cx="3681754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b="1" dirty="0">
                <a:solidFill>
                  <a:schemeClr val="bg1">
                    <a:lumMod val="75000"/>
                  </a:schemeClr>
                </a:solidFill>
              </a:rPr>
              <a:t>The quick, brown fox 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Jumps over a lazy dog. DJs flock by-time MTV ax quiz prog.</a:t>
            </a:r>
          </a:p>
        </p:txBody>
      </p:sp>
      <p:sp>
        <p:nvSpPr>
          <p:cNvPr id="35" name="PA_库_文本框 34">
            <a:extLst>
              <a:ext uri="{FF2B5EF4-FFF2-40B4-BE49-F238E27FC236}">
                <a16:creationId xmlns:a16="http://schemas.microsoft.com/office/drawing/2014/main" id="{22D2D26F-4A57-4824-8C36-CA4D744EBB0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649864" y="1653757"/>
            <a:ext cx="18736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spc="300" dirty="0">
                <a:solidFill>
                  <a:schemeClr val="bg1">
                    <a:lumMod val="65000"/>
                  </a:schemeClr>
                </a:solidFill>
              </a:rPr>
              <a:t>You text here</a:t>
            </a:r>
          </a:p>
        </p:txBody>
      </p:sp>
      <p:grpSp>
        <p:nvGrpSpPr>
          <p:cNvPr id="36" name="PA_库_组合 35">
            <a:extLst>
              <a:ext uri="{FF2B5EF4-FFF2-40B4-BE49-F238E27FC236}">
                <a16:creationId xmlns:a16="http://schemas.microsoft.com/office/drawing/2014/main" id="{486EFF18-488B-4F48-936D-E660E4412B48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741578" y="4379875"/>
            <a:ext cx="1132573" cy="1385103"/>
            <a:chOff x="1167753" y="4368420"/>
            <a:chExt cx="1337322" cy="1635504"/>
          </a:xfrm>
        </p:grpSpPr>
        <p:graphicFrame>
          <p:nvGraphicFramePr>
            <p:cNvPr id="37" name="Chart 36">
              <a:extLst>
                <a:ext uri="{FF2B5EF4-FFF2-40B4-BE49-F238E27FC236}">
                  <a16:creationId xmlns:a16="http://schemas.microsoft.com/office/drawing/2014/main" id="{853A1622-E786-4EA7-AD38-5CDBB19D6AF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315349550"/>
                </p:ext>
              </p:extLst>
            </p:nvPr>
          </p:nvGraphicFramePr>
          <p:xfrm>
            <a:off x="1167753" y="4368420"/>
            <a:ext cx="1337322" cy="16355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4"/>
            </a:graphicData>
          </a:graphic>
        </p:graphicFrame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DF5D5CD-A2CA-4950-853E-279ABC7B9D4C}"/>
                </a:ext>
              </a:extLst>
            </p:cNvPr>
            <p:cNvSpPr/>
            <p:nvPr/>
          </p:nvSpPr>
          <p:spPr>
            <a:xfrm>
              <a:off x="1405880" y="4755639"/>
              <a:ext cx="861066" cy="861066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+mj-lt"/>
                  <a:cs typeface="Montserrat"/>
                </a:rPr>
                <a:t>40</a:t>
              </a:r>
              <a:r>
                <a:rPr lang="id-ID" sz="1200" b="1" dirty="0">
                  <a:solidFill>
                    <a:schemeClr val="bg1"/>
                  </a:solidFill>
                  <a:latin typeface="+mj-lt"/>
                  <a:cs typeface="Montserrat"/>
                </a:rPr>
                <a:t>%</a:t>
              </a:r>
              <a:endParaRPr lang="en-US" sz="1200" b="1" dirty="0">
                <a:solidFill>
                  <a:schemeClr val="bg1"/>
                </a:solidFill>
                <a:latin typeface="+mj-lt"/>
                <a:cs typeface="Montserrat"/>
              </a:endParaRPr>
            </a:p>
          </p:txBody>
        </p:sp>
      </p:grpSp>
      <p:sp>
        <p:nvSpPr>
          <p:cNvPr id="39" name="PA_库_文本框 38">
            <a:extLst>
              <a:ext uri="{FF2B5EF4-FFF2-40B4-BE49-F238E27FC236}">
                <a16:creationId xmlns:a16="http://schemas.microsoft.com/office/drawing/2014/main" id="{6B5C3D73-DCCC-41B8-93A8-84777474954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750219" y="5594897"/>
            <a:ext cx="1115291" cy="268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You text here</a:t>
            </a:r>
          </a:p>
        </p:txBody>
      </p:sp>
      <p:grpSp>
        <p:nvGrpSpPr>
          <p:cNvPr id="40" name="PA_库_组合 39">
            <a:extLst>
              <a:ext uri="{FF2B5EF4-FFF2-40B4-BE49-F238E27FC236}">
                <a16:creationId xmlns:a16="http://schemas.microsoft.com/office/drawing/2014/main" id="{01E2232E-4828-4216-A1B5-A29D92B3BC9A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3656936" y="4379875"/>
            <a:ext cx="1132573" cy="1385103"/>
            <a:chOff x="1167753" y="4368420"/>
            <a:chExt cx="1337322" cy="1635504"/>
          </a:xfrm>
        </p:grpSpPr>
        <p:graphicFrame>
          <p:nvGraphicFramePr>
            <p:cNvPr id="41" name="Chart 40">
              <a:extLst>
                <a:ext uri="{FF2B5EF4-FFF2-40B4-BE49-F238E27FC236}">
                  <a16:creationId xmlns:a16="http://schemas.microsoft.com/office/drawing/2014/main" id="{DD8EDAB7-7351-4D28-8616-3020528AAED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871731756"/>
                </p:ext>
              </p:extLst>
            </p:nvPr>
          </p:nvGraphicFramePr>
          <p:xfrm>
            <a:off x="1167753" y="4368420"/>
            <a:ext cx="1337322" cy="16355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5"/>
            </a:graphicData>
          </a:graphic>
        </p:graphicFrame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3A4108A-1793-4541-A458-3CDC5E32C161}"/>
                </a:ext>
              </a:extLst>
            </p:cNvPr>
            <p:cNvSpPr/>
            <p:nvPr/>
          </p:nvSpPr>
          <p:spPr>
            <a:xfrm>
              <a:off x="1405880" y="4755639"/>
              <a:ext cx="861066" cy="861066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+mj-lt"/>
                  <a:cs typeface="Montserrat"/>
                </a:rPr>
                <a:t>70</a:t>
              </a:r>
              <a:r>
                <a:rPr lang="id-ID" sz="1200" b="1" dirty="0">
                  <a:solidFill>
                    <a:schemeClr val="bg1"/>
                  </a:solidFill>
                  <a:latin typeface="+mj-lt"/>
                  <a:cs typeface="Montserrat"/>
                </a:rPr>
                <a:t>%</a:t>
              </a:r>
              <a:endParaRPr lang="en-US" sz="1200" b="1" dirty="0">
                <a:solidFill>
                  <a:schemeClr val="bg1"/>
                </a:solidFill>
                <a:latin typeface="+mj-lt"/>
                <a:cs typeface="Montserrat"/>
              </a:endParaRPr>
            </a:p>
          </p:txBody>
        </p:sp>
      </p:grpSp>
      <p:sp>
        <p:nvSpPr>
          <p:cNvPr id="43" name="PA_库_文本框 42">
            <a:extLst>
              <a:ext uri="{FF2B5EF4-FFF2-40B4-BE49-F238E27FC236}">
                <a16:creationId xmlns:a16="http://schemas.microsoft.com/office/drawing/2014/main" id="{3F772B65-401E-4031-8745-3350C9C85E9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3665577" y="5594897"/>
            <a:ext cx="1115291" cy="268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You text here</a:t>
            </a:r>
          </a:p>
        </p:txBody>
      </p:sp>
      <p:sp>
        <p:nvSpPr>
          <p:cNvPr id="45" name="PA_库_文本框 44">
            <a:extLst>
              <a:ext uri="{FF2B5EF4-FFF2-40B4-BE49-F238E27FC236}">
                <a16:creationId xmlns:a16="http://schemas.microsoft.com/office/drawing/2014/main" id="{0A897419-A37C-4A46-AA93-45C87FF9F9C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649865" y="3425624"/>
            <a:ext cx="3057341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000" i="1" dirty="0">
                <a:solidFill>
                  <a:schemeClr val="bg1"/>
                </a:solidFill>
              </a:rPr>
              <a:t>You text here</a:t>
            </a:r>
          </a:p>
        </p:txBody>
      </p:sp>
      <p:sp>
        <p:nvSpPr>
          <p:cNvPr id="46" name="PA_库_文本框 45">
            <a:extLst>
              <a:ext uri="{FF2B5EF4-FFF2-40B4-BE49-F238E27FC236}">
                <a16:creationId xmlns:a16="http://schemas.microsoft.com/office/drawing/2014/main" id="{F0A411D4-78EE-4C74-BC0E-4A812292E329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649865" y="3107296"/>
            <a:ext cx="3057341" cy="363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0" scaled="1"/>
                  <a:tileRect/>
                </a:gradFill>
                <a:latin typeface="+mj-lt"/>
              </a:rPr>
              <a:t>Creative</a:t>
            </a:r>
          </a:p>
        </p:txBody>
      </p:sp>
    </p:spTree>
    <p:extLst>
      <p:ext uri="{BB962C8B-B14F-4D97-AF65-F5344CB8AC3E}">
        <p14:creationId xmlns:p14="http://schemas.microsoft.com/office/powerpoint/2010/main" val="3272326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c="http://schemas.openxmlformats.org/drawingml/2006/chart" xmlns:p14="http://schemas.microsoft.com/office/powerpoint/2010/main" xmlns:a16="http://schemas.microsoft.com/office/drawing/2014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utoUpdateAnimBg="0"/>
      <p:bldP spid="33" grpId="0" autoUpdateAnimBg="0"/>
      <p:bldP spid="35" grpId="0" autoUpdateAnimBg="0"/>
      <p:bldP spid="39" grpId="0" autoUpdateAnimBg="0"/>
      <p:bldP spid="43" grpId="0" autoUpdateAnimBg="0"/>
      <p:bldP spid="45" grpId="0" autoUpdateAnimBg="0"/>
      <p:bldP spid="46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1"/>
          <p:cNvPicPr>
            <a:picLocks noGrp="1" noChangeAspect="1"/>
          </p:cNvPicPr>
          <p:nvPr>
            <p:ph type="pic" sz="quarter" idx="10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4" r="22944"/>
          <a:stretch>
            <a:fillRect/>
          </a:stretch>
        </p:blipFill>
        <p:spPr/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CE82209-A631-4807-8F6F-FE21AF27CAF6}"/>
              </a:ext>
            </a:extLst>
          </p:cNvPr>
          <p:cNvSpPr/>
          <p:nvPr/>
        </p:nvSpPr>
        <p:spPr>
          <a:xfrm>
            <a:off x="6649239" y="1"/>
            <a:ext cx="5542761" cy="6858000"/>
          </a:xfrm>
          <a:custGeom>
            <a:avLst/>
            <a:gdLst/>
            <a:ahLst/>
            <a:cxnLst/>
            <a:rect l="l" t="t" r="r" b="b"/>
            <a:pathLst>
              <a:path w="152219" h="188339">
                <a:moveTo>
                  <a:pt x="83883" y="1"/>
                </a:moveTo>
                <a:cubicBezTo>
                  <a:pt x="86255" y="-13"/>
                  <a:pt x="88542" y="187"/>
                  <a:pt x="90742" y="601"/>
                </a:cubicBezTo>
                <a:cubicBezTo>
                  <a:pt x="92943" y="1014"/>
                  <a:pt x="95230" y="1728"/>
                  <a:pt x="97602" y="2741"/>
                </a:cubicBezTo>
                <a:cubicBezTo>
                  <a:pt x="103676" y="5414"/>
                  <a:pt x="109478" y="8915"/>
                  <a:pt x="115009" y="13243"/>
                </a:cubicBezTo>
                <a:cubicBezTo>
                  <a:pt x="120540" y="17572"/>
                  <a:pt x="123655" y="21073"/>
                  <a:pt x="124355" y="23748"/>
                </a:cubicBezTo>
                <a:cubicBezTo>
                  <a:pt x="121692" y="23181"/>
                  <a:pt x="119072" y="22771"/>
                  <a:pt x="116495" y="22519"/>
                </a:cubicBezTo>
                <a:cubicBezTo>
                  <a:pt x="113918" y="22266"/>
                  <a:pt x="111584" y="22142"/>
                  <a:pt x="109493" y="22147"/>
                </a:cubicBezTo>
                <a:cubicBezTo>
                  <a:pt x="98986" y="22342"/>
                  <a:pt x="88858" y="25996"/>
                  <a:pt x="79109" y="33111"/>
                </a:cubicBezTo>
                <a:cubicBezTo>
                  <a:pt x="69360" y="40226"/>
                  <a:pt x="60605" y="49632"/>
                  <a:pt x="52842" y="61331"/>
                </a:cubicBezTo>
                <a:cubicBezTo>
                  <a:pt x="45080" y="73029"/>
                  <a:pt x="38925" y="85851"/>
                  <a:pt x="34378" y="99796"/>
                </a:cubicBezTo>
                <a:cubicBezTo>
                  <a:pt x="29831" y="113742"/>
                  <a:pt x="27506" y="127642"/>
                  <a:pt x="27404" y="141498"/>
                </a:cubicBezTo>
                <a:cubicBezTo>
                  <a:pt x="27432" y="153369"/>
                  <a:pt x="29433" y="162210"/>
                  <a:pt x="33406" y="168021"/>
                </a:cubicBezTo>
                <a:cubicBezTo>
                  <a:pt x="37379" y="173832"/>
                  <a:pt x="43153" y="176728"/>
                  <a:pt x="50727" y="176709"/>
                </a:cubicBezTo>
                <a:cubicBezTo>
                  <a:pt x="58378" y="176585"/>
                  <a:pt x="66686" y="173861"/>
                  <a:pt x="75651" y="168535"/>
                </a:cubicBezTo>
                <a:cubicBezTo>
                  <a:pt x="84616" y="163210"/>
                  <a:pt x="92924" y="156027"/>
                  <a:pt x="100575" y="146986"/>
                </a:cubicBezTo>
                <a:cubicBezTo>
                  <a:pt x="107696" y="138396"/>
                  <a:pt x="113830" y="128367"/>
                  <a:pt x="118978" y="116898"/>
                </a:cubicBezTo>
                <a:cubicBezTo>
                  <a:pt x="124126" y="105429"/>
                  <a:pt x="128092" y="93300"/>
                  <a:pt x="130877" y="80510"/>
                </a:cubicBezTo>
                <a:cubicBezTo>
                  <a:pt x="133662" y="67720"/>
                  <a:pt x="135071" y="55049"/>
                  <a:pt x="135103" y="42496"/>
                </a:cubicBezTo>
                <a:cubicBezTo>
                  <a:pt x="135055" y="35251"/>
                  <a:pt x="134808" y="30021"/>
                  <a:pt x="134360" y="26806"/>
                </a:cubicBezTo>
                <a:cubicBezTo>
                  <a:pt x="133912" y="23591"/>
                  <a:pt x="133549" y="21277"/>
                  <a:pt x="133273" y="19864"/>
                </a:cubicBezTo>
                <a:cubicBezTo>
                  <a:pt x="135879" y="20964"/>
                  <a:pt x="138633" y="22597"/>
                  <a:pt x="141534" y="24765"/>
                </a:cubicBezTo>
                <a:cubicBezTo>
                  <a:pt x="144435" y="26932"/>
                  <a:pt x="146918" y="30345"/>
                  <a:pt x="148982" y="35002"/>
                </a:cubicBezTo>
                <a:cubicBezTo>
                  <a:pt x="151046" y="39660"/>
                  <a:pt x="152125" y="46273"/>
                  <a:pt x="152219" y="54843"/>
                </a:cubicBezTo>
                <a:cubicBezTo>
                  <a:pt x="151916" y="76512"/>
                  <a:pt x="147158" y="96794"/>
                  <a:pt x="137944" y="115690"/>
                </a:cubicBezTo>
                <a:cubicBezTo>
                  <a:pt x="128731" y="134587"/>
                  <a:pt x="116885" y="150353"/>
                  <a:pt x="102404" y="162991"/>
                </a:cubicBezTo>
                <a:cubicBezTo>
                  <a:pt x="93120" y="171046"/>
                  <a:pt x="83335" y="177271"/>
                  <a:pt x="73050" y="181665"/>
                </a:cubicBezTo>
                <a:cubicBezTo>
                  <a:pt x="62765" y="186058"/>
                  <a:pt x="52809" y="188283"/>
                  <a:pt x="43181" y="188339"/>
                </a:cubicBezTo>
                <a:cubicBezTo>
                  <a:pt x="29184" y="188298"/>
                  <a:pt x="18502" y="183816"/>
                  <a:pt x="11136" y="174893"/>
                </a:cubicBezTo>
                <a:cubicBezTo>
                  <a:pt x="3769" y="165971"/>
                  <a:pt x="57" y="152858"/>
                  <a:pt x="0" y="135554"/>
                </a:cubicBezTo>
                <a:cubicBezTo>
                  <a:pt x="85" y="121281"/>
                  <a:pt x="2343" y="106344"/>
                  <a:pt x="6772" y="90741"/>
                </a:cubicBezTo>
                <a:cubicBezTo>
                  <a:pt x="11202" y="75139"/>
                  <a:pt x="17294" y="60482"/>
                  <a:pt x="25049" y="46771"/>
                </a:cubicBezTo>
                <a:cubicBezTo>
                  <a:pt x="32804" y="33060"/>
                  <a:pt x="41712" y="21904"/>
                  <a:pt x="51772" y="13304"/>
                </a:cubicBezTo>
                <a:cubicBezTo>
                  <a:pt x="61833" y="4704"/>
                  <a:pt x="72536" y="270"/>
                  <a:pt x="83883" y="1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A_库_文本框 23">
            <a:extLst>
              <a:ext uri="{FF2B5EF4-FFF2-40B4-BE49-F238E27FC236}">
                <a16:creationId xmlns:a16="http://schemas.microsoft.com/office/drawing/2014/main" id="{B064EFFE-778F-49F3-83CA-80899E4DC92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49864" y="1915367"/>
            <a:ext cx="30573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The </a:t>
            </a:r>
            <a:r>
              <a:rPr lang="en-US" sz="3200" dirty="0" err="1">
                <a:solidFill>
                  <a:schemeClr val="bg1"/>
                </a:solidFill>
                <a:latin typeface="+mj-lt"/>
              </a:rPr>
              <a:t>Analisys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Opportunities</a:t>
            </a:r>
          </a:p>
        </p:txBody>
      </p:sp>
      <p:cxnSp>
        <p:nvCxnSpPr>
          <p:cNvPr id="25" name="PA_库_直接连接符 24">
            <a:extLst>
              <a:ext uri="{FF2B5EF4-FFF2-40B4-BE49-F238E27FC236}">
                <a16:creationId xmlns:a16="http://schemas.microsoft.com/office/drawing/2014/main" id="{B03D0D49-21C5-48BA-BF4A-EAA5DBC7FF4A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886771" y="2230041"/>
            <a:ext cx="628058" cy="0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A_库_文本框 26">
            <a:extLst>
              <a:ext uri="{FF2B5EF4-FFF2-40B4-BE49-F238E27FC236}">
                <a16:creationId xmlns:a16="http://schemas.microsoft.com/office/drawing/2014/main" id="{D000F7C2-160F-405F-B898-BA0A3E0EE04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649864" y="3881277"/>
            <a:ext cx="3681754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b="1" dirty="0">
                <a:solidFill>
                  <a:schemeClr val="bg1">
                    <a:lumMod val="75000"/>
                  </a:schemeClr>
                </a:solidFill>
              </a:rPr>
              <a:t>The quick, brown fox 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Jumps over a lazy dog. DJs flock by-time MTV ax quiz prog. Junk MTV quiz graceby by fox whelps. Bawds jog, flick quartz, vex nymphs. Waltz, bad nymph, for quick jigs vex.</a:t>
            </a:r>
          </a:p>
        </p:txBody>
      </p:sp>
      <p:sp>
        <p:nvSpPr>
          <p:cNvPr id="29" name="PA_库_文本框 28">
            <a:extLst>
              <a:ext uri="{FF2B5EF4-FFF2-40B4-BE49-F238E27FC236}">
                <a16:creationId xmlns:a16="http://schemas.microsoft.com/office/drawing/2014/main" id="{1C82E5D0-BB02-4CA7-9B1C-EDACE588423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649864" y="1653757"/>
            <a:ext cx="18736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spc="300" dirty="0">
                <a:solidFill>
                  <a:schemeClr val="bg1">
                    <a:lumMod val="65000"/>
                  </a:schemeClr>
                </a:solidFill>
              </a:rPr>
              <a:t>You text here</a:t>
            </a:r>
          </a:p>
        </p:txBody>
      </p:sp>
      <p:sp>
        <p:nvSpPr>
          <p:cNvPr id="30" name="PA_库_Rectangle: Rounded Corners 29">
            <a:extLst>
              <a:ext uri="{FF2B5EF4-FFF2-40B4-BE49-F238E27FC236}">
                <a16:creationId xmlns:a16="http://schemas.microsoft.com/office/drawing/2014/main" id="{20B1CDB6-208D-4E8E-B58A-3E7F37D9650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732260" y="5076826"/>
            <a:ext cx="1127136" cy="34195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4"/>
              </a:gs>
              <a:gs pos="0">
                <a:schemeClr val="accent1"/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  <a:effectLst>
            <a:outerShdw blurRad="723900" dist="63500" dir="5400000" sx="93000" sy="93000" algn="t" rotWithShape="0">
              <a:schemeClr val="accent1">
                <a:lumMod val="60000"/>
                <a:lumOff val="40000"/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Read More</a:t>
            </a:r>
          </a:p>
        </p:txBody>
      </p:sp>
      <p:sp>
        <p:nvSpPr>
          <p:cNvPr id="32" name="PA_库_文本框 31">
            <a:extLst>
              <a:ext uri="{FF2B5EF4-FFF2-40B4-BE49-F238E27FC236}">
                <a16:creationId xmlns:a16="http://schemas.microsoft.com/office/drawing/2014/main" id="{2348BC6B-770E-4C23-B135-D38FFFFCC10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649865" y="3425624"/>
            <a:ext cx="3057341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000" i="1" dirty="0">
                <a:solidFill>
                  <a:schemeClr val="bg1"/>
                </a:solidFill>
              </a:rPr>
              <a:t>You text here</a:t>
            </a:r>
          </a:p>
        </p:txBody>
      </p:sp>
      <p:sp>
        <p:nvSpPr>
          <p:cNvPr id="33" name="PA_库_文本框 32">
            <a:extLst>
              <a:ext uri="{FF2B5EF4-FFF2-40B4-BE49-F238E27FC236}">
                <a16:creationId xmlns:a16="http://schemas.microsoft.com/office/drawing/2014/main" id="{74969B10-C5DB-4050-85D0-C36F6A4CF33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649865" y="3107296"/>
            <a:ext cx="3057341" cy="363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0" scaled="1"/>
                  <a:tileRect/>
                </a:gradFill>
                <a:latin typeface="+mj-lt"/>
              </a:rPr>
              <a:t>Photography</a:t>
            </a:r>
          </a:p>
        </p:txBody>
      </p:sp>
    </p:spTree>
    <p:extLst>
      <p:ext uri="{BB962C8B-B14F-4D97-AF65-F5344CB8AC3E}">
        <p14:creationId xmlns:p14="http://schemas.microsoft.com/office/powerpoint/2010/main" val="2775718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4="http://schemas.microsoft.com/office/powerpoint/2010/main" xmlns:a16="http://schemas.microsoft.com/office/drawing/2014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utoUpdateAnimBg="0"/>
      <p:bldP spid="27" grpId="0" autoUpdateAnimBg="0"/>
      <p:bldP spid="29" grpId="0" autoUpdateAnimBg="0"/>
      <p:bldP spid="30" grpId="0" autoUpdateAnimBg="0"/>
      <p:bldP spid="32" grpId="0" autoUpdateAnimBg="0"/>
      <p:bldP spid="33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1"/>
          <p:cNvPicPr>
            <a:picLocks noGrp="1" noChangeAspect="1"/>
          </p:cNvPicPr>
          <p:nvPr>
            <p:ph type="pic" sz="quarter" idx="10"/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" r="3863"/>
          <a:stretch>
            <a:fillRect/>
          </a:stretch>
        </p:blipFill>
        <p:spPr/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DDD55A9-4EF0-4DC7-A431-C412A76D1091}"/>
              </a:ext>
            </a:extLst>
          </p:cNvPr>
          <p:cNvSpPr/>
          <p:nvPr/>
        </p:nvSpPr>
        <p:spPr>
          <a:xfrm>
            <a:off x="7302225" y="0"/>
            <a:ext cx="4889775" cy="6858000"/>
          </a:xfrm>
          <a:custGeom>
            <a:avLst/>
            <a:gdLst/>
            <a:ahLst/>
            <a:cxnLst/>
            <a:rect l="l" t="t" r="r" b="b"/>
            <a:pathLst>
              <a:path w="133959" h="187880">
                <a:moveTo>
                  <a:pt x="116129" y="0"/>
                </a:moveTo>
                <a:cubicBezTo>
                  <a:pt x="121615" y="90"/>
                  <a:pt x="125673" y="2192"/>
                  <a:pt x="128301" y="6307"/>
                </a:cubicBezTo>
                <a:cubicBezTo>
                  <a:pt x="130930" y="10421"/>
                  <a:pt x="132816" y="16005"/>
                  <a:pt x="133959" y="23060"/>
                </a:cubicBezTo>
                <a:cubicBezTo>
                  <a:pt x="129997" y="22712"/>
                  <a:pt x="126092" y="22436"/>
                  <a:pt x="122244" y="22231"/>
                </a:cubicBezTo>
                <a:cubicBezTo>
                  <a:pt x="118395" y="22026"/>
                  <a:pt x="115062" y="21921"/>
                  <a:pt x="112242" y="21917"/>
                </a:cubicBezTo>
                <a:cubicBezTo>
                  <a:pt x="107432" y="21921"/>
                  <a:pt x="102536" y="22083"/>
                  <a:pt x="97555" y="22403"/>
                </a:cubicBezTo>
                <a:cubicBezTo>
                  <a:pt x="92573" y="22723"/>
                  <a:pt x="87563" y="23173"/>
                  <a:pt x="82524" y="23753"/>
                </a:cubicBezTo>
                <a:cubicBezTo>
                  <a:pt x="79572" y="29718"/>
                  <a:pt x="76383" y="36933"/>
                  <a:pt x="72957" y="45397"/>
                </a:cubicBezTo>
                <a:cubicBezTo>
                  <a:pt x="69531" y="53861"/>
                  <a:pt x="66206" y="62516"/>
                  <a:pt x="62983" y="71362"/>
                </a:cubicBezTo>
                <a:cubicBezTo>
                  <a:pt x="59760" y="80208"/>
                  <a:pt x="56978" y="88187"/>
                  <a:pt x="54635" y="95297"/>
                </a:cubicBezTo>
                <a:cubicBezTo>
                  <a:pt x="48091" y="115243"/>
                  <a:pt x="42948" y="132502"/>
                  <a:pt x="39205" y="147075"/>
                </a:cubicBezTo>
                <a:cubicBezTo>
                  <a:pt x="35461" y="161648"/>
                  <a:pt x="32604" y="175250"/>
                  <a:pt x="30632" y="187880"/>
                </a:cubicBezTo>
                <a:cubicBezTo>
                  <a:pt x="25393" y="187080"/>
                  <a:pt x="20669" y="185080"/>
                  <a:pt x="16459" y="181880"/>
                </a:cubicBezTo>
                <a:cubicBezTo>
                  <a:pt x="12249" y="178679"/>
                  <a:pt x="8439" y="174279"/>
                  <a:pt x="5029" y="168678"/>
                </a:cubicBezTo>
                <a:cubicBezTo>
                  <a:pt x="7434" y="159534"/>
                  <a:pt x="10968" y="148047"/>
                  <a:pt x="15630" y="134216"/>
                </a:cubicBezTo>
                <a:cubicBezTo>
                  <a:pt x="20293" y="120386"/>
                  <a:pt x="26741" y="102155"/>
                  <a:pt x="34976" y="79524"/>
                </a:cubicBezTo>
                <a:cubicBezTo>
                  <a:pt x="38271" y="70637"/>
                  <a:pt x="41510" y="61550"/>
                  <a:pt x="44691" y="52264"/>
                </a:cubicBezTo>
                <a:cubicBezTo>
                  <a:pt x="47872" y="42977"/>
                  <a:pt x="50425" y="34691"/>
                  <a:pt x="52349" y="27406"/>
                </a:cubicBezTo>
                <a:cubicBezTo>
                  <a:pt x="45915" y="28220"/>
                  <a:pt x="39867" y="28876"/>
                  <a:pt x="34204" y="29376"/>
                </a:cubicBezTo>
                <a:cubicBezTo>
                  <a:pt x="28541" y="29875"/>
                  <a:pt x="23465" y="30132"/>
                  <a:pt x="18974" y="30146"/>
                </a:cubicBezTo>
                <a:cubicBezTo>
                  <a:pt x="12882" y="30027"/>
                  <a:pt x="8206" y="28324"/>
                  <a:pt x="4943" y="25037"/>
                </a:cubicBezTo>
                <a:cubicBezTo>
                  <a:pt x="1681" y="21751"/>
                  <a:pt x="33" y="17593"/>
                  <a:pt x="0" y="12565"/>
                </a:cubicBezTo>
                <a:cubicBezTo>
                  <a:pt x="14" y="11348"/>
                  <a:pt x="214" y="9901"/>
                  <a:pt x="600" y="8227"/>
                </a:cubicBezTo>
                <a:cubicBezTo>
                  <a:pt x="986" y="6552"/>
                  <a:pt x="1471" y="5105"/>
                  <a:pt x="2057" y="3886"/>
                </a:cubicBezTo>
                <a:cubicBezTo>
                  <a:pt x="4048" y="4791"/>
                  <a:pt x="6982" y="5438"/>
                  <a:pt x="10858" y="5829"/>
                </a:cubicBezTo>
                <a:cubicBezTo>
                  <a:pt x="14735" y="6219"/>
                  <a:pt x="19269" y="6410"/>
                  <a:pt x="24460" y="6400"/>
                </a:cubicBezTo>
                <a:cubicBezTo>
                  <a:pt x="32460" y="6367"/>
                  <a:pt x="41263" y="6034"/>
                  <a:pt x="50870" y="5400"/>
                </a:cubicBezTo>
                <a:cubicBezTo>
                  <a:pt x="60478" y="4767"/>
                  <a:pt x="69867" y="4033"/>
                  <a:pt x="79038" y="3200"/>
                </a:cubicBezTo>
                <a:cubicBezTo>
                  <a:pt x="88210" y="2367"/>
                  <a:pt x="96142" y="1633"/>
                  <a:pt x="102834" y="1000"/>
                </a:cubicBezTo>
                <a:cubicBezTo>
                  <a:pt x="109527" y="366"/>
                  <a:pt x="113958" y="33"/>
                  <a:pt x="116129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_库_文本框 18">
            <a:extLst>
              <a:ext uri="{FF2B5EF4-FFF2-40B4-BE49-F238E27FC236}">
                <a16:creationId xmlns:a16="http://schemas.microsoft.com/office/drawing/2014/main" id="{244D0F16-DD58-4DAB-BC8F-09C2EA5E57F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49864" y="1915367"/>
            <a:ext cx="30573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The </a:t>
            </a:r>
            <a:r>
              <a:rPr lang="en-US" sz="3200" dirty="0" err="1">
                <a:solidFill>
                  <a:schemeClr val="bg1"/>
                </a:solidFill>
                <a:latin typeface="+mj-lt"/>
              </a:rPr>
              <a:t>Analisys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Threats</a:t>
            </a:r>
          </a:p>
        </p:txBody>
      </p:sp>
      <p:cxnSp>
        <p:nvCxnSpPr>
          <p:cNvPr id="20" name="PA_库_直接连接符 19">
            <a:extLst>
              <a:ext uri="{FF2B5EF4-FFF2-40B4-BE49-F238E27FC236}">
                <a16:creationId xmlns:a16="http://schemas.microsoft.com/office/drawing/2014/main" id="{4948CC5A-3273-454A-84B4-80BC7AA40736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886771" y="2230041"/>
            <a:ext cx="628058" cy="0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A_库_文本框 21">
            <a:extLst>
              <a:ext uri="{FF2B5EF4-FFF2-40B4-BE49-F238E27FC236}">
                <a16:creationId xmlns:a16="http://schemas.microsoft.com/office/drawing/2014/main" id="{22414A1B-07A6-4B59-8AE6-C4F71047F79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649864" y="3831085"/>
            <a:ext cx="3681754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b="1" dirty="0">
                <a:solidFill>
                  <a:schemeClr val="bg1">
                    <a:lumMod val="75000"/>
                  </a:schemeClr>
                </a:solidFill>
              </a:rPr>
              <a:t>The quick, brown fox 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Jumps over a lazy dog. DJs flock by-time MTV ax quiz prog. Junk MTV quiz graceby by fox whelps. Bawds jog.</a:t>
            </a:r>
          </a:p>
        </p:txBody>
      </p:sp>
      <p:sp>
        <p:nvSpPr>
          <p:cNvPr id="24" name="PA_库_文本框 23">
            <a:extLst>
              <a:ext uri="{FF2B5EF4-FFF2-40B4-BE49-F238E27FC236}">
                <a16:creationId xmlns:a16="http://schemas.microsoft.com/office/drawing/2014/main" id="{65033E34-CE15-42AF-9460-48E59A47313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649864" y="1653757"/>
            <a:ext cx="18736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spc="300" dirty="0">
                <a:solidFill>
                  <a:schemeClr val="bg1">
                    <a:lumMod val="65000"/>
                  </a:schemeClr>
                </a:solidFill>
              </a:rPr>
              <a:t>You text here</a:t>
            </a:r>
          </a:p>
        </p:txBody>
      </p:sp>
      <p:sp>
        <p:nvSpPr>
          <p:cNvPr id="25" name="PA_库_文本框 24">
            <a:extLst>
              <a:ext uri="{FF2B5EF4-FFF2-40B4-BE49-F238E27FC236}">
                <a16:creationId xmlns:a16="http://schemas.microsoft.com/office/drawing/2014/main" id="{8426A74B-0A6E-4DBE-AC61-78695E0CAE2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649865" y="3425624"/>
            <a:ext cx="3057341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000" i="1" dirty="0">
                <a:solidFill>
                  <a:schemeClr val="bg1"/>
                </a:solidFill>
              </a:rPr>
              <a:t>You text here</a:t>
            </a:r>
          </a:p>
        </p:txBody>
      </p:sp>
      <p:sp>
        <p:nvSpPr>
          <p:cNvPr id="26" name="PA_库_文本框 25">
            <a:extLst>
              <a:ext uri="{FF2B5EF4-FFF2-40B4-BE49-F238E27FC236}">
                <a16:creationId xmlns:a16="http://schemas.microsoft.com/office/drawing/2014/main" id="{ACEFD611-D348-40EB-A6EA-FFEECD88E36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649865" y="3107296"/>
            <a:ext cx="3057341" cy="363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0" scaled="1"/>
                  <a:tileRect/>
                </a:gradFill>
                <a:latin typeface="+mj-lt"/>
              </a:rPr>
              <a:t>Creative</a:t>
            </a:r>
          </a:p>
        </p:txBody>
      </p:sp>
      <p:sp>
        <p:nvSpPr>
          <p:cNvPr id="29" name="PA_库_矩形 28">
            <a:extLst>
              <a:ext uri="{FF2B5EF4-FFF2-40B4-BE49-F238E27FC236}">
                <a16:creationId xmlns:a16="http://schemas.microsoft.com/office/drawing/2014/main" id="{F728938D-F58A-4516-8463-A2D890E193B2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753100" y="4670064"/>
            <a:ext cx="1285648" cy="1285648"/>
          </a:xfrm>
          <a:prstGeom prst="rect">
            <a:avLst/>
          </a:prstGeom>
          <a:solidFill>
            <a:schemeClr val="bg1">
              <a:alpha val="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A_库_矩形 29">
            <a:extLst>
              <a:ext uri="{FF2B5EF4-FFF2-40B4-BE49-F238E27FC236}">
                <a16:creationId xmlns:a16="http://schemas.microsoft.com/office/drawing/2014/main" id="{1D704ECC-2C4C-4B22-9118-00AAA34DEAE2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193283" y="4670063"/>
            <a:ext cx="1285648" cy="1285648"/>
          </a:xfrm>
          <a:prstGeom prst="rect">
            <a:avLst/>
          </a:prstGeom>
          <a:solidFill>
            <a:schemeClr val="bg1">
              <a:alpha val="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A_库_任意多边形 19">
            <a:extLst>
              <a:ext uri="{FF2B5EF4-FFF2-40B4-BE49-F238E27FC236}">
                <a16:creationId xmlns:a16="http://schemas.microsoft.com/office/drawing/2014/main" id="{F36F2322-3A42-4702-A704-195782945BE4}"/>
              </a:ext>
            </a:extLst>
          </p:cNvPr>
          <p:cNvSpPr>
            <a:spLocks noEditPoints="1"/>
          </p:cNvSpPr>
          <p:nvPr>
            <p:custDataLst>
              <p:tags r:id="rId9"/>
            </p:custDataLst>
          </p:nvPr>
        </p:nvSpPr>
        <p:spPr bwMode="auto">
          <a:xfrm>
            <a:off x="2154355" y="4895214"/>
            <a:ext cx="483138" cy="352691"/>
          </a:xfrm>
          <a:custGeom>
            <a:avLst/>
            <a:gdLst>
              <a:gd name="T0" fmla="*/ 200 w 220"/>
              <a:gd name="T1" fmla="*/ 0 h 160"/>
              <a:gd name="T2" fmla="*/ 180 w 220"/>
              <a:gd name="T3" fmla="*/ 20 h 160"/>
              <a:gd name="T4" fmla="*/ 188 w 220"/>
              <a:gd name="T5" fmla="*/ 36 h 160"/>
              <a:gd name="T6" fmla="*/ 184 w 220"/>
              <a:gd name="T7" fmla="*/ 34 h 160"/>
              <a:gd name="T8" fmla="*/ 136 w 220"/>
              <a:gd name="T9" fmla="*/ 124 h 160"/>
              <a:gd name="T10" fmla="*/ 124 w 220"/>
              <a:gd name="T11" fmla="*/ 120 h 160"/>
              <a:gd name="T12" fmla="*/ 113 w 220"/>
              <a:gd name="T13" fmla="*/ 123 h 160"/>
              <a:gd name="T14" fmla="*/ 76 w 220"/>
              <a:gd name="T15" fmla="*/ 71 h 160"/>
              <a:gd name="T16" fmla="*/ 80 w 220"/>
              <a:gd name="T17" fmla="*/ 60 h 160"/>
              <a:gd name="T18" fmla="*/ 60 w 220"/>
              <a:gd name="T19" fmla="*/ 40 h 160"/>
              <a:gd name="T20" fmla="*/ 40 w 220"/>
              <a:gd name="T21" fmla="*/ 60 h 160"/>
              <a:gd name="T22" fmla="*/ 43 w 220"/>
              <a:gd name="T23" fmla="*/ 71 h 160"/>
              <a:gd name="T24" fmla="*/ 28 w 220"/>
              <a:gd name="T25" fmla="*/ 90 h 160"/>
              <a:gd name="T26" fmla="*/ 20 w 220"/>
              <a:gd name="T27" fmla="*/ 88 h 160"/>
              <a:gd name="T28" fmla="*/ 0 w 220"/>
              <a:gd name="T29" fmla="*/ 108 h 160"/>
              <a:gd name="T30" fmla="*/ 20 w 220"/>
              <a:gd name="T31" fmla="*/ 128 h 160"/>
              <a:gd name="T32" fmla="*/ 40 w 220"/>
              <a:gd name="T33" fmla="*/ 108 h 160"/>
              <a:gd name="T34" fmla="*/ 35 w 220"/>
              <a:gd name="T35" fmla="*/ 94 h 160"/>
              <a:gd name="T36" fmla="*/ 49 w 220"/>
              <a:gd name="T37" fmla="*/ 77 h 160"/>
              <a:gd name="T38" fmla="*/ 60 w 220"/>
              <a:gd name="T39" fmla="*/ 80 h 160"/>
              <a:gd name="T40" fmla="*/ 71 w 220"/>
              <a:gd name="T41" fmla="*/ 77 h 160"/>
              <a:gd name="T42" fmla="*/ 108 w 220"/>
              <a:gd name="T43" fmla="*/ 129 h 160"/>
              <a:gd name="T44" fmla="*/ 104 w 220"/>
              <a:gd name="T45" fmla="*/ 140 h 160"/>
              <a:gd name="T46" fmla="*/ 124 w 220"/>
              <a:gd name="T47" fmla="*/ 160 h 160"/>
              <a:gd name="T48" fmla="*/ 144 w 220"/>
              <a:gd name="T49" fmla="*/ 140 h 160"/>
              <a:gd name="T50" fmla="*/ 141 w 220"/>
              <a:gd name="T51" fmla="*/ 130 h 160"/>
              <a:gd name="T52" fmla="*/ 191 w 220"/>
              <a:gd name="T53" fmla="*/ 38 h 160"/>
              <a:gd name="T54" fmla="*/ 200 w 220"/>
              <a:gd name="T55" fmla="*/ 40 h 160"/>
              <a:gd name="T56" fmla="*/ 220 w 220"/>
              <a:gd name="T57" fmla="*/ 20 h 160"/>
              <a:gd name="T58" fmla="*/ 200 w 220"/>
              <a:gd name="T59" fmla="*/ 0 h 160"/>
              <a:gd name="T60" fmla="*/ 20 w 220"/>
              <a:gd name="T61" fmla="*/ 120 h 160"/>
              <a:gd name="T62" fmla="*/ 8 w 220"/>
              <a:gd name="T63" fmla="*/ 108 h 160"/>
              <a:gd name="T64" fmla="*/ 20 w 220"/>
              <a:gd name="T65" fmla="*/ 96 h 160"/>
              <a:gd name="T66" fmla="*/ 32 w 220"/>
              <a:gd name="T67" fmla="*/ 108 h 160"/>
              <a:gd name="T68" fmla="*/ 20 w 220"/>
              <a:gd name="T69" fmla="*/ 120 h 160"/>
              <a:gd name="T70" fmla="*/ 60 w 220"/>
              <a:gd name="T71" fmla="*/ 72 h 160"/>
              <a:gd name="T72" fmla="*/ 48 w 220"/>
              <a:gd name="T73" fmla="*/ 60 h 160"/>
              <a:gd name="T74" fmla="*/ 60 w 220"/>
              <a:gd name="T75" fmla="*/ 48 h 160"/>
              <a:gd name="T76" fmla="*/ 72 w 220"/>
              <a:gd name="T77" fmla="*/ 60 h 160"/>
              <a:gd name="T78" fmla="*/ 60 w 220"/>
              <a:gd name="T79" fmla="*/ 72 h 160"/>
              <a:gd name="T80" fmla="*/ 124 w 220"/>
              <a:gd name="T81" fmla="*/ 152 h 160"/>
              <a:gd name="T82" fmla="*/ 112 w 220"/>
              <a:gd name="T83" fmla="*/ 140 h 160"/>
              <a:gd name="T84" fmla="*/ 124 w 220"/>
              <a:gd name="T85" fmla="*/ 128 h 160"/>
              <a:gd name="T86" fmla="*/ 136 w 220"/>
              <a:gd name="T87" fmla="*/ 140 h 160"/>
              <a:gd name="T88" fmla="*/ 124 w 220"/>
              <a:gd name="T89" fmla="*/ 152 h 160"/>
              <a:gd name="T90" fmla="*/ 200 w 220"/>
              <a:gd name="T91" fmla="*/ 32 h 160"/>
              <a:gd name="T92" fmla="*/ 188 w 220"/>
              <a:gd name="T93" fmla="*/ 20 h 160"/>
              <a:gd name="T94" fmla="*/ 200 w 220"/>
              <a:gd name="T95" fmla="*/ 8 h 160"/>
              <a:gd name="T96" fmla="*/ 212 w 220"/>
              <a:gd name="T97" fmla="*/ 20 h 160"/>
              <a:gd name="T98" fmla="*/ 200 w 220"/>
              <a:gd name="T99" fmla="*/ 32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0" h="160">
                <a:moveTo>
                  <a:pt x="200" y="0"/>
                </a:moveTo>
                <a:cubicBezTo>
                  <a:pt x="189" y="0"/>
                  <a:pt x="180" y="9"/>
                  <a:pt x="180" y="20"/>
                </a:cubicBezTo>
                <a:cubicBezTo>
                  <a:pt x="180" y="27"/>
                  <a:pt x="183" y="33"/>
                  <a:pt x="188" y="36"/>
                </a:cubicBezTo>
                <a:cubicBezTo>
                  <a:pt x="184" y="34"/>
                  <a:pt x="184" y="34"/>
                  <a:pt x="184" y="34"/>
                </a:cubicBezTo>
                <a:cubicBezTo>
                  <a:pt x="136" y="124"/>
                  <a:pt x="136" y="124"/>
                  <a:pt x="136" y="124"/>
                </a:cubicBezTo>
                <a:cubicBezTo>
                  <a:pt x="132" y="122"/>
                  <a:pt x="128" y="120"/>
                  <a:pt x="124" y="120"/>
                </a:cubicBezTo>
                <a:cubicBezTo>
                  <a:pt x="120" y="120"/>
                  <a:pt x="116" y="121"/>
                  <a:pt x="113" y="123"/>
                </a:cubicBezTo>
                <a:cubicBezTo>
                  <a:pt x="76" y="71"/>
                  <a:pt x="76" y="71"/>
                  <a:pt x="76" y="71"/>
                </a:cubicBezTo>
                <a:cubicBezTo>
                  <a:pt x="79" y="68"/>
                  <a:pt x="80" y="64"/>
                  <a:pt x="80" y="60"/>
                </a:cubicBezTo>
                <a:cubicBezTo>
                  <a:pt x="80" y="49"/>
                  <a:pt x="71" y="40"/>
                  <a:pt x="60" y="40"/>
                </a:cubicBezTo>
                <a:cubicBezTo>
                  <a:pt x="49" y="40"/>
                  <a:pt x="40" y="49"/>
                  <a:pt x="40" y="60"/>
                </a:cubicBezTo>
                <a:cubicBezTo>
                  <a:pt x="40" y="64"/>
                  <a:pt x="41" y="68"/>
                  <a:pt x="43" y="71"/>
                </a:cubicBezTo>
                <a:cubicBezTo>
                  <a:pt x="28" y="90"/>
                  <a:pt x="28" y="90"/>
                  <a:pt x="28" y="90"/>
                </a:cubicBezTo>
                <a:cubicBezTo>
                  <a:pt x="26" y="89"/>
                  <a:pt x="23" y="88"/>
                  <a:pt x="20" y="88"/>
                </a:cubicBezTo>
                <a:cubicBezTo>
                  <a:pt x="9" y="88"/>
                  <a:pt x="0" y="97"/>
                  <a:pt x="0" y="108"/>
                </a:cubicBezTo>
                <a:cubicBezTo>
                  <a:pt x="0" y="119"/>
                  <a:pt x="9" y="128"/>
                  <a:pt x="20" y="128"/>
                </a:cubicBezTo>
                <a:cubicBezTo>
                  <a:pt x="31" y="128"/>
                  <a:pt x="40" y="119"/>
                  <a:pt x="40" y="108"/>
                </a:cubicBezTo>
                <a:cubicBezTo>
                  <a:pt x="40" y="103"/>
                  <a:pt x="38" y="98"/>
                  <a:pt x="35" y="94"/>
                </a:cubicBezTo>
                <a:cubicBezTo>
                  <a:pt x="49" y="77"/>
                  <a:pt x="49" y="77"/>
                  <a:pt x="49" y="77"/>
                </a:cubicBezTo>
                <a:cubicBezTo>
                  <a:pt x="52" y="79"/>
                  <a:pt x="56" y="80"/>
                  <a:pt x="60" y="80"/>
                </a:cubicBezTo>
                <a:cubicBezTo>
                  <a:pt x="64" y="80"/>
                  <a:pt x="68" y="79"/>
                  <a:pt x="71" y="77"/>
                </a:cubicBezTo>
                <a:cubicBezTo>
                  <a:pt x="108" y="129"/>
                  <a:pt x="108" y="129"/>
                  <a:pt x="108" y="129"/>
                </a:cubicBezTo>
                <a:cubicBezTo>
                  <a:pt x="105" y="132"/>
                  <a:pt x="104" y="136"/>
                  <a:pt x="104" y="140"/>
                </a:cubicBezTo>
                <a:cubicBezTo>
                  <a:pt x="104" y="151"/>
                  <a:pt x="113" y="160"/>
                  <a:pt x="124" y="160"/>
                </a:cubicBezTo>
                <a:cubicBezTo>
                  <a:pt x="135" y="160"/>
                  <a:pt x="144" y="151"/>
                  <a:pt x="144" y="140"/>
                </a:cubicBezTo>
                <a:cubicBezTo>
                  <a:pt x="144" y="136"/>
                  <a:pt x="143" y="133"/>
                  <a:pt x="141" y="130"/>
                </a:cubicBezTo>
                <a:cubicBezTo>
                  <a:pt x="191" y="38"/>
                  <a:pt x="191" y="38"/>
                  <a:pt x="191" y="38"/>
                </a:cubicBezTo>
                <a:cubicBezTo>
                  <a:pt x="194" y="39"/>
                  <a:pt x="197" y="40"/>
                  <a:pt x="200" y="40"/>
                </a:cubicBezTo>
                <a:cubicBezTo>
                  <a:pt x="211" y="40"/>
                  <a:pt x="220" y="31"/>
                  <a:pt x="220" y="20"/>
                </a:cubicBezTo>
                <a:cubicBezTo>
                  <a:pt x="220" y="9"/>
                  <a:pt x="211" y="0"/>
                  <a:pt x="200" y="0"/>
                </a:cubicBezTo>
                <a:close/>
                <a:moveTo>
                  <a:pt x="20" y="120"/>
                </a:moveTo>
                <a:cubicBezTo>
                  <a:pt x="13" y="120"/>
                  <a:pt x="8" y="115"/>
                  <a:pt x="8" y="108"/>
                </a:cubicBezTo>
                <a:cubicBezTo>
                  <a:pt x="8" y="101"/>
                  <a:pt x="13" y="96"/>
                  <a:pt x="20" y="96"/>
                </a:cubicBezTo>
                <a:cubicBezTo>
                  <a:pt x="27" y="96"/>
                  <a:pt x="32" y="101"/>
                  <a:pt x="32" y="108"/>
                </a:cubicBezTo>
                <a:cubicBezTo>
                  <a:pt x="32" y="115"/>
                  <a:pt x="27" y="120"/>
                  <a:pt x="20" y="120"/>
                </a:cubicBezTo>
                <a:close/>
                <a:moveTo>
                  <a:pt x="60" y="72"/>
                </a:moveTo>
                <a:cubicBezTo>
                  <a:pt x="53" y="72"/>
                  <a:pt x="48" y="67"/>
                  <a:pt x="48" y="60"/>
                </a:cubicBezTo>
                <a:cubicBezTo>
                  <a:pt x="48" y="53"/>
                  <a:pt x="53" y="48"/>
                  <a:pt x="60" y="48"/>
                </a:cubicBezTo>
                <a:cubicBezTo>
                  <a:pt x="67" y="48"/>
                  <a:pt x="72" y="53"/>
                  <a:pt x="72" y="60"/>
                </a:cubicBezTo>
                <a:cubicBezTo>
                  <a:pt x="72" y="67"/>
                  <a:pt x="67" y="72"/>
                  <a:pt x="60" y="72"/>
                </a:cubicBezTo>
                <a:close/>
                <a:moveTo>
                  <a:pt x="124" y="152"/>
                </a:moveTo>
                <a:cubicBezTo>
                  <a:pt x="117" y="152"/>
                  <a:pt x="112" y="147"/>
                  <a:pt x="112" y="140"/>
                </a:cubicBezTo>
                <a:cubicBezTo>
                  <a:pt x="112" y="133"/>
                  <a:pt x="117" y="128"/>
                  <a:pt x="124" y="128"/>
                </a:cubicBezTo>
                <a:cubicBezTo>
                  <a:pt x="131" y="128"/>
                  <a:pt x="136" y="133"/>
                  <a:pt x="136" y="140"/>
                </a:cubicBezTo>
                <a:cubicBezTo>
                  <a:pt x="136" y="147"/>
                  <a:pt x="131" y="152"/>
                  <a:pt x="124" y="152"/>
                </a:cubicBezTo>
                <a:close/>
                <a:moveTo>
                  <a:pt x="200" y="32"/>
                </a:moveTo>
                <a:cubicBezTo>
                  <a:pt x="193" y="32"/>
                  <a:pt x="188" y="27"/>
                  <a:pt x="188" y="20"/>
                </a:cubicBezTo>
                <a:cubicBezTo>
                  <a:pt x="188" y="13"/>
                  <a:pt x="193" y="8"/>
                  <a:pt x="200" y="8"/>
                </a:cubicBezTo>
                <a:cubicBezTo>
                  <a:pt x="207" y="8"/>
                  <a:pt x="212" y="13"/>
                  <a:pt x="212" y="20"/>
                </a:cubicBezTo>
                <a:cubicBezTo>
                  <a:pt x="212" y="27"/>
                  <a:pt x="207" y="32"/>
                  <a:pt x="200" y="3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PA_库_任意多边形 31">
            <a:extLst>
              <a:ext uri="{FF2B5EF4-FFF2-40B4-BE49-F238E27FC236}">
                <a16:creationId xmlns:a16="http://schemas.microsoft.com/office/drawing/2014/main" id="{754E4632-52A5-4E1A-BB26-2BA1E88A4B6A}"/>
              </a:ext>
            </a:extLst>
          </p:cNvPr>
          <p:cNvSpPr>
            <a:spLocks noEditPoints="1"/>
          </p:cNvSpPr>
          <p:nvPr>
            <p:custDataLst>
              <p:tags r:id="rId10"/>
            </p:custDataLst>
          </p:nvPr>
        </p:nvSpPr>
        <p:spPr bwMode="auto">
          <a:xfrm>
            <a:off x="3642852" y="4877095"/>
            <a:ext cx="386511" cy="388928"/>
          </a:xfrm>
          <a:custGeom>
            <a:avLst/>
            <a:gdLst>
              <a:gd name="T0" fmla="*/ 160 w 160"/>
              <a:gd name="T1" fmla="*/ 155 h 161"/>
              <a:gd name="T2" fmla="*/ 114 w 160"/>
              <a:gd name="T3" fmla="*/ 109 h 161"/>
              <a:gd name="T4" fmla="*/ 153 w 160"/>
              <a:gd name="T5" fmla="*/ 70 h 161"/>
              <a:gd name="T6" fmla="*/ 126 w 160"/>
              <a:gd name="T7" fmla="*/ 44 h 161"/>
              <a:gd name="T8" fmla="*/ 101 w 160"/>
              <a:gd name="T9" fmla="*/ 70 h 161"/>
              <a:gd name="T10" fmla="*/ 59 w 160"/>
              <a:gd name="T11" fmla="*/ 28 h 161"/>
              <a:gd name="T12" fmla="*/ 70 w 160"/>
              <a:gd name="T13" fmla="*/ 18 h 161"/>
              <a:gd name="T14" fmla="*/ 52 w 160"/>
              <a:gd name="T15" fmla="*/ 0 h 161"/>
              <a:gd name="T16" fmla="*/ 0 w 160"/>
              <a:gd name="T17" fmla="*/ 52 h 161"/>
              <a:gd name="T18" fmla="*/ 18 w 160"/>
              <a:gd name="T19" fmla="*/ 70 h 161"/>
              <a:gd name="T20" fmla="*/ 28 w 160"/>
              <a:gd name="T21" fmla="*/ 59 h 161"/>
              <a:gd name="T22" fmla="*/ 70 w 160"/>
              <a:gd name="T23" fmla="*/ 101 h 161"/>
              <a:gd name="T24" fmla="*/ 43 w 160"/>
              <a:gd name="T25" fmla="*/ 127 h 161"/>
              <a:gd name="T26" fmla="*/ 70 w 160"/>
              <a:gd name="T27" fmla="*/ 153 h 161"/>
              <a:gd name="T28" fmla="*/ 108 w 160"/>
              <a:gd name="T29" fmla="*/ 114 h 161"/>
              <a:gd name="T30" fmla="*/ 155 w 160"/>
              <a:gd name="T31" fmla="*/ 161 h 161"/>
              <a:gd name="T32" fmla="*/ 160 w 160"/>
              <a:gd name="T33" fmla="*/ 155 h 161"/>
              <a:gd name="T34" fmla="*/ 18 w 160"/>
              <a:gd name="T35" fmla="*/ 59 h 161"/>
              <a:gd name="T36" fmla="*/ 10 w 160"/>
              <a:gd name="T37" fmla="*/ 52 h 161"/>
              <a:gd name="T38" fmla="*/ 52 w 160"/>
              <a:gd name="T39" fmla="*/ 10 h 161"/>
              <a:gd name="T40" fmla="*/ 59 w 160"/>
              <a:gd name="T41" fmla="*/ 18 h 161"/>
              <a:gd name="T42" fmla="*/ 38 w 160"/>
              <a:gd name="T43" fmla="*/ 39 h 161"/>
              <a:gd name="T44" fmla="*/ 23 w 160"/>
              <a:gd name="T45" fmla="*/ 55 h 161"/>
              <a:gd name="T46" fmla="*/ 23 w 160"/>
              <a:gd name="T47" fmla="*/ 55 h 161"/>
              <a:gd name="T48" fmla="*/ 18 w 160"/>
              <a:gd name="T49" fmla="*/ 59 h 161"/>
              <a:gd name="T50" fmla="*/ 33 w 160"/>
              <a:gd name="T51" fmla="*/ 55 h 161"/>
              <a:gd name="T52" fmla="*/ 54 w 160"/>
              <a:gd name="T53" fmla="*/ 34 h 161"/>
              <a:gd name="T54" fmla="*/ 95 w 160"/>
              <a:gd name="T55" fmla="*/ 75 h 161"/>
              <a:gd name="T56" fmla="*/ 79 w 160"/>
              <a:gd name="T57" fmla="*/ 91 h 161"/>
              <a:gd name="T58" fmla="*/ 74 w 160"/>
              <a:gd name="T59" fmla="*/ 96 h 161"/>
              <a:gd name="T60" fmla="*/ 33 w 160"/>
              <a:gd name="T61" fmla="*/ 55 h 161"/>
              <a:gd name="T62" fmla="*/ 54 w 160"/>
              <a:gd name="T63" fmla="*/ 127 h 161"/>
              <a:gd name="T64" fmla="*/ 74 w 160"/>
              <a:gd name="T65" fmla="*/ 106 h 161"/>
              <a:gd name="T66" fmla="*/ 74 w 160"/>
              <a:gd name="T67" fmla="*/ 106 h 161"/>
              <a:gd name="T68" fmla="*/ 92 w 160"/>
              <a:gd name="T69" fmla="*/ 89 h 161"/>
              <a:gd name="T70" fmla="*/ 126 w 160"/>
              <a:gd name="T71" fmla="*/ 55 h 161"/>
              <a:gd name="T72" fmla="*/ 142 w 160"/>
              <a:gd name="T73" fmla="*/ 70 h 161"/>
              <a:gd name="T74" fmla="*/ 70 w 160"/>
              <a:gd name="T75" fmla="*/ 142 h 161"/>
              <a:gd name="T76" fmla="*/ 54 w 160"/>
              <a:gd name="T77" fmla="*/ 127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60" h="161">
                <a:moveTo>
                  <a:pt x="160" y="155"/>
                </a:moveTo>
                <a:lnTo>
                  <a:pt x="114" y="109"/>
                </a:lnTo>
                <a:lnTo>
                  <a:pt x="153" y="70"/>
                </a:lnTo>
                <a:lnTo>
                  <a:pt x="126" y="44"/>
                </a:lnTo>
                <a:lnTo>
                  <a:pt x="101" y="70"/>
                </a:lnTo>
                <a:lnTo>
                  <a:pt x="59" y="28"/>
                </a:lnTo>
                <a:lnTo>
                  <a:pt x="70" y="18"/>
                </a:lnTo>
                <a:lnTo>
                  <a:pt x="52" y="0"/>
                </a:lnTo>
                <a:lnTo>
                  <a:pt x="0" y="52"/>
                </a:lnTo>
                <a:lnTo>
                  <a:pt x="18" y="70"/>
                </a:lnTo>
                <a:lnTo>
                  <a:pt x="28" y="59"/>
                </a:lnTo>
                <a:lnTo>
                  <a:pt x="70" y="101"/>
                </a:lnTo>
                <a:lnTo>
                  <a:pt x="43" y="127"/>
                </a:lnTo>
                <a:lnTo>
                  <a:pt x="70" y="153"/>
                </a:lnTo>
                <a:lnTo>
                  <a:pt x="108" y="114"/>
                </a:lnTo>
                <a:lnTo>
                  <a:pt x="155" y="161"/>
                </a:lnTo>
                <a:lnTo>
                  <a:pt x="160" y="155"/>
                </a:lnTo>
                <a:close/>
                <a:moveTo>
                  <a:pt x="18" y="59"/>
                </a:moveTo>
                <a:lnTo>
                  <a:pt x="10" y="52"/>
                </a:lnTo>
                <a:lnTo>
                  <a:pt x="52" y="10"/>
                </a:lnTo>
                <a:lnTo>
                  <a:pt x="59" y="18"/>
                </a:lnTo>
                <a:lnTo>
                  <a:pt x="38" y="39"/>
                </a:lnTo>
                <a:lnTo>
                  <a:pt x="23" y="55"/>
                </a:lnTo>
                <a:lnTo>
                  <a:pt x="23" y="55"/>
                </a:lnTo>
                <a:lnTo>
                  <a:pt x="18" y="59"/>
                </a:lnTo>
                <a:close/>
                <a:moveTo>
                  <a:pt x="33" y="55"/>
                </a:moveTo>
                <a:lnTo>
                  <a:pt x="54" y="34"/>
                </a:lnTo>
                <a:lnTo>
                  <a:pt x="95" y="75"/>
                </a:lnTo>
                <a:lnTo>
                  <a:pt x="79" y="91"/>
                </a:lnTo>
                <a:lnTo>
                  <a:pt x="74" y="96"/>
                </a:lnTo>
                <a:lnTo>
                  <a:pt x="33" y="55"/>
                </a:lnTo>
                <a:close/>
                <a:moveTo>
                  <a:pt x="54" y="127"/>
                </a:moveTo>
                <a:lnTo>
                  <a:pt x="74" y="106"/>
                </a:lnTo>
                <a:lnTo>
                  <a:pt x="74" y="106"/>
                </a:lnTo>
                <a:lnTo>
                  <a:pt x="92" y="89"/>
                </a:lnTo>
                <a:lnTo>
                  <a:pt x="126" y="55"/>
                </a:lnTo>
                <a:lnTo>
                  <a:pt x="142" y="70"/>
                </a:lnTo>
                <a:lnTo>
                  <a:pt x="70" y="142"/>
                </a:lnTo>
                <a:lnTo>
                  <a:pt x="54" y="12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PA_库_文本框 36">
            <a:extLst>
              <a:ext uri="{FF2B5EF4-FFF2-40B4-BE49-F238E27FC236}">
                <a16:creationId xmlns:a16="http://schemas.microsoft.com/office/drawing/2014/main" id="{CAD0CEC0-BDB9-458C-89F4-C67C9C24BF82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794816" y="5457894"/>
            <a:ext cx="120221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>
                    <a:lumMod val="75000"/>
                  </a:schemeClr>
                </a:solidFill>
              </a:rPr>
              <a:t>The quick, brown fox jumps.</a:t>
            </a:r>
          </a:p>
        </p:txBody>
      </p:sp>
      <p:sp>
        <p:nvSpPr>
          <p:cNvPr id="38" name="PA_库_文本框 37">
            <a:extLst>
              <a:ext uri="{FF2B5EF4-FFF2-40B4-BE49-F238E27FC236}">
                <a16:creationId xmlns:a16="http://schemas.microsoft.com/office/drawing/2014/main" id="{954E399E-B328-4598-851F-6F74BCCC100A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3234999" y="5457894"/>
            <a:ext cx="120221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>
                    <a:lumMod val="75000"/>
                  </a:schemeClr>
                </a:solidFill>
              </a:rPr>
              <a:t>The quick, brown fox jumps.</a:t>
            </a:r>
          </a:p>
        </p:txBody>
      </p:sp>
    </p:spTree>
    <p:extLst>
      <p:ext uri="{BB962C8B-B14F-4D97-AF65-F5344CB8AC3E}">
        <p14:creationId xmlns:p14="http://schemas.microsoft.com/office/powerpoint/2010/main" val="783857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4="http://schemas.microsoft.com/office/powerpoint/2010/main" xmlns:a16="http://schemas.microsoft.com/office/drawing/2014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3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utoUpdateAnimBg="0"/>
      <p:bldP spid="22" grpId="0" autoUpdateAnimBg="0"/>
      <p:bldP spid="24" grpId="0" autoUpdateAnimBg="0"/>
      <p:bldP spid="25" grpId="0" autoUpdateAnimBg="0"/>
      <p:bldP spid="26" grpId="0" autoUpdateAnimBg="0"/>
      <p:bldP spid="29" grpId="0" autoUpdateAnimBg="0"/>
      <p:bldP spid="30" grpId="0" autoUpdateAnimBg="0"/>
      <p:bldP spid="31" grpId="0" autoUpdateAnimBg="0"/>
      <p:bldP spid="32" grpId="0" autoUpdateAnimBg="0"/>
      <p:bldP spid="37" grpId="0" autoUpdateAnimBg="0"/>
      <p:bldP spid="38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087E7F8-0220-4DFA-86D2-1975012A2FF1}"/>
              </a:ext>
            </a:extLst>
          </p:cNvPr>
          <p:cNvCxnSpPr>
            <a:cxnSpLocks/>
          </p:cNvCxnSpPr>
          <p:nvPr/>
        </p:nvCxnSpPr>
        <p:spPr>
          <a:xfrm>
            <a:off x="6096000" y="2075543"/>
            <a:ext cx="0" cy="4782457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Oval 158">
            <a:extLst>
              <a:ext uri="{FF2B5EF4-FFF2-40B4-BE49-F238E27FC236}">
                <a16:creationId xmlns:a16="http://schemas.microsoft.com/office/drawing/2014/main" id="{9810B5D5-985F-428C-B425-264C5F16E75D}"/>
              </a:ext>
            </a:extLst>
          </p:cNvPr>
          <p:cNvSpPr/>
          <p:nvPr/>
        </p:nvSpPr>
        <p:spPr>
          <a:xfrm>
            <a:off x="6030655" y="3393019"/>
            <a:ext cx="130690" cy="130690"/>
          </a:xfrm>
          <a:prstGeom prst="ellipse">
            <a:avLst/>
          </a:prstGeom>
          <a:ln w="412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ectangle: Rounded Corners 159">
            <a:extLst>
              <a:ext uri="{FF2B5EF4-FFF2-40B4-BE49-F238E27FC236}">
                <a16:creationId xmlns:a16="http://schemas.microsoft.com/office/drawing/2014/main" id="{DF7CF109-0923-4B88-B43E-0ADC3257DAF1}"/>
              </a:ext>
            </a:extLst>
          </p:cNvPr>
          <p:cNvSpPr/>
          <p:nvPr/>
        </p:nvSpPr>
        <p:spPr>
          <a:xfrm>
            <a:off x="6592531" y="4700785"/>
            <a:ext cx="4571991" cy="1578077"/>
          </a:xfrm>
          <a:prstGeom prst="roundRect">
            <a:avLst>
              <a:gd name="adj" fmla="val 2648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69900" dist="368300" dir="5400000" sx="88000" sy="88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37ACBCD7-40B0-41C2-A8A0-97266DBD3E84}"/>
              </a:ext>
            </a:extLst>
          </p:cNvPr>
          <p:cNvSpPr/>
          <p:nvPr/>
        </p:nvSpPr>
        <p:spPr>
          <a:xfrm>
            <a:off x="6030655" y="5424478"/>
            <a:ext cx="130690" cy="130690"/>
          </a:xfrm>
          <a:prstGeom prst="ellipse">
            <a:avLst/>
          </a:prstGeom>
          <a:ln w="412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: Rounded Corners 161">
            <a:extLst>
              <a:ext uri="{FF2B5EF4-FFF2-40B4-BE49-F238E27FC236}">
                <a16:creationId xmlns:a16="http://schemas.microsoft.com/office/drawing/2014/main" id="{66BA94F6-6537-4527-903B-27BA34108255}"/>
              </a:ext>
            </a:extLst>
          </p:cNvPr>
          <p:cNvSpPr/>
          <p:nvPr/>
        </p:nvSpPr>
        <p:spPr>
          <a:xfrm>
            <a:off x="1027479" y="2669326"/>
            <a:ext cx="4571991" cy="1578077"/>
          </a:xfrm>
          <a:prstGeom prst="roundRect">
            <a:avLst>
              <a:gd name="adj" fmla="val 2648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69900" dist="368300" dir="5400000" sx="88000" sy="88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B9F524D1-0144-4D06-BE6C-843ACCD37B8E}"/>
              </a:ext>
            </a:extLst>
          </p:cNvPr>
          <p:cNvGrpSpPr/>
          <p:nvPr/>
        </p:nvGrpSpPr>
        <p:grpSpPr>
          <a:xfrm>
            <a:off x="6592529" y="2913857"/>
            <a:ext cx="4571981" cy="1045927"/>
            <a:chOff x="6592529" y="2939798"/>
            <a:chExt cx="4571981" cy="1045927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79B8FB50-DCFC-4A2D-8623-20FBBB0C96F7}"/>
                </a:ext>
              </a:extLst>
            </p:cNvPr>
            <p:cNvSpPr txBox="1"/>
            <p:nvPr/>
          </p:nvSpPr>
          <p:spPr>
            <a:xfrm>
              <a:off x="6592529" y="3302846"/>
              <a:ext cx="4571981" cy="682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75000"/>
                    </a:schemeClr>
                  </a:solidFill>
                </a:rPr>
                <a:t>The quick, brown fox jumps over a lazy dog. DJs flock by-time MTV ax quiz prog. Junk MTV quiz graceby by fox whelps. Bawds jog, flick quartz, vex nymphs. </a:t>
              </a: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D53652AB-144B-442E-BBBF-DD2DB824114D}"/>
                </a:ext>
              </a:extLst>
            </p:cNvPr>
            <p:cNvSpPr txBox="1"/>
            <p:nvPr/>
          </p:nvSpPr>
          <p:spPr>
            <a:xfrm>
              <a:off x="6592531" y="2939798"/>
              <a:ext cx="4571976" cy="363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b="1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</a:gsLst>
                    <a:lin ang="0" scaled="1"/>
                    <a:tileRect/>
                  </a:gradFill>
                  <a:latin typeface="+mj-lt"/>
                </a:rPr>
                <a:t>It starts from zero</a:t>
              </a: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EBA8E584-E3A3-4DA8-B8CC-A07A9B914A79}"/>
              </a:ext>
            </a:extLst>
          </p:cNvPr>
          <p:cNvGrpSpPr/>
          <p:nvPr/>
        </p:nvGrpSpPr>
        <p:grpSpPr>
          <a:xfrm>
            <a:off x="1027488" y="4966860"/>
            <a:ext cx="4571981" cy="1045927"/>
            <a:chOff x="6592529" y="2939798"/>
            <a:chExt cx="4571981" cy="1045927"/>
          </a:xfrm>
        </p:grpSpPr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B0D7E09C-DDBE-49D3-B6B9-D5F7FA339AE6}"/>
                </a:ext>
              </a:extLst>
            </p:cNvPr>
            <p:cNvSpPr txBox="1"/>
            <p:nvPr/>
          </p:nvSpPr>
          <p:spPr>
            <a:xfrm>
              <a:off x="6592529" y="3302846"/>
              <a:ext cx="4571981" cy="682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75000"/>
                    </a:schemeClr>
                  </a:solidFill>
                </a:rPr>
                <a:t>The quick, brown fox jumps over a lazy dog. DJs flock by-time MTV ax quiz prog. Junk MTV quiz graceby by fox whelps. Bawds jog, flick quartz, vex nymphs. </a:t>
              </a: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80F818A0-9366-4F20-A8C8-B933BDE90BB9}"/>
                </a:ext>
              </a:extLst>
            </p:cNvPr>
            <p:cNvSpPr txBox="1"/>
            <p:nvPr/>
          </p:nvSpPr>
          <p:spPr>
            <a:xfrm>
              <a:off x="6592531" y="2939798"/>
              <a:ext cx="4571976" cy="363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600" b="1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</a:gsLst>
                    <a:lin ang="0" scaled="1"/>
                    <a:tileRect/>
                  </a:gradFill>
                  <a:latin typeface="+mj-lt"/>
                </a:rPr>
                <a:t>And so it begins</a:t>
              </a:r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B0AE3B15-25AE-473C-889E-CCE6BEEDC81A}"/>
              </a:ext>
            </a:extLst>
          </p:cNvPr>
          <p:cNvGrpSpPr/>
          <p:nvPr/>
        </p:nvGrpSpPr>
        <p:grpSpPr>
          <a:xfrm>
            <a:off x="8456919" y="4824781"/>
            <a:ext cx="2567368" cy="513533"/>
            <a:chOff x="8390192" y="4863535"/>
            <a:chExt cx="2567368" cy="513533"/>
          </a:xfrm>
        </p:grpSpPr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9E1150D2-6B44-436F-B70A-9A068914DE2D}"/>
                </a:ext>
              </a:extLst>
            </p:cNvPr>
            <p:cNvSpPr txBox="1"/>
            <p:nvPr/>
          </p:nvSpPr>
          <p:spPr>
            <a:xfrm>
              <a:off x="8390192" y="4863535"/>
              <a:ext cx="2567367" cy="243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900" i="1" dirty="0">
                  <a:solidFill>
                    <a:schemeClr val="bg1">
                      <a:lumMod val="75000"/>
                    </a:schemeClr>
                  </a:solidFill>
                </a:rPr>
                <a:t>24 August 2017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0E6CADBF-49E6-46EF-B45B-1C5208B4DCA8}"/>
                </a:ext>
              </a:extLst>
            </p:cNvPr>
            <p:cNvSpPr txBox="1"/>
            <p:nvPr/>
          </p:nvSpPr>
          <p:spPr>
            <a:xfrm>
              <a:off x="8390193" y="5047875"/>
              <a:ext cx="2567367" cy="329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Coffee time with team</a:t>
              </a:r>
            </a:p>
          </p:txBody>
        </p:sp>
      </p:grpSp>
      <p:sp>
        <p:nvSpPr>
          <p:cNvPr id="172" name="TextBox 171">
            <a:extLst>
              <a:ext uri="{FF2B5EF4-FFF2-40B4-BE49-F238E27FC236}">
                <a16:creationId xmlns:a16="http://schemas.microsoft.com/office/drawing/2014/main" id="{2444DD46-44F2-40B7-A67A-EDD3FA8FF053}"/>
              </a:ext>
            </a:extLst>
          </p:cNvPr>
          <p:cNvSpPr txBox="1"/>
          <p:nvPr/>
        </p:nvSpPr>
        <p:spPr>
          <a:xfrm>
            <a:off x="8568757" y="5747547"/>
            <a:ext cx="1086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gradFill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path path="circle">
                    <a:fillToRect r="100000" b="100000"/>
                  </a:path>
                </a:gradFill>
                <a:latin typeface="+mj-lt"/>
              </a:rPr>
              <a:t>1,750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FCBADFA6-FA8A-4C0E-8BF9-F01388869775}"/>
              </a:ext>
            </a:extLst>
          </p:cNvPr>
          <p:cNvSpPr txBox="1"/>
          <p:nvPr/>
        </p:nvSpPr>
        <p:spPr>
          <a:xfrm>
            <a:off x="9840742" y="5747547"/>
            <a:ext cx="1086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gradFill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path path="circle">
                    <a:fillToRect r="100000" b="100000"/>
                  </a:path>
                </a:gradFill>
                <a:latin typeface="+mj-lt"/>
              </a:rPr>
              <a:t>2,500</a:t>
            </a:r>
          </a:p>
        </p:txBody>
      </p:sp>
      <p:sp>
        <p:nvSpPr>
          <p:cNvPr id="174" name="Freeform 28">
            <a:extLst>
              <a:ext uri="{FF2B5EF4-FFF2-40B4-BE49-F238E27FC236}">
                <a16:creationId xmlns:a16="http://schemas.microsoft.com/office/drawing/2014/main" id="{AE9D5B0A-8103-41B0-9EB9-020F43BBDCFA}"/>
              </a:ext>
            </a:extLst>
          </p:cNvPr>
          <p:cNvSpPr>
            <a:spLocks noEditPoints="1"/>
          </p:cNvSpPr>
          <p:nvPr/>
        </p:nvSpPr>
        <p:spPr bwMode="auto">
          <a:xfrm>
            <a:off x="9954751" y="5555168"/>
            <a:ext cx="198981" cy="183931"/>
          </a:xfrm>
          <a:custGeom>
            <a:avLst/>
            <a:gdLst>
              <a:gd name="T0" fmla="*/ 8 w 200"/>
              <a:gd name="T1" fmla="*/ 35 h 184"/>
              <a:gd name="T2" fmla="*/ 33 w 200"/>
              <a:gd name="T3" fmla="*/ 11 h 184"/>
              <a:gd name="T4" fmla="*/ 38 w 200"/>
              <a:gd name="T5" fmla="*/ 12 h 184"/>
              <a:gd name="T6" fmla="*/ 44 w 200"/>
              <a:gd name="T7" fmla="*/ 6 h 184"/>
              <a:gd name="T8" fmla="*/ 33 w 200"/>
              <a:gd name="T9" fmla="*/ 4 h 184"/>
              <a:gd name="T10" fmla="*/ 0 w 200"/>
              <a:gd name="T11" fmla="*/ 35 h 184"/>
              <a:gd name="T12" fmla="*/ 3 w 200"/>
              <a:gd name="T13" fmla="*/ 48 h 184"/>
              <a:gd name="T14" fmla="*/ 9 w 200"/>
              <a:gd name="T15" fmla="*/ 42 h 184"/>
              <a:gd name="T16" fmla="*/ 8 w 200"/>
              <a:gd name="T17" fmla="*/ 35 h 184"/>
              <a:gd name="T18" fmla="*/ 100 w 200"/>
              <a:gd name="T19" fmla="*/ 0 h 184"/>
              <a:gd name="T20" fmla="*/ 8 w 200"/>
              <a:gd name="T21" fmla="*/ 92 h 184"/>
              <a:gd name="T22" fmla="*/ 100 w 200"/>
              <a:gd name="T23" fmla="*/ 184 h 184"/>
              <a:gd name="T24" fmla="*/ 192 w 200"/>
              <a:gd name="T25" fmla="*/ 92 h 184"/>
              <a:gd name="T26" fmla="*/ 100 w 200"/>
              <a:gd name="T27" fmla="*/ 0 h 184"/>
              <a:gd name="T28" fmla="*/ 100 w 200"/>
              <a:gd name="T29" fmla="*/ 176 h 184"/>
              <a:gd name="T30" fmla="*/ 16 w 200"/>
              <a:gd name="T31" fmla="*/ 92 h 184"/>
              <a:gd name="T32" fmla="*/ 100 w 200"/>
              <a:gd name="T33" fmla="*/ 8 h 184"/>
              <a:gd name="T34" fmla="*/ 184 w 200"/>
              <a:gd name="T35" fmla="*/ 92 h 184"/>
              <a:gd name="T36" fmla="*/ 100 w 200"/>
              <a:gd name="T37" fmla="*/ 176 h 184"/>
              <a:gd name="T38" fmla="*/ 167 w 200"/>
              <a:gd name="T39" fmla="*/ 4 h 184"/>
              <a:gd name="T40" fmla="*/ 156 w 200"/>
              <a:gd name="T41" fmla="*/ 6 h 184"/>
              <a:gd name="T42" fmla="*/ 162 w 200"/>
              <a:gd name="T43" fmla="*/ 12 h 184"/>
              <a:gd name="T44" fmla="*/ 167 w 200"/>
              <a:gd name="T45" fmla="*/ 11 h 184"/>
              <a:gd name="T46" fmla="*/ 192 w 200"/>
              <a:gd name="T47" fmla="*/ 35 h 184"/>
              <a:gd name="T48" fmla="*/ 191 w 200"/>
              <a:gd name="T49" fmla="*/ 42 h 184"/>
              <a:gd name="T50" fmla="*/ 197 w 200"/>
              <a:gd name="T51" fmla="*/ 48 h 184"/>
              <a:gd name="T52" fmla="*/ 200 w 200"/>
              <a:gd name="T53" fmla="*/ 35 h 184"/>
              <a:gd name="T54" fmla="*/ 167 w 200"/>
              <a:gd name="T55" fmla="*/ 4 h 184"/>
              <a:gd name="T56" fmla="*/ 100 w 200"/>
              <a:gd name="T57" fmla="*/ 92 h 184"/>
              <a:gd name="T58" fmla="*/ 64 w 200"/>
              <a:gd name="T59" fmla="*/ 92 h 184"/>
              <a:gd name="T60" fmla="*/ 64 w 200"/>
              <a:gd name="T61" fmla="*/ 100 h 184"/>
              <a:gd name="T62" fmla="*/ 108 w 200"/>
              <a:gd name="T63" fmla="*/ 100 h 184"/>
              <a:gd name="T64" fmla="*/ 108 w 200"/>
              <a:gd name="T65" fmla="*/ 28 h 184"/>
              <a:gd name="T66" fmla="*/ 100 w 200"/>
              <a:gd name="T67" fmla="*/ 28 h 184"/>
              <a:gd name="T68" fmla="*/ 100 w 200"/>
              <a:gd name="T69" fmla="*/ 92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00" h="184">
                <a:moveTo>
                  <a:pt x="8" y="35"/>
                </a:moveTo>
                <a:cubicBezTo>
                  <a:pt x="8" y="22"/>
                  <a:pt x="19" y="11"/>
                  <a:pt x="33" y="11"/>
                </a:cubicBezTo>
                <a:cubicBezTo>
                  <a:pt x="34" y="11"/>
                  <a:pt x="36" y="12"/>
                  <a:pt x="38" y="12"/>
                </a:cubicBezTo>
                <a:cubicBezTo>
                  <a:pt x="44" y="6"/>
                  <a:pt x="44" y="6"/>
                  <a:pt x="44" y="6"/>
                </a:cubicBezTo>
                <a:cubicBezTo>
                  <a:pt x="40" y="4"/>
                  <a:pt x="37" y="4"/>
                  <a:pt x="33" y="4"/>
                </a:cubicBezTo>
                <a:cubicBezTo>
                  <a:pt x="15" y="4"/>
                  <a:pt x="0" y="18"/>
                  <a:pt x="0" y="35"/>
                </a:cubicBezTo>
                <a:cubicBezTo>
                  <a:pt x="0" y="39"/>
                  <a:pt x="1" y="44"/>
                  <a:pt x="3" y="48"/>
                </a:cubicBezTo>
                <a:cubicBezTo>
                  <a:pt x="9" y="42"/>
                  <a:pt x="9" y="42"/>
                  <a:pt x="9" y="42"/>
                </a:cubicBezTo>
                <a:cubicBezTo>
                  <a:pt x="8" y="39"/>
                  <a:pt x="8" y="37"/>
                  <a:pt x="8" y="35"/>
                </a:cubicBezTo>
                <a:close/>
                <a:moveTo>
                  <a:pt x="100" y="0"/>
                </a:moveTo>
                <a:cubicBezTo>
                  <a:pt x="49" y="0"/>
                  <a:pt x="8" y="41"/>
                  <a:pt x="8" y="92"/>
                </a:cubicBezTo>
                <a:cubicBezTo>
                  <a:pt x="8" y="142"/>
                  <a:pt x="49" y="184"/>
                  <a:pt x="100" y="184"/>
                </a:cubicBezTo>
                <a:cubicBezTo>
                  <a:pt x="151" y="184"/>
                  <a:pt x="192" y="142"/>
                  <a:pt x="192" y="92"/>
                </a:cubicBezTo>
                <a:cubicBezTo>
                  <a:pt x="192" y="41"/>
                  <a:pt x="151" y="0"/>
                  <a:pt x="100" y="0"/>
                </a:cubicBezTo>
                <a:close/>
                <a:moveTo>
                  <a:pt x="100" y="176"/>
                </a:moveTo>
                <a:cubicBezTo>
                  <a:pt x="54" y="176"/>
                  <a:pt x="16" y="138"/>
                  <a:pt x="16" y="92"/>
                </a:cubicBezTo>
                <a:cubicBezTo>
                  <a:pt x="16" y="45"/>
                  <a:pt x="54" y="8"/>
                  <a:pt x="100" y="8"/>
                </a:cubicBezTo>
                <a:cubicBezTo>
                  <a:pt x="146" y="8"/>
                  <a:pt x="184" y="45"/>
                  <a:pt x="184" y="92"/>
                </a:cubicBezTo>
                <a:cubicBezTo>
                  <a:pt x="184" y="138"/>
                  <a:pt x="146" y="176"/>
                  <a:pt x="100" y="176"/>
                </a:cubicBezTo>
                <a:close/>
                <a:moveTo>
                  <a:pt x="167" y="4"/>
                </a:moveTo>
                <a:cubicBezTo>
                  <a:pt x="163" y="4"/>
                  <a:pt x="160" y="4"/>
                  <a:pt x="156" y="6"/>
                </a:cubicBezTo>
                <a:cubicBezTo>
                  <a:pt x="162" y="12"/>
                  <a:pt x="162" y="12"/>
                  <a:pt x="162" y="12"/>
                </a:cubicBezTo>
                <a:cubicBezTo>
                  <a:pt x="164" y="12"/>
                  <a:pt x="166" y="11"/>
                  <a:pt x="167" y="11"/>
                </a:cubicBezTo>
                <a:cubicBezTo>
                  <a:pt x="181" y="11"/>
                  <a:pt x="192" y="22"/>
                  <a:pt x="192" y="35"/>
                </a:cubicBezTo>
                <a:cubicBezTo>
                  <a:pt x="192" y="37"/>
                  <a:pt x="192" y="39"/>
                  <a:pt x="191" y="42"/>
                </a:cubicBezTo>
                <a:cubicBezTo>
                  <a:pt x="197" y="48"/>
                  <a:pt x="197" y="48"/>
                  <a:pt x="197" y="48"/>
                </a:cubicBezTo>
                <a:cubicBezTo>
                  <a:pt x="199" y="44"/>
                  <a:pt x="200" y="39"/>
                  <a:pt x="200" y="35"/>
                </a:cubicBezTo>
                <a:cubicBezTo>
                  <a:pt x="200" y="18"/>
                  <a:pt x="185" y="4"/>
                  <a:pt x="167" y="4"/>
                </a:cubicBezTo>
                <a:close/>
                <a:moveTo>
                  <a:pt x="100" y="92"/>
                </a:moveTo>
                <a:cubicBezTo>
                  <a:pt x="64" y="92"/>
                  <a:pt x="64" y="92"/>
                  <a:pt x="64" y="92"/>
                </a:cubicBezTo>
                <a:cubicBezTo>
                  <a:pt x="64" y="100"/>
                  <a:pt x="64" y="100"/>
                  <a:pt x="64" y="100"/>
                </a:cubicBezTo>
                <a:cubicBezTo>
                  <a:pt x="108" y="100"/>
                  <a:pt x="108" y="100"/>
                  <a:pt x="108" y="100"/>
                </a:cubicBezTo>
                <a:cubicBezTo>
                  <a:pt x="108" y="28"/>
                  <a:pt x="108" y="28"/>
                  <a:pt x="108" y="28"/>
                </a:cubicBezTo>
                <a:cubicBezTo>
                  <a:pt x="100" y="28"/>
                  <a:pt x="100" y="28"/>
                  <a:pt x="100" y="28"/>
                </a:cubicBezTo>
                <a:lnTo>
                  <a:pt x="100" y="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" name="Freeform 166">
            <a:extLst>
              <a:ext uri="{FF2B5EF4-FFF2-40B4-BE49-F238E27FC236}">
                <a16:creationId xmlns:a16="http://schemas.microsoft.com/office/drawing/2014/main" id="{ED4A104A-7E52-4DDE-A481-FE20A4003E49}"/>
              </a:ext>
            </a:extLst>
          </p:cNvPr>
          <p:cNvSpPr>
            <a:spLocks noEditPoints="1"/>
          </p:cNvSpPr>
          <p:nvPr/>
        </p:nvSpPr>
        <p:spPr bwMode="auto">
          <a:xfrm>
            <a:off x="8667593" y="5553990"/>
            <a:ext cx="222390" cy="187275"/>
          </a:xfrm>
          <a:custGeom>
            <a:avLst/>
            <a:gdLst>
              <a:gd name="T0" fmla="*/ 23 w 224"/>
              <a:gd name="T1" fmla="*/ 188 h 188"/>
              <a:gd name="T2" fmla="*/ 18 w 224"/>
              <a:gd name="T3" fmla="*/ 188 h 188"/>
              <a:gd name="T4" fmla="*/ 7 w 224"/>
              <a:gd name="T5" fmla="*/ 187 h 188"/>
              <a:gd name="T6" fmla="*/ 15 w 224"/>
              <a:gd name="T7" fmla="*/ 181 h 188"/>
              <a:gd name="T8" fmla="*/ 30 w 224"/>
              <a:gd name="T9" fmla="*/ 149 h 188"/>
              <a:gd name="T10" fmla="*/ 0 w 224"/>
              <a:gd name="T11" fmla="*/ 89 h 188"/>
              <a:gd name="T12" fmla="*/ 112 w 224"/>
              <a:gd name="T13" fmla="*/ 0 h 188"/>
              <a:gd name="T14" fmla="*/ 224 w 224"/>
              <a:gd name="T15" fmla="*/ 89 h 188"/>
              <a:gd name="T16" fmla="*/ 112 w 224"/>
              <a:gd name="T17" fmla="*/ 178 h 188"/>
              <a:gd name="T18" fmla="*/ 76 w 224"/>
              <a:gd name="T19" fmla="*/ 173 h 188"/>
              <a:gd name="T20" fmla="*/ 23 w 224"/>
              <a:gd name="T21" fmla="*/ 188 h 188"/>
              <a:gd name="T22" fmla="*/ 112 w 224"/>
              <a:gd name="T23" fmla="*/ 8 h 188"/>
              <a:gd name="T24" fmla="*/ 8 w 224"/>
              <a:gd name="T25" fmla="*/ 89 h 188"/>
              <a:gd name="T26" fmla="*/ 37 w 224"/>
              <a:gd name="T27" fmla="*/ 145 h 188"/>
              <a:gd name="T28" fmla="*/ 38 w 224"/>
              <a:gd name="T29" fmla="*/ 146 h 188"/>
              <a:gd name="T30" fmla="*/ 38 w 224"/>
              <a:gd name="T31" fmla="*/ 149 h 188"/>
              <a:gd name="T32" fmla="*/ 27 w 224"/>
              <a:gd name="T33" fmla="*/ 180 h 188"/>
              <a:gd name="T34" fmla="*/ 72 w 224"/>
              <a:gd name="T35" fmla="*/ 166 h 188"/>
              <a:gd name="T36" fmla="*/ 74 w 224"/>
              <a:gd name="T37" fmla="*/ 164 h 188"/>
              <a:gd name="T38" fmla="*/ 76 w 224"/>
              <a:gd name="T39" fmla="*/ 165 h 188"/>
              <a:gd name="T40" fmla="*/ 112 w 224"/>
              <a:gd name="T41" fmla="*/ 170 h 188"/>
              <a:gd name="T42" fmla="*/ 216 w 224"/>
              <a:gd name="T43" fmla="*/ 89 h 188"/>
              <a:gd name="T44" fmla="*/ 112 w 224"/>
              <a:gd name="T45" fmla="*/ 8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24" h="188">
                <a:moveTo>
                  <a:pt x="23" y="188"/>
                </a:moveTo>
                <a:cubicBezTo>
                  <a:pt x="20" y="188"/>
                  <a:pt x="18" y="188"/>
                  <a:pt x="18" y="188"/>
                </a:cubicBezTo>
                <a:cubicBezTo>
                  <a:pt x="7" y="187"/>
                  <a:pt x="7" y="187"/>
                  <a:pt x="7" y="187"/>
                </a:cubicBezTo>
                <a:cubicBezTo>
                  <a:pt x="15" y="181"/>
                  <a:pt x="15" y="181"/>
                  <a:pt x="15" y="181"/>
                </a:cubicBezTo>
                <a:cubicBezTo>
                  <a:pt x="21" y="176"/>
                  <a:pt x="26" y="165"/>
                  <a:pt x="30" y="149"/>
                </a:cubicBezTo>
                <a:cubicBezTo>
                  <a:pt x="10" y="133"/>
                  <a:pt x="0" y="112"/>
                  <a:pt x="0" y="89"/>
                </a:cubicBezTo>
                <a:cubicBezTo>
                  <a:pt x="0" y="40"/>
                  <a:pt x="50" y="0"/>
                  <a:pt x="112" y="0"/>
                </a:cubicBezTo>
                <a:cubicBezTo>
                  <a:pt x="174" y="0"/>
                  <a:pt x="224" y="40"/>
                  <a:pt x="224" y="89"/>
                </a:cubicBezTo>
                <a:cubicBezTo>
                  <a:pt x="224" y="138"/>
                  <a:pt x="174" y="178"/>
                  <a:pt x="112" y="178"/>
                </a:cubicBezTo>
                <a:cubicBezTo>
                  <a:pt x="100" y="178"/>
                  <a:pt x="88" y="177"/>
                  <a:pt x="76" y="173"/>
                </a:cubicBezTo>
                <a:cubicBezTo>
                  <a:pt x="60" y="186"/>
                  <a:pt x="34" y="188"/>
                  <a:pt x="23" y="188"/>
                </a:cubicBezTo>
                <a:close/>
                <a:moveTo>
                  <a:pt x="112" y="8"/>
                </a:moveTo>
                <a:cubicBezTo>
                  <a:pt x="55" y="8"/>
                  <a:pt x="8" y="44"/>
                  <a:pt x="8" y="89"/>
                </a:cubicBezTo>
                <a:cubicBezTo>
                  <a:pt x="8" y="110"/>
                  <a:pt x="18" y="130"/>
                  <a:pt x="37" y="145"/>
                </a:cubicBezTo>
                <a:cubicBezTo>
                  <a:pt x="38" y="146"/>
                  <a:pt x="38" y="146"/>
                  <a:pt x="38" y="146"/>
                </a:cubicBezTo>
                <a:cubicBezTo>
                  <a:pt x="38" y="149"/>
                  <a:pt x="38" y="149"/>
                  <a:pt x="38" y="149"/>
                </a:cubicBezTo>
                <a:cubicBezTo>
                  <a:pt x="35" y="162"/>
                  <a:pt x="31" y="173"/>
                  <a:pt x="27" y="180"/>
                </a:cubicBezTo>
                <a:cubicBezTo>
                  <a:pt x="39" y="179"/>
                  <a:pt x="61" y="177"/>
                  <a:pt x="72" y="166"/>
                </a:cubicBezTo>
                <a:cubicBezTo>
                  <a:pt x="74" y="164"/>
                  <a:pt x="74" y="164"/>
                  <a:pt x="74" y="164"/>
                </a:cubicBezTo>
                <a:cubicBezTo>
                  <a:pt x="76" y="165"/>
                  <a:pt x="76" y="165"/>
                  <a:pt x="76" y="165"/>
                </a:cubicBezTo>
                <a:cubicBezTo>
                  <a:pt x="88" y="168"/>
                  <a:pt x="100" y="170"/>
                  <a:pt x="112" y="170"/>
                </a:cubicBezTo>
                <a:cubicBezTo>
                  <a:pt x="169" y="170"/>
                  <a:pt x="216" y="134"/>
                  <a:pt x="216" y="89"/>
                </a:cubicBezTo>
                <a:cubicBezTo>
                  <a:pt x="216" y="44"/>
                  <a:pt x="169" y="8"/>
                  <a:pt x="112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3C5B1FDE-CD20-404A-846C-E88E4C1E2FA5}"/>
              </a:ext>
            </a:extLst>
          </p:cNvPr>
          <p:cNvGrpSpPr/>
          <p:nvPr/>
        </p:nvGrpSpPr>
        <p:grpSpPr>
          <a:xfrm>
            <a:off x="1171965" y="2784716"/>
            <a:ext cx="2567368" cy="513533"/>
            <a:chOff x="8390192" y="4863535"/>
            <a:chExt cx="2567368" cy="513533"/>
          </a:xfrm>
        </p:grpSpPr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CB11553B-056E-4263-810F-4ABB1FBBA9F6}"/>
                </a:ext>
              </a:extLst>
            </p:cNvPr>
            <p:cNvSpPr txBox="1"/>
            <p:nvPr/>
          </p:nvSpPr>
          <p:spPr>
            <a:xfrm>
              <a:off x="8390192" y="4863535"/>
              <a:ext cx="2567367" cy="25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900" i="1" dirty="0">
                  <a:solidFill>
                    <a:schemeClr val="bg1">
                      <a:lumMod val="75000"/>
                    </a:schemeClr>
                  </a:solidFill>
                </a:rPr>
                <a:t>09 August 2017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5B5D8669-A994-4B25-B61F-1B9AA7810B9C}"/>
                </a:ext>
              </a:extLst>
            </p:cNvPr>
            <p:cNvSpPr txBox="1"/>
            <p:nvPr/>
          </p:nvSpPr>
          <p:spPr>
            <a:xfrm>
              <a:off x="8390193" y="5047875"/>
              <a:ext cx="2567367" cy="329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Starting a new project</a:t>
              </a: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C176C4DB-D10E-4651-8FC0-11B9089A398B}"/>
              </a:ext>
            </a:extLst>
          </p:cNvPr>
          <p:cNvGrpSpPr/>
          <p:nvPr/>
        </p:nvGrpSpPr>
        <p:grpSpPr>
          <a:xfrm>
            <a:off x="1543665" y="3404483"/>
            <a:ext cx="2186754" cy="666751"/>
            <a:chOff x="1362896" y="3430424"/>
            <a:chExt cx="2186754" cy="666751"/>
          </a:xfrm>
        </p:grpSpPr>
        <p:sp>
          <p:nvSpPr>
            <p:cNvPr id="180" name="Rectangle: Top Corners Rounded 179">
              <a:extLst>
                <a:ext uri="{FF2B5EF4-FFF2-40B4-BE49-F238E27FC236}">
                  <a16:creationId xmlns:a16="http://schemas.microsoft.com/office/drawing/2014/main" id="{0B456B50-A8FB-48A0-9755-D2DEF6C908D0}"/>
                </a:ext>
              </a:extLst>
            </p:cNvPr>
            <p:cNvSpPr/>
            <p:nvPr/>
          </p:nvSpPr>
          <p:spPr>
            <a:xfrm>
              <a:off x="1471461" y="3688662"/>
              <a:ext cx="79375" cy="408512"/>
            </a:xfrm>
            <a:prstGeom prst="round2Same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: Top Corners Rounded 180">
              <a:extLst>
                <a:ext uri="{FF2B5EF4-FFF2-40B4-BE49-F238E27FC236}">
                  <a16:creationId xmlns:a16="http://schemas.microsoft.com/office/drawing/2014/main" id="{7581590A-59B4-4B3D-AC5D-AE7C9E4FD8C0}"/>
                </a:ext>
              </a:extLst>
            </p:cNvPr>
            <p:cNvSpPr/>
            <p:nvPr/>
          </p:nvSpPr>
          <p:spPr>
            <a:xfrm>
              <a:off x="1606040" y="3509954"/>
              <a:ext cx="79375" cy="587220"/>
            </a:xfrm>
            <a:prstGeom prst="round2SameRect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accent3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: Top Corners Rounded 181">
              <a:extLst>
                <a:ext uri="{FF2B5EF4-FFF2-40B4-BE49-F238E27FC236}">
                  <a16:creationId xmlns:a16="http://schemas.microsoft.com/office/drawing/2014/main" id="{814D3011-F1E5-424B-99F9-A01267D6A760}"/>
                </a:ext>
              </a:extLst>
            </p:cNvPr>
            <p:cNvSpPr/>
            <p:nvPr/>
          </p:nvSpPr>
          <p:spPr>
            <a:xfrm>
              <a:off x="1740619" y="3912834"/>
              <a:ext cx="79375" cy="184340"/>
            </a:xfrm>
            <a:prstGeom prst="round2SameRect">
              <a:avLst/>
            </a:prstGeom>
            <a:gradFill flip="none" rotWithShape="1">
              <a:gsLst>
                <a:gs pos="0">
                  <a:schemeClr val="accent4"/>
                </a:gs>
                <a:gs pos="100000">
                  <a:schemeClr val="accent4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: Top Corners Rounded 182">
              <a:extLst>
                <a:ext uri="{FF2B5EF4-FFF2-40B4-BE49-F238E27FC236}">
                  <a16:creationId xmlns:a16="http://schemas.microsoft.com/office/drawing/2014/main" id="{28D95B3E-CA4F-4860-A654-A60E51C47D83}"/>
                </a:ext>
              </a:extLst>
            </p:cNvPr>
            <p:cNvSpPr/>
            <p:nvPr/>
          </p:nvSpPr>
          <p:spPr>
            <a:xfrm>
              <a:off x="2021349" y="3509954"/>
              <a:ext cx="79375" cy="587220"/>
            </a:xfrm>
            <a:prstGeom prst="round2Same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: Top Corners Rounded 183">
              <a:extLst>
                <a:ext uri="{FF2B5EF4-FFF2-40B4-BE49-F238E27FC236}">
                  <a16:creationId xmlns:a16="http://schemas.microsoft.com/office/drawing/2014/main" id="{F7A2BBF9-6824-45C3-8FF6-7CFD8DCBA815}"/>
                </a:ext>
              </a:extLst>
            </p:cNvPr>
            <p:cNvSpPr/>
            <p:nvPr/>
          </p:nvSpPr>
          <p:spPr>
            <a:xfrm>
              <a:off x="2155928" y="3625344"/>
              <a:ext cx="79375" cy="471830"/>
            </a:xfrm>
            <a:prstGeom prst="round2SameRect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accent3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: Top Corners Rounded 184">
              <a:extLst>
                <a:ext uri="{FF2B5EF4-FFF2-40B4-BE49-F238E27FC236}">
                  <a16:creationId xmlns:a16="http://schemas.microsoft.com/office/drawing/2014/main" id="{6115FCEE-566B-4F27-95FA-084607492EEC}"/>
                </a:ext>
              </a:extLst>
            </p:cNvPr>
            <p:cNvSpPr/>
            <p:nvPr/>
          </p:nvSpPr>
          <p:spPr>
            <a:xfrm>
              <a:off x="2290507" y="3430424"/>
              <a:ext cx="79375" cy="666750"/>
            </a:xfrm>
            <a:prstGeom prst="round2SameRect">
              <a:avLst/>
            </a:prstGeom>
            <a:gradFill flip="none" rotWithShape="1">
              <a:gsLst>
                <a:gs pos="0">
                  <a:schemeClr val="accent4"/>
                </a:gs>
                <a:gs pos="100000">
                  <a:schemeClr val="accent4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: Top Corners Rounded 185">
              <a:extLst>
                <a:ext uri="{FF2B5EF4-FFF2-40B4-BE49-F238E27FC236}">
                  <a16:creationId xmlns:a16="http://schemas.microsoft.com/office/drawing/2014/main" id="{D684D0EF-B279-43C0-AFE8-BAA4E600133B}"/>
                </a:ext>
              </a:extLst>
            </p:cNvPr>
            <p:cNvSpPr/>
            <p:nvPr/>
          </p:nvSpPr>
          <p:spPr>
            <a:xfrm>
              <a:off x="2571237" y="3842173"/>
              <a:ext cx="79375" cy="255001"/>
            </a:xfrm>
            <a:prstGeom prst="round2Same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: Top Corners Rounded 186">
              <a:extLst>
                <a:ext uri="{FF2B5EF4-FFF2-40B4-BE49-F238E27FC236}">
                  <a16:creationId xmlns:a16="http://schemas.microsoft.com/office/drawing/2014/main" id="{3403D1CF-D859-44D9-A4F8-461CBBBF54A5}"/>
                </a:ext>
              </a:extLst>
            </p:cNvPr>
            <p:cNvSpPr/>
            <p:nvPr/>
          </p:nvSpPr>
          <p:spPr>
            <a:xfrm>
              <a:off x="2705816" y="3535235"/>
              <a:ext cx="79375" cy="561939"/>
            </a:xfrm>
            <a:prstGeom prst="round2SameRect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accent3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: Top Corners Rounded 187">
              <a:extLst>
                <a:ext uri="{FF2B5EF4-FFF2-40B4-BE49-F238E27FC236}">
                  <a16:creationId xmlns:a16="http://schemas.microsoft.com/office/drawing/2014/main" id="{50A943E0-7D47-401A-9FFE-17515E8631C5}"/>
                </a:ext>
              </a:extLst>
            </p:cNvPr>
            <p:cNvSpPr/>
            <p:nvPr/>
          </p:nvSpPr>
          <p:spPr>
            <a:xfrm>
              <a:off x="2840395" y="3625344"/>
              <a:ext cx="79375" cy="471830"/>
            </a:xfrm>
            <a:prstGeom prst="round2SameRect">
              <a:avLst/>
            </a:prstGeom>
            <a:gradFill flip="none" rotWithShape="1">
              <a:gsLst>
                <a:gs pos="0">
                  <a:schemeClr val="accent4"/>
                </a:gs>
                <a:gs pos="100000">
                  <a:schemeClr val="accent4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: Top Corners Rounded 188">
              <a:extLst>
                <a:ext uri="{FF2B5EF4-FFF2-40B4-BE49-F238E27FC236}">
                  <a16:creationId xmlns:a16="http://schemas.microsoft.com/office/drawing/2014/main" id="{3E9DDC32-8900-46F4-AEBD-31C7DF3F9D27}"/>
                </a:ext>
              </a:extLst>
            </p:cNvPr>
            <p:cNvSpPr/>
            <p:nvPr/>
          </p:nvSpPr>
          <p:spPr>
            <a:xfrm>
              <a:off x="3115442" y="3687239"/>
              <a:ext cx="79375" cy="409936"/>
            </a:xfrm>
            <a:prstGeom prst="round2Same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: Top Corners Rounded 189">
              <a:extLst>
                <a:ext uri="{FF2B5EF4-FFF2-40B4-BE49-F238E27FC236}">
                  <a16:creationId xmlns:a16="http://schemas.microsoft.com/office/drawing/2014/main" id="{F146B778-F27B-4320-A77A-E7E84D3CA0D9}"/>
                </a:ext>
              </a:extLst>
            </p:cNvPr>
            <p:cNvSpPr/>
            <p:nvPr/>
          </p:nvSpPr>
          <p:spPr>
            <a:xfrm>
              <a:off x="3250021" y="3767981"/>
              <a:ext cx="79375" cy="329194"/>
            </a:xfrm>
            <a:prstGeom prst="round2SameRect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accent3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: Top Corners Rounded 190">
              <a:extLst>
                <a:ext uri="{FF2B5EF4-FFF2-40B4-BE49-F238E27FC236}">
                  <a16:creationId xmlns:a16="http://schemas.microsoft.com/office/drawing/2014/main" id="{E366E170-0501-45C7-9559-FA2F0765923F}"/>
                </a:ext>
              </a:extLst>
            </p:cNvPr>
            <p:cNvSpPr/>
            <p:nvPr/>
          </p:nvSpPr>
          <p:spPr>
            <a:xfrm>
              <a:off x="3384600" y="3623920"/>
              <a:ext cx="79375" cy="473254"/>
            </a:xfrm>
            <a:prstGeom prst="round2SameRect">
              <a:avLst/>
            </a:prstGeom>
            <a:gradFill flip="none" rotWithShape="1">
              <a:gsLst>
                <a:gs pos="0">
                  <a:schemeClr val="accent4"/>
                </a:gs>
                <a:gs pos="100000">
                  <a:schemeClr val="accent4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C69E7344-3FFA-4EA8-B23E-FAD1DE723609}"/>
                </a:ext>
              </a:extLst>
            </p:cNvPr>
            <p:cNvCxnSpPr>
              <a:cxnSpLocks/>
            </p:cNvCxnSpPr>
            <p:nvPr/>
          </p:nvCxnSpPr>
          <p:spPr>
            <a:xfrm>
              <a:off x="1362896" y="4095750"/>
              <a:ext cx="2186754" cy="0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2EBAE61-7A4B-43C5-AC63-97F528A674DF}"/>
              </a:ext>
            </a:extLst>
          </p:cNvPr>
          <p:cNvGrpSpPr/>
          <p:nvPr/>
        </p:nvGrpSpPr>
        <p:grpSpPr>
          <a:xfrm>
            <a:off x="1543665" y="489492"/>
            <a:ext cx="9104670" cy="846385"/>
            <a:chOff x="1543665" y="824265"/>
            <a:chExt cx="9104670" cy="84638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06982EC-5D7C-4CC8-B83A-798B75E7C56F}"/>
                </a:ext>
              </a:extLst>
            </p:cNvPr>
            <p:cNvSpPr txBox="1"/>
            <p:nvPr/>
          </p:nvSpPr>
          <p:spPr>
            <a:xfrm>
              <a:off x="5159157" y="824265"/>
              <a:ext cx="18736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spc="300" dirty="0">
                  <a:solidFill>
                    <a:schemeClr val="bg1">
                      <a:lumMod val="65000"/>
                    </a:schemeClr>
                  </a:solidFill>
                </a:rPr>
                <a:t>You text here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EEB11F7-8ECA-4E62-B361-61467A2F572C}"/>
                </a:ext>
              </a:extLst>
            </p:cNvPr>
            <p:cNvSpPr txBox="1"/>
            <p:nvPr/>
          </p:nvSpPr>
          <p:spPr>
            <a:xfrm>
              <a:off x="1543665" y="1085875"/>
              <a:ext cx="9104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+mj-lt"/>
                </a:rPr>
                <a:t>Company </a:t>
              </a:r>
              <a:r>
                <a:rPr lang="en-US" sz="3200" b="1" dirty="0">
                  <a:solidFill>
                    <a:schemeClr val="bg1"/>
                  </a:solidFill>
                  <a:latin typeface="+mj-lt"/>
                </a:rPr>
                <a:t>Timeline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74EB765-AE6F-4C85-AB17-C15348534222}"/>
              </a:ext>
            </a:extLst>
          </p:cNvPr>
          <p:cNvGrpSpPr/>
          <p:nvPr/>
        </p:nvGrpSpPr>
        <p:grpSpPr>
          <a:xfrm>
            <a:off x="5853065" y="1832607"/>
            <a:ext cx="485872" cy="485872"/>
            <a:chOff x="5853065" y="1832607"/>
            <a:chExt cx="485872" cy="485872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F335290-0898-4580-BEC4-79E20C218448}"/>
                </a:ext>
              </a:extLst>
            </p:cNvPr>
            <p:cNvSpPr/>
            <p:nvPr/>
          </p:nvSpPr>
          <p:spPr>
            <a:xfrm>
              <a:off x="5853065" y="1832607"/>
              <a:ext cx="485872" cy="485872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</a:gradFill>
            <a:ln>
              <a:noFill/>
            </a:ln>
            <a:effectLst>
              <a:outerShdw blurRad="635000" dist="50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5" name="Freeform 141">
              <a:extLst>
                <a:ext uri="{FF2B5EF4-FFF2-40B4-BE49-F238E27FC236}">
                  <a16:creationId xmlns:a16="http://schemas.microsoft.com/office/drawing/2014/main" id="{933BCF96-7404-4000-9776-92DCE6DE5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9982" y="1972242"/>
              <a:ext cx="212038" cy="206602"/>
            </a:xfrm>
            <a:custGeom>
              <a:avLst/>
              <a:gdLst>
                <a:gd name="T0" fmla="*/ 144 w 196"/>
                <a:gd name="T1" fmla="*/ 4 h 192"/>
                <a:gd name="T2" fmla="*/ 136 w 196"/>
                <a:gd name="T3" fmla="*/ 20 h 192"/>
                <a:gd name="T4" fmla="*/ 96 w 196"/>
                <a:gd name="T5" fmla="*/ 0 h 192"/>
                <a:gd name="T6" fmla="*/ 56 w 196"/>
                <a:gd name="T7" fmla="*/ 20 h 192"/>
                <a:gd name="T8" fmla="*/ 48 w 196"/>
                <a:gd name="T9" fmla="*/ 4 h 192"/>
                <a:gd name="T10" fmla="*/ 0 w 196"/>
                <a:gd name="T11" fmla="*/ 32 h 192"/>
                <a:gd name="T12" fmla="*/ 184 w 196"/>
                <a:gd name="T13" fmla="*/ 192 h 192"/>
                <a:gd name="T14" fmla="*/ 184 w 196"/>
                <a:gd name="T15" fmla="*/ 20 h 192"/>
                <a:gd name="T16" fmla="*/ 12 w 196"/>
                <a:gd name="T17" fmla="*/ 184 h 192"/>
                <a:gd name="T18" fmla="*/ 12 w 196"/>
                <a:gd name="T19" fmla="*/ 28 h 192"/>
                <a:gd name="T20" fmla="*/ 52 w 196"/>
                <a:gd name="T21" fmla="*/ 44 h 192"/>
                <a:gd name="T22" fmla="*/ 92 w 196"/>
                <a:gd name="T23" fmla="*/ 28 h 192"/>
                <a:gd name="T24" fmla="*/ 100 w 196"/>
                <a:gd name="T25" fmla="*/ 40 h 192"/>
                <a:gd name="T26" fmla="*/ 136 w 196"/>
                <a:gd name="T27" fmla="*/ 40 h 192"/>
                <a:gd name="T28" fmla="*/ 144 w 196"/>
                <a:gd name="T29" fmla="*/ 28 h 192"/>
                <a:gd name="T30" fmla="*/ 188 w 196"/>
                <a:gd name="T31" fmla="*/ 180 h 192"/>
                <a:gd name="T32" fmla="*/ 48 w 196"/>
                <a:gd name="T33" fmla="*/ 60 h 192"/>
                <a:gd name="T34" fmla="*/ 32 w 196"/>
                <a:gd name="T35" fmla="*/ 68 h 192"/>
                <a:gd name="T36" fmla="*/ 32 w 196"/>
                <a:gd name="T37" fmla="*/ 76 h 192"/>
                <a:gd name="T38" fmla="*/ 88 w 196"/>
                <a:gd name="T39" fmla="*/ 84 h 192"/>
                <a:gd name="T40" fmla="*/ 64 w 196"/>
                <a:gd name="T41" fmla="*/ 84 h 192"/>
                <a:gd name="T42" fmla="*/ 80 w 196"/>
                <a:gd name="T43" fmla="*/ 76 h 192"/>
                <a:gd name="T44" fmla="*/ 104 w 196"/>
                <a:gd name="T45" fmla="*/ 84 h 192"/>
                <a:gd name="T46" fmla="*/ 104 w 196"/>
                <a:gd name="T47" fmla="*/ 60 h 192"/>
                <a:gd name="T48" fmla="*/ 120 w 196"/>
                <a:gd name="T49" fmla="*/ 68 h 192"/>
                <a:gd name="T50" fmla="*/ 112 w 196"/>
                <a:gd name="T51" fmla="*/ 68 h 192"/>
                <a:gd name="T52" fmla="*/ 168 w 196"/>
                <a:gd name="T53" fmla="*/ 60 h 192"/>
                <a:gd name="T54" fmla="*/ 152 w 196"/>
                <a:gd name="T55" fmla="*/ 68 h 192"/>
                <a:gd name="T56" fmla="*/ 152 w 196"/>
                <a:gd name="T57" fmla="*/ 76 h 192"/>
                <a:gd name="T58" fmla="*/ 48 w 196"/>
                <a:gd name="T59" fmla="*/ 124 h 192"/>
                <a:gd name="T60" fmla="*/ 24 w 196"/>
                <a:gd name="T61" fmla="*/ 124 h 192"/>
                <a:gd name="T62" fmla="*/ 40 w 196"/>
                <a:gd name="T63" fmla="*/ 116 h 192"/>
                <a:gd name="T64" fmla="*/ 64 w 196"/>
                <a:gd name="T65" fmla="*/ 124 h 192"/>
                <a:gd name="T66" fmla="*/ 64 w 196"/>
                <a:gd name="T67" fmla="*/ 100 h 192"/>
                <a:gd name="T68" fmla="*/ 80 w 196"/>
                <a:gd name="T69" fmla="*/ 108 h 192"/>
                <a:gd name="T70" fmla="*/ 72 w 196"/>
                <a:gd name="T71" fmla="*/ 108 h 192"/>
                <a:gd name="T72" fmla="*/ 128 w 196"/>
                <a:gd name="T73" fmla="*/ 100 h 192"/>
                <a:gd name="T74" fmla="*/ 112 w 196"/>
                <a:gd name="T75" fmla="*/ 108 h 192"/>
                <a:gd name="T76" fmla="*/ 112 w 196"/>
                <a:gd name="T77" fmla="*/ 116 h 192"/>
                <a:gd name="T78" fmla="*/ 168 w 196"/>
                <a:gd name="T79" fmla="*/ 124 h 192"/>
                <a:gd name="T80" fmla="*/ 144 w 196"/>
                <a:gd name="T81" fmla="*/ 124 h 192"/>
                <a:gd name="T82" fmla="*/ 160 w 196"/>
                <a:gd name="T83" fmla="*/ 116 h 192"/>
                <a:gd name="T84" fmla="*/ 24 w 196"/>
                <a:gd name="T85" fmla="*/ 164 h 192"/>
                <a:gd name="T86" fmla="*/ 24 w 196"/>
                <a:gd name="T87" fmla="*/ 140 h 192"/>
                <a:gd name="T88" fmla="*/ 40 w 196"/>
                <a:gd name="T89" fmla="*/ 148 h 192"/>
                <a:gd name="T90" fmla="*/ 32 w 196"/>
                <a:gd name="T91" fmla="*/ 148 h 192"/>
                <a:gd name="T92" fmla="*/ 88 w 196"/>
                <a:gd name="T93" fmla="*/ 140 h 192"/>
                <a:gd name="T94" fmla="*/ 72 w 196"/>
                <a:gd name="T95" fmla="*/ 148 h 192"/>
                <a:gd name="T96" fmla="*/ 72 w 196"/>
                <a:gd name="T97" fmla="*/ 156 h 192"/>
                <a:gd name="T98" fmla="*/ 128 w 196"/>
                <a:gd name="T99" fmla="*/ 164 h 192"/>
                <a:gd name="T100" fmla="*/ 104 w 196"/>
                <a:gd name="T101" fmla="*/ 164 h 192"/>
                <a:gd name="T102" fmla="*/ 120 w 196"/>
                <a:gd name="T103" fmla="*/ 156 h 192"/>
                <a:gd name="T104" fmla="*/ 144 w 196"/>
                <a:gd name="T105" fmla="*/ 164 h 192"/>
                <a:gd name="T106" fmla="*/ 144 w 196"/>
                <a:gd name="T107" fmla="*/ 140 h 192"/>
                <a:gd name="T108" fmla="*/ 160 w 196"/>
                <a:gd name="T109" fmla="*/ 148 h 192"/>
                <a:gd name="T110" fmla="*/ 152 w 196"/>
                <a:gd name="T111" fmla="*/ 14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6" h="192">
                  <a:moveTo>
                    <a:pt x="184" y="20"/>
                  </a:moveTo>
                  <a:cubicBezTo>
                    <a:pt x="144" y="20"/>
                    <a:pt x="144" y="20"/>
                    <a:pt x="144" y="20"/>
                  </a:cubicBezTo>
                  <a:cubicBezTo>
                    <a:pt x="144" y="4"/>
                    <a:pt x="144" y="4"/>
                    <a:pt x="144" y="4"/>
                  </a:cubicBezTo>
                  <a:cubicBezTo>
                    <a:pt x="144" y="2"/>
                    <a:pt x="142" y="0"/>
                    <a:pt x="140" y="0"/>
                  </a:cubicBezTo>
                  <a:cubicBezTo>
                    <a:pt x="138" y="0"/>
                    <a:pt x="136" y="2"/>
                    <a:pt x="136" y="4"/>
                  </a:cubicBezTo>
                  <a:cubicBezTo>
                    <a:pt x="136" y="20"/>
                    <a:pt x="136" y="20"/>
                    <a:pt x="136" y="20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100" y="2"/>
                    <a:pt x="98" y="0"/>
                    <a:pt x="96" y="0"/>
                  </a:cubicBezTo>
                  <a:cubicBezTo>
                    <a:pt x="94" y="0"/>
                    <a:pt x="92" y="2"/>
                    <a:pt x="92" y="4"/>
                  </a:cubicBezTo>
                  <a:cubicBezTo>
                    <a:pt x="92" y="20"/>
                    <a:pt x="92" y="20"/>
                    <a:pt x="92" y="20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2"/>
                    <a:pt x="54" y="0"/>
                    <a:pt x="52" y="0"/>
                  </a:cubicBezTo>
                  <a:cubicBezTo>
                    <a:pt x="50" y="0"/>
                    <a:pt x="48" y="2"/>
                    <a:pt x="48" y="4"/>
                  </a:cubicBezTo>
                  <a:cubicBezTo>
                    <a:pt x="48" y="20"/>
                    <a:pt x="48" y="20"/>
                    <a:pt x="4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5" y="20"/>
                    <a:pt x="0" y="25"/>
                    <a:pt x="0" y="32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87"/>
                    <a:pt x="5" y="192"/>
                    <a:pt x="12" y="192"/>
                  </a:cubicBezTo>
                  <a:cubicBezTo>
                    <a:pt x="184" y="192"/>
                    <a:pt x="184" y="192"/>
                    <a:pt x="184" y="192"/>
                  </a:cubicBezTo>
                  <a:cubicBezTo>
                    <a:pt x="191" y="192"/>
                    <a:pt x="196" y="187"/>
                    <a:pt x="196" y="180"/>
                  </a:cubicBezTo>
                  <a:cubicBezTo>
                    <a:pt x="196" y="32"/>
                    <a:pt x="196" y="32"/>
                    <a:pt x="196" y="32"/>
                  </a:cubicBezTo>
                  <a:cubicBezTo>
                    <a:pt x="196" y="25"/>
                    <a:pt x="191" y="20"/>
                    <a:pt x="184" y="20"/>
                  </a:cubicBezTo>
                  <a:close/>
                  <a:moveTo>
                    <a:pt x="188" y="180"/>
                  </a:moveTo>
                  <a:cubicBezTo>
                    <a:pt x="188" y="182"/>
                    <a:pt x="186" y="184"/>
                    <a:pt x="184" y="184"/>
                  </a:cubicBezTo>
                  <a:cubicBezTo>
                    <a:pt x="12" y="184"/>
                    <a:pt x="12" y="184"/>
                    <a:pt x="12" y="184"/>
                  </a:cubicBezTo>
                  <a:cubicBezTo>
                    <a:pt x="10" y="184"/>
                    <a:pt x="8" y="182"/>
                    <a:pt x="8" y="180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0"/>
                    <a:pt x="10" y="28"/>
                    <a:pt x="12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48" y="42"/>
                    <a:pt x="50" y="44"/>
                    <a:pt x="52" y="44"/>
                  </a:cubicBezTo>
                  <a:cubicBezTo>
                    <a:pt x="54" y="44"/>
                    <a:pt x="56" y="42"/>
                    <a:pt x="56" y="40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92" y="28"/>
                    <a:pt x="92" y="28"/>
                    <a:pt x="92" y="28"/>
                  </a:cubicBezTo>
                  <a:cubicBezTo>
                    <a:pt x="92" y="40"/>
                    <a:pt x="92" y="40"/>
                    <a:pt x="92" y="40"/>
                  </a:cubicBezTo>
                  <a:cubicBezTo>
                    <a:pt x="92" y="42"/>
                    <a:pt x="94" y="44"/>
                    <a:pt x="96" y="44"/>
                  </a:cubicBezTo>
                  <a:cubicBezTo>
                    <a:pt x="98" y="44"/>
                    <a:pt x="100" y="42"/>
                    <a:pt x="100" y="40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36" y="40"/>
                    <a:pt x="136" y="40"/>
                    <a:pt x="136" y="40"/>
                  </a:cubicBezTo>
                  <a:cubicBezTo>
                    <a:pt x="136" y="42"/>
                    <a:pt x="138" y="44"/>
                    <a:pt x="140" y="44"/>
                  </a:cubicBezTo>
                  <a:cubicBezTo>
                    <a:pt x="142" y="44"/>
                    <a:pt x="144" y="42"/>
                    <a:pt x="144" y="40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84" y="28"/>
                    <a:pt x="184" y="28"/>
                    <a:pt x="184" y="28"/>
                  </a:cubicBezTo>
                  <a:cubicBezTo>
                    <a:pt x="186" y="28"/>
                    <a:pt x="188" y="30"/>
                    <a:pt x="188" y="32"/>
                  </a:cubicBezTo>
                  <a:lnTo>
                    <a:pt x="188" y="180"/>
                  </a:lnTo>
                  <a:close/>
                  <a:moveTo>
                    <a:pt x="24" y="84"/>
                  </a:moveTo>
                  <a:cubicBezTo>
                    <a:pt x="48" y="84"/>
                    <a:pt x="48" y="84"/>
                    <a:pt x="48" y="84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24" y="60"/>
                    <a:pt x="24" y="60"/>
                    <a:pt x="24" y="60"/>
                  </a:cubicBezTo>
                  <a:lnTo>
                    <a:pt x="24" y="84"/>
                  </a:lnTo>
                  <a:close/>
                  <a:moveTo>
                    <a:pt x="32" y="68"/>
                  </a:moveTo>
                  <a:cubicBezTo>
                    <a:pt x="40" y="68"/>
                    <a:pt x="40" y="68"/>
                    <a:pt x="40" y="68"/>
                  </a:cubicBezTo>
                  <a:cubicBezTo>
                    <a:pt x="40" y="76"/>
                    <a:pt x="40" y="76"/>
                    <a:pt x="40" y="76"/>
                  </a:cubicBezTo>
                  <a:cubicBezTo>
                    <a:pt x="32" y="76"/>
                    <a:pt x="32" y="76"/>
                    <a:pt x="32" y="76"/>
                  </a:cubicBezTo>
                  <a:lnTo>
                    <a:pt x="32" y="68"/>
                  </a:lnTo>
                  <a:close/>
                  <a:moveTo>
                    <a:pt x="64" y="84"/>
                  </a:moveTo>
                  <a:cubicBezTo>
                    <a:pt x="88" y="84"/>
                    <a:pt x="88" y="84"/>
                    <a:pt x="88" y="84"/>
                  </a:cubicBezTo>
                  <a:cubicBezTo>
                    <a:pt x="88" y="60"/>
                    <a:pt x="88" y="60"/>
                    <a:pt x="88" y="60"/>
                  </a:cubicBezTo>
                  <a:cubicBezTo>
                    <a:pt x="64" y="60"/>
                    <a:pt x="64" y="60"/>
                    <a:pt x="64" y="60"/>
                  </a:cubicBezTo>
                  <a:lnTo>
                    <a:pt x="64" y="84"/>
                  </a:lnTo>
                  <a:close/>
                  <a:moveTo>
                    <a:pt x="72" y="68"/>
                  </a:moveTo>
                  <a:cubicBezTo>
                    <a:pt x="80" y="68"/>
                    <a:pt x="80" y="68"/>
                    <a:pt x="80" y="68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72" y="68"/>
                  </a:lnTo>
                  <a:close/>
                  <a:moveTo>
                    <a:pt x="104" y="84"/>
                  </a:moveTo>
                  <a:cubicBezTo>
                    <a:pt x="128" y="84"/>
                    <a:pt x="128" y="84"/>
                    <a:pt x="128" y="84"/>
                  </a:cubicBezTo>
                  <a:cubicBezTo>
                    <a:pt x="128" y="60"/>
                    <a:pt x="128" y="60"/>
                    <a:pt x="128" y="60"/>
                  </a:cubicBezTo>
                  <a:cubicBezTo>
                    <a:pt x="104" y="60"/>
                    <a:pt x="104" y="60"/>
                    <a:pt x="104" y="60"/>
                  </a:cubicBezTo>
                  <a:lnTo>
                    <a:pt x="104" y="84"/>
                  </a:lnTo>
                  <a:close/>
                  <a:moveTo>
                    <a:pt x="112" y="68"/>
                  </a:moveTo>
                  <a:cubicBezTo>
                    <a:pt x="120" y="68"/>
                    <a:pt x="120" y="68"/>
                    <a:pt x="120" y="68"/>
                  </a:cubicBezTo>
                  <a:cubicBezTo>
                    <a:pt x="120" y="76"/>
                    <a:pt x="120" y="76"/>
                    <a:pt x="120" y="76"/>
                  </a:cubicBezTo>
                  <a:cubicBezTo>
                    <a:pt x="112" y="76"/>
                    <a:pt x="112" y="76"/>
                    <a:pt x="112" y="76"/>
                  </a:cubicBezTo>
                  <a:lnTo>
                    <a:pt x="112" y="68"/>
                  </a:lnTo>
                  <a:close/>
                  <a:moveTo>
                    <a:pt x="144" y="84"/>
                  </a:moveTo>
                  <a:cubicBezTo>
                    <a:pt x="168" y="84"/>
                    <a:pt x="168" y="84"/>
                    <a:pt x="168" y="84"/>
                  </a:cubicBezTo>
                  <a:cubicBezTo>
                    <a:pt x="168" y="60"/>
                    <a:pt x="168" y="60"/>
                    <a:pt x="168" y="60"/>
                  </a:cubicBezTo>
                  <a:cubicBezTo>
                    <a:pt x="144" y="60"/>
                    <a:pt x="144" y="60"/>
                    <a:pt x="144" y="60"/>
                  </a:cubicBezTo>
                  <a:lnTo>
                    <a:pt x="144" y="84"/>
                  </a:lnTo>
                  <a:close/>
                  <a:moveTo>
                    <a:pt x="152" y="68"/>
                  </a:moveTo>
                  <a:cubicBezTo>
                    <a:pt x="160" y="68"/>
                    <a:pt x="160" y="68"/>
                    <a:pt x="160" y="68"/>
                  </a:cubicBezTo>
                  <a:cubicBezTo>
                    <a:pt x="160" y="76"/>
                    <a:pt x="160" y="76"/>
                    <a:pt x="160" y="76"/>
                  </a:cubicBezTo>
                  <a:cubicBezTo>
                    <a:pt x="152" y="76"/>
                    <a:pt x="152" y="76"/>
                    <a:pt x="152" y="76"/>
                  </a:cubicBezTo>
                  <a:lnTo>
                    <a:pt x="152" y="68"/>
                  </a:lnTo>
                  <a:close/>
                  <a:moveTo>
                    <a:pt x="24" y="124"/>
                  </a:moveTo>
                  <a:cubicBezTo>
                    <a:pt x="48" y="124"/>
                    <a:pt x="48" y="124"/>
                    <a:pt x="48" y="124"/>
                  </a:cubicBezTo>
                  <a:cubicBezTo>
                    <a:pt x="48" y="100"/>
                    <a:pt x="48" y="100"/>
                    <a:pt x="48" y="100"/>
                  </a:cubicBezTo>
                  <a:cubicBezTo>
                    <a:pt x="24" y="100"/>
                    <a:pt x="24" y="100"/>
                    <a:pt x="24" y="100"/>
                  </a:cubicBezTo>
                  <a:lnTo>
                    <a:pt x="24" y="124"/>
                  </a:lnTo>
                  <a:close/>
                  <a:moveTo>
                    <a:pt x="32" y="108"/>
                  </a:moveTo>
                  <a:cubicBezTo>
                    <a:pt x="40" y="108"/>
                    <a:pt x="40" y="108"/>
                    <a:pt x="40" y="108"/>
                  </a:cubicBezTo>
                  <a:cubicBezTo>
                    <a:pt x="40" y="116"/>
                    <a:pt x="40" y="116"/>
                    <a:pt x="40" y="116"/>
                  </a:cubicBezTo>
                  <a:cubicBezTo>
                    <a:pt x="32" y="116"/>
                    <a:pt x="32" y="116"/>
                    <a:pt x="32" y="116"/>
                  </a:cubicBezTo>
                  <a:lnTo>
                    <a:pt x="32" y="108"/>
                  </a:lnTo>
                  <a:close/>
                  <a:moveTo>
                    <a:pt x="64" y="124"/>
                  </a:moveTo>
                  <a:cubicBezTo>
                    <a:pt x="88" y="124"/>
                    <a:pt x="88" y="124"/>
                    <a:pt x="88" y="124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64" y="100"/>
                    <a:pt x="64" y="100"/>
                    <a:pt x="64" y="100"/>
                  </a:cubicBezTo>
                  <a:lnTo>
                    <a:pt x="64" y="124"/>
                  </a:lnTo>
                  <a:close/>
                  <a:moveTo>
                    <a:pt x="72" y="108"/>
                  </a:moveTo>
                  <a:cubicBezTo>
                    <a:pt x="80" y="108"/>
                    <a:pt x="80" y="108"/>
                    <a:pt x="80" y="108"/>
                  </a:cubicBezTo>
                  <a:cubicBezTo>
                    <a:pt x="80" y="116"/>
                    <a:pt x="80" y="116"/>
                    <a:pt x="80" y="116"/>
                  </a:cubicBezTo>
                  <a:cubicBezTo>
                    <a:pt x="72" y="116"/>
                    <a:pt x="72" y="116"/>
                    <a:pt x="72" y="116"/>
                  </a:cubicBezTo>
                  <a:lnTo>
                    <a:pt x="72" y="108"/>
                  </a:lnTo>
                  <a:close/>
                  <a:moveTo>
                    <a:pt x="104" y="124"/>
                  </a:moveTo>
                  <a:cubicBezTo>
                    <a:pt x="128" y="124"/>
                    <a:pt x="128" y="124"/>
                    <a:pt x="128" y="124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04" y="100"/>
                    <a:pt x="104" y="100"/>
                    <a:pt x="104" y="100"/>
                  </a:cubicBezTo>
                  <a:lnTo>
                    <a:pt x="104" y="124"/>
                  </a:lnTo>
                  <a:close/>
                  <a:moveTo>
                    <a:pt x="112" y="108"/>
                  </a:moveTo>
                  <a:cubicBezTo>
                    <a:pt x="120" y="108"/>
                    <a:pt x="120" y="108"/>
                    <a:pt x="120" y="108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12" y="116"/>
                    <a:pt x="112" y="116"/>
                    <a:pt x="112" y="116"/>
                  </a:cubicBezTo>
                  <a:lnTo>
                    <a:pt x="112" y="108"/>
                  </a:lnTo>
                  <a:close/>
                  <a:moveTo>
                    <a:pt x="144" y="124"/>
                  </a:moveTo>
                  <a:cubicBezTo>
                    <a:pt x="168" y="124"/>
                    <a:pt x="168" y="124"/>
                    <a:pt x="168" y="124"/>
                  </a:cubicBezTo>
                  <a:cubicBezTo>
                    <a:pt x="168" y="100"/>
                    <a:pt x="168" y="100"/>
                    <a:pt x="168" y="100"/>
                  </a:cubicBezTo>
                  <a:cubicBezTo>
                    <a:pt x="144" y="100"/>
                    <a:pt x="144" y="100"/>
                    <a:pt x="144" y="100"/>
                  </a:cubicBezTo>
                  <a:lnTo>
                    <a:pt x="144" y="124"/>
                  </a:lnTo>
                  <a:close/>
                  <a:moveTo>
                    <a:pt x="152" y="108"/>
                  </a:moveTo>
                  <a:cubicBezTo>
                    <a:pt x="160" y="108"/>
                    <a:pt x="160" y="108"/>
                    <a:pt x="160" y="108"/>
                  </a:cubicBezTo>
                  <a:cubicBezTo>
                    <a:pt x="160" y="116"/>
                    <a:pt x="160" y="116"/>
                    <a:pt x="160" y="116"/>
                  </a:cubicBezTo>
                  <a:cubicBezTo>
                    <a:pt x="152" y="116"/>
                    <a:pt x="152" y="116"/>
                    <a:pt x="152" y="116"/>
                  </a:cubicBezTo>
                  <a:lnTo>
                    <a:pt x="152" y="108"/>
                  </a:lnTo>
                  <a:close/>
                  <a:moveTo>
                    <a:pt x="24" y="164"/>
                  </a:moveTo>
                  <a:cubicBezTo>
                    <a:pt x="48" y="164"/>
                    <a:pt x="48" y="164"/>
                    <a:pt x="48" y="164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24" y="140"/>
                    <a:pt x="24" y="140"/>
                    <a:pt x="24" y="140"/>
                  </a:cubicBezTo>
                  <a:lnTo>
                    <a:pt x="24" y="164"/>
                  </a:lnTo>
                  <a:close/>
                  <a:moveTo>
                    <a:pt x="32" y="148"/>
                  </a:moveTo>
                  <a:cubicBezTo>
                    <a:pt x="40" y="148"/>
                    <a:pt x="40" y="148"/>
                    <a:pt x="40" y="148"/>
                  </a:cubicBezTo>
                  <a:cubicBezTo>
                    <a:pt x="40" y="156"/>
                    <a:pt x="40" y="156"/>
                    <a:pt x="40" y="156"/>
                  </a:cubicBezTo>
                  <a:cubicBezTo>
                    <a:pt x="32" y="156"/>
                    <a:pt x="32" y="156"/>
                    <a:pt x="32" y="156"/>
                  </a:cubicBezTo>
                  <a:lnTo>
                    <a:pt x="32" y="148"/>
                  </a:lnTo>
                  <a:close/>
                  <a:moveTo>
                    <a:pt x="64" y="164"/>
                  </a:moveTo>
                  <a:cubicBezTo>
                    <a:pt x="88" y="164"/>
                    <a:pt x="88" y="164"/>
                    <a:pt x="88" y="164"/>
                  </a:cubicBezTo>
                  <a:cubicBezTo>
                    <a:pt x="88" y="140"/>
                    <a:pt x="88" y="140"/>
                    <a:pt x="88" y="140"/>
                  </a:cubicBezTo>
                  <a:cubicBezTo>
                    <a:pt x="64" y="140"/>
                    <a:pt x="64" y="140"/>
                    <a:pt x="64" y="140"/>
                  </a:cubicBezTo>
                  <a:lnTo>
                    <a:pt x="64" y="164"/>
                  </a:lnTo>
                  <a:close/>
                  <a:moveTo>
                    <a:pt x="72" y="148"/>
                  </a:moveTo>
                  <a:cubicBezTo>
                    <a:pt x="80" y="148"/>
                    <a:pt x="80" y="148"/>
                    <a:pt x="80" y="148"/>
                  </a:cubicBezTo>
                  <a:cubicBezTo>
                    <a:pt x="80" y="156"/>
                    <a:pt x="80" y="156"/>
                    <a:pt x="80" y="156"/>
                  </a:cubicBezTo>
                  <a:cubicBezTo>
                    <a:pt x="72" y="156"/>
                    <a:pt x="72" y="156"/>
                    <a:pt x="72" y="156"/>
                  </a:cubicBezTo>
                  <a:lnTo>
                    <a:pt x="72" y="148"/>
                  </a:lnTo>
                  <a:close/>
                  <a:moveTo>
                    <a:pt x="104" y="164"/>
                  </a:moveTo>
                  <a:cubicBezTo>
                    <a:pt x="128" y="164"/>
                    <a:pt x="128" y="164"/>
                    <a:pt x="128" y="164"/>
                  </a:cubicBezTo>
                  <a:cubicBezTo>
                    <a:pt x="128" y="140"/>
                    <a:pt x="128" y="140"/>
                    <a:pt x="128" y="140"/>
                  </a:cubicBezTo>
                  <a:cubicBezTo>
                    <a:pt x="104" y="140"/>
                    <a:pt x="104" y="140"/>
                    <a:pt x="104" y="140"/>
                  </a:cubicBezTo>
                  <a:lnTo>
                    <a:pt x="104" y="164"/>
                  </a:lnTo>
                  <a:close/>
                  <a:moveTo>
                    <a:pt x="112" y="148"/>
                  </a:moveTo>
                  <a:cubicBezTo>
                    <a:pt x="120" y="148"/>
                    <a:pt x="120" y="148"/>
                    <a:pt x="120" y="148"/>
                  </a:cubicBezTo>
                  <a:cubicBezTo>
                    <a:pt x="120" y="156"/>
                    <a:pt x="120" y="156"/>
                    <a:pt x="120" y="156"/>
                  </a:cubicBezTo>
                  <a:cubicBezTo>
                    <a:pt x="112" y="156"/>
                    <a:pt x="112" y="156"/>
                    <a:pt x="112" y="156"/>
                  </a:cubicBezTo>
                  <a:lnTo>
                    <a:pt x="112" y="148"/>
                  </a:lnTo>
                  <a:close/>
                  <a:moveTo>
                    <a:pt x="144" y="164"/>
                  </a:moveTo>
                  <a:cubicBezTo>
                    <a:pt x="168" y="164"/>
                    <a:pt x="168" y="164"/>
                    <a:pt x="168" y="164"/>
                  </a:cubicBezTo>
                  <a:cubicBezTo>
                    <a:pt x="168" y="140"/>
                    <a:pt x="168" y="140"/>
                    <a:pt x="168" y="140"/>
                  </a:cubicBezTo>
                  <a:cubicBezTo>
                    <a:pt x="144" y="140"/>
                    <a:pt x="144" y="140"/>
                    <a:pt x="144" y="140"/>
                  </a:cubicBezTo>
                  <a:lnTo>
                    <a:pt x="144" y="164"/>
                  </a:lnTo>
                  <a:close/>
                  <a:moveTo>
                    <a:pt x="152" y="148"/>
                  </a:moveTo>
                  <a:cubicBezTo>
                    <a:pt x="160" y="148"/>
                    <a:pt x="160" y="148"/>
                    <a:pt x="160" y="148"/>
                  </a:cubicBezTo>
                  <a:cubicBezTo>
                    <a:pt x="160" y="156"/>
                    <a:pt x="160" y="156"/>
                    <a:pt x="160" y="156"/>
                  </a:cubicBezTo>
                  <a:cubicBezTo>
                    <a:pt x="152" y="156"/>
                    <a:pt x="152" y="156"/>
                    <a:pt x="152" y="156"/>
                  </a:cubicBezTo>
                  <a:lnTo>
                    <a:pt x="152" y="1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6" b="4566"/>
          <a:stretch>
            <a:fillRect/>
          </a:stretch>
        </p:blipFill>
        <p:spPr/>
      </p:pic>
      <p:pic>
        <p:nvPicPr>
          <p:cNvPr id="8" name="图片占位符 7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2" b="46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9131243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087E7F8-0220-4DFA-86D2-1975012A2FF1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4BD120F-7168-438C-9EDC-DB0EF6A116AD}"/>
              </a:ext>
            </a:extLst>
          </p:cNvPr>
          <p:cNvSpPr/>
          <p:nvPr/>
        </p:nvSpPr>
        <p:spPr>
          <a:xfrm>
            <a:off x="6592531" y="2669326"/>
            <a:ext cx="4571991" cy="1578077"/>
          </a:xfrm>
          <a:prstGeom prst="roundRect">
            <a:avLst>
              <a:gd name="adj" fmla="val 2648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69900" dist="368300" dir="5400000" sx="88000" sy="88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26891979-0754-4168-AAD8-39D377557D99}"/>
              </a:ext>
            </a:extLst>
          </p:cNvPr>
          <p:cNvSpPr/>
          <p:nvPr/>
        </p:nvSpPr>
        <p:spPr>
          <a:xfrm>
            <a:off x="1027479" y="637867"/>
            <a:ext cx="4571991" cy="1578077"/>
          </a:xfrm>
          <a:prstGeom prst="roundRect">
            <a:avLst>
              <a:gd name="adj" fmla="val 2648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69900" dist="368300" dir="5400000" sx="88000" sy="88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E5DF84F-D22C-4CAA-B6E8-0D9445FA2FE2}"/>
              </a:ext>
            </a:extLst>
          </p:cNvPr>
          <p:cNvGrpSpPr/>
          <p:nvPr/>
        </p:nvGrpSpPr>
        <p:grpSpPr>
          <a:xfrm>
            <a:off x="6592529" y="882398"/>
            <a:ext cx="4571981" cy="1045927"/>
            <a:chOff x="6592529" y="2939798"/>
            <a:chExt cx="4571981" cy="1045927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6ED5CFA-55D4-4561-9D79-6BF97CDDD9FE}"/>
                </a:ext>
              </a:extLst>
            </p:cNvPr>
            <p:cNvSpPr txBox="1"/>
            <p:nvPr/>
          </p:nvSpPr>
          <p:spPr>
            <a:xfrm>
              <a:off x="6592529" y="3302846"/>
              <a:ext cx="4571981" cy="682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75000"/>
                    </a:schemeClr>
                  </a:solidFill>
                </a:rPr>
                <a:t>The quick, brown fox jumps over a lazy dog. DJs flock by-time MTV ax quiz prog. Junk MTV quiz graceby by fox whelps. Bawds jog, flick quartz, vex nymphs. 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987EB4D-9F41-4923-A4FA-06EEE337E91C}"/>
                </a:ext>
              </a:extLst>
            </p:cNvPr>
            <p:cNvSpPr txBox="1"/>
            <p:nvPr/>
          </p:nvSpPr>
          <p:spPr>
            <a:xfrm>
              <a:off x="6592531" y="2939798"/>
              <a:ext cx="4571976" cy="363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b="1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</a:gsLst>
                    <a:lin ang="0" scaled="1"/>
                    <a:tileRect/>
                  </a:gradFill>
                  <a:latin typeface="+mj-lt"/>
                </a:rPr>
                <a:t>Fresh Ideas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BF77FE2-A790-4482-90BE-283CD1AC893D}"/>
              </a:ext>
            </a:extLst>
          </p:cNvPr>
          <p:cNvGrpSpPr/>
          <p:nvPr/>
        </p:nvGrpSpPr>
        <p:grpSpPr>
          <a:xfrm>
            <a:off x="1027488" y="2935401"/>
            <a:ext cx="4571981" cy="1045927"/>
            <a:chOff x="6592529" y="2939798"/>
            <a:chExt cx="4571981" cy="1045927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3D1209B-B547-4010-910F-E9B3079E5B83}"/>
                </a:ext>
              </a:extLst>
            </p:cNvPr>
            <p:cNvSpPr txBox="1"/>
            <p:nvPr/>
          </p:nvSpPr>
          <p:spPr>
            <a:xfrm>
              <a:off x="6592529" y="3302846"/>
              <a:ext cx="4571981" cy="682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75000"/>
                    </a:schemeClr>
                  </a:solidFill>
                </a:rPr>
                <a:t>The quick, brown fox jumps over a lazy dog. DJs flock by-time MTV ax quiz prog. Junk MTV quiz graceby by fox whelps. Bawds jog, flick quartz, vex nymphs. 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1A070B5-5BE5-4F87-9780-5EFDFB4F18A7}"/>
                </a:ext>
              </a:extLst>
            </p:cNvPr>
            <p:cNvSpPr txBox="1"/>
            <p:nvPr/>
          </p:nvSpPr>
          <p:spPr>
            <a:xfrm>
              <a:off x="6592531" y="2939798"/>
              <a:ext cx="4571976" cy="363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600" b="1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</a:gsLst>
                    <a:lin ang="0" scaled="1"/>
                    <a:tileRect/>
                  </a:gradFill>
                  <a:latin typeface="+mj-lt"/>
                </a:rPr>
                <a:t>Creative Business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F474BB1-87ED-46EC-B8A1-B9161A466AB8}"/>
              </a:ext>
            </a:extLst>
          </p:cNvPr>
          <p:cNvGrpSpPr/>
          <p:nvPr/>
        </p:nvGrpSpPr>
        <p:grpSpPr>
          <a:xfrm>
            <a:off x="8456919" y="2793322"/>
            <a:ext cx="2567368" cy="513533"/>
            <a:chOff x="8390192" y="4863535"/>
            <a:chExt cx="2567368" cy="513533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391DF0C-2877-47D5-A42A-C341F010ACE8}"/>
                </a:ext>
              </a:extLst>
            </p:cNvPr>
            <p:cNvSpPr txBox="1"/>
            <p:nvPr/>
          </p:nvSpPr>
          <p:spPr>
            <a:xfrm>
              <a:off x="8390192" y="4863535"/>
              <a:ext cx="2567367" cy="243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900" i="1" dirty="0">
                  <a:solidFill>
                    <a:schemeClr val="bg1">
                      <a:lumMod val="75000"/>
                    </a:schemeClr>
                  </a:solidFill>
                </a:rPr>
                <a:t>03 October 2017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64D3E4A-B2D7-41A5-945A-7DA621290CB0}"/>
                </a:ext>
              </a:extLst>
            </p:cNvPr>
            <p:cNvSpPr txBox="1"/>
            <p:nvPr/>
          </p:nvSpPr>
          <p:spPr>
            <a:xfrm>
              <a:off x="8390193" y="5047875"/>
              <a:ext cx="2567367" cy="329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Continuous Projects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E536713-6A05-461C-8BC4-900A6BE7DF61}"/>
              </a:ext>
            </a:extLst>
          </p:cNvPr>
          <p:cNvGrpSpPr/>
          <p:nvPr/>
        </p:nvGrpSpPr>
        <p:grpSpPr>
          <a:xfrm>
            <a:off x="1171965" y="753257"/>
            <a:ext cx="2567368" cy="535205"/>
            <a:chOff x="8390192" y="4863535"/>
            <a:chExt cx="2567368" cy="535205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3CCA8CEB-556D-4B26-A866-04A2EDD32517}"/>
                </a:ext>
              </a:extLst>
            </p:cNvPr>
            <p:cNvSpPr txBox="1"/>
            <p:nvPr/>
          </p:nvSpPr>
          <p:spPr>
            <a:xfrm>
              <a:off x="8390192" y="4863535"/>
              <a:ext cx="2567367" cy="243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900" i="1" dirty="0">
                  <a:solidFill>
                    <a:schemeClr val="bg1">
                      <a:lumMod val="75000"/>
                    </a:schemeClr>
                  </a:solidFill>
                </a:rPr>
                <a:t>15 September 2017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B714AA4-AF79-47E9-87AB-7DB0C81CC44F}"/>
                </a:ext>
              </a:extLst>
            </p:cNvPr>
            <p:cNvSpPr txBox="1"/>
            <p:nvPr/>
          </p:nvSpPr>
          <p:spPr>
            <a:xfrm>
              <a:off x="8390193" y="5047875"/>
              <a:ext cx="2567367" cy="350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We've gained more than than</a:t>
              </a:r>
            </a:p>
          </p:txBody>
        </p:sp>
      </p:grp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8F799F61-9931-4BC8-9F63-5A91D7F37494}"/>
              </a:ext>
            </a:extLst>
          </p:cNvPr>
          <p:cNvSpPr/>
          <p:nvPr/>
        </p:nvSpPr>
        <p:spPr>
          <a:xfrm>
            <a:off x="1027475" y="4695936"/>
            <a:ext cx="4571991" cy="1578077"/>
          </a:xfrm>
          <a:prstGeom prst="roundRect">
            <a:avLst>
              <a:gd name="adj" fmla="val 2648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69900" dist="368300" dir="5400000" sx="88000" sy="88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35E14DB-8669-4FF8-B256-7215EC6B26B6}"/>
              </a:ext>
            </a:extLst>
          </p:cNvPr>
          <p:cNvGrpSpPr/>
          <p:nvPr/>
        </p:nvGrpSpPr>
        <p:grpSpPr>
          <a:xfrm>
            <a:off x="6592525" y="4940467"/>
            <a:ext cx="4571981" cy="1045927"/>
            <a:chOff x="6592529" y="2939798"/>
            <a:chExt cx="4571981" cy="1045927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BFD6EA8C-83C1-422F-8900-C5D9CC424E2F}"/>
                </a:ext>
              </a:extLst>
            </p:cNvPr>
            <p:cNvSpPr txBox="1"/>
            <p:nvPr/>
          </p:nvSpPr>
          <p:spPr>
            <a:xfrm>
              <a:off x="6592529" y="3302846"/>
              <a:ext cx="4571981" cy="682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75000"/>
                    </a:schemeClr>
                  </a:solidFill>
                </a:rPr>
                <a:t>The quick, brown fox jumps over a lazy dog. DJs flock by-time MTV ax quiz prog. Junk MTV quiz graceby by fox whelps. Bawds jog, flick quartz, vex nymphs. 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64B9A82B-7FAD-468C-8390-6719FA16D128}"/>
                </a:ext>
              </a:extLst>
            </p:cNvPr>
            <p:cNvSpPr txBox="1"/>
            <p:nvPr/>
          </p:nvSpPr>
          <p:spPr>
            <a:xfrm>
              <a:off x="6592531" y="2939798"/>
              <a:ext cx="4571976" cy="363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b="1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</a:gsLst>
                    <a:lin ang="0" scaled="1"/>
                    <a:tileRect/>
                  </a:gradFill>
                  <a:latin typeface="+mj-lt"/>
                </a:rPr>
                <a:t>Company monthly data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A721C3C-D109-40D3-899C-14229A60DA45}"/>
              </a:ext>
            </a:extLst>
          </p:cNvPr>
          <p:cNvGrpSpPr/>
          <p:nvPr/>
        </p:nvGrpSpPr>
        <p:grpSpPr>
          <a:xfrm>
            <a:off x="1171961" y="4811326"/>
            <a:ext cx="2567368" cy="513533"/>
            <a:chOff x="8390192" y="4863535"/>
            <a:chExt cx="2567368" cy="513533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36937B94-55DE-451C-ADD3-C645A8076A63}"/>
                </a:ext>
              </a:extLst>
            </p:cNvPr>
            <p:cNvSpPr txBox="1"/>
            <p:nvPr/>
          </p:nvSpPr>
          <p:spPr>
            <a:xfrm>
              <a:off x="8390192" y="4863535"/>
              <a:ext cx="2567367" cy="243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900" i="1" dirty="0">
                  <a:solidFill>
                    <a:schemeClr val="bg1">
                      <a:lumMod val="75000"/>
                    </a:schemeClr>
                  </a:solidFill>
                </a:rPr>
                <a:t>20 October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53B580C7-0B57-4369-966D-D18FFC23CC84}"/>
                </a:ext>
              </a:extLst>
            </p:cNvPr>
            <p:cNvSpPr txBox="1"/>
            <p:nvPr/>
          </p:nvSpPr>
          <p:spPr>
            <a:xfrm>
              <a:off x="8390193" y="5047875"/>
              <a:ext cx="2567367" cy="329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The </a:t>
              </a:r>
              <a:r>
                <a:rPr lang="en-US" sz="1400" b="1" dirty="0" err="1">
                  <a:solidFill>
                    <a:schemeClr val="bg1"/>
                  </a:solidFill>
                  <a:latin typeface="+mj-lt"/>
                </a:rPr>
                <a:t>Analisys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25E7D894-4337-44C1-8DF9-4E3C6F09F0E8}"/>
              </a:ext>
            </a:extLst>
          </p:cNvPr>
          <p:cNvSpPr/>
          <p:nvPr/>
        </p:nvSpPr>
        <p:spPr>
          <a:xfrm>
            <a:off x="6030655" y="1361560"/>
            <a:ext cx="130690" cy="130690"/>
          </a:xfrm>
          <a:prstGeom prst="ellipse">
            <a:avLst/>
          </a:prstGeom>
          <a:ln w="412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7C5DFAD7-ECD4-498F-A1B5-C50381AC2952}"/>
              </a:ext>
            </a:extLst>
          </p:cNvPr>
          <p:cNvSpPr/>
          <p:nvPr/>
        </p:nvSpPr>
        <p:spPr>
          <a:xfrm>
            <a:off x="6030655" y="3393019"/>
            <a:ext cx="130690" cy="130690"/>
          </a:xfrm>
          <a:prstGeom prst="ellipse">
            <a:avLst/>
          </a:prstGeom>
          <a:ln w="412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C24A58EB-30E5-456A-844C-BD8C56DBB3E8}"/>
              </a:ext>
            </a:extLst>
          </p:cNvPr>
          <p:cNvSpPr/>
          <p:nvPr/>
        </p:nvSpPr>
        <p:spPr>
          <a:xfrm>
            <a:off x="6030655" y="5419629"/>
            <a:ext cx="130690" cy="130690"/>
          </a:xfrm>
          <a:prstGeom prst="ellipse">
            <a:avLst/>
          </a:prstGeom>
          <a:ln w="412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E7C1E278-7B17-4E9C-9130-41B268FC39AB}"/>
              </a:ext>
            </a:extLst>
          </p:cNvPr>
          <p:cNvSpPr txBox="1"/>
          <p:nvPr/>
        </p:nvSpPr>
        <p:spPr>
          <a:xfrm>
            <a:off x="1171966" y="1320071"/>
            <a:ext cx="2567367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0" scaled="1"/>
                  <a:tileRect/>
                </a:gradFill>
                <a:latin typeface="+mj-lt"/>
              </a:rPr>
              <a:t>¥1,000,000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EF023FF-B414-4B72-876D-11160C232279}"/>
              </a:ext>
            </a:extLst>
          </p:cNvPr>
          <p:cNvSpPr txBox="1"/>
          <p:nvPr/>
        </p:nvSpPr>
        <p:spPr>
          <a:xfrm>
            <a:off x="1171961" y="1799059"/>
            <a:ext cx="256737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The quick, brown fox jumps</a:t>
            </a:r>
          </a:p>
        </p:txBody>
      </p:sp>
      <p:sp>
        <p:nvSpPr>
          <p:cNvPr id="139" name="Freeform 124">
            <a:extLst>
              <a:ext uri="{FF2B5EF4-FFF2-40B4-BE49-F238E27FC236}">
                <a16:creationId xmlns:a16="http://schemas.microsoft.com/office/drawing/2014/main" id="{2DE67232-DC4F-4549-89AD-12C1853732FB}"/>
              </a:ext>
            </a:extLst>
          </p:cNvPr>
          <p:cNvSpPr>
            <a:spLocks noEditPoints="1"/>
          </p:cNvSpPr>
          <p:nvPr/>
        </p:nvSpPr>
        <p:spPr bwMode="auto">
          <a:xfrm>
            <a:off x="8568365" y="3504712"/>
            <a:ext cx="218538" cy="157634"/>
          </a:xfrm>
          <a:custGeom>
            <a:avLst/>
            <a:gdLst>
              <a:gd name="T0" fmla="*/ 86 w 204"/>
              <a:gd name="T1" fmla="*/ 148 h 148"/>
              <a:gd name="T2" fmla="*/ 75 w 204"/>
              <a:gd name="T3" fmla="*/ 142 h 148"/>
              <a:gd name="T4" fmla="*/ 10 w 204"/>
              <a:gd name="T5" fmla="*/ 82 h 148"/>
              <a:gd name="T6" fmla="*/ 7 w 204"/>
              <a:gd name="T7" fmla="*/ 60 h 148"/>
              <a:gd name="T8" fmla="*/ 29 w 204"/>
              <a:gd name="T9" fmla="*/ 38 h 148"/>
              <a:gd name="T10" fmla="*/ 36 w 204"/>
              <a:gd name="T11" fmla="*/ 36 h 148"/>
              <a:gd name="T12" fmla="*/ 48 w 204"/>
              <a:gd name="T13" fmla="*/ 42 h 148"/>
              <a:gd name="T14" fmla="*/ 77 w 204"/>
              <a:gd name="T15" fmla="*/ 71 h 148"/>
              <a:gd name="T16" fmla="*/ 87 w 204"/>
              <a:gd name="T17" fmla="*/ 76 h 148"/>
              <a:gd name="T18" fmla="*/ 95 w 204"/>
              <a:gd name="T19" fmla="*/ 71 h 148"/>
              <a:gd name="T20" fmla="*/ 158 w 204"/>
              <a:gd name="T21" fmla="*/ 4 h 148"/>
              <a:gd name="T22" fmla="*/ 168 w 204"/>
              <a:gd name="T23" fmla="*/ 0 h 148"/>
              <a:gd name="T24" fmla="*/ 178 w 204"/>
              <a:gd name="T25" fmla="*/ 4 h 148"/>
              <a:gd name="T26" fmla="*/ 200 w 204"/>
              <a:gd name="T27" fmla="*/ 26 h 148"/>
              <a:gd name="T28" fmla="*/ 204 w 204"/>
              <a:gd name="T29" fmla="*/ 35 h 148"/>
              <a:gd name="T30" fmla="*/ 198 w 204"/>
              <a:gd name="T31" fmla="*/ 47 h 148"/>
              <a:gd name="T32" fmla="*/ 99 w 204"/>
              <a:gd name="T33" fmla="*/ 142 h 148"/>
              <a:gd name="T34" fmla="*/ 86 w 204"/>
              <a:gd name="T35" fmla="*/ 148 h 148"/>
              <a:gd name="T36" fmla="*/ 34 w 204"/>
              <a:gd name="T37" fmla="*/ 44 h 148"/>
              <a:gd name="T38" fmla="*/ 12 w 204"/>
              <a:gd name="T39" fmla="*/ 65 h 148"/>
              <a:gd name="T40" fmla="*/ 15 w 204"/>
              <a:gd name="T41" fmla="*/ 76 h 148"/>
              <a:gd name="T42" fmla="*/ 80 w 204"/>
              <a:gd name="T43" fmla="*/ 137 h 148"/>
              <a:gd name="T44" fmla="*/ 86 w 204"/>
              <a:gd name="T45" fmla="*/ 141 h 148"/>
              <a:gd name="T46" fmla="*/ 94 w 204"/>
              <a:gd name="T47" fmla="*/ 137 h 148"/>
              <a:gd name="T48" fmla="*/ 193 w 204"/>
              <a:gd name="T49" fmla="*/ 42 h 148"/>
              <a:gd name="T50" fmla="*/ 197 w 204"/>
              <a:gd name="T51" fmla="*/ 35 h 148"/>
              <a:gd name="T52" fmla="*/ 195 w 204"/>
              <a:gd name="T53" fmla="*/ 31 h 148"/>
              <a:gd name="T54" fmla="*/ 195 w 204"/>
              <a:gd name="T55" fmla="*/ 31 h 148"/>
              <a:gd name="T56" fmla="*/ 174 w 204"/>
              <a:gd name="T57" fmla="*/ 10 h 148"/>
              <a:gd name="T58" fmla="*/ 168 w 204"/>
              <a:gd name="T59" fmla="*/ 7 h 148"/>
              <a:gd name="T60" fmla="*/ 163 w 204"/>
              <a:gd name="T61" fmla="*/ 9 h 148"/>
              <a:gd name="T62" fmla="*/ 101 w 204"/>
              <a:gd name="T63" fmla="*/ 76 h 148"/>
              <a:gd name="T64" fmla="*/ 87 w 204"/>
              <a:gd name="T65" fmla="*/ 84 h 148"/>
              <a:gd name="T66" fmla="*/ 72 w 204"/>
              <a:gd name="T67" fmla="*/ 76 h 148"/>
              <a:gd name="T68" fmla="*/ 43 w 204"/>
              <a:gd name="T69" fmla="*/ 47 h 148"/>
              <a:gd name="T70" fmla="*/ 36 w 204"/>
              <a:gd name="T71" fmla="*/ 43 h 148"/>
              <a:gd name="T72" fmla="*/ 34 w 204"/>
              <a:gd name="T73" fmla="*/ 44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04" h="148">
                <a:moveTo>
                  <a:pt x="86" y="148"/>
                </a:moveTo>
                <a:cubicBezTo>
                  <a:pt x="83" y="148"/>
                  <a:pt x="79" y="147"/>
                  <a:pt x="75" y="142"/>
                </a:cubicBezTo>
                <a:cubicBezTo>
                  <a:pt x="10" y="82"/>
                  <a:pt x="10" y="82"/>
                  <a:pt x="10" y="82"/>
                </a:cubicBezTo>
                <a:cubicBezTo>
                  <a:pt x="6" y="78"/>
                  <a:pt x="0" y="69"/>
                  <a:pt x="7" y="60"/>
                </a:cubicBezTo>
                <a:cubicBezTo>
                  <a:pt x="29" y="38"/>
                  <a:pt x="29" y="38"/>
                  <a:pt x="29" y="38"/>
                </a:cubicBezTo>
                <a:cubicBezTo>
                  <a:pt x="29" y="38"/>
                  <a:pt x="32" y="36"/>
                  <a:pt x="36" y="36"/>
                </a:cubicBezTo>
                <a:cubicBezTo>
                  <a:pt x="39" y="36"/>
                  <a:pt x="44" y="37"/>
                  <a:pt x="48" y="42"/>
                </a:cubicBezTo>
                <a:cubicBezTo>
                  <a:pt x="77" y="71"/>
                  <a:pt x="77" y="71"/>
                  <a:pt x="77" y="71"/>
                </a:cubicBezTo>
                <a:cubicBezTo>
                  <a:pt x="78" y="72"/>
                  <a:pt x="82" y="76"/>
                  <a:pt x="87" y="76"/>
                </a:cubicBezTo>
                <a:cubicBezTo>
                  <a:pt x="90" y="76"/>
                  <a:pt x="92" y="75"/>
                  <a:pt x="95" y="71"/>
                </a:cubicBezTo>
                <a:cubicBezTo>
                  <a:pt x="158" y="4"/>
                  <a:pt x="158" y="4"/>
                  <a:pt x="158" y="4"/>
                </a:cubicBezTo>
                <a:cubicBezTo>
                  <a:pt x="159" y="3"/>
                  <a:pt x="162" y="0"/>
                  <a:pt x="168" y="0"/>
                </a:cubicBezTo>
                <a:cubicBezTo>
                  <a:pt x="172" y="0"/>
                  <a:pt x="175" y="2"/>
                  <a:pt x="178" y="4"/>
                </a:cubicBezTo>
                <a:cubicBezTo>
                  <a:pt x="200" y="26"/>
                  <a:pt x="200" y="26"/>
                  <a:pt x="200" y="26"/>
                </a:cubicBezTo>
                <a:cubicBezTo>
                  <a:pt x="201" y="27"/>
                  <a:pt x="204" y="30"/>
                  <a:pt x="204" y="35"/>
                </a:cubicBezTo>
                <a:cubicBezTo>
                  <a:pt x="204" y="39"/>
                  <a:pt x="202" y="43"/>
                  <a:pt x="198" y="47"/>
                </a:cubicBezTo>
                <a:cubicBezTo>
                  <a:pt x="99" y="142"/>
                  <a:pt x="99" y="142"/>
                  <a:pt x="99" y="142"/>
                </a:cubicBezTo>
                <a:cubicBezTo>
                  <a:pt x="99" y="142"/>
                  <a:pt x="93" y="148"/>
                  <a:pt x="86" y="148"/>
                </a:cubicBezTo>
                <a:close/>
                <a:moveTo>
                  <a:pt x="34" y="44"/>
                </a:moveTo>
                <a:cubicBezTo>
                  <a:pt x="12" y="65"/>
                  <a:pt x="12" y="65"/>
                  <a:pt x="12" y="65"/>
                </a:cubicBezTo>
                <a:cubicBezTo>
                  <a:pt x="8" y="70"/>
                  <a:pt x="15" y="76"/>
                  <a:pt x="15" y="76"/>
                </a:cubicBezTo>
                <a:cubicBezTo>
                  <a:pt x="80" y="137"/>
                  <a:pt x="80" y="137"/>
                  <a:pt x="80" y="137"/>
                </a:cubicBezTo>
                <a:cubicBezTo>
                  <a:pt x="82" y="140"/>
                  <a:pt x="84" y="141"/>
                  <a:pt x="86" y="141"/>
                </a:cubicBezTo>
                <a:cubicBezTo>
                  <a:pt x="90" y="141"/>
                  <a:pt x="93" y="138"/>
                  <a:pt x="94" y="137"/>
                </a:cubicBezTo>
                <a:cubicBezTo>
                  <a:pt x="193" y="42"/>
                  <a:pt x="193" y="42"/>
                  <a:pt x="193" y="42"/>
                </a:cubicBezTo>
                <a:cubicBezTo>
                  <a:pt x="195" y="40"/>
                  <a:pt x="197" y="37"/>
                  <a:pt x="197" y="35"/>
                </a:cubicBezTo>
                <a:cubicBezTo>
                  <a:pt x="197" y="33"/>
                  <a:pt x="195" y="31"/>
                  <a:pt x="195" y="31"/>
                </a:cubicBezTo>
                <a:cubicBezTo>
                  <a:pt x="195" y="31"/>
                  <a:pt x="195" y="31"/>
                  <a:pt x="195" y="31"/>
                </a:cubicBezTo>
                <a:cubicBezTo>
                  <a:pt x="174" y="10"/>
                  <a:pt x="174" y="10"/>
                  <a:pt x="174" y="10"/>
                </a:cubicBezTo>
                <a:cubicBezTo>
                  <a:pt x="172" y="8"/>
                  <a:pt x="170" y="7"/>
                  <a:pt x="168" y="7"/>
                </a:cubicBezTo>
                <a:cubicBezTo>
                  <a:pt x="165" y="7"/>
                  <a:pt x="163" y="9"/>
                  <a:pt x="163" y="9"/>
                </a:cubicBezTo>
                <a:cubicBezTo>
                  <a:pt x="101" y="76"/>
                  <a:pt x="101" y="76"/>
                  <a:pt x="101" y="76"/>
                </a:cubicBezTo>
                <a:cubicBezTo>
                  <a:pt x="97" y="81"/>
                  <a:pt x="92" y="84"/>
                  <a:pt x="87" y="84"/>
                </a:cubicBezTo>
                <a:cubicBezTo>
                  <a:pt x="78" y="84"/>
                  <a:pt x="72" y="76"/>
                  <a:pt x="72" y="76"/>
                </a:cubicBezTo>
                <a:cubicBezTo>
                  <a:pt x="43" y="47"/>
                  <a:pt x="43" y="47"/>
                  <a:pt x="43" y="47"/>
                </a:cubicBezTo>
                <a:cubicBezTo>
                  <a:pt x="41" y="44"/>
                  <a:pt x="38" y="43"/>
                  <a:pt x="36" y="43"/>
                </a:cubicBezTo>
                <a:cubicBezTo>
                  <a:pt x="35" y="43"/>
                  <a:pt x="34" y="43"/>
                  <a:pt x="34" y="44"/>
                </a:cubicBez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91ECA866-5B40-403F-BBEC-EA04745A5C3B}"/>
              </a:ext>
            </a:extLst>
          </p:cNvPr>
          <p:cNvSpPr txBox="1"/>
          <p:nvPr/>
        </p:nvSpPr>
        <p:spPr>
          <a:xfrm>
            <a:off x="8786902" y="3440413"/>
            <a:ext cx="2237385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chemeClr val="bg1">
                    <a:lumMod val="75000"/>
                  </a:schemeClr>
                </a:solidFill>
              </a:rPr>
              <a:t>Banana Project #1</a:t>
            </a:r>
          </a:p>
        </p:txBody>
      </p:sp>
      <p:sp>
        <p:nvSpPr>
          <p:cNvPr id="141" name="Freeform 124">
            <a:extLst>
              <a:ext uri="{FF2B5EF4-FFF2-40B4-BE49-F238E27FC236}">
                <a16:creationId xmlns:a16="http://schemas.microsoft.com/office/drawing/2014/main" id="{F6CC981F-3B43-4178-B071-2075AB721BFB}"/>
              </a:ext>
            </a:extLst>
          </p:cNvPr>
          <p:cNvSpPr>
            <a:spLocks noEditPoints="1"/>
          </p:cNvSpPr>
          <p:nvPr/>
        </p:nvSpPr>
        <p:spPr bwMode="auto">
          <a:xfrm>
            <a:off x="8568364" y="3793951"/>
            <a:ext cx="218538" cy="157634"/>
          </a:xfrm>
          <a:custGeom>
            <a:avLst/>
            <a:gdLst>
              <a:gd name="T0" fmla="*/ 86 w 204"/>
              <a:gd name="T1" fmla="*/ 148 h 148"/>
              <a:gd name="T2" fmla="*/ 75 w 204"/>
              <a:gd name="T3" fmla="*/ 142 h 148"/>
              <a:gd name="T4" fmla="*/ 10 w 204"/>
              <a:gd name="T5" fmla="*/ 82 h 148"/>
              <a:gd name="T6" fmla="*/ 7 w 204"/>
              <a:gd name="T7" fmla="*/ 60 h 148"/>
              <a:gd name="T8" fmla="*/ 29 w 204"/>
              <a:gd name="T9" fmla="*/ 38 h 148"/>
              <a:gd name="T10" fmla="*/ 36 w 204"/>
              <a:gd name="T11" fmla="*/ 36 h 148"/>
              <a:gd name="T12" fmla="*/ 48 w 204"/>
              <a:gd name="T13" fmla="*/ 42 h 148"/>
              <a:gd name="T14" fmla="*/ 77 w 204"/>
              <a:gd name="T15" fmla="*/ 71 h 148"/>
              <a:gd name="T16" fmla="*/ 87 w 204"/>
              <a:gd name="T17" fmla="*/ 76 h 148"/>
              <a:gd name="T18" fmla="*/ 95 w 204"/>
              <a:gd name="T19" fmla="*/ 71 h 148"/>
              <a:gd name="T20" fmla="*/ 158 w 204"/>
              <a:gd name="T21" fmla="*/ 4 h 148"/>
              <a:gd name="T22" fmla="*/ 168 w 204"/>
              <a:gd name="T23" fmla="*/ 0 h 148"/>
              <a:gd name="T24" fmla="*/ 178 w 204"/>
              <a:gd name="T25" fmla="*/ 4 h 148"/>
              <a:gd name="T26" fmla="*/ 200 w 204"/>
              <a:gd name="T27" fmla="*/ 26 h 148"/>
              <a:gd name="T28" fmla="*/ 204 w 204"/>
              <a:gd name="T29" fmla="*/ 35 h 148"/>
              <a:gd name="T30" fmla="*/ 198 w 204"/>
              <a:gd name="T31" fmla="*/ 47 h 148"/>
              <a:gd name="T32" fmla="*/ 99 w 204"/>
              <a:gd name="T33" fmla="*/ 142 h 148"/>
              <a:gd name="T34" fmla="*/ 86 w 204"/>
              <a:gd name="T35" fmla="*/ 148 h 148"/>
              <a:gd name="T36" fmla="*/ 34 w 204"/>
              <a:gd name="T37" fmla="*/ 44 h 148"/>
              <a:gd name="T38" fmla="*/ 12 w 204"/>
              <a:gd name="T39" fmla="*/ 65 h 148"/>
              <a:gd name="T40" fmla="*/ 15 w 204"/>
              <a:gd name="T41" fmla="*/ 76 h 148"/>
              <a:gd name="T42" fmla="*/ 80 w 204"/>
              <a:gd name="T43" fmla="*/ 137 h 148"/>
              <a:gd name="T44" fmla="*/ 86 w 204"/>
              <a:gd name="T45" fmla="*/ 141 h 148"/>
              <a:gd name="T46" fmla="*/ 94 w 204"/>
              <a:gd name="T47" fmla="*/ 137 h 148"/>
              <a:gd name="T48" fmla="*/ 193 w 204"/>
              <a:gd name="T49" fmla="*/ 42 h 148"/>
              <a:gd name="T50" fmla="*/ 197 w 204"/>
              <a:gd name="T51" fmla="*/ 35 h 148"/>
              <a:gd name="T52" fmla="*/ 195 w 204"/>
              <a:gd name="T53" fmla="*/ 31 h 148"/>
              <a:gd name="T54" fmla="*/ 195 w 204"/>
              <a:gd name="T55" fmla="*/ 31 h 148"/>
              <a:gd name="T56" fmla="*/ 174 w 204"/>
              <a:gd name="T57" fmla="*/ 10 h 148"/>
              <a:gd name="T58" fmla="*/ 168 w 204"/>
              <a:gd name="T59" fmla="*/ 7 h 148"/>
              <a:gd name="T60" fmla="*/ 163 w 204"/>
              <a:gd name="T61" fmla="*/ 9 h 148"/>
              <a:gd name="T62" fmla="*/ 101 w 204"/>
              <a:gd name="T63" fmla="*/ 76 h 148"/>
              <a:gd name="T64" fmla="*/ 87 w 204"/>
              <a:gd name="T65" fmla="*/ 84 h 148"/>
              <a:gd name="T66" fmla="*/ 72 w 204"/>
              <a:gd name="T67" fmla="*/ 76 h 148"/>
              <a:gd name="T68" fmla="*/ 43 w 204"/>
              <a:gd name="T69" fmla="*/ 47 h 148"/>
              <a:gd name="T70" fmla="*/ 36 w 204"/>
              <a:gd name="T71" fmla="*/ 43 h 148"/>
              <a:gd name="T72" fmla="*/ 34 w 204"/>
              <a:gd name="T73" fmla="*/ 44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04" h="148">
                <a:moveTo>
                  <a:pt x="86" y="148"/>
                </a:moveTo>
                <a:cubicBezTo>
                  <a:pt x="83" y="148"/>
                  <a:pt x="79" y="147"/>
                  <a:pt x="75" y="142"/>
                </a:cubicBezTo>
                <a:cubicBezTo>
                  <a:pt x="10" y="82"/>
                  <a:pt x="10" y="82"/>
                  <a:pt x="10" y="82"/>
                </a:cubicBezTo>
                <a:cubicBezTo>
                  <a:pt x="6" y="78"/>
                  <a:pt x="0" y="69"/>
                  <a:pt x="7" y="60"/>
                </a:cubicBezTo>
                <a:cubicBezTo>
                  <a:pt x="29" y="38"/>
                  <a:pt x="29" y="38"/>
                  <a:pt x="29" y="38"/>
                </a:cubicBezTo>
                <a:cubicBezTo>
                  <a:pt x="29" y="38"/>
                  <a:pt x="32" y="36"/>
                  <a:pt x="36" y="36"/>
                </a:cubicBezTo>
                <a:cubicBezTo>
                  <a:pt x="39" y="36"/>
                  <a:pt x="44" y="37"/>
                  <a:pt x="48" y="42"/>
                </a:cubicBezTo>
                <a:cubicBezTo>
                  <a:pt x="77" y="71"/>
                  <a:pt x="77" y="71"/>
                  <a:pt x="77" y="71"/>
                </a:cubicBezTo>
                <a:cubicBezTo>
                  <a:pt x="78" y="72"/>
                  <a:pt x="82" y="76"/>
                  <a:pt x="87" y="76"/>
                </a:cubicBezTo>
                <a:cubicBezTo>
                  <a:pt x="90" y="76"/>
                  <a:pt x="92" y="75"/>
                  <a:pt x="95" y="71"/>
                </a:cubicBezTo>
                <a:cubicBezTo>
                  <a:pt x="158" y="4"/>
                  <a:pt x="158" y="4"/>
                  <a:pt x="158" y="4"/>
                </a:cubicBezTo>
                <a:cubicBezTo>
                  <a:pt x="159" y="3"/>
                  <a:pt x="162" y="0"/>
                  <a:pt x="168" y="0"/>
                </a:cubicBezTo>
                <a:cubicBezTo>
                  <a:pt x="172" y="0"/>
                  <a:pt x="175" y="2"/>
                  <a:pt x="178" y="4"/>
                </a:cubicBezTo>
                <a:cubicBezTo>
                  <a:pt x="200" y="26"/>
                  <a:pt x="200" y="26"/>
                  <a:pt x="200" y="26"/>
                </a:cubicBezTo>
                <a:cubicBezTo>
                  <a:pt x="201" y="27"/>
                  <a:pt x="204" y="30"/>
                  <a:pt x="204" y="35"/>
                </a:cubicBezTo>
                <a:cubicBezTo>
                  <a:pt x="204" y="39"/>
                  <a:pt x="202" y="43"/>
                  <a:pt x="198" y="47"/>
                </a:cubicBezTo>
                <a:cubicBezTo>
                  <a:pt x="99" y="142"/>
                  <a:pt x="99" y="142"/>
                  <a:pt x="99" y="142"/>
                </a:cubicBezTo>
                <a:cubicBezTo>
                  <a:pt x="99" y="142"/>
                  <a:pt x="93" y="148"/>
                  <a:pt x="86" y="148"/>
                </a:cubicBezTo>
                <a:close/>
                <a:moveTo>
                  <a:pt x="34" y="44"/>
                </a:moveTo>
                <a:cubicBezTo>
                  <a:pt x="12" y="65"/>
                  <a:pt x="12" y="65"/>
                  <a:pt x="12" y="65"/>
                </a:cubicBezTo>
                <a:cubicBezTo>
                  <a:pt x="8" y="70"/>
                  <a:pt x="15" y="76"/>
                  <a:pt x="15" y="76"/>
                </a:cubicBezTo>
                <a:cubicBezTo>
                  <a:pt x="80" y="137"/>
                  <a:pt x="80" y="137"/>
                  <a:pt x="80" y="137"/>
                </a:cubicBezTo>
                <a:cubicBezTo>
                  <a:pt x="82" y="140"/>
                  <a:pt x="84" y="141"/>
                  <a:pt x="86" y="141"/>
                </a:cubicBezTo>
                <a:cubicBezTo>
                  <a:pt x="90" y="141"/>
                  <a:pt x="93" y="138"/>
                  <a:pt x="94" y="137"/>
                </a:cubicBezTo>
                <a:cubicBezTo>
                  <a:pt x="193" y="42"/>
                  <a:pt x="193" y="42"/>
                  <a:pt x="193" y="42"/>
                </a:cubicBezTo>
                <a:cubicBezTo>
                  <a:pt x="195" y="40"/>
                  <a:pt x="197" y="37"/>
                  <a:pt x="197" y="35"/>
                </a:cubicBezTo>
                <a:cubicBezTo>
                  <a:pt x="197" y="33"/>
                  <a:pt x="195" y="31"/>
                  <a:pt x="195" y="31"/>
                </a:cubicBezTo>
                <a:cubicBezTo>
                  <a:pt x="195" y="31"/>
                  <a:pt x="195" y="31"/>
                  <a:pt x="195" y="31"/>
                </a:cubicBezTo>
                <a:cubicBezTo>
                  <a:pt x="174" y="10"/>
                  <a:pt x="174" y="10"/>
                  <a:pt x="174" y="10"/>
                </a:cubicBezTo>
                <a:cubicBezTo>
                  <a:pt x="172" y="8"/>
                  <a:pt x="170" y="7"/>
                  <a:pt x="168" y="7"/>
                </a:cubicBezTo>
                <a:cubicBezTo>
                  <a:pt x="165" y="7"/>
                  <a:pt x="163" y="9"/>
                  <a:pt x="163" y="9"/>
                </a:cubicBezTo>
                <a:cubicBezTo>
                  <a:pt x="101" y="76"/>
                  <a:pt x="101" y="76"/>
                  <a:pt x="101" y="76"/>
                </a:cubicBezTo>
                <a:cubicBezTo>
                  <a:pt x="97" y="81"/>
                  <a:pt x="92" y="84"/>
                  <a:pt x="87" y="84"/>
                </a:cubicBezTo>
                <a:cubicBezTo>
                  <a:pt x="78" y="84"/>
                  <a:pt x="72" y="76"/>
                  <a:pt x="72" y="76"/>
                </a:cubicBezTo>
                <a:cubicBezTo>
                  <a:pt x="43" y="47"/>
                  <a:pt x="43" y="47"/>
                  <a:pt x="43" y="47"/>
                </a:cubicBezTo>
                <a:cubicBezTo>
                  <a:pt x="41" y="44"/>
                  <a:pt x="38" y="43"/>
                  <a:pt x="36" y="43"/>
                </a:cubicBezTo>
                <a:cubicBezTo>
                  <a:pt x="35" y="43"/>
                  <a:pt x="34" y="43"/>
                  <a:pt x="34" y="44"/>
                </a:cubicBezTo>
                <a:close/>
              </a:path>
            </a:pathLst>
          </a:custGeom>
          <a:noFill/>
          <a:ln w="6350"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FFE9A4FB-B949-4DB9-AA97-19D2F536C50C}"/>
              </a:ext>
            </a:extLst>
          </p:cNvPr>
          <p:cNvSpPr txBox="1"/>
          <p:nvPr/>
        </p:nvSpPr>
        <p:spPr>
          <a:xfrm>
            <a:off x="8786901" y="3729652"/>
            <a:ext cx="2237385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chemeClr val="bg1">
                    <a:lumMod val="75000"/>
                  </a:schemeClr>
                </a:solidFill>
              </a:rPr>
              <a:t>Banana Project #2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6ADF0612-1FA6-4023-AAD9-A098C689F43E}"/>
              </a:ext>
            </a:extLst>
          </p:cNvPr>
          <p:cNvSpPr txBox="1"/>
          <p:nvPr/>
        </p:nvSpPr>
        <p:spPr>
          <a:xfrm>
            <a:off x="2526391" y="5370398"/>
            <a:ext cx="993061" cy="56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2800" dirty="0">
                <a:solidFill>
                  <a:schemeClr val="accent4"/>
                </a:solidFill>
                <a:latin typeface="+mj-lt"/>
              </a:rPr>
              <a:t>-12%</a:t>
            </a:r>
          </a:p>
        </p:txBody>
      </p:sp>
      <p:sp>
        <p:nvSpPr>
          <p:cNvPr id="147" name="Freeform 4582">
            <a:extLst>
              <a:ext uri="{FF2B5EF4-FFF2-40B4-BE49-F238E27FC236}">
                <a16:creationId xmlns:a16="http://schemas.microsoft.com/office/drawing/2014/main" id="{E924BE91-AFB7-42BA-8858-F50BA4ED6EC3}"/>
              </a:ext>
            </a:extLst>
          </p:cNvPr>
          <p:cNvSpPr>
            <a:spLocks noEditPoints="1"/>
          </p:cNvSpPr>
          <p:nvPr/>
        </p:nvSpPr>
        <p:spPr bwMode="auto">
          <a:xfrm>
            <a:off x="3518828" y="5530678"/>
            <a:ext cx="158491" cy="157506"/>
          </a:xfrm>
          <a:custGeom>
            <a:avLst/>
            <a:gdLst>
              <a:gd name="T0" fmla="*/ 108 w 216"/>
              <a:gd name="T1" fmla="*/ 0 h 216"/>
              <a:gd name="T2" fmla="*/ 0 w 216"/>
              <a:gd name="T3" fmla="*/ 108 h 216"/>
              <a:gd name="T4" fmla="*/ 108 w 216"/>
              <a:gd name="T5" fmla="*/ 216 h 216"/>
              <a:gd name="T6" fmla="*/ 216 w 216"/>
              <a:gd name="T7" fmla="*/ 108 h 216"/>
              <a:gd name="T8" fmla="*/ 108 w 216"/>
              <a:gd name="T9" fmla="*/ 0 h 216"/>
              <a:gd name="T10" fmla="*/ 108 w 216"/>
              <a:gd name="T11" fmla="*/ 208 h 216"/>
              <a:gd name="T12" fmla="*/ 8 w 216"/>
              <a:gd name="T13" fmla="*/ 108 h 216"/>
              <a:gd name="T14" fmla="*/ 108 w 216"/>
              <a:gd name="T15" fmla="*/ 8 h 216"/>
              <a:gd name="T16" fmla="*/ 208 w 216"/>
              <a:gd name="T17" fmla="*/ 108 h 216"/>
              <a:gd name="T18" fmla="*/ 108 w 216"/>
              <a:gd name="T19" fmla="*/ 208 h 216"/>
              <a:gd name="T20" fmla="*/ 137 w 216"/>
              <a:gd name="T21" fmla="*/ 121 h 216"/>
              <a:gd name="T22" fmla="*/ 112 w 216"/>
              <a:gd name="T23" fmla="*/ 146 h 216"/>
              <a:gd name="T24" fmla="*/ 112 w 216"/>
              <a:gd name="T25" fmla="*/ 60 h 216"/>
              <a:gd name="T26" fmla="*/ 108 w 216"/>
              <a:gd name="T27" fmla="*/ 56 h 216"/>
              <a:gd name="T28" fmla="*/ 104 w 216"/>
              <a:gd name="T29" fmla="*/ 60 h 216"/>
              <a:gd name="T30" fmla="*/ 104 w 216"/>
              <a:gd name="T31" fmla="*/ 146 h 216"/>
              <a:gd name="T32" fmla="*/ 79 w 216"/>
              <a:gd name="T33" fmla="*/ 121 h 216"/>
              <a:gd name="T34" fmla="*/ 73 w 216"/>
              <a:gd name="T35" fmla="*/ 121 h 216"/>
              <a:gd name="T36" fmla="*/ 73 w 216"/>
              <a:gd name="T37" fmla="*/ 127 h 216"/>
              <a:gd name="T38" fmla="*/ 105 w 216"/>
              <a:gd name="T39" fmla="*/ 159 h 216"/>
              <a:gd name="T40" fmla="*/ 105 w 216"/>
              <a:gd name="T41" fmla="*/ 159 h 216"/>
              <a:gd name="T42" fmla="*/ 106 w 216"/>
              <a:gd name="T43" fmla="*/ 160 h 216"/>
              <a:gd name="T44" fmla="*/ 110 w 216"/>
              <a:gd name="T45" fmla="*/ 160 h 216"/>
              <a:gd name="T46" fmla="*/ 111 w 216"/>
              <a:gd name="T47" fmla="*/ 159 h 216"/>
              <a:gd name="T48" fmla="*/ 111 w 216"/>
              <a:gd name="T49" fmla="*/ 159 h 216"/>
              <a:gd name="T50" fmla="*/ 143 w 216"/>
              <a:gd name="T51" fmla="*/ 127 h 216"/>
              <a:gd name="T52" fmla="*/ 144 w 216"/>
              <a:gd name="T53" fmla="*/ 124 h 216"/>
              <a:gd name="T54" fmla="*/ 143 w 216"/>
              <a:gd name="T55" fmla="*/ 121 h 216"/>
              <a:gd name="T56" fmla="*/ 137 w 216"/>
              <a:gd name="T57" fmla="*/ 121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16" h="216">
                <a:moveTo>
                  <a:pt x="108" y="0"/>
                </a:moveTo>
                <a:cubicBezTo>
                  <a:pt x="48" y="0"/>
                  <a:pt x="0" y="48"/>
                  <a:pt x="0" y="108"/>
                </a:cubicBezTo>
                <a:cubicBezTo>
                  <a:pt x="0" y="168"/>
                  <a:pt x="48" y="216"/>
                  <a:pt x="108" y="216"/>
                </a:cubicBezTo>
                <a:cubicBezTo>
                  <a:pt x="168" y="216"/>
                  <a:pt x="216" y="168"/>
                  <a:pt x="216" y="108"/>
                </a:cubicBezTo>
                <a:cubicBezTo>
                  <a:pt x="216" y="48"/>
                  <a:pt x="168" y="0"/>
                  <a:pt x="108" y="0"/>
                </a:cubicBezTo>
                <a:close/>
                <a:moveTo>
                  <a:pt x="108" y="208"/>
                </a:moveTo>
                <a:cubicBezTo>
                  <a:pt x="53" y="208"/>
                  <a:pt x="8" y="163"/>
                  <a:pt x="8" y="108"/>
                </a:cubicBezTo>
                <a:cubicBezTo>
                  <a:pt x="8" y="53"/>
                  <a:pt x="53" y="8"/>
                  <a:pt x="108" y="8"/>
                </a:cubicBezTo>
                <a:cubicBezTo>
                  <a:pt x="163" y="8"/>
                  <a:pt x="208" y="53"/>
                  <a:pt x="208" y="108"/>
                </a:cubicBezTo>
                <a:cubicBezTo>
                  <a:pt x="208" y="163"/>
                  <a:pt x="163" y="208"/>
                  <a:pt x="108" y="208"/>
                </a:cubicBezTo>
                <a:close/>
                <a:moveTo>
                  <a:pt x="137" y="121"/>
                </a:moveTo>
                <a:cubicBezTo>
                  <a:pt x="112" y="146"/>
                  <a:pt x="112" y="146"/>
                  <a:pt x="112" y="146"/>
                </a:cubicBezTo>
                <a:cubicBezTo>
                  <a:pt x="112" y="60"/>
                  <a:pt x="112" y="60"/>
                  <a:pt x="112" y="60"/>
                </a:cubicBezTo>
                <a:cubicBezTo>
                  <a:pt x="112" y="58"/>
                  <a:pt x="110" y="56"/>
                  <a:pt x="108" y="56"/>
                </a:cubicBezTo>
                <a:cubicBezTo>
                  <a:pt x="106" y="56"/>
                  <a:pt x="104" y="58"/>
                  <a:pt x="104" y="60"/>
                </a:cubicBezTo>
                <a:cubicBezTo>
                  <a:pt x="104" y="146"/>
                  <a:pt x="104" y="146"/>
                  <a:pt x="104" y="146"/>
                </a:cubicBezTo>
                <a:cubicBezTo>
                  <a:pt x="79" y="121"/>
                  <a:pt x="79" y="121"/>
                  <a:pt x="79" y="121"/>
                </a:cubicBezTo>
                <a:cubicBezTo>
                  <a:pt x="77" y="120"/>
                  <a:pt x="75" y="120"/>
                  <a:pt x="73" y="121"/>
                </a:cubicBezTo>
                <a:cubicBezTo>
                  <a:pt x="72" y="123"/>
                  <a:pt x="72" y="125"/>
                  <a:pt x="73" y="127"/>
                </a:cubicBezTo>
                <a:cubicBezTo>
                  <a:pt x="105" y="159"/>
                  <a:pt x="105" y="159"/>
                  <a:pt x="105" y="159"/>
                </a:cubicBezTo>
                <a:cubicBezTo>
                  <a:pt x="105" y="159"/>
                  <a:pt x="105" y="159"/>
                  <a:pt x="105" y="159"/>
                </a:cubicBezTo>
                <a:cubicBezTo>
                  <a:pt x="106" y="159"/>
                  <a:pt x="106" y="160"/>
                  <a:pt x="106" y="160"/>
                </a:cubicBezTo>
                <a:cubicBezTo>
                  <a:pt x="107" y="160"/>
                  <a:pt x="109" y="160"/>
                  <a:pt x="110" y="160"/>
                </a:cubicBezTo>
                <a:cubicBezTo>
                  <a:pt x="110" y="160"/>
                  <a:pt x="110" y="159"/>
                  <a:pt x="111" y="159"/>
                </a:cubicBezTo>
                <a:cubicBezTo>
                  <a:pt x="111" y="159"/>
                  <a:pt x="111" y="159"/>
                  <a:pt x="111" y="159"/>
                </a:cubicBezTo>
                <a:cubicBezTo>
                  <a:pt x="143" y="127"/>
                  <a:pt x="143" y="127"/>
                  <a:pt x="143" y="127"/>
                </a:cubicBezTo>
                <a:cubicBezTo>
                  <a:pt x="144" y="126"/>
                  <a:pt x="144" y="125"/>
                  <a:pt x="144" y="124"/>
                </a:cubicBezTo>
                <a:cubicBezTo>
                  <a:pt x="144" y="123"/>
                  <a:pt x="144" y="122"/>
                  <a:pt x="143" y="121"/>
                </a:cubicBezTo>
                <a:cubicBezTo>
                  <a:pt x="141" y="120"/>
                  <a:pt x="139" y="120"/>
                  <a:pt x="137" y="121"/>
                </a:cubicBezTo>
                <a:close/>
              </a:path>
            </a:pathLst>
          </a:custGeom>
          <a:noFill/>
          <a:ln w="3175">
            <a:solidFill>
              <a:schemeClr val="accent4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accent4"/>
              </a:solidFill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5029D268-BDAD-4091-820A-3BAE0BD484BE}"/>
              </a:ext>
            </a:extLst>
          </p:cNvPr>
          <p:cNvSpPr txBox="1"/>
          <p:nvPr/>
        </p:nvSpPr>
        <p:spPr>
          <a:xfrm>
            <a:off x="2467517" y="5889441"/>
            <a:ext cx="1051311" cy="243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You text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3BEC71C5-9102-4C71-87E2-3D52DEDBF2F5}"/>
              </a:ext>
            </a:extLst>
          </p:cNvPr>
          <p:cNvSpPr txBox="1"/>
          <p:nvPr/>
        </p:nvSpPr>
        <p:spPr>
          <a:xfrm>
            <a:off x="1189304" y="5379695"/>
            <a:ext cx="993061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2800" dirty="0">
                <a:solidFill>
                  <a:schemeClr val="accent1"/>
                </a:solidFill>
                <a:latin typeface="+mj-lt"/>
              </a:rPr>
              <a:t>83%</a:t>
            </a:r>
          </a:p>
        </p:txBody>
      </p:sp>
      <p:sp>
        <p:nvSpPr>
          <p:cNvPr id="148" name="Freeform 4583">
            <a:extLst>
              <a:ext uri="{FF2B5EF4-FFF2-40B4-BE49-F238E27FC236}">
                <a16:creationId xmlns:a16="http://schemas.microsoft.com/office/drawing/2014/main" id="{D0E54509-5392-43EA-8B15-997146AC9F09}"/>
              </a:ext>
            </a:extLst>
          </p:cNvPr>
          <p:cNvSpPr>
            <a:spLocks noEditPoints="1"/>
          </p:cNvSpPr>
          <p:nvPr/>
        </p:nvSpPr>
        <p:spPr bwMode="auto">
          <a:xfrm>
            <a:off x="2182366" y="5521381"/>
            <a:ext cx="157506" cy="157506"/>
          </a:xfrm>
          <a:custGeom>
            <a:avLst/>
            <a:gdLst>
              <a:gd name="T0" fmla="*/ 108 w 216"/>
              <a:gd name="T1" fmla="*/ 0 h 216"/>
              <a:gd name="T2" fmla="*/ 0 w 216"/>
              <a:gd name="T3" fmla="*/ 108 h 216"/>
              <a:gd name="T4" fmla="*/ 108 w 216"/>
              <a:gd name="T5" fmla="*/ 216 h 216"/>
              <a:gd name="T6" fmla="*/ 216 w 216"/>
              <a:gd name="T7" fmla="*/ 108 h 216"/>
              <a:gd name="T8" fmla="*/ 108 w 216"/>
              <a:gd name="T9" fmla="*/ 0 h 216"/>
              <a:gd name="T10" fmla="*/ 108 w 216"/>
              <a:gd name="T11" fmla="*/ 208 h 216"/>
              <a:gd name="T12" fmla="*/ 8 w 216"/>
              <a:gd name="T13" fmla="*/ 108 h 216"/>
              <a:gd name="T14" fmla="*/ 108 w 216"/>
              <a:gd name="T15" fmla="*/ 8 h 216"/>
              <a:gd name="T16" fmla="*/ 208 w 216"/>
              <a:gd name="T17" fmla="*/ 108 h 216"/>
              <a:gd name="T18" fmla="*/ 108 w 216"/>
              <a:gd name="T19" fmla="*/ 208 h 216"/>
              <a:gd name="T20" fmla="*/ 111 w 216"/>
              <a:gd name="T21" fmla="*/ 57 h 216"/>
              <a:gd name="T22" fmla="*/ 110 w 216"/>
              <a:gd name="T23" fmla="*/ 56 h 216"/>
              <a:gd name="T24" fmla="*/ 108 w 216"/>
              <a:gd name="T25" fmla="*/ 56 h 216"/>
              <a:gd name="T26" fmla="*/ 108 w 216"/>
              <a:gd name="T27" fmla="*/ 56 h 216"/>
              <a:gd name="T28" fmla="*/ 108 w 216"/>
              <a:gd name="T29" fmla="*/ 56 h 216"/>
              <a:gd name="T30" fmla="*/ 106 w 216"/>
              <a:gd name="T31" fmla="*/ 56 h 216"/>
              <a:gd name="T32" fmla="*/ 105 w 216"/>
              <a:gd name="T33" fmla="*/ 57 h 216"/>
              <a:gd name="T34" fmla="*/ 73 w 216"/>
              <a:gd name="T35" fmla="*/ 89 h 216"/>
              <a:gd name="T36" fmla="*/ 73 w 216"/>
              <a:gd name="T37" fmla="*/ 95 h 216"/>
              <a:gd name="T38" fmla="*/ 79 w 216"/>
              <a:gd name="T39" fmla="*/ 95 h 216"/>
              <a:gd name="T40" fmla="*/ 104 w 216"/>
              <a:gd name="T41" fmla="*/ 70 h 216"/>
              <a:gd name="T42" fmla="*/ 104 w 216"/>
              <a:gd name="T43" fmla="*/ 156 h 216"/>
              <a:gd name="T44" fmla="*/ 108 w 216"/>
              <a:gd name="T45" fmla="*/ 160 h 216"/>
              <a:gd name="T46" fmla="*/ 112 w 216"/>
              <a:gd name="T47" fmla="*/ 156 h 216"/>
              <a:gd name="T48" fmla="*/ 112 w 216"/>
              <a:gd name="T49" fmla="*/ 70 h 216"/>
              <a:gd name="T50" fmla="*/ 137 w 216"/>
              <a:gd name="T51" fmla="*/ 95 h 216"/>
              <a:gd name="T52" fmla="*/ 143 w 216"/>
              <a:gd name="T53" fmla="*/ 95 h 216"/>
              <a:gd name="T54" fmla="*/ 144 w 216"/>
              <a:gd name="T55" fmla="*/ 92 h 216"/>
              <a:gd name="T56" fmla="*/ 143 w 216"/>
              <a:gd name="T57" fmla="*/ 89 h 216"/>
              <a:gd name="T58" fmla="*/ 111 w 216"/>
              <a:gd name="T59" fmla="*/ 57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16" h="216">
                <a:moveTo>
                  <a:pt x="108" y="0"/>
                </a:moveTo>
                <a:cubicBezTo>
                  <a:pt x="48" y="0"/>
                  <a:pt x="0" y="48"/>
                  <a:pt x="0" y="108"/>
                </a:cubicBezTo>
                <a:cubicBezTo>
                  <a:pt x="0" y="168"/>
                  <a:pt x="48" y="216"/>
                  <a:pt x="108" y="216"/>
                </a:cubicBezTo>
                <a:cubicBezTo>
                  <a:pt x="168" y="216"/>
                  <a:pt x="216" y="168"/>
                  <a:pt x="216" y="108"/>
                </a:cubicBezTo>
                <a:cubicBezTo>
                  <a:pt x="216" y="48"/>
                  <a:pt x="168" y="0"/>
                  <a:pt x="108" y="0"/>
                </a:cubicBezTo>
                <a:close/>
                <a:moveTo>
                  <a:pt x="108" y="208"/>
                </a:moveTo>
                <a:cubicBezTo>
                  <a:pt x="53" y="208"/>
                  <a:pt x="8" y="163"/>
                  <a:pt x="8" y="108"/>
                </a:cubicBezTo>
                <a:cubicBezTo>
                  <a:pt x="8" y="53"/>
                  <a:pt x="53" y="8"/>
                  <a:pt x="108" y="8"/>
                </a:cubicBezTo>
                <a:cubicBezTo>
                  <a:pt x="163" y="8"/>
                  <a:pt x="208" y="53"/>
                  <a:pt x="208" y="108"/>
                </a:cubicBezTo>
                <a:cubicBezTo>
                  <a:pt x="208" y="163"/>
                  <a:pt x="163" y="208"/>
                  <a:pt x="108" y="208"/>
                </a:cubicBezTo>
                <a:close/>
                <a:moveTo>
                  <a:pt x="111" y="57"/>
                </a:moveTo>
                <a:cubicBezTo>
                  <a:pt x="110" y="57"/>
                  <a:pt x="110" y="57"/>
                  <a:pt x="110" y="56"/>
                </a:cubicBezTo>
                <a:cubicBezTo>
                  <a:pt x="109" y="56"/>
                  <a:pt x="109" y="56"/>
                  <a:pt x="108" y="56"/>
                </a:cubicBezTo>
                <a:cubicBezTo>
                  <a:pt x="108" y="56"/>
                  <a:pt x="108" y="56"/>
                  <a:pt x="108" y="56"/>
                </a:cubicBezTo>
                <a:cubicBezTo>
                  <a:pt x="108" y="56"/>
                  <a:pt x="108" y="56"/>
                  <a:pt x="108" y="56"/>
                </a:cubicBezTo>
                <a:cubicBezTo>
                  <a:pt x="107" y="56"/>
                  <a:pt x="107" y="56"/>
                  <a:pt x="106" y="56"/>
                </a:cubicBezTo>
                <a:cubicBezTo>
                  <a:pt x="106" y="57"/>
                  <a:pt x="106" y="57"/>
                  <a:pt x="105" y="57"/>
                </a:cubicBezTo>
                <a:cubicBezTo>
                  <a:pt x="73" y="89"/>
                  <a:pt x="73" y="89"/>
                  <a:pt x="73" y="89"/>
                </a:cubicBezTo>
                <a:cubicBezTo>
                  <a:pt x="72" y="91"/>
                  <a:pt x="72" y="93"/>
                  <a:pt x="73" y="95"/>
                </a:cubicBezTo>
                <a:cubicBezTo>
                  <a:pt x="75" y="96"/>
                  <a:pt x="77" y="96"/>
                  <a:pt x="79" y="95"/>
                </a:cubicBezTo>
                <a:cubicBezTo>
                  <a:pt x="104" y="70"/>
                  <a:pt x="104" y="70"/>
                  <a:pt x="104" y="70"/>
                </a:cubicBezTo>
                <a:cubicBezTo>
                  <a:pt x="104" y="156"/>
                  <a:pt x="104" y="156"/>
                  <a:pt x="104" y="156"/>
                </a:cubicBezTo>
                <a:cubicBezTo>
                  <a:pt x="104" y="158"/>
                  <a:pt x="106" y="160"/>
                  <a:pt x="108" y="160"/>
                </a:cubicBezTo>
                <a:cubicBezTo>
                  <a:pt x="110" y="160"/>
                  <a:pt x="112" y="158"/>
                  <a:pt x="112" y="156"/>
                </a:cubicBezTo>
                <a:cubicBezTo>
                  <a:pt x="112" y="70"/>
                  <a:pt x="112" y="70"/>
                  <a:pt x="112" y="70"/>
                </a:cubicBezTo>
                <a:cubicBezTo>
                  <a:pt x="137" y="95"/>
                  <a:pt x="137" y="95"/>
                  <a:pt x="137" y="95"/>
                </a:cubicBezTo>
                <a:cubicBezTo>
                  <a:pt x="139" y="96"/>
                  <a:pt x="141" y="96"/>
                  <a:pt x="143" y="95"/>
                </a:cubicBezTo>
                <a:cubicBezTo>
                  <a:pt x="144" y="94"/>
                  <a:pt x="144" y="93"/>
                  <a:pt x="144" y="92"/>
                </a:cubicBezTo>
                <a:cubicBezTo>
                  <a:pt x="144" y="91"/>
                  <a:pt x="144" y="90"/>
                  <a:pt x="143" y="89"/>
                </a:cubicBezTo>
                <a:lnTo>
                  <a:pt x="111" y="57"/>
                </a:lnTo>
                <a:close/>
              </a:path>
            </a:pathLst>
          </a:custGeom>
          <a:noFill/>
          <a:ln w="3175"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92AFB75B-DDF6-4598-8ED7-7D60E994DBE9}"/>
              </a:ext>
            </a:extLst>
          </p:cNvPr>
          <p:cNvSpPr txBox="1"/>
          <p:nvPr/>
        </p:nvSpPr>
        <p:spPr>
          <a:xfrm>
            <a:off x="1130430" y="5880144"/>
            <a:ext cx="1051311" cy="243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You text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8531ED0-90E0-4369-9D27-6DFA347514FF}"/>
              </a:ext>
            </a:extLst>
          </p:cNvPr>
          <p:cNvCxnSpPr/>
          <p:nvPr/>
        </p:nvCxnSpPr>
        <p:spPr>
          <a:xfrm flipV="1">
            <a:off x="2523709" y="5428058"/>
            <a:ext cx="0" cy="685114"/>
          </a:xfrm>
          <a:prstGeom prst="line">
            <a:avLst/>
          </a:prstGeom>
          <a:ln w="31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占位符 1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2" b="4612"/>
          <a:stretch>
            <a:fillRect/>
          </a:stretch>
        </p:blipFill>
        <p:spPr/>
      </p:pic>
      <p:pic>
        <p:nvPicPr>
          <p:cNvPr id="4" name="图片占位符 3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6" b="4566"/>
          <a:stretch>
            <a:fillRect/>
          </a:stretch>
        </p:blipFill>
        <p:spPr/>
      </p:pic>
      <p:pic>
        <p:nvPicPr>
          <p:cNvPr id="5" name="图片占位符 4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2" b="46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5031716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087E7F8-0220-4DFA-86D2-1975012A2FF1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4629150"/>
          </a:xfrm>
          <a:prstGeom prst="line">
            <a:avLst/>
          </a:prstGeom>
          <a:ln w="15875">
            <a:solidFill>
              <a:schemeClr val="tx2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4BD120F-7168-438C-9EDC-DB0EF6A116AD}"/>
              </a:ext>
            </a:extLst>
          </p:cNvPr>
          <p:cNvSpPr/>
          <p:nvPr/>
        </p:nvSpPr>
        <p:spPr>
          <a:xfrm>
            <a:off x="6592531" y="637868"/>
            <a:ext cx="4571991" cy="1578077"/>
          </a:xfrm>
          <a:prstGeom prst="roundRect">
            <a:avLst>
              <a:gd name="adj" fmla="val 2648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69900" dist="368300" dir="5400000" sx="88000" sy="88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BF77FE2-A790-4482-90BE-283CD1AC893D}"/>
              </a:ext>
            </a:extLst>
          </p:cNvPr>
          <p:cNvGrpSpPr/>
          <p:nvPr/>
        </p:nvGrpSpPr>
        <p:grpSpPr>
          <a:xfrm>
            <a:off x="1027488" y="903943"/>
            <a:ext cx="4571981" cy="1045927"/>
            <a:chOff x="6592529" y="2939798"/>
            <a:chExt cx="4571981" cy="1045927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3D1209B-B547-4010-910F-E9B3079E5B83}"/>
                </a:ext>
              </a:extLst>
            </p:cNvPr>
            <p:cNvSpPr txBox="1"/>
            <p:nvPr/>
          </p:nvSpPr>
          <p:spPr>
            <a:xfrm>
              <a:off x="6592529" y="3302846"/>
              <a:ext cx="4571981" cy="682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75000"/>
                    </a:schemeClr>
                  </a:solidFill>
                </a:rPr>
                <a:t>The quick, brown fox jumps over a lazy dog. DJs flock by-time MTV ax quiz prog. Junk MTV quiz graceby by fox whelps. Bawds jog, flick quartz, vex nymphs. 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1A070B5-5BE5-4F87-9780-5EFDFB4F18A7}"/>
                </a:ext>
              </a:extLst>
            </p:cNvPr>
            <p:cNvSpPr txBox="1"/>
            <p:nvPr/>
          </p:nvSpPr>
          <p:spPr>
            <a:xfrm>
              <a:off x="6592531" y="2939798"/>
              <a:ext cx="4571976" cy="363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600" b="1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</a:gsLst>
                    <a:lin ang="0" scaled="1"/>
                    <a:tileRect/>
                  </a:gradFill>
                  <a:latin typeface="+mj-lt"/>
                </a:rPr>
                <a:t>Two chart doughnut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F474BB1-87ED-46EC-B8A1-B9161A466AB8}"/>
              </a:ext>
            </a:extLst>
          </p:cNvPr>
          <p:cNvGrpSpPr/>
          <p:nvPr/>
        </p:nvGrpSpPr>
        <p:grpSpPr>
          <a:xfrm>
            <a:off x="8456919" y="761864"/>
            <a:ext cx="2567368" cy="513533"/>
            <a:chOff x="8390192" y="4863535"/>
            <a:chExt cx="2567368" cy="513533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391DF0C-2877-47D5-A42A-C341F010ACE8}"/>
                </a:ext>
              </a:extLst>
            </p:cNvPr>
            <p:cNvSpPr txBox="1"/>
            <p:nvPr/>
          </p:nvSpPr>
          <p:spPr>
            <a:xfrm>
              <a:off x="8390192" y="4863535"/>
              <a:ext cx="2567367" cy="243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900" i="1" dirty="0">
                  <a:solidFill>
                    <a:schemeClr val="bg1">
                      <a:lumMod val="75000"/>
                    </a:schemeClr>
                  </a:solidFill>
                </a:rPr>
                <a:t>11 November 2017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64D3E4A-B2D7-41A5-945A-7DA621290CB0}"/>
                </a:ext>
              </a:extLst>
            </p:cNvPr>
            <p:cNvSpPr txBox="1"/>
            <p:nvPr/>
          </p:nvSpPr>
          <p:spPr>
            <a:xfrm>
              <a:off x="8390193" y="5047875"/>
              <a:ext cx="2567367" cy="329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Simple chart would help</a:t>
              </a:r>
            </a:p>
          </p:txBody>
        </p:sp>
      </p:grp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8F799F61-9931-4BC8-9F63-5A91D7F37494}"/>
              </a:ext>
            </a:extLst>
          </p:cNvPr>
          <p:cNvSpPr/>
          <p:nvPr/>
        </p:nvSpPr>
        <p:spPr>
          <a:xfrm>
            <a:off x="1027475" y="2664478"/>
            <a:ext cx="4571991" cy="1578077"/>
          </a:xfrm>
          <a:prstGeom prst="roundRect">
            <a:avLst>
              <a:gd name="adj" fmla="val 2648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69900" dist="368300" dir="5400000" sx="88000" sy="88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35E14DB-8669-4FF8-B256-7215EC6B26B6}"/>
              </a:ext>
            </a:extLst>
          </p:cNvPr>
          <p:cNvGrpSpPr/>
          <p:nvPr/>
        </p:nvGrpSpPr>
        <p:grpSpPr>
          <a:xfrm>
            <a:off x="6592525" y="2909009"/>
            <a:ext cx="4571981" cy="1045927"/>
            <a:chOff x="6592529" y="2939798"/>
            <a:chExt cx="4571981" cy="1045927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BFD6EA8C-83C1-422F-8900-C5D9CC424E2F}"/>
                </a:ext>
              </a:extLst>
            </p:cNvPr>
            <p:cNvSpPr txBox="1"/>
            <p:nvPr/>
          </p:nvSpPr>
          <p:spPr>
            <a:xfrm>
              <a:off x="6592529" y="3302846"/>
              <a:ext cx="4571981" cy="682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75000"/>
                    </a:schemeClr>
                  </a:solidFill>
                </a:rPr>
                <a:t>The quick, brown fox jumps over a lazy dog. DJs flock by-time MTV ax quiz prog. Junk MTV quiz graceby by fox whelps. Bawds jog, flick quartz, vex nymphs. 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64B9A82B-7FAD-468C-8390-6719FA16D128}"/>
                </a:ext>
              </a:extLst>
            </p:cNvPr>
            <p:cNvSpPr txBox="1"/>
            <p:nvPr/>
          </p:nvSpPr>
          <p:spPr>
            <a:xfrm>
              <a:off x="6592531" y="2939798"/>
              <a:ext cx="4571976" cy="363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b="1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</a:gsLst>
                    <a:lin ang="0" scaled="1"/>
                    <a:tileRect/>
                  </a:gradFill>
                  <a:latin typeface="+mj-lt"/>
                </a:rPr>
                <a:t>Experience Customer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A721C3C-D109-40D3-899C-14229A60DA45}"/>
              </a:ext>
            </a:extLst>
          </p:cNvPr>
          <p:cNvGrpSpPr/>
          <p:nvPr/>
        </p:nvGrpSpPr>
        <p:grpSpPr>
          <a:xfrm>
            <a:off x="1171961" y="2779868"/>
            <a:ext cx="2567368" cy="513533"/>
            <a:chOff x="8390192" y="4863535"/>
            <a:chExt cx="2567368" cy="513533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36937B94-55DE-451C-ADD3-C645A8076A63}"/>
                </a:ext>
              </a:extLst>
            </p:cNvPr>
            <p:cNvSpPr txBox="1"/>
            <p:nvPr/>
          </p:nvSpPr>
          <p:spPr>
            <a:xfrm>
              <a:off x="8390192" y="4863535"/>
              <a:ext cx="2567367" cy="243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900" i="1" dirty="0">
                  <a:solidFill>
                    <a:schemeClr val="bg1">
                      <a:lumMod val="75000"/>
                    </a:schemeClr>
                  </a:solidFill>
                </a:rPr>
                <a:t>01 December 2017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53B580C7-0B57-4369-966D-D18FFC23CC84}"/>
                </a:ext>
              </a:extLst>
            </p:cNvPr>
            <p:cNvSpPr txBox="1"/>
            <p:nvPr/>
          </p:nvSpPr>
          <p:spPr>
            <a:xfrm>
              <a:off x="8390193" y="5047875"/>
              <a:ext cx="2567367" cy="329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love Peoples us</a:t>
              </a:r>
            </a:p>
          </p:txBody>
        </p:sp>
      </p:grpSp>
      <p:sp>
        <p:nvSpPr>
          <p:cNvPr id="52" name="Oval 51">
            <a:extLst>
              <a:ext uri="{FF2B5EF4-FFF2-40B4-BE49-F238E27FC236}">
                <a16:creationId xmlns:a16="http://schemas.microsoft.com/office/drawing/2014/main" id="{7C5DFAD7-ECD4-498F-A1B5-C50381AC2952}"/>
              </a:ext>
            </a:extLst>
          </p:cNvPr>
          <p:cNvSpPr/>
          <p:nvPr/>
        </p:nvSpPr>
        <p:spPr>
          <a:xfrm>
            <a:off x="6030655" y="1361561"/>
            <a:ext cx="130690" cy="130690"/>
          </a:xfrm>
          <a:prstGeom prst="ellipse">
            <a:avLst/>
          </a:prstGeom>
          <a:ln w="412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F8A5537-ECB4-4D32-BA61-5995D13E00D2}"/>
              </a:ext>
            </a:extLst>
          </p:cNvPr>
          <p:cNvSpPr/>
          <p:nvPr/>
        </p:nvSpPr>
        <p:spPr>
          <a:xfrm>
            <a:off x="6030655" y="3393019"/>
            <a:ext cx="130690" cy="130690"/>
          </a:xfrm>
          <a:prstGeom prst="ellipse">
            <a:avLst/>
          </a:prstGeom>
          <a:ln w="412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E93379-014A-4B5C-8E26-8CD702EEDB02}"/>
              </a:ext>
            </a:extLst>
          </p:cNvPr>
          <p:cNvGrpSpPr/>
          <p:nvPr/>
        </p:nvGrpSpPr>
        <p:grpSpPr>
          <a:xfrm>
            <a:off x="8425169" y="1113605"/>
            <a:ext cx="955510" cy="1168560"/>
            <a:chOff x="8428187" y="1068574"/>
            <a:chExt cx="955510" cy="1168560"/>
          </a:xfrm>
        </p:grpSpPr>
        <p:graphicFrame>
          <p:nvGraphicFramePr>
            <p:cNvPr id="63" name="Chart 62">
              <a:extLst>
                <a:ext uri="{FF2B5EF4-FFF2-40B4-BE49-F238E27FC236}">
                  <a16:creationId xmlns:a16="http://schemas.microsoft.com/office/drawing/2014/main" id="{4780BC49-9722-4469-8E03-E14E3EC8058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82377213"/>
                </p:ext>
              </p:extLst>
            </p:nvPr>
          </p:nvGraphicFramePr>
          <p:xfrm>
            <a:off x="8428187" y="1068574"/>
            <a:ext cx="955510" cy="11685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B525ECC-0D9A-4586-8BC7-D2F5252A37D1}"/>
                </a:ext>
              </a:extLst>
            </p:cNvPr>
            <p:cNvSpPr/>
            <p:nvPr/>
          </p:nvSpPr>
          <p:spPr>
            <a:xfrm>
              <a:off x="8616829" y="1363738"/>
              <a:ext cx="578231" cy="578231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solidFill>
                    <a:schemeClr val="bg1"/>
                  </a:solidFill>
                  <a:latin typeface="+mj-lt"/>
                  <a:cs typeface="Montserrat"/>
                </a:rPr>
                <a:t>70</a:t>
              </a:r>
              <a:r>
                <a:rPr lang="id-ID" sz="900" b="1" dirty="0">
                  <a:solidFill>
                    <a:schemeClr val="bg1"/>
                  </a:solidFill>
                  <a:latin typeface="+mj-lt"/>
                  <a:cs typeface="Montserrat"/>
                </a:rPr>
                <a:t>%</a:t>
              </a:r>
              <a:endParaRPr lang="en-US" sz="900" b="1" dirty="0">
                <a:solidFill>
                  <a:schemeClr val="bg1"/>
                </a:solidFill>
                <a:latin typeface="+mj-lt"/>
                <a:cs typeface="Montserrat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B68A16D-75A7-4922-814C-A0CD3A48EB75}"/>
              </a:ext>
            </a:extLst>
          </p:cNvPr>
          <p:cNvGrpSpPr/>
          <p:nvPr/>
        </p:nvGrpSpPr>
        <p:grpSpPr>
          <a:xfrm>
            <a:off x="9477665" y="1113605"/>
            <a:ext cx="955510" cy="1168560"/>
            <a:chOff x="8428187" y="1068574"/>
            <a:chExt cx="955510" cy="1168560"/>
          </a:xfrm>
        </p:grpSpPr>
        <p:graphicFrame>
          <p:nvGraphicFramePr>
            <p:cNvPr id="66" name="Chart 65">
              <a:extLst>
                <a:ext uri="{FF2B5EF4-FFF2-40B4-BE49-F238E27FC236}">
                  <a16:creationId xmlns:a16="http://schemas.microsoft.com/office/drawing/2014/main" id="{F34728E2-E986-4E52-B1C7-A0927959895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066813690"/>
                </p:ext>
              </p:extLst>
            </p:nvPr>
          </p:nvGraphicFramePr>
          <p:xfrm>
            <a:off x="8428187" y="1068574"/>
            <a:ext cx="955510" cy="11685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E70D211-487F-475C-99EC-9E49DD8EEE57}"/>
                </a:ext>
              </a:extLst>
            </p:cNvPr>
            <p:cNvSpPr/>
            <p:nvPr/>
          </p:nvSpPr>
          <p:spPr>
            <a:xfrm>
              <a:off x="8616829" y="1363738"/>
              <a:ext cx="578231" cy="578231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solidFill>
                    <a:schemeClr val="bg1"/>
                  </a:solidFill>
                  <a:latin typeface="+mj-lt"/>
                  <a:cs typeface="Montserrat"/>
                </a:rPr>
                <a:t>92%</a:t>
              </a: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AA018E25-48D9-4A20-99D2-938CA5D27A69}"/>
              </a:ext>
            </a:extLst>
          </p:cNvPr>
          <p:cNvSpPr txBox="1"/>
          <p:nvPr/>
        </p:nvSpPr>
        <p:spPr>
          <a:xfrm>
            <a:off x="1552753" y="3561775"/>
            <a:ext cx="21865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i="1" dirty="0">
                <a:solidFill>
                  <a:schemeClr val="bg1"/>
                </a:solidFill>
              </a:rPr>
              <a:t>"The quick, brown fox jumps </a:t>
            </a:r>
            <a:r>
              <a:rPr lang="en-US" sz="900" i="1" dirty="0">
                <a:solidFill>
                  <a:schemeClr val="accent1"/>
                </a:solidFill>
              </a:rPr>
              <a:t>- Kelly Doe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ABD55BD-7747-4FD1-B4B6-39FD10C68611}"/>
              </a:ext>
            </a:extLst>
          </p:cNvPr>
          <p:cNvGrpSpPr/>
          <p:nvPr/>
        </p:nvGrpSpPr>
        <p:grpSpPr>
          <a:xfrm>
            <a:off x="2640910" y="3832165"/>
            <a:ext cx="1004296" cy="141936"/>
            <a:chOff x="2640910" y="3832165"/>
            <a:chExt cx="1004296" cy="141936"/>
          </a:xfrm>
        </p:grpSpPr>
        <p:sp>
          <p:nvSpPr>
            <p:cNvPr id="26" name="Star: 5 Points 25">
              <a:extLst>
                <a:ext uri="{FF2B5EF4-FFF2-40B4-BE49-F238E27FC236}">
                  <a16:creationId xmlns:a16="http://schemas.microsoft.com/office/drawing/2014/main" id="{93E3909F-0A99-4709-A081-0DD94045EF4B}"/>
                </a:ext>
              </a:extLst>
            </p:cNvPr>
            <p:cNvSpPr/>
            <p:nvPr/>
          </p:nvSpPr>
          <p:spPr>
            <a:xfrm>
              <a:off x="3503270" y="3832165"/>
              <a:ext cx="141936" cy="141936"/>
            </a:xfrm>
            <a:prstGeom prst="star5">
              <a:avLst>
                <a:gd name="adj" fmla="val 25677"/>
                <a:gd name="hf" fmla="val 105146"/>
                <a:gd name="vf" fmla="val 110557"/>
              </a:avLst>
            </a:prstGeom>
            <a:solidFill>
              <a:srgbClr val="FCDE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Star: 5 Points 71">
              <a:extLst>
                <a:ext uri="{FF2B5EF4-FFF2-40B4-BE49-F238E27FC236}">
                  <a16:creationId xmlns:a16="http://schemas.microsoft.com/office/drawing/2014/main" id="{21D2FB6B-FA35-4417-B2AC-AE9EDB5C1202}"/>
                </a:ext>
              </a:extLst>
            </p:cNvPr>
            <p:cNvSpPr/>
            <p:nvPr/>
          </p:nvSpPr>
          <p:spPr>
            <a:xfrm>
              <a:off x="3287680" y="3832165"/>
              <a:ext cx="141936" cy="141936"/>
            </a:xfrm>
            <a:prstGeom prst="star5">
              <a:avLst>
                <a:gd name="adj" fmla="val 25677"/>
                <a:gd name="hf" fmla="val 105146"/>
                <a:gd name="vf" fmla="val 110557"/>
              </a:avLst>
            </a:prstGeom>
            <a:solidFill>
              <a:srgbClr val="FCDE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Star: 5 Points 72">
              <a:extLst>
                <a:ext uri="{FF2B5EF4-FFF2-40B4-BE49-F238E27FC236}">
                  <a16:creationId xmlns:a16="http://schemas.microsoft.com/office/drawing/2014/main" id="{33749EF7-5719-4B29-9CD7-A6B9C00DC372}"/>
                </a:ext>
              </a:extLst>
            </p:cNvPr>
            <p:cNvSpPr/>
            <p:nvPr/>
          </p:nvSpPr>
          <p:spPr>
            <a:xfrm>
              <a:off x="3072090" y="3832165"/>
              <a:ext cx="141936" cy="141936"/>
            </a:xfrm>
            <a:prstGeom prst="star5">
              <a:avLst>
                <a:gd name="adj" fmla="val 25677"/>
                <a:gd name="hf" fmla="val 105146"/>
                <a:gd name="vf" fmla="val 110557"/>
              </a:avLst>
            </a:prstGeom>
            <a:solidFill>
              <a:srgbClr val="FCDE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Star: 5 Points 73">
              <a:extLst>
                <a:ext uri="{FF2B5EF4-FFF2-40B4-BE49-F238E27FC236}">
                  <a16:creationId xmlns:a16="http://schemas.microsoft.com/office/drawing/2014/main" id="{79A0D973-0F3B-41CF-A344-A303FE6C6ED0}"/>
                </a:ext>
              </a:extLst>
            </p:cNvPr>
            <p:cNvSpPr/>
            <p:nvPr/>
          </p:nvSpPr>
          <p:spPr>
            <a:xfrm>
              <a:off x="2856500" y="3832165"/>
              <a:ext cx="141936" cy="141936"/>
            </a:xfrm>
            <a:prstGeom prst="star5">
              <a:avLst>
                <a:gd name="adj" fmla="val 25677"/>
                <a:gd name="hf" fmla="val 105146"/>
                <a:gd name="vf" fmla="val 110557"/>
              </a:avLst>
            </a:prstGeom>
            <a:solidFill>
              <a:srgbClr val="FCDE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Star: 5 Points 74">
              <a:extLst>
                <a:ext uri="{FF2B5EF4-FFF2-40B4-BE49-F238E27FC236}">
                  <a16:creationId xmlns:a16="http://schemas.microsoft.com/office/drawing/2014/main" id="{3B83C1B7-4F1E-43B0-8873-FCDFAB6CBDCF}"/>
                </a:ext>
              </a:extLst>
            </p:cNvPr>
            <p:cNvSpPr/>
            <p:nvPr/>
          </p:nvSpPr>
          <p:spPr>
            <a:xfrm>
              <a:off x="2640910" y="3832165"/>
              <a:ext cx="141936" cy="141936"/>
            </a:xfrm>
            <a:prstGeom prst="star5">
              <a:avLst>
                <a:gd name="adj" fmla="val 25677"/>
                <a:gd name="hf" fmla="val 105146"/>
                <a:gd name="vf" fmla="val 110557"/>
              </a:avLst>
            </a:prstGeom>
            <a:solidFill>
              <a:srgbClr val="FCDE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D41E9901-9C9E-442A-9EC2-FB1049D50686}"/>
              </a:ext>
            </a:extLst>
          </p:cNvPr>
          <p:cNvSpPr/>
          <p:nvPr/>
        </p:nvSpPr>
        <p:spPr>
          <a:xfrm>
            <a:off x="3427619" y="3399825"/>
            <a:ext cx="219585" cy="142171"/>
          </a:xfrm>
          <a:custGeom>
            <a:avLst/>
            <a:gdLst/>
            <a:ahLst/>
            <a:cxnLst/>
            <a:rect l="l" t="t" r="r" b="b"/>
            <a:pathLst>
              <a:path w="249808" h="161739">
                <a:moveTo>
                  <a:pt x="245214" y="0"/>
                </a:moveTo>
                <a:lnTo>
                  <a:pt x="245214" y="16000"/>
                </a:lnTo>
                <a:lnTo>
                  <a:pt x="235101" y="19584"/>
                </a:lnTo>
                <a:cubicBezTo>
                  <a:pt x="227325" y="23567"/>
                  <a:pt x="220782" y="29281"/>
                  <a:pt x="215469" y="36725"/>
                </a:cubicBezTo>
                <a:cubicBezTo>
                  <a:pt x="210157" y="44169"/>
                  <a:pt x="207500" y="51335"/>
                  <a:pt x="207500" y="58224"/>
                </a:cubicBezTo>
                <a:cubicBezTo>
                  <a:pt x="207500" y="63666"/>
                  <a:pt x="208027" y="67702"/>
                  <a:pt x="209081" y="70334"/>
                </a:cubicBezTo>
                <a:cubicBezTo>
                  <a:pt x="210134" y="72966"/>
                  <a:pt x="210896" y="74411"/>
                  <a:pt x="211367" y="74669"/>
                </a:cubicBezTo>
                <a:cubicBezTo>
                  <a:pt x="213331" y="75869"/>
                  <a:pt x="217028" y="77951"/>
                  <a:pt x="222459" y="80916"/>
                </a:cubicBezTo>
                <a:cubicBezTo>
                  <a:pt x="240692" y="90802"/>
                  <a:pt x="249808" y="102930"/>
                  <a:pt x="249808" y="117301"/>
                </a:cubicBezTo>
                <a:cubicBezTo>
                  <a:pt x="249808" y="130595"/>
                  <a:pt x="245210" y="141324"/>
                  <a:pt x="236014" y="149490"/>
                </a:cubicBezTo>
                <a:cubicBezTo>
                  <a:pt x="226817" y="157656"/>
                  <a:pt x="214969" y="161739"/>
                  <a:pt x="200468" y="161739"/>
                </a:cubicBezTo>
                <a:cubicBezTo>
                  <a:pt x="182811" y="161739"/>
                  <a:pt x="168426" y="156054"/>
                  <a:pt x="157313" y="144684"/>
                </a:cubicBezTo>
                <a:cubicBezTo>
                  <a:pt x="146200" y="133315"/>
                  <a:pt x="140643" y="118608"/>
                  <a:pt x="140643" y="100563"/>
                </a:cubicBezTo>
                <a:cubicBezTo>
                  <a:pt x="140643" y="72689"/>
                  <a:pt x="149535" y="49503"/>
                  <a:pt x="167319" y="31003"/>
                </a:cubicBezTo>
                <a:cubicBezTo>
                  <a:pt x="185104" y="12504"/>
                  <a:pt x="211069" y="2169"/>
                  <a:pt x="245214" y="0"/>
                </a:cubicBezTo>
                <a:close/>
                <a:moveTo>
                  <a:pt x="104572" y="0"/>
                </a:moveTo>
                <a:lnTo>
                  <a:pt x="104572" y="16000"/>
                </a:lnTo>
                <a:lnTo>
                  <a:pt x="94458" y="19584"/>
                </a:lnTo>
                <a:cubicBezTo>
                  <a:pt x="86683" y="23567"/>
                  <a:pt x="80139" y="29281"/>
                  <a:pt x="74827" y="36725"/>
                </a:cubicBezTo>
                <a:cubicBezTo>
                  <a:pt x="69514" y="44169"/>
                  <a:pt x="66858" y="51335"/>
                  <a:pt x="66858" y="58224"/>
                </a:cubicBezTo>
                <a:cubicBezTo>
                  <a:pt x="66858" y="63666"/>
                  <a:pt x="67385" y="67702"/>
                  <a:pt x="68438" y="70334"/>
                </a:cubicBezTo>
                <a:cubicBezTo>
                  <a:pt x="69491" y="72966"/>
                  <a:pt x="70548" y="74568"/>
                  <a:pt x="71609" y="75140"/>
                </a:cubicBezTo>
                <a:cubicBezTo>
                  <a:pt x="74410" y="76922"/>
                  <a:pt x="79032" y="79509"/>
                  <a:pt x="85474" y="82899"/>
                </a:cubicBezTo>
                <a:cubicBezTo>
                  <a:pt x="101269" y="91463"/>
                  <a:pt x="109166" y="102930"/>
                  <a:pt x="109166" y="117301"/>
                </a:cubicBezTo>
                <a:cubicBezTo>
                  <a:pt x="109166" y="130595"/>
                  <a:pt x="104568" y="141324"/>
                  <a:pt x="95371" y="149490"/>
                </a:cubicBezTo>
                <a:cubicBezTo>
                  <a:pt x="86174" y="157656"/>
                  <a:pt x="74326" y="161739"/>
                  <a:pt x="59826" y="161739"/>
                </a:cubicBezTo>
                <a:cubicBezTo>
                  <a:pt x="42169" y="161739"/>
                  <a:pt x="27784" y="156054"/>
                  <a:pt x="16670" y="144684"/>
                </a:cubicBezTo>
                <a:cubicBezTo>
                  <a:pt x="5557" y="133315"/>
                  <a:pt x="0" y="118608"/>
                  <a:pt x="0" y="100563"/>
                </a:cubicBezTo>
                <a:cubicBezTo>
                  <a:pt x="0" y="72689"/>
                  <a:pt x="8893" y="49503"/>
                  <a:pt x="26677" y="31003"/>
                </a:cubicBezTo>
                <a:cubicBezTo>
                  <a:pt x="44461" y="12504"/>
                  <a:pt x="70426" y="2169"/>
                  <a:pt x="104572" y="0"/>
                </a:cubicBez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C100571-9856-41A6-A152-F1BD5BEA61F8}"/>
              </a:ext>
            </a:extLst>
          </p:cNvPr>
          <p:cNvGrpSpPr/>
          <p:nvPr/>
        </p:nvGrpSpPr>
        <p:grpSpPr>
          <a:xfrm>
            <a:off x="2745976" y="4992198"/>
            <a:ext cx="6700048" cy="735592"/>
            <a:chOff x="2680631" y="4992198"/>
            <a:chExt cx="6700048" cy="735592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A1EF201-98B5-4397-8614-9CFE60636DFC}"/>
                </a:ext>
              </a:extLst>
            </p:cNvPr>
            <p:cNvSpPr txBox="1"/>
            <p:nvPr/>
          </p:nvSpPr>
          <p:spPr>
            <a:xfrm>
              <a:off x="2680631" y="5296903"/>
              <a:ext cx="670004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75000"/>
                    </a:schemeClr>
                  </a:solidFill>
                </a:rPr>
                <a:t>The quick, brown fox jumps over a lazy dog. DJs flock by-time MTV ax quiz prog. Junk MTV quiz graceby by fox whelps. Bawds jog, flick quartz, vex nymphs. 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937D4F5-8D68-4B2A-BDD5-DA9B2E5DE77C}"/>
                </a:ext>
              </a:extLst>
            </p:cNvPr>
            <p:cNvSpPr txBox="1"/>
            <p:nvPr/>
          </p:nvSpPr>
          <p:spPr>
            <a:xfrm>
              <a:off x="5109250" y="4992198"/>
              <a:ext cx="1842810" cy="329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End of the timeline</a:t>
              </a:r>
            </a:p>
          </p:txBody>
        </p:sp>
      </p:grpSp>
      <p:pic>
        <p:nvPicPr>
          <p:cNvPr id="2" name="图片占位符 1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2" b="4612"/>
          <a:stretch>
            <a:fillRect/>
          </a:stretch>
        </p:blipFill>
        <p:spPr/>
      </p:pic>
      <p:pic>
        <p:nvPicPr>
          <p:cNvPr id="4" name="图片占位符 3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2" b="46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1832823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_库_文本框 7">
            <a:extLst>
              <a:ext uri="{FF2B5EF4-FFF2-40B4-BE49-F238E27FC236}">
                <a16:creationId xmlns:a16="http://schemas.microsoft.com/office/drawing/2014/main" id="{54BD0BAF-5CF8-4D15-A3CD-7D5D7DDF11A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835400" y="2079401"/>
            <a:ext cx="452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600" dirty="0">
                <a:solidFill>
                  <a:schemeClr val="bg1"/>
                </a:solidFill>
                <a:latin typeface="+mj-lt"/>
              </a:rPr>
              <a:t>PART ONE</a:t>
            </a:r>
          </a:p>
        </p:txBody>
      </p:sp>
      <p:sp>
        <p:nvSpPr>
          <p:cNvPr id="9" name="PA_库_文本框 8">
            <a:extLst>
              <a:ext uri="{FF2B5EF4-FFF2-40B4-BE49-F238E27FC236}">
                <a16:creationId xmlns:a16="http://schemas.microsoft.com/office/drawing/2014/main" id="{A31C6AE1-4098-466C-9414-F507D59F1A6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296121" y="4532213"/>
            <a:ext cx="3599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+mj-lt"/>
              </a:rPr>
              <a:t>COMPANY GREETING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46F68EC-C04F-4276-AA5B-67EB6290ACAF}"/>
              </a:ext>
            </a:extLst>
          </p:cNvPr>
          <p:cNvGrpSpPr/>
          <p:nvPr/>
        </p:nvGrpSpPr>
        <p:grpSpPr>
          <a:xfrm>
            <a:off x="1347181" y="2494396"/>
            <a:ext cx="282079" cy="224469"/>
            <a:chOff x="1038205" y="2662798"/>
            <a:chExt cx="431383" cy="343280"/>
          </a:xfrm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1D1DF610-787E-462E-A029-B27202142350}"/>
                </a:ext>
              </a:extLst>
            </p:cNvPr>
            <p:cNvSpPr>
              <a:spLocks noEditPoints="1"/>
            </p:cNvSpPr>
            <p:nvPr/>
          </p:nvSpPr>
          <p:spPr bwMode="auto">
            <a:xfrm rot="19800000">
              <a:off x="1120847" y="2701366"/>
              <a:ext cx="348741" cy="304712"/>
            </a:xfrm>
            <a:custGeom>
              <a:avLst/>
              <a:gdLst>
                <a:gd name="T0" fmla="*/ 1068 w 1092"/>
                <a:gd name="T1" fmla="*/ 952 h 952"/>
                <a:gd name="T2" fmla="*/ 1068 w 1092"/>
                <a:gd name="T3" fmla="*/ 952 h 952"/>
                <a:gd name="T4" fmla="*/ 25 w 1092"/>
                <a:gd name="T5" fmla="*/ 952 h 952"/>
                <a:gd name="T6" fmla="*/ 4 w 1092"/>
                <a:gd name="T7" fmla="*/ 940 h 952"/>
                <a:gd name="T8" fmla="*/ 4 w 1092"/>
                <a:gd name="T9" fmla="*/ 916 h 952"/>
                <a:gd name="T10" fmla="*/ 526 w 1092"/>
                <a:gd name="T11" fmla="*/ 12 h 952"/>
                <a:gd name="T12" fmla="*/ 547 w 1092"/>
                <a:gd name="T13" fmla="*/ 0 h 952"/>
                <a:gd name="T14" fmla="*/ 567 w 1092"/>
                <a:gd name="T15" fmla="*/ 12 h 952"/>
                <a:gd name="T16" fmla="*/ 1088 w 1092"/>
                <a:gd name="T17" fmla="*/ 914 h 952"/>
                <a:gd name="T18" fmla="*/ 1092 w 1092"/>
                <a:gd name="T19" fmla="*/ 928 h 952"/>
                <a:gd name="T20" fmla="*/ 1068 w 1092"/>
                <a:gd name="T21" fmla="*/ 952 h 952"/>
                <a:gd name="T22" fmla="*/ 66 w 1092"/>
                <a:gd name="T23" fmla="*/ 904 h 952"/>
                <a:gd name="T24" fmla="*/ 1027 w 1092"/>
                <a:gd name="T25" fmla="*/ 904 h 952"/>
                <a:gd name="T26" fmla="*/ 547 w 1092"/>
                <a:gd name="T27" fmla="*/ 72 h 952"/>
                <a:gd name="T28" fmla="*/ 66 w 1092"/>
                <a:gd name="T29" fmla="*/ 904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2" h="952">
                  <a:moveTo>
                    <a:pt x="1068" y="952"/>
                  </a:moveTo>
                  <a:cubicBezTo>
                    <a:pt x="1068" y="952"/>
                    <a:pt x="1068" y="952"/>
                    <a:pt x="1068" y="952"/>
                  </a:cubicBezTo>
                  <a:cubicBezTo>
                    <a:pt x="25" y="952"/>
                    <a:pt x="25" y="952"/>
                    <a:pt x="25" y="952"/>
                  </a:cubicBezTo>
                  <a:cubicBezTo>
                    <a:pt x="16" y="952"/>
                    <a:pt x="8" y="947"/>
                    <a:pt x="4" y="940"/>
                  </a:cubicBezTo>
                  <a:cubicBezTo>
                    <a:pt x="0" y="932"/>
                    <a:pt x="0" y="923"/>
                    <a:pt x="4" y="916"/>
                  </a:cubicBezTo>
                  <a:cubicBezTo>
                    <a:pt x="526" y="12"/>
                    <a:pt x="526" y="12"/>
                    <a:pt x="526" y="12"/>
                  </a:cubicBezTo>
                  <a:cubicBezTo>
                    <a:pt x="530" y="5"/>
                    <a:pt x="538" y="0"/>
                    <a:pt x="547" y="0"/>
                  </a:cubicBezTo>
                  <a:cubicBezTo>
                    <a:pt x="555" y="0"/>
                    <a:pt x="563" y="5"/>
                    <a:pt x="567" y="12"/>
                  </a:cubicBezTo>
                  <a:cubicBezTo>
                    <a:pt x="1088" y="914"/>
                    <a:pt x="1088" y="914"/>
                    <a:pt x="1088" y="914"/>
                  </a:cubicBezTo>
                  <a:cubicBezTo>
                    <a:pt x="1091" y="918"/>
                    <a:pt x="1092" y="923"/>
                    <a:pt x="1092" y="928"/>
                  </a:cubicBezTo>
                  <a:cubicBezTo>
                    <a:pt x="1092" y="941"/>
                    <a:pt x="1082" y="952"/>
                    <a:pt x="1068" y="952"/>
                  </a:cubicBezTo>
                  <a:close/>
                  <a:moveTo>
                    <a:pt x="66" y="904"/>
                  </a:moveTo>
                  <a:cubicBezTo>
                    <a:pt x="1027" y="904"/>
                    <a:pt x="1027" y="904"/>
                    <a:pt x="1027" y="904"/>
                  </a:cubicBezTo>
                  <a:cubicBezTo>
                    <a:pt x="547" y="72"/>
                    <a:pt x="547" y="72"/>
                    <a:pt x="547" y="72"/>
                  </a:cubicBezTo>
                  <a:lnTo>
                    <a:pt x="66" y="904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2540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318998FA-83C3-46A7-83AE-48A309C1474D}"/>
                </a:ext>
              </a:extLst>
            </p:cNvPr>
            <p:cNvSpPr>
              <a:spLocks noEditPoints="1"/>
            </p:cNvSpPr>
            <p:nvPr/>
          </p:nvSpPr>
          <p:spPr bwMode="auto">
            <a:xfrm rot="19800000">
              <a:off x="1038205" y="2662798"/>
              <a:ext cx="348741" cy="304712"/>
            </a:xfrm>
            <a:custGeom>
              <a:avLst/>
              <a:gdLst>
                <a:gd name="T0" fmla="*/ 1068 w 1092"/>
                <a:gd name="T1" fmla="*/ 952 h 952"/>
                <a:gd name="T2" fmla="*/ 1068 w 1092"/>
                <a:gd name="T3" fmla="*/ 952 h 952"/>
                <a:gd name="T4" fmla="*/ 25 w 1092"/>
                <a:gd name="T5" fmla="*/ 952 h 952"/>
                <a:gd name="T6" fmla="*/ 4 w 1092"/>
                <a:gd name="T7" fmla="*/ 940 h 952"/>
                <a:gd name="T8" fmla="*/ 4 w 1092"/>
                <a:gd name="T9" fmla="*/ 916 h 952"/>
                <a:gd name="T10" fmla="*/ 526 w 1092"/>
                <a:gd name="T11" fmla="*/ 12 h 952"/>
                <a:gd name="T12" fmla="*/ 547 w 1092"/>
                <a:gd name="T13" fmla="*/ 0 h 952"/>
                <a:gd name="T14" fmla="*/ 567 w 1092"/>
                <a:gd name="T15" fmla="*/ 12 h 952"/>
                <a:gd name="T16" fmla="*/ 1088 w 1092"/>
                <a:gd name="T17" fmla="*/ 914 h 952"/>
                <a:gd name="T18" fmla="*/ 1092 w 1092"/>
                <a:gd name="T19" fmla="*/ 928 h 952"/>
                <a:gd name="T20" fmla="*/ 1068 w 1092"/>
                <a:gd name="T21" fmla="*/ 952 h 952"/>
                <a:gd name="T22" fmla="*/ 66 w 1092"/>
                <a:gd name="T23" fmla="*/ 904 h 952"/>
                <a:gd name="T24" fmla="*/ 1027 w 1092"/>
                <a:gd name="T25" fmla="*/ 904 h 952"/>
                <a:gd name="T26" fmla="*/ 547 w 1092"/>
                <a:gd name="T27" fmla="*/ 72 h 952"/>
                <a:gd name="T28" fmla="*/ 66 w 1092"/>
                <a:gd name="T29" fmla="*/ 904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2" h="952">
                  <a:moveTo>
                    <a:pt x="1068" y="952"/>
                  </a:moveTo>
                  <a:cubicBezTo>
                    <a:pt x="1068" y="952"/>
                    <a:pt x="1068" y="952"/>
                    <a:pt x="1068" y="952"/>
                  </a:cubicBezTo>
                  <a:cubicBezTo>
                    <a:pt x="25" y="952"/>
                    <a:pt x="25" y="952"/>
                    <a:pt x="25" y="952"/>
                  </a:cubicBezTo>
                  <a:cubicBezTo>
                    <a:pt x="16" y="952"/>
                    <a:pt x="8" y="947"/>
                    <a:pt x="4" y="940"/>
                  </a:cubicBezTo>
                  <a:cubicBezTo>
                    <a:pt x="0" y="932"/>
                    <a:pt x="0" y="923"/>
                    <a:pt x="4" y="916"/>
                  </a:cubicBezTo>
                  <a:cubicBezTo>
                    <a:pt x="526" y="12"/>
                    <a:pt x="526" y="12"/>
                    <a:pt x="526" y="12"/>
                  </a:cubicBezTo>
                  <a:cubicBezTo>
                    <a:pt x="530" y="5"/>
                    <a:pt x="538" y="0"/>
                    <a:pt x="547" y="0"/>
                  </a:cubicBezTo>
                  <a:cubicBezTo>
                    <a:pt x="555" y="0"/>
                    <a:pt x="563" y="5"/>
                    <a:pt x="567" y="12"/>
                  </a:cubicBezTo>
                  <a:cubicBezTo>
                    <a:pt x="1088" y="914"/>
                    <a:pt x="1088" y="914"/>
                    <a:pt x="1088" y="914"/>
                  </a:cubicBezTo>
                  <a:cubicBezTo>
                    <a:pt x="1091" y="918"/>
                    <a:pt x="1092" y="923"/>
                    <a:pt x="1092" y="928"/>
                  </a:cubicBezTo>
                  <a:cubicBezTo>
                    <a:pt x="1092" y="941"/>
                    <a:pt x="1082" y="952"/>
                    <a:pt x="1068" y="952"/>
                  </a:cubicBezTo>
                  <a:close/>
                  <a:moveTo>
                    <a:pt x="66" y="904"/>
                  </a:moveTo>
                  <a:cubicBezTo>
                    <a:pt x="1027" y="904"/>
                    <a:pt x="1027" y="904"/>
                    <a:pt x="1027" y="904"/>
                  </a:cubicBezTo>
                  <a:cubicBezTo>
                    <a:pt x="547" y="72"/>
                    <a:pt x="547" y="72"/>
                    <a:pt x="547" y="72"/>
                  </a:cubicBezTo>
                  <a:lnTo>
                    <a:pt x="66" y="904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303294-FB94-4AE9-BA79-FE1B6E914038}"/>
              </a:ext>
            </a:extLst>
          </p:cNvPr>
          <p:cNvGrpSpPr/>
          <p:nvPr/>
        </p:nvGrpSpPr>
        <p:grpSpPr>
          <a:xfrm>
            <a:off x="11073553" y="4060553"/>
            <a:ext cx="308416" cy="283778"/>
            <a:chOff x="10539042" y="1658299"/>
            <a:chExt cx="539614" cy="496507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928B8ECB-B563-4D78-AE63-59DD8C424A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21684" y="1696866"/>
              <a:ext cx="456972" cy="457940"/>
            </a:xfrm>
            <a:custGeom>
              <a:avLst/>
              <a:gdLst>
                <a:gd name="T0" fmla="*/ 470 w 940"/>
                <a:gd name="T1" fmla="*/ 940 h 940"/>
                <a:gd name="T2" fmla="*/ 0 w 940"/>
                <a:gd name="T3" fmla="*/ 470 h 940"/>
                <a:gd name="T4" fmla="*/ 470 w 940"/>
                <a:gd name="T5" fmla="*/ 0 h 940"/>
                <a:gd name="T6" fmla="*/ 940 w 940"/>
                <a:gd name="T7" fmla="*/ 470 h 940"/>
                <a:gd name="T8" fmla="*/ 470 w 940"/>
                <a:gd name="T9" fmla="*/ 940 h 940"/>
                <a:gd name="T10" fmla="*/ 470 w 940"/>
                <a:gd name="T11" fmla="*/ 48 h 940"/>
                <a:gd name="T12" fmla="*/ 48 w 940"/>
                <a:gd name="T13" fmla="*/ 470 h 940"/>
                <a:gd name="T14" fmla="*/ 470 w 940"/>
                <a:gd name="T15" fmla="*/ 892 h 940"/>
                <a:gd name="T16" fmla="*/ 892 w 940"/>
                <a:gd name="T17" fmla="*/ 470 h 940"/>
                <a:gd name="T18" fmla="*/ 470 w 940"/>
                <a:gd name="T19" fmla="*/ 48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0" h="940">
                  <a:moveTo>
                    <a:pt x="470" y="940"/>
                  </a:moveTo>
                  <a:cubicBezTo>
                    <a:pt x="211" y="940"/>
                    <a:pt x="0" y="729"/>
                    <a:pt x="0" y="470"/>
                  </a:cubicBezTo>
                  <a:cubicBezTo>
                    <a:pt x="0" y="211"/>
                    <a:pt x="211" y="0"/>
                    <a:pt x="470" y="0"/>
                  </a:cubicBezTo>
                  <a:cubicBezTo>
                    <a:pt x="729" y="0"/>
                    <a:pt x="940" y="211"/>
                    <a:pt x="940" y="470"/>
                  </a:cubicBezTo>
                  <a:cubicBezTo>
                    <a:pt x="940" y="729"/>
                    <a:pt x="729" y="940"/>
                    <a:pt x="470" y="940"/>
                  </a:cubicBezTo>
                  <a:close/>
                  <a:moveTo>
                    <a:pt x="470" y="48"/>
                  </a:moveTo>
                  <a:cubicBezTo>
                    <a:pt x="237" y="48"/>
                    <a:pt x="48" y="237"/>
                    <a:pt x="48" y="470"/>
                  </a:cubicBezTo>
                  <a:cubicBezTo>
                    <a:pt x="48" y="703"/>
                    <a:pt x="237" y="892"/>
                    <a:pt x="470" y="892"/>
                  </a:cubicBezTo>
                  <a:cubicBezTo>
                    <a:pt x="703" y="892"/>
                    <a:pt x="892" y="703"/>
                    <a:pt x="892" y="470"/>
                  </a:cubicBezTo>
                  <a:cubicBezTo>
                    <a:pt x="892" y="237"/>
                    <a:pt x="703" y="48"/>
                    <a:pt x="470" y="48"/>
                  </a:cubicBez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2540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123526F6-1B33-4046-A8B9-CA3BE28208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39042" y="1658299"/>
              <a:ext cx="456972" cy="457940"/>
            </a:xfrm>
            <a:custGeom>
              <a:avLst/>
              <a:gdLst>
                <a:gd name="T0" fmla="*/ 470 w 940"/>
                <a:gd name="T1" fmla="*/ 940 h 940"/>
                <a:gd name="T2" fmla="*/ 0 w 940"/>
                <a:gd name="T3" fmla="*/ 470 h 940"/>
                <a:gd name="T4" fmla="*/ 470 w 940"/>
                <a:gd name="T5" fmla="*/ 0 h 940"/>
                <a:gd name="T6" fmla="*/ 940 w 940"/>
                <a:gd name="T7" fmla="*/ 470 h 940"/>
                <a:gd name="T8" fmla="*/ 470 w 940"/>
                <a:gd name="T9" fmla="*/ 940 h 940"/>
                <a:gd name="T10" fmla="*/ 470 w 940"/>
                <a:gd name="T11" fmla="*/ 48 h 940"/>
                <a:gd name="T12" fmla="*/ 48 w 940"/>
                <a:gd name="T13" fmla="*/ 470 h 940"/>
                <a:gd name="T14" fmla="*/ 470 w 940"/>
                <a:gd name="T15" fmla="*/ 892 h 940"/>
                <a:gd name="T16" fmla="*/ 892 w 940"/>
                <a:gd name="T17" fmla="*/ 470 h 940"/>
                <a:gd name="T18" fmla="*/ 470 w 940"/>
                <a:gd name="T19" fmla="*/ 48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0" h="940">
                  <a:moveTo>
                    <a:pt x="470" y="940"/>
                  </a:moveTo>
                  <a:cubicBezTo>
                    <a:pt x="211" y="940"/>
                    <a:pt x="0" y="729"/>
                    <a:pt x="0" y="470"/>
                  </a:cubicBezTo>
                  <a:cubicBezTo>
                    <a:pt x="0" y="211"/>
                    <a:pt x="211" y="0"/>
                    <a:pt x="470" y="0"/>
                  </a:cubicBezTo>
                  <a:cubicBezTo>
                    <a:pt x="729" y="0"/>
                    <a:pt x="940" y="211"/>
                    <a:pt x="940" y="470"/>
                  </a:cubicBezTo>
                  <a:cubicBezTo>
                    <a:pt x="940" y="729"/>
                    <a:pt x="729" y="940"/>
                    <a:pt x="470" y="940"/>
                  </a:cubicBezTo>
                  <a:close/>
                  <a:moveTo>
                    <a:pt x="470" y="48"/>
                  </a:moveTo>
                  <a:cubicBezTo>
                    <a:pt x="237" y="48"/>
                    <a:pt x="48" y="237"/>
                    <a:pt x="48" y="470"/>
                  </a:cubicBezTo>
                  <a:cubicBezTo>
                    <a:pt x="48" y="703"/>
                    <a:pt x="237" y="892"/>
                    <a:pt x="470" y="892"/>
                  </a:cubicBezTo>
                  <a:cubicBezTo>
                    <a:pt x="703" y="892"/>
                    <a:pt x="892" y="703"/>
                    <a:pt x="892" y="470"/>
                  </a:cubicBezTo>
                  <a:cubicBezTo>
                    <a:pt x="892" y="237"/>
                    <a:pt x="703" y="48"/>
                    <a:pt x="470" y="48"/>
                  </a:cubicBezTo>
                  <a:close/>
                </a:path>
              </a:pathLst>
            </a:cu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D2D61A2-4A47-4271-AAB8-874F305CF472}"/>
              </a:ext>
            </a:extLst>
          </p:cNvPr>
          <p:cNvGrpSpPr/>
          <p:nvPr/>
        </p:nvGrpSpPr>
        <p:grpSpPr>
          <a:xfrm>
            <a:off x="806760" y="1019366"/>
            <a:ext cx="168220" cy="439422"/>
            <a:chOff x="454918" y="2338868"/>
            <a:chExt cx="133573" cy="34891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0BE247E1-D774-4F17-A936-5DE602ABB66A}"/>
                </a:ext>
              </a:extLst>
            </p:cNvPr>
            <p:cNvSpPr>
              <a:spLocks/>
            </p:cNvSpPr>
            <p:nvPr/>
          </p:nvSpPr>
          <p:spPr bwMode="auto">
            <a:xfrm rot="19800000">
              <a:off x="537560" y="2377435"/>
              <a:ext cx="50931" cy="310350"/>
            </a:xfrm>
            <a:custGeom>
              <a:avLst/>
              <a:gdLst>
                <a:gd name="T0" fmla="*/ 34 w 138"/>
                <a:gd name="T1" fmla="*/ 841 h 841"/>
                <a:gd name="T2" fmla="*/ 18 w 138"/>
                <a:gd name="T3" fmla="*/ 835 h 841"/>
                <a:gd name="T4" fmla="*/ 16 w 138"/>
                <a:gd name="T5" fmla="*/ 801 h 841"/>
                <a:gd name="T6" fmla="*/ 79 w 138"/>
                <a:gd name="T7" fmla="*/ 729 h 841"/>
                <a:gd name="T8" fmla="*/ 17 w 138"/>
                <a:gd name="T9" fmla="*/ 654 h 841"/>
                <a:gd name="T10" fmla="*/ 18 w 138"/>
                <a:gd name="T11" fmla="*/ 624 h 841"/>
                <a:gd name="T12" fmla="*/ 81 w 138"/>
                <a:gd name="T13" fmla="*/ 549 h 841"/>
                <a:gd name="T14" fmla="*/ 20 w 138"/>
                <a:gd name="T15" fmla="*/ 476 h 841"/>
                <a:gd name="T16" fmla="*/ 20 w 138"/>
                <a:gd name="T17" fmla="*/ 445 h 841"/>
                <a:gd name="T18" fmla="*/ 71 w 138"/>
                <a:gd name="T19" fmla="*/ 388 h 841"/>
                <a:gd name="T20" fmla="*/ 7 w 138"/>
                <a:gd name="T21" fmla="*/ 310 h 841"/>
                <a:gd name="T22" fmla="*/ 8 w 138"/>
                <a:gd name="T23" fmla="*/ 279 h 841"/>
                <a:gd name="T24" fmla="*/ 71 w 138"/>
                <a:gd name="T25" fmla="*/ 208 h 841"/>
                <a:gd name="T26" fmla="*/ 7 w 138"/>
                <a:gd name="T27" fmla="*/ 130 h 841"/>
                <a:gd name="T28" fmla="*/ 8 w 138"/>
                <a:gd name="T29" fmla="*/ 100 h 841"/>
                <a:gd name="T30" fmla="*/ 82 w 138"/>
                <a:gd name="T31" fmla="*/ 12 h 841"/>
                <a:gd name="T32" fmla="*/ 115 w 138"/>
                <a:gd name="T33" fmla="*/ 9 h 841"/>
                <a:gd name="T34" fmla="*/ 118 w 138"/>
                <a:gd name="T35" fmla="*/ 42 h 841"/>
                <a:gd name="T36" fmla="*/ 57 w 138"/>
                <a:gd name="T37" fmla="*/ 115 h 841"/>
                <a:gd name="T38" fmla="*/ 121 w 138"/>
                <a:gd name="T39" fmla="*/ 194 h 841"/>
                <a:gd name="T40" fmla="*/ 120 w 138"/>
                <a:gd name="T41" fmla="*/ 225 h 841"/>
                <a:gd name="T42" fmla="*/ 57 w 138"/>
                <a:gd name="T43" fmla="*/ 296 h 841"/>
                <a:gd name="T44" fmla="*/ 121 w 138"/>
                <a:gd name="T45" fmla="*/ 374 h 841"/>
                <a:gd name="T46" fmla="*/ 120 w 138"/>
                <a:gd name="T47" fmla="*/ 405 h 841"/>
                <a:gd name="T48" fmla="*/ 70 w 138"/>
                <a:gd name="T49" fmla="*/ 461 h 841"/>
                <a:gd name="T50" fmla="*/ 130 w 138"/>
                <a:gd name="T51" fmla="*/ 534 h 841"/>
                <a:gd name="T52" fmla="*/ 130 w 138"/>
                <a:gd name="T53" fmla="*/ 564 h 841"/>
                <a:gd name="T54" fmla="*/ 67 w 138"/>
                <a:gd name="T55" fmla="*/ 639 h 841"/>
                <a:gd name="T56" fmla="*/ 129 w 138"/>
                <a:gd name="T57" fmla="*/ 714 h 841"/>
                <a:gd name="T58" fmla="*/ 128 w 138"/>
                <a:gd name="T59" fmla="*/ 745 h 841"/>
                <a:gd name="T60" fmla="*/ 52 w 138"/>
                <a:gd name="T61" fmla="*/ 833 h 841"/>
                <a:gd name="T62" fmla="*/ 34 w 138"/>
                <a:gd name="T63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8" h="841">
                  <a:moveTo>
                    <a:pt x="34" y="841"/>
                  </a:moveTo>
                  <a:cubicBezTo>
                    <a:pt x="28" y="841"/>
                    <a:pt x="23" y="839"/>
                    <a:pt x="18" y="835"/>
                  </a:cubicBezTo>
                  <a:cubicBezTo>
                    <a:pt x="8" y="827"/>
                    <a:pt x="7" y="811"/>
                    <a:pt x="16" y="801"/>
                  </a:cubicBezTo>
                  <a:cubicBezTo>
                    <a:pt x="79" y="729"/>
                    <a:pt x="79" y="729"/>
                    <a:pt x="79" y="729"/>
                  </a:cubicBezTo>
                  <a:cubicBezTo>
                    <a:pt x="17" y="654"/>
                    <a:pt x="17" y="654"/>
                    <a:pt x="17" y="654"/>
                  </a:cubicBezTo>
                  <a:cubicBezTo>
                    <a:pt x="10" y="645"/>
                    <a:pt x="10" y="632"/>
                    <a:pt x="18" y="624"/>
                  </a:cubicBezTo>
                  <a:cubicBezTo>
                    <a:pt x="81" y="549"/>
                    <a:pt x="81" y="549"/>
                    <a:pt x="81" y="549"/>
                  </a:cubicBezTo>
                  <a:cubicBezTo>
                    <a:pt x="20" y="476"/>
                    <a:pt x="20" y="476"/>
                    <a:pt x="20" y="476"/>
                  </a:cubicBezTo>
                  <a:cubicBezTo>
                    <a:pt x="12" y="467"/>
                    <a:pt x="12" y="454"/>
                    <a:pt x="20" y="445"/>
                  </a:cubicBezTo>
                  <a:cubicBezTo>
                    <a:pt x="71" y="388"/>
                    <a:pt x="71" y="388"/>
                    <a:pt x="71" y="388"/>
                  </a:cubicBezTo>
                  <a:cubicBezTo>
                    <a:pt x="7" y="310"/>
                    <a:pt x="7" y="310"/>
                    <a:pt x="7" y="310"/>
                  </a:cubicBezTo>
                  <a:cubicBezTo>
                    <a:pt x="0" y="301"/>
                    <a:pt x="0" y="288"/>
                    <a:pt x="8" y="279"/>
                  </a:cubicBezTo>
                  <a:cubicBezTo>
                    <a:pt x="71" y="208"/>
                    <a:pt x="71" y="208"/>
                    <a:pt x="71" y="208"/>
                  </a:cubicBezTo>
                  <a:cubicBezTo>
                    <a:pt x="7" y="130"/>
                    <a:pt x="7" y="130"/>
                    <a:pt x="7" y="130"/>
                  </a:cubicBezTo>
                  <a:cubicBezTo>
                    <a:pt x="0" y="121"/>
                    <a:pt x="0" y="108"/>
                    <a:pt x="8" y="100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90" y="1"/>
                    <a:pt x="105" y="0"/>
                    <a:pt x="115" y="9"/>
                  </a:cubicBezTo>
                  <a:cubicBezTo>
                    <a:pt x="126" y="17"/>
                    <a:pt x="127" y="32"/>
                    <a:pt x="118" y="42"/>
                  </a:cubicBezTo>
                  <a:cubicBezTo>
                    <a:pt x="57" y="115"/>
                    <a:pt x="57" y="115"/>
                    <a:pt x="57" y="115"/>
                  </a:cubicBezTo>
                  <a:cubicBezTo>
                    <a:pt x="121" y="194"/>
                    <a:pt x="121" y="194"/>
                    <a:pt x="121" y="194"/>
                  </a:cubicBezTo>
                  <a:cubicBezTo>
                    <a:pt x="128" y="203"/>
                    <a:pt x="128" y="216"/>
                    <a:pt x="120" y="225"/>
                  </a:cubicBezTo>
                  <a:cubicBezTo>
                    <a:pt x="57" y="296"/>
                    <a:pt x="57" y="296"/>
                    <a:pt x="57" y="296"/>
                  </a:cubicBezTo>
                  <a:cubicBezTo>
                    <a:pt x="121" y="374"/>
                    <a:pt x="121" y="374"/>
                    <a:pt x="121" y="374"/>
                  </a:cubicBezTo>
                  <a:cubicBezTo>
                    <a:pt x="128" y="383"/>
                    <a:pt x="128" y="396"/>
                    <a:pt x="120" y="405"/>
                  </a:cubicBezTo>
                  <a:cubicBezTo>
                    <a:pt x="70" y="461"/>
                    <a:pt x="70" y="461"/>
                    <a:pt x="70" y="461"/>
                  </a:cubicBezTo>
                  <a:cubicBezTo>
                    <a:pt x="130" y="534"/>
                    <a:pt x="130" y="534"/>
                    <a:pt x="130" y="534"/>
                  </a:cubicBezTo>
                  <a:cubicBezTo>
                    <a:pt x="138" y="542"/>
                    <a:pt x="138" y="556"/>
                    <a:pt x="130" y="564"/>
                  </a:cubicBezTo>
                  <a:cubicBezTo>
                    <a:pt x="67" y="639"/>
                    <a:pt x="67" y="639"/>
                    <a:pt x="67" y="639"/>
                  </a:cubicBezTo>
                  <a:cubicBezTo>
                    <a:pt x="129" y="714"/>
                    <a:pt x="129" y="714"/>
                    <a:pt x="129" y="714"/>
                  </a:cubicBezTo>
                  <a:cubicBezTo>
                    <a:pt x="136" y="723"/>
                    <a:pt x="136" y="736"/>
                    <a:pt x="128" y="745"/>
                  </a:cubicBezTo>
                  <a:cubicBezTo>
                    <a:pt x="52" y="833"/>
                    <a:pt x="52" y="833"/>
                    <a:pt x="52" y="833"/>
                  </a:cubicBezTo>
                  <a:cubicBezTo>
                    <a:pt x="47" y="838"/>
                    <a:pt x="41" y="841"/>
                    <a:pt x="34" y="841"/>
                  </a:cubicBez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2540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249E1A7B-1FFD-4002-B8B5-600932743638}"/>
                </a:ext>
              </a:extLst>
            </p:cNvPr>
            <p:cNvSpPr>
              <a:spLocks/>
            </p:cNvSpPr>
            <p:nvPr/>
          </p:nvSpPr>
          <p:spPr bwMode="auto">
            <a:xfrm rot="19800000">
              <a:off x="454918" y="2338868"/>
              <a:ext cx="50931" cy="310350"/>
            </a:xfrm>
            <a:custGeom>
              <a:avLst/>
              <a:gdLst>
                <a:gd name="T0" fmla="*/ 34 w 138"/>
                <a:gd name="T1" fmla="*/ 841 h 841"/>
                <a:gd name="T2" fmla="*/ 18 w 138"/>
                <a:gd name="T3" fmla="*/ 835 h 841"/>
                <a:gd name="T4" fmla="*/ 16 w 138"/>
                <a:gd name="T5" fmla="*/ 801 h 841"/>
                <a:gd name="T6" fmla="*/ 79 w 138"/>
                <a:gd name="T7" fmla="*/ 729 h 841"/>
                <a:gd name="T8" fmla="*/ 17 w 138"/>
                <a:gd name="T9" fmla="*/ 654 h 841"/>
                <a:gd name="T10" fmla="*/ 18 w 138"/>
                <a:gd name="T11" fmla="*/ 624 h 841"/>
                <a:gd name="T12" fmla="*/ 81 w 138"/>
                <a:gd name="T13" fmla="*/ 549 h 841"/>
                <a:gd name="T14" fmla="*/ 20 w 138"/>
                <a:gd name="T15" fmla="*/ 476 h 841"/>
                <a:gd name="T16" fmla="*/ 20 w 138"/>
                <a:gd name="T17" fmla="*/ 445 h 841"/>
                <a:gd name="T18" fmla="*/ 71 w 138"/>
                <a:gd name="T19" fmla="*/ 388 h 841"/>
                <a:gd name="T20" fmla="*/ 7 w 138"/>
                <a:gd name="T21" fmla="*/ 310 h 841"/>
                <a:gd name="T22" fmla="*/ 8 w 138"/>
                <a:gd name="T23" fmla="*/ 279 h 841"/>
                <a:gd name="T24" fmla="*/ 71 w 138"/>
                <a:gd name="T25" fmla="*/ 208 h 841"/>
                <a:gd name="T26" fmla="*/ 7 w 138"/>
                <a:gd name="T27" fmla="*/ 130 h 841"/>
                <a:gd name="T28" fmla="*/ 8 w 138"/>
                <a:gd name="T29" fmla="*/ 100 h 841"/>
                <a:gd name="T30" fmla="*/ 82 w 138"/>
                <a:gd name="T31" fmla="*/ 12 h 841"/>
                <a:gd name="T32" fmla="*/ 115 w 138"/>
                <a:gd name="T33" fmla="*/ 9 h 841"/>
                <a:gd name="T34" fmla="*/ 118 w 138"/>
                <a:gd name="T35" fmla="*/ 42 h 841"/>
                <a:gd name="T36" fmla="*/ 57 w 138"/>
                <a:gd name="T37" fmla="*/ 115 h 841"/>
                <a:gd name="T38" fmla="*/ 121 w 138"/>
                <a:gd name="T39" fmla="*/ 194 h 841"/>
                <a:gd name="T40" fmla="*/ 120 w 138"/>
                <a:gd name="T41" fmla="*/ 225 h 841"/>
                <a:gd name="T42" fmla="*/ 57 w 138"/>
                <a:gd name="T43" fmla="*/ 296 h 841"/>
                <a:gd name="T44" fmla="*/ 121 w 138"/>
                <a:gd name="T45" fmla="*/ 374 h 841"/>
                <a:gd name="T46" fmla="*/ 120 w 138"/>
                <a:gd name="T47" fmla="*/ 405 h 841"/>
                <a:gd name="T48" fmla="*/ 70 w 138"/>
                <a:gd name="T49" fmla="*/ 461 h 841"/>
                <a:gd name="T50" fmla="*/ 130 w 138"/>
                <a:gd name="T51" fmla="*/ 534 h 841"/>
                <a:gd name="T52" fmla="*/ 130 w 138"/>
                <a:gd name="T53" fmla="*/ 564 h 841"/>
                <a:gd name="T54" fmla="*/ 67 w 138"/>
                <a:gd name="T55" fmla="*/ 639 h 841"/>
                <a:gd name="T56" fmla="*/ 129 w 138"/>
                <a:gd name="T57" fmla="*/ 714 h 841"/>
                <a:gd name="T58" fmla="*/ 128 w 138"/>
                <a:gd name="T59" fmla="*/ 745 h 841"/>
                <a:gd name="T60" fmla="*/ 52 w 138"/>
                <a:gd name="T61" fmla="*/ 833 h 841"/>
                <a:gd name="T62" fmla="*/ 34 w 138"/>
                <a:gd name="T63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8" h="841">
                  <a:moveTo>
                    <a:pt x="34" y="841"/>
                  </a:moveTo>
                  <a:cubicBezTo>
                    <a:pt x="28" y="841"/>
                    <a:pt x="23" y="839"/>
                    <a:pt x="18" y="835"/>
                  </a:cubicBezTo>
                  <a:cubicBezTo>
                    <a:pt x="8" y="827"/>
                    <a:pt x="7" y="811"/>
                    <a:pt x="16" y="801"/>
                  </a:cubicBezTo>
                  <a:cubicBezTo>
                    <a:pt x="79" y="729"/>
                    <a:pt x="79" y="729"/>
                    <a:pt x="79" y="729"/>
                  </a:cubicBezTo>
                  <a:cubicBezTo>
                    <a:pt x="17" y="654"/>
                    <a:pt x="17" y="654"/>
                    <a:pt x="17" y="654"/>
                  </a:cubicBezTo>
                  <a:cubicBezTo>
                    <a:pt x="10" y="645"/>
                    <a:pt x="10" y="632"/>
                    <a:pt x="18" y="624"/>
                  </a:cubicBezTo>
                  <a:cubicBezTo>
                    <a:pt x="81" y="549"/>
                    <a:pt x="81" y="549"/>
                    <a:pt x="81" y="549"/>
                  </a:cubicBezTo>
                  <a:cubicBezTo>
                    <a:pt x="20" y="476"/>
                    <a:pt x="20" y="476"/>
                    <a:pt x="20" y="476"/>
                  </a:cubicBezTo>
                  <a:cubicBezTo>
                    <a:pt x="12" y="467"/>
                    <a:pt x="12" y="454"/>
                    <a:pt x="20" y="445"/>
                  </a:cubicBezTo>
                  <a:cubicBezTo>
                    <a:pt x="71" y="388"/>
                    <a:pt x="71" y="388"/>
                    <a:pt x="71" y="388"/>
                  </a:cubicBezTo>
                  <a:cubicBezTo>
                    <a:pt x="7" y="310"/>
                    <a:pt x="7" y="310"/>
                    <a:pt x="7" y="310"/>
                  </a:cubicBezTo>
                  <a:cubicBezTo>
                    <a:pt x="0" y="301"/>
                    <a:pt x="0" y="288"/>
                    <a:pt x="8" y="279"/>
                  </a:cubicBezTo>
                  <a:cubicBezTo>
                    <a:pt x="71" y="208"/>
                    <a:pt x="71" y="208"/>
                    <a:pt x="71" y="208"/>
                  </a:cubicBezTo>
                  <a:cubicBezTo>
                    <a:pt x="7" y="130"/>
                    <a:pt x="7" y="130"/>
                    <a:pt x="7" y="130"/>
                  </a:cubicBezTo>
                  <a:cubicBezTo>
                    <a:pt x="0" y="121"/>
                    <a:pt x="0" y="108"/>
                    <a:pt x="8" y="100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90" y="1"/>
                    <a:pt x="105" y="0"/>
                    <a:pt x="115" y="9"/>
                  </a:cubicBezTo>
                  <a:cubicBezTo>
                    <a:pt x="126" y="17"/>
                    <a:pt x="127" y="32"/>
                    <a:pt x="118" y="42"/>
                  </a:cubicBezTo>
                  <a:cubicBezTo>
                    <a:pt x="57" y="115"/>
                    <a:pt x="57" y="115"/>
                    <a:pt x="57" y="115"/>
                  </a:cubicBezTo>
                  <a:cubicBezTo>
                    <a:pt x="121" y="194"/>
                    <a:pt x="121" y="194"/>
                    <a:pt x="121" y="194"/>
                  </a:cubicBezTo>
                  <a:cubicBezTo>
                    <a:pt x="128" y="203"/>
                    <a:pt x="128" y="216"/>
                    <a:pt x="120" y="225"/>
                  </a:cubicBezTo>
                  <a:cubicBezTo>
                    <a:pt x="57" y="296"/>
                    <a:pt x="57" y="296"/>
                    <a:pt x="57" y="296"/>
                  </a:cubicBezTo>
                  <a:cubicBezTo>
                    <a:pt x="121" y="374"/>
                    <a:pt x="121" y="374"/>
                    <a:pt x="121" y="374"/>
                  </a:cubicBezTo>
                  <a:cubicBezTo>
                    <a:pt x="128" y="383"/>
                    <a:pt x="128" y="396"/>
                    <a:pt x="120" y="405"/>
                  </a:cubicBezTo>
                  <a:cubicBezTo>
                    <a:pt x="70" y="461"/>
                    <a:pt x="70" y="461"/>
                    <a:pt x="70" y="461"/>
                  </a:cubicBezTo>
                  <a:cubicBezTo>
                    <a:pt x="130" y="534"/>
                    <a:pt x="130" y="534"/>
                    <a:pt x="130" y="534"/>
                  </a:cubicBezTo>
                  <a:cubicBezTo>
                    <a:pt x="138" y="542"/>
                    <a:pt x="138" y="556"/>
                    <a:pt x="130" y="564"/>
                  </a:cubicBezTo>
                  <a:cubicBezTo>
                    <a:pt x="67" y="639"/>
                    <a:pt x="67" y="639"/>
                    <a:pt x="67" y="639"/>
                  </a:cubicBezTo>
                  <a:cubicBezTo>
                    <a:pt x="129" y="714"/>
                    <a:pt x="129" y="714"/>
                    <a:pt x="129" y="714"/>
                  </a:cubicBezTo>
                  <a:cubicBezTo>
                    <a:pt x="136" y="723"/>
                    <a:pt x="136" y="736"/>
                    <a:pt x="128" y="745"/>
                  </a:cubicBezTo>
                  <a:cubicBezTo>
                    <a:pt x="52" y="833"/>
                    <a:pt x="52" y="833"/>
                    <a:pt x="52" y="833"/>
                  </a:cubicBezTo>
                  <a:cubicBezTo>
                    <a:pt x="47" y="838"/>
                    <a:pt x="41" y="841"/>
                    <a:pt x="34" y="841"/>
                  </a:cubicBezTo>
                  <a:close/>
                </a:path>
              </a:pathLst>
            </a:custGeom>
            <a:solidFill>
              <a:schemeClr val="accent5"/>
            </a:solidFill>
            <a:ln w="1905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FDB698-602C-4773-BE21-5A20AD626043}"/>
              </a:ext>
            </a:extLst>
          </p:cNvPr>
          <p:cNvGrpSpPr/>
          <p:nvPr/>
        </p:nvGrpSpPr>
        <p:grpSpPr>
          <a:xfrm>
            <a:off x="10399703" y="5999063"/>
            <a:ext cx="222632" cy="195900"/>
            <a:chOff x="1408659" y="4399010"/>
            <a:chExt cx="361762" cy="318324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0DD95F60-6CC8-4E09-842D-D9E3BF744100}"/>
                </a:ext>
              </a:extLst>
            </p:cNvPr>
            <p:cNvSpPr>
              <a:spLocks noEditPoints="1"/>
            </p:cNvSpPr>
            <p:nvPr/>
          </p:nvSpPr>
          <p:spPr bwMode="auto">
            <a:xfrm rot="20700000">
              <a:off x="1491301" y="4437578"/>
              <a:ext cx="279120" cy="279756"/>
            </a:xfrm>
            <a:custGeom>
              <a:avLst/>
              <a:gdLst>
                <a:gd name="T0" fmla="*/ 850 w 874"/>
                <a:gd name="T1" fmla="*/ 874 h 874"/>
                <a:gd name="T2" fmla="*/ 24 w 874"/>
                <a:gd name="T3" fmla="*/ 874 h 874"/>
                <a:gd name="T4" fmla="*/ 0 w 874"/>
                <a:gd name="T5" fmla="*/ 850 h 874"/>
                <a:gd name="T6" fmla="*/ 0 w 874"/>
                <a:gd name="T7" fmla="*/ 24 h 874"/>
                <a:gd name="T8" fmla="*/ 24 w 874"/>
                <a:gd name="T9" fmla="*/ 0 h 874"/>
                <a:gd name="T10" fmla="*/ 850 w 874"/>
                <a:gd name="T11" fmla="*/ 0 h 874"/>
                <a:gd name="T12" fmla="*/ 874 w 874"/>
                <a:gd name="T13" fmla="*/ 24 h 874"/>
                <a:gd name="T14" fmla="*/ 874 w 874"/>
                <a:gd name="T15" fmla="*/ 850 h 874"/>
                <a:gd name="T16" fmla="*/ 850 w 874"/>
                <a:gd name="T17" fmla="*/ 874 h 874"/>
                <a:gd name="T18" fmla="*/ 48 w 874"/>
                <a:gd name="T19" fmla="*/ 826 h 874"/>
                <a:gd name="T20" fmla="*/ 826 w 874"/>
                <a:gd name="T21" fmla="*/ 826 h 874"/>
                <a:gd name="T22" fmla="*/ 826 w 874"/>
                <a:gd name="T23" fmla="*/ 48 h 874"/>
                <a:gd name="T24" fmla="*/ 48 w 874"/>
                <a:gd name="T25" fmla="*/ 48 h 874"/>
                <a:gd name="T26" fmla="*/ 48 w 874"/>
                <a:gd name="T27" fmla="*/ 826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4" h="874">
                  <a:moveTo>
                    <a:pt x="850" y="874"/>
                  </a:moveTo>
                  <a:cubicBezTo>
                    <a:pt x="24" y="874"/>
                    <a:pt x="24" y="874"/>
                    <a:pt x="24" y="874"/>
                  </a:cubicBezTo>
                  <a:cubicBezTo>
                    <a:pt x="11" y="874"/>
                    <a:pt x="0" y="863"/>
                    <a:pt x="0" y="85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63" y="0"/>
                    <a:pt x="874" y="11"/>
                    <a:pt x="874" y="24"/>
                  </a:cubicBezTo>
                  <a:cubicBezTo>
                    <a:pt x="874" y="850"/>
                    <a:pt x="874" y="850"/>
                    <a:pt x="874" y="850"/>
                  </a:cubicBezTo>
                  <a:cubicBezTo>
                    <a:pt x="874" y="863"/>
                    <a:pt x="863" y="874"/>
                    <a:pt x="850" y="874"/>
                  </a:cubicBezTo>
                  <a:close/>
                  <a:moveTo>
                    <a:pt x="48" y="826"/>
                  </a:moveTo>
                  <a:cubicBezTo>
                    <a:pt x="826" y="826"/>
                    <a:pt x="826" y="826"/>
                    <a:pt x="826" y="826"/>
                  </a:cubicBezTo>
                  <a:cubicBezTo>
                    <a:pt x="826" y="48"/>
                    <a:pt x="826" y="48"/>
                    <a:pt x="826" y="48"/>
                  </a:cubicBezTo>
                  <a:cubicBezTo>
                    <a:pt x="48" y="48"/>
                    <a:pt x="48" y="48"/>
                    <a:pt x="48" y="48"/>
                  </a:cubicBezTo>
                  <a:lnTo>
                    <a:pt x="48" y="826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2540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254B035A-EEF3-4433-AABC-A41BD0C54DDB}"/>
                </a:ext>
              </a:extLst>
            </p:cNvPr>
            <p:cNvSpPr>
              <a:spLocks noEditPoints="1"/>
            </p:cNvSpPr>
            <p:nvPr/>
          </p:nvSpPr>
          <p:spPr bwMode="auto">
            <a:xfrm rot="20700000">
              <a:off x="1408659" y="4399010"/>
              <a:ext cx="279120" cy="279756"/>
            </a:xfrm>
            <a:custGeom>
              <a:avLst/>
              <a:gdLst>
                <a:gd name="T0" fmla="*/ 850 w 874"/>
                <a:gd name="T1" fmla="*/ 874 h 874"/>
                <a:gd name="T2" fmla="*/ 24 w 874"/>
                <a:gd name="T3" fmla="*/ 874 h 874"/>
                <a:gd name="T4" fmla="*/ 0 w 874"/>
                <a:gd name="T5" fmla="*/ 850 h 874"/>
                <a:gd name="T6" fmla="*/ 0 w 874"/>
                <a:gd name="T7" fmla="*/ 24 h 874"/>
                <a:gd name="T8" fmla="*/ 24 w 874"/>
                <a:gd name="T9" fmla="*/ 0 h 874"/>
                <a:gd name="T10" fmla="*/ 850 w 874"/>
                <a:gd name="T11" fmla="*/ 0 h 874"/>
                <a:gd name="T12" fmla="*/ 874 w 874"/>
                <a:gd name="T13" fmla="*/ 24 h 874"/>
                <a:gd name="T14" fmla="*/ 874 w 874"/>
                <a:gd name="T15" fmla="*/ 850 h 874"/>
                <a:gd name="T16" fmla="*/ 850 w 874"/>
                <a:gd name="T17" fmla="*/ 874 h 874"/>
                <a:gd name="T18" fmla="*/ 48 w 874"/>
                <a:gd name="T19" fmla="*/ 826 h 874"/>
                <a:gd name="T20" fmla="*/ 826 w 874"/>
                <a:gd name="T21" fmla="*/ 826 h 874"/>
                <a:gd name="T22" fmla="*/ 826 w 874"/>
                <a:gd name="T23" fmla="*/ 48 h 874"/>
                <a:gd name="T24" fmla="*/ 48 w 874"/>
                <a:gd name="T25" fmla="*/ 48 h 874"/>
                <a:gd name="T26" fmla="*/ 48 w 874"/>
                <a:gd name="T27" fmla="*/ 826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4" h="874">
                  <a:moveTo>
                    <a:pt x="850" y="874"/>
                  </a:moveTo>
                  <a:cubicBezTo>
                    <a:pt x="24" y="874"/>
                    <a:pt x="24" y="874"/>
                    <a:pt x="24" y="874"/>
                  </a:cubicBezTo>
                  <a:cubicBezTo>
                    <a:pt x="11" y="874"/>
                    <a:pt x="0" y="863"/>
                    <a:pt x="0" y="85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63" y="0"/>
                    <a:pt x="874" y="11"/>
                    <a:pt x="874" y="24"/>
                  </a:cubicBezTo>
                  <a:cubicBezTo>
                    <a:pt x="874" y="850"/>
                    <a:pt x="874" y="850"/>
                    <a:pt x="874" y="850"/>
                  </a:cubicBezTo>
                  <a:cubicBezTo>
                    <a:pt x="874" y="863"/>
                    <a:pt x="863" y="874"/>
                    <a:pt x="850" y="874"/>
                  </a:cubicBezTo>
                  <a:close/>
                  <a:moveTo>
                    <a:pt x="48" y="826"/>
                  </a:moveTo>
                  <a:cubicBezTo>
                    <a:pt x="826" y="826"/>
                    <a:pt x="826" y="826"/>
                    <a:pt x="826" y="826"/>
                  </a:cubicBezTo>
                  <a:cubicBezTo>
                    <a:pt x="826" y="48"/>
                    <a:pt x="826" y="48"/>
                    <a:pt x="826" y="48"/>
                  </a:cubicBezTo>
                  <a:cubicBezTo>
                    <a:pt x="48" y="48"/>
                    <a:pt x="48" y="48"/>
                    <a:pt x="48" y="48"/>
                  </a:cubicBezTo>
                  <a:lnTo>
                    <a:pt x="48" y="826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B677C4-D652-49B1-A963-162B0ED02C15}"/>
              </a:ext>
            </a:extLst>
          </p:cNvPr>
          <p:cNvGrpSpPr/>
          <p:nvPr/>
        </p:nvGrpSpPr>
        <p:grpSpPr>
          <a:xfrm>
            <a:off x="2159189" y="1442134"/>
            <a:ext cx="198924" cy="155118"/>
            <a:chOff x="1453368" y="1325519"/>
            <a:chExt cx="198924" cy="155118"/>
          </a:xfrm>
        </p:grpSpPr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FCCFC334-16C4-450A-90E4-C1C2557224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36010" y="1364087"/>
              <a:ext cx="116282" cy="116550"/>
            </a:xfrm>
            <a:custGeom>
              <a:avLst/>
              <a:gdLst>
                <a:gd name="T0" fmla="*/ 108 w 216"/>
                <a:gd name="T1" fmla="*/ 216 h 216"/>
                <a:gd name="T2" fmla="*/ 0 w 216"/>
                <a:gd name="T3" fmla="*/ 108 h 216"/>
                <a:gd name="T4" fmla="*/ 108 w 216"/>
                <a:gd name="T5" fmla="*/ 0 h 216"/>
                <a:gd name="T6" fmla="*/ 216 w 216"/>
                <a:gd name="T7" fmla="*/ 108 h 216"/>
                <a:gd name="T8" fmla="*/ 108 w 216"/>
                <a:gd name="T9" fmla="*/ 216 h 216"/>
                <a:gd name="T10" fmla="*/ 108 w 216"/>
                <a:gd name="T11" fmla="*/ 48 h 216"/>
                <a:gd name="T12" fmla="*/ 48 w 216"/>
                <a:gd name="T13" fmla="*/ 108 h 216"/>
                <a:gd name="T14" fmla="*/ 108 w 216"/>
                <a:gd name="T15" fmla="*/ 168 h 216"/>
                <a:gd name="T16" fmla="*/ 168 w 216"/>
                <a:gd name="T17" fmla="*/ 108 h 216"/>
                <a:gd name="T18" fmla="*/ 108 w 216"/>
                <a:gd name="T19" fmla="*/ 48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6" h="216">
                  <a:moveTo>
                    <a:pt x="108" y="216"/>
                  </a:moveTo>
                  <a:cubicBezTo>
                    <a:pt x="48" y="216"/>
                    <a:pt x="0" y="168"/>
                    <a:pt x="0" y="108"/>
                  </a:cubicBezTo>
                  <a:cubicBezTo>
                    <a:pt x="0" y="48"/>
                    <a:pt x="48" y="0"/>
                    <a:pt x="108" y="0"/>
                  </a:cubicBezTo>
                  <a:cubicBezTo>
                    <a:pt x="168" y="0"/>
                    <a:pt x="216" y="48"/>
                    <a:pt x="216" y="108"/>
                  </a:cubicBezTo>
                  <a:cubicBezTo>
                    <a:pt x="216" y="168"/>
                    <a:pt x="168" y="216"/>
                    <a:pt x="108" y="216"/>
                  </a:cubicBezTo>
                  <a:close/>
                  <a:moveTo>
                    <a:pt x="108" y="48"/>
                  </a:moveTo>
                  <a:cubicBezTo>
                    <a:pt x="75" y="48"/>
                    <a:pt x="48" y="75"/>
                    <a:pt x="48" y="108"/>
                  </a:cubicBezTo>
                  <a:cubicBezTo>
                    <a:pt x="48" y="141"/>
                    <a:pt x="75" y="168"/>
                    <a:pt x="108" y="168"/>
                  </a:cubicBezTo>
                  <a:cubicBezTo>
                    <a:pt x="141" y="168"/>
                    <a:pt x="168" y="141"/>
                    <a:pt x="168" y="108"/>
                  </a:cubicBezTo>
                  <a:cubicBezTo>
                    <a:pt x="168" y="75"/>
                    <a:pt x="141" y="48"/>
                    <a:pt x="108" y="48"/>
                  </a:cubicBez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2540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910EF777-885E-4660-8E6C-0391E9FCAA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53368" y="1325519"/>
              <a:ext cx="116282" cy="116550"/>
            </a:xfrm>
            <a:custGeom>
              <a:avLst/>
              <a:gdLst>
                <a:gd name="T0" fmla="*/ 108 w 216"/>
                <a:gd name="T1" fmla="*/ 216 h 216"/>
                <a:gd name="T2" fmla="*/ 0 w 216"/>
                <a:gd name="T3" fmla="*/ 108 h 216"/>
                <a:gd name="T4" fmla="*/ 108 w 216"/>
                <a:gd name="T5" fmla="*/ 0 h 216"/>
                <a:gd name="T6" fmla="*/ 216 w 216"/>
                <a:gd name="T7" fmla="*/ 108 h 216"/>
                <a:gd name="T8" fmla="*/ 108 w 216"/>
                <a:gd name="T9" fmla="*/ 216 h 216"/>
                <a:gd name="T10" fmla="*/ 108 w 216"/>
                <a:gd name="T11" fmla="*/ 48 h 216"/>
                <a:gd name="T12" fmla="*/ 48 w 216"/>
                <a:gd name="T13" fmla="*/ 108 h 216"/>
                <a:gd name="T14" fmla="*/ 108 w 216"/>
                <a:gd name="T15" fmla="*/ 168 h 216"/>
                <a:gd name="T16" fmla="*/ 168 w 216"/>
                <a:gd name="T17" fmla="*/ 108 h 216"/>
                <a:gd name="T18" fmla="*/ 108 w 216"/>
                <a:gd name="T19" fmla="*/ 48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6" h="216">
                  <a:moveTo>
                    <a:pt x="108" y="216"/>
                  </a:moveTo>
                  <a:cubicBezTo>
                    <a:pt x="48" y="216"/>
                    <a:pt x="0" y="168"/>
                    <a:pt x="0" y="108"/>
                  </a:cubicBezTo>
                  <a:cubicBezTo>
                    <a:pt x="0" y="48"/>
                    <a:pt x="48" y="0"/>
                    <a:pt x="108" y="0"/>
                  </a:cubicBezTo>
                  <a:cubicBezTo>
                    <a:pt x="168" y="0"/>
                    <a:pt x="216" y="48"/>
                    <a:pt x="216" y="108"/>
                  </a:cubicBezTo>
                  <a:cubicBezTo>
                    <a:pt x="216" y="168"/>
                    <a:pt x="168" y="216"/>
                    <a:pt x="108" y="216"/>
                  </a:cubicBezTo>
                  <a:close/>
                  <a:moveTo>
                    <a:pt x="108" y="48"/>
                  </a:moveTo>
                  <a:cubicBezTo>
                    <a:pt x="75" y="48"/>
                    <a:pt x="48" y="75"/>
                    <a:pt x="48" y="108"/>
                  </a:cubicBezTo>
                  <a:cubicBezTo>
                    <a:pt x="48" y="141"/>
                    <a:pt x="75" y="168"/>
                    <a:pt x="108" y="168"/>
                  </a:cubicBezTo>
                  <a:cubicBezTo>
                    <a:pt x="141" y="168"/>
                    <a:pt x="168" y="141"/>
                    <a:pt x="168" y="108"/>
                  </a:cubicBezTo>
                  <a:cubicBezTo>
                    <a:pt x="168" y="75"/>
                    <a:pt x="141" y="48"/>
                    <a:pt x="108" y="48"/>
                  </a:cubicBezTo>
                  <a:close/>
                </a:path>
              </a:pathLst>
            </a:custGeom>
            <a:solidFill>
              <a:schemeClr val="accent3"/>
            </a:solidFill>
            <a:ln w="19050">
              <a:solidFill>
                <a:schemeClr val="accent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PA_库_文本框 25">
            <a:extLst>
              <a:ext uri="{FF2B5EF4-FFF2-40B4-BE49-F238E27FC236}">
                <a16:creationId xmlns:a16="http://schemas.microsoft.com/office/drawing/2014/main" id="{6DE42AA2-8117-4B7E-BFEE-417B9A21AE7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92297" y="4839990"/>
            <a:ext cx="8607406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The quick, brown fox jumps over a lazy dog. DJs flock by-time MTV ax quiz prog. Junk MTV quiz graceby by fox whelps. Bawds jog, flick quartz, vex nymphs. Waltz, bad nymph, for quick jigs vex! Fox nymphs grab quick-jived waltz.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71210CF-A43D-436B-86F1-F8EB5E31CF83}"/>
              </a:ext>
            </a:extLst>
          </p:cNvPr>
          <p:cNvGrpSpPr/>
          <p:nvPr/>
        </p:nvGrpSpPr>
        <p:grpSpPr>
          <a:xfrm>
            <a:off x="5725398" y="5737186"/>
            <a:ext cx="741204" cy="129102"/>
            <a:chOff x="5510618" y="5867489"/>
            <a:chExt cx="741204" cy="129102"/>
          </a:xfrm>
          <a:solidFill>
            <a:schemeClr val="accent1"/>
          </a:solidFill>
        </p:grpSpPr>
        <p:sp>
          <p:nvSpPr>
            <p:cNvPr id="28" name="Freeform 75">
              <a:extLst>
                <a:ext uri="{FF2B5EF4-FFF2-40B4-BE49-F238E27FC236}">
                  <a16:creationId xmlns:a16="http://schemas.microsoft.com/office/drawing/2014/main" id="{E149C7F6-98C8-4B31-9569-00DBCE0B1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4996" y="5867489"/>
              <a:ext cx="69517" cy="129102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  <p:sp>
          <p:nvSpPr>
            <p:cNvPr id="29" name="Freeform 85">
              <a:extLst>
                <a:ext uri="{FF2B5EF4-FFF2-40B4-BE49-F238E27FC236}">
                  <a16:creationId xmlns:a16="http://schemas.microsoft.com/office/drawing/2014/main" id="{F2B84D36-241D-438C-8E84-DEC7AD69AC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0618" y="5879488"/>
              <a:ext cx="130758" cy="105104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  <p:sp>
          <p:nvSpPr>
            <p:cNvPr id="30" name="Freeform 87">
              <a:extLst>
                <a:ext uri="{FF2B5EF4-FFF2-40B4-BE49-F238E27FC236}">
                  <a16:creationId xmlns:a16="http://schemas.microsoft.com/office/drawing/2014/main" id="{7128B8CC-141F-4E94-8810-FD8CBFE5C0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30995" y="5870385"/>
              <a:ext cx="120827" cy="123310"/>
            </a:xfrm>
            <a:custGeom>
              <a:avLst/>
              <a:gdLst>
                <a:gd name="T0" fmla="*/ 187705 w 426"/>
                <a:gd name="T1" fmla="*/ 115822 h 435"/>
                <a:gd name="T2" fmla="*/ 187705 w 426"/>
                <a:gd name="T3" fmla="*/ 115822 h 435"/>
                <a:gd name="T4" fmla="*/ 115888 w 426"/>
                <a:gd name="T5" fmla="*/ 188143 h 435"/>
                <a:gd name="T6" fmla="*/ 42982 w 426"/>
                <a:gd name="T7" fmla="*/ 115822 h 435"/>
                <a:gd name="T8" fmla="*/ 47878 w 426"/>
                <a:gd name="T9" fmla="*/ 106034 h 435"/>
                <a:gd name="T10" fmla="*/ 0 w 426"/>
                <a:gd name="T11" fmla="*/ 106034 h 435"/>
                <a:gd name="T12" fmla="*/ 0 w 426"/>
                <a:gd name="T13" fmla="*/ 197387 h 435"/>
                <a:gd name="T14" fmla="*/ 33733 w 426"/>
                <a:gd name="T15" fmla="*/ 235994 h 435"/>
                <a:gd name="T16" fmla="*/ 197498 w 426"/>
                <a:gd name="T17" fmla="*/ 235994 h 435"/>
                <a:gd name="T18" fmla="*/ 231231 w 426"/>
                <a:gd name="T19" fmla="*/ 197387 h 435"/>
                <a:gd name="T20" fmla="*/ 231231 w 426"/>
                <a:gd name="T21" fmla="*/ 106034 h 435"/>
                <a:gd name="T22" fmla="*/ 183353 w 426"/>
                <a:gd name="T23" fmla="*/ 106034 h 435"/>
                <a:gd name="T24" fmla="*/ 187705 w 426"/>
                <a:gd name="T25" fmla="*/ 115822 h 435"/>
                <a:gd name="T26" fmla="*/ 197498 w 426"/>
                <a:gd name="T27" fmla="*/ 0 h 435"/>
                <a:gd name="T28" fmla="*/ 197498 w 426"/>
                <a:gd name="T29" fmla="*/ 0 h 435"/>
                <a:gd name="T30" fmla="*/ 33733 w 426"/>
                <a:gd name="T31" fmla="*/ 0 h 435"/>
                <a:gd name="T32" fmla="*/ 0 w 426"/>
                <a:gd name="T33" fmla="*/ 38607 h 435"/>
                <a:gd name="T34" fmla="*/ 0 w 426"/>
                <a:gd name="T35" fmla="*/ 77215 h 435"/>
                <a:gd name="T36" fmla="*/ 57672 w 426"/>
                <a:gd name="T37" fmla="*/ 77215 h 435"/>
                <a:gd name="T38" fmla="*/ 115888 w 426"/>
                <a:gd name="T39" fmla="*/ 48395 h 435"/>
                <a:gd name="T40" fmla="*/ 173559 w 426"/>
                <a:gd name="T41" fmla="*/ 77215 h 435"/>
                <a:gd name="T42" fmla="*/ 231231 w 426"/>
                <a:gd name="T43" fmla="*/ 77215 h 435"/>
                <a:gd name="T44" fmla="*/ 231231 w 426"/>
                <a:gd name="T45" fmla="*/ 38607 h 435"/>
                <a:gd name="T46" fmla="*/ 197498 w 426"/>
                <a:gd name="T47" fmla="*/ 0 h 435"/>
                <a:gd name="T48" fmla="*/ 212188 w 426"/>
                <a:gd name="T49" fmla="*/ 48395 h 435"/>
                <a:gd name="T50" fmla="*/ 212188 w 426"/>
                <a:gd name="T51" fmla="*/ 48395 h 435"/>
                <a:gd name="T52" fmla="*/ 207292 w 426"/>
                <a:gd name="T53" fmla="*/ 52745 h 435"/>
                <a:gd name="T54" fmla="*/ 187705 w 426"/>
                <a:gd name="T55" fmla="*/ 52745 h 435"/>
                <a:gd name="T56" fmla="*/ 178456 w 426"/>
                <a:gd name="T57" fmla="*/ 48395 h 435"/>
                <a:gd name="T58" fmla="*/ 178456 w 426"/>
                <a:gd name="T59" fmla="*/ 28820 h 435"/>
                <a:gd name="T60" fmla="*/ 187705 w 426"/>
                <a:gd name="T61" fmla="*/ 19576 h 435"/>
                <a:gd name="T62" fmla="*/ 207292 w 426"/>
                <a:gd name="T63" fmla="*/ 19576 h 435"/>
                <a:gd name="T64" fmla="*/ 212188 w 426"/>
                <a:gd name="T65" fmla="*/ 28820 h 435"/>
                <a:gd name="T66" fmla="*/ 212188 w 426"/>
                <a:gd name="T67" fmla="*/ 48395 h 435"/>
                <a:gd name="T68" fmla="*/ 158869 w 426"/>
                <a:gd name="T69" fmla="*/ 115822 h 435"/>
                <a:gd name="T70" fmla="*/ 158869 w 426"/>
                <a:gd name="T71" fmla="*/ 115822 h 435"/>
                <a:gd name="T72" fmla="*/ 115888 w 426"/>
                <a:gd name="T73" fmla="*/ 72321 h 435"/>
                <a:gd name="T74" fmla="*/ 71818 w 426"/>
                <a:gd name="T75" fmla="*/ 115822 h 435"/>
                <a:gd name="T76" fmla="*/ 115888 w 426"/>
                <a:gd name="T77" fmla="*/ 159323 h 435"/>
                <a:gd name="T78" fmla="*/ 158869 w 426"/>
                <a:gd name="T79" fmla="*/ 115822 h 43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26" h="435">
                  <a:moveTo>
                    <a:pt x="345" y="213"/>
                  </a:moveTo>
                  <a:lnTo>
                    <a:pt x="345" y="213"/>
                  </a:lnTo>
                  <a:cubicBezTo>
                    <a:pt x="345" y="284"/>
                    <a:pt x="284" y="346"/>
                    <a:pt x="213" y="346"/>
                  </a:cubicBezTo>
                  <a:cubicBezTo>
                    <a:pt x="142" y="346"/>
                    <a:pt x="79" y="284"/>
                    <a:pt x="79" y="213"/>
                  </a:cubicBezTo>
                  <a:cubicBezTo>
                    <a:pt x="79" y="203"/>
                    <a:pt x="88" y="203"/>
                    <a:pt x="88" y="19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363"/>
                    <a:pt x="0" y="363"/>
                    <a:pt x="0" y="363"/>
                  </a:cubicBezTo>
                  <a:cubicBezTo>
                    <a:pt x="0" y="399"/>
                    <a:pt x="26" y="434"/>
                    <a:pt x="62" y="434"/>
                  </a:cubicBezTo>
                  <a:cubicBezTo>
                    <a:pt x="363" y="434"/>
                    <a:pt x="363" y="434"/>
                    <a:pt x="363" y="434"/>
                  </a:cubicBezTo>
                  <a:cubicBezTo>
                    <a:pt x="398" y="434"/>
                    <a:pt x="425" y="399"/>
                    <a:pt x="425" y="363"/>
                  </a:cubicBezTo>
                  <a:cubicBezTo>
                    <a:pt x="425" y="195"/>
                    <a:pt x="425" y="195"/>
                    <a:pt x="425" y="195"/>
                  </a:cubicBezTo>
                  <a:cubicBezTo>
                    <a:pt x="337" y="195"/>
                    <a:pt x="337" y="195"/>
                    <a:pt x="337" y="195"/>
                  </a:cubicBezTo>
                  <a:cubicBezTo>
                    <a:pt x="337" y="203"/>
                    <a:pt x="345" y="203"/>
                    <a:pt x="345" y="213"/>
                  </a:cubicBezTo>
                  <a:close/>
                  <a:moveTo>
                    <a:pt x="363" y="0"/>
                  </a:moveTo>
                  <a:lnTo>
                    <a:pt x="363" y="0"/>
                  </a:lnTo>
                  <a:cubicBezTo>
                    <a:pt x="62" y="0"/>
                    <a:pt x="62" y="0"/>
                    <a:pt x="62" y="0"/>
                  </a:cubicBezTo>
                  <a:cubicBezTo>
                    <a:pt x="26" y="0"/>
                    <a:pt x="0" y="36"/>
                    <a:pt x="0" y="71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106" y="142"/>
                    <a:pt x="106" y="142"/>
                    <a:pt x="106" y="142"/>
                  </a:cubicBezTo>
                  <a:cubicBezTo>
                    <a:pt x="132" y="106"/>
                    <a:pt x="168" y="89"/>
                    <a:pt x="213" y="89"/>
                  </a:cubicBezTo>
                  <a:cubicBezTo>
                    <a:pt x="257" y="89"/>
                    <a:pt x="292" y="106"/>
                    <a:pt x="319" y="142"/>
                  </a:cubicBezTo>
                  <a:cubicBezTo>
                    <a:pt x="425" y="142"/>
                    <a:pt x="425" y="142"/>
                    <a:pt x="425" y="142"/>
                  </a:cubicBezTo>
                  <a:cubicBezTo>
                    <a:pt x="425" y="71"/>
                    <a:pt x="425" y="71"/>
                    <a:pt x="425" y="71"/>
                  </a:cubicBezTo>
                  <a:cubicBezTo>
                    <a:pt x="425" y="36"/>
                    <a:pt x="398" y="0"/>
                    <a:pt x="363" y="0"/>
                  </a:cubicBezTo>
                  <a:close/>
                  <a:moveTo>
                    <a:pt x="390" y="89"/>
                  </a:moveTo>
                  <a:lnTo>
                    <a:pt x="390" y="89"/>
                  </a:lnTo>
                  <a:cubicBezTo>
                    <a:pt x="390" y="89"/>
                    <a:pt x="390" y="97"/>
                    <a:pt x="381" y="97"/>
                  </a:cubicBezTo>
                  <a:cubicBezTo>
                    <a:pt x="345" y="97"/>
                    <a:pt x="345" y="97"/>
                    <a:pt x="345" y="97"/>
                  </a:cubicBezTo>
                  <a:cubicBezTo>
                    <a:pt x="337" y="97"/>
                    <a:pt x="328" y="89"/>
                    <a:pt x="328" y="89"/>
                  </a:cubicBezTo>
                  <a:cubicBezTo>
                    <a:pt x="328" y="53"/>
                    <a:pt x="328" y="53"/>
                    <a:pt x="328" y="53"/>
                  </a:cubicBezTo>
                  <a:cubicBezTo>
                    <a:pt x="328" y="44"/>
                    <a:pt x="337" y="36"/>
                    <a:pt x="345" y="36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90" y="36"/>
                    <a:pt x="390" y="44"/>
                    <a:pt x="390" y="53"/>
                  </a:cubicBezTo>
                  <a:lnTo>
                    <a:pt x="390" y="89"/>
                  </a:lnTo>
                  <a:close/>
                  <a:moveTo>
                    <a:pt x="292" y="213"/>
                  </a:moveTo>
                  <a:lnTo>
                    <a:pt x="292" y="213"/>
                  </a:lnTo>
                  <a:cubicBezTo>
                    <a:pt x="292" y="168"/>
                    <a:pt x="257" y="133"/>
                    <a:pt x="213" y="133"/>
                  </a:cubicBezTo>
                  <a:cubicBezTo>
                    <a:pt x="168" y="133"/>
                    <a:pt x="132" y="168"/>
                    <a:pt x="132" y="213"/>
                  </a:cubicBezTo>
                  <a:cubicBezTo>
                    <a:pt x="132" y="257"/>
                    <a:pt x="168" y="293"/>
                    <a:pt x="213" y="293"/>
                  </a:cubicBezTo>
                  <a:cubicBezTo>
                    <a:pt x="257" y="293"/>
                    <a:pt x="292" y="257"/>
                    <a:pt x="292" y="21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sp>
        <p:nvSpPr>
          <p:cNvPr id="3" name="PA_库_矩形 2"/>
          <p:cNvSpPr/>
          <p:nvPr>
            <p:custDataLst>
              <p:tags r:id="rId4"/>
            </p:custDataLst>
          </p:nvPr>
        </p:nvSpPr>
        <p:spPr>
          <a:xfrm>
            <a:off x="1799521" y="2378443"/>
            <a:ext cx="867577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0" scaled="1"/>
                  <a:tileRect/>
                </a:gradFill>
                <a:latin typeface="Brush Script Std" panose="03060802040607070404" pitchFamily="66" charset="0"/>
              </a:rPr>
              <a:t>Soft launch</a:t>
            </a:r>
            <a:endParaRPr lang="zh-CN" altLang="en-US" sz="11500" dirty="0">
              <a:latin typeface="Brush Script Std" panose="0306080204060707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020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4="http://schemas.microsoft.com/office/powerpoint/2010/main" xmlns:a16="http://schemas.microsoft.com/office/drawing/2014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accel="30000" decel="26000" autoRev="1" fill="hold" grpId="2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9" grpId="0" autoUpdateAnimBg="0"/>
      <p:bldP spid="26" grpId="0" autoUpdateAnimBg="0"/>
      <p:bldP spid="3" grpId="0" autoUpdateAnimBg="0"/>
      <p:bldP spid="3" grpId="1" autoUpdateAnimBg="0"/>
      <p:bldP spid="3" grpId="2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7510506D-3435-4286-A5C6-932C44C0FC6C}"/>
              </a:ext>
            </a:extLst>
          </p:cNvPr>
          <p:cNvGrpSpPr/>
          <p:nvPr/>
        </p:nvGrpSpPr>
        <p:grpSpPr>
          <a:xfrm>
            <a:off x="1543665" y="489492"/>
            <a:ext cx="9104670" cy="846385"/>
            <a:chOff x="1543665" y="824265"/>
            <a:chExt cx="9104670" cy="846385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41C2E74-710C-4D42-A31F-7C22E2D8F8B3}"/>
                </a:ext>
              </a:extLst>
            </p:cNvPr>
            <p:cNvSpPr txBox="1"/>
            <p:nvPr/>
          </p:nvSpPr>
          <p:spPr>
            <a:xfrm>
              <a:off x="5159157" y="824265"/>
              <a:ext cx="18736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spc="300" dirty="0">
                  <a:solidFill>
                    <a:schemeClr val="bg1">
                      <a:lumMod val="65000"/>
                    </a:schemeClr>
                  </a:solidFill>
                </a:rPr>
                <a:t>You text here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354C317-8E4B-4E2F-A626-2C59D06F353C}"/>
                </a:ext>
              </a:extLst>
            </p:cNvPr>
            <p:cNvSpPr txBox="1"/>
            <p:nvPr/>
          </p:nvSpPr>
          <p:spPr>
            <a:xfrm>
              <a:off x="1543665" y="1085875"/>
              <a:ext cx="9104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+mj-lt"/>
                </a:rPr>
                <a:t>Business </a:t>
              </a:r>
              <a:r>
                <a:rPr lang="en-US" sz="3200" b="1" dirty="0">
                  <a:solidFill>
                    <a:schemeClr val="bg1"/>
                  </a:solidFill>
                  <a:latin typeface="+mj-lt"/>
                </a:rPr>
                <a:t>Lightbulb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515747-B165-4183-975D-9999110DE2C3}"/>
              </a:ext>
            </a:extLst>
          </p:cNvPr>
          <p:cNvGrpSpPr/>
          <p:nvPr/>
        </p:nvGrpSpPr>
        <p:grpSpPr>
          <a:xfrm>
            <a:off x="5020938" y="2222047"/>
            <a:ext cx="2150124" cy="3544727"/>
            <a:chOff x="5057451" y="2222047"/>
            <a:chExt cx="2150124" cy="3544727"/>
          </a:xfrm>
        </p:grpSpPr>
        <p:sp>
          <p:nvSpPr>
            <p:cNvPr id="78" name="Freeform 5">
              <a:extLst>
                <a:ext uri="{FF2B5EF4-FFF2-40B4-BE49-F238E27FC236}">
                  <a16:creationId xmlns:a16="http://schemas.microsoft.com/office/drawing/2014/main" id="{4C17E3AB-7502-4D24-9E8F-E65AF8FF2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4142" y="5615935"/>
              <a:ext cx="578218" cy="150839"/>
            </a:xfrm>
            <a:custGeom>
              <a:avLst/>
              <a:gdLst>
                <a:gd name="T0" fmla="*/ 339 w 339"/>
                <a:gd name="T1" fmla="*/ 45 h 89"/>
                <a:gd name="T2" fmla="*/ 291 w 339"/>
                <a:gd name="T3" fmla="*/ 89 h 89"/>
                <a:gd name="T4" fmla="*/ 48 w 339"/>
                <a:gd name="T5" fmla="*/ 89 h 89"/>
                <a:gd name="T6" fmla="*/ 0 w 339"/>
                <a:gd name="T7" fmla="*/ 45 h 89"/>
                <a:gd name="T8" fmla="*/ 0 w 339"/>
                <a:gd name="T9" fmla="*/ 45 h 89"/>
                <a:gd name="T10" fmla="*/ 48 w 339"/>
                <a:gd name="T11" fmla="*/ 0 h 89"/>
                <a:gd name="T12" fmla="*/ 291 w 339"/>
                <a:gd name="T13" fmla="*/ 0 h 89"/>
                <a:gd name="T14" fmla="*/ 339 w 339"/>
                <a:gd name="T15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9" h="89">
                  <a:moveTo>
                    <a:pt x="339" y="45"/>
                  </a:moveTo>
                  <a:cubicBezTo>
                    <a:pt x="339" y="69"/>
                    <a:pt x="318" y="89"/>
                    <a:pt x="291" y="89"/>
                  </a:cubicBezTo>
                  <a:cubicBezTo>
                    <a:pt x="48" y="89"/>
                    <a:pt x="48" y="89"/>
                    <a:pt x="48" y="89"/>
                  </a:cubicBezTo>
                  <a:cubicBezTo>
                    <a:pt x="21" y="89"/>
                    <a:pt x="0" y="69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20"/>
                    <a:pt x="21" y="0"/>
                    <a:pt x="48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318" y="0"/>
                    <a:pt x="339" y="20"/>
                    <a:pt x="339" y="4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id-ID" sz="1463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id="{1BDC8C2B-7904-4C47-A5CA-A44004477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5211" y="5557716"/>
              <a:ext cx="856080" cy="128346"/>
            </a:xfrm>
            <a:custGeom>
              <a:avLst/>
              <a:gdLst>
                <a:gd name="T0" fmla="*/ 68 w 503"/>
                <a:gd name="T1" fmla="*/ 75 h 75"/>
                <a:gd name="T2" fmla="*/ 434 w 503"/>
                <a:gd name="T3" fmla="*/ 75 h 75"/>
                <a:gd name="T4" fmla="*/ 464 w 503"/>
                <a:gd name="T5" fmla="*/ 45 h 75"/>
                <a:gd name="T6" fmla="*/ 503 w 503"/>
                <a:gd name="T7" fmla="*/ 0 h 75"/>
                <a:gd name="T8" fmla="*/ 0 w 503"/>
                <a:gd name="T9" fmla="*/ 0 h 75"/>
                <a:gd name="T10" fmla="*/ 3 w 503"/>
                <a:gd name="T11" fmla="*/ 6 h 75"/>
                <a:gd name="T12" fmla="*/ 68 w 503"/>
                <a:gd name="T13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3" h="75">
                  <a:moveTo>
                    <a:pt x="68" y="75"/>
                  </a:moveTo>
                  <a:cubicBezTo>
                    <a:pt x="434" y="75"/>
                    <a:pt x="434" y="75"/>
                    <a:pt x="434" y="75"/>
                  </a:cubicBezTo>
                  <a:cubicBezTo>
                    <a:pt x="440" y="70"/>
                    <a:pt x="449" y="60"/>
                    <a:pt x="464" y="45"/>
                  </a:cubicBezTo>
                  <a:cubicBezTo>
                    <a:pt x="485" y="24"/>
                    <a:pt x="497" y="10"/>
                    <a:pt x="50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2" y="4"/>
                    <a:pt x="3" y="6"/>
                  </a:cubicBezTo>
                  <a:cubicBezTo>
                    <a:pt x="8" y="13"/>
                    <a:pt x="56" y="62"/>
                    <a:pt x="68" y="7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id-ID" sz="1463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82" name="Freeform 7">
              <a:extLst>
                <a:ext uri="{FF2B5EF4-FFF2-40B4-BE49-F238E27FC236}">
                  <a16:creationId xmlns:a16="http://schemas.microsoft.com/office/drawing/2014/main" id="{70ED6070-4113-4F65-8B84-8F2AF4FAB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6101" y="5136953"/>
              <a:ext cx="919591" cy="87328"/>
            </a:xfrm>
            <a:custGeom>
              <a:avLst/>
              <a:gdLst>
                <a:gd name="T0" fmla="*/ 540 w 540"/>
                <a:gd name="T1" fmla="*/ 25 h 51"/>
                <a:gd name="T2" fmla="*/ 517 w 540"/>
                <a:gd name="T3" fmla="*/ 51 h 51"/>
                <a:gd name="T4" fmla="*/ 23 w 540"/>
                <a:gd name="T5" fmla="*/ 51 h 51"/>
                <a:gd name="T6" fmla="*/ 0 w 540"/>
                <a:gd name="T7" fmla="*/ 25 h 51"/>
                <a:gd name="T8" fmla="*/ 0 w 540"/>
                <a:gd name="T9" fmla="*/ 25 h 51"/>
                <a:gd name="T10" fmla="*/ 23 w 540"/>
                <a:gd name="T11" fmla="*/ 0 h 51"/>
                <a:gd name="T12" fmla="*/ 517 w 540"/>
                <a:gd name="T13" fmla="*/ 0 h 51"/>
                <a:gd name="T14" fmla="*/ 540 w 540"/>
                <a:gd name="T15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0" h="51">
                  <a:moveTo>
                    <a:pt x="540" y="25"/>
                  </a:moveTo>
                  <a:cubicBezTo>
                    <a:pt x="540" y="40"/>
                    <a:pt x="529" y="51"/>
                    <a:pt x="517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10" y="51"/>
                    <a:pt x="0" y="40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517" y="0"/>
                    <a:pt x="517" y="0"/>
                    <a:pt x="517" y="0"/>
                  </a:cubicBezTo>
                  <a:cubicBezTo>
                    <a:pt x="529" y="0"/>
                    <a:pt x="540" y="11"/>
                    <a:pt x="540" y="2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id-ID" sz="1463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84" name="Freeform 8">
              <a:extLst>
                <a:ext uri="{FF2B5EF4-FFF2-40B4-BE49-F238E27FC236}">
                  <a16:creationId xmlns:a16="http://schemas.microsoft.com/office/drawing/2014/main" id="{C7C824A6-7044-4E6E-B5DA-C3D1EE8B4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6101" y="5265299"/>
              <a:ext cx="919591" cy="88651"/>
            </a:xfrm>
            <a:custGeom>
              <a:avLst/>
              <a:gdLst>
                <a:gd name="T0" fmla="*/ 540 w 540"/>
                <a:gd name="T1" fmla="*/ 26 h 52"/>
                <a:gd name="T2" fmla="*/ 517 w 540"/>
                <a:gd name="T3" fmla="*/ 52 h 52"/>
                <a:gd name="T4" fmla="*/ 23 w 540"/>
                <a:gd name="T5" fmla="*/ 52 h 52"/>
                <a:gd name="T6" fmla="*/ 0 w 540"/>
                <a:gd name="T7" fmla="*/ 26 h 52"/>
                <a:gd name="T8" fmla="*/ 0 w 540"/>
                <a:gd name="T9" fmla="*/ 26 h 52"/>
                <a:gd name="T10" fmla="*/ 23 w 540"/>
                <a:gd name="T11" fmla="*/ 0 h 52"/>
                <a:gd name="T12" fmla="*/ 517 w 540"/>
                <a:gd name="T13" fmla="*/ 0 h 52"/>
                <a:gd name="T14" fmla="*/ 540 w 540"/>
                <a:gd name="T15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0" h="52">
                  <a:moveTo>
                    <a:pt x="540" y="26"/>
                  </a:moveTo>
                  <a:cubicBezTo>
                    <a:pt x="540" y="40"/>
                    <a:pt x="529" y="52"/>
                    <a:pt x="517" y="52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10" y="52"/>
                    <a:pt x="0" y="40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2"/>
                    <a:pt x="10" y="0"/>
                    <a:pt x="23" y="0"/>
                  </a:cubicBezTo>
                  <a:cubicBezTo>
                    <a:pt x="517" y="0"/>
                    <a:pt x="517" y="0"/>
                    <a:pt x="517" y="0"/>
                  </a:cubicBezTo>
                  <a:cubicBezTo>
                    <a:pt x="529" y="0"/>
                    <a:pt x="540" y="12"/>
                    <a:pt x="54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id-ID" sz="1463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86" name="Freeform 9">
              <a:extLst>
                <a:ext uri="{FF2B5EF4-FFF2-40B4-BE49-F238E27FC236}">
                  <a16:creationId xmlns:a16="http://schemas.microsoft.com/office/drawing/2014/main" id="{852A9798-4764-42F3-AF58-B4F23AE2C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6101" y="5393645"/>
              <a:ext cx="919591" cy="88651"/>
            </a:xfrm>
            <a:custGeom>
              <a:avLst/>
              <a:gdLst>
                <a:gd name="T0" fmla="*/ 540 w 540"/>
                <a:gd name="T1" fmla="*/ 26 h 52"/>
                <a:gd name="T2" fmla="*/ 517 w 540"/>
                <a:gd name="T3" fmla="*/ 52 h 52"/>
                <a:gd name="T4" fmla="*/ 23 w 540"/>
                <a:gd name="T5" fmla="*/ 52 h 52"/>
                <a:gd name="T6" fmla="*/ 0 w 540"/>
                <a:gd name="T7" fmla="*/ 26 h 52"/>
                <a:gd name="T8" fmla="*/ 0 w 540"/>
                <a:gd name="T9" fmla="*/ 26 h 52"/>
                <a:gd name="T10" fmla="*/ 23 w 540"/>
                <a:gd name="T11" fmla="*/ 0 h 52"/>
                <a:gd name="T12" fmla="*/ 517 w 540"/>
                <a:gd name="T13" fmla="*/ 0 h 52"/>
                <a:gd name="T14" fmla="*/ 540 w 540"/>
                <a:gd name="T15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0" h="52">
                  <a:moveTo>
                    <a:pt x="540" y="26"/>
                  </a:moveTo>
                  <a:cubicBezTo>
                    <a:pt x="540" y="40"/>
                    <a:pt x="529" y="52"/>
                    <a:pt x="517" y="52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10" y="52"/>
                    <a:pt x="0" y="40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2"/>
                    <a:pt x="10" y="0"/>
                    <a:pt x="23" y="0"/>
                  </a:cubicBezTo>
                  <a:cubicBezTo>
                    <a:pt x="517" y="0"/>
                    <a:pt x="517" y="0"/>
                    <a:pt x="517" y="0"/>
                  </a:cubicBezTo>
                  <a:cubicBezTo>
                    <a:pt x="529" y="0"/>
                    <a:pt x="540" y="12"/>
                    <a:pt x="54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id-ID" sz="1463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88" name="Freeform 10">
              <a:extLst>
                <a:ext uri="{FF2B5EF4-FFF2-40B4-BE49-F238E27FC236}">
                  <a16:creationId xmlns:a16="http://schemas.microsoft.com/office/drawing/2014/main" id="{FFAFC0A9-5BDB-484A-933E-0C58B4806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6101" y="5510082"/>
              <a:ext cx="910329" cy="54249"/>
            </a:xfrm>
            <a:custGeom>
              <a:avLst/>
              <a:gdLst>
                <a:gd name="T0" fmla="*/ 535 w 535"/>
                <a:gd name="T1" fmla="*/ 16 h 32"/>
                <a:gd name="T2" fmla="*/ 513 w 535"/>
                <a:gd name="T3" fmla="*/ 32 h 32"/>
                <a:gd name="T4" fmla="*/ 23 w 535"/>
                <a:gd name="T5" fmla="*/ 32 h 32"/>
                <a:gd name="T6" fmla="*/ 0 w 535"/>
                <a:gd name="T7" fmla="*/ 16 h 32"/>
                <a:gd name="T8" fmla="*/ 0 w 535"/>
                <a:gd name="T9" fmla="*/ 16 h 32"/>
                <a:gd name="T10" fmla="*/ 23 w 535"/>
                <a:gd name="T11" fmla="*/ 0 h 32"/>
                <a:gd name="T12" fmla="*/ 513 w 535"/>
                <a:gd name="T13" fmla="*/ 0 h 32"/>
                <a:gd name="T14" fmla="*/ 535 w 535"/>
                <a:gd name="T15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5" h="32">
                  <a:moveTo>
                    <a:pt x="535" y="16"/>
                  </a:moveTo>
                  <a:cubicBezTo>
                    <a:pt x="535" y="25"/>
                    <a:pt x="525" y="32"/>
                    <a:pt x="513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10" y="32"/>
                    <a:pt x="0" y="25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10" y="0"/>
                    <a:pt x="23" y="0"/>
                  </a:cubicBezTo>
                  <a:cubicBezTo>
                    <a:pt x="513" y="0"/>
                    <a:pt x="513" y="0"/>
                    <a:pt x="513" y="0"/>
                  </a:cubicBezTo>
                  <a:cubicBezTo>
                    <a:pt x="525" y="0"/>
                    <a:pt x="535" y="7"/>
                    <a:pt x="535" y="1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id-ID" sz="1463"/>
            </a:p>
          </p:txBody>
        </p:sp>
        <p:sp>
          <p:nvSpPr>
            <p:cNvPr id="90" name="Freeform 11">
              <a:extLst>
                <a:ext uri="{FF2B5EF4-FFF2-40B4-BE49-F238E27FC236}">
                  <a16:creationId xmlns:a16="http://schemas.microsoft.com/office/drawing/2014/main" id="{7CD9B52A-9B3C-4DEC-B6DC-14AC91F79B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8163" y="5007284"/>
              <a:ext cx="934146" cy="88651"/>
            </a:xfrm>
            <a:custGeom>
              <a:avLst/>
              <a:gdLst>
                <a:gd name="T0" fmla="*/ 548 w 548"/>
                <a:gd name="T1" fmla="*/ 26 h 52"/>
                <a:gd name="T2" fmla="*/ 524 w 548"/>
                <a:gd name="T3" fmla="*/ 52 h 52"/>
                <a:gd name="T4" fmla="*/ 23 w 548"/>
                <a:gd name="T5" fmla="*/ 52 h 52"/>
                <a:gd name="T6" fmla="*/ 0 w 548"/>
                <a:gd name="T7" fmla="*/ 26 h 52"/>
                <a:gd name="T8" fmla="*/ 0 w 548"/>
                <a:gd name="T9" fmla="*/ 26 h 52"/>
                <a:gd name="T10" fmla="*/ 23 w 548"/>
                <a:gd name="T11" fmla="*/ 0 h 52"/>
                <a:gd name="T12" fmla="*/ 524 w 548"/>
                <a:gd name="T13" fmla="*/ 0 h 52"/>
                <a:gd name="T14" fmla="*/ 548 w 548"/>
                <a:gd name="T15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8" h="52">
                  <a:moveTo>
                    <a:pt x="548" y="26"/>
                  </a:moveTo>
                  <a:cubicBezTo>
                    <a:pt x="548" y="40"/>
                    <a:pt x="537" y="52"/>
                    <a:pt x="524" y="52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10" y="52"/>
                    <a:pt x="0" y="40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2"/>
                    <a:pt x="10" y="0"/>
                    <a:pt x="23" y="0"/>
                  </a:cubicBezTo>
                  <a:cubicBezTo>
                    <a:pt x="524" y="0"/>
                    <a:pt x="524" y="0"/>
                    <a:pt x="524" y="0"/>
                  </a:cubicBezTo>
                  <a:cubicBezTo>
                    <a:pt x="537" y="0"/>
                    <a:pt x="548" y="12"/>
                    <a:pt x="548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id-ID" sz="1463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92" name="Freeform 12">
              <a:extLst>
                <a:ext uri="{FF2B5EF4-FFF2-40B4-BE49-F238E27FC236}">
                  <a16:creationId xmlns:a16="http://schemas.microsoft.com/office/drawing/2014/main" id="{5143D934-6968-4483-95A9-A4FB9A115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7832" y="2222047"/>
              <a:ext cx="1419743" cy="897098"/>
            </a:xfrm>
            <a:custGeom>
              <a:avLst/>
              <a:gdLst>
                <a:gd name="T0" fmla="*/ 0 w 1073"/>
                <a:gd name="T1" fmla="*/ 0 h 678"/>
                <a:gd name="T2" fmla="*/ 1073 w 1073"/>
                <a:gd name="T3" fmla="*/ 678 h 678"/>
                <a:gd name="T4" fmla="*/ 868 w 1073"/>
                <a:gd name="T5" fmla="*/ 238 h 678"/>
                <a:gd name="T6" fmla="*/ 401 w 1073"/>
                <a:gd name="T7" fmla="*/ 0 h 678"/>
                <a:gd name="T8" fmla="*/ 0 w 1073"/>
                <a:gd name="T9" fmla="*/ 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3" h="678">
                  <a:moveTo>
                    <a:pt x="0" y="0"/>
                  </a:moveTo>
                  <a:lnTo>
                    <a:pt x="1073" y="678"/>
                  </a:lnTo>
                  <a:lnTo>
                    <a:pt x="868" y="238"/>
                  </a:lnTo>
                  <a:lnTo>
                    <a:pt x="40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id-ID" sz="1463"/>
            </a:p>
          </p:txBody>
        </p:sp>
        <p:sp>
          <p:nvSpPr>
            <p:cNvPr id="94" name="Freeform 13">
              <a:extLst>
                <a:ext uri="{FF2B5EF4-FFF2-40B4-BE49-F238E27FC236}">
                  <a16:creationId xmlns:a16="http://schemas.microsoft.com/office/drawing/2014/main" id="{ED28954F-1B7B-428C-888D-488E9A3E4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7832" y="2222047"/>
              <a:ext cx="1419743" cy="897098"/>
            </a:xfrm>
            <a:custGeom>
              <a:avLst/>
              <a:gdLst>
                <a:gd name="T0" fmla="*/ 0 w 1073"/>
                <a:gd name="T1" fmla="*/ 0 h 678"/>
                <a:gd name="T2" fmla="*/ 1073 w 1073"/>
                <a:gd name="T3" fmla="*/ 678 h 678"/>
                <a:gd name="T4" fmla="*/ 868 w 1073"/>
                <a:gd name="T5" fmla="*/ 238 h 678"/>
                <a:gd name="T6" fmla="*/ 401 w 1073"/>
                <a:gd name="T7" fmla="*/ 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3" h="678">
                  <a:moveTo>
                    <a:pt x="0" y="0"/>
                  </a:moveTo>
                  <a:lnTo>
                    <a:pt x="1073" y="678"/>
                  </a:lnTo>
                  <a:lnTo>
                    <a:pt x="868" y="238"/>
                  </a:lnTo>
                  <a:lnTo>
                    <a:pt x="40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id-ID" sz="1463"/>
            </a:p>
          </p:txBody>
        </p:sp>
        <p:sp>
          <p:nvSpPr>
            <p:cNvPr id="96" name="Freeform 14">
              <a:extLst>
                <a:ext uri="{FF2B5EF4-FFF2-40B4-BE49-F238E27FC236}">
                  <a16:creationId xmlns:a16="http://schemas.microsoft.com/office/drawing/2014/main" id="{DBB1E305-8F31-4C66-94E9-FF543F5540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7451" y="2955074"/>
              <a:ext cx="2150124" cy="632467"/>
            </a:xfrm>
            <a:custGeom>
              <a:avLst/>
              <a:gdLst>
                <a:gd name="T0" fmla="*/ 0 w 1625"/>
                <a:gd name="T1" fmla="*/ 0 h 478"/>
                <a:gd name="T2" fmla="*/ 1625 w 1625"/>
                <a:gd name="T3" fmla="*/ 204 h 478"/>
                <a:gd name="T4" fmla="*/ 1608 w 1625"/>
                <a:gd name="T5" fmla="*/ 426 h 478"/>
                <a:gd name="T6" fmla="*/ 0 w 1625"/>
                <a:gd name="T7" fmla="*/ 478 h 478"/>
                <a:gd name="T8" fmla="*/ 0 w 1625"/>
                <a:gd name="T9" fmla="*/ 0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5" h="478">
                  <a:moveTo>
                    <a:pt x="0" y="0"/>
                  </a:moveTo>
                  <a:lnTo>
                    <a:pt x="1625" y="204"/>
                  </a:lnTo>
                  <a:lnTo>
                    <a:pt x="1608" y="426"/>
                  </a:lnTo>
                  <a:lnTo>
                    <a:pt x="0" y="4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id-ID" sz="1463"/>
            </a:p>
          </p:txBody>
        </p:sp>
        <p:sp>
          <p:nvSpPr>
            <p:cNvPr id="98" name="Freeform 15">
              <a:extLst>
                <a:ext uri="{FF2B5EF4-FFF2-40B4-BE49-F238E27FC236}">
                  <a16:creationId xmlns:a16="http://schemas.microsoft.com/office/drawing/2014/main" id="{F2A2346C-7B7E-4FC6-8D81-C927E72EC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2845" y="2536957"/>
              <a:ext cx="1984730" cy="1561321"/>
            </a:xfrm>
            <a:custGeom>
              <a:avLst/>
              <a:gdLst>
                <a:gd name="T0" fmla="*/ 1295 w 1500"/>
                <a:gd name="T1" fmla="*/ 0 h 1180"/>
                <a:gd name="T2" fmla="*/ 0 w 1500"/>
                <a:gd name="T3" fmla="*/ 1077 h 1180"/>
                <a:gd name="T4" fmla="*/ 57 w 1500"/>
                <a:gd name="T5" fmla="*/ 1180 h 1180"/>
                <a:gd name="T6" fmla="*/ 1500 w 1500"/>
                <a:gd name="T7" fmla="*/ 440 h 1180"/>
                <a:gd name="T8" fmla="*/ 1295 w 1500"/>
                <a:gd name="T9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0" h="1180">
                  <a:moveTo>
                    <a:pt x="1295" y="0"/>
                  </a:moveTo>
                  <a:lnTo>
                    <a:pt x="0" y="1077"/>
                  </a:lnTo>
                  <a:lnTo>
                    <a:pt x="57" y="1180"/>
                  </a:lnTo>
                  <a:lnTo>
                    <a:pt x="1500" y="440"/>
                  </a:lnTo>
                  <a:lnTo>
                    <a:pt x="12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id-ID" sz="1463"/>
            </a:p>
          </p:txBody>
        </p:sp>
        <p:sp>
          <p:nvSpPr>
            <p:cNvPr id="112" name="Freeform 16">
              <a:extLst>
                <a:ext uri="{FF2B5EF4-FFF2-40B4-BE49-F238E27FC236}">
                  <a16:creationId xmlns:a16="http://schemas.microsoft.com/office/drawing/2014/main" id="{DCA4B416-72E7-4627-99A2-DDE2AA3A5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2845" y="2536957"/>
              <a:ext cx="1984730" cy="1561321"/>
            </a:xfrm>
            <a:custGeom>
              <a:avLst/>
              <a:gdLst>
                <a:gd name="T0" fmla="*/ 1295 w 1500"/>
                <a:gd name="T1" fmla="*/ 0 h 1180"/>
                <a:gd name="T2" fmla="*/ 0 w 1500"/>
                <a:gd name="T3" fmla="*/ 1077 h 1180"/>
                <a:gd name="T4" fmla="*/ 57 w 1500"/>
                <a:gd name="T5" fmla="*/ 1180 h 1180"/>
                <a:gd name="T6" fmla="*/ 1500 w 1500"/>
                <a:gd name="T7" fmla="*/ 44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00" h="1180">
                  <a:moveTo>
                    <a:pt x="1295" y="0"/>
                  </a:moveTo>
                  <a:lnTo>
                    <a:pt x="0" y="1077"/>
                  </a:lnTo>
                  <a:lnTo>
                    <a:pt x="57" y="1180"/>
                  </a:lnTo>
                  <a:lnTo>
                    <a:pt x="1500" y="4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id-ID" sz="1463"/>
            </a:p>
          </p:txBody>
        </p:sp>
        <p:sp>
          <p:nvSpPr>
            <p:cNvPr id="113" name="Freeform 17">
              <a:extLst>
                <a:ext uri="{FF2B5EF4-FFF2-40B4-BE49-F238E27FC236}">
                  <a16:creationId xmlns:a16="http://schemas.microsoft.com/office/drawing/2014/main" id="{4293BA5E-37A0-4FB6-B993-6C68CD59F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2845" y="3961993"/>
              <a:ext cx="1598369" cy="639083"/>
            </a:xfrm>
            <a:custGeom>
              <a:avLst/>
              <a:gdLst>
                <a:gd name="T0" fmla="*/ 0 w 1208"/>
                <a:gd name="T1" fmla="*/ 0 h 483"/>
                <a:gd name="T2" fmla="*/ 1208 w 1208"/>
                <a:gd name="T3" fmla="*/ 258 h 483"/>
                <a:gd name="T4" fmla="*/ 1138 w 1208"/>
                <a:gd name="T5" fmla="*/ 483 h 483"/>
                <a:gd name="T6" fmla="*/ 57 w 1208"/>
                <a:gd name="T7" fmla="*/ 103 h 483"/>
                <a:gd name="T8" fmla="*/ 0 w 1208"/>
                <a:gd name="T9" fmla="*/ 0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8" h="483">
                  <a:moveTo>
                    <a:pt x="0" y="0"/>
                  </a:moveTo>
                  <a:lnTo>
                    <a:pt x="1208" y="258"/>
                  </a:lnTo>
                  <a:lnTo>
                    <a:pt x="1138" y="483"/>
                  </a:lnTo>
                  <a:lnTo>
                    <a:pt x="57" y="1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id-ID" sz="1463"/>
            </a:p>
          </p:txBody>
        </p:sp>
        <p:sp>
          <p:nvSpPr>
            <p:cNvPr id="141" name="Freeform 18">
              <a:extLst>
                <a:ext uri="{FF2B5EF4-FFF2-40B4-BE49-F238E27FC236}">
                  <a16:creationId xmlns:a16="http://schemas.microsoft.com/office/drawing/2014/main" id="{E5788ED6-DEE2-41CB-BE36-5CAB46BCA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2489" y="3224997"/>
              <a:ext cx="1765086" cy="1286105"/>
            </a:xfrm>
            <a:custGeom>
              <a:avLst/>
              <a:gdLst>
                <a:gd name="T0" fmla="*/ 1334 w 1334"/>
                <a:gd name="T1" fmla="*/ 0 h 972"/>
                <a:gd name="T2" fmla="*/ 0 w 1334"/>
                <a:gd name="T3" fmla="*/ 860 h 972"/>
                <a:gd name="T4" fmla="*/ 31 w 1334"/>
                <a:gd name="T5" fmla="*/ 972 h 972"/>
                <a:gd name="T6" fmla="*/ 1317 w 1334"/>
                <a:gd name="T7" fmla="*/ 222 h 972"/>
                <a:gd name="T8" fmla="*/ 1334 w 1334"/>
                <a:gd name="T9" fmla="*/ 0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4" h="972">
                  <a:moveTo>
                    <a:pt x="1334" y="0"/>
                  </a:moveTo>
                  <a:lnTo>
                    <a:pt x="0" y="860"/>
                  </a:lnTo>
                  <a:lnTo>
                    <a:pt x="31" y="972"/>
                  </a:lnTo>
                  <a:lnTo>
                    <a:pt x="1317" y="222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id-ID" sz="1463"/>
            </a:p>
          </p:txBody>
        </p:sp>
        <p:sp>
          <p:nvSpPr>
            <p:cNvPr id="142" name="Freeform 19">
              <a:extLst>
                <a:ext uri="{FF2B5EF4-FFF2-40B4-BE49-F238E27FC236}">
                  <a16:creationId xmlns:a16="http://schemas.microsoft.com/office/drawing/2014/main" id="{B2FED92B-DC60-4301-B0DF-C24683DC8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2489" y="3224997"/>
              <a:ext cx="1765086" cy="1286105"/>
            </a:xfrm>
            <a:custGeom>
              <a:avLst/>
              <a:gdLst>
                <a:gd name="T0" fmla="*/ 1334 w 1334"/>
                <a:gd name="T1" fmla="*/ 0 h 972"/>
                <a:gd name="T2" fmla="*/ 0 w 1334"/>
                <a:gd name="T3" fmla="*/ 860 h 972"/>
                <a:gd name="T4" fmla="*/ 31 w 1334"/>
                <a:gd name="T5" fmla="*/ 972 h 972"/>
                <a:gd name="T6" fmla="*/ 1317 w 1334"/>
                <a:gd name="T7" fmla="*/ 222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4" h="972">
                  <a:moveTo>
                    <a:pt x="1334" y="0"/>
                  </a:moveTo>
                  <a:lnTo>
                    <a:pt x="0" y="860"/>
                  </a:lnTo>
                  <a:lnTo>
                    <a:pt x="31" y="972"/>
                  </a:lnTo>
                  <a:lnTo>
                    <a:pt x="1317" y="22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id-ID" sz="1463"/>
            </a:p>
          </p:txBody>
        </p:sp>
        <p:sp>
          <p:nvSpPr>
            <p:cNvPr id="143" name="Freeform 20">
              <a:extLst>
                <a:ext uri="{FF2B5EF4-FFF2-40B4-BE49-F238E27FC236}">
                  <a16:creationId xmlns:a16="http://schemas.microsoft.com/office/drawing/2014/main" id="{2E8DCE11-B491-4B36-BBE3-1912D6D1C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2489" y="4362909"/>
              <a:ext cx="1208039" cy="563663"/>
            </a:xfrm>
            <a:custGeom>
              <a:avLst/>
              <a:gdLst>
                <a:gd name="T0" fmla="*/ 0 w 913"/>
                <a:gd name="T1" fmla="*/ 0 h 426"/>
                <a:gd name="T2" fmla="*/ 913 w 913"/>
                <a:gd name="T3" fmla="*/ 361 h 426"/>
                <a:gd name="T4" fmla="*/ 864 w 913"/>
                <a:gd name="T5" fmla="*/ 426 h 426"/>
                <a:gd name="T6" fmla="*/ 31 w 913"/>
                <a:gd name="T7" fmla="*/ 112 h 426"/>
                <a:gd name="T8" fmla="*/ 0 w 913"/>
                <a:gd name="T9" fmla="*/ 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3" h="426">
                  <a:moveTo>
                    <a:pt x="0" y="0"/>
                  </a:moveTo>
                  <a:lnTo>
                    <a:pt x="913" y="361"/>
                  </a:lnTo>
                  <a:lnTo>
                    <a:pt x="864" y="426"/>
                  </a:lnTo>
                  <a:lnTo>
                    <a:pt x="31" y="1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id-ID" sz="1463"/>
            </a:p>
          </p:txBody>
        </p:sp>
        <p:sp>
          <p:nvSpPr>
            <p:cNvPr id="144" name="Freeform 21">
              <a:extLst>
                <a:ext uri="{FF2B5EF4-FFF2-40B4-BE49-F238E27FC236}">
                  <a16:creationId xmlns:a16="http://schemas.microsoft.com/office/drawing/2014/main" id="{8900C6F2-633B-45DC-9CD6-E94A5B1E9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7451" y="2222047"/>
              <a:ext cx="1260965" cy="1365494"/>
            </a:xfrm>
            <a:custGeom>
              <a:avLst/>
              <a:gdLst>
                <a:gd name="T0" fmla="*/ 552 w 953"/>
                <a:gd name="T1" fmla="*/ 0 h 1032"/>
                <a:gd name="T2" fmla="*/ 0 w 953"/>
                <a:gd name="T3" fmla="*/ 554 h 1032"/>
                <a:gd name="T4" fmla="*/ 0 w 953"/>
                <a:gd name="T5" fmla="*/ 1032 h 1032"/>
                <a:gd name="T6" fmla="*/ 953 w 953"/>
                <a:gd name="T7" fmla="*/ 0 h 1032"/>
                <a:gd name="T8" fmla="*/ 552 w 953"/>
                <a:gd name="T9" fmla="*/ 0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3" h="1032">
                  <a:moveTo>
                    <a:pt x="552" y="0"/>
                  </a:moveTo>
                  <a:lnTo>
                    <a:pt x="0" y="554"/>
                  </a:lnTo>
                  <a:lnTo>
                    <a:pt x="0" y="1032"/>
                  </a:lnTo>
                  <a:lnTo>
                    <a:pt x="953" y="0"/>
                  </a:lnTo>
                  <a:lnTo>
                    <a:pt x="5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id-ID" sz="1463"/>
            </a:p>
          </p:txBody>
        </p:sp>
        <p:sp>
          <p:nvSpPr>
            <p:cNvPr id="145" name="Freeform 22">
              <a:extLst>
                <a:ext uri="{FF2B5EF4-FFF2-40B4-BE49-F238E27FC236}">
                  <a16:creationId xmlns:a16="http://schemas.microsoft.com/office/drawing/2014/main" id="{5E11A971-C250-4969-8545-1EB499421D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2590" y="4303367"/>
              <a:ext cx="1218624" cy="623205"/>
            </a:xfrm>
            <a:custGeom>
              <a:avLst/>
              <a:gdLst>
                <a:gd name="T0" fmla="*/ 58 w 921"/>
                <a:gd name="T1" fmla="*/ 471 h 471"/>
                <a:gd name="T2" fmla="*/ 851 w 921"/>
                <a:gd name="T3" fmla="*/ 225 h 471"/>
                <a:gd name="T4" fmla="*/ 921 w 921"/>
                <a:gd name="T5" fmla="*/ 0 h 471"/>
                <a:gd name="T6" fmla="*/ 0 w 921"/>
                <a:gd name="T7" fmla="*/ 415 h 471"/>
                <a:gd name="T8" fmla="*/ 58 w 921"/>
                <a:gd name="T9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1" h="471">
                  <a:moveTo>
                    <a:pt x="58" y="471"/>
                  </a:moveTo>
                  <a:lnTo>
                    <a:pt x="851" y="225"/>
                  </a:lnTo>
                  <a:lnTo>
                    <a:pt x="921" y="0"/>
                  </a:lnTo>
                  <a:lnTo>
                    <a:pt x="0" y="415"/>
                  </a:lnTo>
                  <a:lnTo>
                    <a:pt x="58" y="47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id-ID" sz="1463"/>
            </a:p>
          </p:txBody>
        </p:sp>
        <p:sp>
          <p:nvSpPr>
            <p:cNvPr id="146" name="Freeform 23">
              <a:extLst>
                <a:ext uri="{FF2B5EF4-FFF2-40B4-BE49-F238E27FC236}">
                  <a16:creationId xmlns:a16="http://schemas.microsoft.com/office/drawing/2014/main" id="{5CFCFF2D-462D-44F6-AB50-60F40C3D4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2590" y="4840567"/>
              <a:ext cx="1047937" cy="86005"/>
            </a:xfrm>
            <a:custGeom>
              <a:avLst/>
              <a:gdLst>
                <a:gd name="T0" fmla="*/ 0 w 792"/>
                <a:gd name="T1" fmla="*/ 9 h 65"/>
                <a:gd name="T2" fmla="*/ 792 w 792"/>
                <a:gd name="T3" fmla="*/ 0 h 65"/>
                <a:gd name="T4" fmla="*/ 743 w 792"/>
                <a:gd name="T5" fmla="*/ 65 h 65"/>
                <a:gd name="T6" fmla="*/ 58 w 792"/>
                <a:gd name="T7" fmla="*/ 65 h 65"/>
                <a:gd name="T8" fmla="*/ 0 w 792"/>
                <a:gd name="T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2" h="65">
                  <a:moveTo>
                    <a:pt x="0" y="9"/>
                  </a:moveTo>
                  <a:lnTo>
                    <a:pt x="792" y="0"/>
                  </a:lnTo>
                  <a:lnTo>
                    <a:pt x="743" y="65"/>
                  </a:lnTo>
                  <a:lnTo>
                    <a:pt x="58" y="6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id-ID" sz="1463"/>
            </a:p>
          </p:txBody>
        </p:sp>
      </p:grpSp>
      <p:grpSp>
        <p:nvGrpSpPr>
          <p:cNvPr id="12" name="PA_库_组合 11">
            <a:extLst>
              <a:ext uri="{FF2B5EF4-FFF2-40B4-BE49-F238E27FC236}">
                <a16:creationId xmlns:a16="http://schemas.microsoft.com/office/drawing/2014/main" id="{FB37249E-3B5B-4511-8ABC-FBCFEF8C7FF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507951" y="2524292"/>
            <a:ext cx="2284324" cy="846324"/>
            <a:chOff x="8510676" y="2524292"/>
            <a:chExt cx="2284324" cy="846324"/>
          </a:xfrm>
        </p:grpSpPr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C52F19C1-7F2A-45F1-B787-D9F34A355B36}"/>
                </a:ext>
              </a:extLst>
            </p:cNvPr>
            <p:cNvSpPr txBox="1"/>
            <p:nvPr/>
          </p:nvSpPr>
          <p:spPr>
            <a:xfrm>
              <a:off x="8510676" y="2524292"/>
              <a:ext cx="22843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Business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D397D146-72A3-49D9-9247-6DFA93F70574}"/>
                </a:ext>
              </a:extLst>
            </p:cNvPr>
            <p:cNvSpPr txBox="1"/>
            <p:nvPr/>
          </p:nvSpPr>
          <p:spPr>
            <a:xfrm>
              <a:off x="8510676" y="2770452"/>
              <a:ext cx="228432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>
                      <a:lumMod val="75000"/>
                    </a:schemeClr>
                  </a:solidFill>
                </a:rPr>
                <a:t>The quick, brown fox jumps over a lazy dog. DJs flock by when MTV ax.</a:t>
              </a:r>
            </a:p>
          </p:txBody>
        </p:sp>
      </p:grpSp>
      <p:sp>
        <p:nvSpPr>
          <p:cNvPr id="153" name="PA_库_任意多边形 57">
            <a:extLst>
              <a:ext uri="{FF2B5EF4-FFF2-40B4-BE49-F238E27FC236}">
                <a16:creationId xmlns:a16="http://schemas.microsoft.com/office/drawing/2014/main" id="{AC08806A-EF74-4B5E-AC79-BF3BBEB3EBF5}"/>
              </a:ext>
            </a:extLst>
          </p:cNvPr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8571460" y="2124919"/>
            <a:ext cx="435073" cy="314910"/>
          </a:xfrm>
          <a:custGeom>
            <a:avLst/>
            <a:gdLst>
              <a:gd name="T0" fmla="*/ 195 w 210"/>
              <a:gd name="T1" fmla="*/ 73 h 152"/>
              <a:gd name="T2" fmla="*/ 197 w 210"/>
              <a:gd name="T3" fmla="*/ 72 h 152"/>
              <a:gd name="T4" fmla="*/ 71 w 210"/>
              <a:gd name="T5" fmla="*/ 0 h 152"/>
              <a:gd name="T6" fmla="*/ 16 w 210"/>
              <a:gd name="T7" fmla="*/ 24 h 152"/>
              <a:gd name="T8" fmla="*/ 16 w 210"/>
              <a:gd name="T9" fmla="*/ 24 h 152"/>
              <a:gd name="T10" fmla="*/ 0 w 210"/>
              <a:gd name="T11" fmla="*/ 60 h 152"/>
              <a:gd name="T12" fmla="*/ 140 w 210"/>
              <a:gd name="T13" fmla="*/ 152 h 152"/>
              <a:gd name="T14" fmla="*/ 210 w 210"/>
              <a:gd name="T15" fmla="*/ 95 h 152"/>
              <a:gd name="T16" fmla="*/ 195 w 210"/>
              <a:gd name="T17" fmla="*/ 73 h 152"/>
              <a:gd name="T18" fmla="*/ 70 w 210"/>
              <a:gd name="T19" fmla="*/ 8 h 152"/>
              <a:gd name="T20" fmla="*/ 183 w 210"/>
              <a:gd name="T21" fmla="*/ 72 h 152"/>
              <a:gd name="T22" fmla="*/ 147 w 210"/>
              <a:gd name="T23" fmla="*/ 96 h 152"/>
              <a:gd name="T24" fmla="*/ 31 w 210"/>
              <a:gd name="T25" fmla="*/ 24 h 152"/>
              <a:gd name="T26" fmla="*/ 70 w 210"/>
              <a:gd name="T27" fmla="*/ 8 h 152"/>
              <a:gd name="T28" fmla="*/ 10 w 210"/>
              <a:gd name="T29" fmla="*/ 57 h 152"/>
              <a:gd name="T30" fmla="*/ 22 w 210"/>
              <a:gd name="T31" fmla="*/ 28 h 152"/>
              <a:gd name="T32" fmla="*/ 144 w 210"/>
              <a:gd name="T33" fmla="*/ 103 h 152"/>
              <a:gd name="T34" fmla="*/ 140 w 210"/>
              <a:gd name="T35" fmla="*/ 144 h 152"/>
              <a:gd name="T36" fmla="*/ 10 w 210"/>
              <a:gd name="T37" fmla="*/ 57 h 152"/>
              <a:gd name="T38" fmla="*/ 151 w 210"/>
              <a:gd name="T39" fmla="*/ 103 h 152"/>
              <a:gd name="T40" fmla="*/ 188 w 210"/>
              <a:gd name="T41" fmla="*/ 76 h 152"/>
              <a:gd name="T42" fmla="*/ 200 w 210"/>
              <a:gd name="T43" fmla="*/ 95 h 152"/>
              <a:gd name="T44" fmla="*/ 147 w 210"/>
              <a:gd name="T45" fmla="*/ 137 h 152"/>
              <a:gd name="T46" fmla="*/ 151 w 210"/>
              <a:gd name="T47" fmla="*/ 103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10" h="152">
                <a:moveTo>
                  <a:pt x="195" y="73"/>
                </a:moveTo>
                <a:lnTo>
                  <a:pt x="197" y="72"/>
                </a:lnTo>
                <a:lnTo>
                  <a:pt x="71" y="0"/>
                </a:lnTo>
                <a:lnTo>
                  <a:pt x="16" y="24"/>
                </a:lnTo>
                <a:lnTo>
                  <a:pt x="16" y="24"/>
                </a:lnTo>
                <a:lnTo>
                  <a:pt x="0" y="60"/>
                </a:lnTo>
                <a:lnTo>
                  <a:pt x="140" y="152"/>
                </a:lnTo>
                <a:lnTo>
                  <a:pt x="210" y="95"/>
                </a:lnTo>
                <a:lnTo>
                  <a:pt x="195" y="73"/>
                </a:lnTo>
                <a:close/>
                <a:moveTo>
                  <a:pt x="70" y="8"/>
                </a:moveTo>
                <a:lnTo>
                  <a:pt x="183" y="72"/>
                </a:lnTo>
                <a:lnTo>
                  <a:pt x="147" y="96"/>
                </a:lnTo>
                <a:lnTo>
                  <a:pt x="31" y="24"/>
                </a:lnTo>
                <a:lnTo>
                  <a:pt x="70" y="8"/>
                </a:lnTo>
                <a:close/>
                <a:moveTo>
                  <a:pt x="10" y="57"/>
                </a:moveTo>
                <a:lnTo>
                  <a:pt x="22" y="28"/>
                </a:lnTo>
                <a:lnTo>
                  <a:pt x="144" y="103"/>
                </a:lnTo>
                <a:lnTo>
                  <a:pt x="140" y="144"/>
                </a:lnTo>
                <a:lnTo>
                  <a:pt x="10" y="57"/>
                </a:lnTo>
                <a:close/>
                <a:moveTo>
                  <a:pt x="151" y="103"/>
                </a:moveTo>
                <a:lnTo>
                  <a:pt x="188" y="76"/>
                </a:lnTo>
                <a:lnTo>
                  <a:pt x="200" y="95"/>
                </a:lnTo>
                <a:lnTo>
                  <a:pt x="147" y="137"/>
                </a:lnTo>
                <a:lnTo>
                  <a:pt x="151" y="10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PA_库_组合 9">
            <a:extLst>
              <a:ext uri="{FF2B5EF4-FFF2-40B4-BE49-F238E27FC236}">
                <a16:creationId xmlns:a16="http://schemas.microsoft.com/office/drawing/2014/main" id="{FBDE72CB-F4F9-4087-9056-3943100AF11D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7424494" y="2939834"/>
            <a:ext cx="975832" cy="246161"/>
            <a:chOff x="6903248" y="2939834"/>
            <a:chExt cx="975832" cy="246161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44D8F8E5-8E18-4FDF-9E83-E0288DB07683}"/>
                </a:ext>
              </a:extLst>
            </p:cNvPr>
            <p:cNvCxnSpPr>
              <a:cxnSpLocks/>
            </p:cNvCxnSpPr>
            <p:nvPr/>
          </p:nvCxnSpPr>
          <p:spPr>
            <a:xfrm>
              <a:off x="7315200" y="2939834"/>
              <a:ext cx="56388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olid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52F73A96-FFFD-47CC-8E53-5021734BDF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3248" y="2939834"/>
              <a:ext cx="411952" cy="246161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olid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8" name="PA_库_组合 157">
            <a:extLst>
              <a:ext uri="{FF2B5EF4-FFF2-40B4-BE49-F238E27FC236}">
                <a16:creationId xmlns:a16="http://schemas.microsoft.com/office/drawing/2014/main" id="{0D87D9E4-99C7-433B-B545-9EB607E44683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8507951" y="4584122"/>
            <a:ext cx="2284324" cy="846324"/>
            <a:chOff x="8510676" y="2524292"/>
            <a:chExt cx="2284324" cy="846324"/>
          </a:xfrm>
        </p:grpSpPr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C94DF185-D0CA-47BA-A7B8-0286ED6955ED}"/>
                </a:ext>
              </a:extLst>
            </p:cNvPr>
            <p:cNvSpPr txBox="1"/>
            <p:nvPr/>
          </p:nvSpPr>
          <p:spPr>
            <a:xfrm>
              <a:off x="8510676" y="2524292"/>
              <a:ext cx="22843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Imagination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9F4EE9AC-BF8B-493A-81EC-BC9F22190E5F}"/>
                </a:ext>
              </a:extLst>
            </p:cNvPr>
            <p:cNvSpPr txBox="1"/>
            <p:nvPr/>
          </p:nvSpPr>
          <p:spPr>
            <a:xfrm>
              <a:off x="8510676" y="2770452"/>
              <a:ext cx="228432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>
                      <a:lumMod val="75000"/>
                    </a:schemeClr>
                  </a:solidFill>
                </a:rPr>
                <a:t>The quick, brown fox jumps over a lazy dog. DJs flock by when MTV ax.</a:t>
              </a:r>
            </a:p>
          </p:txBody>
        </p:sp>
      </p:grpSp>
      <p:sp>
        <p:nvSpPr>
          <p:cNvPr id="163" name="PA_库_任意多边形 49">
            <a:extLst>
              <a:ext uri="{FF2B5EF4-FFF2-40B4-BE49-F238E27FC236}">
                <a16:creationId xmlns:a16="http://schemas.microsoft.com/office/drawing/2014/main" id="{67BE04EF-6CB6-4E27-8316-213807059C44}"/>
              </a:ext>
            </a:extLst>
          </p:cNvPr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>
            <a:off x="8573047" y="4182194"/>
            <a:ext cx="430930" cy="319054"/>
          </a:xfrm>
          <a:custGeom>
            <a:avLst/>
            <a:gdLst>
              <a:gd name="T0" fmla="*/ 228 w 228"/>
              <a:gd name="T1" fmla="*/ 58 h 168"/>
              <a:gd name="T2" fmla="*/ 114 w 228"/>
              <a:gd name="T3" fmla="*/ 0 h 168"/>
              <a:gd name="T4" fmla="*/ 0 w 228"/>
              <a:gd name="T5" fmla="*/ 58 h 168"/>
              <a:gd name="T6" fmla="*/ 56 w 228"/>
              <a:gd name="T7" fmla="*/ 91 h 168"/>
              <a:gd name="T8" fmla="*/ 56 w 228"/>
              <a:gd name="T9" fmla="*/ 148 h 168"/>
              <a:gd name="T10" fmla="*/ 74 w 228"/>
              <a:gd name="T11" fmla="*/ 168 h 168"/>
              <a:gd name="T12" fmla="*/ 154 w 228"/>
              <a:gd name="T13" fmla="*/ 168 h 168"/>
              <a:gd name="T14" fmla="*/ 172 w 228"/>
              <a:gd name="T15" fmla="*/ 148 h 168"/>
              <a:gd name="T16" fmla="*/ 172 w 228"/>
              <a:gd name="T17" fmla="*/ 91 h 168"/>
              <a:gd name="T18" fmla="*/ 196 w 228"/>
              <a:gd name="T19" fmla="*/ 77 h 168"/>
              <a:gd name="T20" fmla="*/ 196 w 228"/>
              <a:gd name="T21" fmla="*/ 115 h 168"/>
              <a:gd name="T22" fmla="*/ 204 w 228"/>
              <a:gd name="T23" fmla="*/ 115 h 168"/>
              <a:gd name="T24" fmla="*/ 204 w 228"/>
              <a:gd name="T25" fmla="*/ 73 h 168"/>
              <a:gd name="T26" fmla="*/ 228 w 228"/>
              <a:gd name="T27" fmla="*/ 58 h 168"/>
              <a:gd name="T28" fmla="*/ 114 w 228"/>
              <a:gd name="T29" fmla="*/ 9 h 168"/>
              <a:gd name="T30" fmla="*/ 211 w 228"/>
              <a:gd name="T31" fmla="*/ 59 h 168"/>
              <a:gd name="T32" fmla="*/ 114 w 228"/>
              <a:gd name="T33" fmla="*/ 117 h 168"/>
              <a:gd name="T34" fmla="*/ 17 w 228"/>
              <a:gd name="T35" fmla="*/ 59 h 168"/>
              <a:gd name="T36" fmla="*/ 114 w 228"/>
              <a:gd name="T37" fmla="*/ 9 h 168"/>
              <a:gd name="T38" fmla="*/ 164 w 228"/>
              <a:gd name="T39" fmla="*/ 148 h 168"/>
              <a:gd name="T40" fmla="*/ 154 w 228"/>
              <a:gd name="T41" fmla="*/ 160 h 168"/>
              <a:gd name="T42" fmla="*/ 74 w 228"/>
              <a:gd name="T43" fmla="*/ 160 h 168"/>
              <a:gd name="T44" fmla="*/ 64 w 228"/>
              <a:gd name="T45" fmla="*/ 148 h 168"/>
              <a:gd name="T46" fmla="*/ 64 w 228"/>
              <a:gd name="T47" fmla="*/ 96 h 168"/>
              <a:gd name="T48" fmla="*/ 114 w 228"/>
              <a:gd name="T49" fmla="*/ 126 h 168"/>
              <a:gd name="T50" fmla="*/ 164 w 228"/>
              <a:gd name="T51" fmla="*/ 96 h 168"/>
              <a:gd name="T52" fmla="*/ 164 w 228"/>
              <a:gd name="T53" fmla="*/ 148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28" h="168">
                <a:moveTo>
                  <a:pt x="228" y="58"/>
                </a:moveTo>
                <a:cubicBezTo>
                  <a:pt x="114" y="0"/>
                  <a:pt x="114" y="0"/>
                  <a:pt x="114" y="0"/>
                </a:cubicBezTo>
                <a:cubicBezTo>
                  <a:pt x="0" y="58"/>
                  <a:pt x="0" y="58"/>
                  <a:pt x="0" y="58"/>
                </a:cubicBezTo>
                <a:cubicBezTo>
                  <a:pt x="56" y="91"/>
                  <a:pt x="56" y="91"/>
                  <a:pt x="56" y="91"/>
                </a:cubicBezTo>
                <a:cubicBezTo>
                  <a:pt x="56" y="148"/>
                  <a:pt x="56" y="148"/>
                  <a:pt x="56" y="148"/>
                </a:cubicBezTo>
                <a:cubicBezTo>
                  <a:pt x="56" y="160"/>
                  <a:pt x="64" y="168"/>
                  <a:pt x="74" y="168"/>
                </a:cubicBezTo>
                <a:cubicBezTo>
                  <a:pt x="154" y="168"/>
                  <a:pt x="154" y="168"/>
                  <a:pt x="154" y="168"/>
                </a:cubicBezTo>
                <a:cubicBezTo>
                  <a:pt x="164" y="168"/>
                  <a:pt x="172" y="160"/>
                  <a:pt x="172" y="148"/>
                </a:cubicBezTo>
                <a:cubicBezTo>
                  <a:pt x="172" y="91"/>
                  <a:pt x="172" y="91"/>
                  <a:pt x="172" y="91"/>
                </a:cubicBezTo>
                <a:cubicBezTo>
                  <a:pt x="196" y="77"/>
                  <a:pt x="196" y="77"/>
                  <a:pt x="196" y="77"/>
                </a:cubicBezTo>
                <a:cubicBezTo>
                  <a:pt x="196" y="115"/>
                  <a:pt x="196" y="115"/>
                  <a:pt x="196" y="115"/>
                </a:cubicBezTo>
                <a:cubicBezTo>
                  <a:pt x="204" y="115"/>
                  <a:pt x="204" y="115"/>
                  <a:pt x="204" y="115"/>
                </a:cubicBezTo>
                <a:cubicBezTo>
                  <a:pt x="204" y="73"/>
                  <a:pt x="204" y="73"/>
                  <a:pt x="204" y="73"/>
                </a:cubicBezTo>
                <a:lnTo>
                  <a:pt x="228" y="58"/>
                </a:lnTo>
                <a:close/>
                <a:moveTo>
                  <a:pt x="114" y="9"/>
                </a:moveTo>
                <a:cubicBezTo>
                  <a:pt x="211" y="59"/>
                  <a:pt x="211" y="59"/>
                  <a:pt x="211" y="59"/>
                </a:cubicBezTo>
                <a:cubicBezTo>
                  <a:pt x="114" y="117"/>
                  <a:pt x="114" y="117"/>
                  <a:pt x="114" y="117"/>
                </a:cubicBezTo>
                <a:cubicBezTo>
                  <a:pt x="17" y="59"/>
                  <a:pt x="17" y="59"/>
                  <a:pt x="17" y="59"/>
                </a:cubicBezTo>
                <a:lnTo>
                  <a:pt x="114" y="9"/>
                </a:lnTo>
                <a:close/>
                <a:moveTo>
                  <a:pt x="164" y="148"/>
                </a:moveTo>
                <a:cubicBezTo>
                  <a:pt x="164" y="154"/>
                  <a:pt x="161" y="160"/>
                  <a:pt x="154" y="160"/>
                </a:cubicBezTo>
                <a:cubicBezTo>
                  <a:pt x="74" y="160"/>
                  <a:pt x="74" y="160"/>
                  <a:pt x="74" y="160"/>
                </a:cubicBezTo>
                <a:cubicBezTo>
                  <a:pt x="67" y="160"/>
                  <a:pt x="64" y="154"/>
                  <a:pt x="64" y="148"/>
                </a:cubicBezTo>
                <a:cubicBezTo>
                  <a:pt x="64" y="96"/>
                  <a:pt x="64" y="96"/>
                  <a:pt x="64" y="96"/>
                </a:cubicBezTo>
                <a:cubicBezTo>
                  <a:pt x="114" y="126"/>
                  <a:pt x="114" y="126"/>
                  <a:pt x="114" y="126"/>
                </a:cubicBezTo>
                <a:cubicBezTo>
                  <a:pt x="164" y="96"/>
                  <a:pt x="164" y="96"/>
                  <a:pt x="164" y="96"/>
                </a:cubicBezTo>
                <a:lnTo>
                  <a:pt x="164" y="14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65" name="PA_库_组合 164">
            <a:extLst>
              <a:ext uri="{FF2B5EF4-FFF2-40B4-BE49-F238E27FC236}">
                <a16:creationId xmlns:a16="http://schemas.microsoft.com/office/drawing/2014/main" id="{C2A14AB8-7B81-4C71-8AF4-69000F00CBCE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7030118" y="4494897"/>
            <a:ext cx="1370208" cy="504767"/>
            <a:chOff x="6508872" y="2435067"/>
            <a:chExt cx="1370208" cy="504767"/>
          </a:xfrm>
        </p:grpSpPr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D6048457-6FAD-41AC-B58E-21169B942FFA}"/>
                </a:ext>
              </a:extLst>
            </p:cNvPr>
            <p:cNvCxnSpPr>
              <a:cxnSpLocks/>
            </p:cNvCxnSpPr>
            <p:nvPr/>
          </p:nvCxnSpPr>
          <p:spPr>
            <a:xfrm>
              <a:off x="7315200" y="2939834"/>
              <a:ext cx="56388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olid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5FA1ACBC-E3E1-4181-801A-9CCAC7C009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08872" y="2435067"/>
              <a:ext cx="806328" cy="504767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olid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7" name="PA_库_文本框 186">
            <a:extLst>
              <a:ext uri="{FF2B5EF4-FFF2-40B4-BE49-F238E27FC236}">
                <a16:creationId xmlns:a16="http://schemas.microsoft.com/office/drawing/2014/main" id="{8D1F1E2A-DCFD-4E67-8BC5-079693EC158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 flipH="1">
            <a:off x="1399725" y="2522291"/>
            <a:ext cx="2284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+mj-lt"/>
              </a:rPr>
              <a:t>Design</a:t>
            </a:r>
          </a:p>
        </p:txBody>
      </p:sp>
      <p:sp>
        <p:nvSpPr>
          <p:cNvPr id="188" name="PA_库_文本框 187">
            <a:extLst>
              <a:ext uri="{FF2B5EF4-FFF2-40B4-BE49-F238E27FC236}">
                <a16:creationId xmlns:a16="http://schemas.microsoft.com/office/drawing/2014/main" id="{8BDCDF94-99E3-4B80-A867-03D290E25F2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 flipH="1">
            <a:off x="1399725" y="2768451"/>
            <a:ext cx="22843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The quick, brown fox jumps over a lazy dog. DJs flock by when MTV ax.</a:t>
            </a:r>
          </a:p>
        </p:txBody>
      </p:sp>
      <p:sp>
        <p:nvSpPr>
          <p:cNvPr id="171" name="PA_库_任意多边形 30">
            <a:extLst>
              <a:ext uri="{FF2B5EF4-FFF2-40B4-BE49-F238E27FC236}">
                <a16:creationId xmlns:a16="http://schemas.microsoft.com/office/drawing/2014/main" id="{14C4B555-CAE9-4BFB-BD48-DB18BB85D509}"/>
              </a:ext>
            </a:extLst>
          </p:cNvPr>
          <p:cNvSpPr>
            <a:spLocks noEditPoints="1"/>
          </p:cNvSpPr>
          <p:nvPr>
            <p:custDataLst>
              <p:tags r:id="rId9"/>
            </p:custDataLst>
          </p:nvPr>
        </p:nvSpPr>
        <p:spPr bwMode="auto">
          <a:xfrm flipH="1">
            <a:off x="3219974" y="2112694"/>
            <a:ext cx="379135" cy="331484"/>
          </a:xfrm>
          <a:custGeom>
            <a:avLst/>
            <a:gdLst>
              <a:gd name="T0" fmla="*/ 90 w 200"/>
              <a:gd name="T1" fmla="*/ 8 h 176"/>
              <a:gd name="T2" fmla="*/ 169 w 200"/>
              <a:gd name="T3" fmla="*/ 66 h 176"/>
              <a:gd name="T4" fmla="*/ 176 w 200"/>
              <a:gd name="T5" fmla="*/ 63 h 176"/>
              <a:gd name="T6" fmla="*/ 90 w 200"/>
              <a:gd name="T7" fmla="*/ 0 h 176"/>
              <a:gd name="T8" fmla="*/ 46 w 200"/>
              <a:gd name="T9" fmla="*/ 11 h 176"/>
              <a:gd name="T10" fmla="*/ 50 w 200"/>
              <a:gd name="T11" fmla="*/ 18 h 176"/>
              <a:gd name="T12" fmla="*/ 90 w 200"/>
              <a:gd name="T13" fmla="*/ 8 h 176"/>
              <a:gd name="T14" fmla="*/ 92 w 200"/>
              <a:gd name="T15" fmla="*/ 84 h 176"/>
              <a:gd name="T16" fmla="*/ 92 w 200"/>
              <a:gd name="T17" fmla="*/ 86 h 176"/>
              <a:gd name="T18" fmla="*/ 14 w 200"/>
              <a:gd name="T19" fmla="*/ 8 h 176"/>
              <a:gd name="T20" fmla="*/ 8 w 200"/>
              <a:gd name="T21" fmla="*/ 13 h 176"/>
              <a:gd name="T22" fmla="*/ 23 w 200"/>
              <a:gd name="T23" fmla="*/ 29 h 176"/>
              <a:gd name="T24" fmla="*/ 0 w 200"/>
              <a:gd name="T25" fmla="*/ 88 h 176"/>
              <a:gd name="T26" fmla="*/ 90 w 200"/>
              <a:gd name="T27" fmla="*/ 176 h 176"/>
              <a:gd name="T28" fmla="*/ 149 w 200"/>
              <a:gd name="T29" fmla="*/ 154 h 176"/>
              <a:gd name="T30" fmla="*/ 166 w 200"/>
              <a:gd name="T31" fmla="*/ 171 h 176"/>
              <a:gd name="T32" fmla="*/ 172 w 200"/>
              <a:gd name="T33" fmla="*/ 166 h 176"/>
              <a:gd name="T34" fmla="*/ 155 w 200"/>
              <a:gd name="T35" fmla="*/ 149 h 176"/>
              <a:gd name="T36" fmla="*/ 180 w 200"/>
              <a:gd name="T37" fmla="*/ 92 h 176"/>
              <a:gd name="T38" fmla="*/ 200 w 200"/>
              <a:gd name="T39" fmla="*/ 92 h 176"/>
              <a:gd name="T40" fmla="*/ 200 w 200"/>
              <a:gd name="T41" fmla="*/ 84 h 176"/>
              <a:gd name="T42" fmla="*/ 92 w 200"/>
              <a:gd name="T43" fmla="*/ 84 h 176"/>
              <a:gd name="T44" fmla="*/ 90 w 200"/>
              <a:gd name="T45" fmla="*/ 168 h 176"/>
              <a:gd name="T46" fmla="*/ 8 w 200"/>
              <a:gd name="T47" fmla="*/ 88 h 176"/>
              <a:gd name="T48" fmla="*/ 29 w 200"/>
              <a:gd name="T49" fmla="*/ 34 h 176"/>
              <a:gd name="T50" fmla="*/ 143 w 200"/>
              <a:gd name="T51" fmla="*/ 149 h 176"/>
              <a:gd name="T52" fmla="*/ 90 w 200"/>
              <a:gd name="T53" fmla="*/ 168 h 176"/>
              <a:gd name="T54" fmla="*/ 149 w 200"/>
              <a:gd name="T55" fmla="*/ 143 h 176"/>
              <a:gd name="T56" fmla="*/ 98 w 200"/>
              <a:gd name="T57" fmla="*/ 92 h 176"/>
              <a:gd name="T58" fmla="*/ 172 w 200"/>
              <a:gd name="T59" fmla="*/ 92 h 176"/>
              <a:gd name="T60" fmla="*/ 149 w 200"/>
              <a:gd name="T61" fmla="*/ 143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00" h="176">
                <a:moveTo>
                  <a:pt x="90" y="8"/>
                </a:moveTo>
                <a:cubicBezTo>
                  <a:pt x="126" y="8"/>
                  <a:pt x="159" y="32"/>
                  <a:pt x="169" y="66"/>
                </a:cubicBezTo>
                <a:cubicBezTo>
                  <a:pt x="176" y="63"/>
                  <a:pt x="176" y="63"/>
                  <a:pt x="176" y="63"/>
                </a:cubicBezTo>
                <a:cubicBezTo>
                  <a:pt x="165" y="26"/>
                  <a:pt x="130" y="0"/>
                  <a:pt x="90" y="0"/>
                </a:cubicBezTo>
                <a:cubicBezTo>
                  <a:pt x="75" y="0"/>
                  <a:pt x="59" y="4"/>
                  <a:pt x="46" y="11"/>
                </a:cubicBezTo>
                <a:cubicBezTo>
                  <a:pt x="50" y="18"/>
                  <a:pt x="50" y="18"/>
                  <a:pt x="50" y="18"/>
                </a:cubicBezTo>
                <a:cubicBezTo>
                  <a:pt x="62" y="11"/>
                  <a:pt x="76" y="8"/>
                  <a:pt x="90" y="8"/>
                </a:cubicBezTo>
                <a:close/>
                <a:moveTo>
                  <a:pt x="92" y="84"/>
                </a:moveTo>
                <a:cubicBezTo>
                  <a:pt x="92" y="86"/>
                  <a:pt x="92" y="86"/>
                  <a:pt x="92" y="86"/>
                </a:cubicBezTo>
                <a:cubicBezTo>
                  <a:pt x="14" y="8"/>
                  <a:pt x="14" y="8"/>
                  <a:pt x="14" y="8"/>
                </a:cubicBezTo>
                <a:cubicBezTo>
                  <a:pt x="8" y="13"/>
                  <a:pt x="8" y="13"/>
                  <a:pt x="8" y="13"/>
                </a:cubicBezTo>
                <a:cubicBezTo>
                  <a:pt x="23" y="29"/>
                  <a:pt x="23" y="29"/>
                  <a:pt x="23" y="29"/>
                </a:cubicBezTo>
                <a:cubicBezTo>
                  <a:pt x="8" y="45"/>
                  <a:pt x="0" y="66"/>
                  <a:pt x="0" y="88"/>
                </a:cubicBezTo>
                <a:cubicBezTo>
                  <a:pt x="0" y="136"/>
                  <a:pt x="40" y="176"/>
                  <a:pt x="90" y="176"/>
                </a:cubicBezTo>
                <a:cubicBezTo>
                  <a:pt x="112" y="176"/>
                  <a:pt x="133" y="168"/>
                  <a:pt x="149" y="154"/>
                </a:cubicBezTo>
                <a:cubicBezTo>
                  <a:pt x="166" y="171"/>
                  <a:pt x="166" y="171"/>
                  <a:pt x="166" y="171"/>
                </a:cubicBezTo>
                <a:cubicBezTo>
                  <a:pt x="172" y="166"/>
                  <a:pt x="172" y="166"/>
                  <a:pt x="172" y="166"/>
                </a:cubicBezTo>
                <a:cubicBezTo>
                  <a:pt x="155" y="149"/>
                  <a:pt x="155" y="149"/>
                  <a:pt x="155" y="149"/>
                </a:cubicBezTo>
                <a:cubicBezTo>
                  <a:pt x="169" y="134"/>
                  <a:pt x="179" y="114"/>
                  <a:pt x="180" y="92"/>
                </a:cubicBezTo>
                <a:cubicBezTo>
                  <a:pt x="200" y="92"/>
                  <a:pt x="200" y="92"/>
                  <a:pt x="200" y="92"/>
                </a:cubicBezTo>
                <a:cubicBezTo>
                  <a:pt x="200" y="84"/>
                  <a:pt x="200" y="84"/>
                  <a:pt x="200" y="84"/>
                </a:cubicBezTo>
                <a:lnTo>
                  <a:pt x="92" y="84"/>
                </a:lnTo>
                <a:close/>
                <a:moveTo>
                  <a:pt x="90" y="168"/>
                </a:moveTo>
                <a:cubicBezTo>
                  <a:pt x="45" y="168"/>
                  <a:pt x="8" y="132"/>
                  <a:pt x="8" y="88"/>
                </a:cubicBezTo>
                <a:cubicBezTo>
                  <a:pt x="8" y="68"/>
                  <a:pt x="15" y="49"/>
                  <a:pt x="29" y="34"/>
                </a:cubicBezTo>
                <a:cubicBezTo>
                  <a:pt x="143" y="149"/>
                  <a:pt x="143" y="149"/>
                  <a:pt x="143" y="149"/>
                </a:cubicBezTo>
                <a:cubicBezTo>
                  <a:pt x="129" y="161"/>
                  <a:pt x="110" y="168"/>
                  <a:pt x="90" y="168"/>
                </a:cubicBezTo>
                <a:close/>
                <a:moveTo>
                  <a:pt x="149" y="143"/>
                </a:moveTo>
                <a:cubicBezTo>
                  <a:pt x="98" y="92"/>
                  <a:pt x="98" y="92"/>
                  <a:pt x="98" y="92"/>
                </a:cubicBezTo>
                <a:cubicBezTo>
                  <a:pt x="172" y="92"/>
                  <a:pt x="172" y="92"/>
                  <a:pt x="172" y="92"/>
                </a:cubicBezTo>
                <a:cubicBezTo>
                  <a:pt x="171" y="112"/>
                  <a:pt x="162" y="130"/>
                  <a:pt x="149" y="1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74" name="PA_库_组合 173">
            <a:extLst>
              <a:ext uri="{FF2B5EF4-FFF2-40B4-BE49-F238E27FC236}">
                <a16:creationId xmlns:a16="http://schemas.microsoft.com/office/drawing/2014/main" id="{F1080E2B-5E77-460B-94FF-B7C7026267C8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 flipH="1">
            <a:off x="3791674" y="2937833"/>
            <a:ext cx="975832" cy="246161"/>
            <a:chOff x="6903248" y="2939834"/>
            <a:chExt cx="975832" cy="246161"/>
          </a:xfrm>
        </p:grpSpPr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8139B211-6C32-4246-99F6-67DEFB6FA8CC}"/>
                </a:ext>
              </a:extLst>
            </p:cNvPr>
            <p:cNvCxnSpPr>
              <a:cxnSpLocks/>
            </p:cNvCxnSpPr>
            <p:nvPr/>
          </p:nvCxnSpPr>
          <p:spPr>
            <a:xfrm>
              <a:off x="7315200" y="2939834"/>
              <a:ext cx="56388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olid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B517A29B-562F-46B9-AA72-632695AEF8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3248" y="2939834"/>
              <a:ext cx="411952" cy="246161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olid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3" name="PA_库_文本框 182">
            <a:extLst>
              <a:ext uri="{FF2B5EF4-FFF2-40B4-BE49-F238E27FC236}">
                <a16:creationId xmlns:a16="http://schemas.microsoft.com/office/drawing/2014/main" id="{DB801949-9EFC-43B4-82F7-C7E7C6C9BA3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 flipH="1">
            <a:off x="1399725" y="4582121"/>
            <a:ext cx="2284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+mj-lt"/>
              </a:rPr>
              <a:t>Presentation</a:t>
            </a:r>
          </a:p>
        </p:txBody>
      </p:sp>
      <p:sp>
        <p:nvSpPr>
          <p:cNvPr id="184" name="PA_库_文本框 183">
            <a:extLst>
              <a:ext uri="{FF2B5EF4-FFF2-40B4-BE49-F238E27FC236}">
                <a16:creationId xmlns:a16="http://schemas.microsoft.com/office/drawing/2014/main" id="{1AF764E8-3251-40FD-BF0F-9A2D2135756D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 flipH="1">
            <a:off x="1399725" y="4828281"/>
            <a:ext cx="22843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The quick, brown fox jumps over a lazy dog. DJs flock by when MTV ax.</a:t>
            </a:r>
          </a:p>
        </p:txBody>
      </p:sp>
      <p:sp>
        <p:nvSpPr>
          <p:cNvPr id="176" name="PA_库_任意多边形 19">
            <a:extLst>
              <a:ext uri="{FF2B5EF4-FFF2-40B4-BE49-F238E27FC236}">
                <a16:creationId xmlns:a16="http://schemas.microsoft.com/office/drawing/2014/main" id="{F33C4149-4E03-47EF-952A-CB8CBCB3E498}"/>
              </a:ext>
            </a:extLst>
          </p:cNvPr>
          <p:cNvSpPr>
            <a:spLocks noEditPoints="1"/>
          </p:cNvSpPr>
          <p:nvPr>
            <p:custDataLst>
              <p:tags r:id="rId13"/>
            </p:custDataLst>
          </p:nvPr>
        </p:nvSpPr>
        <p:spPr bwMode="auto">
          <a:xfrm flipH="1">
            <a:off x="3198249" y="4190417"/>
            <a:ext cx="414355" cy="302479"/>
          </a:xfrm>
          <a:custGeom>
            <a:avLst/>
            <a:gdLst>
              <a:gd name="T0" fmla="*/ 200 w 220"/>
              <a:gd name="T1" fmla="*/ 0 h 160"/>
              <a:gd name="T2" fmla="*/ 180 w 220"/>
              <a:gd name="T3" fmla="*/ 20 h 160"/>
              <a:gd name="T4" fmla="*/ 188 w 220"/>
              <a:gd name="T5" fmla="*/ 36 h 160"/>
              <a:gd name="T6" fmla="*/ 184 w 220"/>
              <a:gd name="T7" fmla="*/ 34 h 160"/>
              <a:gd name="T8" fmla="*/ 136 w 220"/>
              <a:gd name="T9" fmla="*/ 124 h 160"/>
              <a:gd name="T10" fmla="*/ 124 w 220"/>
              <a:gd name="T11" fmla="*/ 120 h 160"/>
              <a:gd name="T12" fmla="*/ 113 w 220"/>
              <a:gd name="T13" fmla="*/ 123 h 160"/>
              <a:gd name="T14" fmla="*/ 76 w 220"/>
              <a:gd name="T15" fmla="*/ 71 h 160"/>
              <a:gd name="T16" fmla="*/ 80 w 220"/>
              <a:gd name="T17" fmla="*/ 60 h 160"/>
              <a:gd name="T18" fmla="*/ 60 w 220"/>
              <a:gd name="T19" fmla="*/ 40 h 160"/>
              <a:gd name="T20" fmla="*/ 40 w 220"/>
              <a:gd name="T21" fmla="*/ 60 h 160"/>
              <a:gd name="T22" fmla="*/ 43 w 220"/>
              <a:gd name="T23" fmla="*/ 71 h 160"/>
              <a:gd name="T24" fmla="*/ 28 w 220"/>
              <a:gd name="T25" fmla="*/ 90 h 160"/>
              <a:gd name="T26" fmla="*/ 20 w 220"/>
              <a:gd name="T27" fmla="*/ 88 h 160"/>
              <a:gd name="T28" fmla="*/ 0 w 220"/>
              <a:gd name="T29" fmla="*/ 108 h 160"/>
              <a:gd name="T30" fmla="*/ 20 w 220"/>
              <a:gd name="T31" fmla="*/ 128 h 160"/>
              <a:gd name="T32" fmla="*/ 40 w 220"/>
              <a:gd name="T33" fmla="*/ 108 h 160"/>
              <a:gd name="T34" fmla="*/ 35 w 220"/>
              <a:gd name="T35" fmla="*/ 94 h 160"/>
              <a:gd name="T36" fmla="*/ 49 w 220"/>
              <a:gd name="T37" fmla="*/ 77 h 160"/>
              <a:gd name="T38" fmla="*/ 60 w 220"/>
              <a:gd name="T39" fmla="*/ 80 h 160"/>
              <a:gd name="T40" fmla="*/ 71 w 220"/>
              <a:gd name="T41" fmla="*/ 77 h 160"/>
              <a:gd name="T42" fmla="*/ 108 w 220"/>
              <a:gd name="T43" fmla="*/ 129 h 160"/>
              <a:gd name="T44" fmla="*/ 104 w 220"/>
              <a:gd name="T45" fmla="*/ 140 h 160"/>
              <a:gd name="T46" fmla="*/ 124 w 220"/>
              <a:gd name="T47" fmla="*/ 160 h 160"/>
              <a:gd name="T48" fmla="*/ 144 w 220"/>
              <a:gd name="T49" fmla="*/ 140 h 160"/>
              <a:gd name="T50" fmla="*/ 141 w 220"/>
              <a:gd name="T51" fmla="*/ 130 h 160"/>
              <a:gd name="T52" fmla="*/ 191 w 220"/>
              <a:gd name="T53" fmla="*/ 38 h 160"/>
              <a:gd name="T54" fmla="*/ 200 w 220"/>
              <a:gd name="T55" fmla="*/ 40 h 160"/>
              <a:gd name="T56" fmla="*/ 220 w 220"/>
              <a:gd name="T57" fmla="*/ 20 h 160"/>
              <a:gd name="T58" fmla="*/ 200 w 220"/>
              <a:gd name="T59" fmla="*/ 0 h 160"/>
              <a:gd name="T60" fmla="*/ 20 w 220"/>
              <a:gd name="T61" fmla="*/ 120 h 160"/>
              <a:gd name="T62" fmla="*/ 8 w 220"/>
              <a:gd name="T63" fmla="*/ 108 h 160"/>
              <a:gd name="T64" fmla="*/ 20 w 220"/>
              <a:gd name="T65" fmla="*/ 96 h 160"/>
              <a:gd name="T66" fmla="*/ 32 w 220"/>
              <a:gd name="T67" fmla="*/ 108 h 160"/>
              <a:gd name="T68" fmla="*/ 20 w 220"/>
              <a:gd name="T69" fmla="*/ 120 h 160"/>
              <a:gd name="T70" fmla="*/ 60 w 220"/>
              <a:gd name="T71" fmla="*/ 72 h 160"/>
              <a:gd name="T72" fmla="*/ 48 w 220"/>
              <a:gd name="T73" fmla="*/ 60 h 160"/>
              <a:gd name="T74" fmla="*/ 60 w 220"/>
              <a:gd name="T75" fmla="*/ 48 h 160"/>
              <a:gd name="T76" fmla="*/ 72 w 220"/>
              <a:gd name="T77" fmla="*/ 60 h 160"/>
              <a:gd name="T78" fmla="*/ 60 w 220"/>
              <a:gd name="T79" fmla="*/ 72 h 160"/>
              <a:gd name="T80" fmla="*/ 124 w 220"/>
              <a:gd name="T81" fmla="*/ 152 h 160"/>
              <a:gd name="T82" fmla="*/ 112 w 220"/>
              <a:gd name="T83" fmla="*/ 140 h 160"/>
              <a:gd name="T84" fmla="*/ 124 w 220"/>
              <a:gd name="T85" fmla="*/ 128 h 160"/>
              <a:gd name="T86" fmla="*/ 136 w 220"/>
              <a:gd name="T87" fmla="*/ 140 h 160"/>
              <a:gd name="T88" fmla="*/ 124 w 220"/>
              <a:gd name="T89" fmla="*/ 152 h 160"/>
              <a:gd name="T90" fmla="*/ 200 w 220"/>
              <a:gd name="T91" fmla="*/ 32 h 160"/>
              <a:gd name="T92" fmla="*/ 188 w 220"/>
              <a:gd name="T93" fmla="*/ 20 h 160"/>
              <a:gd name="T94" fmla="*/ 200 w 220"/>
              <a:gd name="T95" fmla="*/ 8 h 160"/>
              <a:gd name="T96" fmla="*/ 212 w 220"/>
              <a:gd name="T97" fmla="*/ 20 h 160"/>
              <a:gd name="T98" fmla="*/ 200 w 220"/>
              <a:gd name="T99" fmla="*/ 32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0" h="160">
                <a:moveTo>
                  <a:pt x="200" y="0"/>
                </a:moveTo>
                <a:cubicBezTo>
                  <a:pt x="189" y="0"/>
                  <a:pt x="180" y="9"/>
                  <a:pt x="180" y="20"/>
                </a:cubicBezTo>
                <a:cubicBezTo>
                  <a:pt x="180" y="27"/>
                  <a:pt x="183" y="33"/>
                  <a:pt x="188" y="36"/>
                </a:cubicBezTo>
                <a:cubicBezTo>
                  <a:pt x="184" y="34"/>
                  <a:pt x="184" y="34"/>
                  <a:pt x="184" y="34"/>
                </a:cubicBezTo>
                <a:cubicBezTo>
                  <a:pt x="136" y="124"/>
                  <a:pt x="136" y="124"/>
                  <a:pt x="136" y="124"/>
                </a:cubicBezTo>
                <a:cubicBezTo>
                  <a:pt x="132" y="122"/>
                  <a:pt x="128" y="120"/>
                  <a:pt x="124" y="120"/>
                </a:cubicBezTo>
                <a:cubicBezTo>
                  <a:pt x="120" y="120"/>
                  <a:pt x="116" y="121"/>
                  <a:pt x="113" y="123"/>
                </a:cubicBezTo>
                <a:cubicBezTo>
                  <a:pt x="76" y="71"/>
                  <a:pt x="76" y="71"/>
                  <a:pt x="76" y="71"/>
                </a:cubicBezTo>
                <a:cubicBezTo>
                  <a:pt x="79" y="68"/>
                  <a:pt x="80" y="64"/>
                  <a:pt x="80" y="60"/>
                </a:cubicBezTo>
                <a:cubicBezTo>
                  <a:pt x="80" y="49"/>
                  <a:pt x="71" y="40"/>
                  <a:pt x="60" y="40"/>
                </a:cubicBezTo>
                <a:cubicBezTo>
                  <a:pt x="49" y="40"/>
                  <a:pt x="40" y="49"/>
                  <a:pt x="40" y="60"/>
                </a:cubicBezTo>
                <a:cubicBezTo>
                  <a:pt x="40" y="64"/>
                  <a:pt x="41" y="68"/>
                  <a:pt x="43" y="71"/>
                </a:cubicBezTo>
                <a:cubicBezTo>
                  <a:pt x="28" y="90"/>
                  <a:pt x="28" y="90"/>
                  <a:pt x="28" y="90"/>
                </a:cubicBezTo>
                <a:cubicBezTo>
                  <a:pt x="26" y="89"/>
                  <a:pt x="23" y="88"/>
                  <a:pt x="20" y="88"/>
                </a:cubicBezTo>
                <a:cubicBezTo>
                  <a:pt x="9" y="88"/>
                  <a:pt x="0" y="97"/>
                  <a:pt x="0" y="108"/>
                </a:cubicBezTo>
                <a:cubicBezTo>
                  <a:pt x="0" y="119"/>
                  <a:pt x="9" y="128"/>
                  <a:pt x="20" y="128"/>
                </a:cubicBezTo>
                <a:cubicBezTo>
                  <a:pt x="31" y="128"/>
                  <a:pt x="40" y="119"/>
                  <a:pt x="40" y="108"/>
                </a:cubicBezTo>
                <a:cubicBezTo>
                  <a:pt x="40" y="103"/>
                  <a:pt x="38" y="98"/>
                  <a:pt x="35" y="94"/>
                </a:cubicBezTo>
                <a:cubicBezTo>
                  <a:pt x="49" y="77"/>
                  <a:pt x="49" y="77"/>
                  <a:pt x="49" y="77"/>
                </a:cubicBezTo>
                <a:cubicBezTo>
                  <a:pt x="52" y="79"/>
                  <a:pt x="56" y="80"/>
                  <a:pt x="60" y="80"/>
                </a:cubicBezTo>
                <a:cubicBezTo>
                  <a:pt x="64" y="80"/>
                  <a:pt x="68" y="79"/>
                  <a:pt x="71" y="77"/>
                </a:cubicBezTo>
                <a:cubicBezTo>
                  <a:pt x="108" y="129"/>
                  <a:pt x="108" y="129"/>
                  <a:pt x="108" y="129"/>
                </a:cubicBezTo>
                <a:cubicBezTo>
                  <a:pt x="105" y="132"/>
                  <a:pt x="104" y="136"/>
                  <a:pt x="104" y="140"/>
                </a:cubicBezTo>
                <a:cubicBezTo>
                  <a:pt x="104" y="151"/>
                  <a:pt x="113" y="160"/>
                  <a:pt x="124" y="160"/>
                </a:cubicBezTo>
                <a:cubicBezTo>
                  <a:pt x="135" y="160"/>
                  <a:pt x="144" y="151"/>
                  <a:pt x="144" y="140"/>
                </a:cubicBezTo>
                <a:cubicBezTo>
                  <a:pt x="144" y="136"/>
                  <a:pt x="143" y="133"/>
                  <a:pt x="141" y="130"/>
                </a:cubicBezTo>
                <a:cubicBezTo>
                  <a:pt x="191" y="38"/>
                  <a:pt x="191" y="38"/>
                  <a:pt x="191" y="38"/>
                </a:cubicBezTo>
                <a:cubicBezTo>
                  <a:pt x="194" y="39"/>
                  <a:pt x="197" y="40"/>
                  <a:pt x="200" y="40"/>
                </a:cubicBezTo>
                <a:cubicBezTo>
                  <a:pt x="211" y="40"/>
                  <a:pt x="220" y="31"/>
                  <a:pt x="220" y="20"/>
                </a:cubicBezTo>
                <a:cubicBezTo>
                  <a:pt x="220" y="9"/>
                  <a:pt x="211" y="0"/>
                  <a:pt x="200" y="0"/>
                </a:cubicBezTo>
                <a:close/>
                <a:moveTo>
                  <a:pt x="20" y="120"/>
                </a:moveTo>
                <a:cubicBezTo>
                  <a:pt x="13" y="120"/>
                  <a:pt x="8" y="115"/>
                  <a:pt x="8" y="108"/>
                </a:cubicBezTo>
                <a:cubicBezTo>
                  <a:pt x="8" y="101"/>
                  <a:pt x="13" y="96"/>
                  <a:pt x="20" y="96"/>
                </a:cubicBezTo>
                <a:cubicBezTo>
                  <a:pt x="27" y="96"/>
                  <a:pt x="32" y="101"/>
                  <a:pt x="32" y="108"/>
                </a:cubicBezTo>
                <a:cubicBezTo>
                  <a:pt x="32" y="115"/>
                  <a:pt x="27" y="120"/>
                  <a:pt x="20" y="120"/>
                </a:cubicBezTo>
                <a:close/>
                <a:moveTo>
                  <a:pt x="60" y="72"/>
                </a:moveTo>
                <a:cubicBezTo>
                  <a:pt x="53" y="72"/>
                  <a:pt x="48" y="67"/>
                  <a:pt x="48" y="60"/>
                </a:cubicBezTo>
                <a:cubicBezTo>
                  <a:pt x="48" y="53"/>
                  <a:pt x="53" y="48"/>
                  <a:pt x="60" y="48"/>
                </a:cubicBezTo>
                <a:cubicBezTo>
                  <a:pt x="67" y="48"/>
                  <a:pt x="72" y="53"/>
                  <a:pt x="72" y="60"/>
                </a:cubicBezTo>
                <a:cubicBezTo>
                  <a:pt x="72" y="67"/>
                  <a:pt x="67" y="72"/>
                  <a:pt x="60" y="72"/>
                </a:cubicBezTo>
                <a:close/>
                <a:moveTo>
                  <a:pt x="124" y="152"/>
                </a:moveTo>
                <a:cubicBezTo>
                  <a:pt x="117" y="152"/>
                  <a:pt x="112" y="147"/>
                  <a:pt x="112" y="140"/>
                </a:cubicBezTo>
                <a:cubicBezTo>
                  <a:pt x="112" y="133"/>
                  <a:pt x="117" y="128"/>
                  <a:pt x="124" y="128"/>
                </a:cubicBezTo>
                <a:cubicBezTo>
                  <a:pt x="131" y="128"/>
                  <a:pt x="136" y="133"/>
                  <a:pt x="136" y="140"/>
                </a:cubicBezTo>
                <a:cubicBezTo>
                  <a:pt x="136" y="147"/>
                  <a:pt x="131" y="152"/>
                  <a:pt x="124" y="152"/>
                </a:cubicBezTo>
                <a:close/>
                <a:moveTo>
                  <a:pt x="200" y="32"/>
                </a:moveTo>
                <a:cubicBezTo>
                  <a:pt x="193" y="32"/>
                  <a:pt x="188" y="27"/>
                  <a:pt x="188" y="20"/>
                </a:cubicBezTo>
                <a:cubicBezTo>
                  <a:pt x="188" y="13"/>
                  <a:pt x="193" y="8"/>
                  <a:pt x="200" y="8"/>
                </a:cubicBezTo>
                <a:cubicBezTo>
                  <a:pt x="207" y="8"/>
                  <a:pt x="212" y="13"/>
                  <a:pt x="212" y="20"/>
                </a:cubicBezTo>
                <a:cubicBezTo>
                  <a:pt x="212" y="27"/>
                  <a:pt x="207" y="32"/>
                  <a:pt x="200" y="3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80" name="PA_库_组合 179">
            <a:extLst>
              <a:ext uri="{FF2B5EF4-FFF2-40B4-BE49-F238E27FC236}">
                <a16:creationId xmlns:a16="http://schemas.microsoft.com/office/drawing/2014/main" id="{B94B81BE-901C-4EA7-8C29-16400D84B302}"/>
              </a:ext>
            </a:extLst>
          </p:cNvPr>
          <p:cNvGrpSpPr/>
          <p:nvPr>
            <p:custDataLst>
              <p:tags r:id="rId14"/>
            </p:custDataLst>
          </p:nvPr>
        </p:nvGrpSpPr>
        <p:grpSpPr>
          <a:xfrm flipH="1">
            <a:off x="3791674" y="4492896"/>
            <a:ext cx="1370208" cy="504767"/>
            <a:chOff x="6508872" y="2435067"/>
            <a:chExt cx="1370208" cy="504767"/>
          </a:xfrm>
        </p:grpSpPr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E63D5409-1AC8-4538-ABDB-1B6012B419F1}"/>
                </a:ext>
              </a:extLst>
            </p:cNvPr>
            <p:cNvCxnSpPr>
              <a:cxnSpLocks/>
            </p:cNvCxnSpPr>
            <p:nvPr/>
          </p:nvCxnSpPr>
          <p:spPr>
            <a:xfrm>
              <a:off x="7315200" y="2939834"/>
              <a:ext cx="56388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olid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730CD44B-BC65-4A4F-B293-3413F66E5E4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08872" y="2435067"/>
              <a:ext cx="806328" cy="504767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olid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19952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17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17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5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6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autoUpdateAnimBg="0"/>
      <p:bldP spid="163" grpId="0" autoUpdateAnimBg="0"/>
      <p:bldP spid="187" grpId="0" autoUpdateAnimBg="0"/>
      <p:bldP spid="188" grpId="0" autoUpdateAnimBg="0"/>
      <p:bldP spid="171" grpId="0" autoUpdateAnimBg="0"/>
      <p:bldP spid="183" grpId="0" autoUpdateAnimBg="0"/>
      <p:bldP spid="184" grpId="0" autoUpdateAnimBg="0"/>
      <p:bldP spid="176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A_库_文本框 205">
            <a:extLst>
              <a:ext uri="{FF2B5EF4-FFF2-40B4-BE49-F238E27FC236}">
                <a16:creationId xmlns:a16="http://schemas.microsoft.com/office/drawing/2014/main" id="{CD057C52-79AF-4F81-8AF3-8F79B444A7C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45980" y="1431970"/>
            <a:ext cx="30573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Business</a:t>
            </a:r>
          </a:p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Funnel Flow</a:t>
            </a:r>
          </a:p>
        </p:txBody>
      </p:sp>
      <p:cxnSp>
        <p:nvCxnSpPr>
          <p:cNvPr id="207" name="PA_库_直接连接符 206">
            <a:extLst>
              <a:ext uri="{FF2B5EF4-FFF2-40B4-BE49-F238E27FC236}">
                <a16:creationId xmlns:a16="http://schemas.microsoft.com/office/drawing/2014/main" id="{C0BA86A6-BEC7-438C-AF32-12EE743F4BD0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6682887" y="1746644"/>
            <a:ext cx="628058" cy="0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PA_库_文本框 208">
            <a:extLst>
              <a:ext uri="{FF2B5EF4-FFF2-40B4-BE49-F238E27FC236}">
                <a16:creationId xmlns:a16="http://schemas.microsoft.com/office/drawing/2014/main" id="{DC080F04-3ED0-4918-BDB7-F1BA0A4717A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445980" y="1170360"/>
            <a:ext cx="18736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spc="300" dirty="0">
                <a:solidFill>
                  <a:schemeClr val="bg1">
                    <a:lumMod val="65000"/>
                  </a:schemeClr>
                </a:solidFill>
              </a:rPr>
              <a:t>You text here</a:t>
            </a:r>
          </a:p>
        </p:txBody>
      </p:sp>
      <p:sp>
        <p:nvSpPr>
          <p:cNvPr id="223" name="PA_库_文本框 222">
            <a:extLst>
              <a:ext uri="{FF2B5EF4-FFF2-40B4-BE49-F238E27FC236}">
                <a16:creationId xmlns:a16="http://schemas.microsoft.com/office/drawing/2014/main" id="{FC1A094E-D97F-4ADD-ADBF-CDB46B18B2B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445980" y="2682304"/>
            <a:ext cx="3057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chemeClr val="bg1">
                    <a:lumMod val="75000"/>
                  </a:schemeClr>
                </a:solidFill>
              </a:rPr>
              <a:t>"The quick, brown fox jumps over a lazy dog. DJs flock by when MTV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8E1AED9-528C-4948-B9CD-C969C739FE67}"/>
              </a:ext>
            </a:extLst>
          </p:cNvPr>
          <p:cNvGrpSpPr/>
          <p:nvPr/>
        </p:nvGrpSpPr>
        <p:grpSpPr>
          <a:xfrm>
            <a:off x="1422487" y="2397822"/>
            <a:ext cx="3975338" cy="561588"/>
            <a:chOff x="3791455" y="2204332"/>
            <a:chExt cx="4610667" cy="651340"/>
          </a:xfrm>
        </p:grpSpPr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37D5D2FB-28C8-4B59-B600-5CD77CED03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1455" y="2204332"/>
              <a:ext cx="4610667" cy="651340"/>
            </a:xfrm>
            <a:custGeom>
              <a:avLst/>
              <a:gdLst>
                <a:gd name="T0" fmla="*/ 1601 w 2922"/>
                <a:gd name="T1" fmla="*/ 467 h 468"/>
                <a:gd name="T2" fmla="*/ 1996 w 2922"/>
                <a:gd name="T3" fmla="*/ 452 h 468"/>
                <a:gd name="T4" fmla="*/ 2341 w 2922"/>
                <a:gd name="T5" fmla="*/ 422 h 468"/>
                <a:gd name="T6" fmla="*/ 2535 w 2922"/>
                <a:gd name="T7" fmla="*/ 393 h 468"/>
                <a:gd name="T8" fmla="*/ 2659 w 2922"/>
                <a:gd name="T9" fmla="*/ 368 h 468"/>
                <a:gd name="T10" fmla="*/ 2761 w 2922"/>
                <a:gd name="T11" fmla="*/ 341 h 468"/>
                <a:gd name="T12" fmla="*/ 2840 w 2922"/>
                <a:gd name="T13" fmla="*/ 312 h 468"/>
                <a:gd name="T14" fmla="*/ 2894 w 2922"/>
                <a:gd name="T15" fmla="*/ 281 h 468"/>
                <a:gd name="T16" fmla="*/ 2914 w 2922"/>
                <a:gd name="T17" fmla="*/ 258 h 468"/>
                <a:gd name="T18" fmla="*/ 2921 w 2922"/>
                <a:gd name="T19" fmla="*/ 244 h 468"/>
                <a:gd name="T20" fmla="*/ 2921 w 2922"/>
                <a:gd name="T21" fmla="*/ 236 h 468"/>
                <a:gd name="T22" fmla="*/ 2922 w 2922"/>
                <a:gd name="T23" fmla="*/ 234 h 468"/>
                <a:gd name="T24" fmla="*/ 2918 w 2922"/>
                <a:gd name="T25" fmla="*/ 216 h 468"/>
                <a:gd name="T26" fmla="*/ 2905 w 2922"/>
                <a:gd name="T27" fmla="*/ 198 h 468"/>
                <a:gd name="T28" fmla="*/ 2856 w 2922"/>
                <a:gd name="T29" fmla="*/ 165 h 468"/>
                <a:gd name="T30" fmla="*/ 2778 w 2922"/>
                <a:gd name="T31" fmla="*/ 133 h 468"/>
                <a:gd name="T32" fmla="*/ 2672 w 2922"/>
                <a:gd name="T33" fmla="*/ 103 h 468"/>
                <a:gd name="T34" fmla="*/ 2542 w 2922"/>
                <a:gd name="T35" fmla="*/ 77 h 468"/>
                <a:gd name="T36" fmla="*/ 2389 w 2922"/>
                <a:gd name="T37" fmla="*/ 53 h 468"/>
                <a:gd name="T38" fmla="*/ 2219 w 2922"/>
                <a:gd name="T39" fmla="*/ 34 h 468"/>
                <a:gd name="T40" fmla="*/ 1895 w 2922"/>
                <a:gd name="T41" fmla="*/ 11 h 468"/>
                <a:gd name="T42" fmla="*/ 1461 w 2922"/>
                <a:gd name="T43" fmla="*/ 0 h 468"/>
                <a:gd name="T44" fmla="*/ 1166 w 2922"/>
                <a:gd name="T45" fmla="*/ 4 h 468"/>
                <a:gd name="T46" fmla="*/ 765 w 2922"/>
                <a:gd name="T47" fmla="*/ 28 h 468"/>
                <a:gd name="T48" fmla="*/ 587 w 2922"/>
                <a:gd name="T49" fmla="*/ 46 h 468"/>
                <a:gd name="T50" fmla="*/ 428 w 2922"/>
                <a:gd name="T51" fmla="*/ 69 h 468"/>
                <a:gd name="T52" fmla="*/ 290 w 2922"/>
                <a:gd name="T53" fmla="*/ 94 h 468"/>
                <a:gd name="T54" fmla="*/ 176 w 2922"/>
                <a:gd name="T55" fmla="*/ 122 h 468"/>
                <a:gd name="T56" fmla="*/ 89 w 2922"/>
                <a:gd name="T57" fmla="*/ 154 h 468"/>
                <a:gd name="T58" fmla="*/ 30 w 2922"/>
                <a:gd name="T59" fmla="*/ 187 h 468"/>
                <a:gd name="T60" fmla="*/ 7 w 2922"/>
                <a:gd name="T61" fmla="*/ 210 h 468"/>
                <a:gd name="T62" fmla="*/ 1 w 2922"/>
                <a:gd name="T63" fmla="*/ 228 h 468"/>
                <a:gd name="T64" fmla="*/ 0 w 2922"/>
                <a:gd name="T65" fmla="*/ 236 h 468"/>
                <a:gd name="T66" fmla="*/ 1 w 2922"/>
                <a:gd name="T67" fmla="*/ 242 h 468"/>
                <a:gd name="T68" fmla="*/ 7 w 2922"/>
                <a:gd name="T69" fmla="*/ 257 h 468"/>
                <a:gd name="T70" fmla="*/ 27 w 2922"/>
                <a:gd name="T71" fmla="*/ 279 h 468"/>
                <a:gd name="T72" fmla="*/ 80 w 2922"/>
                <a:gd name="T73" fmla="*/ 311 h 468"/>
                <a:gd name="T74" fmla="*/ 158 w 2922"/>
                <a:gd name="T75" fmla="*/ 341 h 468"/>
                <a:gd name="T76" fmla="*/ 261 w 2922"/>
                <a:gd name="T77" fmla="*/ 368 h 468"/>
                <a:gd name="T78" fmla="*/ 384 w 2922"/>
                <a:gd name="T79" fmla="*/ 392 h 468"/>
                <a:gd name="T80" fmla="*/ 578 w 2922"/>
                <a:gd name="T81" fmla="*/ 421 h 468"/>
                <a:gd name="T82" fmla="*/ 924 w 2922"/>
                <a:gd name="T83" fmla="*/ 452 h 468"/>
                <a:gd name="T84" fmla="*/ 1320 w 2922"/>
                <a:gd name="T85" fmla="*/ 467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22" h="468">
                  <a:moveTo>
                    <a:pt x="1461" y="468"/>
                  </a:moveTo>
                  <a:lnTo>
                    <a:pt x="1461" y="468"/>
                  </a:lnTo>
                  <a:lnTo>
                    <a:pt x="1601" y="467"/>
                  </a:lnTo>
                  <a:lnTo>
                    <a:pt x="1737" y="464"/>
                  </a:lnTo>
                  <a:lnTo>
                    <a:pt x="1869" y="460"/>
                  </a:lnTo>
                  <a:lnTo>
                    <a:pt x="1996" y="452"/>
                  </a:lnTo>
                  <a:lnTo>
                    <a:pt x="2117" y="444"/>
                  </a:lnTo>
                  <a:lnTo>
                    <a:pt x="2232" y="433"/>
                  </a:lnTo>
                  <a:lnTo>
                    <a:pt x="2341" y="422"/>
                  </a:lnTo>
                  <a:lnTo>
                    <a:pt x="2442" y="408"/>
                  </a:lnTo>
                  <a:lnTo>
                    <a:pt x="2490" y="401"/>
                  </a:lnTo>
                  <a:lnTo>
                    <a:pt x="2535" y="393"/>
                  </a:lnTo>
                  <a:lnTo>
                    <a:pt x="2579" y="385"/>
                  </a:lnTo>
                  <a:lnTo>
                    <a:pt x="2620" y="377"/>
                  </a:lnTo>
                  <a:lnTo>
                    <a:pt x="2659" y="368"/>
                  </a:lnTo>
                  <a:lnTo>
                    <a:pt x="2695" y="360"/>
                  </a:lnTo>
                  <a:lnTo>
                    <a:pt x="2730" y="350"/>
                  </a:lnTo>
                  <a:lnTo>
                    <a:pt x="2761" y="341"/>
                  </a:lnTo>
                  <a:lnTo>
                    <a:pt x="2790" y="331"/>
                  </a:lnTo>
                  <a:lnTo>
                    <a:pt x="2817" y="322"/>
                  </a:lnTo>
                  <a:lnTo>
                    <a:pt x="2840" y="312"/>
                  </a:lnTo>
                  <a:lnTo>
                    <a:pt x="2861" y="302"/>
                  </a:lnTo>
                  <a:lnTo>
                    <a:pt x="2879" y="291"/>
                  </a:lnTo>
                  <a:lnTo>
                    <a:pt x="2894" y="281"/>
                  </a:lnTo>
                  <a:lnTo>
                    <a:pt x="2905" y="269"/>
                  </a:lnTo>
                  <a:lnTo>
                    <a:pt x="2909" y="264"/>
                  </a:lnTo>
                  <a:lnTo>
                    <a:pt x="2914" y="258"/>
                  </a:lnTo>
                  <a:lnTo>
                    <a:pt x="2914" y="258"/>
                  </a:lnTo>
                  <a:lnTo>
                    <a:pt x="2919" y="248"/>
                  </a:lnTo>
                  <a:lnTo>
                    <a:pt x="2921" y="244"/>
                  </a:lnTo>
                  <a:lnTo>
                    <a:pt x="2921" y="238"/>
                  </a:lnTo>
                  <a:lnTo>
                    <a:pt x="2921" y="238"/>
                  </a:lnTo>
                  <a:lnTo>
                    <a:pt x="2921" y="236"/>
                  </a:lnTo>
                  <a:lnTo>
                    <a:pt x="2921" y="236"/>
                  </a:lnTo>
                  <a:lnTo>
                    <a:pt x="2922" y="234"/>
                  </a:lnTo>
                  <a:lnTo>
                    <a:pt x="2922" y="234"/>
                  </a:lnTo>
                  <a:lnTo>
                    <a:pt x="2921" y="228"/>
                  </a:lnTo>
                  <a:lnTo>
                    <a:pt x="2920" y="223"/>
                  </a:lnTo>
                  <a:lnTo>
                    <a:pt x="2918" y="216"/>
                  </a:lnTo>
                  <a:lnTo>
                    <a:pt x="2914" y="210"/>
                  </a:lnTo>
                  <a:lnTo>
                    <a:pt x="2909" y="205"/>
                  </a:lnTo>
                  <a:lnTo>
                    <a:pt x="2905" y="198"/>
                  </a:lnTo>
                  <a:lnTo>
                    <a:pt x="2891" y="187"/>
                  </a:lnTo>
                  <a:lnTo>
                    <a:pt x="2876" y="175"/>
                  </a:lnTo>
                  <a:lnTo>
                    <a:pt x="2856" y="165"/>
                  </a:lnTo>
                  <a:lnTo>
                    <a:pt x="2833" y="154"/>
                  </a:lnTo>
                  <a:lnTo>
                    <a:pt x="2807" y="143"/>
                  </a:lnTo>
                  <a:lnTo>
                    <a:pt x="2778" y="133"/>
                  </a:lnTo>
                  <a:lnTo>
                    <a:pt x="2745" y="122"/>
                  </a:lnTo>
                  <a:lnTo>
                    <a:pt x="2710" y="113"/>
                  </a:lnTo>
                  <a:lnTo>
                    <a:pt x="2672" y="103"/>
                  </a:lnTo>
                  <a:lnTo>
                    <a:pt x="2631" y="94"/>
                  </a:lnTo>
                  <a:lnTo>
                    <a:pt x="2588" y="85"/>
                  </a:lnTo>
                  <a:lnTo>
                    <a:pt x="2542" y="77"/>
                  </a:lnTo>
                  <a:lnTo>
                    <a:pt x="2494" y="69"/>
                  </a:lnTo>
                  <a:lnTo>
                    <a:pt x="2443" y="60"/>
                  </a:lnTo>
                  <a:lnTo>
                    <a:pt x="2389" y="53"/>
                  </a:lnTo>
                  <a:lnTo>
                    <a:pt x="2335" y="46"/>
                  </a:lnTo>
                  <a:lnTo>
                    <a:pt x="2278" y="40"/>
                  </a:lnTo>
                  <a:lnTo>
                    <a:pt x="2219" y="34"/>
                  </a:lnTo>
                  <a:lnTo>
                    <a:pt x="2158" y="28"/>
                  </a:lnTo>
                  <a:lnTo>
                    <a:pt x="2030" y="18"/>
                  </a:lnTo>
                  <a:lnTo>
                    <a:pt x="1895" y="11"/>
                  </a:lnTo>
                  <a:lnTo>
                    <a:pt x="1756" y="4"/>
                  </a:lnTo>
                  <a:lnTo>
                    <a:pt x="1610" y="1"/>
                  </a:lnTo>
                  <a:lnTo>
                    <a:pt x="1461" y="0"/>
                  </a:lnTo>
                  <a:lnTo>
                    <a:pt x="1461" y="0"/>
                  </a:lnTo>
                  <a:lnTo>
                    <a:pt x="1312" y="1"/>
                  </a:lnTo>
                  <a:lnTo>
                    <a:pt x="1166" y="4"/>
                  </a:lnTo>
                  <a:lnTo>
                    <a:pt x="1026" y="11"/>
                  </a:lnTo>
                  <a:lnTo>
                    <a:pt x="892" y="18"/>
                  </a:lnTo>
                  <a:lnTo>
                    <a:pt x="765" y="28"/>
                  </a:lnTo>
                  <a:lnTo>
                    <a:pt x="703" y="34"/>
                  </a:lnTo>
                  <a:lnTo>
                    <a:pt x="644" y="40"/>
                  </a:lnTo>
                  <a:lnTo>
                    <a:pt x="587" y="46"/>
                  </a:lnTo>
                  <a:lnTo>
                    <a:pt x="532" y="53"/>
                  </a:lnTo>
                  <a:lnTo>
                    <a:pt x="479" y="60"/>
                  </a:lnTo>
                  <a:lnTo>
                    <a:pt x="428" y="69"/>
                  </a:lnTo>
                  <a:lnTo>
                    <a:pt x="380" y="77"/>
                  </a:lnTo>
                  <a:lnTo>
                    <a:pt x="333" y="85"/>
                  </a:lnTo>
                  <a:lnTo>
                    <a:pt x="290" y="94"/>
                  </a:lnTo>
                  <a:lnTo>
                    <a:pt x="250" y="103"/>
                  </a:lnTo>
                  <a:lnTo>
                    <a:pt x="212" y="113"/>
                  </a:lnTo>
                  <a:lnTo>
                    <a:pt x="176" y="122"/>
                  </a:lnTo>
                  <a:lnTo>
                    <a:pt x="145" y="133"/>
                  </a:lnTo>
                  <a:lnTo>
                    <a:pt x="115" y="143"/>
                  </a:lnTo>
                  <a:lnTo>
                    <a:pt x="89" y="154"/>
                  </a:lnTo>
                  <a:lnTo>
                    <a:pt x="65" y="165"/>
                  </a:lnTo>
                  <a:lnTo>
                    <a:pt x="46" y="175"/>
                  </a:lnTo>
                  <a:lnTo>
                    <a:pt x="30" y="187"/>
                  </a:lnTo>
                  <a:lnTo>
                    <a:pt x="17" y="198"/>
                  </a:lnTo>
                  <a:lnTo>
                    <a:pt x="12" y="205"/>
                  </a:lnTo>
                  <a:lnTo>
                    <a:pt x="7" y="210"/>
                  </a:lnTo>
                  <a:lnTo>
                    <a:pt x="4" y="216"/>
                  </a:lnTo>
                  <a:lnTo>
                    <a:pt x="2" y="223"/>
                  </a:lnTo>
                  <a:lnTo>
                    <a:pt x="1" y="228"/>
                  </a:lnTo>
                  <a:lnTo>
                    <a:pt x="0" y="234"/>
                  </a:lnTo>
                  <a:lnTo>
                    <a:pt x="0" y="234"/>
                  </a:lnTo>
                  <a:lnTo>
                    <a:pt x="0" y="236"/>
                  </a:lnTo>
                  <a:lnTo>
                    <a:pt x="0" y="236"/>
                  </a:lnTo>
                  <a:lnTo>
                    <a:pt x="1" y="242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7" y="257"/>
                  </a:lnTo>
                  <a:lnTo>
                    <a:pt x="7" y="257"/>
                  </a:lnTo>
                  <a:lnTo>
                    <a:pt x="11" y="263"/>
                  </a:lnTo>
                  <a:lnTo>
                    <a:pt x="16" y="268"/>
                  </a:lnTo>
                  <a:lnTo>
                    <a:pt x="27" y="279"/>
                  </a:lnTo>
                  <a:lnTo>
                    <a:pt x="41" y="290"/>
                  </a:lnTo>
                  <a:lnTo>
                    <a:pt x="59" y="301"/>
                  </a:lnTo>
                  <a:lnTo>
                    <a:pt x="80" y="311"/>
                  </a:lnTo>
                  <a:lnTo>
                    <a:pt x="103" y="321"/>
                  </a:lnTo>
                  <a:lnTo>
                    <a:pt x="130" y="331"/>
                  </a:lnTo>
                  <a:lnTo>
                    <a:pt x="158" y="341"/>
                  </a:lnTo>
                  <a:lnTo>
                    <a:pt x="190" y="350"/>
                  </a:lnTo>
                  <a:lnTo>
                    <a:pt x="224" y="359"/>
                  </a:lnTo>
                  <a:lnTo>
                    <a:pt x="261" y="368"/>
                  </a:lnTo>
                  <a:lnTo>
                    <a:pt x="298" y="377"/>
                  </a:lnTo>
                  <a:lnTo>
                    <a:pt x="340" y="385"/>
                  </a:lnTo>
                  <a:lnTo>
                    <a:pt x="384" y="392"/>
                  </a:lnTo>
                  <a:lnTo>
                    <a:pt x="429" y="400"/>
                  </a:lnTo>
                  <a:lnTo>
                    <a:pt x="477" y="407"/>
                  </a:lnTo>
                  <a:lnTo>
                    <a:pt x="578" y="421"/>
                  </a:lnTo>
                  <a:lnTo>
                    <a:pt x="687" y="433"/>
                  </a:lnTo>
                  <a:lnTo>
                    <a:pt x="803" y="444"/>
                  </a:lnTo>
                  <a:lnTo>
                    <a:pt x="924" y="452"/>
                  </a:lnTo>
                  <a:lnTo>
                    <a:pt x="1051" y="460"/>
                  </a:lnTo>
                  <a:lnTo>
                    <a:pt x="1183" y="464"/>
                  </a:lnTo>
                  <a:lnTo>
                    <a:pt x="1320" y="467"/>
                  </a:lnTo>
                  <a:lnTo>
                    <a:pt x="1461" y="468"/>
                  </a:lnTo>
                  <a:lnTo>
                    <a:pt x="1461" y="46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scene3d>
              <a:camera prst="orthographicFront"/>
              <a:lightRig rig="glow" dir="t"/>
            </a:scene3d>
            <a:sp3d prstMaterial="matte"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9ADE5233-48B8-4179-884B-33705BEFB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5127" y="2297527"/>
              <a:ext cx="2889161" cy="392474"/>
            </a:xfrm>
            <a:custGeom>
              <a:avLst/>
              <a:gdLst>
                <a:gd name="T0" fmla="*/ 1831 w 1831"/>
                <a:gd name="T1" fmla="*/ 140 h 282"/>
                <a:gd name="T2" fmla="*/ 1826 w 1831"/>
                <a:gd name="T3" fmla="*/ 155 h 282"/>
                <a:gd name="T4" fmla="*/ 1812 w 1831"/>
                <a:gd name="T5" fmla="*/ 169 h 282"/>
                <a:gd name="T6" fmla="*/ 1789 w 1831"/>
                <a:gd name="T7" fmla="*/ 182 h 282"/>
                <a:gd name="T8" fmla="*/ 1759 w 1831"/>
                <a:gd name="T9" fmla="*/ 195 h 282"/>
                <a:gd name="T10" fmla="*/ 1720 w 1831"/>
                <a:gd name="T11" fmla="*/ 208 h 282"/>
                <a:gd name="T12" fmla="*/ 1622 w 1831"/>
                <a:gd name="T13" fmla="*/ 230 h 282"/>
                <a:gd name="T14" fmla="*/ 1497 w 1831"/>
                <a:gd name="T15" fmla="*/ 249 h 282"/>
                <a:gd name="T16" fmla="*/ 1352 w 1831"/>
                <a:gd name="T17" fmla="*/ 265 h 282"/>
                <a:gd name="T18" fmla="*/ 1187 w 1831"/>
                <a:gd name="T19" fmla="*/ 275 h 282"/>
                <a:gd name="T20" fmla="*/ 1009 w 1831"/>
                <a:gd name="T21" fmla="*/ 281 h 282"/>
                <a:gd name="T22" fmla="*/ 915 w 1831"/>
                <a:gd name="T23" fmla="*/ 282 h 282"/>
                <a:gd name="T24" fmla="*/ 731 w 1831"/>
                <a:gd name="T25" fmla="*/ 278 h 282"/>
                <a:gd name="T26" fmla="*/ 559 w 1831"/>
                <a:gd name="T27" fmla="*/ 270 h 282"/>
                <a:gd name="T28" fmla="*/ 404 w 1831"/>
                <a:gd name="T29" fmla="*/ 257 h 282"/>
                <a:gd name="T30" fmla="*/ 268 w 1831"/>
                <a:gd name="T31" fmla="*/ 240 h 282"/>
                <a:gd name="T32" fmla="*/ 156 w 1831"/>
                <a:gd name="T33" fmla="*/ 219 h 282"/>
                <a:gd name="T34" fmla="*/ 91 w 1831"/>
                <a:gd name="T35" fmla="*/ 201 h 282"/>
                <a:gd name="T36" fmla="*/ 56 w 1831"/>
                <a:gd name="T37" fmla="*/ 189 h 282"/>
                <a:gd name="T38" fmla="*/ 28 w 1831"/>
                <a:gd name="T39" fmla="*/ 176 h 282"/>
                <a:gd name="T40" fmla="*/ 11 w 1831"/>
                <a:gd name="T41" fmla="*/ 162 h 282"/>
                <a:gd name="T42" fmla="*/ 1 w 1831"/>
                <a:gd name="T43" fmla="*/ 148 h 282"/>
                <a:gd name="T44" fmla="*/ 0 w 1831"/>
                <a:gd name="T45" fmla="*/ 140 h 282"/>
                <a:gd name="T46" fmla="*/ 4 w 1831"/>
                <a:gd name="T47" fmla="*/ 127 h 282"/>
                <a:gd name="T48" fmla="*/ 19 w 1831"/>
                <a:gd name="T49" fmla="*/ 112 h 282"/>
                <a:gd name="T50" fmla="*/ 41 w 1831"/>
                <a:gd name="T51" fmla="*/ 99 h 282"/>
                <a:gd name="T52" fmla="*/ 72 w 1831"/>
                <a:gd name="T53" fmla="*/ 85 h 282"/>
                <a:gd name="T54" fmla="*/ 111 w 1831"/>
                <a:gd name="T55" fmla="*/ 74 h 282"/>
                <a:gd name="T56" fmla="*/ 209 w 1831"/>
                <a:gd name="T57" fmla="*/ 51 h 282"/>
                <a:gd name="T58" fmla="*/ 333 w 1831"/>
                <a:gd name="T59" fmla="*/ 32 h 282"/>
                <a:gd name="T60" fmla="*/ 479 w 1831"/>
                <a:gd name="T61" fmla="*/ 17 h 282"/>
                <a:gd name="T62" fmla="*/ 643 w 1831"/>
                <a:gd name="T63" fmla="*/ 6 h 282"/>
                <a:gd name="T64" fmla="*/ 821 w 1831"/>
                <a:gd name="T65" fmla="*/ 0 h 282"/>
                <a:gd name="T66" fmla="*/ 915 w 1831"/>
                <a:gd name="T67" fmla="*/ 0 h 282"/>
                <a:gd name="T68" fmla="*/ 1100 w 1831"/>
                <a:gd name="T69" fmla="*/ 2 h 282"/>
                <a:gd name="T70" fmla="*/ 1272 w 1831"/>
                <a:gd name="T71" fmla="*/ 11 h 282"/>
                <a:gd name="T72" fmla="*/ 1427 w 1831"/>
                <a:gd name="T73" fmla="*/ 24 h 282"/>
                <a:gd name="T74" fmla="*/ 1563 w 1831"/>
                <a:gd name="T75" fmla="*/ 41 h 282"/>
                <a:gd name="T76" fmla="*/ 1675 w 1831"/>
                <a:gd name="T77" fmla="*/ 62 h 282"/>
                <a:gd name="T78" fmla="*/ 1740 w 1831"/>
                <a:gd name="T79" fmla="*/ 79 h 282"/>
                <a:gd name="T80" fmla="*/ 1775 w 1831"/>
                <a:gd name="T81" fmla="*/ 92 h 282"/>
                <a:gd name="T82" fmla="*/ 1802 w 1831"/>
                <a:gd name="T83" fmla="*/ 105 h 282"/>
                <a:gd name="T84" fmla="*/ 1820 w 1831"/>
                <a:gd name="T85" fmla="*/ 119 h 282"/>
                <a:gd name="T86" fmla="*/ 1830 w 1831"/>
                <a:gd name="T87" fmla="*/ 133 h 282"/>
                <a:gd name="T88" fmla="*/ 1831 w 1831"/>
                <a:gd name="T89" fmla="*/ 14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831" h="282">
                  <a:moveTo>
                    <a:pt x="1831" y="140"/>
                  </a:moveTo>
                  <a:lnTo>
                    <a:pt x="1831" y="140"/>
                  </a:lnTo>
                  <a:lnTo>
                    <a:pt x="1830" y="148"/>
                  </a:lnTo>
                  <a:lnTo>
                    <a:pt x="1826" y="155"/>
                  </a:lnTo>
                  <a:lnTo>
                    <a:pt x="1820" y="162"/>
                  </a:lnTo>
                  <a:lnTo>
                    <a:pt x="1812" y="169"/>
                  </a:lnTo>
                  <a:lnTo>
                    <a:pt x="1802" y="176"/>
                  </a:lnTo>
                  <a:lnTo>
                    <a:pt x="1789" y="182"/>
                  </a:lnTo>
                  <a:lnTo>
                    <a:pt x="1775" y="189"/>
                  </a:lnTo>
                  <a:lnTo>
                    <a:pt x="1759" y="195"/>
                  </a:lnTo>
                  <a:lnTo>
                    <a:pt x="1740" y="201"/>
                  </a:lnTo>
                  <a:lnTo>
                    <a:pt x="1720" y="208"/>
                  </a:lnTo>
                  <a:lnTo>
                    <a:pt x="1675" y="219"/>
                  </a:lnTo>
                  <a:lnTo>
                    <a:pt x="1622" y="230"/>
                  </a:lnTo>
                  <a:lnTo>
                    <a:pt x="1563" y="240"/>
                  </a:lnTo>
                  <a:lnTo>
                    <a:pt x="1497" y="249"/>
                  </a:lnTo>
                  <a:lnTo>
                    <a:pt x="1427" y="257"/>
                  </a:lnTo>
                  <a:lnTo>
                    <a:pt x="1352" y="265"/>
                  </a:lnTo>
                  <a:lnTo>
                    <a:pt x="1272" y="270"/>
                  </a:lnTo>
                  <a:lnTo>
                    <a:pt x="1187" y="275"/>
                  </a:lnTo>
                  <a:lnTo>
                    <a:pt x="1100" y="278"/>
                  </a:lnTo>
                  <a:lnTo>
                    <a:pt x="1009" y="281"/>
                  </a:lnTo>
                  <a:lnTo>
                    <a:pt x="915" y="282"/>
                  </a:lnTo>
                  <a:lnTo>
                    <a:pt x="915" y="282"/>
                  </a:lnTo>
                  <a:lnTo>
                    <a:pt x="821" y="281"/>
                  </a:lnTo>
                  <a:lnTo>
                    <a:pt x="731" y="278"/>
                  </a:lnTo>
                  <a:lnTo>
                    <a:pt x="643" y="275"/>
                  </a:lnTo>
                  <a:lnTo>
                    <a:pt x="559" y="270"/>
                  </a:lnTo>
                  <a:lnTo>
                    <a:pt x="479" y="265"/>
                  </a:lnTo>
                  <a:lnTo>
                    <a:pt x="404" y="257"/>
                  </a:lnTo>
                  <a:lnTo>
                    <a:pt x="333" y="249"/>
                  </a:lnTo>
                  <a:lnTo>
                    <a:pt x="268" y="240"/>
                  </a:lnTo>
                  <a:lnTo>
                    <a:pt x="209" y="230"/>
                  </a:lnTo>
                  <a:lnTo>
                    <a:pt x="156" y="219"/>
                  </a:lnTo>
                  <a:lnTo>
                    <a:pt x="111" y="208"/>
                  </a:lnTo>
                  <a:lnTo>
                    <a:pt x="91" y="201"/>
                  </a:lnTo>
                  <a:lnTo>
                    <a:pt x="72" y="195"/>
                  </a:lnTo>
                  <a:lnTo>
                    <a:pt x="56" y="189"/>
                  </a:lnTo>
                  <a:lnTo>
                    <a:pt x="41" y="182"/>
                  </a:lnTo>
                  <a:lnTo>
                    <a:pt x="28" y="176"/>
                  </a:lnTo>
                  <a:lnTo>
                    <a:pt x="19" y="169"/>
                  </a:lnTo>
                  <a:lnTo>
                    <a:pt x="11" y="162"/>
                  </a:lnTo>
                  <a:lnTo>
                    <a:pt x="4" y="155"/>
                  </a:lnTo>
                  <a:lnTo>
                    <a:pt x="1" y="148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1" y="133"/>
                  </a:lnTo>
                  <a:lnTo>
                    <a:pt x="4" y="127"/>
                  </a:lnTo>
                  <a:lnTo>
                    <a:pt x="11" y="119"/>
                  </a:lnTo>
                  <a:lnTo>
                    <a:pt x="19" y="112"/>
                  </a:lnTo>
                  <a:lnTo>
                    <a:pt x="28" y="105"/>
                  </a:lnTo>
                  <a:lnTo>
                    <a:pt x="41" y="99"/>
                  </a:lnTo>
                  <a:lnTo>
                    <a:pt x="56" y="92"/>
                  </a:lnTo>
                  <a:lnTo>
                    <a:pt x="72" y="85"/>
                  </a:lnTo>
                  <a:lnTo>
                    <a:pt x="91" y="79"/>
                  </a:lnTo>
                  <a:lnTo>
                    <a:pt x="111" y="74"/>
                  </a:lnTo>
                  <a:lnTo>
                    <a:pt x="156" y="62"/>
                  </a:lnTo>
                  <a:lnTo>
                    <a:pt x="209" y="51"/>
                  </a:lnTo>
                  <a:lnTo>
                    <a:pt x="268" y="41"/>
                  </a:lnTo>
                  <a:lnTo>
                    <a:pt x="333" y="32"/>
                  </a:lnTo>
                  <a:lnTo>
                    <a:pt x="404" y="24"/>
                  </a:lnTo>
                  <a:lnTo>
                    <a:pt x="479" y="17"/>
                  </a:lnTo>
                  <a:lnTo>
                    <a:pt x="559" y="11"/>
                  </a:lnTo>
                  <a:lnTo>
                    <a:pt x="643" y="6"/>
                  </a:lnTo>
                  <a:lnTo>
                    <a:pt x="731" y="2"/>
                  </a:lnTo>
                  <a:lnTo>
                    <a:pt x="821" y="0"/>
                  </a:lnTo>
                  <a:lnTo>
                    <a:pt x="915" y="0"/>
                  </a:lnTo>
                  <a:lnTo>
                    <a:pt x="915" y="0"/>
                  </a:lnTo>
                  <a:lnTo>
                    <a:pt x="1009" y="0"/>
                  </a:lnTo>
                  <a:lnTo>
                    <a:pt x="1100" y="2"/>
                  </a:lnTo>
                  <a:lnTo>
                    <a:pt x="1187" y="6"/>
                  </a:lnTo>
                  <a:lnTo>
                    <a:pt x="1272" y="11"/>
                  </a:lnTo>
                  <a:lnTo>
                    <a:pt x="1352" y="17"/>
                  </a:lnTo>
                  <a:lnTo>
                    <a:pt x="1427" y="24"/>
                  </a:lnTo>
                  <a:lnTo>
                    <a:pt x="1497" y="32"/>
                  </a:lnTo>
                  <a:lnTo>
                    <a:pt x="1563" y="41"/>
                  </a:lnTo>
                  <a:lnTo>
                    <a:pt x="1622" y="51"/>
                  </a:lnTo>
                  <a:lnTo>
                    <a:pt x="1675" y="62"/>
                  </a:lnTo>
                  <a:lnTo>
                    <a:pt x="1720" y="74"/>
                  </a:lnTo>
                  <a:lnTo>
                    <a:pt x="1740" y="79"/>
                  </a:lnTo>
                  <a:lnTo>
                    <a:pt x="1759" y="85"/>
                  </a:lnTo>
                  <a:lnTo>
                    <a:pt x="1775" y="92"/>
                  </a:lnTo>
                  <a:lnTo>
                    <a:pt x="1789" y="99"/>
                  </a:lnTo>
                  <a:lnTo>
                    <a:pt x="1802" y="105"/>
                  </a:lnTo>
                  <a:lnTo>
                    <a:pt x="1812" y="112"/>
                  </a:lnTo>
                  <a:lnTo>
                    <a:pt x="1820" y="119"/>
                  </a:lnTo>
                  <a:lnTo>
                    <a:pt x="1826" y="127"/>
                  </a:lnTo>
                  <a:lnTo>
                    <a:pt x="1830" y="133"/>
                  </a:lnTo>
                  <a:lnTo>
                    <a:pt x="1831" y="140"/>
                  </a:lnTo>
                  <a:lnTo>
                    <a:pt x="1831" y="14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scene3d>
              <a:camera prst="orthographicFront"/>
              <a:lightRig rig="glow" dir="t"/>
            </a:scene3d>
            <a:sp3d prstMaterial="metal">
              <a:bevelT w="342900" h="50800" prst="coolSlant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77" name="Freeform 5">
            <a:extLst>
              <a:ext uri="{FF2B5EF4-FFF2-40B4-BE49-F238E27FC236}">
                <a16:creationId xmlns:a16="http://schemas.microsoft.com/office/drawing/2014/main" id="{0C25F0C0-41E0-4C04-97A4-FB5A307EE270}"/>
              </a:ext>
            </a:extLst>
          </p:cNvPr>
          <p:cNvSpPr>
            <a:spLocks/>
          </p:cNvSpPr>
          <p:nvPr/>
        </p:nvSpPr>
        <p:spPr bwMode="auto">
          <a:xfrm>
            <a:off x="1970764" y="3727348"/>
            <a:ext cx="2881508" cy="981580"/>
          </a:xfrm>
          <a:custGeom>
            <a:avLst/>
            <a:gdLst>
              <a:gd name="T0" fmla="*/ 0 w 2118"/>
              <a:gd name="T1" fmla="*/ 0 h 818"/>
              <a:gd name="T2" fmla="*/ 120 w 2118"/>
              <a:gd name="T3" fmla="*/ 339 h 818"/>
              <a:gd name="T4" fmla="*/ 189 w 2118"/>
              <a:gd name="T5" fmla="*/ 523 h 818"/>
              <a:gd name="T6" fmla="*/ 245 w 2118"/>
              <a:gd name="T7" fmla="*/ 659 h 818"/>
              <a:gd name="T8" fmla="*/ 254 w 2118"/>
              <a:gd name="T9" fmla="*/ 670 h 818"/>
              <a:gd name="T10" fmla="*/ 265 w 2118"/>
              <a:gd name="T11" fmla="*/ 679 h 818"/>
              <a:gd name="T12" fmla="*/ 289 w 2118"/>
              <a:gd name="T13" fmla="*/ 697 h 818"/>
              <a:gd name="T14" fmla="*/ 318 w 2118"/>
              <a:gd name="T15" fmla="*/ 713 h 818"/>
              <a:gd name="T16" fmla="*/ 352 w 2118"/>
              <a:gd name="T17" fmla="*/ 729 h 818"/>
              <a:gd name="T18" fmla="*/ 390 w 2118"/>
              <a:gd name="T19" fmla="*/ 742 h 818"/>
              <a:gd name="T20" fmla="*/ 478 w 2118"/>
              <a:gd name="T21" fmla="*/ 767 h 818"/>
              <a:gd name="T22" fmla="*/ 578 w 2118"/>
              <a:gd name="T23" fmla="*/ 787 h 818"/>
              <a:gd name="T24" fmla="*/ 688 w 2118"/>
              <a:gd name="T25" fmla="*/ 801 h 818"/>
              <a:gd name="T26" fmla="*/ 807 w 2118"/>
              <a:gd name="T27" fmla="*/ 811 h 818"/>
              <a:gd name="T28" fmla="*/ 930 w 2118"/>
              <a:gd name="T29" fmla="*/ 817 h 818"/>
              <a:gd name="T30" fmla="*/ 1056 w 2118"/>
              <a:gd name="T31" fmla="*/ 818 h 818"/>
              <a:gd name="T32" fmla="*/ 1183 w 2118"/>
              <a:gd name="T33" fmla="*/ 815 h 818"/>
              <a:gd name="T34" fmla="*/ 1306 w 2118"/>
              <a:gd name="T35" fmla="*/ 809 h 818"/>
              <a:gd name="T36" fmla="*/ 1427 w 2118"/>
              <a:gd name="T37" fmla="*/ 797 h 818"/>
              <a:gd name="T38" fmla="*/ 1538 w 2118"/>
              <a:gd name="T39" fmla="*/ 782 h 818"/>
              <a:gd name="T40" fmla="*/ 1641 w 2118"/>
              <a:gd name="T41" fmla="*/ 763 h 818"/>
              <a:gd name="T42" fmla="*/ 1730 w 2118"/>
              <a:gd name="T43" fmla="*/ 740 h 818"/>
              <a:gd name="T44" fmla="*/ 1805 w 2118"/>
              <a:gd name="T45" fmla="*/ 714 h 818"/>
              <a:gd name="T46" fmla="*/ 1836 w 2118"/>
              <a:gd name="T47" fmla="*/ 699 h 818"/>
              <a:gd name="T48" fmla="*/ 1862 w 2118"/>
              <a:gd name="T49" fmla="*/ 684 h 818"/>
              <a:gd name="T50" fmla="*/ 1879 w 2118"/>
              <a:gd name="T51" fmla="*/ 672 h 818"/>
              <a:gd name="T52" fmla="*/ 1893 w 2118"/>
              <a:gd name="T53" fmla="*/ 660 h 818"/>
              <a:gd name="T54" fmla="*/ 1943 w 2118"/>
              <a:gd name="T55" fmla="*/ 527 h 818"/>
              <a:gd name="T56" fmla="*/ 2005 w 2118"/>
              <a:gd name="T57" fmla="*/ 348 h 818"/>
              <a:gd name="T58" fmla="*/ 2118 w 2118"/>
              <a:gd name="T59" fmla="*/ 12 h 818"/>
              <a:gd name="T60" fmla="*/ 2100 w 2118"/>
              <a:gd name="T61" fmla="*/ 20 h 818"/>
              <a:gd name="T62" fmla="*/ 2058 w 2118"/>
              <a:gd name="T63" fmla="*/ 37 h 818"/>
              <a:gd name="T64" fmla="*/ 1986 w 2118"/>
              <a:gd name="T65" fmla="*/ 60 h 818"/>
              <a:gd name="T66" fmla="*/ 1874 w 2118"/>
              <a:gd name="T67" fmla="*/ 86 h 818"/>
              <a:gd name="T68" fmla="*/ 1744 w 2118"/>
              <a:gd name="T69" fmla="*/ 110 h 818"/>
              <a:gd name="T70" fmla="*/ 1601 w 2118"/>
              <a:gd name="T71" fmla="*/ 129 h 818"/>
              <a:gd name="T72" fmla="*/ 1448 w 2118"/>
              <a:gd name="T73" fmla="*/ 142 h 818"/>
              <a:gd name="T74" fmla="*/ 1287 w 2118"/>
              <a:gd name="T75" fmla="*/ 152 h 818"/>
              <a:gd name="T76" fmla="*/ 1123 w 2118"/>
              <a:gd name="T77" fmla="*/ 157 h 818"/>
              <a:gd name="T78" fmla="*/ 958 w 2118"/>
              <a:gd name="T79" fmla="*/ 158 h 818"/>
              <a:gd name="T80" fmla="*/ 795 w 2118"/>
              <a:gd name="T81" fmla="*/ 154 h 818"/>
              <a:gd name="T82" fmla="*/ 637 w 2118"/>
              <a:gd name="T83" fmla="*/ 144 h 818"/>
              <a:gd name="T84" fmla="*/ 487 w 2118"/>
              <a:gd name="T85" fmla="*/ 130 h 818"/>
              <a:gd name="T86" fmla="*/ 349 w 2118"/>
              <a:gd name="T87" fmla="*/ 111 h 818"/>
              <a:gd name="T88" fmla="*/ 226 w 2118"/>
              <a:gd name="T89" fmla="*/ 85 h 818"/>
              <a:gd name="T90" fmla="*/ 143 w 2118"/>
              <a:gd name="T91" fmla="*/ 63 h 818"/>
              <a:gd name="T92" fmla="*/ 96 w 2118"/>
              <a:gd name="T93" fmla="*/ 47 h 818"/>
              <a:gd name="T94" fmla="*/ 53 w 2118"/>
              <a:gd name="T95" fmla="*/ 29 h 818"/>
              <a:gd name="T96" fmla="*/ 16 w 2118"/>
              <a:gd name="T97" fmla="*/ 10 h 818"/>
              <a:gd name="T98" fmla="*/ 0 w 2118"/>
              <a:gd name="T99" fmla="*/ 0 h 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118" h="818">
                <a:moveTo>
                  <a:pt x="0" y="0"/>
                </a:moveTo>
                <a:lnTo>
                  <a:pt x="0" y="0"/>
                </a:lnTo>
                <a:lnTo>
                  <a:pt x="53" y="151"/>
                </a:lnTo>
                <a:lnTo>
                  <a:pt x="120" y="339"/>
                </a:lnTo>
                <a:lnTo>
                  <a:pt x="155" y="434"/>
                </a:lnTo>
                <a:lnTo>
                  <a:pt x="189" y="523"/>
                </a:lnTo>
                <a:lnTo>
                  <a:pt x="219" y="600"/>
                </a:lnTo>
                <a:lnTo>
                  <a:pt x="245" y="659"/>
                </a:lnTo>
                <a:lnTo>
                  <a:pt x="245" y="659"/>
                </a:lnTo>
                <a:lnTo>
                  <a:pt x="254" y="670"/>
                </a:lnTo>
                <a:lnTo>
                  <a:pt x="265" y="679"/>
                </a:lnTo>
                <a:lnTo>
                  <a:pt x="265" y="679"/>
                </a:lnTo>
                <a:lnTo>
                  <a:pt x="276" y="689"/>
                </a:lnTo>
                <a:lnTo>
                  <a:pt x="289" y="697"/>
                </a:lnTo>
                <a:lnTo>
                  <a:pt x="304" y="705"/>
                </a:lnTo>
                <a:lnTo>
                  <a:pt x="318" y="713"/>
                </a:lnTo>
                <a:lnTo>
                  <a:pt x="335" y="721"/>
                </a:lnTo>
                <a:lnTo>
                  <a:pt x="352" y="729"/>
                </a:lnTo>
                <a:lnTo>
                  <a:pt x="371" y="736"/>
                </a:lnTo>
                <a:lnTo>
                  <a:pt x="390" y="742"/>
                </a:lnTo>
                <a:lnTo>
                  <a:pt x="432" y="755"/>
                </a:lnTo>
                <a:lnTo>
                  <a:pt x="478" y="767"/>
                </a:lnTo>
                <a:lnTo>
                  <a:pt x="526" y="777"/>
                </a:lnTo>
                <a:lnTo>
                  <a:pt x="578" y="787"/>
                </a:lnTo>
                <a:lnTo>
                  <a:pt x="631" y="794"/>
                </a:lnTo>
                <a:lnTo>
                  <a:pt x="688" y="801"/>
                </a:lnTo>
                <a:lnTo>
                  <a:pt x="746" y="807"/>
                </a:lnTo>
                <a:lnTo>
                  <a:pt x="807" y="811"/>
                </a:lnTo>
                <a:lnTo>
                  <a:pt x="868" y="815"/>
                </a:lnTo>
                <a:lnTo>
                  <a:pt x="930" y="817"/>
                </a:lnTo>
                <a:lnTo>
                  <a:pt x="993" y="818"/>
                </a:lnTo>
                <a:lnTo>
                  <a:pt x="1056" y="818"/>
                </a:lnTo>
                <a:lnTo>
                  <a:pt x="1120" y="817"/>
                </a:lnTo>
                <a:lnTo>
                  <a:pt x="1183" y="815"/>
                </a:lnTo>
                <a:lnTo>
                  <a:pt x="1245" y="812"/>
                </a:lnTo>
                <a:lnTo>
                  <a:pt x="1306" y="809"/>
                </a:lnTo>
                <a:lnTo>
                  <a:pt x="1368" y="804"/>
                </a:lnTo>
                <a:lnTo>
                  <a:pt x="1427" y="797"/>
                </a:lnTo>
                <a:lnTo>
                  <a:pt x="1484" y="790"/>
                </a:lnTo>
                <a:lnTo>
                  <a:pt x="1538" y="782"/>
                </a:lnTo>
                <a:lnTo>
                  <a:pt x="1590" y="773"/>
                </a:lnTo>
                <a:lnTo>
                  <a:pt x="1641" y="763"/>
                </a:lnTo>
                <a:lnTo>
                  <a:pt x="1687" y="752"/>
                </a:lnTo>
                <a:lnTo>
                  <a:pt x="1730" y="740"/>
                </a:lnTo>
                <a:lnTo>
                  <a:pt x="1769" y="728"/>
                </a:lnTo>
                <a:lnTo>
                  <a:pt x="1805" y="714"/>
                </a:lnTo>
                <a:lnTo>
                  <a:pt x="1821" y="707"/>
                </a:lnTo>
                <a:lnTo>
                  <a:pt x="1836" y="699"/>
                </a:lnTo>
                <a:lnTo>
                  <a:pt x="1849" y="692"/>
                </a:lnTo>
                <a:lnTo>
                  <a:pt x="1862" y="684"/>
                </a:lnTo>
                <a:lnTo>
                  <a:pt x="1862" y="684"/>
                </a:lnTo>
                <a:lnTo>
                  <a:pt x="1879" y="672"/>
                </a:lnTo>
                <a:lnTo>
                  <a:pt x="1893" y="660"/>
                </a:lnTo>
                <a:lnTo>
                  <a:pt x="1893" y="660"/>
                </a:lnTo>
                <a:lnTo>
                  <a:pt x="1916" y="601"/>
                </a:lnTo>
                <a:lnTo>
                  <a:pt x="1943" y="527"/>
                </a:lnTo>
                <a:lnTo>
                  <a:pt x="1974" y="441"/>
                </a:lnTo>
                <a:lnTo>
                  <a:pt x="2005" y="348"/>
                </a:lnTo>
                <a:lnTo>
                  <a:pt x="2069" y="163"/>
                </a:lnTo>
                <a:lnTo>
                  <a:pt x="2118" y="12"/>
                </a:lnTo>
                <a:lnTo>
                  <a:pt x="2118" y="12"/>
                </a:lnTo>
                <a:lnTo>
                  <a:pt x="2100" y="20"/>
                </a:lnTo>
                <a:lnTo>
                  <a:pt x="2080" y="28"/>
                </a:lnTo>
                <a:lnTo>
                  <a:pt x="2058" y="37"/>
                </a:lnTo>
                <a:lnTo>
                  <a:pt x="2036" y="44"/>
                </a:lnTo>
                <a:lnTo>
                  <a:pt x="1986" y="60"/>
                </a:lnTo>
                <a:lnTo>
                  <a:pt x="1933" y="74"/>
                </a:lnTo>
                <a:lnTo>
                  <a:pt x="1874" y="86"/>
                </a:lnTo>
                <a:lnTo>
                  <a:pt x="1810" y="98"/>
                </a:lnTo>
                <a:lnTo>
                  <a:pt x="1744" y="110"/>
                </a:lnTo>
                <a:lnTo>
                  <a:pt x="1674" y="119"/>
                </a:lnTo>
                <a:lnTo>
                  <a:pt x="1601" y="129"/>
                </a:lnTo>
                <a:lnTo>
                  <a:pt x="1526" y="136"/>
                </a:lnTo>
                <a:lnTo>
                  <a:pt x="1448" y="142"/>
                </a:lnTo>
                <a:lnTo>
                  <a:pt x="1369" y="148"/>
                </a:lnTo>
                <a:lnTo>
                  <a:pt x="1287" y="152"/>
                </a:lnTo>
                <a:lnTo>
                  <a:pt x="1206" y="155"/>
                </a:lnTo>
                <a:lnTo>
                  <a:pt x="1123" y="157"/>
                </a:lnTo>
                <a:lnTo>
                  <a:pt x="1041" y="158"/>
                </a:lnTo>
                <a:lnTo>
                  <a:pt x="958" y="158"/>
                </a:lnTo>
                <a:lnTo>
                  <a:pt x="876" y="156"/>
                </a:lnTo>
                <a:lnTo>
                  <a:pt x="795" y="154"/>
                </a:lnTo>
                <a:lnTo>
                  <a:pt x="715" y="150"/>
                </a:lnTo>
                <a:lnTo>
                  <a:pt x="637" y="144"/>
                </a:lnTo>
                <a:lnTo>
                  <a:pt x="561" y="138"/>
                </a:lnTo>
                <a:lnTo>
                  <a:pt x="487" y="130"/>
                </a:lnTo>
                <a:lnTo>
                  <a:pt x="416" y="121"/>
                </a:lnTo>
                <a:lnTo>
                  <a:pt x="349" y="111"/>
                </a:lnTo>
                <a:lnTo>
                  <a:pt x="285" y="99"/>
                </a:lnTo>
                <a:lnTo>
                  <a:pt x="226" y="85"/>
                </a:lnTo>
                <a:lnTo>
                  <a:pt x="170" y="72"/>
                </a:lnTo>
                <a:lnTo>
                  <a:pt x="143" y="63"/>
                </a:lnTo>
                <a:lnTo>
                  <a:pt x="119" y="56"/>
                </a:lnTo>
                <a:lnTo>
                  <a:pt x="96" y="47"/>
                </a:lnTo>
                <a:lnTo>
                  <a:pt x="74" y="39"/>
                </a:lnTo>
                <a:lnTo>
                  <a:pt x="53" y="29"/>
                </a:lnTo>
                <a:lnTo>
                  <a:pt x="34" y="20"/>
                </a:lnTo>
                <a:lnTo>
                  <a:pt x="16" y="1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  <a:scene3d>
            <a:camera prst="orthographicFront"/>
            <a:lightRig rig="glow" dir="t"/>
          </a:scene3d>
          <a:sp3d prstMaterial="softEdge">
            <a:bevelT w="342900" h="508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78" name="Freeform 8">
            <a:extLst>
              <a:ext uri="{FF2B5EF4-FFF2-40B4-BE49-F238E27FC236}">
                <a16:creationId xmlns:a16="http://schemas.microsoft.com/office/drawing/2014/main" id="{B21F2EFF-4993-4888-814C-93FDDE2B4F89}"/>
              </a:ext>
            </a:extLst>
          </p:cNvPr>
          <p:cNvSpPr>
            <a:spLocks/>
          </p:cNvSpPr>
          <p:nvPr/>
        </p:nvSpPr>
        <p:spPr bwMode="auto">
          <a:xfrm>
            <a:off x="1432011" y="2689370"/>
            <a:ext cx="3954930" cy="1238374"/>
          </a:xfrm>
          <a:custGeom>
            <a:avLst/>
            <a:gdLst>
              <a:gd name="T0" fmla="*/ 1454 w 2907"/>
              <a:gd name="T1" fmla="*/ 211 h 1032"/>
              <a:gd name="T2" fmla="*/ 1176 w 2907"/>
              <a:gd name="T3" fmla="*/ 207 h 1032"/>
              <a:gd name="T4" fmla="*/ 917 w 2907"/>
              <a:gd name="T5" fmla="*/ 195 h 1032"/>
              <a:gd name="T6" fmla="*/ 680 w 2907"/>
              <a:gd name="T7" fmla="*/ 176 h 1032"/>
              <a:gd name="T8" fmla="*/ 470 w 2907"/>
              <a:gd name="T9" fmla="*/ 150 h 1032"/>
              <a:gd name="T10" fmla="*/ 377 w 2907"/>
              <a:gd name="T11" fmla="*/ 135 h 1032"/>
              <a:gd name="T12" fmla="*/ 291 w 2907"/>
              <a:gd name="T13" fmla="*/ 119 h 1032"/>
              <a:gd name="T14" fmla="*/ 217 w 2907"/>
              <a:gd name="T15" fmla="*/ 101 h 1032"/>
              <a:gd name="T16" fmla="*/ 151 w 2907"/>
              <a:gd name="T17" fmla="*/ 83 h 1032"/>
              <a:gd name="T18" fmla="*/ 96 w 2907"/>
              <a:gd name="T19" fmla="*/ 63 h 1032"/>
              <a:gd name="T20" fmla="*/ 52 w 2907"/>
              <a:gd name="T21" fmla="*/ 43 h 1032"/>
              <a:gd name="T22" fmla="*/ 20 w 2907"/>
              <a:gd name="T23" fmla="*/ 22 h 1032"/>
              <a:gd name="T24" fmla="*/ 4 w 2907"/>
              <a:gd name="T25" fmla="*/ 5 h 1032"/>
              <a:gd name="T26" fmla="*/ 0 w 2907"/>
              <a:gd name="T27" fmla="*/ 0 h 1032"/>
              <a:gd name="T28" fmla="*/ 108 w 2907"/>
              <a:gd name="T29" fmla="*/ 270 h 1032"/>
              <a:gd name="T30" fmla="*/ 214 w 2907"/>
              <a:gd name="T31" fmla="*/ 528 h 1032"/>
              <a:gd name="T32" fmla="*/ 291 w 2907"/>
              <a:gd name="T33" fmla="*/ 709 h 1032"/>
              <a:gd name="T34" fmla="*/ 337 w 2907"/>
              <a:gd name="T35" fmla="*/ 806 h 1032"/>
              <a:gd name="T36" fmla="*/ 355 w 2907"/>
              <a:gd name="T37" fmla="*/ 844 h 1032"/>
              <a:gd name="T38" fmla="*/ 372 w 2907"/>
              <a:gd name="T39" fmla="*/ 859 h 1032"/>
              <a:gd name="T40" fmla="*/ 392 w 2907"/>
              <a:gd name="T41" fmla="*/ 873 h 1032"/>
              <a:gd name="T42" fmla="*/ 425 w 2907"/>
              <a:gd name="T43" fmla="*/ 893 h 1032"/>
              <a:gd name="T44" fmla="*/ 465 w 2907"/>
              <a:gd name="T45" fmla="*/ 912 h 1032"/>
              <a:gd name="T46" fmla="*/ 511 w 2907"/>
              <a:gd name="T47" fmla="*/ 929 h 1032"/>
              <a:gd name="T48" fmla="*/ 561 w 2907"/>
              <a:gd name="T49" fmla="*/ 945 h 1032"/>
              <a:gd name="T50" fmla="*/ 676 w 2907"/>
              <a:gd name="T51" fmla="*/ 972 h 1032"/>
              <a:gd name="T52" fmla="*/ 808 w 2907"/>
              <a:gd name="T53" fmla="*/ 995 h 1032"/>
              <a:gd name="T54" fmla="*/ 953 w 2907"/>
              <a:gd name="T55" fmla="*/ 1011 h 1032"/>
              <a:gd name="T56" fmla="*/ 1107 w 2907"/>
              <a:gd name="T57" fmla="*/ 1023 h 1032"/>
              <a:gd name="T58" fmla="*/ 1268 w 2907"/>
              <a:gd name="T59" fmla="*/ 1029 h 1032"/>
              <a:gd name="T60" fmla="*/ 1432 w 2907"/>
              <a:gd name="T61" fmla="*/ 1032 h 1032"/>
              <a:gd name="T62" fmla="*/ 1598 w 2907"/>
              <a:gd name="T63" fmla="*/ 1028 h 1032"/>
              <a:gd name="T64" fmla="*/ 1760 w 2907"/>
              <a:gd name="T65" fmla="*/ 1021 h 1032"/>
              <a:gd name="T66" fmla="*/ 1917 w 2907"/>
              <a:gd name="T67" fmla="*/ 1009 h 1032"/>
              <a:gd name="T68" fmla="*/ 2066 w 2907"/>
              <a:gd name="T69" fmla="*/ 993 h 1032"/>
              <a:gd name="T70" fmla="*/ 2202 w 2907"/>
              <a:gd name="T71" fmla="*/ 971 h 1032"/>
              <a:gd name="T72" fmla="*/ 2324 w 2907"/>
              <a:gd name="T73" fmla="*/ 947 h 1032"/>
              <a:gd name="T74" fmla="*/ 2428 w 2907"/>
              <a:gd name="T75" fmla="*/ 918 h 1032"/>
              <a:gd name="T76" fmla="*/ 2472 w 2907"/>
              <a:gd name="T77" fmla="*/ 902 h 1032"/>
              <a:gd name="T78" fmla="*/ 2510 w 2907"/>
              <a:gd name="T79" fmla="*/ 885 h 1032"/>
              <a:gd name="T80" fmla="*/ 2529 w 2907"/>
              <a:gd name="T81" fmla="*/ 875 h 1032"/>
              <a:gd name="T82" fmla="*/ 2561 w 2907"/>
              <a:gd name="T83" fmla="*/ 854 h 1032"/>
              <a:gd name="T84" fmla="*/ 2573 w 2907"/>
              <a:gd name="T85" fmla="*/ 844 h 1032"/>
              <a:gd name="T86" fmla="*/ 2611 w 2907"/>
              <a:gd name="T87" fmla="*/ 762 h 1032"/>
              <a:gd name="T88" fmla="*/ 2705 w 2907"/>
              <a:gd name="T89" fmla="*/ 530 h 1032"/>
              <a:gd name="T90" fmla="*/ 2805 w 2907"/>
              <a:gd name="T91" fmla="*/ 272 h 1032"/>
              <a:gd name="T92" fmla="*/ 2907 w 2907"/>
              <a:gd name="T93" fmla="*/ 1 h 1032"/>
              <a:gd name="T94" fmla="*/ 2902 w 2907"/>
              <a:gd name="T95" fmla="*/ 6 h 1032"/>
              <a:gd name="T96" fmla="*/ 2887 w 2907"/>
              <a:gd name="T97" fmla="*/ 23 h 1032"/>
              <a:gd name="T98" fmla="*/ 2854 w 2907"/>
              <a:gd name="T99" fmla="*/ 44 h 1032"/>
              <a:gd name="T100" fmla="*/ 2810 w 2907"/>
              <a:gd name="T101" fmla="*/ 64 h 1032"/>
              <a:gd name="T102" fmla="*/ 2754 w 2907"/>
              <a:gd name="T103" fmla="*/ 83 h 1032"/>
              <a:gd name="T104" fmla="*/ 2688 w 2907"/>
              <a:gd name="T105" fmla="*/ 102 h 1032"/>
              <a:gd name="T106" fmla="*/ 2613 w 2907"/>
              <a:gd name="T107" fmla="*/ 119 h 1032"/>
              <a:gd name="T108" fmla="*/ 2528 w 2907"/>
              <a:gd name="T109" fmla="*/ 136 h 1032"/>
              <a:gd name="T110" fmla="*/ 2435 w 2907"/>
              <a:gd name="T111" fmla="*/ 151 h 1032"/>
              <a:gd name="T112" fmla="*/ 2225 w 2907"/>
              <a:gd name="T113" fmla="*/ 176 h 1032"/>
              <a:gd name="T114" fmla="*/ 1989 w 2907"/>
              <a:gd name="T115" fmla="*/ 195 h 1032"/>
              <a:gd name="T116" fmla="*/ 1730 w 2907"/>
              <a:gd name="T117" fmla="*/ 207 h 1032"/>
              <a:gd name="T118" fmla="*/ 1454 w 2907"/>
              <a:gd name="T119" fmla="*/ 211 h 1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907" h="1032">
                <a:moveTo>
                  <a:pt x="1454" y="211"/>
                </a:moveTo>
                <a:lnTo>
                  <a:pt x="1454" y="211"/>
                </a:lnTo>
                <a:lnTo>
                  <a:pt x="1313" y="210"/>
                </a:lnTo>
                <a:lnTo>
                  <a:pt x="1176" y="207"/>
                </a:lnTo>
                <a:lnTo>
                  <a:pt x="1044" y="203"/>
                </a:lnTo>
                <a:lnTo>
                  <a:pt x="917" y="195"/>
                </a:lnTo>
                <a:lnTo>
                  <a:pt x="796" y="187"/>
                </a:lnTo>
                <a:lnTo>
                  <a:pt x="680" y="176"/>
                </a:lnTo>
                <a:lnTo>
                  <a:pt x="571" y="164"/>
                </a:lnTo>
                <a:lnTo>
                  <a:pt x="470" y="150"/>
                </a:lnTo>
                <a:lnTo>
                  <a:pt x="422" y="142"/>
                </a:lnTo>
                <a:lnTo>
                  <a:pt x="377" y="135"/>
                </a:lnTo>
                <a:lnTo>
                  <a:pt x="333" y="128"/>
                </a:lnTo>
                <a:lnTo>
                  <a:pt x="291" y="119"/>
                </a:lnTo>
                <a:lnTo>
                  <a:pt x="254" y="111"/>
                </a:lnTo>
                <a:lnTo>
                  <a:pt x="217" y="101"/>
                </a:lnTo>
                <a:lnTo>
                  <a:pt x="183" y="93"/>
                </a:lnTo>
                <a:lnTo>
                  <a:pt x="151" y="83"/>
                </a:lnTo>
                <a:lnTo>
                  <a:pt x="123" y="74"/>
                </a:lnTo>
                <a:lnTo>
                  <a:pt x="96" y="63"/>
                </a:lnTo>
                <a:lnTo>
                  <a:pt x="73" y="54"/>
                </a:lnTo>
                <a:lnTo>
                  <a:pt x="52" y="43"/>
                </a:lnTo>
                <a:lnTo>
                  <a:pt x="34" y="33"/>
                </a:lnTo>
                <a:lnTo>
                  <a:pt x="20" y="22"/>
                </a:lnTo>
                <a:lnTo>
                  <a:pt x="9" y="11"/>
                </a:lnTo>
                <a:lnTo>
                  <a:pt x="4" y="5"/>
                </a:lnTo>
                <a:lnTo>
                  <a:pt x="0" y="0"/>
                </a:lnTo>
                <a:lnTo>
                  <a:pt x="0" y="0"/>
                </a:lnTo>
                <a:lnTo>
                  <a:pt x="62" y="155"/>
                </a:lnTo>
                <a:lnTo>
                  <a:pt x="108" y="270"/>
                </a:lnTo>
                <a:lnTo>
                  <a:pt x="160" y="398"/>
                </a:lnTo>
                <a:lnTo>
                  <a:pt x="214" y="528"/>
                </a:lnTo>
                <a:lnTo>
                  <a:pt x="267" y="653"/>
                </a:lnTo>
                <a:lnTo>
                  <a:pt x="291" y="709"/>
                </a:lnTo>
                <a:lnTo>
                  <a:pt x="315" y="760"/>
                </a:lnTo>
                <a:lnTo>
                  <a:pt x="337" y="806"/>
                </a:lnTo>
                <a:lnTo>
                  <a:pt x="355" y="844"/>
                </a:lnTo>
                <a:lnTo>
                  <a:pt x="355" y="844"/>
                </a:lnTo>
                <a:lnTo>
                  <a:pt x="363" y="851"/>
                </a:lnTo>
                <a:lnTo>
                  <a:pt x="372" y="859"/>
                </a:lnTo>
                <a:lnTo>
                  <a:pt x="392" y="873"/>
                </a:lnTo>
                <a:lnTo>
                  <a:pt x="392" y="873"/>
                </a:lnTo>
                <a:lnTo>
                  <a:pt x="407" y="884"/>
                </a:lnTo>
                <a:lnTo>
                  <a:pt x="425" y="893"/>
                </a:lnTo>
                <a:lnTo>
                  <a:pt x="444" y="903"/>
                </a:lnTo>
                <a:lnTo>
                  <a:pt x="465" y="912"/>
                </a:lnTo>
                <a:lnTo>
                  <a:pt x="488" y="921"/>
                </a:lnTo>
                <a:lnTo>
                  <a:pt x="511" y="929"/>
                </a:lnTo>
                <a:lnTo>
                  <a:pt x="535" y="937"/>
                </a:lnTo>
                <a:lnTo>
                  <a:pt x="561" y="945"/>
                </a:lnTo>
                <a:lnTo>
                  <a:pt x="617" y="959"/>
                </a:lnTo>
                <a:lnTo>
                  <a:pt x="676" y="972"/>
                </a:lnTo>
                <a:lnTo>
                  <a:pt x="741" y="984"/>
                </a:lnTo>
                <a:lnTo>
                  <a:pt x="808" y="995"/>
                </a:lnTo>
                <a:lnTo>
                  <a:pt x="879" y="1003"/>
                </a:lnTo>
                <a:lnTo>
                  <a:pt x="953" y="1011"/>
                </a:lnTo>
                <a:lnTo>
                  <a:pt x="1029" y="1018"/>
                </a:lnTo>
                <a:lnTo>
                  <a:pt x="1107" y="1023"/>
                </a:lnTo>
                <a:lnTo>
                  <a:pt x="1187" y="1027"/>
                </a:lnTo>
                <a:lnTo>
                  <a:pt x="1268" y="1029"/>
                </a:lnTo>
                <a:lnTo>
                  <a:pt x="1350" y="1032"/>
                </a:lnTo>
                <a:lnTo>
                  <a:pt x="1432" y="1032"/>
                </a:lnTo>
                <a:lnTo>
                  <a:pt x="1515" y="1030"/>
                </a:lnTo>
                <a:lnTo>
                  <a:pt x="1598" y="1028"/>
                </a:lnTo>
                <a:lnTo>
                  <a:pt x="1679" y="1025"/>
                </a:lnTo>
                <a:lnTo>
                  <a:pt x="1760" y="1021"/>
                </a:lnTo>
                <a:lnTo>
                  <a:pt x="1839" y="1016"/>
                </a:lnTo>
                <a:lnTo>
                  <a:pt x="1917" y="1009"/>
                </a:lnTo>
                <a:lnTo>
                  <a:pt x="1992" y="1002"/>
                </a:lnTo>
                <a:lnTo>
                  <a:pt x="2066" y="993"/>
                </a:lnTo>
                <a:lnTo>
                  <a:pt x="2136" y="983"/>
                </a:lnTo>
                <a:lnTo>
                  <a:pt x="2202" y="971"/>
                </a:lnTo>
                <a:lnTo>
                  <a:pt x="2265" y="960"/>
                </a:lnTo>
                <a:lnTo>
                  <a:pt x="2324" y="947"/>
                </a:lnTo>
                <a:lnTo>
                  <a:pt x="2378" y="933"/>
                </a:lnTo>
                <a:lnTo>
                  <a:pt x="2428" y="918"/>
                </a:lnTo>
                <a:lnTo>
                  <a:pt x="2450" y="910"/>
                </a:lnTo>
                <a:lnTo>
                  <a:pt x="2472" y="902"/>
                </a:lnTo>
                <a:lnTo>
                  <a:pt x="2492" y="893"/>
                </a:lnTo>
                <a:lnTo>
                  <a:pt x="2510" y="885"/>
                </a:lnTo>
                <a:lnTo>
                  <a:pt x="2510" y="885"/>
                </a:lnTo>
                <a:lnTo>
                  <a:pt x="2529" y="875"/>
                </a:lnTo>
                <a:lnTo>
                  <a:pt x="2546" y="865"/>
                </a:lnTo>
                <a:lnTo>
                  <a:pt x="2561" y="854"/>
                </a:lnTo>
                <a:lnTo>
                  <a:pt x="2573" y="844"/>
                </a:lnTo>
                <a:lnTo>
                  <a:pt x="2573" y="844"/>
                </a:lnTo>
                <a:lnTo>
                  <a:pt x="2591" y="806"/>
                </a:lnTo>
                <a:lnTo>
                  <a:pt x="2611" y="762"/>
                </a:lnTo>
                <a:lnTo>
                  <a:pt x="2656" y="653"/>
                </a:lnTo>
                <a:lnTo>
                  <a:pt x="2705" y="530"/>
                </a:lnTo>
                <a:lnTo>
                  <a:pt x="2757" y="400"/>
                </a:lnTo>
                <a:lnTo>
                  <a:pt x="2805" y="272"/>
                </a:lnTo>
                <a:lnTo>
                  <a:pt x="2849" y="157"/>
                </a:lnTo>
                <a:lnTo>
                  <a:pt x="2907" y="1"/>
                </a:lnTo>
                <a:lnTo>
                  <a:pt x="2907" y="1"/>
                </a:lnTo>
                <a:lnTo>
                  <a:pt x="2902" y="6"/>
                </a:lnTo>
                <a:lnTo>
                  <a:pt x="2898" y="12"/>
                </a:lnTo>
                <a:lnTo>
                  <a:pt x="2887" y="23"/>
                </a:lnTo>
                <a:lnTo>
                  <a:pt x="2872" y="34"/>
                </a:lnTo>
                <a:lnTo>
                  <a:pt x="2854" y="44"/>
                </a:lnTo>
                <a:lnTo>
                  <a:pt x="2833" y="55"/>
                </a:lnTo>
                <a:lnTo>
                  <a:pt x="2810" y="64"/>
                </a:lnTo>
                <a:lnTo>
                  <a:pt x="2783" y="74"/>
                </a:lnTo>
                <a:lnTo>
                  <a:pt x="2754" y="83"/>
                </a:lnTo>
                <a:lnTo>
                  <a:pt x="2723" y="93"/>
                </a:lnTo>
                <a:lnTo>
                  <a:pt x="2688" y="102"/>
                </a:lnTo>
                <a:lnTo>
                  <a:pt x="2652" y="111"/>
                </a:lnTo>
                <a:lnTo>
                  <a:pt x="2613" y="119"/>
                </a:lnTo>
                <a:lnTo>
                  <a:pt x="2572" y="128"/>
                </a:lnTo>
                <a:lnTo>
                  <a:pt x="2528" y="136"/>
                </a:lnTo>
                <a:lnTo>
                  <a:pt x="2483" y="144"/>
                </a:lnTo>
                <a:lnTo>
                  <a:pt x="2435" y="151"/>
                </a:lnTo>
                <a:lnTo>
                  <a:pt x="2334" y="165"/>
                </a:lnTo>
                <a:lnTo>
                  <a:pt x="2225" y="176"/>
                </a:lnTo>
                <a:lnTo>
                  <a:pt x="2110" y="187"/>
                </a:lnTo>
                <a:lnTo>
                  <a:pt x="1989" y="195"/>
                </a:lnTo>
                <a:lnTo>
                  <a:pt x="1862" y="203"/>
                </a:lnTo>
                <a:lnTo>
                  <a:pt x="1730" y="207"/>
                </a:lnTo>
                <a:lnTo>
                  <a:pt x="1594" y="210"/>
                </a:lnTo>
                <a:lnTo>
                  <a:pt x="1454" y="211"/>
                </a:lnTo>
                <a:lnTo>
                  <a:pt x="1454" y="21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scene3d>
            <a:camera prst="orthographicFront"/>
            <a:lightRig rig="glow" dir="t"/>
          </a:scene3d>
          <a:sp3d prstMaterial="softEdge">
            <a:bevelT w="342900" h="508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5D0E31A-7D4D-4524-8577-2ACCAB3FCB94}"/>
              </a:ext>
            </a:extLst>
          </p:cNvPr>
          <p:cNvGrpSpPr/>
          <p:nvPr/>
        </p:nvGrpSpPr>
        <p:grpSpPr>
          <a:xfrm>
            <a:off x="2791135" y="5293165"/>
            <a:ext cx="1314228" cy="711585"/>
            <a:chOff x="5378837" y="5562404"/>
            <a:chExt cx="1524265" cy="825309"/>
          </a:xfrm>
          <a:effectLst>
            <a:outerShdw blurRad="495300" dir="8340000" sx="112000" sy="112000" kx="-1200000" algn="bl" rotWithShape="0">
              <a:prstClr val="black">
                <a:alpha val="36000"/>
              </a:prstClr>
            </a:outerShdw>
          </a:effectLst>
          <a:scene3d>
            <a:camera prst="orthographicFront"/>
            <a:lightRig rig="glow" dir="t"/>
          </a:scene3d>
        </p:grpSpPr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B5DA4213-53C4-4EF4-94C2-83E1B5CCB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837" y="5562404"/>
              <a:ext cx="1524265" cy="173969"/>
            </a:xfrm>
            <a:custGeom>
              <a:avLst/>
              <a:gdLst>
                <a:gd name="T0" fmla="*/ 39 w 966"/>
                <a:gd name="T1" fmla="*/ 12 h 125"/>
                <a:gd name="T2" fmla="*/ 39 w 966"/>
                <a:gd name="T3" fmla="*/ 12 h 125"/>
                <a:gd name="T4" fmla="*/ 0 w 966"/>
                <a:gd name="T5" fmla="*/ 56 h 125"/>
                <a:gd name="T6" fmla="*/ 0 w 966"/>
                <a:gd name="T7" fmla="*/ 56 h 125"/>
                <a:gd name="T8" fmla="*/ 13 w 966"/>
                <a:gd name="T9" fmla="*/ 65 h 125"/>
                <a:gd name="T10" fmla="*/ 28 w 966"/>
                <a:gd name="T11" fmla="*/ 73 h 125"/>
                <a:gd name="T12" fmla="*/ 47 w 966"/>
                <a:gd name="T13" fmla="*/ 79 h 125"/>
                <a:gd name="T14" fmla="*/ 70 w 966"/>
                <a:gd name="T15" fmla="*/ 87 h 125"/>
                <a:gd name="T16" fmla="*/ 94 w 966"/>
                <a:gd name="T17" fmla="*/ 93 h 125"/>
                <a:gd name="T18" fmla="*/ 121 w 966"/>
                <a:gd name="T19" fmla="*/ 98 h 125"/>
                <a:gd name="T20" fmla="*/ 151 w 966"/>
                <a:gd name="T21" fmla="*/ 104 h 125"/>
                <a:gd name="T22" fmla="*/ 182 w 966"/>
                <a:gd name="T23" fmla="*/ 108 h 125"/>
                <a:gd name="T24" fmla="*/ 216 w 966"/>
                <a:gd name="T25" fmla="*/ 112 h 125"/>
                <a:gd name="T26" fmla="*/ 251 w 966"/>
                <a:gd name="T27" fmla="*/ 115 h 125"/>
                <a:gd name="T28" fmla="*/ 325 w 966"/>
                <a:gd name="T29" fmla="*/ 121 h 125"/>
                <a:gd name="T30" fmla="*/ 402 w 966"/>
                <a:gd name="T31" fmla="*/ 124 h 125"/>
                <a:gd name="T32" fmla="*/ 481 w 966"/>
                <a:gd name="T33" fmla="*/ 125 h 125"/>
                <a:gd name="T34" fmla="*/ 560 w 966"/>
                <a:gd name="T35" fmla="*/ 124 h 125"/>
                <a:gd name="T36" fmla="*/ 638 w 966"/>
                <a:gd name="T37" fmla="*/ 121 h 125"/>
                <a:gd name="T38" fmla="*/ 712 w 966"/>
                <a:gd name="T39" fmla="*/ 115 h 125"/>
                <a:gd name="T40" fmla="*/ 748 w 966"/>
                <a:gd name="T41" fmla="*/ 112 h 125"/>
                <a:gd name="T42" fmla="*/ 780 w 966"/>
                <a:gd name="T43" fmla="*/ 108 h 125"/>
                <a:gd name="T44" fmla="*/ 813 w 966"/>
                <a:gd name="T45" fmla="*/ 104 h 125"/>
                <a:gd name="T46" fmla="*/ 843 w 966"/>
                <a:gd name="T47" fmla="*/ 99 h 125"/>
                <a:gd name="T48" fmla="*/ 870 w 966"/>
                <a:gd name="T49" fmla="*/ 94 h 125"/>
                <a:gd name="T50" fmla="*/ 895 w 966"/>
                <a:gd name="T51" fmla="*/ 88 h 125"/>
                <a:gd name="T52" fmla="*/ 917 w 966"/>
                <a:gd name="T53" fmla="*/ 83 h 125"/>
                <a:gd name="T54" fmla="*/ 936 w 966"/>
                <a:gd name="T55" fmla="*/ 75 h 125"/>
                <a:gd name="T56" fmla="*/ 953 w 966"/>
                <a:gd name="T57" fmla="*/ 69 h 125"/>
                <a:gd name="T58" fmla="*/ 966 w 966"/>
                <a:gd name="T59" fmla="*/ 61 h 125"/>
                <a:gd name="T60" fmla="*/ 927 w 966"/>
                <a:gd name="T61" fmla="*/ 0 h 125"/>
                <a:gd name="T62" fmla="*/ 927 w 966"/>
                <a:gd name="T63" fmla="*/ 0 h 125"/>
                <a:gd name="T64" fmla="*/ 883 w 966"/>
                <a:gd name="T65" fmla="*/ 11 h 125"/>
                <a:gd name="T66" fmla="*/ 834 w 966"/>
                <a:gd name="T67" fmla="*/ 20 h 125"/>
                <a:gd name="T68" fmla="*/ 782 w 966"/>
                <a:gd name="T69" fmla="*/ 29 h 125"/>
                <a:gd name="T70" fmla="*/ 727 w 966"/>
                <a:gd name="T71" fmla="*/ 36 h 125"/>
                <a:gd name="T72" fmla="*/ 670 w 966"/>
                <a:gd name="T73" fmla="*/ 41 h 125"/>
                <a:gd name="T74" fmla="*/ 611 w 966"/>
                <a:gd name="T75" fmla="*/ 46 h 125"/>
                <a:gd name="T76" fmla="*/ 549 w 966"/>
                <a:gd name="T77" fmla="*/ 49 h 125"/>
                <a:gd name="T78" fmla="*/ 488 w 966"/>
                <a:gd name="T79" fmla="*/ 51 h 125"/>
                <a:gd name="T80" fmla="*/ 427 w 966"/>
                <a:gd name="T81" fmla="*/ 51 h 125"/>
                <a:gd name="T82" fmla="*/ 366 w 966"/>
                <a:gd name="T83" fmla="*/ 50 h 125"/>
                <a:gd name="T84" fmla="*/ 306 w 966"/>
                <a:gd name="T85" fmla="*/ 48 h 125"/>
                <a:gd name="T86" fmla="*/ 247 w 966"/>
                <a:gd name="T87" fmla="*/ 44 h 125"/>
                <a:gd name="T88" fmla="*/ 191 w 966"/>
                <a:gd name="T89" fmla="*/ 37 h 125"/>
                <a:gd name="T90" fmla="*/ 137 w 966"/>
                <a:gd name="T91" fmla="*/ 31 h 125"/>
                <a:gd name="T92" fmla="*/ 86 w 966"/>
                <a:gd name="T93" fmla="*/ 21 h 125"/>
                <a:gd name="T94" fmla="*/ 39 w 966"/>
                <a:gd name="T95" fmla="*/ 12 h 125"/>
                <a:gd name="T96" fmla="*/ 39 w 966"/>
                <a:gd name="T97" fmla="*/ 1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66" h="125">
                  <a:moveTo>
                    <a:pt x="39" y="12"/>
                  </a:moveTo>
                  <a:lnTo>
                    <a:pt x="39" y="12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13" y="65"/>
                  </a:lnTo>
                  <a:lnTo>
                    <a:pt x="28" y="73"/>
                  </a:lnTo>
                  <a:lnTo>
                    <a:pt x="47" y="79"/>
                  </a:lnTo>
                  <a:lnTo>
                    <a:pt x="70" y="87"/>
                  </a:lnTo>
                  <a:lnTo>
                    <a:pt x="94" y="93"/>
                  </a:lnTo>
                  <a:lnTo>
                    <a:pt x="121" y="98"/>
                  </a:lnTo>
                  <a:lnTo>
                    <a:pt x="151" y="104"/>
                  </a:lnTo>
                  <a:lnTo>
                    <a:pt x="182" y="108"/>
                  </a:lnTo>
                  <a:lnTo>
                    <a:pt x="216" y="112"/>
                  </a:lnTo>
                  <a:lnTo>
                    <a:pt x="251" y="115"/>
                  </a:lnTo>
                  <a:lnTo>
                    <a:pt x="325" y="121"/>
                  </a:lnTo>
                  <a:lnTo>
                    <a:pt x="402" y="124"/>
                  </a:lnTo>
                  <a:lnTo>
                    <a:pt x="481" y="125"/>
                  </a:lnTo>
                  <a:lnTo>
                    <a:pt x="560" y="124"/>
                  </a:lnTo>
                  <a:lnTo>
                    <a:pt x="638" y="121"/>
                  </a:lnTo>
                  <a:lnTo>
                    <a:pt x="712" y="115"/>
                  </a:lnTo>
                  <a:lnTo>
                    <a:pt x="748" y="112"/>
                  </a:lnTo>
                  <a:lnTo>
                    <a:pt x="780" y="108"/>
                  </a:lnTo>
                  <a:lnTo>
                    <a:pt x="813" y="104"/>
                  </a:lnTo>
                  <a:lnTo>
                    <a:pt x="843" y="99"/>
                  </a:lnTo>
                  <a:lnTo>
                    <a:pt x="870" y="94"/>
                  </a:lnTo>
                  <a:lnTo>
                    <a:pt x="895" y="88"/>
                  </a:lnTo>
                  <a:lnTo>
                    <a:pt x="917" y="83"/>
                  </a:lnTo>
                  <a:lnTo>
                    <a:pt x="936" y="75"/>
                  </a:lnTo>
                  <a:lnTo>
                    <a:pt x="953" y="69"/>
                  </a:lnTo>
                  <a:lnTo>
                    <a:pt x="966" y="61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883" y="11"/>
                  </a:lnTo>
                  <a:lnTo>
                    <a:pt x="834" y="20"/>
                  </a:lnTo>
                  <a:lnTo>
                    <a:pt x="782" y="29"/>
                  </a:lnTo>
                  <a:lnTo>
                    <a:pt x="727" y="36"/>
                  </a:lnTo>
                  <a:lnTo>
                    <a:pt x="670" y="41"/>
                  </a:lnTo>
                  <a:lnTo>
                    <a:pt x="611" y="46"/>
                  </a:lnTo>
                  <a:lnTo>
                    <a:pt x="549" y="49"/>
                  </a:lnTo>
                  <a:lnTo>
                    <a:pt x="488" y="51"/>
                  </a:lnTo>
                  <a:lnTo>
                    <a:pt x="427" y="51"/>
                  </a:lnTo>
                  <a:lnTo>
                    <a:pt x="366" y="50"/>
                  </a:lnTo>
                  <a:lnTo>
                    <a:pt x="306" y="48"/>
                  </a:lnTo>
                  <a:lnTo>
                    <a:pt x="247" y="44"/>
                  </a:lnTo>
                  <a:lnTo>
                    <a:pt x="191" y="37"/>
                  </a:lnTo>
                  <a:lnTo>
                    <a:pt x="137" y="31"/>
                  </a:lnTo>
                  <a:lnTo>
                    <a:pt x="86" y="21"/>
                  </a:lnTo>
                  <a:lnTo>
                    <a:pt x="39" y="12"/>
                  </a:lnTo>
                  <a:lnTo>
                    <a:pt x="39" y="12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  <a:sp3d prstMaterial="softEdge">
              <a:bevelT w="342900" h="508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1" name="Freeform 12">
              <a:extLst>
                <a:ext uri="{FF2B5EF4-FFF2-40B4-BE49-F238E27FC236}">
                  <a16:creationId xmlns:a16="http://schemas.microsoft.com/office/drawing/2014/main" id="{7156A5AD-FE46-4903-840F-4285A98CB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837" y="5634775"/>
              <a:ext cx="1524265" cy="752938"/>
            </a:xfrm>
            <a:custGeom>
              <a:avLst/>
              <a:gdLst>
                <a:gd name="T0" fmla="*/ 0 w 966"/>
                <a:gd name="T1" fmla="*/ 0 h 541"/>
                <a:gd name="T2" fmla="*/ 46 w 966"/>
                <a:gd name="T3" fmla="*/ 228 h 541"/>
                <a:gd name="T4" fmla="*/ 83 w 966"/>
                <a:gd name="T5" fmla="*/ 393 h 541"/>
                <a:gd name="T6" fmla="*/ 105 w 966"/>
                <a:gd name="T7" fmla="*/ 472 h 541"/>
                <a:gd name="T8" fmla="*/ 110 w 966"/>
                <a:gd name="T9" fmla="*/ 484 h 541"/>
                <a:gd name="T10" fmla="*/ 132 w 966"/>
                <a:gd name="T11" fmla="*/ 499 h 541"/>
                <a:gd name="T12" fmla="*/ 165 w 966"/>
                <a:gd name="T13" fmla="*/ 510 h 541"/>
                <a:gd name="T14" fmla="*/ 206 w 966"/>
                <a:gd name="T15" fmla="*/ 521 h 541"/>
                <a:gd name="T16" fmla="*/ 254 w 966"/>
                <a:gd name="T17" fmla="*/ 528 h 541"/>
                <a:gd name="T18" fmla="*/ 308 w 966"/>
                <a:gd name="T19" fmla="*/ 535 h 541"/>
                <a:gd name="T20" fmla="*/ 427 w 966"/>
                <a:gd name="T21" fmla="*/ 541 h 541"/>
                <a:gd name="T22" fmla="*/ 553 w 966"/>
                <a:gd name="T23" fmla="*/ 540 h 541"/>
                <a:gd name="T24" fmla="*/ 672 w 966"/>
                <a:gd name="T25" fmla="*/ 532 h 541"/>
                <a:gd name="T26" fmla="*/ 751 w 966"/>
                <a:gd name="T27" fmla="*/ 522 h 541"/>
                <a:gd name="T28" fmla="*/ 795 w 966"/>
                <a:gd name="T29" fmla="*/ 513 h 541"/>
                <a:gd name="T30" fmla="*/ 831 w 966"/>
                <a:gd name="T31" fmla="*/ 502 h 541"/>
                <a:gd name="T32" fmla="*/ 858 w 966"/>
                <a:gd name="T33" fmla="*/ 490 h 541"/>
                <a:gd name="T34" fmla="*/ 868 w 966"/>
                <a:gd name="T35" fmla="*/ 484 h 541"/>
                <a:gd name="T36" fmla="*/ 878 w 966"/>
                <a:gd name="T37" fmla="*/ 451 h 541"/>
                <a:gd name="T38" fmla="*/ 893 w 966"/>
                <a:gd name="T39" fmla="*/ 390 h 541"/>
                <a:gd name="T40" fmla="*/ 926 w 966"/>
                <a:gd name="T41" fmla="*/ 228 h 541"/>
                <a:gd name="T42" fmla="*/ 966 w 966"/>
                <a:gd name="T43" fmla="*/ 5 h 541"/>
                <a:gd name="T44" fmla="*/ 953 w 966"/>
                <a:gd name="T45" fmla="*/ 13 h 541"/>
                <a:gd name="T46" fmla="*/ 917 w 966"/>
                <a:gd name="T47" fmla="*/ 26 h 541"/>
                <a:gd name="T48" fmla="*/ 870 w 966"/>
                <a:gd name="T49" fmla="*/ 38 h 541"/>
                <a:gd name="T50" fmla="*/ 813 w 966"/>
                <a:gd name="T51" fmla="*/ 47 h 541"/>
                <a:gd name="T52" fmla="*/ 748 w 966"/>
                <a:gd name="T53" fmla="*/ 56 h 541"/>
                <a:gd name="T54" fmla="*/ 638 w 966"/>
                <a:gd name="T55" fmla="*/ 64 h 541"/>
                <a:gd name="T56" fmla="*/ 481 w 966"/>
                <a:gd name="T57" fmla="*/ 69 h 541"/>
                <a:gd name="T58" fmla="*/ 325 w 966"/>
                <a:gd name="T59" fmla="*/ 64 h 541"/>
                <a:gd name="T60" fmla="*/ 216 w 966"/>
                <a:gd name="T61" fmla="*/ 56 h 541"/>
                <a:gd name="T62" fmla="*/ 151 w 966"/>
                <a:gd name="T63" fmla="*/ 47 h 541"/>
                <a:gd name="T64" fmla="*/ 94 w 966"/>
                <a:gd name="T65" fmla="*/ 37 h 541"/>
                <a:gd name="T66" fmla="*/ 47 w 966"/>
                <a:gd name="T67" fmla="*/ 23 h 541"/>
                <a:gd name="T68" fmla="*/ 13 w 966"/>
                <a:gd name="T69" fmla="*/ 8 h 541"/>
                <a:gd name="T70" fmla="*/ 0 w 966"/>
                <a:gd name="T71" fmla="*/ 0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66" h="541">
                  <a:moveTo>
                    <a:pt x="0" y="0"/>
                  </a:moveTo>
                  <a:lnTo>
                    <a:pt x="0" y="0"/>
                  </a:lnTo>
                  <a:lnTo>
                    <a:pt x="14" y="71"/>
                  </a:lnTo>
                  <a:lnTo>
                    <a:pt x="46" y="228"/>
                  </a:lnTo>
                  <a:lnTo>
                    <a:pt x="65" y="314"/>
                  </a:lnTo>
                  <a:lnTo>
                    <a:pt x="83" y="393"/>
                  </a:lnTo>
                  <a:lnTo>
                    <a:pt x="99" y="452"/>
                  </a:lnTo>
                  <a:lnTo>
                    <a:pt x="105" y="472"/>
                  </a:lnTo>
                  <a:lnTo>
                    <a:pt x="110" y="484"/>
                  </a:lnTo>
                  <a:lnTo>
                    <a:pt x="110" y="484"/>
                  </a:lnTo>
                  <a:lnTo>
                    <a:pt x="119" y="491"/>
                  </a:lnTo>
                  <a:lnTo>
                    <a:pt x="132" y="499"/>
                  </a:lnTo>
                  <a:lnTo>
                    <a:pt x="147" y="505"/>
                  </a:lnTo>
                  <a:lnTo>
                    <a:pt x="165" y="510"/>
                  </a:lnTo>
                  <a:lnTo>
                    <a:pt x="184" y="516"/>
                  </a:lnTo>
                  <a:lnTo>
                    <a:pt x="206" y="521"/>
                  </a:lnTo>
                  <a:lnTo>
                    <a:pt x="229" y="525"/>
                  </a:lnTo>
                  <a:lnTo>
                    <a:pt x="254" y="528"/>
                  </a:lnTo>
                  <a:lnTo>
                    <a:pt x="281" y="532"/>
                  </a:lnTo>
                  <a:lnTo>
                    <a:pt x="308" y="535"/>
                  </a:lnTo>
                  <a:lnTo>
                    <a:pt x="366" y="539"/>
                  </a:lnTo>
                  <a:lnTo>
                    <a:pt x="427" y="541"/>
                  </a:lnTo>
                  <a:lnTo>
                    <a:pt x="490" y="541"/>
                  </a:lnTo>
                  <a:lnTo>
                    <a:pt x="553" y="540"/>
                  </a:lnTo>
                  <a:lnTo>
                    <a:pt x="614" y="537"/>
                  </a:lnTo>
                  <a:lnTo>
                    <a:pt x="672" y="532"/>
                  </a:lnTo>
                  <a:lnTo>
                    <a:pt x="725" y="525"/>
                  </a:lnTo>
                  <a:lnTo>
                    <a:pt x="751" y="522"/>
                  </a:lnTo>
                  <a:lnTo>
                    <a:pt x="774" y="518"/>
                  </a:lnTo>
                  <a:lnTo>
                    <a:pt x="795" y="513"/>
                  </a:lnTo>
                  <a:lnTo>
                    <a:pt x="814" y="507"/>
                  </a:lnTo>
                  <a:lnTo>
                    <a:pt x="831" y="502"/>
                  </a:lnTo>
                  <a:lnTo>
                    <a:pt x="846" y="497"/>
                  </a:lnTo>
                  <a:lnTo>
                    <a:pt x="858" y="490"/>
                  </a:lnTo>
                  <a:lnTo>
                    <a:pt x="868" y="484"/>
                  </a:lnTo>
                  <a:lnTo>
                    <a:pt x="868" y="484"/>
                  </a:lnTo>
                  <a:lnTo>
                    <a:pt x="873" y="471"/>
                  </a:lnTo>
                  <a:lnTo>
                    <a:pt x="878" y="451"/>
                  </a:lnTo>
                  <a:lnTo>
                    <a:pt x="886" y="424"/>
                  </a:lnTo>
                  <a:lnTo>
                    <a:pt x="893" y="390"/>
                  </a:lnTo>
                  <a:lnTo>
                    <a:pt x="910" y="313"/>
                  </a:lnTo>
                  <a:lnTo>
                    <a:pt x="926" y="228"/>
                  </a:lnTo>
                  <a:lnTo>
                    <a:pt x="954" y="74"/>
                  </a:lnTo>
                  <a:lnTo>
                    <a:pt x="966" y="5"/>
                  </a:lnTo>
                  <a:lnTo>
                    <a:pt x="966" y="5"/>
                  </a:lnTo>
                  <a:lnTo>
                    <a:pt x="953" y="13"/>
                  </a:lnTo>
                  <a:lnTo>
                    <a:pt x="936" y="19"/>
                  </a:lnTo>
                  <a:lnTo>
                    <a:pt x="917" y="26"/>
                  </a:lnTo>
                  <a:lnTo>
                    <a:pt x="895" y="32"/>
                  </a:lnTo>
                  <a:lnTo>
                    <a:pt x="870" y="38"/>
                  </a:lnTo>
                  <a:lnTo>
                    <a:pt x="843" y="43"/>
                  </a:lnTo>
                  <a:lnTo>
                    <a:pt x="813" y="47"/>
                  </a:lnTo>
                  <a:lnTo>
                    <a:pt x="780" y="52"/>
                  </a:lnTo>
                  <a:lnTo>
                    <a:pt x="748" y="56"/>
                  </a:lnTo>
                  <a:lnTo>
                    <a:pt x="712" y="59"/>
                  </a:lnTo>
                  <a:lnTo>
                    <a:pt x="638" y="64"/>
                  </a:lnTo>
                  <a:lnTo>
                    <a:pt x="560" y="67"/>
                  </a:lnTo>
                  <a:lnTo>
                    <a:pt x="481" y="69"/>
                  </a:lnTo>
                  <a:lnTo>
                    <a:pt x="402" y="67"/>
                  </a:lnTo>
                  <a:lnTo>
                    <a:pt x="325" y="64"/>
                  </a:lnTo>
                  <a:lnTo>
                    <a:pt x="251" y="59"/>
                  </a:lnTo>
                  <a:lnTo>
                    <a:pt x="216" y="56"/>
                  </a:lnTo>
                  <a:lnTo>
                    <a:pt x="182" y="52"/>
                  </a:lnTo>
                  <a:lnTo>
                    <a:pt x="151" y="47"/>
                  </a:lnTo>
                  <a:lnTo>
                    <a:pt x="121" y="42"/>
                  </a:lnTo>
                  <a:lnTo>
                    <a:pt x="94" y="37"/>
                  </a:lnTo>
                  <a:lnTo>
                    <a:pt x="70" y="31"/>
                  </a:lnTo>
                  <a:lnTo>
                    <a:pt x="47" y="23"/>
                  </a:lnTo>
                  <a:lnTo>
                    <a:pt x="28" y="17"/>
                  </a:lnTo>
                  <a:lnTo>
                    <a:pt x="13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sp3d prstMaterial="softEdge">
              <a:bevelT w="342900" h="508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D62931A-D1BB-4A7F-8CAB-C53B8F3E4150}"/>
              </a:ext>
            </a:extLst>
          </p:cNvPr>
          <p:cNvGrpSpPr/>
          <p:nvPr/>
        </p:nvGrpSpPr>
        <p:grpSpPr>
          <a:xfrm>
            <a:off x="2397955" y="4596130"/>
            <a:ext cx="2044809" cy="767645"/>
            <a:chOff x="4922820" y="4753970"/>
            <a:chExt cx="2371606" cy="890329"/>
          </a:xfrm>
          <a:effectLst/>
          <a:scene3d>
            <a:camera prst="orthographicFront"/>
            <a:lightRig rig="glow" dir="t"/>
          </a:scene3d>
        </p:grpSpPr>
        <p:sp>
          <p:nvSpPr>
            <p:cNvPr id="83" name="Freeform 13">
              <a:extLst>
                <a:ext uri="{FF2B5EF4-FFF2-40B4-BE49-F238E27FC236}">
                  <a16:creationId xmlns:a16="http://schemas.microsoft.com/office/drawing/2014/main" id="{3CC74469-ABCD-4D44-8803-A26096674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820" y="4834299"/>
              <a:ext cx="2371606" cy="810000"/>
            </a:xfrm>
            <a:custGeom>
              <a:avLst/>
              <a:gdLst>
                <a:gd name="T0" fmla="*/ 1504 w 1504"/>
                <a:gd name="T1" fmla="*/ 11 h 582"/>
                <a:gd name="T2" fmla="*/ 1484 w 1504"/>
                <a:gd name="T3" fmla="*/ 25 h 582"/>
                <a:gd name="T4" fmla="*/ 1459 w 1504"/>
                <a:gd name="T5" fmla="*/ 39 h 582"/>
                <a:gd name="T6" fmla="*/ 1430 w 1504"/>
                <a:gd name="T7" fmla="*/ 53 h 582"/>
                <a:gd name="T8" fmla="*/ 1357 w 1504"/>
                <a:gd name="T9" fmla="*/ 76 h 582"/>
                <a:gd name="T10" fmla="*/ 1268 w 1504"/>
                <a:gd name="T11" fmla="*/ 95 h 582"/>
                <a:gd name="T12" fmla="*/ 1166 w 1504"/>
                <a:gd name="T13" fmla="*/ 112 h 582"/>
                <a:gd name="T14" fmla="*/ 1055 w 1504"/>
                <a:gd name="T15" fmla="*/ 123 h 582"/>
                <a:gd name="T16" fmla="*/ 935 w 1504"/>
                <a:gd name="T17" fmla="*/ 132 h 582"/>
                <a:gd name="T18" fmla="*/ 812 w 1504"/>
                <a:gd name="T19" fmla="*/ 136 h 582"/>
                <a:gd name="T20" fmla="*/ 688 w 1504"/>
                <a:gd name="T21" fmla="*/ 137 h 582"/>
                <a:gd name="T22" fmla="*/ 564 w 1504"/>
                <a:gd name="T23" fmla="*/ 133 h 582"/>
                <a:gd name="T24" fmla="*/ 445 w 1504"/>
                <a:gd name="T25" fmla="*/ 125 h 582"/>
                <a:gd name="T26" fmla="*/ 334 w 1504"/>
                <a:gd name="T27" fmla="*/ 113 h 582"/>
                <a:gd name="T28" fmla="*/ 233 w 1504"/>
                <a:gd name="T29" fmla="*/ 96 h 582"/>
                <a:gd name="T30" fmla="*/ 145 w 1504"/>
                <a:gd name="T31" fmla="*/ 75 h 582"/>
                <a:gd name="T32" fmla="*/ 90 w 1504"/>
                <a:gd name="T33" fmla="*/ 56 h 582"/>
                <a:gd name="T34" fmla="*/ 58 w 1504"/>
                <a:gd name="T35" fmla="*/ 41 h 582"/>
                <a:gd name="T36" fmla="*/ 32 w 1504"/>
                <a:gd name="T37" fmla="*/ 26 h 582"/>
                <a:gd name="T38" fmla="*/ 10 w 1504"/>
                <a:gd name="T39" fmla="*/ 9 h 582"/>
                <a:gd name="T40" fmla="*/ 1 w 1504"/>
                <a:gd name="T41" fmla="*/ 1 h 582"/>
                <a:gd name="T42" fmla="*/ 0 w 1504"/>
                <a:gd name="T43" fmla="*/ 0 h 582"/>
                <a:gd name="T44" fmla="*/ 22 w 1504"/>
                <a:gd name="T45" fmla="*/ 62 h 582"/>
                <a:gd name="T46" fmla="*/ 102 w 1504"/>
                <a:gd name="T47" fmla="*/ 284 h 582"/>
                <a:gd name="T48" fmla="*/ 160 w 1504"/>
                <a:gd name="T49" fmla="*/ 434 h 582"/>
                <a:gd name="T50" fmla="*/ 175 w 1504"/>
                <a:gd name="T51" fmla="*/ 469 h 582"/>
                <a:gd name="T52" fmla="*/ 200 w 1504"/>
                <a:gd name="T53" fmla="*/ 491 h 582"/>
                <a:gd name="T54" fmla="*/ 235 w 1504"/>
                <a:gd name="T55" fmla="*/ 511 h 582"/>
                <a:gd name="T56" fmla="*/ 278 w 1504"/>
                <a:gd name="T57" fmla="*/ 528 h 582"/>
                <a:gd name="T58" fmla="*/ 329 w 1504"/>
                <a:gd name="T59" fmla="*/ 543 h 582"/>
                <a:gd name="T60" fmla="*/ 376 w 1504"/>
                <a:gd name="T61" fmla="*/ 553 h 582"/>
                <a:gd name="T62" fmla="*/ 481 w 1504"/>
                <a:gd name="T63" fmla="*/ 568 h 582"/>
                <a:gd name="T64" fmla="*/ 596 w 1504"/>
                <a:gd name="T65" fmla="*/ 579 h 582"/>
                <a:gd name="T66" fmla="*/ 717 w 1504"/>
                <a:gd name="T67" fmla="*/ 582 h 582"/>
                <a:gd name="T68" fmla="*/ 839 w 1504"/>
                <a:gd name="T69" fmla="*/ 580 h 582"/>
                <a:gd name="T70" fmla="*/ 960 w 1504"/>
                <a:gd name="T71" fmla="*/ 573 h 582"/>
                <a:gd name="T72" fmla="*/ 1072 w 1504"/>
                <a:gd name="T73" fmla="*/ 560 h 582"/>
                <a:gd name="T74" fmla="*/ 1173 w 1504"/>
                <a:gd name="T75" fmla="*/ 542 h 582"/>
                <a:gd name="T76" fmla="*/ 1217 w 1504"/>
                <a:gd name="T77" fmla="*/ 532 h 582"/>
                <a:gd name="T78" fmla="*/ 1259 w 1504"/>
                <a:gd name="T79" fmla="*/ 518 h 582"/>
                <a:gd name="T80" fmla="*/ 1296 w 1504"/>
                <a:gd name="T81" fmla="*/ 503 h 582"/>
                <a:gd name="T82" fmla="*/ 1326 w 1504"/>
                <a:gd name="T83" fmla="*/ 487 h 582"/>
                <a:gd name="T84" fmla="*/ 1348 w 1504"/>
                <a:gd name="T85" fmla="*/ 469 h 582"/>
                <a:gd name="T86" fmla="*/ 1363 w 1504"/>
                <a:gd name="T87" fmla="*/ 428 h 582"/>
                <a:gd name="T88" fmla="*/ 1404 w 1504"/>
                <a:gd name="T89" fmla="*/ 314 h 582"/>
                <a:gd name="T90" fmla="*/ 1469 w 1504"/>
                <a:gd name="T91" fmla="*/ 118 h 582"/>
                <a:gd name="T92" fmla="*/ 1504 w 1504"/>
                <a:gd name="T93" fmla="*/ 11 h 582"/>
                <a:gd name="T94" fmla="*/ 1504 w 1504"/>
                <a:gd name="T95" fmla="*/ 11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04" h="582">
                  <a:moveTo>
                    <a:pt x="1504" y="11"/>
                  </a:moveTo>
                  <a:lnTo>
                    <a:pt x="1504" y="11"/>
                  </a:lnTo>
                  <a:lnTo>
                    <a:pt x="1494" y="18"/>
                  </a:lnTo>
                  <a:lnTo>
                    <a:pt x="1484" y="25"/>
                  </a:lnTo>
                  <a:lnTo>
                    <a:pt x="1472" y="33"/>
                  </a:lnTo>
                  <a:lnTo>
                    <a:pt x="1459" y="39"/>
                  </a:lnTo>
                  <a:lnTo>
                    <a:pt x="1446" y="45"/>
                  </a:lnTo>
                  <a:lnTo>
                    <a:pt x="1430" y="53"/>
                  </a:lnTo>
                  <a:lnTo>
                    <a:pt x="1395" y="64"/>
                  </a:lnTo>
                  <a:lnTo>
                    <a:pt x="1357" y="76"/>
                  </a:lnTo>
                  <a:lnTo>
                    <a:pt x="1314" y="86"/>
                  </a:lnTo>
                  <a:lnTo>
                    <a:pt x="1268" y="95"/>
                  </a:lnTo>
                  <a:lnTo>
                    <a:pt x="1219" y="104"/>
                  </a:lnTo>
                  <a:lnTo>
                    <a:pt x="1166" y="112"/>
                  </a:lnTo>
                  <a:lnTo>
                    <a:pt x="1111" y="118"/>
                  </a:lnTo>
                  <a:lnTo>
                    <a:pt x="1055" y="123"/>
                  </a:lnTo>
                  <a:lnTo>
                    <a:pt x="995" y="129"/>
                  </a:lnTo>
                  <a:lnTo>
                    <a:pt x="935" y="132"/>
                  </a:lnTo>
                  <a:lnTo>
                    <a:pt x="874" y="135"/>
                  </a:lnTo>
                  <a:lnTo>
                    <a:pt x="812" y="136"/>
                  </a:lnTo>
                  <a:lnTo>
                    <a:pt x="750" y="137"/>
                  </a:lnTo>
                  <a:lnTo>
                    <a:pt x="688" y="137"/>
                  </a:lnTo>
                  <a:lnTo>
                    <a:pt x="625" y="136"/>
                  </a:lnTo>
                  <a:lnTo>
                    <a:pt x="564" y="133"/>
                  </a:lnTo>
                  <a:lnTo>
                    <a:pt x="504" y="130"/>
                  </a:lnTo>
                  <a:lnTo>
                    <a:pt x="445" y="125"/>
                  </a:lnTo>
                  <a:lnTo>
                    <a:pt x="388" y="119"/>
                  </a:lnTo>
                  <a:lnTo>
                    <a:pt x="334" y="113"/>
                  </a:lnTo>
                  <a:lnTo>
                    <a:pt x="282" y="104"/>
                  </a:lnTo>
                  <a:lnTo>
                    <a:pt x="233" y="96"/>
                  </a:lnTo>
                  <a:lnTo>
                    <a:pt x="187" y="85"/>
                  </a:lnTo>
                  <a:lnTo>
                    <a:pt x="145" y="75"/>
                  </a:lnTo>
                  <a:lnTo>
                    <a:pt x="107" y="62"/>
                  </a:lnTo>
                  <a:lnTo>
                    <a:pt x="90" y="56"/>
                  </a:lnTo>
                  <a:lnTo>
                    <a:pt x="73" y="48"/>
                  </a:lnTo>
                  <a:lnTo>
                    <a:pt x="58" y="41"/>
                  </a:lnTo>
                  <a:lnTo>
                    <a:pt x="44" y="34"/>
                  </a:lnTo>
                  <a:lnTo>
                    <a:pt x="32" y="26"/>
                  </a:lnTo>
                  <a:lnTo>
                    <a:pt x="20" y="18"/>
                  </a:lnTo>
                  <a:lnTo>
                    <a:pt x="10" y="9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2" y="62"/>
                  </a:lnTo>
                  <a:lnTo>
                    <a:pt x="22" y="62"/>
                  </a:lnTo>
                  <a:lnTo>
                    <a:pt x="60" y="169"/>
                  </a:lnTo>
                  <a:lnTo>
                    <a:pt x="102" y="284"/>
                  </a:lnTo>
                  <a:lnTo>
                    <a:pt x="142" y="390"/>
                  </a:lnTo>
                  <a:lnTo>
                    <a:pt x="160" y="434"/>
                  </a:lnTo>
                  <a:lnTo>
                    <a:pt x="175" y="469"/>
                  </a:lnTo>
                  <a:lnTo>
                    <a:pt x="175" y="469"/>
                  </a:lnTo>
                  <a:lnTo>
                    <a:pt x="187" y="481"/>
                  </a:lnTo>
                  <a:lnTo>
                    <a:pt x="200" y="491"/>
                  </a:lnTo>
                  <a:lnTo>
                    <a:pt x="216" y="502"/>
                  </a:lnTo>
                  <a:lnTo>
                    <a:pt x="235" y="511"/>
                  </a:lnTo>
                  <a:lnTo>
                    <a:pt x="255" y="520"/>
                  </a:lnTo>
                  <a:lnTo>
                    <a:pt x="278" y="528"/>
                  </a:lnTo>
                  <a:lnTo>
                    <a:pt x="303" y="536"/>
                  </a:lnTo>
                  <a:lnTo>
                    <a:pt x="329" y="543"/>
                  </a:lnTo>
                  <a:lnTo>
                    <a:pt x="329" y="543"/>
                  </a:lnTo>
                  <a:lnTo>
                    <a:pt x="376" y="553"/>
                  </a:lnTo>
                  <a:lnTo>
                    <a:pt x="427" y="562"/>
                  </a:lnTo>
                  <a:lnTo>
                    <a:pt x="481" y="568"/>
                  </a:lnTo>
                  <a:lnTo>
                    <a:pt x="537" y="575"/>
                  </a:lnTo>
                  <a:lnTo>
                    <a:pt x="596" y="579"/>
                  </a:lnTo>
                  <a:lnTo>
                    <a:pt x="656" y="581"/>
                  </a:lnTo>
                  <a:lnTo>
                    <a:pt x="717" y="582"/>
                  </a:lnTo>
                  <a:lnTo>
                    <a:pt x="778" y="582"/>
                  </a:lnTo>
                  <a:lnTo>
                    <a:pt x="839" y="580"/>
                  </a:lnTo>
                  <a:lnTo>
                    <a:pt x="901" y="577"/>
                  </a:lnTo>
                  <a:lnTo>
                    <a:pt x="960" y="573"/>
                  </a:lnTo>
                  <a:lnTo>
                    <a:pt x="1017" y="567"/>
                  </a:lnTo>
                  <a:lnTo>
                    <a:pt x="1072" y="560"/>
                  </a:lnTo>
                  <a:lnTo>
                    <a:pt x="1124" y="552"/>
                  </a:lnTo>
                  <a:lnTo>
                    <a:pt x="1173" y="542"/>
                  </a:lnTo>
                  <a:lnTo>
                    <a:pt x="1217" y="532"/>
                  </a:lnTo>
                  <a:lnTo>
                    <a:pt x="1217" y="532"/>
                  </a:lnTo>
                  <a:lnTo>
                    <a:pt x="1239" y="524"/>
                  </a:lnTo>
                  <a:lnTo>
                    <a:pt x="1259" y="518"/>
                  </a:lnTo>
                  <a:lnTo>
                    <a:pt x="1279" y="510"/>
                  </a:lnTo>
                  <a:lnTo>
                    <a:pt x="1296" y="503"/>
                  </a:lnTo>
                  <a:lnTo>
                    <a:pt x="1312" y="495"/>
                  </a:lnTo>
                  <a:lnTo>
                    <a:pt x="1326" y="487"/>
                  </a:lnTo>
                  <a:lnTo>
                    <a:pt x="1337" y="479"/>
                  </a:lnTo>
                  <a:lnTo>
                    <a:pt x="1348" y="469"/>
                  </a:lnTo>
                  <a:lnTo>
                    <a:pt x="1348" y="469"/>
                  </a:lnTo>
                  <a:lnTo>
                    <a:pt x="1363" y="428"/>
                  </a:lnTo>
                  <a:lnTo>
                    <a:pt x="1382" y="375"/>
                  </a:lnTo>
                  <a:lnTo>
                    <a:pt x="1404" y="314"/>
                  </a:lnTo>
                  <a:lnTo>
                    <a:pt x="1426" y="249"/>
                  </a:lnTo>
                  <a:lnTo>
                    <a:pt x="1469" y="118"/>
                  </a:lnTo>
                  <a:lnTo>
                    <a:pt x="1504" y="11"/>
                  </a:lnTo>
                  <a:lnTo>
                    <a:pt x="1504" y="11"/>
                  </a:lnTo>
                  <a:lnTo>
                    <a:pt x="1504" y="11"/>
                  </a:lnTo>
                  <a:lnTo>
                    <a:pt x="1504" y="1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sp3d prstMaterial="softEdge">
              <a:bevelT w="342900" h="508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4" name="Freeform 14">
              <a:extLst>
                <a:ext uri="{FF2B5EF4-FFF2-40B4-BE49-F238E27FC236}">
                  <a16:creationId xmlns:a16="http://schemas.microsoft.com/office/drawing/2014/main" id="{7F00F408-7B7D-4F85-9A5A-BB907F9C5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820" y="4753970"/>
              <a:ext cx="2371605" cy="285309"/>
            </a:xfrm>
            <a:custGeom>
              <a:avLst/>
              <a:gdLst>
                <a:gd name="T0" fmla="*/ 1503 w 1503"/>
                <a:gd name="T1" fmla="*/ 74 h 205"/>
                <a:gd name="T2" fmla="*/ 1450 w 1503"/>
                <a:gd name="T3" fmla="*/ 0 h 205"/>
                <a:gd name="T4" fmla="*/ 1384 w 1503"/>
                <a:gd name="T5" fmla="*/ 20 h 205"/>
                <a:gd name="T6" fmla="*/ 1309 w 1503"/>
                <a:gd name="T7" fmla="*/ 37 h 205"/>
                <a:gd name="T8" fmla="*/ 1225 w 1503"/>
                <a:gd name="T9" fmla="*/ 51 h 205"/>
                <a:gd name="T10" fmla="*/ 1137 w 1503"/>
                <a:gd name="T11" fmla="*/ 64 h 205"/>
                <a:gd name="T12" fmla="*/ 1042 w 1503"/>
                <a:gd name="T13" fmla="*/ 75 h 205"/>
                <a:gd name="T14" fmla="*/ 944 w 1503"/>
                <a:gd name="T15" fmla="*/ 82 h 205"/>
                <a:gd name="T16" fmla="*/ 844 w 1503"/>
                <a:gd name="T17" fmla="*/ 86 h 205"/>
                <a:gd name="T18" fmla="*/ 741 w 1503"/>
                <a:gd name="T19" fmla="*/ 88 h 205"/>
                <a:gd name="T20" fmla="*/ 640 w 1503"/>
                <a:gd name="T21" fmla="*/ 87 h 205"/>
                <a:gd name="T22" fmla="*/ 540 w 1503"/>
                <a:gd name="T23" fmla="*/ 84 h 205"/>
                <a:gd name="T24" fmla="*/ 442 w 1503"/>
                <a:gd name="T25" fmla="*/ 78 h 205"/>
                <a:gd name="T26" fmla="*/ 349 w 1503"/>
                <a:gd name="T27" fmla="*/ 68 h 205"/>
                <a:gd name="T28" fmla="*/ 262 w 1503"/>
                <a:gd name="T29" fmla="*/ 56 h 205"/>
                <a:gd name="T30" fmla="*/ 180 w 1503"/>
                <a:gd name="T31" fmla="*/ 41 h 205"/>
                <a:gd name="T32" fmla="*/ 107 w 1503"/>
                <a:gd name="T33" fmla="*/ 22 h 205"/>
                <a:gd name="T34" fmla="*/ 43 w 1503"/>
                <a:gd name="T35" fmla="*/ 1 h 205"/>
                <a:gd name="T36" fmla="*/ 21 w 1503"/>
                <a:gd name="T37" fmla="*/ 31 h 205"/>
                <a:gd name="T38" fmla="*/ 0 w 1503"/>
                <a:gd name="T39" fmla="*/ 63 h 205"/>
                <a:gd name="T40" fmla="*/ 19 w 1503"/>
                <a:gd name="T41" fmla="*/ 82 h 205"/>
                <a:gd name="T42" fmla="*/ 44 w 1503"/>
                <a:gd name="T43" fmla="*/ 99 h 205"/>
                <a:gd name="T44" fmla="*/ 74 w 1503"/>
                <a:gd name="T45" fmla="*/ 114 h 205"/>
                <a:gd name="T46" fmla="*/ 109 w 1503"/>
                <a:gd name="T47" fmla="*/ 128 h 205"/>
                <a:gd name="T48" fmla="*/ 148 w 1503"/>
                <a:gd name="T49" fmla="*/ 141 h 205"/>
                <a:gd name="T50" fmla="*/ 236 w 1503"/>
                <a:gd name="T51" fmla="*/ 163 h 205"/>
                <a:gd name="T52" fmla="*/ 338 w 1503"/>
                <a:gd name="T53" fmla="*/ 181 h 205"/>
                <a:gd name="T54" fmla="*/ 449 w 1503"/>
                <a:gd name="T55" fmla="*/ 194 h 205"/>
                <a:gd name="T56" fmla="*/ 568 w 1503"/>
                <a:gd name="T57" fmla="*/ 201 h 205"/>
                <a:gd name="T58" fmla="*/ 691 w 1503"/>
                <a:gd name="T59" fmla="*/ 205 h 205"/>
                <a:gd name="T60" fmla="*/ 815 w 1503"/>
                <a:gd name="T61" fmla="*/ 204 h 205"/>
                <a:gd name="T62" fmla="*/ 938 w 1503"/>
                <a:gd name="T63" fmla="*/ 199 h 205"/>
                <a:gd name="T64" fmla="*/ 1056 w 1503"/>
                <a:gd name="T65" fmla="*/ 190 h 205"/>
                <a:gd name="T66" fmla="*/ 1167 w 1503"/>
                <a:gd name="T67" fmla="*/ 177 h 205"/>
                <a:gd name="T68" fmla="*/ 1269 w 1503"/>
                <a:gd name="T69" fmla="*/ 160 h 205"/>
                <a:gd name="T70" fmla="*/ 1356 w 1503"/>
                <a:gd name="T71" fmla="*/ 139 h 205"/>
                <a:gd name="T72" fmla="*/ 1429 w 1503"/>
                <a:gd name="T73" fmla="*/ 116 h 205"/>
                <a:gd name="T74" fmla="*/ 1458 w 1503"/>
                <a:gd name="T75" fmla="*/ 102 h 205"/>
                <a:gd name="T76" fmla="*/ 1483 w 1503"/>
                <a:gd name="T77" fmla="*/ 88 h 205"/>
                <a:gd name="T78" fmla="*/ 1503 w 1503"/>
                <a:gd name="T79" fmla="*/ 74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03" h="205">
                  <a:moveTo>
                    <a:pt x="1503" y="74"/>
                  </a:moveTo>
                  <a:lnTo>
                    <a:pt x="1503" y="74"/>
                  </a:lnTo>
                  <a:lnTo>
                    <a:pt x="1450" y="0"/>
                  </a:lnTo>
                  <a:lnTo>
                    <a:pt x="1450" y="0"/>
                  </a:lnTo>
                  <a:lnTo>
                    <a:pt x="1418" y="9"/>
                  </a:lnTo>
                  <a:lnTo>
                    <a:pt x="1384" y="20"/>
                  </a:lnTo>
                  <a:lnTo>
                    <a:pt x="1348" y="28"/>
                  </a:lnTo>
                  <a:lnTo>
                    <a:pt x="1309" y="37"/>
                  </a:lnTo>
                  <a:lnTo>
                    <a:pt x="1269" y="44"/>
                  </a:lnTo>
                  <a:lnTo>
                    <a:pt x="1225" y="51"/>
                  </a:lnTo>
                  <a:lnTo>
                    <a:pt x="1182" y="59"/>
                  </a:lnTo>
                  <a:lnTo>
                    <a:pt x="1137" y="64"/>
                  </a:lnTo>
                  <a:lnTo>
                    <a:pt x="1090" y="69"/>
                  </a:lnTo>
                  <a:lnTo>
                    <a:pt x="1042" y="75"/>
                  </a:lnTo>
                  <a:lnTo>
                    <a:pt x="993" y="78"/>
                  </a:lnTo>
                  <a:lnTo>
                    <a:pt x="944" y="82"/>
                  </a:lnTo>
                  <a:lnTo>
                    <a:pt x="894" y="84"/>
                  </a:lnTo>
                  <a:lnTo>
                    <a:pt x="844" y="86"/>
                  </a:lnTo>
                  <a:lnTo>
                    <a:pt x="793" y="87"/>
                  </a:lnTo>
                  <a:lnTo>
                    <a:pt x="741" y="88"/>
                  </a:lnTo>
                  <a:lnTo>
                    <a:pt x="691" y="88"/>
                  </a:lnTo>
                  <a:lnTo>
                    <a:pt x="640" y="87"/>
                  </a:lnTo>
                  <a:lnTo>
                    <a:pt x="590" y="86"/>
                  </a:lnTo>
                  <a:lnTo>
                    <a:pt x="540" y="84"/>
                  </a:lnTo>
                  <a:lnTo>
                    <a:pt x="490" y="81"/>
                  </a:lnTo>
                  <a:lnTo>
                    <a:pt x="442" y="78"/>
                  </a:lnTo>
                  <a:lnTo>
                    <a:pt x="396" y="74"/>
                  </a:lnTo>
                  <a:lnTo>
                    <a:pt x="349" y="68"/>
                  </a:lnTo>
                  <a:lnTo>
                    <a:pt x="305" y="63"/>
                  </a:lnTo>
                  <a:lnTo>
                    <a:pt x="262" y="56"/>
                  </a:lnTo>
                  <a:lnTo>
                    <a:pt x="219" y="48"/>
                  </a:lnTo>
                  <a:lnTo>
                    <a:pt x="180" y="41"/>
                  </a:lnTo>
                  <a:lnTo>
                    <a:pt x="142" y="31"/>
                  </a:lnTo>
                  <a:lnTo>
                    <a:pt x="107" y="22"/>
                  </a:lnTo>
                  <a:lnTo>
                    <a:pt x="74" y="1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21" y="31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9" y="72"/>
                  </a:lnTo>
                  <a:lnTo>
                    <a:pt x="19" y="82"/>
                  </a:lnTo>
                  <a:lnTo>
                    <a:pt x="31" y="90"/>
                  </a:lnTo>
                  <a:lnTo>
                    <a:pt x="44" y="99"/>
                  </a:lnTo>
                  <a:lnTo>
                    <a:pt x="58" y="106"/>
                  </a:lnTo>
                  <a:lnTo>
                    <a:pt x="74" y="114"/>
                  </a:lnTo>
                  <a:lnTo>
                    <a:pt x="91" y="121"/>
                  </a:lnTo>
                  <a:lnTo>
                    <a:pt x="109" y="128"/>
                  </a:lnTo>
                  <a:lnTo>
                    <a:pt x="128" y="135"/>
                  </a:lnTo>
                  <a:lnTo>
                    <a:pt x="148" y="141"/>
                  </a:lnTo>
                  <a:lnTo>
                    <a:pt x="190" y="154"/>
                  </a:lnTo>
                  <a:lnTo>
                    <a:pt x="236" y="163"/>
                  </a:lnTo>
                  <a:lnTo>
                    <a:pt x="286" y="173"/>
                  </a:lnTo>
                  <a:lnTo>
                    <a:pt x="338" y="181"/>
                  </a:lnTo>
                  <a:lnTo>
                    <a:pt x="392" y="187"/>
                  </a:lnTo>
                  <a:lnTo>
                    <a:pt x="449" y="194"/>
                  </a:lnTo>
                  <a:lnTo>
                    <a:pt x="508" y="198"/>
                  </a:lnTo>
                  <a:lnTo>
                    <a:pt x="568" y="201"/>
                  </a:lnTo>
                  <a:lnTo>
                    <a:pt x="629" y="203"/>
                  </a:lnTo>
                  <a:lnTo>
                    <a:pt x="691" y="205"/>
                  </a:lnTo>
                  <a:lnTo>
                    <a:pt x="753" y="205"/>
                  </a:lnTo>
                  <a:lnTo>
                    <a:pt x="815" y="204"/>
                  </a:lnTo>
                  <a:lnTo>
                    <a:pt x="876" y="202"/>
                  </a:lnTo>
                  <a:lnTo>
                    <a:pt x="938" y="199"/>
                  </a:lnTo>
                  <a:lnTo>
                    <a:pt x="998" y="195"/>
                  </a:lnTo>
                  <a:lnTo>
                    <a:pt x="1056" y="190"/>
                  </a:lnTo>
                  <a:lnTo>
                    <a:pt x="1113" y="183"/>
                  </a:lnTo>
                  <a:lnTo>
                    <a:pt x="1167" y="177"/>
                  </a:lnTo>
                  <a:lnTo>
                    <a:pt x="1219" y="168"/>
                  </a:lnTo>
                  <a:lnTo>
                    <a:pt x="1269" y="160"/>
                  </a:lnTo>
                  <a:lnTo>
                    <a:pt x="1314" y="151"/>
                  </a:lnTo>
                  <a:lnTo>
                    <a:pt x="1356" y="139"/>
                  </a:lnTo>
                  <a:lnTo>
                    <a:pt x="1395" y="128"/>
                  </a:lnTo>
                  <a:lnTo>
                    <a:pt x="1429" y="116"/>
                  </a:lnTo>
                  <a:lnTo>
                    <a:pt x="1445" y="109"/>
                  </a:lnTo>
                  <a:lnTo>
                    <a:pt x="1458" y="102"/>
                  </a:lnTo>
                  <a:lnTo>
                    <a:pt x="1471" y="96"/>
                  </a:lnTo>
                  <a:lnTo>
                    <a:pt x="1483" y="88"/>
                  </a:lnTo>
                  <a:lnTo>
                    <a:pt x="1493" y="81"/>
                  </a:lnTo>
                  <a:lnTo>
                    <a:pt x="1503" y="74"/>
                  </a:lnTo>
                  <a:lnTo>
                    <a:pt x="1503" y="7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sp3d prstMaterial="softEdge">
              <a:bevelT w="342900" h="508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8FE71D4D-5BFA-44C8-8BEC-A3D5799B7645}"/>
              </a:ext>
            </a:extLst>
          </p:cNvPr>
          <p:cNvSpPr txBox="1"/>
          <p:nvPr/>
        </p:nvSpPr>
        <p:spPr>
          <a:xfrm>
            <a:off x="2884733" y="5524824"/>
            <a:ext cx="1136570" cy="430887"/>
          </a:xfrm>
          <a:prstGeom prst="rect">
            <a:avLst/>
          </a:prstGeom>
          <a:noFill/>
          <a:effectLst>
            <a:outerShdw blurRad="711200" dir="18900000" sy="23000" kx="-1200000" algn="bl" rotWithShape="0">
              <a:schemeClr val="bg1">
                <a:lumMod val="50000"/>
                <a:alpha val="7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N" sz="1100" b="1" dirty="0">
                <a:solidFill>
                  <a:schemeClr val="bg1">
                    <a:lumMod val="95000"/>
                  </a:schemeClr>
                </a:solidFill>
              </a:rPr>
              <a:t>Basic</a:t>
            </a:r>
          </a:p>
          <a:p>
            <a:pPr algn="ctr"/>
            <a:r>
              <a:rPr lang="en-IN" sz="1100" b="1" dirty="0">
                <a:solidFill>
                  <a:schemeClr val="bg1">
                    <a:lumMod val="95000"/>
                  </a:schemeClr>
                </a:solidFill>
              </a:rPr>
              <a:t>Strategy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AEE4BDE-680F-4D36-A6B1-F10D116D1225}"/>
              </a:ext>
            </a:extLst>
          </p:cNvPr>
          <p:cNvSpPr txBox="1"/>
          <p:nvPr/>
        </p:nvSpPr>
        <p:spPr>
          <a:xfrm>
            <a:off x="2939643" y="4959750"/>
            <a:ext cx="939681" cy="261610"/>
          </a:xfrm>
          <a:prstGeom prst="rect">
            <a:avLst/>
          </a:prstGeom>
          <a:noFill/>
          <a:effectLst>
            <a:outerShdw blurRad="711200" dir="18900000" sy="23000" kx="-1200000" algn="bl" rotWithShape="0">
              <a:schemeClr val="bg1">
                <a:lumMod val="50000"/>
                <a:alpha val="73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IN" sz="1100" b="1" dirty="0">
                <a:solidFill>
                  <a:schemeClr val="bg1">
                    <a:lumMod val="95000"/>
                  </a:schemeClr>
                </a:solidFill>
              </a:rPr>
              <a:t>Nice </a:t>
            </a:r>
            <a:r>
              <a:rPr lang="en-IN" sz="1100" b="1" dirty="0" err="1">
                <a:solidFill>
                  <a:schemeClr val="bg1">
                    <a:lumMod val="95000"/>
                  </a:schemeClr>
                </a:solidFill>
              </a:rPr>
              <a:t>Colors</a:t>
            </a:r>
            <a:endParaRPr lang="en-IN" sz="11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CA3E55A-BC3E-4468-B425-0359DEDA945B}"/>
              </a:ext>
            </a:extLst>
          </p:cNvPr>
          <p:cNvSpPr txBox="1"/>
          <p:nvPr/>
        </p:nvSpPr>
        <p:spPr>
          <a:xfrm>
            <a:off x="2720038" y="4232293"/>
            <a:ext cx="1378904" cy="276999"/>
          </a:xfrm>
          <a:prstGeom prst="rect">
            <a:avLst/>
          </a:prstGeom>
          <a:noFill/>
          <a:effectLst>
            <a:outerShdw blurRad="711200" dir="18900000" sy="23000" kx="-1200000" algn="bl" rotWithShape="0">
              <a:schemeClr val="bg1">
                <a:lumMod val="50000"/>
                <a:alpha val="73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IN" sz="1200" b="1" dirty="0">
                <a:solidFill>
                  <a:schemeClr val="bg1">
                    <a:lumMod val="95000"/>
                  </a:schemeClr>
                </a:solidFill>
              </a:rPr>
              <a:t>Beautiful Design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86C234C-2A16-4251-99C3-E20DE7845FF1}"/>
              </a:ext>
            </a:extLst>
          </p:cNvPr>
          <p:cNvSpPr txBox="1"/>
          <p:nvPr/>
        </p:nvSpPr>
        <p:spPr>
          <a:xfrm>
            <a:off x="2487406" y="3358281"/>
            <a:ext cx="1844159" cy="338554"/>
          </a:xfrm>
          <a:prstGeom prst="rect">
            <a:avLst/>
          </a:prstGeom>
          <a:noFill/>
          <a:effectLst>
            <a:outerShdw blurRad="711200" dir="18900000" sy="23000" kx="-1200000" algn="bl" rotWithShape="0">
              <a:schemeClr val="bg1">
                <a:lumMod val="50000"/>
                <a:alpha val="73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IN" sz="1600" b="1" dirty="0">
                <a:solidFill>
                  <a:schemeClr val="bg1">
                    <a:lumMod val="95000"/>
                  </a:schemeClr>
                </a:solidFill>
              </a:rPr>
              <a:t>Creative Business</a:t>
            </a:r>
          </a:p>
        </p:txBody>
      </p:sp>
      <p:sp>
        <p:nvSpPr>
          <p:cNvPr id="89" name="Freeform 49">
            <a:extLst>
              <a:ext uri="{FF2B5EF4-FFF2-40B4-BE49-F238E27FC236}">
                <a16:creationId xmlns:a16="http://schemas.microsoft.com/office/drawing/2014/main" id="{3B49CBDD-CBA8-4970-B46C-92CB96886DB9}"/>
              </a:ext>
            </a:extLst>
          </p:cNvPr>
          <p:cNvSpPr/>
          <p:nvPr/>
        </p:nvSpPr>
        <p:spPr>
          <a:xfrm>
            <a:off x="2811600" y="1293292"/>
            <a:ext cx="1069923" cy="1069899"/>
          </a:xfrm>
          <a:custGeom>
            <a:avLst/>
            <a:gdLst>
              <a:gd name="connsiteX0" fmla="*/ 0 w 3609757"/>
              <a:gd name="connsiteY0" fmla="*/ 1804840 h 3609679"/>
              <a:gd name="connsiteX1" fmla="*/ 1804879 w 3609757"/>
              <a:gd name="connsiteY1" fmla="*/ 0 h 3609679"/>
              <a:gd name="connsiteX2" fmla="*/ 3609758 w 3609757"/>
              <a:gd name="connsiteY2" fmla="*/ 1804840 h 3609679"/>
              <a:gd name="connsiteX3" fmla="*/ 1804879 w 3609757"/>
              <a:gd name="connsiteY3" fmla="*/ 3609680 h 3609679"/>
              <a:gd name="connsiteX4" fmla="*/ 0 w 3609757"/>
              <a:gd name="connsiteY4" fmla="*/ 1804840 h 360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9757" h="3609679">
                <a:moveTo>
                  <a:pt x="0" y="1804840"/>
                </a:moveTo>
                <a:cubicBezTo>
                  <a:pt x="0" y="808054"/>
                  <a:pt x="808072" y="0"/>
                  <a:pt x="1804879" y="0"/>
                </a:cubicBezTo>
                <a:cubicBezTo>
                  <a:pt x="2801686" y="0"/>
                  <a:pt x="3609758" y="808054"/>
                  <a:pt x="3609758" y="1804840"/>
                </a:cubicBezTo>
                <a:cubicBezTo>
                  <a:pt x="3609758" y="2801626"/>
                  <a:pt x="2801686" y="3609680"/>
                  <a:pt x="1804879" y="3609680"/>
                </a:cubicBezTo>
                <a:cubicBezTo>
                  <a:pt x="808072" y="3609680"/>
                  <a:pt x="0" y="2801626"/>
                  <a:pt x="0" y="180484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1037" tIns="681025" rIns="681037" bIns="681025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IN" sz="4800" kern="1200" dirty="0">
              <a:solidFill>
                <a:schemeClr val="bg1"/>
              </a:solidFill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A012FD66-84B2-4FCA-A53D-87330D39741E}"/>
              </a:ext>
            </a:extLst>
          </p:cNvPr>
          <p:cNvSpPr/>
          <p:nvPr/>
        </p:nvSpPr>
        <p:spPr>
          <a:xfrm>
            <a:off x="3576763" y="1212264"/>
            <a:ext cx="290810" cy="2908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15846A34-08B8-4B21-8219-E71095505546}"/>
              </a:ext>
            </a:extLst>
          </p:cNvPr>
          <p:cNvSpPr/>
          <p:nvPr/>
        </p:nvSpPr>
        <p:spPr>
          <a:xfrm>
            <a:off x="3022323" y="2456368"/>
            <a:ext cx="207609" cy="20780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82A4CF05-488E-4770-82C7-EBB49F26DBB4}"/>
              </a:ext>
            </a:extLst>
          </p:cNvPr>
          <p:cNvSpPr/>
          <p:nvPr/>
        </p:nvSpPr>
        <p:spPr>
          <a:xfrm>
            <a:off x="4209771" y="1843165"/>
            <a:ext cx="111312" cy="111420"/>
          </a:xfrm>
          <a:prstGeom prst="ellipse">
            <a:avLst/>
          </a:pr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48775FC5-A25D-4F27-97C9-B8422FFA9C01}"/>
              </a:ext>
            </a:extLst>
          </p:cNvPr>
          <p:cNvSpPr/>
          <p:nvPr/>
        </p:nvSpPr>
        <p:spPr>
          <a:xfrm>
            <a:off x="3586789" y="2643456"/>
            <a:ext cx="153730" cy="15372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7C5F9E70-C4D9-4813-96F9-B5E68694E87A}"/>
              </a:ext>
            </a:extLst>
          </p:cNvPr>
          <p:cNvSpPr/>
          <p:nvPr/>
        </p:nvSpPr>
        <p:spPr>
          <a:xfrm>
            <a:off x="2659306" y="2058431"/>
            <a:ext cx="207609" cy="20780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5" name="Freeform 56">
            <a:extLst>
              <a:ext uri="{FF2B5EF4-FFF2-40B4-BE49-F238E27FC236}">
                <a16:creationId xmlns:a16="http://schemas.microsoft.com/office/drawing/2014/main" id="{C84A68F0-AF28-476A-9025-526334A1412D}"/>
              </a:ext>
            </a:extLst>
          </p:cNvPr>
          <p:cNvSpPr/>
          <p:nvPr/>
        </p:nvSpPr>
        <p:spPr>
          <a:xfrm>
            <a:off x="2130983" y="1407192"/>
            <a:ext cx="561962" cy="561783"/>
          </a:xfrm>
          <a:custGeom>
            <a:avLst/>
            <a:gdLst>
              <a:gd name="connsiteX0" fmla="*/ 0 w 1467533"/>
              <a:gd name="connsiteY0" fmla="*/ 733532 h 1467064"/>
              <a:gd name="connsiteX1" fmla="*/ 733767 w 1467533"/>
              <a:gd name="connsiteY1" fmla="*/ 0 h 1467064"/>
              <a:gd name="connsiteX2" fmla="*/ 1467534 w 1467533"/>
              <a:gd name="connsiteY2" fmla="*/ 733532 h 1467064"/>
              <a:gd name="connsiteX3" fmla="*/ 733767 w 1467533"/>
              <a:gd name="connsiteY3" fmla="*/ 1467064 h 1467064"/>
              <a:gd name="connsiteX4" fmla="*/ 0 w 1467533"/>
              <a:gd name="connsiteY4" fmla="*/ 733532 h 146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7533" h="1467064">
                <a:moveTo>
                  <a:pt x="0" y="733532"/>
                </a:moveTo>
                <a:cubicBezTo>
                  <a:pt x="0" y="328413"/>
                  <a:pt x="328519" y="0"/>
                  <a:pt x="733767" y="0"/>
                </a:cubicBezTo>
                <a:cubicBezTo>
                  <a:pt x="1139015" y="0"/>
                  <a:pt x="1467534" y="328413"/>
                  <a:pt x="1467534" y="733532"/>
                </a:cubicBezTo>
                <a:cubicBezTo>
                  <a:pt x="1467534" y="1138651"/>
                  <a:pt x="1139015" y="1467064"/>
                  <a:pt x="733767" y="1467064"/>
                </a:cubicBezTo>
                <a:cubicBezTo>
                  <a:pt x="328519" y="1467064"/>
                  <a:pt x="0" y="1138651"/>
                  <a:pt x="0" y="733532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3975" tIns="313907" rIns="313975" bIns="313907" numCol="1" spcCol="1270" anchor="ctr" anchorCtr="0">
            <a:noAutofit/>
          </a:bodyPr>
          <a:lstStyle/>
          <a:p>
            <a:pPr lvl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IN" sz="2000" kern="1200" dirty="0">
              <a:solidFill>
                <a:schemeClr val="bg1"/>
              </a:solidFill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56E52EE7-5C68-4C2E-AD1A-4A51195102D0}"/>
              </a:ext>
            </a:extLst>
          </p:cNvPr>
          <p:cNvSpPr/>
          <p:nvPr/>
        </p:nvSpPr>
        <p:spPr>
          <a:xfrm>
            <a:off x="3230705" y="1268099"/>
            <a:ext cx="153730" cy="15372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0FEC0709-22D8-4F5C-8743-DAD7F2B3EB6A}"/>
              </a:ext>
            </a:extLst>
          </p:cNvPr>
          <p:cNvSpPr/>
          <p:nvPr/>
        </p:nvSpPr>
        <p:spPr>
          <a:xfrm>
            <a:off x="2345977" y="2238219"/>
            <a:ext cx="423915" cy="42392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6000" tIns="72000" rIns="36000" bIns="36000"/>
          <a:lstStyle/>
          <a:p>
            <a:endParaRPr lang="en-IN" sz="1400" dirty="0">
              <a:solidFill>
                <a:schemeClr val="bg1"/>
              </a:solidFill>
            </a:endParaRPr>
          </a:p>
        </p:txBody>
      </p:sp>
      <p:sp>
        <p:nvSpPr>
          <p:cNvPr id="98" name="Freeform 59">
            <a:extLst>
              <a:ext uri="{FF2B5EF4-FFF2-40B4-BE49-F238E27FC236}">
                <a16:creationId xmlns:a16="http://schemas.microsoft.com/office/drawing/2014/main" id="{9351F72F-DE8B-4C4E-911B-F41C3CE920A9}"/>
              </a:ext>
            </a:extLst>
          </p:cNvPr>
          <p:cNvSpPr/>
          <p:nvPr/>
        </p:nvSpPr>
        <p:spPr>
          <a:xfrm>
            <a:off x="4172145" y="1230522"/>
            <a:ext cx="561962" cy="561783"/>
          </a:xfrm>
          <a:custGeom>
            <a:avLst/>
            <a:gdLst>
              <a:gd name="connsiteX0" fmla="*/ 0 w 1467533"/>
              <a:gd name="connsiteY0" fmla="*/ 733532 h 1467064"/>
              <a:gd name="connsiteX1" fmla="*/ 733767 w 1467533"/>
              <a:gd name="connsiteY1" fmla="*/ 0 h 1467064"/>
              <a:gd name="connsiteX2" fmla="*/ 1467534 w 1467533"/>
              <a:gd name="connsiteY2" fmla="*/ 733532 h 1467064"/>
              <a:gd name="connsiteX3" fmla="*/ 733767 w 1467533"/>
              <a:gd name="connsiteY3" fmla="*/ 1467064 h 1467064"/>
              <a:gd name="connsiteX4" fmla="*/ 0 w 1467533"/>
              <a:gd name="connsiteY4" fmla="*/ 733532 h 146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7533" h="1467064">
                <a:moveTo>
                  <a:pt x="0" y="733532"/>
                </a:moveTo>
                <a:cubicBezTo>
                  <a:pt x="0" y="328413"/>
                  <a:pt x="328519" y="0"/>
                  <a:pt x="733767" y="0"/>
                </a:cubicBezTo>
                <a:cubicBezTo>
                  <a:pt x="1139015" y="0"/>
                  <a:pt x="1467534" y="328413"/>
                  <a:pt x="1467534" y="733532"/>
                </a:cubicBezTo>
                <a:cubicBezTo>
                  <a:pt x="1467534" y="1138651"/>
                  <a:pt x="1139015" y="1467064"/>
                  <a:pt x="733767" y="1467064"/>
                </a:cubicBezTo>
                <a:cubicBezTo>
                  <a:pt x="328519" y="1467064"/>
                  <a:pt x="0" y="1138651"/>
                  <a:pt x="0" y="733532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8000" tIns="324000" rIns="288000" bIns="216000" numCol="1" spcCol="1270" anchor="ctr" anchorCtr="0">
            <a:noAutofit/>
          </a:bodyPr>
          <a:lstStyle/>
          <a:p>
            <a:pPr lvl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IN" sz="2400" kern="1200" dirty="0">
              <a:solidFill>
                <a:schemeClr val="bg1"/>
              </a:solidFill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C629AF46-C0CF-4F4E-B81F-8E7F44DB4095}"/>
              </a:ext>
            </a:extLst>
          </p:cNvPr>
          <p:cNvSpPr/>
          <p:nvPr/>
        </p:nvSpPr>
        <p:spPr>
          <a:xfrm>
            <a:off x="3867573" y="1695934"/>
            <a:ext cx="153730" cy="15372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800CE201-D6CC-45FC-9371-983EA05FE6E4}"/>
              </a:ext>
            </a:extLst>
          </p:cNvPr>
          <p:cNvSpPr/>
          <p:nvPr/>
        </p:nvSpPr>
        <p:spPr>
          <a:xfrm>
            <a:off x="2228407" y="2162335"/>
            <a:ext cx="111312" cy="111420"/>
          </a:xfrm>
          <a:prstGeom prst="ellipse">
            <a:avLst/>
          </a:pr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739229BF-A224-425B-A683-E19DA8EA106E}"/>
              </a:ext>
            </a:extLst>
          </p:cNvPr>
          <p:cNvSpPr/>
          <p:nvPr/>
        </p:nvSpPr>
        <p:spPr>
          <a:xfrm>
            <a:off x="3336936" y="2652274"/>
            <a:ext cx="111312" cy="111420"/>
          </a:xfrm>
          <a:prstGeom prst="ellipse">
            <a:avLst/>
          </a:pr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PA_库_矩形 1">
            <a:extLst>
              <a:ext uri="{FF2B5EF4-FFF2-40B4-BE49-F238E27FC236}">
                <a16:creationId xmlns:a16="http://schemas.microsoft.com/office/drawing/2014/main" id="{2AF9FFCB-843D-481E-9BC4-64DCF5CC126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519720" y="3234817"/>
            <a:ext cx="1285648" cy="1285648"/>
          </a:xfrm>
          <a:prstGeom prst="rect">
            <a:avLst/>
          </a:prstGeom>
          <a:solidFill>
            <a:schemeClr val="bg1">
              <a:alpha val="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PA_库_矩形 102">
            <a:extLst>
              <a:ext uri="{FF2B5EF4-FFF2-40B4-BE49-F238E27FC236}">
                <a16:creationId xmlns:a16="http://schemas.microsoft.com/office/drawing/2014/main" id="{045E9AD5-E381-4077-BDB6-8E4D9F76FEC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959903" y="3234816"/>
            <a:ext cx="1285648" cy="1285648"/>
          </a:xfrm>
          <a:prstGeom prst="rect">
            <a:avLst/>
          </a:prstGeom>
          <a:solidFill>
            <a:schemeClr val="bg1">
              <a:alpha val="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PA_库_矩形 103">
            <a:extLst>
              <a:ext uri="{FF2B5EF4-FFF2-40B4-BE49-F238E27FC236}">
                <a16:creationId xmlns:a16="http://schemas.microsoft.com/office/drawing/2014/main" id="{91EC68BD-41F5-414A-BCC2-4D44E052236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519720" y="4670064"/>
            <a:ext cx="1285648" cy="1285648"/>
          </a:xfrm>
          <a:prstGeom prst="rect">
            <a:avLst/>
          </a:prstGeom>
          <a:solidFill>
            <a:schemeClr val="bg1">
              <a:alpha val="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PA_库_矩形 104">
            <a:extLst>
              <a:ext uri="{FF2B5EF4-FFF2-40B4-BE49-F238E27FC236}">
                <a16:creationId xmlns:a16="http://schemas.microsoft.com/office/drawing/2014/main" id="{3469AE95-2D4C-4C84-A168-2D51AD6E217D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8959903" y="4670063"/>
            <a:ext cx="1285648" cy="1285648"/>
          </a:xfrm>
          <a:prstGeom prst="rect">
            <a:avLst/>
          </a:prstGeom>
          <a:solidFill>
            <a:schemeClr val="bg1">
              <a:alpha val="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PA_库_任意多边形 19">
            <a:extLst>
              <a:ext uri="{FF2B5EF4-FFF2-40B4-BE49-F238E27FC236}">
                <a16:creationId xmlns:a16="http://schemas.microsoft.com/office/drawing/2014/main" id="{8DE7442F-8F19-46DE-9454-3C88BA1EC4E1}"/>
              </a:ext>
            </a:extLst>
          </p:cNvPr>
          <p:cNvSpPr>
            <a:spLocks noEditPoints="1"/>
          </p:cNvSpPr>
          <p:nvPr>
            <p:custDataLst>
              <p:tags r:id="rId9"/>
            </p:custDataLst>
          </p:nvPr>
        </p:nvSpPr>
        <p:spPr bwMode="auto">
          <a:xfrm>
            <a:off x="7920975" y="4895214"/>
            <a:ext cx="483138" cy="352691"/>
          </a:xfrm>
          <a:custGeom>
            <a:avLst/>
            <a:gdLst>
              <a:gd name="T0" fmla="*/ 200 w 220"/>
              <a:gd name="T1" fmla="*/ 0 h 160"/>
              <a:gd name="T2" fmla="*/ 180 w 220"/>
              <a:gd name="T3" fmla="*/ 20 h 160"/>
              <a:gd name="T4" fmla="*/ 188 w 220"/>
              <a:gd name="T5" fmla="*/ 36 h 160"/>
              <a:gd name="T6" fmla="*/ 184 w 220"/>
              <a:gd name="T7" fmla="*/ 34 h 160"/>
              <a:gd name="T8" fmla="*/ 136 w 220"/>
              <a:gd name="T9" fmla="*/ 124 h 160"/>
              <a:gd name="T10" fmla="*/ 124 w 220"/>
              <a:gd name="T11" fmla="*/ 120 h 160"/>
              <a:gd name="T12" fmla="*/ 113 w 220"/>
              <a:gd name="T13" fmla="*/ 123 h 160"/>
              <a:gd name="T14" fmla="*/ 76 w 220"/>
              <a:gd name="T15" fmla="*/ 71 h 160"/>
              <a:gd name="T16" fmla="*/ 80 w 220"/>
              <a:gd name="T17" fmla="*/ 60 h 160"/>
              <a:gd name="T18" fmla="*/ 60 w 220"/>
              <a:gd name="T19" fmla="*/ 40 h 160"/>
              <a:gd name="T20" fmla="*/ 40 w 220"/>
              <a:gd name="T21" fmla="*/ 60 h 160"/>
              <a:gd name="T22" fmla="*/ 43 w 220"/>
              <a:gd name="T23" fmla="*/ 71 h 160"/>
              <a:gd name="T24" fmla="*/ 28 w 220"/>
              <a:gd name="T25" fmla="*/ 90 h 160"/>
              <a:gd name="T26" fmla="*/ 20 w 220"/>
              <a:gd name="T27" fmla="*/ 88 h 160"/>
              <a:gd name="T28" fmla="*/ 0 w 220"/>
              <a:gd name="T29" fmla="*/ 108 h 160"/>
              <a:gd name="T30" fmla="*/ 20 w 220"/>
              <a:gd name="T31" fmla="*/ 128 h 160"/>
              <a:gd name="T32" fmla="*/ 40 w 220"/>
              <a:gd name="T33" fmla="*/ 108 h 160"/>
              <a:gd name="T34" fmla="*/ 35 w 220"/>
              <a:gd name="T35" fmla="*/ 94 h 160"/>
              <a:gd name="T36" fmla="*/ 49 w 220"/>
              <a:gd name="T37" fmla="*/ 77 h 160"/>
              <a:gd name="T38" fmla="*/ 60 w 220"/>
              <a:gd name="T39" fmla="*/ 80 h 160"/>
              <a:gd name="T40" fmla="*/ 71 w 220"/>
              <a:gd name="T41" fmla="*/ 77 h 160"/>
              <a:gd name="T42" fmla="*/ 108 w 220"/>
              <a:gd name="T43" fmla="*/ 129 h 160"/>
              <a:gd name="T44" fmla="*/ 104 w 220"/>
              <a:gd name="T45" fmla="*/ 140 h 160"/>
              <a:gd name="T46" fmla="*/ 124 w 220"/>
              <a:gd name="T47" fmla="*/ 160 h 160"/>
              <a:gd name="T48" fmla="*/ 144 w 220"/>
              <a:gd name="T49" fmla="*/ 140 h 160"/>
              <a:gd name="T50" fmla="*/ 141 w 220"/>
              <a:gd name="T51" fmla="*/ 130 h 160"/>
              <a:gd name="T52" fmla="*/ 191 w 220"/>
              <a:gd name="T53" fmla="*/ 38 h 160"/>
              <a:gd name="T54" fmla="*/ 200 w 220"/>
              <a:gd name="T55" fmla="*/ 40 h 160"/>
              <a:gd name="T56" fmla="*/ 220 w 220"/>
              <a:gd name="T57" fmla="*/ 20 h 160"/>
              <a:gd name="T58" fmla="*/ 200 w 220"/>
              <a:gd name="T59" fmla="*/ 0 h 160"/>
              <a:gd name="T60" fmla="*/ 20 w 220"/>
              <a:gd name="T61" fmla="*/ 120 h 160"/>
              <a:gd name="T62" fmla="*/ 8 w 220"/>
              <a:gd name="T63" fmla="*/ 108 h 160"/>
              <a:gd name="T64" fmla="*/ 20 w 220"/>
              <a:gd name="T65" fmla="*/ 96 h 160"/>
              <a:gd name="T66" fmla="*/ 32 w 220"/>
              <a:gd name="T67" fmla="*/ 108 h 160"/>
              <a:gd name="T68" fmla="*/ 20 w 220"/>
              <a:gd name="T69" fmla="*/ 120 h 160"/>
              <a:gd name="T70" fmla="*/ 60 w 220"/>
              <a:gd name="T71" fmla="*/ 72 h 160"/>
              <a:gd name="T72" fmla="*/ 48 w 220"/>
              <a:gd name="T73" fmla="*/ 60 h 160"/>
              <a:gd name="T74" fmla="*/ 60 w 220"/>
              <a:gd name="T75" fmla="*/ 48 h 160"/>
              <a:gd name="T76" fmla="*/ 72 w 220"/>
              <a:gd name="T77" fmla="*/ 60 h 160"/>
              <a:gd name="T78" fmla="*/ 60 w 220"/>
              <a:gd name="T79" fmla="*/ 72 h 160"/>
              <a:gd name="T80" fmla="*/ 124 w 220"/>
              <a:gd name="T81" fmla="*/ 152 h 160"/>
              <a:gd name="T82" fmla="*/ 112 w 220"/>
              <a:gd name="T83" fmla="*/ 140 h 160"/>
              <a:gd name="T84" fmla="*/ 124 w 220"/>
              <a:gd name="T85" fmla="*/ 128 h 160"/>
              <a:gd name="T86" fmla="*/ 136 w 220"/>
              <a:gd name="T87" fmla="*/ 140 h 160"/>
              <a:gd name="T88" fmla="*/ 124 w 220"/>
              <a:gd name="T89" fmla="*/ 152 h 160"/>
              <a:gd name="T90" fmla="*/ 200 w 220"/>
              <a:gd name="T91" fmla="*/ 32 h 160"/>
              <a:gd name="T92" fmla="*/ 188 w 220"/>
              <a:gd name="T93" fmla="*/ 20 h 160"/>
              <a:gd name="T94" fmla="*/ 200 w 220"/>
              <a:gd name="T95" fmla="*/ 8 h 160"/>
              <a:gd name="T96" fmla="*/ 212 w 220"/>
              <a:gd name="T97" fmla="*/ 20 h 160"/>
              <a:gd name="T98" fmla="*/ 200 w 220"/>
              <a:gd name="T99" fmla="*/ 32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0" h="160">
                <a:moveTo>
                  <a:pt x="200" y="0"/>
                </a:moveTo>
                <a:cubicBezTo>
                  <a:pt x="189" y="0"/>
                  <a:pt x="180" y="9"/>
                  <a:pt x="180" y="20"/>
                </a:cubicBezTo>
                <a:cubicBezTo>
                  <a:pt x="180" y="27"/>
                  <a:pt x="183" y="33"/>
                  <a:pt x="188" y="36"/>
                </a:cubicBezTo>
                <a:cubicBezTo>
                  <a:pt x="184" y="34"/>
                  <a:pt x="184" y="34"/>
                  <a:pt x="184" y="34"/>
                </a:cubicBezTo>
                <a:cubicBezTo>
                  <a:pt x="136" y="124"/>
                  <a:pt x="136" y="124"/>
                  <a:pt x="136" y="124"/>
                </a:cubicBezTo>
                <a:cubicBezTo>
                  <a:pt x="132" y="122"/>
                  <a:pt x="128" y="120"/>
                  <a:pt x="124" y="120"/>
                </a:cubicBezTo>
                <a:cubicBezTo>
                  <a:pt x="120" y="120"/>
                  <a:pt x="116" y="121"/>
                  <a:pt x="113" y="123"/>
                </a:cubicBezTo>
                <a:cubicBezTo>
                  <a:pt x="76" y="71"/>
                  <a:pt x="76" y="71"/>
                  <a:pt x="76" y="71"/>
                </a:cubicBezTo>
                <a:cubicBezTo>
                  <a:pt x="79" y="68"/>
                  <a:pt x="80" y="64"/>
                  <a:pt x="80" y="60"/>
                </a:cubicBezTo>
                <a:cubicBezTo>
                  <a:pt x="80" y="49"/>
                  <a:pt x="71" y="40"/>
                  <a:pt x="60" y="40"/>
                </a:cubicBezTo>
                <a:cubicBezTo>
                  <a:pt x="49" y="40"/>
                  <a:pt x="40" y="49"/>
                  <a:pt x="40" y="60"/>
                </a:cubicBezTo>
                <a:cubicBezTo>
                  <a:pt x="40" y="64"/>
                  <a:pt x="41" y="68"/>
                  <a:pt x="43" y="71"/>
                </a:cubicBezTo>
                <a:cubicBezTo>
                  <a:pt x="28" y="90"/>
                  <a:pt x="28" y="90"/>
                  <a:pt x="28" y="90"/>
                </a:cubicBezTo>
                <a:cubicBezTo>
                  <a:pt x="26" y="89"/>
                  <a:pt x="23" y="88"/>
                  <a:pt x="20" y="88"/>
                </a:cubicBezTo>
                <a:cubicBezTo>
                  <a:pt x="9" y="88"/>
                  <a:pt x="0" y="97"/>
                  <a:pt x="0" y="108"/>
                </a:cubicBezTo>
                <a:cubicBezTo>
                  <a:pt x="0" y="119"/>
                  <a:pt x="9" y="128"/>
                  <a:pt x="20" y="128"/>
                </a:cubicBezTo>
                <a:cubicBezTo>
                  <a:pt x="31" y="128"/>
                  <a:pt x="40" y="119"/>
                  <a:pt x="40" y="108"/>
                </a:cubicBezTo>
                <a:cubicBezTo>
                  <a:pt x="40" y="103"/>
                  <a:pt x="38" y="98"/>
                  <a:pt x="35" y="94"/>
                </a:cubicBezTo>
                <a:cubicBezTo>
                  <a:pt x="49" y="77"/>
                  <a:pt x="49" y="77"/>
                  <a:pt x="49" y="77"/>
                </a:cubicBezTo>
                <a:cubicBezTo>
                  <a:pt x="52" y="79"/>
                  <a:pt x="56" y="80"/>
                  <a:pt x="60" y="80"/>
                </a:cubicBezTo>
                <a:cubicBezTo>
                  <a:pt x="64" y="80"/>
                  <a:pt x="68" y="79"/>
                  <a:pt x="71" y="77"/>
                </a:cubicBezTo>
                <a:cubicBezTo>
                  <a:pt x="108" y="129"/>
                  <a:pt x="108" y="129"/>
                  <a:pt x="108" y="129"/>
                </a:cubicBezTo>
                <a:cubicBezTo>
                  <a:pt x="105" y="132"/>
                  <a:pt x="104" y="136"/>
                  <a:pt x="104" y="140"/>
                </a:cubicBezTo>
                <a:cubicBezTo>
                  <a:pt x="104" y="151"/>
                  <a:pt x="113" y="160"/>
                  <a:pt x="124" y="160"/>
                </a:cubicBezTo>
                <a:cubicBezTo>
                  <a:pt x="135" y="160"/>
                  <a:pt x="144" y="151"/>
                  <a:pt x="144" y="140"/>
                </a:cubicBezTo>
                <a:cubicBezTo>
                  <a:pt x="144" y="136"/>
                  <a:pt x="143" y="133"/>
                  <a:pt x="141" y="130"/>
                </a:cubicBezTo>
                <a:cubicBezTo>
                  <a:pt x="191" y="38"/>
                  <a:pt x="191" y="38"/>
                  <a:pt x="191" y="38"/>
                </a:cubicBezTo>
                <a:cubicBezTo>
                  <a:pt x="194" y="39"/>
                  <a:pt x="197" y="40"/>
                  <a:pt x="200" y="40"/>
                </a:cubicBezTo>
                <a:cubicBezTo>
                  <a:pt x="211" y="40"/>
                  <a:pt x="220" y="31"/>
                  <a:pt x="220" y="20"/>
                </a:cubicBezTo>
                <a:cubicBezTo>
                  <a:pt x="220" y="9"/>
                  <a:pt x="211" y="0"/>
                  <a:pt x="200" y="0"/>
                </a:cubicBezTo>
                <a:close/>
                <a:moveTo>
                  <a:pt x="20" y="120"/>
                </a:moveTo>
                <a:cubicBezTo>
                  <a:pt x="13" y="120"/>
                  <a:pt x="8" y="115"/>
                  <a:pt x="8" y="108"/>
                </a:cubicBezTo>
                <a:cubicBezTo>
                  <a:pt x="8" y="101"/>
                  <a:pt x="13" y="96"/>
                  <a:pt x="20" y="96"/>
                </a:cubicBezTo>
                <a:cubicBezTo>
                  <a:pt x="27" y="96"/>
                  <a:pt x="32" y="101"/>
                  <a:pt x="32" y="108"/>
                </a:cubicBezTo>
                <a:cubicBezTo>
                  <a:pt x="32" y="115"/>
                  <a:pt x="27" y="120"/>
                  <a:pt x="20" y="120"/>
                </a:cubicBezTo>
                <a:close/>
                <a:moveTo>
                  <a:pt x="60" y="72"/>
                </a:moveTo>
                <a:cubicBezTo>
                  <a:pt x="53" y="72"/>
                  <a:pt x="48" y="67"/>
                  <a:pt x="48" y="60"/>
                </a:cubicBezTo>
                <a:cubicBezTo>
                  <a:pt x="48" y="53"/>
                  <a:pt x="53" y="48"/>
                  <a:pt x="60" y="48"/>
                </a:cubicBezTo>
                <a:cubicBezTo>
                  <a:pt x="67" y="48"/>
                  <a:pt x="72" y="53"/>
                  <a:pt x="72" y="60"/>
                </a:cubicBezTo>
                <a:cubicBezTo>
                  <a:pt x="72" y="67"/>
                  <a:pt x="67" y="72"/>
                  <a:pt x="60" y="72"/>
                </a:cubicBezTo>
                <a:close/>
                <a:moveTo>
                  <a:pt x="124" y="152"/>
                </a:moveTo>
                <a:cubicBezTo>
                  <a:pt x="117" y="152"/>
                  <a:pt x="112" y="147"/>
                  <a:pt x="112" y="140"/>
                </a:cubicBezTo>
                <a:cubicBezTo>
                  <a:pt x="112" y="133"/>
                  <a:pt x="117" y="128"/>
                  <a:pt x="124" y="128"/>
                </a:cubicBezTo>
                <a:cubicBezTo>
                  <a:pt x="131" y="128"/>
                  <a:pt x="136" y="133"/>
                  <a:pt x="136" y="140"/>
                </a:cubicBezTo>
                <a:cubicBezTo>
                  <a:pt x="136" y="147"/>
                  <a:pt x="131" y="152"/>
                  <a:pt x="124" y="152"/>
                </a:cubicBezTo>
                <a:close/>
                <a:moveTo>
                  <a:pt x="200" y="32"/>
                </a:moveTo>
                <a:cubicBezTo>
                  <a:pt x="193" y="32"/>
                  <a:pt x="188" y="27"/>
                  <a:pt x="188" y="20"/>
                </a:cubicBezTo>
                <a:cubicBezTo>
                  <a:pt x="188" y="13"/>
                  <a:pt x="193" y="8"/>
                  <a:pt x="200" y="8"/>
                </a:cubicBezTo>
                <a:cubicBezTo>
                  <a:pt x="207" y="8"/>
                  <a:pt x="212" y="13"/>
                  <a:pt x="212" y="20"/>
                </a:cubicBezTo>
                <a:cubicBezTo>
                  <a:pt x="212" y="27"/>
                  <a:pt x="207" y="32"/>
                  <a:pt x="200" y="32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PA_库_任意多边形 31">
            <a:extLst>
              <a:ext uri="{FF2B5EF4-FFF2-40B4-BE49-F238E27FC236}">
                <a16:creationId xmlns:a16="http://schemas.microsoft.com/office/drawing/2014/main" id="{F51ADE13-FEDE-4253-9C54-C279FF0BB016}"/>
              </a:ext>
            </a:extLst>
          </p:cNvPr>
          <p:cNvSpPr>
            <a:spLocks noEditPoints="1"/>
          </p:cNvSpPr>
          <p:nvPr>
            <p:custDataLst>
              <p:tags r:id="rId10"/>
            </p:custDataLst>
          </p:nvPr>
        </p:nvSpPr>
        <p:spPr bwMode="auto">
          <a:xfrm>
            <a:off x="9409472" y="4877095"/>
            <a:ext cx="386511" cy="388928"/>
          </a:xfrm>
          <a:custGeom>
            <a:avLst/>
            <a:gdLst>
              <a:gd name="T0" fmla="*/ 160 w 160"/>
              <a:gd name="T1" fmla="*/ 155 h 161"/>
              <a:gd name="T2" fmla="*/ 114 w 160"/>
              <a:gd name="T3" fmla="*/ 109 h 161"/>
              <a:gd name="T4" fmla="*/ 153 w 160"/>
              <a:gd name="T5" fmla="*/ 70 h 161"/>
              <a:gd name="T6" fmla="*/ 126 w 160"/>
              <a:gd name="T7" fmla="*/ 44 h 161"/>
              <a:gd name="T8" fmla="*/ 101 w 160"/>
              <a:gd name="T9" fmla="*/ 70 h 161"/>
              <a:gd name="T10" fmla="*/ 59 w 160"/>
              <a:gd name="T11" fmla="*/ 28 h 161"/>
              <a:gd name="T12" fmla="*/ 70 w 160"/>
              <a:gd name="T13" fmla="*/ 18 h 161"/>
              <a:gd name="T14" fmla="*/ 52 w 160"/>
              <a:gd name="T15" fmla="*/ 0 h 161"/>
              <a:gd name="T16" fmla="*/ 0 w 160"/>
              <a:gd name="T17" fmla="*/ 52 h 161"/>
              <a:gd name="T18" fmla="*/ 18 w 160"/>
              <a:gd name="T19" fmla="*/ 70 h 161"/>
              <a:gd name="T20" fmla="*/ 28 w 160"/>
              <a:gd name="T21" fmla="*/ 59 h 161"/>
              <a:gd name="T22" fmla="*/ 70 w 160"/>
              <a:gd name="T23" fmla="*/ 101 h 161"/>
              <a:gd name="T24" fmla="*/ 43 w 160"/>
              <a:gd name="T25" fmla="*/ 127 h 161"/>
              <a:gd name="T26" fmla="*/ 70 w 160"/>
              <a:gd name="T27" fmla="*/ 153 h 161"/>
              <a:gd name="T28" fmla="*/ 108 w 160"/>
              <a:gd name="T29" fmla="*/ 114 h 161"/>
              <a:gd name="T30" fmla="*/ 155 w 160"/>
              <a:gd name="T31" fmla="*/ 161 h 161"/>
              <a:gd name="T32" fmla="*/ 160 w 160"/>
              <a:gd name="T33" fmla="*/ 155 h 161"/>
              <a:gd name="T34" fmla="*/ 18 w 160"/>
              <a:gd name="T35" fmla="*/ 59 h 161"/>
              <a:gd name="T36" fmla="*/ 10 w 160"/>
              <a:gd name="T37" fmla="*/ 52 h 161"/>
              <a:gd name="T38" fmla="*/ 52 w 160"/>
              <a:gd name="T39" fmla="*/ 10 h 161"/>
              <a:gd name="T40" fmla="*/ 59 w 160"/>
              <a:gd name="T41" fmla="*/ 18 h 161"/>
              <a:gd name="T42" fmla="*/ 38 w 160"/>
              <a:gd name="T43" fmla="*/ 39 h 161"/>
              <a:gd name="T44" fmla="*/ 23 w 160"/>
              <a:gd name="T45" fmla="*/ 55 h 161"/>
              <a:gd name="T46" fmla="*/ 23 w 160"/>
              <a:gd name="T47" fmla="*/ 55 h 161"/>
              <a:gd name="T48" fmla="*/ 18 w 160"/>
              <a:gd name="T49" fmla="*/ 59 h 161"/>
              <a:gd name="T50" fmla="*/ 33 w 160"/>
              <a:gd name="T51" fmla="*/ 55 h 161"/>
              <a:gd name="T52" fmla="*/ 54 w 160"/>
              <a:gd name="T53" fmla="*/ 34 h 161"/>
              <a:gd name="T54" fmla="*/ 95 w 160"/>
              <a:gd name="T55" fmla="*/ 75 h 161"/>
              <a:gd name="T56" fmla="*/ 79 w 160"/>
              <a:gd name="T57" fmla="*/ 91 h 161"/>
              <a:gd name="T58" fmla="*/ 74 w 160"/>
              <a:gd name="T59" fmla="*/ 96 h 161"/>
              <a:gd name="T60" fmla="*/ 33 w 160"/>
              <a:gd name="T61" fmla="*/ 55 h 161"/>
              <a:gd name="T62" fmla="*/ 54 w 160"/>
              <a:gd name="T63" fmla="*/ 127 h 161"/>
              <a:gd name="T64" fmla="*/ 74 w 160"/>
              <a:gd name="T65" fmla="*/ 106 h 161"/>
              <a:gd name="T66" fmla="*/ 74 w 160"/>
              <a:gd name="T67" fmla="*/ 106 h 161"/>
              <a:gd name="T68" fmla="*/ 92 w 160"/>
              <a:gd name="T69" fmla="*/ 89 h 161"/>
              <a:gd name="T70" fmla="*/ 126 w 160"/>
              <a:gd name="T71" fmla="*/ 55 h 161"/>
              <a:gd name="T72" fmla="*/ 142 w 160"/>
              <a:gd name="T73" fmla="*/ 70 h 161"/>
              <a:gd name="T74" fmla="*/ 70 w 160"/>
              <a:gd name="T75" fmla="*/ 142 h 161"/>
              <a:gd name="T76" fmla="*/ 54 w 160"/>
              <a:gd name="T77" fmla="*/ 127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60" h="161">
                <a:moveTo>
                  <a:pt x="160" y="155"/>
                </a:moveTo>
                <a:lnTo>
                  <a:pt x="114" y="109"/>
                </a:lnTo>
                <a:lnTo>
                  <a:pt x="153" y="70"/>
                </a:lnTo>
                <a:lnTo>
                  <a:pt x="126" y="44"/>
                </a:lnTo>
                <a:lnTo>
                  <a:pt x="101" y="70"/>
                </a:lnTo>
                <a:lnTo>
                  <a:pt x="59" y="28"/>
                </a:lnTo>
                <a:lnTo>
                  <a:pt x="70" y="18"/>
                </a:lnTo>
                <a:lnTo>
                  <a:pt x="52" y="0"/>
                </a:lnTo>
                <a:lnTo>
                  <a:pt x="0" y="52"/>
                </a:lnTo>
                <a:lnTo>
                  <a:pt x="18" y="70"/>
                </a:lnTo>
                <a:lnTo>
                  <a:pt x="28" y="59"/>
                </a:lnTo>
                <a:lnTo>
                  <a:pt x="70" y="101"/>
                </a:lnTo>
                <a:lnTo>
                  <a:pt x="43" y="127"/>
                </a:lnTo>
                <a:lnTo>
                  <a:pt x="70" y="153"/>
                </a:lnTo>
                <a:lnTo>
                  <a:pt x="108" y="114"/>
                </a:lnTo>
                <a:lnTo>
                  <a:pt x="155" y="161"/>
                </a:lnTo>
                <a:lnTo>
                  <a:pt x="160" y="155"/>
                </a:lnTo>
                <a:close/>
                <a:moveTo>
                  <a:pt x="18" y="59"/>
                </a:moveTo>
                <a:lnTo>
                  <a:pt x="10" y="52"/>
                </a:lnTo>
                <a:lnTo>
                  <a:pt x="52" y="10"/>
                </a:lnTo>
                <a:lnTo>
                  <a:pt x="59" y="18"/>
                </a:lnTo>
                <a:lnTo>
                  <a:pt x="38" y="39"/>
                </a:lnTo>
                <a:lnTo>
                  <a:pt x="23" y="55"/>
                </a:lnTo>
                <a:lnTo>
                  <a:pt x="23" y="55"/>
                </a:lnTo>
                <a:lnTo>
                  <a:pt x="18" y="59"/>
                </a:lnTo>
                <a:close/>
                <a:moveTo>
                  <a:pt x="33" y="55"/>
                </a:moveTo>
                <a:lnTo>
                  <a:pt x="54" y="34"/>
                </a:lnTo>
                <a:lnTo>
                  <a:pt x="95" y="75"/>
                </a:lnTo>
                <a:lnTo>
                  <a:pt x="79" y="91"/>
                </a:lnTo>
                <a:lnTo>
                  <a:pt x="74" y="96"/>
                </a:lnTo>
                <a:lnTo>
                  <a:pt x="33" y="55"/>
                </a:lnTo>
                <a:close/>
                <a:moveTo>
                  <a:pt x="54" y="127"/>
                </a:moveTo>
                <a:lnTo>
                  <a:pt x="74" y="106"/>
                </a:lnTo>
                <a:lnTo>
                  <a:pt x="74" y="106"/>
                </a:lnTo>
                <a:lnTo>
                  <a:pt x="92" y="89"/>
                </a:lnTo>
                <a:lnTo>
                  <a:pt x="126" y="55"/>
                </a:lnTo>
                <a:lnTo>
                  <a:pt x="142" y="70"/>
                </a:lnTo>
                <a:lnTo>
                  <a:pt x="70" y="142"/>
                </a:lnTo>
                <a:lnTo>
                  <a:pt x="54" y="127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PA_库_任意多边形 57">
            <a:extLst>
              <a:ext uri="{FF2B5EF4-FFF2-40B4-BE49-F238E27FC236}">
                <a16:creationId xmlns:a16="http://schemas.microsoft.com/office/drawing/2014/main" id="{A403390D-3D56-4701-807F-C18B60964F83}"/>
              </a:ext>
            </a:extLst>
          </p:cNvPr>
          <p:cNvSpPr>
            <a:spLocks noEditPoints="1"/>
          </p:cNvSpPr>
          <p:nvPr>
            <p:custDataLst>
              <p:tags r:id="rId11"/>
            </p:custDataLst>
          </p:nvPr>
        </p:nvSpPr>
        <p:spPr bwMode="auto">
          <a:xfrm>
            <a:off x="9349080" y="3468121"/>
            <a:ext cx="507295" cy="367185"/>
          </a:xfrm>
          <a:custGeom>
            <a:avLst/>
            <a:gdLst>
              <a:gd name="T0" fmla="*/ 195 w 210"/>
              <a:gd name="T1" fmla="*/ 73 h 152"/>
              <a:gd name="T2" fmla="*/ 197 w 210"/>
              <a:gd name="T3" fmla="*/ 72 h 152"/>
              <a:gd name="T4" fmla="*/ 71 w 210"/>
              <a:gd name="T5" fmla="*/ 0 h 152"/>
              <a:gd name="T6" fmla="*/ 16 w 210"/>
              <a:gd name="T7" fmla="*/ 24 h 152"/>
              <a:gd name="T8" fmla="*/ 16 w 210"/>
              <a:gd name="T9" fmla="*/ 24 h 152"/>
              <a:gd name="T10" fmla="*/ 0 w 210"/>
              <a:gd name="T11" fmla="*/ 60 h 152"/>
              <a:gd name="T12" fmla="*/ 140 w 210"/>
              <a:gd name="T13" fmla="*/ 152 h 152"/>
              <a:gd name="T14" fmla="*/ 210 w 210"/>
              <a:gd name="T15" fmla="*/ 95 h 152"/>
              <a:gd name="T16" fmla="*/ 195 w 210"/>
              <a:gd name="T17" fmla="*/ 73 h 152"/>
              <a:gd name="T18" fmla="*/ 70 w 210"/>
              <a:gd name="T19" fmla="*/ 8 h 152"/>
              <a:gd name="T20" fmla="*/ 183 w 210"/>
              <a:gd name="T21" fmla="*/ 72 h 152"/>
              <a:gd name="T22" fmla="*/ 147 w 210"/>
              <a:gd name="T23" fmla="*/ 96 h 152"/>
              <a:gd name="T24" fmla="*/ 31 w 210"/>
              <a:gd name="T25" fmla="*/ 24 h 152"/>
              <a:gd name="T26" fmla="*/ 70 w 210"/>
              <a:gd name="T27" fmla="*/ 8 h 152"/>
              <a:gd name="T28" fmla="*/ 10 w 210"/>
              <a:gd name="T29" fmla="*/ 57 h 152"/>
              <a:gd name="T30" fmla="*/ 22 w 210"/>
              <a:gd name="T31" fmla="*/ 28 h 152"/>
              <a:gd name="T32" fmla="*/ 144 w 210"/>
              <a:gd name="T33" fmla="*/ 103 h 152"/>
              <a:gd name="T34" fmla="*/ 140 w 210"/>
              <a:gd name="T35" fmla="*/ 144 h 152"/>
              <a:gd name="T36" fmla="*/ 10 w 210"/>
              <a:gd name="T37" fmla="*/ 57 h 152"/>
              <a:gd name="T38" fmla="*/ 151 w 210"/>
              <a:gd name="T39" fmla="*/ 103 h 152"/>
              <a:gd name="T40" fmla="*/ 188 w 210"/>
              <a:gd name="T41" fmla="*/ 76 h 152"/>
              <a:gd name="T42" fmla="*/ 200 w 210"/>
              <a:gd name="T43" fmla="*/ 95 h 152"/>
              <a:gd name="T44" fmla="*/ 147 w 210"/>
              <a:gd name="T45" fmla="*/ 137 h 152"/>
              <a:gd name="T46" fmla="*/ 151 w 210"/>
              <a:gd name="T47" fmla="*/ 103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10" h="152">
                <a:moveTo>
                  <a:pt x="195" y="73"/>
                </a:moveTo>
                <a:lnTo>
                  <a:pt x="197" y="72"/>
                </a:lnTo>
                <a:lnTo>
                  <a:pt x="71" y="0"/>
                </a:lnTo>
                <a:lnTo>
                  <a:pt x="16" y="24"/>
                </a:lnTo>
                <a:lnTo>
                  <a:pt x="16" y="24"/>
                </a:lnTo>
                <a:lnTo>
                  <a:pt x="0" y="60"/>
                </a:lnTo>
                <a:lnTo>
                  <a:pt x="140" y="152"/>
                </a:lnTo>
                <a:lnTo>
                  <a:pt x="210" y="95"/>
                </a:lnTo>
                <a:lnTo>
                  <a:pt x="195" y="73"/>
                </a:lnTo>
                <a:close/>
                <a:moveTo>
                  <a:pt x="70" y="8"/>
                </a:moveTo>
                <a:lnTo>
                  <a:pt x="183" y="72"/>
                </a:lnTo>
                <a:lnTo>
                  <a:pt x="147" y="96"/>
                </a:lnTo>
                <a:lnTo>
                  <a:pt x="31" y="24"/>
                </a:lnTo>
                <a:lnTo>
                  <a:pt x="70" y="8"/>
                </a:lnTo>
                <a:close/>
                <a:moveTo>
                  <a:pt x="10" y="57"/>
                </a:moveTo>
                <a:lnTo>
                  <a:pt x="22" y="28"/>
                </a:lnTo>
                <a:lnTo>
                  <a:pt x="144" y="103"/>
                </a:lnTo>
                <a:lnTo>
                  <a:pt x="140" y="144"/>
                </a:lnTo>
                <a:lnTo>
                  <a:pt x="10" y="57"/>
                </a:lnTo>
                <a:close/>
                <a:moveTo>
                  <a:pt x="151" y="103"/>
                </a:moveTo>
                <a:lnTo>
                  <a:pt x="188" y="76"/>
                </a:lnTo>
                <a:lnTo>
                  <a:pt x="200" y="95"/>
                </a:lnTo>
                <a:lnTo>
                  <a:pt x="147" y="137"/>
                </a:lnTo>
                <a:lnTo>
                  <a:pt x="151" y="10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" name="PA_库_任意多边形 63">
            <a:extLst>
              <a:ext uri="{FF2B5EF4-FFF2-40B4-BE49-F238E27FC236}">
                <a16:creationId xmlns:a16="http://schemas.microsoft.com/office/drawing/2014/main" id="{95177263-E55C-4A56-9B9D-C5B7A2CA1D9F}"/>
              </a:ext>
            </a:extLst>
          </p:cNvPr>
          <p:cNvSpPr>
            <a:spLocks noEditPoints="1"/>
          </p:cNvSpPr>
          <p:nvPr>
            <p:custDataLst>
              <p:tags r:id="rId12"/>
            </p:custDataLst>
          </p:nvPr>
        </p:nvSpPr>
        <p:spPr bwMode="auto">
          <a:xfrm>
            <a:off x="7949963" y="3443964"/>
            <a:ext cx="425162" cy="415499"/>
          </a:xfrm>
          <a:custGeom>
            <a:avLst/>
            <a:gdLst>
              <a:gd name="T0" fmla="*/ 185 w 193"/>
              <a:gd name="T1" fmla="*/ 29 h 188"/>
              <a:gd name="T2" fmla="*/ 186 w 193"/>
              <a:gd name="T3" fmla="*/ 28 h 188"/>
              <a:gd name="T4" fmla="*/ 158 w 193"/>
              <a:gd name="T5" fmla="*/ 0 h 188"/>
              <a:gd name="T6" fmla="*/ 29 w 193"/>
              <a:gd name="T7" fmla="*/ 131 h 188"/>
              <a:gd name="T8" fmla="*/ 28 w 193"/>
              <a:gd name="T9" fmla="*/ 131 h 188"/>
              <a:gd name="T10" fmla="*/ 0 w 193"/>
              <a:gd name="T11" fmla="*/ 188 h 188"/>
              <a:gd name="T12" fmla="*/ 56 w 193"/>
              <a:gd name="T13" fmla="*/ 160 h 188"/>
              <a:gd name="T14" fmla="*/ 180 w 193"/>
              <a:gd name="T15" fmla="*/ 34 h 188"/>
              <a:gd name="T16" fmla="*/ 184 w 193"/>
              <a:gd name="T17" fmla="*/ 47 h 188"/>
              <a:gd name="T18" fmla="*/ 175 w 193"/>
              <a:gd name="T19" fmla="*/ 56 h 188"/>
              <a:gd name="T20" fmla="*/ 165 w 193"/>
              <a:gd name="T21" fmla="*/ 61 h 188"/>
              <a:gd name="T22" fmla="*/ 135 w 193"/>
              <a:gd name="T23" fmla="*/ 86 h 188"/>
              <a:gd name="T24" fmla="*/ 121 w 193"/>
              <a:gd name="T25" fmla="*/ 105 h 188"/>
              <a:gd name="T26" fmla="*/ 127 w 193"/>
              <a:gd name="T27" fmla="*/ 111 h 188"/>
              <a:gd name="T28" fmla="*/ 141 w 193"/>
              <a:gd name="T29" fmla="*/ 90 h 188"/>
              <a:gd name="T30" fmla="*/ 168 w 193"/>
              <a:gd name="T31" fmla="*/ 69 h 188"/>
              <a:gd name="T32" fmla="*/ 179 w 193"/>
              <a:gd name="T33" fmla="*/ 63 h 188"/>
              <a:gd name="T34" fmla="*/ 192 w 193"/>
              <a:gd name="T35" fmla="*/ 48 h 188"/>
              <a:gd name="T36" fmla="*/ 185 w 193"/>
              <a:gd name="T37" fmla="*/ 29 h 188"/>
              <a:gd name="T38" fmla="*/ 18 w 193"/>
              <a:gd name="T39" fmla="*/ 170 h 188"/>
              <a:gd name="T40" fmla="*/ 31 w 193"/>
              <a:gd name="T41" fmla="*/ 144 h 188"/>
              <a:gd name="T42" fmla="*/ 43 w 193"/>
              <a:gd name="T43" fmla="*/ 157 h 188"/>
              <a:gd name="T44" fmla="*/ 18 w 193"/>
              <a:gd name="T45" fmla="*/ 170 h 188"/>
              <a:gd name="T46" fmla="*/ 51 w 193"/>
              <a:gd name="T47" fmla="*/ 153 h 188"/>
              <a:gd name="T48" fmla="*/ 51 w 193"/>
              <a:gd name="T49" fmla="*/ 153 h 188"/>
              <a:gd name="T50" fmla="*/ 34 w 193"/>
              <a:gd name="T51" fmla="*/ 137 h 188"/>
              <a:gd name="T52" fmla="*/ 35 w 193"/>
              <a:gd name="T53" fmla="*/ 136 h 188"/>
              <a:gd name="T54" fmla="*/ 158 w 193"/>
              <a:gd name="T55" fmla="*/ 11 h 188"/>
              <a:gd name="T56" fmla="*/ 174 w 193"/>
              <a:gd name="T57" fmla="*/ 28 h 188"/>
              <a:gd name="T58" fmla="*/ 51 w 193"/>
              <a:gd name="T59" fmla="*/ 153 h 188"/>
              <a:gd name="T60" fmla="*/ 34 w 193"/>
              <a:gd name="T61" fmla="*/ 188 h 188"/>
              <a:gd name="T62" fmla="*/ 165 w 193"/>
              <a:gd name="T63" fmla="*/ 188 h 188"/>
              <a:gd name="T64" fmla="*/ 165 w 193"/>
              <a:gd name="T65" fmla="*/ 180 h 188"/>
              <a:gd name="T66" fmla="*/ 34 w 193"/>
              <a:gd name="T67" fmla="*/ 180 h 188"/>
              <a:gd name="T68" fmla="*/ 34 w 193"/>
              <a:gd name="T69" fmla="*/ 188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93" h="188">
                <a:moveTo>
                  <a:pt x="185" y="29"/>
                </a:moveTo>
                <a:cubicBezTo>
                  <a:pt x="186" y="28"/>
                  <a:pt x="186" y="28"/>
                  <a:pt x="186" y="28"/>
                </a:cubicBezTo>
                <a:cubicBezTo>
                  <a:pt x="158" y="0"/>
                  <a:pt x="158" y="0"/>
                  <a:pt x="158" y="0"/>
                </a:cubicBezTo>
                <a:cubicBezTo>
                  <a:pt x="29" y="131"/>
                  <a:pt x="29" y="131"/>
                  <a:pt x="29" y="131"/>
                </a:cubicBezTo>
                <a:cubicBezTo>
                  <a:pt x="28" y="131"/>
                  <a:pt x="28" y="131"/>
                  <a:pt x="28" y="131"/>
                </a:cubicBezTo>
                <a:cubicBezTo>
                  <a:pt x="0" y="188"/>
                  <a:pt x="0" y="188"/>
                  <a:pt x="0" y="188"/>
                </a:cubicBezTo>
                <a:cubicBezTo>
                  <a:pt x="56" y="160"/>
                  <a:pt x="56" y="160"/>
                  <a:pt x="56" y="160"/>
                </a:cubicBezTo>
                <a:cubicBezTo>
                  <a:pt x="180" y="34"/>
                  <a:pt x="180" y="34"/>
                  <a:pt x="180" y="34"/>
                </a:cubicBezTo>
                <a:cubicBezTo>
                  <a:pt x="182" y="37"/>
                  <a:pt x="185" y="42"/>
                  <a:pt x="184" y="47"/>
                </a:cubicBezTo>
                <a:cubicBezTo>
                  <a:pt x="183" y="50"/>
                  <a:pt x="181" y="54"/>
                  <a:pt x="175" y="56"/>
                </a:cubicBezTo>
                <a:cubicBezTo>
                  <a:pt x="171" y="58"/>
                  <a:pt x="168" y="60"/>
                  <a:pt x="165" y="61"/>
                </a:cubicBezTo>
                <a:cubicBezTo>
                  <a:pt x="151" y="68"/>
                  <a:pt x="144" y="71"/>
                  <a:pt x="135" y="86"/>
                </a:cubicBezTo>
                <a:cubicBezTo>
                  <a:pt x="124" y="102"/>
                  <a:pt x="121" y="105"/>
                  <a:pt x="121" y="105"/>
                </a:cubicBezTo>
                <a:cubicBezTo>
                  <a:pt x="127" y="111"/>
                  <a:pt x="127" y="111"/>
                  <a:pt x="127" y="111"/>
                </a:cubicBezTo>
                <a:cubicBezTo>
                  <a:pt x="127" y="111"/>
                  <a:pt x="130" y="107"/>
                  <a:pt x="141" y="90"/>
                </a:cubicBezTo>
                <a:cubicBezTo>
                  <a:pt x="150" y="77"/>
                  <a:pt x="154" y="75"/>
                  <a:pt x="168" y="69"/>
                </a:cubicBezTo>
                <a:cubicBezTo>
                  <a:pt x="171" y="67"/>
                  <a:pt x="175" y="65"/>
                  <a:pt x="179" y="63"/>
                </a:cubicBezTo>
                <a:cubicBezTo>
                  <a:pt x="186" y="60"/>
                  <a:pt x="191" y="54"/>
                  <a:pt x="192" y="48"/>
                </a:cubicBezTo>
                <a:cubicBezTo>
                  <a:pt x="193" y="40"/>
                  <a:pt x="189" y="33"/>
                  <a:pt x="185" y="29"/>
                </a:cubicBezTo>
                <a:close/>
                <a:moveTo>
                  <a:pt x="18" y="170"/>
                </a:moveTo>
                <a:cubicBezTo>
                  <a:pt x="31" y="144"/>
                  <a:pt x="31" y="144"/>
                  <a:pt x="31" y="144"/>
                </a:cubicBezTo>
                <a:cubicBezTo>
                  <a:pt x="43" y="157"/>
                  <a:pt x="43" y="157"/>
                  <a:pt x="43" y="157"/>
                </a:cubicBezTo>
                <a:lnTo>
                  <a:pt x="18" y="170"/>
                </a:lnTo>
                <a:close/>
                <a:moveTo>
                  <a:pt x="51" y="153"/>
                </a:moveTo>
                <a:cubicBezTo>
                  <a:pt x="51" y="153"/>
                  <a:pt x="51" y="153"/>
                  <a:pt x="51" y="153"/>
                </a:cubicBezTo>
                <a:cubicBezTo>
                  <a:pt x="34" y="137"/>
                  <a:pt x="34" y="137"/>
                  <a:pt x="34" y="137"/>
                </a:cubicBezTo>
                <a:cubicBezTo>
                  <a:pt x="35" y="136"/>
                  <a:pt x="35" y="136"/>
                  <a:pt x="35" y="136"/>
                </a:cubicBezTo>
                <a:cubicBezTo>
                  <a:pt x="158" y="11"/>
                  <a:pt x="158" y="11"/>
                  <a:pt x="158" y="11"/>
                </a:cubicBezTo>
                <a:cubicBezTo>
                  <a:pt x="174" y="28"/>
                  <a:pt x="174" y="28"/>
                  <a:pt x="174" y="28"/>
                </a:cubicBezTo>
                <a:lnTo>
                  <a:pt x="51" y="153"/>
                </a:lnTo>
                <a:close/>
                <a:moveTo>
                  <a:pt x="34" y="188"/>
                </a:moveTo>
                <a:cubicBezTo>
                  <a:pt x="165" y="188"/>
                  <a:pt x="165" y="188"/>
                  <a:pt x="165" y="188"/>
                </a:cubicBezTo>
                <a:cubicBezTo>
                  <a:pt x="165" y="180"/>
                  <a:pt x="165" y="180"/>
                  <a:pt x="165" y="180"/>
                </a:cubicBezTo>
                <a:cubicBezTo>
                  <a:pt x="34" y="180"/>
                  <a:pt x="34" y="180"/>
                  <a:pt x="34" y="180"/>
                </a:cubicBezTo>
                <a:lnTo>
                  <a:pt x="34" y="188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" name="PA_库_文本框 109">
            <a:extLst>
              <a:ext uri="{FF2B5EF4-FFF2-40B4-BE49-F238E27FC236}">
                <a16:creationId xmlns:a16="http://schemas.microsoft.com/office/drawing/2014/main" id="{716EA542-A744-4BEB-A63E-E0C13D8C5EE5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7561436" y="4014336"/>
            <a:ext cx="120221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The quick, brown fox jumps.</a:t>
            </a:r>
          </a:p>
        </p:txBody>
      </p:sp>
      <p:sp>
        <p:nvSpPr>
          <p:cNvPr id="111" name="PA_库_文本框 110">
            <a:extLst>
              <a:ext uri="{FF2B5EF4-FFF2-40B4-BE49-F238E27FC236}">
                <a16:creationId xmlns:a16="http://schemas.microsoft.com/office/drawing/2014/main" id="{B3492D54-DECA-45D9-9F89-8BA7F38F4F7A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001619" y="4014336"/>
            <a:ext cx="120221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The quick, brown fox jumps.</a:t>
            </a:r>
          </a:p>
        </p:txBody>
      </p:sp>
      <p:sp>
        <p:nvSpPr>
          <p:cNvPr id="112" name="PA_库_文本框 111">
            <a:extLst>
              <a:ext uri="{FF2B5EF4-FFF2-40B4-BE49-F238E27FC236}">
                <a16:creationId xmlns:a16="http://schemas.microsoft.com/office/drawing/2014/main" id="{CE5169D2-AB8E-4105-A805-F04AC5415459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7561436" y="5457894"/>
            <a:ext cx="120221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The quick, brown fox jumps.</a:t>
            </a:r>
          </a:p>
        </p:txBody>
      </p:sp>
      <p:sp>
        <p:nvSpPr>
          <p:cNvPr id="113" name="PA_库_文本框 112">
            <a:extLst>
              <a:ext uri="{FF2B5EF4-FFF2-40B4-BE49-F238E27FC236}">
                <a16:creationId xmlns:a16="http://schemas.microsoft.com/office/drawing/2014/main" id="{30CD6D3A-0BA0-435A-A0B1-906D699DF1C7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9001619" y="5457894"/>
            <a:ext cx="120221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The quick, brown fox jumps.</a:t>
            </a:r>
          </a:p>
        </p:txBody>
      </p:sp>
    </p:spTree>
    <p:extLst>
      <p:ext uri="{BB962C8B-B14F-4D97-AF65-F5344CB8AC3E}">
        <p14:creationId xmlns:p14="http://schemas.microsoft.com/office/powerpoint/2010/main" val="1965628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0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0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0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0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0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 autoUpdateAnimBg="0"/>
      <p:bldP spid="209" grpId="0" autoUpdateAnimBg="0"/>
      <p:bldP spid="223" grpId="0" autoUpdateAnimBg="0"/>
      <p:bldP spid="2" grpId="0" autoUpdateAnimBg="0"/>
      <p:bldP spid="103" grpId="0" autoUpdateAnimBg="0"/>
      <p:bldP spid="104" grpId="0" autoUpdateAnimBg="0"/>
      <p:bldP spid="105" grpId="0" autoUpdateAnimBg="0"/>
      <p:bldP spid="106" grpId="0" autoUpdateAnimBg="0"/>
      <p:bldP spid="107" grpId="0" autoUpdateAnimBg="0"/>
      <p:bldP spid="108" grpId="0" autoUpdateAnimBg="0"/>
      <p:bldP spid="109" grpId="0" autoUpdateAnimBg="0"/>
      <p:bldP spid="110" grpId="0" autoUpdateAnimBg="0"/>
      <p:bldP spid="111" grpId="0" autoUpdateAnimBg="0"/>
      <p:bldP spid="112" grpId="0" autoUpdateAnimBg="0"/>
      <p:bldP spid="113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_库_文本框 7">
            <a:extLst>
              <a:ext uri="{FF2B5EF4-FFF2-40B4-BE49-F238E27FC236}">
                <a16:creationId xmlns:a16="http://schemas.microsoft.com/office/drawing/2014/main" id="{54BD0BAF-5CF8-4D15-A3CD-7D5D7DDF11A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835400" y="2079401"/>
            <a:ext cx="452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600" dirty="0">
                <a:solidFill>
                  <a:schemeClr val="bg1"/>
                </a:solidFill>
                <a:latin typeface="+mj-lt"/>
              </a:rPr>
              <a:t>PART ONE</a:t>
            </a:r>
          </a:p>
        </p:txBody>
      </p:sp>
      <p:sp>
        <p:nvSpPr>
          <p:cNvPr id="9" name="PA_库_文本框 8">
            <a:extLst>
              <a:ext uri="{FF2B5EF4-FFF2-40B4-BE49-F238E27FC236}">
                <a16:creationId xmlns:a16="http://schemas.microsoft.com/office/drawing/2014/main" id="{A31C6AE1-4098-466C-9414-F507D59F1A6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296121" y="4532213"/>
            <a:ext cx="3599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+mj-lt"/>
              </a:rPr>
              <a:t>COMPANY GREETING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46F68EC-C04F-4276-AA5B-67EB6290ACAF}"/>
              </a:ext>
            </a:extLst>
          </p:cNvPr>
          <p:cNvGrpSpPr/>
          <p:nvPr/>
        </p:nvGrpSpPr>
        <p:grpSpPr>
          <a:xfrm>
            <a:off x="1347181" y="2494396"/>
            <a:ext cx="282079" cy="224469"/>
            <a:chOff x="1038205" y="2662798"/>
            <a:chExt cx="431383" cy="343280"/>
          </a:xfrm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1D1DF610-787E-462E-A029-B27202142350}"/>
                </a:ext>
              </a:extLst>
            </p:cNvPr>
            <p:cNvSpPr>
              <a:spLocks noEditPoints="1"/>
            </p:cNvSpPr>
            <p:nvPr/>
          </p:nvSpPr>
          <p:spPr bwMode="auto">
            <a:xfrm rot="19800000">
              <a:off x="1120847" y="2701366"/>
              <a:ext cx="348741" cy="304712"/>
            </a:xfrm>
            <a:custGeom>
              <a:avLst/>
              <a:gdLst>
                <a:gd name="T0" fmla="*/ 1068 w 1092"/>
                <a:gd name="T1" fmla="*/ 952 h 952"/>
                <a:gd name="T2" fmla="*/ 1068 w 1092"/>
                <a:gd name="T3" fmla="*/ 952 h 952"/>
                <a:gd name="T4" fmla="*/ 25 w 1092"/>
                <a:gd name="T5" fmla="*/ 952 h 952"/>
                <a:gd name="T6" fmla="*/ 4 w 1092"/>
                <a:gd name="T7" fmla="*/ 940 h 952"/>
                <a:gd name="T8" fmla="*/ 4 w 1092"/>
                <a:gd name="T9" fmla="*/ 916 h 952"/>
                <a:gd name="T10" fmla="*/ 526 w 1092"/>
                <a:gd name="T11" fmla="*/ 12 h 952"/>
                <a:gd name="T12" fmla="*/ 547 w 1092"/>
                <a:gd name="T13" fmla="*/ 0 h 952"/>
                <a:gd name="T14" fmla="*/ 567 w 1092"/>
                <a:gd name="T15" fmla="*/ 12 h 952"/>
                <a:gd name="T16" fmla="*/ 1088 w 1092"/>
                <a:gd name="T17" fmla="*/ 914 h 952"/>
                <a:gd name="T18" fmla="*/ 1092 w 1092"/>
                <a:gd name="T19" fmla="*/ 928 h 952"/>
                <a:gd name="T20" fmla="*/ 1068 w 1092"/>
                <a:gd name="T21" fmla="*/ 952 h 952"/>
                <a:gd name="T22" fmla="*/ 66 w 1092"/>
                <a:gd name="T23" fmla="*/ 904 h 952"/>
                <a:gd name="T24" fmla="*/ 1027 w 1092"/>
                <a:gd name="T25" fmla="*/ 904 h 952"/>
                <a:gd name="T26" fmla="*/ 547 w 1092"/>
                <a:gd name="T27" fmla="*/ 72 h 952"/>
                <a:gd name="T28" fmla="*/ 66 w 1092"/>
                <a:gd name="T29" fmla="*/ 904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2" h="952">
                  <a:moveTo>
                    <a:pt x="1068" y="952"/>
                  </a:moveTo>
                  <a:cubicBezTo>
                    <a:pt x="1068" y="952"/>
                    <a:pt x="1068" y="952"/>
                    <a:pt x="1068" y="952"/>
                  </a:cubicBezTo>
                  <a:cubicBezTo>
                    <a:pt x="25" y="952"/>
                    <a:pt x="25" y="952"/>
                    <a:pt x="25" y="952"/>
                  </a:cubicBezTo>
                  <a:cubicBezTo>
                    <a:pt x="16" y="952"/>
                    <a:pt x="8" y="947"/>
                    <a:pt x="4" y="940"/>
                  </a:cubicBezTo>
                  <a:cubicBezTo>
                    <a:pt x="0" y="932"/>
                    <a:pt x="0" y="923"/>
                    <a:pt x="4" y="916"/>
                  </a:cubicBezTo>
                  <a:cubicBezTo>
                    <a:pt x="526" y="12"/>
                    <a:pt x="526" y="12"/>
                    <a:pt x="526" y="12"/>
                  </a:cubicBezTo>
                  <a:cubicBezTo>
                    <a:pt x="530" y="5"/>
                    <a:pt x="538" y="0"/>
                    <a:pt x="547" y="0"/>
                  </a:cubicBezTo>
                  <a:cubicBezTo>
                    <a:pt x="555" y="0"/>
                    <a:pt x="563" y="5"/>
                    <a:pt x="567" y="12"/>
                  </a:cubicBezTo>
                  <a:cubicBezTo>
                    <a:pt x="1088" y="914"/>
                    <a:pt x="1088" y="914"/>
                    <a:pt x="1088" y="914"/>
                  </a:cubicBezTo>
                  <a:cubicBezTo>
                    <a:pt x="1091" y="918"/>
                    <a:pt x="1092" y="923"/>
                    <a:pt x="1092" y="928"/>
                  </a:cubicBezTo>
                  <a:cubicBezTo>
                    <a:pt x="1092" y="941"/>
                    <a:pt x="1082" y="952"/>
                    <a:pt x="1068" y="952"/>
                  </a:cubicBezTo>
                  <a:close/>
                  <a:moveTo>
                    <a:pt x="66" y="904"/>
                  </a:moveTo>
                  <a:cubicBezTo>
                    <a:pt x="1027" y="904"/>
                    <a:pt x="1027" y="904"/>
                    <a:pt x="1027" y="904"/>
                  </a:cubicBezTo>
                  <a:cubicBezTo>
                    <a:pt x="547" y="72"/>
                    <a:pt x="547" y="72"/>
                    <a:pt x="547" y="72"/>
                  </a:cubicBezTo>
                  <a:lnTo>
                    <a:pt x="66" y="904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2540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318998FA-83C3-46A7-83AE-48A309C1474D}"/>
                </a:ext>
              </a:extLst>
            </p:cNvPr>
            <p:cNvSpPr>
              <a:spLocks noEditPoints="1"/>
            </p:cNvSpPr>
            <p:nvPr/>
          </p:nvSpPr>
          <p:spPr bwMode="auto">
            <a:xfrm rot="19800000">
              <a:off x="1038205" y="2662798"/>
              <a:ext cx="348741" cy="304712"/>
            </a:xfrm>
            <a:custGeom>
              <a:avLst/>
              <a:gdLst>
                <a:gd name="T0" fmla="*/ 1068 w 1092"/>
                <a:gd name="T1" fmla="*/ 952 h 952"/>
                <a:gd name="T2" fmla="*/ 1068 w 1092"/>
                <a:gd name="T3" fmla="*/ 952 h 952"/>
                <a:gd name="T4" fmla="*/ 25 w 1092"/>
                <a:gd name="T5" fmla="*/ 952 h 952"/>
                <a:gd name="T6" fmla="*/ 4 w 1092"/>
                <a:gd name="T7" fmla="*/ 940 h 952"/>
                <a:gd name="T8" fmla="*/ 4 w 1092"/>
                <a:gd name="T9" fmla="*/ 916 h 952"/>
                <a:gd name="T10" fmla="*/ 526 w 1092"/>
                <a:gd name="T11" fmla="*/ 12 h 952"/>
                <a:gd name="T12" fmla="*/ 547 w 1092"/>
                <a:gd name="T13" fmla="*/ 0 h 952"/>
                <a:gd name="T14" fmla="*/ 567 w 1092"/>
                <a:gd name="T15" fmla="*/ 12 h 952"/>
                <a:gd name="T16" fmla="*/ 1088 w 1092"/>
                <a:gd name="T17" fmla="*/ 914 h 952"/>
                <a:gd name="T18" fmla="*/ 1092 w 1092"/>
                <a:gd name="T19" fmla="*/ 928 h 952"/>
                <a:gd name="T20" fmla="*/ 1068 w 1092"/>
                <a:gd name="T21" fmla="*/ 952 h 952"/>
                <a:gd name="T22" fmla="*/ 66 w 1092"/>
                <a:gd name="T23" fmla="*/ 904 h 952"/>
                <a:gd name="T24" fmla="*/ 1027 w 1092"/>
                <a:gd name="T25" fmla="*/ 904 h 952"/>
                <a:gd name="T26" fmla="*/ 547 w 1092"/>
                <a:gd name="T27" fmla="*/ 72 h 952"/>
                <a:gd name="T28" fmla="*/ 66 w 1092"/>
                <a:gd name="T29" fmla="*/ 904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2" h="952">
                  <a:moveTo>
                    <a:pt x="1068" y="952"/>
                  </a:moveTo>
                  <a:cubicBezTo>
                    <a:pt x="1068" y="952"/>
                    <a:pt x="1068" y="952"/>
                    <a:pt x="1068" y="952"/>
                  </a:cubicBezTo>
                  <a:cubicBezTo>
                    <a:pt x="25" y="952"/>
                    <a:pt x="25" y="952"/>
                    <a:pt x="25" y="952"/>
                  </a:cubicBezTo>
                  <a:cubicBezTo>
                    <a:pt x="16" y="952"/>
                    <a:pt x="8" y="947"/>
                    <a:pt x="4" y="940"/>
                  </a:cubicBezTo>
                  <a:cubicBezTo>
                    <a:pt x="0" y="932"/>
                    <a:pt x="0" y="923"/>
                    <a:pt x="4" y="916"/>
                  </a:cubicBezTo>
                  <a:cubicBezTo>
                    <a:pt x="526" y="12"/>
                    <a:pt x="526" y="12"/>
                    <a:pt x="526" y="12"/>
                  </a:cubicBezTo>
                  <a:cubicBezTo>
                    <a:pt x="530" y="5"/>
                    <a:pt x="538" y="0"/>
                    <a:pt x="547" y="0"/>
                  </a:cubicBezTo>
                  <a:cubicBezTo>
                    <a:pt x="555" y="0"/>
                    <a:pt x="563" y="5"/>
                    <a:pt x="567" y="12"/>
                  </a:cubicBezTo>
                  <a:cubicBezTo>
                    <a:pt x="1088" y="914"/>
                    <a:pt x="1088" y="914"/>
                    <a:pt x="1088" y="914"/>
                  </a:cubicBezTo>
                  <a:cubicBezTo>
                    <a:pt x="1091" y="918"/>
                    <a:pt x="1092" y="923"/>
                    <a:pt x="1092" y="928"/>
                  </a:cubicBezTo>
                  <a:cubicBezTo>
                    <a:pt x="1092" y="941"/>
                    <a:pt x="1082" y="952"/>
                    <a:pt x="1068" y="952"/>
                  </a:cubicBezTo>
                  <a:close/>
                  <a:moveTo>
                    <a:pt x="66" y="904"/>
                  </a:moveTo>
                  <a:cubicBezTo>
                    <a:pt x="1027" y="904"/>
                    <a:pt x="1027" y="904"/>
                    <a:pt x="1027" y="904"/>
                  </a:cubicBezTo>
                  <a:cubicBezTo>
                    <a:pt x="547" y="72"/>
                    <a:pt x="547" y="72"/>
                    <a:pt x="547" y="72"/>
                  </a:cubicBezTo>
                  <a:lnTo>
                    <a:pt x="66" y="904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303294-FB94-4AE9-BA79-FE1B6E914038}"/>
              </a:ext>
            </a:extLst>
          </p:cNvPr>
          <p:cNvGrpSpPr/>
          <p:nvPr/>
        </p:nvGrpSpPr>
        <p:grpSpPr>
          <a:xfrm>
            <a:off x="11073553" y="4060553"/>
            <a:ext cx="308416" cy="283778"/>
            <a:chOff x="10539042" y="1658299"/>
            <a:chExt cx="539614" cy="496507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928B8ECB-B563-4D78-AE63-59DD8C424A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21684" y="1696866"/>
              <a:ext cx="456972" cy="457940"/>
            </a:xfrm>
            <a:custGeom>
              <a:avLst/>
              <a:gdLst>
                <a:gd name="T0" fmla="*/ 470 w 940"/>
                <a:gd name="T1" fmla="*/ 940 h 940"/>
                <a:gd name="T2" fmla="*/ 0 w 940"/>
                <a:gd name="T3" fmla="*/ 470 h 940"/>
                <a:gd name="T4" fmla="*/ 470 w 940"/>
                <a:gd name="T5" fmla="*/ 0 h 940"/>
                <a:gd name="T6" fmla="*/ 940 w 940"/>
                <a:gd name="T7" fmla="*/ 470 h 940"/>
                <a:gd name="T8" fmla="*/ 470 w 940"/>
                <a:gd name="T9" fmla="*/ 940 h 940"/>
                <a:gd name="T10" fmla="*/ 470 w 940"/>
                <a:gd name="T11" fmla="*/ 48 h 940"/>
                <a:gd name="T12" fmla="*/ 48 w 940"/>
                <a:gd name="T13" fmla="*/ 470 h 940"/>
                <a:gd name="T14" fmla="*/ 470 w 940"/>
                <a:gd name="T15" fmla="*/ 892 h 940"/>
                <a:gd name="T16" fmla="*/ 892 w 940"/>
                <a:gd name="T17" fmla="*/ 470 h 940"/>
                <a:gd name="T18" fmla="*/ 470 w 940"/>
                <a:gd name="T19" fmla="*/ 48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0" h="940">
                  <a:moveTo>
                    <a:pt x="470" y="940"/>
                  </a:moveTo>
                  <a:cubicBezTo>
                    <a:pt x="211" y="940"/>
                    <a:pt x="0" y="729"/>
                    <a:pt x="0" y="470"/>
                  </a:cubicBezTo>
                  <a:cubicBezTo>
                    <a:pt x="0" y="211"/>
                    <a:pt x="211" y="0"/>
                    <a:pt x="470" y="0"/>
                  </a:cubicBezTo>
                  <a:cubicBezTo>
                    <a:pt x="729" y="0"/>
                    <a:pt x="940" y="211"/>
                    <a:pt x="940" y="470"/>
                  </a:cubicBezTo>
                  <a:cubicBezTo>
                    <a:pt x="940" y="729"/>
                    <a:pt x="729" y="940"/>
                    <a:pt x="470" y="940"/>
                  </a:cubicBezTo>
                  <a:close/>
                  <a:moveTo>
                    <a:pt x="470" y="48"/>
                  </a:moveTo>
                  <a:cubicBezTo>
                    <a:pt x="237" y="48"/>
                    <a:pt x="48" y="237"/>
                    <a:pt x="48" y="470"/>
                  </a:cubicBezTo>
                  <a:cubicBezTo>
                    <a:pt x="48" y="703"/>
                    <a:pt x="237" y="892"/>
                    <a:pt x="470" y="892"/>
                  </a:cubicBezTo>
                  <a:cubicBezTo>
                    <a:pt x="703" y="892"/>
                    <a:pt x="892" y="703"/>
                    <a:pt x="892" y="470"/>
                  </a:cubicBezTo>
                  <a:cubicBezTo>
                    <a:pt x="892" y="237"/>
                    <a:pt x="703" y="48"/>
                    <a:pt x="470" y="48"/>
                  </a:cubicBez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2540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123526F6-1B33-4046-A8B9-CA3BE28208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39042" y="1658299"/>
              <a:ext cx="456972" cy="457940"/>
            </a:xfrm>
            <a:custGeom>
              <a:avLst/>
              <a:gdLst>
                <a:gd name="T0" fmla="*/ 470 w 940"/>
                <a:gd name="T1" fmla="*/ 940 h 940"/>
                <a:gd name="T2" fmla="*/ 0 w 940"/>
                <a:gd name="T3" fmla="*/ 470 h 940"/>
                <a:gd name="T4" fmla="*/ 470 w 940"/>
                <a:gd name="T5" fmla="*/ 0 h 940"/>
                <a:gd name="T6" fmla="*/ 940 w 940"/>
                <a:gd name="T7" fmla="*/ 470 h 940"/>
                <a:gd name="T8" fmla="*/ 470 w 940"/>
                <a:gd name="T9" fmla="*/ 940 h 940"/>
                <a:gd name="T10" fmla="*/ 470 w 940"/>
                <a:gd name="T11" fmla="*/ 48 h 940"/>
                <a:gd name="T12" fmla="*/ 48 w 940"/>
                <a:gd name="T13" fmla="*/ 470 h 940"/>
                <a:gd name="T14" fmla="*/ 470 w 940"/>
                <a:gd name="T15" fmla="*/ 892 h 940"/>
                <a:gd name="T16" fmla="*/ 892 w 940"/>
                <a:gd name="T17" fmla="*/ 470 h 940"/>
                <a:gd name="T18" fmla="*/ 470 w 940"/>
                <a:gd name="T19" fmla="*/ 48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0" h="940">
                  <a:moveTo>
                    <a:pt x="470" y="940"/>
                  </a:moveTo>
                  <a:cubicBezTo>
                    <a:pt x="211" y="940"/>
                    <a:pt x="0" y="729"/>
                    <a:pt x="0" y="470"/>
                  </a:cubicBezTo>
                  <a:cubicBezTo>
                    <a:pt x="0" y="211"/>
                    <a:pt x="211" y="0"/>
                    <a:pt x="470" y="0"/>
                  </a:cubicBezTo>
                  <a:cubicBezTo>
                    <a:pt x="729" y="0"/>
                    <a:pt x="940" y="211"/>
                    <a:pt x="940" y="470"/>
                  </a:cubicBezTo>
                  <a:cubicBezTo>
                    <a:pt x="940" y="729"/>
                    <a:pt x="729" y="940"/>
                    <a:pt x="470" y="940"/>
                  </a:cubicBezTo>
                  <a:close/>
                  <a:moveTo>
                    <a:pt x="470" y="48"/>
                  </a:moveTo>
                  <a:cubicBezTo>
                    <a:pt x="237" y="48"/>
                    <a:pt x="48" y="237"/>
                    <a:pt x="48" y="470"/>
                  </a:cubicBezTo>
                  <a:cubicBezTo>
                    <a:pt x="48" y="703"/>
                    <a:pt x="237" y="892"/>
                    <a:pt x="470" y="892"/>
                  </a:cubicBezTo>
                  <a:cubicBezTo>
                    <a:pt x="703" y="892"/>
                    <a:pt x="892" y="703"/>
                    <a:pt x="892" y="470"/>
                  </a:cubicBezTo>
                  <a:cubicBezTo>
                    <a:pt x="892" y="237"/>
                    <a:pt x="703" y="48"/>
                    <a:pt x="470" y="48"/>
                  </a:cubicBezTo>
                  <a:close/>
                </a:path>
              </a:pathLst>
            </a:cu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D2D61A2-4A47-4271-AAB8-874F305CF472}"/>
              </a:ext>
            </a:extLst>
          </p:cNvPr>
          <p:cNvGrpSpPr/>
          <p:nvPr/>
        </p:nvGrpSpPr>
        <p:grpSpPr>
          <a:xfrm>
            <a:off x="806760" y="1019366"/>
            <a:ext cx="168220" cy="439422"/>
            <a:chOff x="454918" y="2338868"/>
            <a:chExt cx="133573" cy="34891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0BE247E1-D774-4F17-A936-5DE602ABB66A}"/>
                </a:ext>
              </a:extLst>
            </p:cNvPr>
            <p:cNvSpPr>
              <a:spLocks/>
            </p:cNvSpPr>
            <p:nvPr/>
          </p:nvSpPr>
          <p:spPr bwMode="auto">
            <a:xfrm rot="19800000">
              <a:off x="537560" y="2377435"/>
              <a:ext cx="50931" cy="310350"/>
            </a:xfrm>
            <a:custGeom>
              <a:avLst/>
              <a:gdLst>
                <a:gd name="T0" fmla="*/ 34 w 138"/>
                <a:gd name="T1" fmla="*/ 841 h 841"/>
                <a:gd name="T2" fmla="*/ 18 w 138"/>
                <a:gd name="T3" fmla="*/ 835 h 841"/>
                <a:gd name="T4" fmla="*/ 16 w 138"/>
                <a:gd name="T5" fmla="*/ 801 h 841"/>
                <a:gd name="T6" fmla="*/ 79 w 138"/>
                <a:gd name="T7" fmla="*/ 729 h 841"/>
                <a:gd name="T8" fmla="*/ 17 w 138"/>
                <a:gd name="T9" fmla="*/ 654 h 841"/>
                <a:gd name="T10" fmla="*/ 18 w 138"/>
                <a:gd name="T11" fmla="*/ 624 h 841"/>
                <a:gd name="T12" fmla="*/ 81 w 138"/>
                <a:gd name="T13" fmla="*/ 549 h 841"/>
                <a:gd name="T14" fmla="*/ 20 w 138"/>
                <a:gd name="T15" fmla="*/ 476 h 841"/>
                <a:gd name="T16" fmla="*/ 20 w 138"/>
                <a:gd name="T17" fmla="*/ 445 h 841"/>
                <a:gd name="T18" fmla="*/ 71 w 138"/>
                <a:gd name="T19" fmla="*/ 388 h 841"/>
                <a:gd name="T20" fmla="*/ 7 w 138"/>
                <a:gd name="T21" fmla="*/ 310 h 841"/>
                <a:gd name="T22" fmla="*/ 8 w 138"/>
                <a:gd name="T23" fmla="*/ 279 h 841"/>
                <a:gd name="T24" fmla="*/ 71 w 138"/>
                <a:gd name="T25" fmla="*/ 208 h 841"/>
                <a:gd name="T26" fmla="*/ 7 w 138"/>
                <a:gd name="T27" fmla="*/ 130 h 841"/>
                <a:gd name="T28" fmla="*/ 8 w 138"/>
                <a:gd name="T29" fmla="*/ 100 h 841"/>
                <a:gd name="T30" fmla="*/ 82 w 138"/>
                <a:gd name="T31" fmla="*/ 12 h 841"/>
                <a:gd name="T32" fmla="*/ 115 w 138"/>
                <a:gd name="T33" fmla="*/ 9 h 841"/>
                <a:gd name="T34" fmla="*/ 118 w 138"/>
                <a:gd name="T35" fmla="*/ 42 h 841"/>
                <a:gd name="T36" fmla="*/ 57 w 138"/>
                <a:gd name="T37" fmla="*/ 115 h 841"/>
                <a:gd name="T38" fmla="*/ 121 w 138"/>
                <a:gd name="T39" fmla="*/ 194 h 841"/>
                <a:gd name="T40" fmla="*/ 120 w 138"/>
                <a:gd name="T41" fmla="*/ 225 h 841"/>
                <a:gd name="T42" fmla="*/ 57 w 138"/>
                <a:gd name="T43" fmla="*/ 296 h 841"/>
                <a:gd name="T44" fmla="*/ 121 w 138"/>
                <a:gd name="T45" fmla="*/ 374 h 841"/>
                <a:gd name="T46" fmla="*/ 120 w 138"/>
                <a:gd name="T47" fmla="*/ 405 h 841"/>
                <a:gd name="T48" fmla="*/ 70 w 138"/>
                <a:gd name="T49" fmla="*/ 461 h 841"/>
                <a:gd name="T50" fmla="*/ 130 w 138"/>
                <a:gd name="T51" fmla="*/ 534 h 841"/>
                <a:gd name="T52" fmla="*/ 130 w 138"/>
                <a:gd name="T53" fmla="*/ 564 h 841"/>
                <a:gd name="T54" fmla="*/ 67 w 138"/>
                <a:gd name="T55" fmla="*/ 639 h 841"/>
                <a:gd name="T56" fmla="*/ 129 w 138"/>
                <a:gd name="T57" fmla="*/ 714 h 841"/>
                <a:gd name="T58" fmla="*/ 128 w 138"/>
                <a:gd name="T59" fmla="*/ 745 h 841"/>
                <a:gd name="T60" fmla="*/ 52 w 138"/>
                <a:gd name="T61" fmla="*/ 833 h 841"/>
                <a:gd name="T62" fmla="*/ 34 w 138"/>
                <a:gd name="T63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8" h="841">
                  <a:moveTo>
                    <a:pt x="34" y="841"/>
                  </a:moveTo>
                  <a:cubicBezTo>
                    <a:pt x="28" y="841"/>
                    <a:pt x="23" y="839"/>
                    <a:pt x="18" y="835"/>
                  </a:cubicBezTo>
                  <a:cubicBezTo>
                    <a:pt x="8" y="827"/>
                    <a:pt x="7" y="811"/>
                    <a:pt x="16" y="801"/>
                  </a:cubicBezTo>
                  <a:cubicBezTo>
                    <a:pt x="79" y="729"/>
                    <a:pt x="79" y="729"/>
                    <a:pt x="79" y="729"/>
                  </a:cubicBezTo>
                  <a:cubicBezTo>
                    <a:pt x="17" y="654"/>
                    <a:pt x="17" y="654"/>
                    <a:pt x="17" y="654"/>
                  </a:cubicBezTo>
                  <a:cubicBezTo>
                    <a:pt x="10" y="645"/>
                    <a:pt x="10" y="632"/>
                    <a:pt x="18" y="624"/>
                  </a:cubicBezTo>
                  <a:cubicBezTo>
                    <a:pt x="81" y="549"/>
                    <a:pt x="81" y="549"/>
                    <a:pt x="81" y="549"/>
                  </a:cubicBezTo>
                  <a:cubicBezTo>
                    <a:pt x="20" y="476"/>
                    <a:pt x="20" y="476"/>
                    <a:pt x="20" y="476"/>
                  </a:cubicBezTo>
                  <a:cubicBezTo>
                    <a:pt x="12" y="467"/>
                    <a:pt x="12" y="454"/>
                    <a:pt x="20" y="445"/>
                  </a:cubicBezTo>
                  <a:cubicBezTo>
                    <a:pt x="71" y="388"/>
                    <a:pt x="71" y="388"/>
                    <a:pt x="71" y="388"/>
                  </a:cubicBezTo>
                  <a:cubicBezTo>
                    <a:pt x="7" y="310"/>
                    <a:pt x="7" y="310"/>
                    <a:pt x="7" y="310"/>
                  </a:cubicBezTo>
                  <a:cubicBezTo>
                    <a:pt x="0" y="301"/>
                    <a:pt x="0" y="288"/>
                    <a:pt x="8" y="279"/>
                  </a:cubicBezTo>
                  <a:cubicBezTo>
                    <a:pt x="71" y="208"/>
                    <a:pt x="71" y="208"/>
                    <a:pt x="71" y="208"/>
                  </a:cubicBezTo>
                  <a:cubicBezTo>
                    <a:pt x="7" y="130"/>
                    <a:pt x="7" y="130"/>
                    <a:pt x="7" y="130"/>
                  </a:cubicBezTo>
                  <a:cubicBezTo>
                    <a:pt x="0" y="121"/>
                    <a:pt x="0" y="108"/>
                    <a:pt x="8" y="100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90" y="1"/>
                    <a:pt x="105" y="0"/>
                    <a:pt x="115" y="9"/>
                  </a:cubicBezTo>
                  <a:cubicBezTo>
                    <a:pt x="126" y="17"/>
                    <a:pt x="127" y="32"/>
                    <a:pt x="118" y="42"/>
                  </a:cubicBezTo>
                  <a:cubicBezTo>
                    <a:pt x="57" y="115"/>
                    <a:pt x="57" y="115"/>
                    <a:pt x="57" y="115"/>
                  </a:cubicBezTo>
                  <a:cubicBezTo>
                    <a:pt x="121" y="194"/>
                    <a:pt x="121" y="194"/>
                    <a:pt x="121" y="194"/>
                  </a:cubicBezTo>
                  <a:cubicBezTo>
                    <a:pt x="128" y="203"/>
                    <a:pt x="128" y="216"/>
                    <a:pt x="120" y="225"/>
                  </a:cubicBezTo>
                  <a:cubicBezTo>
                    <a:pt x="57" y="296"/>
                    <a:pt x="57" y="296"/>
                    <a:pt x="57" y="296"/>
                  </a:cubicBezTo>
                  <a:cubicBezTo>
                    <a:pt x="121" y="374"/>
                    <a:pt x="121" y="374"/>
                    <a:pt x="121" y="374"/>
                  </a:cubicBezTo>
                  <a:cubicBezTo>
                    <a:pt x="128" y="383"/>
                    <a:pt x="128" y="396"/>
                    <a:pt x="120" y="405"/>
                  </a:cubicBezTo>
                  <a:cubicBezTo>
                    <a:pt x="70" y="461"/>
                    <a:pt x="70" y="461"/>
                    <a:pt x="70" y="461"/>
                  </a:cubicBezTo>
                  <a:cubicBezTo>
                    <a:pt x="130" y="534"/>
                    <a:pt x="130" y="534"/>
                    <a:pt x="130" y="534"/>
                  </a:cubicBezTo>
                  <a:cubicBezTo>
                    <a:pt x="138" y="542"/>
                    <a:pt x="138" y="556"/>
                    <a:pt x="130" y="564"/>
                  </a:cubicBezTo>
                  <a:cubicBezTo>
                    <a:pt x="67" y="639"/>
                    <a:pt x="67" y="639"/>
                    <a:pt x="67" y="639"/>
                  </a:cubicBezTo>
                  <a:cubicBezTo>
                    <a:pt x="129" y="714"/>
                    <a:pt x="129" y="714"/>
                    <a:pt x="129" y="714"/>
                  </a:cubicBezTo>
                  <a:cubicBezTo>
                    <a:pt x="136" y="723"/>
                    <a:pt x="136" y="736"/>
                    <a:pt x="128" y="745"/>
                  </a:cubicBezTo>
                  <a:cubicBezTo>
                    <a:pt x="52" y="833"/>
                    <a:pt x="52" y="833"/>
                    <a:pt x="52" y="833"/>
                  </a:cubicBezTo>
                  <a:cubicBezTo>
                    <a:pt x="47" y="838"/>
                    <a:pt x="41" y="841"/>
                    <a:pt x="34" y="841"/>
                  </a:cubicBez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2540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249E1A7B-1FFD-4002-B8B5-600932743638}"/>
                </a:ext>
              </a:extLst>
            </p:cNvPr>
            <p:cNvSpPr>
              <a:spLocks/>
            </p:cNvSpPr>
            <p:nvPr/>
          </p:nvSpPr>
          <p:spPr bwMode="auto">
            <a:xfrm rot="19800000">
              <a:off x="454918" y="2338868"/>
              <a:ext cx="50931" cy="310350"/>
            </a:xfrm>
            <a:custGeom>
              <a:avLst/>
              <a:gdLst>
                <a:gd name="T0" fmla="*/ 34 w 138"/>
                <a:gd name="T1" fmla="*/ 841 h 841"/>
                <a:gd name="T2" fmla="*/ 18 w 138"/>
                <a:gd name="T3" fmla="*/ 835 h 841"/>
                <a:gd name="T4" fmla="*/ 16 w 138"/>
                <a:gd name="T5" fmla="*/ 801 h 841"/>
                <a:gd name="T6" fmla="*/ 79 w 138"/>
                <a:gd name="T7" fmla="*/ 729 h 841"/>
                <a:gd name="T8" fmla="*/ 17 w 138"/>
                <a:gd name="T9" fmla="*/ 654 h 841"/>
                <a:gd name="T10" fmla="*/ 18 w 138"/>
                <a:gd name="T11" fmla="*/ 624 h 841"/>
                <a:gd name="T12" fmla="*/ 81 w 138"/>
                <a:gd name="T13" fmla="*/ 549 h 841"/>
                <a:gd name="T14" fmla="*/ 20 w 138"/>
                <a:gd name="T15" fmla="*/ 476 h 841"/>
                <a:gd name="T16" fmla="*/ 20 w 138"/>
                <a:gd name="T17" fmla="*/ 445 h 841"/>
                <a:gd name="T18" fmla="*/ 71 w 138"/>
                <a:gd name="T19" fmla="*/ 388 h 841"/>
                <a:gd name="T20" fmla="*/ 7 w 138"/>
                <a:gd name="T21" fmla="*/ 310 h 841"/>
                <a:gd name="T22" fmla="*/ 8 w 138"/>
                <a:gd name="T23" fmla="*/ 279 h 841"/>
                <a:gd name="T24" fmla="*/ 71 w 138"/>
                <a:gd name="T25" fmla="*/ 208 h 841"/>
                <a:gd name="T26" fmla="*/ 7 w 138"/>
                <a:gd name="T27" fmla="*/ 130 h 841"/>
                <a:gd name="T28" fmla="*/ 8 w 138"/>
                <a:gd name="T29" fmla="*/ 100 h 841"/>
                <a:gd name="T30" fmla="*/ 82 w 138"/>
                <a:gd name="T31" fmla="*/ 12 h 841"/>
                <a:gd name="T32" fmla="*/ 115 w 138"/>
                <a:gd name="T33" fmla="*/ 9 h 841"/>
                <a:gd name="T34" fmla="*/ 118 w 138"/>
                <a:gd name="T35" fmla="*/ 42 h 841"/>
                <a:gd name="T36" fmla="*/ 57 w 138"/>
                <a:gd name="T37" fmla="*/ 115 h 841"/>
                <a:gd name="T38" fmla="*/ 121 w 138"/>
                <a:gd name="T39" fmla="*/ 194 h 841"/>
                <a:gd name="T40" fmla="*/ 120 w 138"/>
                <a:gd name="T41" fmla="*/ 225 h 841"/>
                <a:gd name="T42" fmla="*/ 57 w 138"/>
                <a:gd name="T43" fmla="*/ 296 h 841"/>
                <a:gd name="T44" fmla="*/ 121 w 138"/>
                <a:gd name="T45" fmla="*/ 374 h 841"/>
                <a:gd name="T46" fmla="*/ 120 w 138"/>
                <a:gd name="T47" fmla="*/ 405 h 841"/>
                <a:gd name="T48" fmla="*/ 70 w 138"/>
                <a:gd name="T49" fmla="*/ 461 h 841"/>
                <a:gd name="T50" fmla="*/ 130 w 138"/>
                <a:gd name="T51" fmla="*/ 534 h 841"/>
                <a:gd name="T52" fmla="*/ 130 w 138"/>
                <a:gd name="T53" fmla="*/ 564 h 841"/>
                <a:gd name="T54" fmla="*/ 67 w 138"/>
                <a:gd name="T55" fmla="*/ 639 h 841"/>
                <a:gd name="T56" fmla="*/ 129 w 138"/>
                <a:gd name="T57" fmla="*/ 714 h 841"/>
                <a:gd name="T58" fmla="*/ 128 w 138"/>
                <a:gd name="T59" fmla="*/ 745 h 841"/>
                <a:gd name="T60" fmla="*/ 52 w 138"/>
                <a:gd name="T61" fmla="*/ 833 h 841"/>
                <a:gd name="T62" fmla="*/ 34 w 138"/>
                <a:gd name="T63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8" h="841">
                  <a:moveTo>
                    <a:pt x="34" y="841"/>
                  </a:moveTo>
                  <a:cubicBezTo>
                    <a:pt x="28" y="841"/>
                    <a:pt x="23" y="839"/>
                    <a:pt x="18" y="835"/>
                  </a:cubicBezTo>
                  <a:cubicBezTo>
                    <a:pt x="8" y="827"/>
                    <a:pt x="7" y="811"/>
                    <a:pt x="16" y="801"/>
                  </a:cubicBezTo>
                  <a:cubicBezTo>
                    <a:pt x="79" y="729"/>
                    <a:pt x="79" y="729"/>
                    <a:pt x="79" y="729"/>
                  </a:cubicBezTo>
                  <a:cubicBezTo>
                    <a:pt x="17" y="654"/>
                    <a:pt x="17" y="654"/>
                    <a:pt x="17" y="654"/>
                  </a:cubicBezTo>
                  <a:cubicBezTo>
                    <a:pt x="10" y="645"/>
                    <a:pt x="10" y="632"/>
                    <a:pt x="18" y="624"/>
                  </a:cubicBezTo>
                  <a:cubicBezTo>
                    <a:pt x="81" y="549"/>
                    <a:pt x="81" y="549"/>
                    <a:pt x="81" y="549"/>
                  </a:cubicBezTo>
                  <a:cubicBezTo>
                    <a:pt x="20" y="476"/>
                    <a:pt x="20" y="476"/>
                    <a:pt x="20" y="476"/>
                  </a:cubicBezTo>
                  <a:cubicBezTo>
                    <a:pt x="12" y="467"/>
                    <a:pt x="12" y="454"/>
                    <a:pt x="20" y="445"/>
                  </a:cubicBezTo>
                  <a:cubicBezTo>
                    <a:pt x="71" y="388"/>
                    <a:pt x="71" y="388"/>
                    <a:pt x="71" y="388"/>
                  </a:cubicBezTo>
                  <a:cubicBezTo>
                    <a:pt x="7" y="310"/>
                    <a:pt x="7" y="310"/>
                    <a:pt x="7" y="310"/>
                  </a:cubicBezTo>
                  <a:cubicBezTo>
                    <a:pt x="0" y="301"/>
                    <a:pt x="0" y="288"/>
                    <a:pt x="8" y="279"/>
                  </a:cubicBezTo>
                  <a:cubicBezTo>
                    <a:pt x="71" y="208"/>
                    <a:pt x="71" y="208"/>
                    <a:pt x="71" y="208"/>
                  </a:cubicBezTo>
                  <a:cubicBezTo>
                    <a:pt x="7" y="130"/>
                    <a:pt x="7" y="130"/>
                    <a:pt x="7" y="130"/>
                  </a:cubicBezTo>
                  <a:cubicBezTo>
                    <a:pt x="0" y="121"/>
                    <a:pt x="0" y="108"/>
                    <a:pt x="8" y="100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90" y="1"/>
                    <a:pt x="105" y="0"/>
                    <a:pt x="115" y="9"/>
                  </a:cubicBezTo>
                  <a:cubicBezTo>
                    <a:pt x="126" y="17"/>
                    <a:pt x="127" y="32"/>
                    <a:pt x="118" y="42"/>
                  </a:cubicBezTo>
                  <a:cubicBezTo>
                    <a:pt x="57" y="115"/>
                    <a:pt x="57" y="115"/>
                    <a:pt x="57" y="115"/>
                  </a:cubicBezTo>
                  <a:cubicBezTo>
                    <a:pt x="121" y="194"/>
                    <a:pt x="121" y="194"/>
                    <a:pt x="121" y="194"/>
                  </a:cubicBezTo>
                  <a:cubicBezTo>
                    <a:pt x="128" y="203"/>
                    <a:pt x="128" y="216"/>
                    <a:pt x="120" y="225"/>
                  </a:cubicBezTo>
                  <a:cubicBezTo>
                    <a:pt x="57" y="296"/>
                    <a:pt x="57" y="296"/>
                    <a:pt x="57" y="296"/>
                  </a:cubicBezTo>
                  <a:cubicBezTo>
                    <a:pt x="121" y="374"/>
                    <a:pt x="121" y="374"/>
                    <a:pt x="121" y="374"/>
                  </a:cubicBezTo>
                  <a:cubicBezTo>
                    <a:pt x="128" y="383"/>
                    <a:pt x="128" y="396"/>
                    <a:pt x="120" y="405"/>
                  </a:cubicBezTo>
                  <a:cubicBezTo>
                    <a:pt x="70" y="461"/>
                    <a:pt x="70" y="461"/>
                    <a:pt x="70" y="461"/>
                  </a:cubicBezTo>
                  <a:cubicBezTo>
                    <a:pt x="130" y="534"/>
                    <a:pt x="130" y="534"/>
                    <a:pt x="130" y="534"/>
                  </a:cubicBezTo>
                  <a:cubicBezTo>
                    <a:pt x="138" y="542"/>
                    <a:pt x="138" y="556"/>
                    <a:pt x="130" y="564"/>
                  </a:cubicBezTo>
                  <a:cubicBezTo>
                    <a:pt x="67" y="639"/>
                    <a:pt x="67" y="639"/>
                    <a:pt x="67" y="639"/>
                  </a:cubicBezTo>
                  <a:cubicBezTo>
                    <a:pt x="129" y="714"/>
                    <a:pt x="129" y="714"/>
                    <a:pt x="129" y="714"/>
                  </a:cubicBezTo>
                  <a:cubicBezTo>
                    <a:pt x="136" y="723"/>
                    <a:pt x="136" y="736"/>
                    <a:pt x="128" y="745"/>
                  </a:cubicBezTo>
                  <a:cubicBezTo>
                    <a:pt x="52" y="833"/>
                    <a:pt x="52" y="833"/>
                    <a:pt x="52" y="833"/>
                  </a:cubicBezTo>
                  <a:cubicBezTo>
                    <a:pt x="47" y="838"/>
                    <a:pt x="41" y="841"/>
                    <a:pt x="34" y="841"/>
                  </a:cubicBezTo>
                  <a:close/>
                </a:path>
              </a:pathLst>
            </a:custGeom>
            <a:solidFill>
              <a:schemeClr val="accent5"/>
            </a:solidFill>
            <a:ln w="1905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FDB698-602C-4773-BE21-5A20AD626043}"/>
              </a:ext>
            </a:extLst>
          </p:cNvPr>
          <p:cNvGrpSpPr/>
          <p:nvPr/>
        </p:nvGrpSpPr>
        <p:grpSpPr>
          <a:xfrm>
            <a:off x="10399703" y="5999063"/>
            <a:ext cx="222632" cy="195900"/>
            <a:chOff x="1408659" y="4399010"/>
            <a:chExt cx="361762" cy="318324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0DD95F60-6CC8-4E09-842D-D9E3BF744100}"/>
                </a:ext>
              </a:extLst>
            </p:cNvPr>
            <p:cNvSpPr>
              <a:spLocks noEditPoints="1"/>
            </p:cNvSpPr>
            <p:nvPr/>
          </p:nvSpPr>
          <p:spPr bwMode="auto">
            <a:xfrm rot="20700000">
              <a:off x="1491301" y="4437578"/>
              <a:ext cx="279120" cy="279756"/>
            </a:xfrm>
            <a:custGeom>
              <a:avLst/>
              <a:gdLst>
                <a:gd name="T0" fmla="*/ 850 w 874"/>
                <a:gd name="T1" fmla="*/ 874 h 874"/>
                <a:gd name="T2" fmla="*/ 24 w 874"/>
                <a:gd name="T3" fmla="*/ 874 h 874"/>
                <a:gd name="T4" fmla="*/ 0 w 874"/>
                <a:gd name="T5" fmla="*/ 850 h 874"/>
                <a:gd name="T6" fmla="*/ 0 w 874"/>
                <a:gd name="T7" fmla="*/ 24 h 874"/>
                <a:gd name="T8" fmla="*/ 24 w 874"/>
                <a:gd name="T9" fmla="*/ 0 h 874"/>
                <a:gd name="T10" fmla="*/ 850 w 874"/>
                <a:gd name="T11" fmla="*/ 0 h 874"/>
                <a:gd name="T12" fmla="*/ 874 w 874"/>
                <a:gd name="T13" fmla="*/ 24 h 874"/>
                <a:gd name="T14" fmla="*/ 874 w 874"/>
                <a:gd name="T15" fmla="*/ 850 h 874"/>
                <a:gd name="T16" fmla="*/ 850 w 874"/>
                <a:gd name="T17" fmla="*/ 874 h 874"/>
                <a:gd name="T18" fmla="*/ 48 w 874"/>
                <a:gd name="T19" fmla="*/ 826 h 874"/>
                <a:gd name="T20" fmla="*/ 826 w 874"/>
                <a:gd name="T21" fmla="*/ 826 h 874"/>
                <a:gd name="T22" fmla="*/ 826 w 874"/>
                <a:gd name="T23" fmla="*/ 48 h 874"/>
                <a:gd name="T24" fmla="*/ 48 w 874"/>
                <a:gd name="T25" fmla="*/ 48 h 874"/>
                <a:gd name="T26" fmla="*/ 48 w 874"/>
                <a:gd name="T27" fmla="*/ 826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4" h="874">
                  <a:moveTo>
                    <a:pt x="850" y="874"/>
                  </a:moveTo>
                  <a:cubicBezTo>
                    <a:pt x="24" y="874"/>
                    <a:pt x="24" y="874"/>
                    <a:pt x="24" y="874"/>
                  </a:cubicBezTo>
                  <a:cubicBezTo>
                    <a:pt x="11" y="874"/>
                    <a:pt x="0" y="863"/>
                    <a:pt x="0" y="85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63" y="0"/>
                    <a:pt x="874" y="11"/>
                    <a:pt x="874" y="24"/>
                  </a:cubicBezTo>
                  <a:cubicBezTo>
                    <a:pt x="874" y="850"/>
                    <a:pt x="874" y="850"/>
                    <a:pt x="874" y="850"/>
                  </a:cubicBezTo>
                  <a:cubicBezTo>
                    <a:pt x="874" y="863"/>
                    <a:pt x="863" y="874"/>
                    <a:pt x="850" y="874"/>
                  </a:cubicBezTo>
                  <a:close/>
                  <a:moveTo>
                    <a:pt x="48" y="826"/>
                  </a:moveTo>
                  <a:cubicBezTo>
                    <a:pt x="826" y="826"/>
                    <a:pt x="826" y="826"/>
                    <a:pt x="826" y="826"/>
                  </a:cubicBezTo>
                  <a:cubicBezTo>
                    <a:pt x="826" y="48"/>
                    <a:pt x="826" y="48"/>
                    <a:pt x="826" y="48"/>
                  </a:cubicBezTo>
                  <a:cubicBezTo>
                    <a:pt x="48" y="48"/>
                    <a:pt x="48" y="48"/>
                    <a:pt x="48" y="48"/>
                  </a:cubicBezTo>
                  <a:lnTo>
                    <a:pt x="48" y="826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2540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254B035A-EEF3-4433-AABC-A41BD0C54DDB}"/>
                </a:ext>
              </a:extLst>
            </p:cNvPr>
            <p:cNvSpPr>
              <a:spLocks noEditPoints="1"/>
            </p:cNvSpPr>
            <p:nvPr/>
          </p:nvSpPr>
          <p:spPr bwMode="auto">
            <a:xfrm rot="20700000">
              <a:off x="1408659" y="4399010"/>
              <a:ext cx="279120" cy="279756"/>
            </a:xfrm>
            <a:custGeom>
              <a:avLst/>
              <a:gdLst>
                <a:gd name="T0" fmla="*/ 850 w 874"/>
                <a:gd name="T1" fmla="*/ 874 h 874"/>
                <a:gd name="T2" fmla="*/ 24 w 874"/>
                <a:gd name="T3" fmla="*/ 874 h 874"/>
                <a:gd name="T4" fmla="*/ 0 w 874"/>
                <a:gd name="T5" fmla="*/ 850 h 874"/>
                <a:gd name="T6" fmla="*/ 0 w 874"/>
                <a:gd name="T7" fmla="*/ 24 h 874"/>
                <a:gd name="T8" fmla="*/ 24 w 874"/>
                <a:gd name="T9" fmla="*/ 0 h 874"/>
                <a:gd name="T10" fmla="*/ 850 w 874"/>
                <a:gd name="T11" fmla="*/ 0 h 874"/>
                <a:gd name="T12" fmla="*/ 874 w 874"/>
                <a:gd name="T13" fmla="*/ 24 h 874"/>
                <a:gd name="T14" fmla="*/ 874 w 874"/>
                <a:gd name="T15" fmla="*/ 850 h 874"/>
                <a:gd name="T16" fmla="*/ 850 w 874"/>
                <a:gd name="T17" fmla="*/ 874 h 874"/>
                <a:gd name="T18" fmla="*/ 48 w 874"/>
                <a:gd name="T19" fmla="*/ 826 h 874"/>
                <a:gd name="T20" fmla="*/ 826 w 874"/>
                <a:gd name="T21" fmla="*/ 826 h 874"/>
                <a:gd name="T22" fmla="*/ 826 w 874"/>
                <a:gd name="T23" fmla="*/ 48 h 874"/>
                <a:gd name="T24" fmla="*/ 48 w 874"/>
                <a:gd name="T25" fmla="*/ 48 h 874"/>
                <a:gd name="T26" fmla="*/ 48 w 874"/>
                <a:gd name="T27" fmla="*/ 826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4" h="874">
                  <a:moveTo>
                    <a:pt x="850" y="874"/>
                  </a:moveTo>
                  <a:cubicBezTo>
                    <a:pt x="24" y="874"/>
                    <a:pt x="24" y="874"/>
                    <a:pt x="24" y="874"/>
                  </a:cubicBezTo>
                  <a:cubicBezTo>
                    <a:pt x="11" y="874"/>
                    <a:pt x="0" y="863"/>
                    <a:pt x="0" y="85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63" y="0"/>
                    <a:pt x="874" y="11"/>
                    <a:pt x="874" y="24"/>
                  </a:cubicBezTo>
                  <a:cubicBezTo>
                    <a:pt x="874" y="850"/>
                    <a:pt x="874" y="850"/>
                    <a:pt x="874" y="850"/>
                  </a:cubicBezTo>
                  <a:cubicBezTo>
                    <a:pt x="874" y="863"/>
                    <a:pt x="863" y="874"/>
                    <a:pt x="850" y="874"/>
                  </a:cubicBezTo>
                  <a:close/>
                  <a:moveTo>
                    <a:pt x="48" y="826"/>
                  </a:moveTo>
                  <a:cubicBezTo>
                    <a:pt x="826" y="826"/>
                    <a:pt x="826" y="826"/>
                    <a:pt x="826" y="826"/>
                  </a:cubicBezTo>
                  <a:cubicBezTo>
                    <a:pt x="826" y="48"/>
                    <a:pt x="826" y="48"/>
                    <a:pt x="826" y="48"/>
                  </a:cubicBezTo>
                  <a:cubicBezTo>
                    <a:pt x="48" y="48"/>
                    <a:pt x="48" y="48"/>
                    <a:pt x="48" y="48"/>
                  </a:cubicBezTo>
                  <a:lnTo>
                    <a:pt x="48" y="826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B677C4-D652-49B1-A963-162B0ED02C15}"/>
              </a:ext>
            </a:extLst>
          </p:cNvPr>
          <p:cNvGrpSpPr/>
          <p:nvPr/>
        </p:nvGrpSpPr>
        <p:grpSpPr>
          <a:xfrm>
            <a:off x="2159189" y="1442134"/>
            <a:ext cx="198924" cy="155118"/>
            <a:chOff x="1453368" y="1325519"/>
            <a:chExt cx="198924" cy="155118"/>
          </a:xfrm>
        </p:grpSpPr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FCCFC334-16C4-450A-90E4-C1C2557224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36010" y="1364087"/>
              <a:ext cx="116282" cy="116550"/>
            </a:xfrm>
            <a:custGeom>
              <a:avLst/>
              <a:gdLst>
                <a:gd name="T0" fmla="*/ 108 w 216"/>
                <a:gd name="T1" fmla="*/ 216 h 216"/>
                <a:gd name="T2" fmla="*/ 0 w 216"/>
                <a:gd name="T3" fmla="*/ 108 h 216"/>
                <a:gd name="T4" fmla="*/ 108 w 216"/>
                <a:gd name="T5" fmla="*/ 0 h 216"/>
                <a:gd name="T6" fmla="*/ 216 w 216"/>
                <a:gd name="T7" fmla="*/ 108 h 216"/>
                <a:gd name="T8" fmla="*/ 108 w 216"/>
                <a:gd name="T9" fmla="*/ 216 h 216"/>
                <a:gd name="T10" fmla="*/ 108 w 216"/>
                <a:gd name="T11" fmla="*/ 48 h 216"/>
                <a:gd name="T12" fmla="*/ 48 w 216"/>
                <a:gd name="T13" fmla="*/ 108 h 216"/>
                <a:gd name="T14" fmla="*/ 108 w 216"/>
                <a:gd name="T15" fmla="*/ 168 h 216"/>
                <a:gd name="T16" fmla="*/ 168 w 216"/>
                <a:gd name="T17" fmla="*/ 108 h 216"/>
                <a:gd name="T18" fmla="*/ 108 w 216"/>
                <a:gd name="T19" fmla="*/ 48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6" h="216">
                  <a:moveTo>
                    <a:pt x="108" y="216"/>
                  </a:moveTo>
                  <a:cubicBezTo>
                    <a:pt x="48" y="216"/>
                    <a:pt x="0" y="168"/>
                    <a:pt x="0" y="108"/>
                  </a:cubicBezTo>
                  <a:cubicBezTo>
                    <a:pt x="0" y="48"/>
                    <a:pt x="48" y="0"/>
                    <a:pt x="108" y="0"/>
                  </a:cubicBezTo>
                  <a:cubicBezTo>
                    <a:pt x="168" y="0"/>
                    <a:pt x="216" y="48"/>
                    <a:pt x="216" y="108"/>
                  </a:cubicBezTo>
                  <a:cubicBezTo>
                    <a:pt x="216" y="168"/>
                    <a:pt x="168" y="216"/>
                    <a:pt x="108" y="216"/>
                  </a:cubicBezTo>
                  <a:close/>
                  <a:moveTo>
                    <a:pt x="108" y="48"/>
                  </a:moveTo>
                  <a:cubicBezTo>
                    <a:pt x="75" y="48"/>
                    <a:pt x="48" y="75"/>
                    <a:pt x="48" y="108"/>
                  </a:cubicBezTo>
                  <a:cubicBezTo>
                    <a:pt x="48" y="141"/>
                    <a:pt x="75" y="168"/>
                    <a:pt x="108" y="168"/>
                  </a:cubicBezTo>
                  <a:cubicBezTo>
                    <a:pt x="141" y="168"/>
                    <a:pt x="168" y="141"/>
                    <a:pt x="168" y="108"/>
                  </a:cubicBezTo>
                  <a:cubicBezTo>
                    <a:pt x="168" y="75"/>
                    <a:pt x="141" y="48"/>
                    <a:pt x="108" y="48"/>
                  </a:cubicBez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2540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910EF777-885E-4660-8E6C-0391E9FCAA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53368" y="1325519"/>
              <a:ext cx="116282" cy="116550"/>
            </a:xfrm>
            <a:custGeom>
              <a:avLst/>
              <a:gdLst>
                <a:gd name="T0" fmla="*/ 108 w 216"/>
                <a:gd name="T1" fmla="*/ 216 h 216"/>
                <a:gd name="T2" fmla="*/ 0 w 216"/>
                <a:gd name="T3" fmla="*/ 108 h 216"/>
                <a:gd name="T4" fmla="*/ 108 w 216"/>
                <a:gd name="T5" fmla="*/ 0 h 216"/>
                <a:gd name="T6" fmla="*/ 216 w 216"/>
                <a:gd name="T7" fmla="*/ 108 h 216"/>
                <a:gd name="T8" fmla="*/ 108 w 216"/>
                <a:gd name="T9" fmla="*/ 216 h 216"/>
                <a:gd name="T10" fmla="*/ 108 w 216"/>
                <a:gd name="T11" fmla="*/ 48 h 216"/>
                <a:gd name="T12" fmla="*/ 48 w 216"/>
                <a:gd name="T13" fmla="*/ 108 h 216"/>
                <a:gd name="T14" fmla="*/ 108 w 216"/>
                <a:gd name="T15" fmla="*/ 168 h 216"/>
                <a:gd name="T16" fmla="*/ 168 w 216"/>
                <a:gd name="T17" fmla="*/ 108 h 216"/>
                <a:gd name="T18" fmla="*/ 108 w 216"/>
                <a:gd name="T19" fmla="*/ 48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6" h="216">
                  <a:moveTo>
                    <a:pt x="108" y="216"/>
                  </a:moveTo>
                  <a:cubicBezTo>
                    <a:pt x="48" y="216"/>
                    <a:pt x="0" y="168"/>
                    <a:pt x="0" y="108"/>
                  </a:cubicBezTo>
                  <a:cubicBezTo>
                    <a:pt x="0" y="48"/>
                    <a:pt x="48" y="0"/>
                    <a:pt x="108" y="0"/>
                  </a:cubicBezTo>
                  <a:cubicBezTo>
                    <a:pt x="168" y="0"/>
                    <a:pt x="216" y="48"/>
                    <a:pt x="216" y="108"/>
                  </a:cubicBezTo>
                  <a:cubicBezTo>
                    <a:pt x="216" y="168"/>
                    <a:pt x="168" y="216"/>
                    <a:pt x="108" y="216"/>
                  </a:cubicBezTo>
                  <a:close/>
                  <a:moveTo>
                    <a:pt x="108" y="48"/>
                  </a:moveTo>
                  <a:cubicBezTo>
                    <a:pt x="75" y="48"/>
                    <a:pt x="48" y="75"/>
                    <a:pt x="48" y="108"/>
                  </a:cubicBezTo>
                  <a:cubicBezTo>
                    <a:pt x="48" y="141"/>
                    <a:pt x="75" y="168"/>
                    <a:pt x="108" y="168"/>
                  </a:cubicBezTo>
                  <a:cubicBezTo>
                    <a:pt x="141" y="168"/>
                    <a:pt x="168" y="141"/>
                    <a:pt x="168" y="108"/>
                  </a:cubicBezTo>
                  <a:cubicBezTo>
                    <a:pt x="168" y="75"/>
                    <a:pt x="141" y="48"/>
                    <a:pt x="108" y="48"/>
                  </a:cubicBezTo>
                  <a:close/>
                </a:path>
              </a:pathLst>
            </a:custGeom>
            <a:solidFill>
              <a:schemeClr val="accent3"/>
            </a:solidFill>
            <a:ln w="19050">
              <a:solidFill>
                <a:schemeClr val="accent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PA_库_文本框 25">
            <a:extLst>
              <a:ext uri="{FF2B5EF4-FFF2-40B4-BE49-F238E27FC236}">
                <a16:creationId xmlns:a16="http://schemas.microsoft.com/office/drawing/2014/main" id="{6DE42AA2-8117-4B7E-BFEE-417B9A21AE7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92297" y="4839990"/>
            <a:ext cx="8607406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The quick, brown fox jumps over a lazy dog. DJs flock by-time MTV ax quiz prog. Junk MTV quiz graceby by fox whelps. Bawds jog, flick quartz, vex nymphs. Waltz, bad nymph, for quick jigs vex! Fox nymphs grab quick-jived waltz.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71210CF-A43D-436B-86F1-F8EB5E31CF83}"/>
              </a:ext>
            </a:extLst>
          </p:cNvPr>
          <p:cNvGrpSpPr/>
          <p:nvPr/>
        </p:nvGrpSpPr>
        <p:grpSpPr>
          <a:xfrm>
            <a:off x="5725398" y="5737186"/>
            <a:ext cx="741204" cy="129102"/>
            <a:chOff x="5510618" y="5867489"/>
            <a:chExt cx="741204" cy="129102"/>
          </a:xfrm>
          <a:solidFill>
            <a:schemeClr val="accent1"/>
          </a:solidFill>
        </p:grpSpPr>
        <p:sp>
          <p:nvSpPr>
            <p:cNvPr id="28" name="Freeform 75">
              <a:extLst>
                <a:ext uri="{FF2B5EF4-FFF2-40B4-BE49-F238E27FC236}">
                  <a16:creationId xmlns:a16="http://schemas.microsoft.com/office/drawing/2014/main" id="{E149C7F6-98C8-4B31-9569-00DBCE0B1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4996" y="5867489"/>
              <a:ext cx="69517" cy="129102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  <p:sp>
          <p:nvSpPr>
            <p:cNvPr id="29" name="Freeform 85">
              <a:extLst>
                <a:ext uri="{FF2B5EF4-FFF2-40B4-BE49-F238E27FC236}">
                  <a16:creationId xmlns:a16="http://schemas.microsoft.com/office/drawing/2014/main" id="{F2B84D36-241D-438C-8E84-DEC7AD69AC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0618" y="5879488"/>
              <a:ext cx="130758" cy="105104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  <p:sp>
          <p:nvSpPr>
            <p:cNvPr id="30" name="Freeform 87">
              <a:extLst>
                <a:ext uri="{FF2B5EF4-FFF2-40B4-BE49-F238E27FC236}">
                  <a16:creationId xmlns:a16="http://schemas.microsoft.com/office/drawing/2014/main" id="{7128B8CC-141F-4E94-8810-FD8CBFE5C0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30995" y="5870385"/>
              <a:ext cx="120827" cy="123310"/>
            </a:xfrm>
            <a:custGeom>
              <a:avLst/>
              <a:gdLst>
                <a:gd name="T0" fmla="*/ 187705 w 426"/>
                <a:gd name="T1" fmla="*/ 115822 h 435"/>
                <a:gd name="T2" fmla="*/ 187705 w 426"/>
                <a:gd name="T3" fmla="*/ 115822 h 435"/>
                <a:gd name="T4" fmla="*/ 115888 w 426"/>
                <a:gd name="T5" fmla="*/ 188143 h 435"/>
                <a:gd name="T6" fmla="*/ 42982 w 426"/>
                <a:gd name="T7" fmla="*/ 115822 h 435"/>
                <a:gd name="T8" fmla="*/ 47878 w 426"/>
                <a:gd name="T9" fmla="*/ 106034 h 435"/>
                <a:gd name="T10" fmla="*/ 0 w 426"/>
                <a:gd name="T11" fmla="*/ 106034 h 435"/>
                <a:gd name="T12" fmla="*/ 0 w 426"/>
                <a:gd name="T13" fmla="*/ 197387 h 435"/>
                <a:gd name="T14" fmla="*/ 33733 w 426"/>
                <a:gd name="T15" fmla="*/ 235994 h 435"/>
                <a:gd name="T16" fmla="*/ 197498 w 426"/>
                <a:gd name="T17" fmla="*/ 235994 h 435"/>
                <a:gd name="T18" fmla="*/ 231231 w 426"/>
                <a:gd name="T19" fmla="*/ 197387 h 435"/>
                <a:gd name="T20" fmla="*/ 231231 w 426"/>
                <a:gd name="T21" fmla="*/ 106034 h 435"/>
                <a:gd name="T22" fmla="*/ 183353 w 426"/>
                <a:gd name="T23" fmla="*/ 106034 h 435"/>
                <a:gd name="T24" fmla="*/ 187705 w 426"/>
                <a:gd name="T25" fmla="*/ 115822 h 435"/>
                <a:gd name="T26" fmla="*/ 197498 w 426"/>
                <a:gd name="T27" fmla="*/ 0 h 435"/>
                <a:gd name="T28" fmla="*/ 197498 w 426"/>
                <a:gd name="T29" fmla="*/ 0 h 435"/>
                <a:gd name="T30" fmla="*/ 33733 w 426"/>
                <a:gd name="T31" fmla="*/ 0 h 435"/>
                <a:gd name="T32" fmla="*/ 0 w 426"/>
                <a:gd name="T33" fmla="*/ 38607 h 435"/>
                <a:gd name="T34" fmla="*/ 0 w 426"/>
                <a:gd name="T35" fmla="*/ 77215 h 435"/>
                <a:gd name="T36" fmla="*/ 57672 w 426"/>
                <a:gd name="T37" fmla="*/ 77215 h 435"/>
                <a:gd name="T38" fmla="*/ 115888 w 426"/>
                <a:gd name="T39" fmla="*/ 48395 h 435"/>
                <a:gd name="T40" fmla="*/ 173559 w 426"/>
                <a:gd name="T41" fmla="*/ 77215 h 435"/>
                <a:gd name="T42" fmla="*/ 231231 w 426"/>
                <a:gd name="T43" fmla="*/ 77215 h 435"/>
                <a:gd name="T44" fmla="*/ 231231 w 426"/>
                <a:gd name="T45" fmla="*/ 38607 h 435"/>
                <a:gd name="T46" fmla="*/ 197498 w 426"/>
                <a:gd name="T47" fmla="*/ 0 h 435"/>
                <a:gd name="T48" fmla="*/ 212188 w 426"/>
                <a:gd name="T49" fmla="*/ 48395 h 435"/>
                <a:gd name="T50" fmla="*/ 212188 w 426"/>
                <a:gd name="T51" fmla="*/ 48395 h 435"/>
                <a:gd name="T52" fmla="*/ 207292 w 426"/>
                <a:gd name="T53" fmla="*/ 52745 h 435"/>
                <a:gd name="T54" fmla="*/ 187705 w 426"/>
                <a:gd name="T55" fmla="*/ 52745 h 435"/>
                <a:gd name="T56" fmla="*/ 178456 w 426"/>
                <a:gd name="T57" fmla="*/ 48395 h 435"/>
                <a:gd name="T58" fmla="*/ 178456 w 426"/>
                <a:gd name="T59" fmla="*/ 28820 h 435"/>
                <a:gd name="T60" fmla="*/ 187705 w 426"/>
                <a:gd name="T61" fmla="*/ 19576 h 435"/>
                <a:gd name="T62" fmla="*/ 207292 w 426"/>
                <a:gd name="T63" fmla="*/ 19576 h 435"/>
                <a:gd name="T64" fmla="*/ 212188 w 426"/>
                <a:gd name="T65" fmla="*/ 28820 h 435"/>
                <a:gd name="T66" fmla="*/ 212188 w 426"/>
                <a:gd name="T67" fmla="*/ 48395 h 435"/>
                <a:gd name="T68" fmla="*/ 158869 w 426"/>
                <a:gd name="T69" fmla="*/ 115822 h 435"/>
                <a:gd name="T70" fmla="*/ 158869 w 426"/>
                <a:gd name="T71" fmla="*/ 115822 h 435"/>
                <a:gd name="T72" fmla="*/ 115888 w 426"/>
                <a:gd name="T73" fmla="*/ 72321 h 435"/>
                <a:gd name="T74" fmla="*/ 71818 w 426"/>
                <a:gd name="T75" fmla="*/ 115822 h 435"/>
                <a:gd name="T76" fmla="*/ 115888 w 426"/>
                <a:gd name="T77" fmla="*/ 159323 h 435"/>
                <a:gd name="T78" fmla="*/ 158869 w 426"/>
                <a:gd name="T79" fmla="*/ 115822 h 43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26" h="435">
                  <a:moveTo>
                    <a:pt x="345" y="213"/>
                  </a:moveTo>
                  <a:lnTo>
                    <a:pt x="345" y="213"/>
                  </a:lnTo>
                  <a:cubicBezTo>
                    <a:pt x="345" y="284"/>
                    <a:pt x="284" y="346"/>
                    <a:pt x="213" y="346"/>
                  </a:cubicBezTo>
                  <a:cubicBezTo>
                    <a:pt x="142" y="346"/>
                    <a:pt x="79" y="284"/>
                    <a:pt x="79" y="213"/>
                  </a:cubicBezTo>
                  <a:cubicBezTo>
                    <a:pt x="79" y="203"/>
                    <a:pt x="88" y="203"/>
                    <a:pt x="88" y="19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363"/>
                    <a:pt x="0" y="363"/>
                    <a:pt x="0" y="363"/>
                  </a:cubicBezTo>
                  <a:cubicBezTo>
                    <a:pt x="0" y="399"/>
                    <a:pt x="26" y="434"/>
                    <a:pt x="62" y="434"/>
                  </a:cubicBezTo>
                  <a:cubicBezTo>
                    <a:pt x="363" y="434"/>
                    <a:pt x="363" y="434"/>
                    <a:pt x="363" y="434"/>
                  </a:cubicBezTo>
                  <a:cubicBezTo>
                    <a:pt x="398" y="434"/>
                    <a:pt x="425" y="399"/>
                    <a:pt x="425" y="363"/>
                  </a:cubicBezTo>
                  <a:cubicBezTo>
                    <a:pt x="425" y="195"/>
                    <a:pt x="425" y="195"/>
                    <a:pt x="425" y="195"/>
                  </a:cubicBezTo>
                  <a:cubicBezTo>
                    <a:pt x="337" y="195"/>
                    <a:pt x="337" y="195"/>
                    <a:pt x="337" y="195"/>
                  </a:cubicBezTo>
                  <a:cubicBezTo>
                    <a:pt x="337" y="203"/>
                    <a:pt x="345" y="203"/>
                    <a:pt x="345" y="213"/>
                  </a:cubicBezTo>
                  <a:close/>
                  <a:moveTo>
                    <a:pt x="363" y="0"/>
                  </a:moveTo>
                  <a:lnTo>
                    <a:pt x="363" y="0"/>
                  </a:lnTo>
                  <a:cubicBezTo>
                    <a:pt x="62" y="0"/>
                    <a:pt x="62" y="0"/>
                    <a:pt x="62" y="0"/>
                  </a:cubicBezTo>
                  <a:cubicBezTo>
                    <a:pt x="26" y="0"/>
                    <a:pt x="0" y="36"/>
                    <a:pt x="0" y="71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106" y="142"/>
                    <a:pt x="106" y="142"/>
                    <a:pt x="106" y="142"/>
                  </a:cubicBezTo>
                  <a:cubicBezTo>
                    <a:pt x="132" y="106"/>
                    <a:pt x="168" y="89"/>
                    <a:pt x="213" y="89"/>
                  </a:cubicBezTo>
                  <a:cubicBezTo>
                    <a:pt x="257" y="89"/>
                    <a:pt x="292" y="106"/>
                    <a:pt x="319" y="142"/>
                  </a:cubicBezTo>
                  <a:cubicBezTo>
                    <a:pt x="425" y="142"/>
                    <a:pt x="425" y="142"/>
                    <a:pt x="425" y="142"/>
                  </a:cubicBezTo>
                  <a:cubicBezTo>
                    <a:pt x="425" y="71"/>
                    <a:pt x="425" y="71"/>
                    <a:pt x="425" y="71"/>
                  </a:cubicBezTo>
                  <a:cubicBezTo>
                    <a:pt x="425" y="36"/>
                    <a:pt x="398" y="0"/>
                    <a:pt x="363" y="0"/>
                  </a:cubicBezTo>
                  <a:close/>
                  <a:moveTo>
                    <a:pt x="390" y="89"/>
                  </a:moveTo>
                  <a:lnTo>
                    <a:pt x="390" y="89"/>
                  </a:lnTo>
                  <a:cubicBezTo>
                    <a:pt x="390" y="89"/>
                    <a:pt x="390" y="97"/>
                    <a:pt x="381" y="97"/>
                  </a:cubicBezTo>
                  <a:cubicBezTo>
                    <a:pt x="345" y="97"/>
                    <a:pt x="345" y="97"/>
                    <a:pt x="345" y="97"/>
                  </a:cubicBezTo>
                  <a:cubicBezTo>
                    <a:pt x="337" y="97"/>
                    <a:pt x="328" y="89"/>
                    <a:pt x="328" y="89"/>
                  </a:cubicBezTo>
                  <a:cubicBezTo>
                    <a:pt x="328" y="53"/>
                    <a:pt x="328" y="53"/>
                    <a:pt x="328" y="53"/>
                  </a:cubicBezTo>
                  <a:cubicBezTo>
                    <a:pt x="328" y="44"/>
                    <a:pt x="337" y="36"/>
                    <a:pt x="345" y="36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90" y="36"/>
                    <a:pt x="390" y="44"/>
                    <a:pt x="390" y="53"/>
                  </a:cubicBezTo>
                  <a:lnTo>
                    <a:pt x="390" y="89"/>
                  </a:lnTo>
                  <a:close/>
                  <a:moveTo>
                    <a:pt x="292" y="213"/>
                  </a:moveTo>
                  <a:lnTo>
                    <a:pt x="292" y="213"/>
                  </a:lnTo>
                  <a:cubicBezTo>
                    <a:pt x="292" y="168"/>
                    <a:pt x="257" y="133"/>
                    <a:pt x="213" y="133"/>
                  </a:cubicBezTo>
                  <a:cubicBezTo>
                    <a:pt x="168" y="133"/>
                    <a:pt x="132" y="168"/>
                    <a:pt x="132" y="213"/>
                  </a:cubicBezTo>
                  <a:cubicBezTo>
                    <a:pt x="132" y="257"/>
                    <a:pt x="168" y="293"/>
                    <a:pt x="213" y="293"/>
                  </a:cubicBezTo>
                  <a:cubicBezTo>
                    <a:pt x="257" y="293"/>
                    <a:pt x="292" y="257"/>
                    <a:pt x="292" y="21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sp>
        <p:nvSpPr>
          <p:cNvPr id="3" name="PA_库_矩形 2"/>
          <p:cNvSpPr/>
          <p:nvPr>
            <p:custDataLst>
              <p:tags r:id="rId4"/>
            </p:custDataLst>
          </p:nvPr>
        </p:nvSpPr>
        <p:spPr>
          <a:xfrm>
            <a:off x="1840398" y="2222505"/>
            <a:ext cx="8594020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3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0" scaled="1"/>
                  <a:tileRect/>
                </a:gradFill>
                <a:latin typeface="Brush Script Std" panose="03060802040607070404" pitchFamily="66" charset="0"/>
              </a:rPr>
              <a:t>Introduction</a:t>
            </a:r>
            <a:endParaRPr lang="zh-CN" altLang="en-US" sz="13800" dirty="0">
              <a:latin typeface="Brush Script Std" panose="0306080204060707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191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4="http://schemas.microsoft.com/office/powerpoint/2010/main" xmlns:a16="http://schemas.microsoft.com/office/drawing/2014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accel="30000" decel="26000" autoRev="1" fill="hold" grpId="2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9" grpId="0" autoUpdateAnimBg="0"/>
      <p:bldP spid="26" grpId="0" autoUpdateAnimBg="0"/>
      <p:bldP spid="3" grpId="0" autoUpdateAnimBg="0"/>
      <p:bldP spid="3" grpId="1" autoUpdateAnimBg="0"/>
      <p:bldP spid="3" grpId="2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96208646-8800-42BF-86DC-E50BFEE5902B}"/>
              </a:ext>
            </a:extLst>
          </p:cNvPr>
          <p:cNvGrpSpPr/>
          <p:nvPr/>
        </p:nvGrpSpPr>
        <p:grpSpPr>
          <a:xfrm>
            <a:off x="4953794" y="1910658"/>
            <a:ext cx="6574232" cy="4385949"/>
            <a:chOff x="4953794" y="918349"/>
            <a:chExt cx="6674644" cy="4452938"/>
          </a:xfrm>
          <a:solidFill>
            <a:schemeClr val="accent4"/>
          </a:solidFill>
          <a:effectLst>
            <a:outerShdw blurRad="558800" dist="762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F713CA5-A019-43C2-9636-636F8EF61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648" y="1673205"/>
              <a:ext cx="816769" cy="634604"/>
            </a:xfrm>
            <a:custGeom>
              <a:avLst/>
              <a:gdLst>
                <a:gd name="T0" fmla="*/ 677 w 686"/>
                <a:gd name="T1" fmla="*/ 332 h 533"/>
                <a:gd name="T2" fmla="*/ 674 w 686"/>
                <a:gd name="T3" fmla="*/ 393 h 533"/>
                <a:gd name="T4" fmla="*/ 674 w 686"/>
                <a:gd name="T5" fmla="*/ 455 h 533"/>
                <a:gd name="T6" fmla="*/ 672 w 686"/>
                <a:gd name="T7" fmla="*/ 516 h 533"/>
                <a:gd name="T8" fmla="*/ 627 w 686"/>
                <a:gd name="T9" fmla="*/ 531 h 533"/>
                <a:gd name="T10" fmla="*/ 566 w 686"/>
                <a:gd name="T11" fmla="*/ 528 h 533"/>
                <a:gd name="T12" fmla="*/ 507 w 686"/>
                <a:gd name="T13" fmla="*/ 523 h 533"/>
                <a:gd name="T14" fmla="*/ 445 w 686"/>
                <a:gd name="T15" fmla="*/ 521 h 533"/>
                <a:gd name="T16" fmla="*/ 386 w 686"/>
                <a:gd name="T17" fmla="*/ 519 h 533"/>
                <a:gd name="T18" fmla="*/ 327 w 686"/>
                <a:gd name="T19" fmla="*/ 514 h 533"/>
                <a:gd name="T20" fmla="*/ 265 w 686"/>
                <a:gd name="T21" fmla="*/ 509 h 533"/>
                <a:gd name="T22" fmla="*/ 206 w 686"/>
                <a:gd name="T23" fmla="*/ 504 h 533"/>
                <a:gd name="T24" fmla="*/ 156 w 686"/>
                <a:gd name="T25" fmla="*/ 500 h 533"/>
                <a:gd name="T26" fmla="*/ 107 w 686"/>
                <a:gd name="T27" fmla="*/ 495 h 533"/>
                <a:gd name="T28" fmla="*/ 59 w 686"/>
                <a:gd name="T29" fmla="*/ 493 h 533"/>
                <a:gd name="T30" fmla="*/ 12 w 686"/>
                <a:gd name="T31" fmla="*/ 488 h 533"/>
                <a:gd name="T32" fmla="*/ 0 w 686"/>
                <a:gd name="T33" fmla="*/ 486 h 533"/>
                <a:gd name="T34" fmla="*/ 0 w 686"/>
                <a:gd name="T35" fmla="*/ 486 h 533"/>
                <a:gd name="T36" fmla="*/ 3 w 686"/>
                <a:gd name="T37" fmla="*/ 455 h 533"/>
                <a:gd name="T38" fmla="*/ 7 w 686"/>
                <a:gd name="T39" fmla="*/ 424 h 533"/>
                <a:gd name="T40" fmla="*/ 10 w 686"/>
                <a:gd name="T41" fmla="*/ 393 h 533"/>
                <a:gd name="T42" fmla="*/ 12 w 686"/>
                <a:gd name="T43" fmla="*/ 365 h 533"/>
                <a:gd name="T44" fmla="*/ 19 w 686"/>
                <a:gd name="T45" fmla="*/ 287 h 533"/>
                <a:gd name="T46" fmla="*/ 26 w 686"/>
                <a:gd name="T47" fmla="*/ 211 h 533"/>
                <a:gd name="T48" fmla="*/ 36 w 686"/>
                <a:gd name="T49" fmla="*/ 135 h 533"/>
                <a:gd name="T50" fmla="*/ 43 w 686"/>
                <a:gd name="T51" fmla="*/ 62 h 533"/>
                <a:gd name="T52" fmla="*/ 43 w 686"/>
                <a:gd name="T53" fmla="*/ 45 h 533"/>
                <a:gd name="T54" fmla="*/ 45 w 686"/>
                <a:gd name="T55" fmla="*/ 31 h 533"/>
                <a:gd name="T56" fmla="*/ 48 w 686"/>
                <a:gd name="T57" fmla="*/ 17 h 533"/>
                <a:gd name="T58" fmla="*/ 48 w 686"/>
                <a:gd name="T59" fmla="*/ 3 h 533"/>
                <a:gd name="T60" fmla="*/ 74 w 686"/>
                <a:gd name="T61" fmla="*/ 3 h 533"/>
                <a:gd name="T62" fmla="*/ 112 w 686"/>
                <a:gd name="T63" fmla="*/ 7 h 533"/>
                <a:gd name="T64" fmla="*/ 152 w 686"/>
                <a:gd name="T65" fmla="*/ 10 h 533"/>
                <a:gd name="T66" fmla="*/ 192 w 686"/>
                <a:gd name="T67" fmla="*/ 15 h 533"/>
                <a:gd name="T68" fmla="*/ 232 w 686"/>
                <a:gd name="T69" fmla="*/ 17 h 533"/>
                <a:gd name="T70" fmla="*/ 270 w 686"/>
                <a:gd name="T71" fmla="*/ 19 h 533"/>
                <a:gd name="T72" fmla="*/ 310 w 686"/>
                <a:gd name="T73" fmla="*/ 24 h 533"/>
                <a:gd name="T74" fmla="*/ 350 w 686"/>
                <a:gd name="T75" fmla="*/ 26 h 533"/>
                <a:gd name="T76" fmla="*/ 391 w 686"/>
                <a:gd name="T77" fmla="*/ 29 h 533"/>
                <a:gd name="T78" fmla="*/ 428 w 686"/>
                <a:gd name="T79" fmla="*/ 31 h 533"/>
                <a:gd name="T80" fmla="*/ 469 w 686"/>
                <a:gd name="T81" fmla="*/ 33 h 533"/>
                <a:gd name="T82" fmla="*/ 509 w 686"/>
                <a:gd name="T83" fmla="*/ 36 h 533"/>
                <a:gd name="T84" fmla="*/ 549 w 686"/>
                <a:gd name="T85" fmla="*/ 38 h 533"/>
                <a:gd name="T86" fmla="*/ 589 w 686"/>
                <a:gd name="T87" fmla="*/ 41 h 533"/>
                <a:gd name="T88" fmla="*/ 627 w 686"/>
                <a:gd name="T89" fmla="*/ 41 h 533"/>
                <a:gd name="T90" fmla="*/ 667 w 686"/>
                <a:gd name="T91" fmla="*/ 43 h 533"/>
                <a:gd name="T92" fmla="*/ 686 w 686"/>
                <a:gd name="T93" fmla="*/ 74 h 533"/>
                <a:gd name="T94" fmla="*/ 684 w 686"/>
                <a:gd name="T95" fmla="*/ 135 h 533"/>
                <a:gd name="T96" fmla="*/ 682 w 686"/>
                <a:gd name="T97" fmla="*/ 194 h 533"/>
                <a:gd name="T98" fmla="*/ 679 w 686"/>
                <a:gd name="T99" fmla="*/ 25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6" h="533">
                  <a:moveTo>
                    <a:pt x="679" y="287"/>
                  </a:moveTo>
                  <a:lnTo>
                    <a:pt x="679" y="301"/>
                  </a:lnTo>
                  <a:lnTo>
                    <a:pt x="679" y="317"/>
                  </a:lnTo>
                  <a:lnTo>
                    <a:pt x="677" y="332"/>
                  </a:lnTo>
                  <a:lnTo>
                    <a:pt x="677" y="348"/>
                  </a:lnTo>
                  <a:lnTo>
                    <a:pt x="677" y="362"/>
                  </a:lnTo>
                  <a:lnTo>
                    <a:pt x="677" y="379"/>
                  </a:lnTo>
                  <a:lnTo>
                    <a:pt x="674" y="393"/>
                  </a:lnTo>
                  <a:lnTo>
                    <a:pt x="674" y="410"/>
                  </a:lnTo>
                  <a:lnTo>
                    <a:pt x="674" y="424"/>
                  </a:lnTo>
                  <a:lnTo>
                    <a:pt x="674" y="441"/>
                  </a:lnTo>
                  <a:lnTo>
                    <a:pt x="674" y="455"/>
                  </a:lnTo>
                  <a:lnTo>
                    <a:pt x="672" y="471"/>
                  </a:lnTo>
                  <a:lnTo>
                    <a:pt x="672" y="486"/>
                  </a:lnTo>
                  <a:lnTo>
                    <a:pt x="672" y="502"/>
                  </a:lnTo>
                  <a:lnTo>
                    <a:pt x="672" y="516"/>
                  </a:lnTo>
                  <a:lnTo>
                    <a:pt x="672" y="533"/>
                  </a:lnTo>
                  <a:lnTo>
                    <a:pt x="656" y="531"/>
                  </a:lnTo>
                  <a:lnTo>
                    <a:pt x="641" y="531"/>
                  </a:lnTo>
                  <a:lnTo>
                    <a:pt x="627" y="531"/>
                  </a:lnTo>
                  <a:lnTo>
                    <a:pt x="611" y="531"/>
                  </a:lnTo>
                  <a:lnTo>
                    <a:pt x="596" y="528"/>
                  </a:lnTo>
                  <a:lnTo>
                    <a:pt x="580" y="528"/>
                  </a:lnTo>
                  <a:lnTo>
                    <a:pt x="566" y="528"/>
                  </a:lnTo>
                  <a:lnTo>
                    <a:pt x="551" y="526"/>
                  </a:lnTo>
                  <a:lnTo>
                    <a:pt x="535" y="526"/>
                  </a:lnTo>
                  <a:lnTo>
                    <a:pt x="521" y="526"/>
                  </a:lnTo>
                  <a:lnTo>
                    <a:pt x="507" y="523"/>
                  </a:lnTo>
                  <a:lnTo>
                    <a:pt x="490" y="523"/>
                  </a:lnTo>
                  <a:lnTo>
                    <a:pt x="476" y="523"/>
                  </a:lnTo>
                  <a:lnTo>
                    <a:pt x="462" y="521"/>
                  </a:lnTo>
                  <a:lnTo>
                    <a:pt x="445" y="521"/>
                  </a:lnTo>
                  <a:lnTo>
                    <a:pt x="431" y="521"/>
                  </a:lnTo>
                  <a:lnTo>
                    <a:pt x="417" y="519"/>
                  </a:lnTo>
                  <a:lnTo>
                    <a:pt x="400" y="519"/>
                  </a:lnTo>
                  <a:lnTo>
                    <a:pt x="386" y="519"/>
                  </a:lnTo>
                  <a:lnTo>
                    <a:pt x="372" y="516"/>
                  </a:lnTo>
                  <a:lnTo>
                    <a:pt x="355" y="516"/>
                  </a:lnTo>
                  <a:lnTo>
                    <a:pt x="341" y="514"/>
                  </a:lnTo>
                  <a:lnTo>
                    <a:pt x="327" y="514"/>
                  </a:lnTo>
                  <a:lnTo>
                    <a:pt x="310" y="512"/>
                  </a:lnTo>
                  <a:lnTo>
                    <a:pt x="296" y="512"/>
                  </a:lnTo>
                  <a:lnTo>
                    <a:pt x="282" y="509"/>
                  </a:lnTo>
                  <a:lnTo>
                    <a:pt x="265" y="509"/>
                  </a:lnTo>
                  <a:lnTo>
                    <a:pt x="251" y="509"/>
                  </a:lnTo>
                  <a:lnTo>
                    <a:pt x="237" y="507"/>
                  </a:lnTo>
                  <a:lnTo>
                    <a:pt x="220" y="507"/>
                  </a:lnTo>
                  <a:lnTo>
                    <a:pt x="206" y="504"/>
                  </a:lnTo>
                  <a:lnTo>
                    <a:pt x="192" y="504"/>
                  </a:lnTo>
                  <a:lnTo>
                    <a:pt x="180" y="502"/>
                  </a:lnTo>
                  <a:lnTo>
                    <a:pt x="168" y="502"/>
                  </a:lnTo>
                  <a:lnTo>
                    <a:pt x="156" y="500"/>
                  </a:lnTo>
                  <a:lnTo>
                    <a:pt x="142" y="500"/>
                  </a:lnTo>
                  <a:lnTo>
                    <a:pt x="130" y="497"/>
                  </a:lnTo>
                  <a:lnTo>
                    <a:pt x="119" y="497"/>
                  </a:lnTo>
                  <a:lnTo>
                    <a:pt x="107" y="495"/>
                  </a:lnTo>
                  <a:lnTo>
                    <a:pt x="95" y="495"/>
                  </a:lnTo>
                  <a:lnTo>
                    <a:pt x="83" y="495"/>
                  </a:lnTo>
                  <a:lnTo>
                    <a:pt x="71" y="493"/>
                  </a:lnTo>
                  <a:lnTo>
                    <a:pt x="59" y="493"/>
                  </a:lnTo>
                  <a:lnTo>
                    <a:pt x="48" y="490"/>
                  </a:lnTo>
                  <a:lnTo>
                    <a:pt x="36" y="490"/>
                  </a:lnTo>
                  <a:lnTo>
                    <a:pt x="24" y="488"/>
                  </a:lnTo>
                  <a:lnTo>
                    <a:pt x="12" y="488"/>
                  </a:lnTo>
                  <a:lnTo>
                    <a:pt x="0" y="486"/>
                  </a:lnTo>
                  <a:lnTo>
                    <a:pt x="0" y="486"/>
                  </a:lnTo>
                  <a:lnTo>
                    <a:pt x="0" y="486"/>
                  </a:lnTo>
                  <a:lnTo>
                    <a:pt x="0" y="486"/>
                  </a:lnTo>
                  <a:lnTo>
                    <a:pt x="0" y="486"/>
                  </a:lnTo>
                  <a:lnTo>
                    <a:pt x="0" y="486"/>
                  </a:lnTo>
                  <a:lnTo>
                    <a:pt x="0" y="486"/>
                  </a:lnTo>
                  <a:lnTo>
                    <a:pt x="0" y="486"/>
                  </a:lnTo>
                  <a:lnTo>
                    <a:pt x="0" y="478"/>
                  </a:lnTo>
                  <a:lnTo>
                    <a:pt x="3" y="471"/>
                  </a:lnTo>
                  <a:lnTo>
                    <a:pt x="3" y="462"/>
                  </a:lnTo>
                  <a:lnTo>
                    <a:pt x="3" y="455"/>
                  </a:lnTo>
                  <a:lnTo>
                    <a:pt x="5" y="448"/>
                  </a:lnTo>
                  <a:lnTo>
                    <a:pt x="5" y="441"/>
                  </a:lnTo>
                  <a:lnTo>
                    <a:pt x="5" y="433"/>
                  </a:lnTo>
                  <a:lnTo>
                    <a:pt x="7" y="424"/>
                  </a:lnTo>
                  <a:lnTo>
                    <a:pt x="7" y="417"/>
                  </a:lnTo>
                  <a:lnTo>
                    <a:pt x="7" y="410"/>
                  </a:lnTo>
                  <a:lnTo>
                    <a:pt x="7" y="403"/>
                  </a:lnTo>
                  <a:lnTo>
                    <a:pt x="10" y="393"/>
                  </a:lnTo>
                  <a:lnTo>
                    <a:pt x="10" y="386"/>
                  </a:lnTo>
                  <a:lnTo>
                    <a:pt x="10" y="379"/>
                  </a:lnTo>
                  <a:lnTo>
                    <a:pt x="12" y="372"/>
                  </a:lnTo>
                  <a:lnTo>
                    <a:pt x="12" y="365"/>
                  </a:lnTo>
                  <a:lnTo>
                    <a:pt x="15" y="346"/>
                  </a:lnTo>
                  <a:lnTo>
                    <a:pt x="17" y="327"/>
                  </a:lnTo>
                  <a:lnTo>
                    <a:pt x="19" y="306"/>
                  </a:lnTo>
                  <a:lnTo>
                    <a:pt x="19" y="287"/>
                  </a:lnTo>
                  <a:lnTo>
                    <a:pt x="22" y="268"/>
                  </a:lnTo>
                  <a:lnTo>
                    <a:pt x="24" y="249"/>
                  </a:lnTo>
                  <a:lnTo>
                    <a:pt x="26" y="230"/>
                  </a:lnTo>
                  <a:lnTo>
                    <a:pt x="26" y="211"/>
                  </a:lnTo>
                  <a:lnTo>
                    <a:pt x="29" y="192"/>
                  </a:lnTo>
                  <a:lnTo>
                    <a:pt x="31" y="173"/>
                  </a:lnTo>
                  <a:lnTo>
                    <a:pt x="33" y="154"/>
                  </a:lnTo>
                  <a:lnTo>
                    <a:pt x="36" y="135"/>
                  </a:lnTo>
                  <a:lnTo>
                    <a:pt x="36" y="116"/>
                  </a:lnTo>
                  <a:lnTo>
                    <a:pt x="38" y="100"/>
                  </a:lnTo>
                  <a:lnTo>
                    <a:pt x="41" y="81"/>
                  </a:lnTo>
                  <a:lnTo>
                    <a:pt x="43" y="62"/>
                  </a:lnTo>
                  <a:lnTo>
                    <a:pt x="43" y="57"/>
                  </a:lnTo>
                  <a:lnTo>
                    <a:pt x="43" y="55"/>
                  </a:lnTo>
                  <a:lnTo>
                    <a:pt x="43" y="50"/>
                  </a:lnTo>
                  <a:lnTo>
                    <a:pt x="43" y="45"/>
                  </a:lnTo>
                  <a:lnTo>
                    <a:pt x="45" y="43"/>
                  </a:lnTo>
                  <a:lnTo>
                    <a:pt x="45" y="38"/>
                  </a:lnTo>
                  <a:lnTo>
                    <a:pt x="45" y="36"/>
                  </a:lnTo>
                  <a:lnTo>
                    <a:pt x="45" y="31"/>
                  </a:lnTo>
                  <a:lnTo>
                    <a:pt x="45" y="29"/>
                  </a:lnTo>
                  <a:lnTo>
                    <a:pt x="45" y="24"/>
                  </a:lnTo>
                  <a:lnTo>
                    <a:pt x="48" y="22"/>
                  </a:lnTo>
                  <a:lnTo>
                    <a:pt x="48" y="17"/>
                  </a:lnTo>
                  <a:lnTo>
                    <a:pt x="48" y="15"/>
                  </a:lnTo>
                  <a:lnTo>
                    <a:pt x="48" y="10"/>
                  </a:lnTo>
                  <a:lnTo>
                    <a:pt x="48" y="5"/>
                  </a:lnTo>
                  <a:lnTo>
                    <a:pt x="48" y="3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64" y="3"/>
                  </a:lnTo>
                  <a:lnTo>
                    <a:pt x="74" y="3"/>
                  </a:lnTo>
                  <a:lnTo>
                    <a:pt x="83" y="3"/>
                  </a:lnTo>
                  <a:lnTo>
                    <a:pt x="93" y="5"/>
                  </a:lnTo>
                  <a:lnTo>
                    <a:pt x="102" y="5"/>
                  </a:lnTo>
                  <a:lnTo>
                    <a:pt x="112" y="7"/>
                  </a:lnTo>
                  <a:lnTo>
                    <a:pt x="123" y="7"/>
                  </a:lnTo>
                  <a:lnTo>
                    <a:pt x="133" y="7"/>
                  </a:lnTo>
                  <a:lnTo>
                    <a:pt x="142" y="10"/>
                  </a:lnTo>
                  <a:lnTo>
                    <a:pt x="152" y="10"/>
                  </a:lnTo>
                  <a:lnTo>
                    <a:pt x="161" y="12"/>
                  </a:lnTo>
                  <a:lnTo>
                    <a:pt x="173" y="12"/>
                  </a:lnTo>
                  <a:lnTo>
                    <a:pt x="182" y="12"/>
                  </a:lnTo>
                  <a:lnTo>
                    <a:pt x="192" y="15"/>
                  </a:lnTo>
                  <a:lnTo>
                    <a:pt x="201" y="15"/>
                  </a:lnTo>
                  <a:lnTo>
                    <a:pt x="211" y="15"/>
                  </a:lnTo>
                  <a:lnTo>
                    <a:pt x="220" y="17"/>
                  </a:lnTo>
                  <a:lnTo>
                    <a:pt x="232" y="17"/>
                  </a:lnTo>
                  <a:lnTo>
                    <a:pt x="242" y="17"/>
                  </a:lnTo>
                  <a:lnTo>
                    <a:pt x="251" y="19"/>
                  </a:lnTo>
                  <a:lnTo>
                    <a:pt x="261" y="19"/>
                  </a:lnTo>
                  <a:lnTo>
                    <a:pt x="270" y="19"/>
                  </a:lnTo>
                  <a:lnTo>
                    <a:pt x="282" y="22"/>
                  </a:lnTo>
                  <a:lnTo>
                    <a:pt x="291" y="22"/>
                  </a:lnTo>
                  <a:lnTo>
                    <a:pt x="301" y="22"/>
                  </a:lnTo>
                  <a:lnTo>
                    <a:pt x="310" y="24"/>
                  </a:lnTo>
                  <a:lnTo>
                    <a:pt x="320" y="24"/>
                  </a:lnTo>
                  <a:lnTo>
                    <a:pt x="332" y="24"/>
                  </a:lnTo>
                  <a:lnTo>
                    <a:pt x="341" y="26"/>
                  </a:lnTo>
                  <a:lnTo>
                    <a:pt x="350" y="26"/>
                  </a:lnTo>
                  <a:lnTo>
                    <a:pt x="360" y="26"/>
                  </a:lnTo>
                  <a:lnTo>
                    <a:pt x="369" y="26"/>
                  </a:lnTo>
                  <a:lnTo>
                    <a:pt x="379" y="29"/>
                  </a:lnTo>
                  <a:lnTo>
                    <a:pt x="391" y="29"/>
                  </a:lnTo>
                  <a:lnTo>
                    <a:pt x="400" y="29"/>
                  </a:lnTo>
                  <a:lnTo>
                    <a:pt x="410" y="31"/>
                  </a:lnTo>
                  <a:lnTo>
                    <a:pt x="419" y="31"/>
                  </a:lnTo>
                  <a:lnTo>
                    <a:pt x="428" y="31"/>
                  </a:lnTo>
                  <a:lnTo>
                    <a:pt x="440" y="31"/>
                  </a:lnTo>
                  <a:lnTo>
                    <a:pt x="450" y="33"/>
                  </a:lnTo>
                  <a:lnTo>
                    <a:pt x="459" y="33"/>
                  </a:lnTo>
                  <a:lnTo>
                    <a:pt x="469" y="33"/>
                  </a:lnTo>
                  <a:lnTo>
                    <a:pt x="478" y="33"/>
                  </a:lnTo>
                  <a:lnTo>
                    <a:pt x="490" y="36"/>
                  </a:lnTo>
                  <a:lnTo>
                    <a:pt x="499" y="36"/>
                  </a:lnTo>
                  <a:lnTo>
                    <a:pt x="509" y="36"/>
                  </a:lnTo>
                  <a:lnTo>
                    <a:pt x="518" y="36"/>
                  </a:lnTo>
                  <a:lnTo>
                    <a:pt x="528" y="38"/>
                  </a:lnTo>
                  <a:lnTo>
                    <a:pt x="540" y="38"/>
                  </a:lnTo>
                  <a:lnTo>
                    <a:pt x="549" y="38"/>
                  </a:lnTo>
                  <a:lnTo>
                    <a:pt x="559" y="38"/>
                  </a:lnTo>
                  <a:lnTo>
                    <a:pt x="568" y="38"/>
                  </a:lnTo>
                  <a:lnTo>
                    <a:pt x="578" y="41"/>
                  </a:lnTo>
                  <a:lnTo>
                    <a:pt x="589" y="41"/>
                  </a:lnTo>
                  <a:lnTo>
                    <a:pt x="599" y="41"/>
                  </a:lnTo>
                  <a:lnTo>
                    <a:pt x="608" y="41"/>
                  </a:lnTo>
                  <a:lnTo>
                    <a:pt x="618" y="41"/>
                  </a:lnTo>
                  <a:lnTo>
                    <a:pt x="627" y="41"/>
                  </a:lnTo>
                  <a:lnTo>
                    <a:pt x="637" y="43"/>
                  </a:lnTo>
                  <a:lnTo>
                    <a:pt x="648" y="43"/>
                  </a:lnTo>
                  <a:lnTo>
                    <a:pt x="658" y="43"/>
                  </a:lnTo>
                  <a:lnTo>
                    <a:pt x="667" y="43"/>
                  </a:lnTo>
                  <a:lnTo>
                    <a:pt x="677" y="43"/>
                  </a:lnTo>
                  <a:lnTo>
                    <a:pt x="686" y="43"/>
                  </a:lnTo>
                  <a:lnTo>
                    <a:pt x="686" y="60"/>
                  </a:lnTo>
                  <a:lnTo>
                    <a:pt x="686" y="74"/>
                  </a:lnTo>
                  <a:lnTo>
                    <a:pt x="686" y="90"/>
                  </a:lnTo>
                  <a:lnTo>
                    <a:pt x="686" y="104"/>
                  </a:lnTo>
                  <a:lnTo>
                    <a:pt x="684" y="119"/>
                  </a:lnTo>
                  <a:lnTo>
                    <a:pt x="684" y="135"/>
                  </a:lnTo>
                  <a:lnTo>
                    <a:pt x="684" y="149"/>
                  </a:lnTo>
                  <a:lnTo>
                    <a:pt x="684" y="166"/>
                  </a:lnTo>
                  <a:lnTo>
                    <a:pt x="684" y="180"/>
                  </a:lnTo>
                  <a:lnTo>
                    <a:pt x="682" y="194"/>
                  </a:lnTo>
                  <a:lnTo>
                    <a:pt x="682" y="211"/>
                  </a:lnTo>
                  <a:lnTo>
                    <a:pt x="682" y="225"/>
                  </a:lnTo>
                  <a:lnTo>
                    <a:pt x="682" y="242"/>
                  </a:lnTo>
                  <a:lnTo>
                    <a:pt x="679" y="256"/>
                  </a:lnTo>
                  <a:lnTo>
                    <a:pt x="679" y="273"/>
                  </a:lnTo>
                  <a:lnTo>
                    <a:pt x="679" y="287"/>
                  </a:lnTo>
                  <a:lnTo>
                    <a:pt x="679" y="287"/>
                  </a:lnTo>
                  <a:close/>
                </a:path>
              </a:pathLst>
            </a:custGeom>
            <a:solidFill>
              <a:schemeClr val="accent1"/>
            </a:solidFill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3F8214B8-88E0-4542-8DAA-A02B54B35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8725" y="2169696"/>
              <a:ext cx="533400" cy="521494"/>
            </a:xfrm>
            <a:custGeom>
              <a:avLst/>
              <a:gdLst>
                <a:gd name="T0" fmla="*/ 303 w 448"/>
                <a:gd name="T1" fmla="*/ 135 h 438"/>
                <a:gd name="T2" fmla="*/ 315 w 448"/>
                <a:gd name="T3" fmla="*/ 118 h 438"/>
                <a:gd name="T4" fmla="*/ 334 w 448"/>
                <a:gd name="T5" fmla="*/ 109 h 438"/>
                <a:gd name="T6" fmla="*/ 339 w 448"/>
                <a:gd name="T7" fmla="*/ 99 h 438"/>
                <a:gd name="T8" fmla="*/ 346 w 448"/>
                <a:gd name="T9" fmla="*/ 95 h 438"/>
                <a:gd name="T10" fmla="*/ 351 w 448"/>
                <a:gd name="T11" fmla="*/ 99 h 438"/>
                <a:gd name="T12" fmla="*/ 374 w 448"/>
                <a:gd name="T13" fmla="*/ 92 h 438"/>
                <a:gd name="T14" fmla="*/ 391 w 448"/>
                <a:gd name="T15" fmla="*/ 78 h 438"/>
                <a:gd name="T16" fmla="*/ 426 w 448"/>
                <a:gd name="T17" fmla="*/ 78 h 438"/>
                <a:gd name="T18" fmla="*/ 433 w 448"/>
                <a:gd name="T19" fmla="*/ 85 h 438"/>
                <a:gd name="T20" fmla="*/ 440 w 448"/>
                <a:gd name="T21" fmla="*/ 95 h 438"/>
                <a:gd name="T22" fmla="*/ 445 w 448"/>
                <a:gd name="T23" fmla="*/ 128 h 438"/>
                <a:gd name="T24" fmla="*/ 388 w 448"/>
                <a:gd name="T25" fmla="*/ 106 h 438"/>
                <a:gd name="T26" fmla="*/ 386 w 448"/>
                <a:gd name="T27" fmla="*/ 130 h 438"/>
                <a:gd name="T28" fmla="*/ 386 w 448"/>
                <a:gd name="T29" fmla="*/ 142 h 438"/>
                <a:gd name="T30" fmla="*/ 374 w 448"/>
                <a:gd name="T31" fmla="*/ 168 h 438"/>
                <a:gd name="T32" fmla="*/ 365 w 448"/>
                <a:gd name="T33" fmla="*/ 180 h 438"/>
                <a:gd name="T34" fmla="*/ 353 w 448"/>
                <a:gd name="T35" fmla="*/ 196 h 438"/>
                <a:gd name="T36" fmla="*/ 334 w 448"/>
                <a:gd name="T37" fmla="*/ 208 h 438"/>
                <a:gd name="T38" fmla="*/ 327 w 448"/>
                <a:gd name="T39" fmla="*/ 229 h 438"/>
                <a:gd name="T40" fmla="*/ 303 w 448"/>
                <a:gd name="T41" fmla="*/ 246 h 438"/>
                <a:gd name="T42" fmla="*/ 282 w 448"/>
                <a:gd name="T43" fmla="*/ 234 h 438"/>
                <a:gd name="T44" fmla="*/ 280 w 448"/>
                <a:gd name="T45" fmla="*/ 253 h 438"/>
                <a:gd name="T46" fmla="*/ 272 w 448"/>
                <a:gd name="T47" fmla="*/ 272 h 438"/>
                <a:gd name="T48" fmla="*/ 265 w 448"/>
                <a:gd name="T49" fmla="*/ 291 h 438"/>
                <a:gd name="T50" fmla="*/ 244 w 448"/>
                <a:gd name="T51" fmla="*/ 343 h 438"/>
                <a:gd name="T52" fmla="*/ 246 w 448"/>
                <a:gd name="T53" fmla="*/ 364 h 438"/>
                <a:gd name="T54" fmla="*/ 244 w 448"/>
                <a:gd name="T55" fmla="*/ 376 h 438"/>
                <a:gd name="T56" fmla="*/ 225 w 448"/>
                <a:gd name="T57" fmla="*/ 390 h 438"/>
                <a:gd name="T58" fmla="*/ 202 w 448"/>
                <a:gd name="T59" fmla="*/ 402 h 438"/>
                <a:gd name="T60" fmla="*/ 194 w 448"/>
                <a:gd name="T61" fmla="*/ 398 h 438"/>
                <a:gd name="T62" fmla="*/ 190 w 448"/>
                <a:gd name="T63" fmla="*/ 407 h 438"/>
                <a:gd name="T64" fmla="*/ 159 w 448"/>
                <a:gd name="T65" fmla="*/ 426 h 438"/>
                <a:gd name="T66" fmla="*/ 145 w 448"/>
                <a:gd name="T67" fmla="*/ 419 h 438"/>
                <a:gd name="T68" fmla="*/ 131 w 448"/>
                <a:gd name="T69" fmla="*/ 428 h 438"/>
                <a:gd name="T70" fmla="*/ 105 w 448"/>
                <a:gd name="T71" fmla="*/ 433 h 438"/>
                <a:gd name="T72" fmla="*/ 93 w 448"/>
                <a:gd name="T73" fmla="*/ 426 h 438"/>
                <a:gd name="T74" fmla="*/ 83 w 448"/>
                <a:gd name="T75" fmla="*/ 414 h 438"/>
                <a:gd name="T76" fmla="*/ 81 w 448"/>
                <a:gd name="T77" fmla="*/ 405 h 438"/>
                <a:gd name="T78" fmla="*/ 60 w 448"/>
                <a:gd name="T79" fmla="*/ 400 h 438"/>
                <a:gd name="T80" fmla="*/ 43 w 448"/>
                <a:gd name="T81" fmla="*/ 390 h 438"/>
                <a:gd name="T82" fmla="*/ 26 w 448"/>
                <a:gd name="T83" fmla="*/ 367 h 438"/>
                <a:gd name="T84" fmla="*/ 12 w 448"/>
                <a:gd name="T85" fmla="*/ 353 h 438"/>
                <a:gd name="T86" fmla="*/ 3 w 448"/>
                <a:gd name="T87" fmla="*/ 331 h 438"/>
                <a:gd name="T88" fmla="*/ 5 w 448"/>
                <a:gd name="T89" fmla="*/ 322 h 438"/>
                <a:gd name="T90" fmla="*/ 8 w 448"/>
                <a:gd name="T91" fmla="*/ 305 h 438"/>
                <a:gd name="T92" fmla="*/ 36 w 448"/>
                <a:gd name="T93" fmla="*/ 272 h 438"/>
                <a:gd name="T94" fmla="*/ 34 w 448"/>
                <a:gd name="T95" fmla="*/ 239 h 438"/>
                <a:gd name="T96" fmla="*/ 57 w 448"/>
                <a:gd name="T97" fmla="*/ 232 h 438"/>
                <a:gd name="T98" fmla="*/ 62 w 448"/>
                <a:gd name="T99" fmla="*/ 229 h 438"/>
                <a:gd name="T100" fmla="*/ 62 w 448"/>
                <a:gd name="T101" fmla="*/ 215 h 438"/>
                <a:gd name="T102" fmla="*/ 74 w 448"/>
                <a:gd name="T103" fmla="*/ 187 h 438"/>
                <a:gd name="T104" fmla="*/ 95 w 448"/>
                <a:gd name="T105" fmla="*/ 170 h 438"/>
                <a:gd name="T106" fmla="*/ 123 w 448"/>
                <a:gd name="T107" fmla="*/ 149 h 438"/>
                <a:gd name="T108" fmla="*/ 140 w 448"/>
                <a:gd name="T109" fmla="*/ 114 h 438"/>
                <a:gd name="T110" fmla="*/ 142 w 448"/>
                <a:gd name="T111" fmla="*/ 92 h 438"/>
                <a:gd name="T112" fmla="*/ 145 w 448"/>
                <a:gd name="T113" fmla="*/ 71 h 438"/>
                <a:gd name="T114" fmla="*/ 149 w 448"/>
                <a:gd name="T115" fmla="*/ 35 h 438"/>
                <a:gd name="T116" fmla="*/ 140 w 448"/>
                <a:gd name="T117" fmla="*/ 7 h 438"/>
                <a:gd name="T118" fmla="*/ 152 w 448"/>
                <a:gd name="T119" fmla="*/ 2 h 438"/>
                <a:gd name="T120" fmla="*/ 197 w 448"/>
                <a:gd name="T121" fmla="*/ 10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48" h="438">
                  <a:moveTo>
                    <a:pt x="272" y="95"/>
                  </a:moveTo>
                  <a:lnTo>
                    <a:pt x="282" y="156"/>
                  </a:lnTo>
                  <a:lnTo>
                    <a:pt x="284" y="158"/>
                  </a:lnTo>
                  <a:lnTo>
                    <a:pt x="284" y="158"/>
                  </a:lnTo>
                  <a:lnTo>
                    <a:pt x="284" y="156"/>
                  </a:lnTo>
                  <a:lnTo>
                    <a:pt x="287" y="156"/>
                  </a:lnTo>
                  <a:lnTo>
                    <a:pt x="294" y="144"/>
                  </a:lnTo>
                  <a:lnTo>
                    <a:pt x="296" y="144"/>
                  </a:lnTo>
                  <a:lnTo>
                    <a:pt x="298" y="142"/>
                  </a:lnTo>
                  <a:lnTo>
                    <a:pt x="301" y="142"/>
                  </a:lnTo>
                  <a:lnTo>
                    <a:pt x="301" y="142"/>
                  </a:lnTo>
                  <a:lnTo>
                    <a:pt x="301" y="140"/>
                  </a:lnTo>
                  <a:lnTo>
                    <a:pt x="301" y="137"/>
                  </a:lnTo>
                  <a:lnTo>
                    <a:pt x="303" y="135"/>
                  </a:lnTo>
                  <a:lnTo>
                    <a:pt x="306" y="132"/>
                  </a:lnTo>
                  <a:lnTo>
                    <a:pt x="308" y="130"/>
                  </a:lnTo>
                  <a:lnTo>
                    <a:pt x="308" y="130"/>
                  </a:lnTo>
                  <a:lnTo>
                    <a:pt x="310" y="130"/>
                  </a:lnTo>
                  <a:lnTo>
                    <a:pt x="310" y="128"/>
                  </a:lnTo>
                  <a:lnTo>
                    <a:pt x="313" y="125"/>
                  </a:lnTo>
                  <a:lnTo>
                    <a:pt x="313" y="125"/>
                  </a:lnTo>
                  <a:lnTo>
                    <a:pt x="313" y="125"/>
                  </a:lnTo>
                  <a:lnTo>
                    <a:pt x="313" y="125"/>
                  </a:lnTo>
                  <a:lnTo>
                    <a:pt x="313" y="123"/>
                  </a:lnTo>
                  <a:lnTo>
                    <a:pt x="313" y="121"/>
                  </a:lnTo>
                  <a:lnTo>
                    <a:pt x="313" y="121"/>
                  </a:lnTo>
                  <a:lnTo>
                    <a:pt x="313" y="118"/>
                  </a:lnTo>
                  <a:lnTo>
                    <a:pt x="315" y="118"/>
                  </a:lnTo>
                  <a:lnTo>
                    <a:pt x="317" y="116"/>
                  </a:lnTo>
                  <a:lnTo>
                    <a:pt x="317" y="116"/>
                  </a:lnTo>
                  <a:lnTo>
                    <a:pt x="320" y="116"/>
                  </a:lnTo>
                  <a:lnTo>
                    <a:pt x="320" y="116"/>
                  </a:lnTo>
                  <a:lnTo>
                    <a:pt x="322" y="116"/>
                  </a:lnTo>
                  <a:lnTo>
                    <a:pt x="325" y="118"/>
                  </a:lnTo>
                  <a:lnTo>
                    <a:pt x="325" y="118"/>
                  </a:lnTo>
                  <a:lnTo>
                    <a:pt x="327" y="118"/>
                  </a:lnTo>
                  <a:lnTo>
                    <a:pt x="327" y="118"/>
                  </a:lnTo>
                  <a:lnTo>
                    <a:pt x="329" y="118"/>
                  </a:lnTo>
                  <a:lnTo>
                    <a:pt x="329" y="118"/>
                  </a:lnTo>
                  <a:lnTo>
                    <a:pt x="329" y="116"/>
                  </a:lnTo>
                  <a:lnTo>
                    <a:pt x="329" y="116"/>
                  </a:lnTo>
                  <a:lnTo>
                    <a:pt x="334" y="109"/>
                  </a:lnTo>
                  <a:lnTo>
                    <a:pt x="334" y="106"/>
                  </a:lnTo>
                  <a:lnTo>
                    <a:pt x="336" y="104"/>
                  </a:lnTo>
                  <a:lnTo>
                    <a:pt x="336" y="104"/>
                  </a:lnTo>
                  <a:lnTo>
                    <a:pt x="336" y="104"/>
                  </a:lnTo>
                  <a:lnTo>
                    <a:pt x="336" y="104"/>
                  </a:lnTo>
                  <a:lnTo>
                    <a:pt x="336" y="102"/>
                  </a:lnTo>
                  <a:lnTo>
                    <a:pt x="336" y="102"/>
                  </a:lnTo>
                  <a:lnTo>
                    <a:pt x="339" y="102"/>
                  </a:lnTo>
                  <a:lnTo>
                    <a:pt x="339" y="102"/>
                  </a:lnTo>
                  <a:lnTo>
                    <a:pt x="339" y="102"/>
                  </a:lnTo>
                  <a:lnTo>
                    <a:pt x="339" y="102"/>
                  </a:lnTo>
                  <a:lnTo>
                    <a:pt x="339" y="99"/>
                  </a:lnTo>
                  <a:lnTo>
                    <a:pt x="339" y="99"/>
                  </a:lnTo>
                  <a:lnTo>
                    <a:pt x="339" y="99"/>
                  </a:lnTo>
                  <a:lnTo>
                    <a:pt x="339" y="99"/>
                  </a:lnTo>
                  <a:lnTo>
                    <a:pt x="339" y="97"/>
                  </a:lnTo>
                  <a:lnTo>
                    <a:pt x="341" y="95"/>
                  </a:lnTo>
                  <a:lnTo>
                    <a:pt x="341" y="95"/>
                  </a:lnTo>
                  <a:lnTo>
                    <a:pt x="341" y="92"/>
                  </a:lnTo>
                  <a:lnTo>
                    <a:pt x="341" y="92"/>
                  </a:lnTo>
                  <a:lnTo>
                    <a:pt x="341" y="92"/>
                  </a:lnTo>
                  <a:lnTo>
                    <a:pt x="341" y="92"/>
                  </a:lnTo>
                  <a:lnTo>
                    <a:pt x="341" y="92"/>
                  </a:lnTo>
                  <a:lnTo>
                    <a:pt x="343" y="92"/>
                  </a:lnTo>
                  <a:lnTo>
                    <a:pt x="343" y="92"/>
                  </a:lnTo>
                  <a:lnTo>
                    <a:pt x="343" y="95"/>
                  </a:lnTo>
                  <a:lnTo>
                    <a:pt x="346" y="95"/>
                  </a:lnTo>
                  <a:lnTo>
                    <a:pt x="346" y="95"/>
                  </a:lnTo>
                  <a:lnTo>
                    <a:pt x="346" y="95"/>
                  </a:lnTo>
                  <a:lnTo>
                    <a:pt x="346" y="95"/>
                  </a:lnTo>
                  <a:lnTo>
                    <a:pt x="343" y="97"/>
                  </a:lnTo>
                  <a:lnTo>
                    <a:pt x="343" y="97"/>
                  </a:lnTo>
                  <a:lnTo>
                    <a:pt x="343" y="97"/>
                  </a:lnTo>
                  <a:lnTo>
                    <a:pt x="343" y="97"/>
                  </a:lnTo>
                  <a:lnTo>
                    <a:pt x="343" y="97"/>
                  </a:lnTo>
                  <a:lnTo>
                    <a:pt x="343" y="97"/>
                  </a:lnTo>
                  <a:lnTo>
                    <a:pt x="343" y="99"/>
                  </a:lnTo>
                  <a:lnTo>
                    <a:pt x="343" y="99"/>
                  </a:lnTo>
                  <a:lnTo>
                    <a:pt x="346" y="99"/>
                  </a:lnTo>
                  <a:lnTo>
                    <a:pt x="346" y="99"/>
                  </a:lnTo>
                  <a:lnTo>
                    <a:pt x="346" y="99"/>
                  </a:lnTo>
                  <a:lnTo>
                    <a:pt x="351" y="99"/>
                  </a:lnTo>
                  <a:lnTo>
                    <a:pt x="351" y="102"/>
                  </a:lnTo>
                  <a:lnTo>
                    <a:pt x="351" y="102"/>
                  </a:lnTo>
                  <a:lnTo>
                    <a:pt x="353" y="102"/>
                  </a:lnTo>
                  <a:lnTo>
                    <a:pt x="355" y="102"/>
                  </a:lnTo>
                  <a:lnTo>
                    <a:pt x="362" y="102"/>
                  </a:lnTo>
                  <a:lnTo>
                    <a:pt x="362" y="102"/>
                  </a:lnTo>
                  <a:lnTo>
                    <a:pt x="367" y="99"/>
                  </a:lnTo>
                  <a:lnTo>
                    <a:pt x="372" y="99"/>
                  </a:lnTo>
                  <a:lnTo>
                    <a:pt x="377" y="97"/>
                  </a:lnTo>
                  <a:lnTo>
                    <a:pt x="377" y="95"/>
                  </a:lnTo>
                  <a:lnTo>
                    <a:pt x="374" y="95"/>
                  </a:lnTo>
                  <a:lnTo>
                    <a:pt x="374" y="95"/>
                  </a:lnTo>
                  <a:lnTo>
                    <a:pt x="374" y="92"/>
                  </a:lnTo>
                  <a:lnTo>
                    <a:pt x="374" y="92"/>
                  </a:lnTo>
                  <a:lnTo>
                    <a:pt x="377" y="92"/>
                  </a:lnTo>
                  <a:lnTo>
                    <a:pt x="377" y="90"/>
                  </a:lnTo>
                  <a:lnTo>
                    <a:pt x="374" y="87"/>
                  </a:lnTo>
                  <a:lnTo>
                    <a:pt x="374" y="87"/>
                  </a:lnTo>
                  <a:lnTo>
                    <a:pt x="377" y="87"/>
                  </a:lnTo>
                  <a:lnTo>
                    <a:pt x="379" y="87"/>
                  </a:lnTo>
                  <a:lnTo>
                    <a:pt x="379" y="85"/>
                  </a:lnTo>
                  <a:lnTo>
                    <a:pt x="381" y="85"/>
                  </a:lnTo>
                  <a:lnTo>
                    <a:pt x="384" y="83"/>
                  </a:lnTo>
                  <a:lnTo>
                    <a:pt x="386" y="83"/>
                  </a:lnTo>
                  <a:lnTo>
                    <a:pt x="388" y="83"/>
                  </a:lnTo>
                  <a:lnTo>
                    <a:pt x="388" y="83"/>
                  </a:lnTo>
                  <a:lnTo>
                    <a:pt x="391" y="80"/>
                  </a:lnTo>
                  <a:lnTo>
                    <a:pt x="391" y="78"/>
                  </a:lnTo>
                  <a:lnTo>
                    <a:pt x="393" y="76"/>
                  </a:lnTo>
                  <a:lnTo>
                    <a:pt x="393" y="73"/>
                  </a:lnTo>
                  <a:lnTo>
                    <a:pt x="395" y="73"/>
                  </a:lnTo>
                  <a:lnTo>
                    <a:pt x="395" y="73"/>
                  </a:lnTo>
                  <a:lnTo>
                    <a:pt x="400" y="73"/>
                  </a:lnTo>
                  <a:lnTo>
                    <a:pt x="405" y="73"/>
                  </a:lnTo>
                  <a:lnTo>
                    <a:pt x="414" y="80"/>
                  </a:lnTo>
                  <a:lnTo>
                    <a:pt x="417" y="80"/>
                  </a:lnTo>
                  <a:lnTo>
                    <a:pt x="419" y="80"/>
                  </a:lnTo>
                  <a:lnTo>
                    <a:pt x="421" y="80"/>
                  </a:lnTo>
                  <a:lnTo>
                    <a:pt x="421" y="80"/>
                  </a:lnTo>
                  <a:lnTo>
                    <a:pt x="424" y="80"/>
                  </a:lnTo>
                  <a:lnTo>
                    <a:pt x="426" y="80"/>
                  </a:lnTo>
                  <a:lnTo>
                    <a:pt x="426" y="78"/>
                  </a:lnTo>
                  <a:lnTo>
                    <a:pt x="426" y="78"/>
                  </a:lnTo>
                  <a:lnTo>
                    <a:pt x="429" y="78"/>
                  </a:lnTo>
                  <a:lnTo>
                    <a:pt x="429" y="78"/>
                  </a:lnTo>
                  <a:lnTo>
                    <a:pt x="431" y="78"/>
                  </a:lnTo>
                  <a:lnTo>
                    <a:pt x="433" y="80"/>
                  </a:lnTo>
                  <a:lnTo>
                    <a:pt x="433" y="80"/>
                  </a:lnTo>
                  <a:lnTo>
                    <a:pt x="431" y="83"/>
                  </a:lnTo>
                  <a:lnTo>
                    <a:pt x="429" y="85"/>
                  </a:lnTo>
                  <a:lnTo>
                    <a:pt x="429" y="85"/>
                  </a:lnTo>
                  <a:lnTo>
                    <a:pt x="431" y="90"/>
                  </a:lnTo>
                  <a:lnTo>
                    <a:pt x="433" y="90"/>
                  </a:lnTo>
                  <a:lnTo>
                    <a:pt x="433" y="87"/>
                  </a:lnTo>
                  <a:lnTo>
                    <a:pt x="433" y="87"/>
                  </a:lnTo>
                  <a:lnTo>
                    <a:pt x="433" y="85"/>
                  </a:lnTo>
                  <a:lnTo>
                    <a:pt x="433" y="85"/>
                  </a:lnTo>
                  <a:lnTo>
                    <a:pt x="436" y="87"/>
                  </a:lnTo>
                  <a:lnTo>
                    <a:pt x="436" y="87"/>
                  </a:lnTo>
                  <a:lnTo>
                    <a:pt x="433" y="90"/>
                  </a:lnTo>
                  <a:lnTo>
                    <a:pt x="433" y="90"/>
                  </a:lnTo>
                  <a:lnTo>
                    <a:pt x="436" y="92"/>
                  </a:lnTo>
                  <a:lnTo>
                    <a:pt x="438" y="90"/>
                  </a:lnTo>
                  <a:lnTo>
                    <a:pt x="438" y="90"/>
                  </a:lnTo>
                  <a:lnTo>
                    <a:pt x="440" y="90"/>
                  </a:lnTo>
                  <a:lnTo>
                    <a:pt x="440" y="90"/>
                  </a:lnTo>
                  <a:lnTo>
                    <a:pt x="440" y="90"/>
                  </a:lnTo>
                  <a:lnTo>
                    <a:pt x="438" y="92"/>
                  </a:lnTo>
                  <a:lnTo>
                    <a:pt x="438" y="95"/>
                  </a:lnTo>
                  <a:lnTo>
                    <a:pt x="440" y="95"/>
                  </a:lnTo>
                  <a:lnTo>
                    <a:pt x="438" y="97"/>
                  </a:lnTo>
                  <a:lnTo>
                    <a:pt x="440" y="97"/>
                  </a:lnTo>
                  <a:lnTo>
                    <a:pt x="445" y="99"/>
                  </a:lnTo>
                  <a:lnTo>
                    <a:pt x="445" y="102"/>
                  </a:lnTo>
                  <a:lnTo>
                    <a:pt x="445" y="102"/>
                  </a:lnTo>
                  <a:lnTo>
                    <a:pt x="445" y="106"/>
                  </a:lnTo>
                  <a:lnTo>
                    <a:pt x="445" y="106"/>
                  </a:lnTo>
                  <a:lnTo>
                    <a:pt x="448" y="109"/>
                  </a:lnTo>
                  <a:lnTo>
                    <a:pt x="448" y="109"/>
                  </a:lnTo>
                  <a:lnTo>
                    <a:pt x="448" y="111"/>
                  </a:lnTo>
                  <a:lnTo>
                    <a:pt x="448" y="111"/>
                  </a:lnTo>
                  <a:lnTo>
                    <a:pt x="448" y="116"/>
                  </a:lnTo>
                  <a:lnTo>
                    <a:pt x="445" y="121"/>
                  </a:lnTo>
                  <a:lnTo>
                    <a:pt x="445" y="128"/>
                  </a:lnTo>
                  <a:lnTo>
                    <a:pt x="443" y="130"/>
                  </a:lnTo>
                  <a:lnTo>
                    <a:pt x="443" y="132"/>
                  </a:lnTo>
                  <a:lnTo>
                    <a:pt x="443" y="135"/>
                  </a:lnTo>
                  <a:lnTo>
                    <a:pt x="443" y="132"/>
                  </a:lnTo>
                  <a:lnTo>
                    <a:pt x="440" y="132"/>
                  </a:lnTo>
                  <a:lnTo>
                    <a:pt x="436" y="130"/>
                  </a:lnTo>
                  <a:lnTo>
                    <a:pt x="429" y="128"/>
                  </a:lnTo>
                  <a:lnTo>
                    <a:pt x="421" y="123"/>
                  </a:lnTo>
                  <a:lnTo>
                    <a:pt x="417" y="121"/>
                  </a:lnTo>
                  <a:lnTo>
                    <a:pt x="410" y="116"/>
                  </a:lnTo>
                  <a:lnTo>
                    <a:pt x="403" y="114"/>
                  </a:lnTo>
                  <a:lnTo>
                    <a:pt x="398" y="111"/>
                  </a:lnTo>
                  <a:lnTo>
                    <a:pt x="391" y="106"/>
                  </a:lnTo>
                  <a:lnTo>
                    <a:pt x="388" y="106"/>
                  </a:lnTo>
                  <a:lnTo>
                    <a:pt x="388" y="106"/>
                  </a:lnTo>
                  <a:lnTo>
                    <a:pt x="386" y="109"/>
                  </a:lnTo>
                  <a:lnTo>
                    <a:pt x="386" y="111"/>
                  </a:lnTo>
                  <a:lnTo>
                    <a:pt x="386" y="111"/>
                  </a:lnTo>
                  <a:lnTo>
                    <a:pt x="386" y="114"/>
                  </a:lnTo>
                  <a:lnTo>
                    <a:pt x="388" y="116"/>
                  </a:lnTo>
                  <a:lnTo>
                    <a:pt x="388" y="118"/>
                  </a:lnTo>
                  <a:lnTo>
                    <a:pt x="388" y="121"/>
                  </a:lnTo>
                  <a:lnTo>
                    <a:pt x="388" y="121"/>
                  </a:lnTo>
                  <a:lnTo>
                    <a:pt x="388" y="121"/>
                  </a:lnTo>
                  <a:lnTo>
                    <a:pt x="388" y="125"/>
                  </a:lnTo>
                  <a:lnTo>
                    <a:pt x="386" y="128"/>
                  </a:lnTo>
                  <a:lnTo>
                    <a:pt x="386" y="130"/>
                  </a:lnTo>
                  <a:lnTo>
                    <a:pt x="386" y="130"/>
                  </a:lnTo>
                  <a:lnTo>
                    <a:pt x="386" y="130"/>
                  </a:lnTo>
                  <a:lnTo>
                    <a:pt x="386" y="130"/>
                  </a:lnTo>
                  <a:lnTo>
                    <a:pt x="386" y="132"/>
                  </a:lnTo>
                  <a:lnTo>
                    <a:pt x="386" y="132"/>
                  </a:lnTo>
                  <a:lnTo>
                    <a:pt x="386" y="132"/>
                  </a:lnTo>
                  <a:lnTo>
                    <a:pt x="386" y="135"/>
                  </a:lnTo>
                  <a:lnTo>
                    <a:pt x="386" y="135"/>
                  </a:lnTo>
                  <a:lnTo>
                    <a:pt x="386" y="137"/>
                  </a:lnTo>
                  <a:lnTo>
                    <a:pt x="386" y="137"/>
                  </a:lnTo>
                  <a:lnTo>
                    <a:pt x="386" y="140"/>
                  </a:lnTo>
                  <a:lnTo>
                    <a:pt x="386" y="140"/>
                  </a:lnTo>
                  <a:lnTo>
                    <a:pt x="386" y="140"/>
                  </a:lnTo>
                  <a:lnTo>
                    <a:pt x="386" y="142"/>
                  </a:lnTo>
                  <a:lnTo>
                    <a:pt x="386" y="142"/>
                  </a:lnTo>
                  <a:lnTo>
                    <a:pt x="386" y="142"/>
                  </a:lnTo>
                  <a:lnTo>
                    <a:pt x="386" y="142"/>
                  </a:lnTo>
                  <a:lnTo>
                    <a:pt x="386" y="144"/>
                  </a:lnTo>
                  <a:lnTo>
                    <a:pt x="384" y="149"/>
                  </a:lnTo>
                  <a:lnTo>
                    <a:pt x="381" y="151"/>
                  </a:lnTo>
                  <a:lnTo>
                    <a:pt x="379" y="156"/>
                  </a:lnTo>
                  <a:lnTo>
                    <a:pt x="377" y="161"/>
                  </a:lnTo>
                  <a:lnTo>
                    <a:pt x="377" y="161"/>
                  </a:lnTo>
                  <a:lnTo>
                    <a:pt x="377" y="161"/>
                  </a:lnTo>
                  <a:lnTo>
                    <a:pt x="377" y="161"/>
                  </a:lnTo>
                  <a:lnTo>
                    <a:pt x="377" y="161"/>
                  </a:lnTo>
                  <a:lnTo>
                    <a:pt x="377" y="163"/>
                  </a:lnTo>
                  <a:lnTo>
                    <a:pt x="377" y="163"/>
                  </a:lnTo>
                  <a:lnTo>
                    <a:pt x="374" y="168"/>
                  </a:lnTo>
                  <a:lnTo>
                    <a:pt x="374" y="168"/>
                  </a:lnTo>
                  <a:lnTo>
                    <a:pt x="374" y="168"/>
                  </a:lnTo>
                  <a:lnTo>
                    <a:pt x="372" y="170"/>
                  </a:lnTo>
                  <a:lnTo>
                    <a:pt x="372" y="170"/>
                  </a:lnTo>
                  <a:lnTo>
                    <a:pt x="372" y="170"/>
                  </a:lnTo>
                  <a:lnTo>
                    <a:pt x="369" y="170"/>
                  </a:lnTo>
                  <a:lnTo>
                    <a:pt x="369" y="173"/>
                  </a:lnTo>
                  <a:lnTo>
                    <a:pt x="369" y="175"/>
                  </a:lnTo>
                  <a:lnTo>
                    <a:pt x="369" y="175"/>
                  </a:lnTo>
                  <a:lnTo>
                    <a:pt x="369" y="175"/>
                  </a:lnTo>
                  <a:lnTo>
                    <a:pt x="367" y="177"/>
                  </a:lnTo>
                  <a:lnTo>
                    <a:pt x="365" y="177"/>
                  </a:lnTo>
                  <a:lnTo>
                    <a:pt x="365" y="177"/>
                  </a:lnTo>
                  <a:lnTo>
                    <a:pt x="365" y="180"/>
                  </a:lnTo>
                  <a:lnTo>
                    <a:pt x="365" y="177"/>
                  </a:lnTo>
                  <a:lnTo>
                    <a:pt x="362" y="177"/>
                  </a:lnTo>
                  <a:lnTo>
                    <a:pt x="362" y="177"/>
                  </a:lnTo>
                  <a:lnTo>
                    <a:pt x="362" y="177"/>
                  </a:lnTo>
                  <a:lnTo>
                    <a:pt x="362" y="177"/>
                  </a:lnTo>
                  <a:lnTo>
                    <a:pt x="362" y="177"/>
                  </a:lnTo>
                  <a:lnTo>
                    <a:pt x="362" y="177"/>
                  </a:lnTo>
                  <a:lnTo>
                    <a:pt x="360" y="177"/>
                  </a:lnTo>
                  <a:lnTo>
                    <a:pt x="360" y="182"/>
                  </a:lnTo>
                  <a:lnTo>
                    <a:pt x="358" y="187"/>
                  </a:lnTo>
                  <a:lnTo>
                    <a:pt x="355" y="192"/>
                  </a:lnTo>
                  <a:lnTo>
                    <a:pt x="353" y="196"/>
                  </a:lnTo>
                  <a:lnTo>
                    <a:pt x="353" y="196"/>
                  </a:lnTo>
                  <a:lnTo>
                    <a:pt x="353" y="196"/>
                  </a:lnTo>
                  <a:lnTo>
                    <a:pt x="351" y="196"/>
                  </a:lnTo>
                  <a:lnTo>
                    <a:pt x="348" y="196"/>
                  </a:lnTo>
                  <a:lnTo>
                    <a:pt x="343" y="194"/>
                  </a:lnTo>
                  <a:lnTo>
                    <a:pt x="339" y="192"/>
                  </a:lnTo>
                  <a:lnTo>
                    <a:pt x="339" y="192"/>
                  </a:lnTo>
                  <a:lnTo>
                    <a:pt x="339" y="194"/>
                  </a:lnTo>
                  <a:lnTo>
                    <a:pt x="336" y="199"/>
                  </a:lnTo>
                  <a:lnTo>
                    <a:pt x="334" y="201"/>
                  </a:lnTo>
                  <a:lnTo>
                    <a:pt x="334" y="201"/>
                  </a:lnTo>
                  <a:lnTo>
                    <a:pt x="334" y="201"/>
                  </a:lnTo>
                  <a:lnTo>
                    <a:pt x="334" y="203"/>
                  </a:lnTo>
                  <a:lnTo>
                    <a:pt x="334" y="203"/>
                  </a:lnTo>
                  <a:lnTo>
                    <a:pt x="334" y="206"/>
                  </a:lnTo>
                  <a:lnTo>
                    <a:pt x="334" y="208"/>
                  </a:lnTo>
                  <a:lnTo>
                    <a:pt x="332" y="208"/>
                  </a:lnTo>
                  <a:lnTo>
                    <a:pt x="334" y="215"/>
                  </a:lnTo>
                  <a:lnTo>
                    <a:pt x="334" y="215"/>
                  </a:lnTo>
                  <a:lnTo>
                    <a:pt x="332" y="215"/>
                  </a:lnTo>
                  <a:lnTo>
                    <a:pt x="332" y="218"/>
                  </a:lnTo>
                  <a:lnTo>
                    <a:pt x="332" y="218"/>
                  </a:lnTo>
                  <a:lnTo>
                    <a:pt x="329" y="220"/>
                  </a:lnTo>
                  <a:lnTo>
                    <a:pt x="329" y="220"/>
                  </a:lnTo>
                  <a:lnTo>
                    <a:pt x="329" y="222"/>
                  </a:lnTo>
                  <a:lnTo>
                    <a:pt x="329" y="222"/>
                  </a:lnTo>
                  <a:lnTo>
                    <a:pt x="329" y="225"/>
                  </a:lnTo>
                  <a:lnTo>
                    <a:pt x="327" y="227"/>
                  </a:lnTo>
                  <a:lnTo>
                    <a:pt x="327" y="229"/>
                  </a:lnTo>
                  <a:lnTo>
                    <a:pt x="327" y="229"/>
                  </a:lnTo>
                  <a:lnTo>
                    <a:pt x="327" y="229"/>
                  </a:lnTo>
                  <a:lnTo>
                    <a:pt x="327" y="229"/>
                  </a:lnTo>
                  <a:lnTo>
                    <a:pt x="327" y="234"/>
                  </a:lnTo>
                  <a:lnTo>
                    <a:pt x="327" y="234"/>
                  </a:lnTo>
                  <a:lnTo>
                    <a:pt x="327" y="237"/>
                  </a:lnTo>
                  <a:lnTo>
                    <a:pt x="325" y="239"/>
                  </a:lnTo>
                  <a:lnTo>
                    <a:pt x="325" y="244"/>
                  </a:lnTo>
                  <a:lnTo>
                    <a:pt x="320" y="248"/>
                  </a:lnTo>
                  <a:lnTo>
                    <a:pt x="320" y="248"/>
                  </a:lnTo>
                  <a:lnTo>
                    <a:pt x="320" y="248"/>
                  </a:lnTo>
                  <a:lnTo>
                    <a:pt x="320" y="248"/>
                  </a:lnTo>
                  <a:lnTo>
                    <a:pt x="313" y="248"/>
                  </a:lnTo>
                  <a:lnTo>
                    <a:pt x="308" y="248"/>
                  </a:lnTo>
                  <a:lnTo>
                    <a:pt x="303" y="246"/>
                  </a:lnTo>
                  <a:lnTo>
                    <a:pt x="298" y="246"/>
                  </a:lnTo>
                  <a:lnTo>
                    <a:pt x="298" y="246"/>
                  </a:lnTo>
                  <a:lnTo>
                    <a:pt x="298" y="246"/>
                  </a:lnTo>
                  <a:lnTo>
                    <a:pt x="298" y="246"/>
                  </a:lnTo>
                  <a:lnTo>
                    <a:pt x="298" y="244"/>
                  </a:lnTo>
                  <a:lnTo>
                    <a:pt x="298" y="244"/>
                  </a:lnTo>
                  <a:lnTo>
                    <a:pt x="298" y="244"/>
                  </a:lnTo>
                  <a:lnTo>
                    <a:pt x="298" y="244"/>
                  </a:lnTo>
                  <a:lnTo>
                    <a:pt x="298" y="244"/>
                  </a:lnTo>
                  <a:lnTo>
                    <a:pt x="291" y="237"/>
                  </a:lnTo>
                  <a:lnTo>
                    <a:pt x="291" y="237"/>
                  </a:lnTo>
                  <a:lnTo>
                    <a:pt x="291" y="237"/>
                  </a:lnTo>
                  <a:lnTo>
                    <a:pt x="291" y="237"/>
                  </a:lnTo>
                  <a:lnTo>
                    <a:pt x="282" y="234"/>
                  </a:lnTo>
                  <a:lnTo>
                    <a:pt x="282" y="234"/>
                  </a:lnTo>
                  <a:lnTo>
                    <a:pt x="282" y="237"/>
                  </a:lnTo>
                  <a:lnTo>
                    <a:pt x="282" y="237"/>
                  </a:lnTo>
                  <a:lnTo>
                    <a:pt x="282" y="239"/>
                  </a:lnTo>
                  <a:lnTo>
                    <a:pt x="282" y="239"/>
                  </a:lnTo>
                  <a:lnTo>
                    <a:pt x="282" y="241"/>
                  </a:lnTo>
                  <a:lnTo>
                    <a:pt x="282" y="241"/>
                  </a:lnTo>
                  <a:lnTo>
                    <a:pt x="282" y="241"/>
                  </a:lnTo>
                  <a:lnTo>
                    <a:pt x="282" y="244"/>
                  </a:lnTo>
                  <a:lnTo>
                    <a:pt x="282" y="244"/>
                  </a:lnTo>
                  <a:lnTo>
                    <a:pt x="280" y="246"/>
                  </a:lnTo>
                  <a:lnTo>
                    <a:pt x="280" y="248"/>
                  </a:lnTo>
                  <a:lnTo>
                    <a:pt x="280" y="248"/>
                  </a:lnTo>
                  <a:lnTo>
                    <a:pt x="280" y="253"/>
                  </a:lnTo>
                  <a:lnTo>
                    <a:pt x="280" y="256"/>
                  </a:lnTo>
                  <a:lnTo>
                    <a:pt x="280" y="256"/>
                  </a:lnTo>
                  <a:lnTo>
                    <a:pt x="280" y="258"/>
                  </a:lnTo>
                  <a:lnTo>
                    <a:pt x="280" y="260"/>
                  </a:lnTo>
                  <a:lnTo>
                    <a:pt x="280" y="263"/>
                  </a:lnTo>
                  <a:lnTo>
                    <a:pt x="277" y="265"/>
                  </a:lnTo>
                  <a:lnTo>
                    <a:pt x="277" y="265"/>
                  </a:lnTo>
                  <a:lnTo>
                    <a:pt x="275" y="265"/>
                  </a:lnTo>
                  <a:lnTo>
                    <a:pt x="275" y="265"/>
                  </a:lnTo>
                  <a:lnTo>
                    <a:pt x="275" y="267"/>
                  </a:lnTo>
                  <a:lnTo>
                    <a:pt x="275" y="267"/>
                  </a:lnTo>
                  <a:lnTo>
                    <a:pt x="275" y="270"/>
                  </a:lnTo>
                  <a:lnTo>
                    <a:pt x="275" y="270"/>
                  </a:lnTo>
                  <a:lnTo>
                    <a:pt x="272" y="272"/>
                  </a:lnTo>
                  <a:lnTo>
                    <a:pt x="272" y="272"/>
                  </a:lnTo>
                  <a:lnTo>
                    <a:pt x="275" y="274"/>
                  </a:lnTo>
                  <a:lnTo>
                    <a:pt x="275" y="274"/>
                  </a:lnTo>
                  <a:lnTo>
                    <a:pt x="275" y="274"/>
                  </a:lnTo>
                  <a:lnTo>
                    <a:pt x="275" y="277"/>
                  </a:lnTo>
                  <a:lnTo>
                    <a:pt x="275" y="277"/>
                  </a:lnTo>
                  <a:lnTo>
                    <a:pt x="275" y="277"/>
                  </a:lnTo>
                  <a:lnTo>
                    <a:pt x="272" y="279"/>
                  </a:lnTo>
                  <a:lnTo>
                    <a:pt x="270" y="282"/>
                  </a:lnTo>
                  <a:lnTo>
                    <a:pt x="270" y="282"/>
                  </a:lnTo>
                  <a:lnTo>
                    <a:pt x="268" y="286"/>
                  </a:lnTo>
                  <a:lnTo>
                    <a:pt x="265" y="291"/>
                  </a:lnTo>
                  <a:lnTo>
                    <a:pt x="265" y="291"/>
                  </a:lnTo>
                  <a:lnTo>
                    <a:pt x="265" y="291"/>
                  </a:lnTo>
                  <a:lnTo>
                    <a:pt x="265" y="293"/>
                  </a:lnTo>
                  <a:lnTo>
                    <a:pt x="265" y="293"/>
                  </a:lnTo>
                  <a:lnTo>
                    <a:pt x="265" y="293"/>
                  </a:lnTo>
                  <a:lnTo>
                    <a:pt x="265" y="303"/>
                  </a:lnTo>
                  <a:lnTo>
                    <a:pt x="263" y="308"/>
                  </a:lnTo>
                  <a:lnTo>
                    <a:pt x="261" y="312"/>
                  </a:lnTo>
                  <a:lnTo>
                    <a:pt x="258" y="317"/>
                  </a:lnTo>
                  <a:lnTo>
                    <a:pt x="254" y="324"/>
                  </a:lnTo>
                  <a:lnTo>
                    <a:pt x="251" y="329"/>
                  </a:lnTo>
                  <a:lnTo>
                    <a:pt x="249" y="334"/>
                  </a:lnTo>
                  <a:lnTo>
                    <a:pt x="244" y="341"/>
                  </a:lnTo>
                  <a:lnTo>
                    <a:pt x="244" y="341"/>
                  </a:lnTo>
                  <a:lnTo>
                    <a:pt x="244" y="343"/>
                  </a:lnTo>
                  <a:lnTo>
                    <a:pt x="244" y="343"/>
                  </a:lnTo>
                  <a:lnTo>
                    <a:pt x="242" y="350"/>
                  </a:lnTo>
                  <a:lnTo>
                    <a:pt x="239" y="357"/>
                  </a:lnTo>
                  <a:lnTo>
                    <a:pt x="239" y="357"/>
                  </a:lnTo>
                  <a:lnTo>
                    <a:pt x="239" y="360"/>
                  </a:lnTo>
                  <a:lnTo>
                    <a:pt x="239" y="360"/>
                  </a:lnTo>
                  <a:lnTo>
                    <a:pt x="239" y="360"/>
                  </a:lnTo>
                  <a:lnTo>
                    <a:pt x="242" y="360"/>
                  </a:lnTo>
                  <a:lnTo>
                    <a:pt x="242" y="360"/>
                  </a:lnTo>
                  <a:lnTo>
                    <a:pt x="246" y="362"/>
                  </a:lnTo>
                  <a:lnTo>
                    <a:pt x="246" y="362"/>
                  </a:lnTo>
                  <a:lnTo>
                    <a:pt x="246" y="362"/>
                  </a:lnTo>
                  <a:lnTo>
                    <a:pt x="246" y="364"/>
                  </a:lnTo>
                  <a:lnTo>
                    <a:pt x="246" y="364"/>
                  </a:lnTo>
                  <a:lnTo>
                    <a:pt x="246" y="364"/>
                  </a:lnTo>
                  <a:lnTo>
                    <a:pt x="246" y="367"/>
                  </a:lnTo>
                  <a:lnTo>
                    <a:pt x="244" y="367"/>
                  </a:lnTo>
                  <a:lnTo>
                    <a:pt x="242" y="369"/>
                  </a:lnTo>
                  <a:lnTo>
                    <a:pt x="242" y="369"/>
                  </a:lnTo>
                  <a:lnTo>
                    <a:pt x="242" y="369"/>
                  </a:lnTo>
                  <a:lnTo>
                    <a:pt x="242" y="371"/>
                  </a:lnTo>
                  <a:lnTo>
                    <a:pt x="239" y="371"/>
                  </a:lnTo>
                  <a:lnTo>
                    <a:pt x="239" y="374"/>
                  </a:lnTo>
                  <a:lnTo>
                    <a:pt x="239" y="374"/>
                  </a:lnTo>
                  <a:lnTo>
                    <a:pt x="242" y="374"/>
                  </a:lnTo>
                  <a:lnTo>
                    <a:pt x="242" y="374"/>
                  </a:lnTo>
                  <a:lnTo>
                    <a:pt x="242" y="374"/>
                  </a:lnTo>
                  <a:lnTo>
                    <a:pt x="242" y="376"/>
                  </a:lnTo>
                  <a:lnTo>
                    <a:pt x="244" y="376"/>
                  </a:lnTo>
                  <a:lnTo>
                    <a:pt x="244" y="376"/>
                  </a:lnTo>
                  <a:lnTo>
                    <a:pt x="244" y="379"/>
                  </a:lnTo>
                  <a:lnTo>
                    <a:pt x="242" y="379"/>
                  </a:lnTo>
                  <a:lnTo>
                    <a:pt x="232" y="388"/>
                  </a:lnTo>
                  <a:lnTo>
                    <a:pt x="230" y="390"/>
                  </a:lnTo>
                  <a:lnTo>
                    <a:pt x="230" y="390"/>
                  </a:lnTo>
                  <a:lnTo>
                    <a:pt x="228" y="390"/>
                  </a:lnTo>
                  <a:lnTo>
                    <a:pt x="228" y="390"/>
                  </a:lnTo>
                  <a:lnTo>
                    <a:pt x="228" y="390"/>
                  </a:lnTo>
                  <a:lnTo>
                    <a:pt x="228" y="390"/>
                  </a:lnTo>
                  <a:lnTo>
                    <a:pt x="228" y="390"/>
                  </a:lnTo>
                  <a:lnTo>
                    <a:pt x="225" y="390"/>
                  </a:lnTo>
                  <a:lnTo>
                    <a:pt x="225" y="390"/>
                  </a:lnTo>
                  <a:lnTo>
                    <a:pt x="225" y="390"/>
                  </a:lnTo>
                  <a:lnTo>
                    <a:pt x="225" y="388"/>
                  </a:lnTo>
                  <a:lnTo>
                    <a:pt x="225" y="388"/>
                  </a:lnTo>
                  <a:lnTo>
                    <a:pt x="225" y="388"/>
                  </a:lnTo>
                  <a:lnTo>
                    <a:pt x="225" y="388"/>
                  </a:lnTo>
                  <a:lnTo>
                    <a:pt x="223" y="388"/>
                  </a:lnTo>
                  <a:lnTo>
                    <a:pt x="223" y="388"/>
                  </a:lnTo>
                  <a:lnTo>
                    <a:pt x="220" y="388"/>
                  </a:lnTo>
                  <a:lnTo>
                    <a:pt x="218" y="388"/>
                  </a:lnTo>
                  <a:lnTo>
                    <a:pt x="216" y="390"/>
                  </a:lnTo>
                  <a:lnTo>
                    <a:pt x="211" y="395"/>
                  </a:lnTo>
                  <a:lnTo>
                    <a:pt x="206" y="398"/>
                  </a:lnTo>
                  <a:lnTo>
                    <a:pt x="202" y="402"/>
                  </a:lnTo>
                  <a:lnTo>
                    <a:pt x="202" y="402"/>
                  </a:lnTo>
                  <a:lnTo>
                    <a:pt x="202" y="402"/>
                  </a:lnTo>
                  <a:lnTo>
                    <a:pt x="202" y="402"/>
                  </a:lnTo>
                  <a:lnTo>
                    <a:pt x="202" y="402"/>
                  </a:lnTo>
                  <a:lnTo>
                    <a:pt x="202" y="402"/>
                  </a:lnTo>
                  <a:lnTo>
                    <a:pt x="199" y="402"/>
                  </a:lnTo>
                  <a:lnTo>
                    <a:pt x="199" y="400"/>
                  </a:lnTo>
                  <a:lnTo>
                    <a:pt x="199" y="400"/>
                  </a:lnTo>
                  <a:lnTo>
                    <a:pt x="199" y="400"/>
                  </a:lnTo>
                  <a:lnTo>
                    <a:pt x="197" y="400"/>
                  </a:lnTo>
                  <a:lnTo>
                    <a:pt x="197" y="400"/>
                  </a:lnTo>
                  <a:lnTo>
                    <a:pt x="197" y="400"/>
                  </a:lnTo>
                  <a:lnTo>
                    <a:pt x="197" y="400"/>
                  </a:lnTo>
                  <a:lnTo>
                    <a:pt x="197" y="398"/>
                  </a:lnTo>
                  <a:lnTo>
                    <a:pt x="194" y="398"/>
                  </a:lnTo>
                  <a:lnTo>
                    <a:pt x="194" y="398"/>
                  </a:lnTo>
                  <a:lnTo>
                    <a:pt x="192" y="398"/>
                  </a:lnTo>
                  <a:lnTo>
                    <a:pt x="192" y="398"/>
                  </a:lnTo>
                  <a:lnTo>
                    <a:pt x="190" y="398"/>
                  </a:lnTo>
                  <a:lnTo>
                    <a:pt x="190" y="400"/>
                  </a:lnTo>
                  <a:lnTo>
                    <a:pt x="190" y="400"/>
                  </a:lnTo>
                  <a:lnTo>
                    <a:pt x="187" y="400"/>
                  </a:lnTo>
                  <a:lnTo>
                    <a:pt x="187" y="402"/>
                  </a:lnTo>
                  <a:lnTo>
                    <a:pt x="187" y="402"/>
                  </a:lnTo>
                  <a:lnTo>
                    <a:pt x="187" y="402"/>
                  </a:lnTo>
                  <a:lnTo>
                    <a:pt x="187" y="402"/>
                  </a:lnTo>
                  <a:lnTo>
                    <a:pt x="187" y="405"/>
                  </a:lnTo>
                  <a:lnTo>
                    <a:pt x="187" y="405"/>
                  </a:lnTo>
                  <a:lnTo>
                    <a:pt x="190" y="407"/>
                  </a:lnTo>
                  <a:lnTo>
                    <a:pt x="190" y="407"/>
                  </a:lnTo>
                  <a:lnTo>
                    <a:pt x="190" y="409"/>
                  </a:lnTo>
                  <a:lnTo>
                    <a:pt x="190" y="409"/>
                  </a:lnTo>
                  <a:lnTo>
                    <a:pt x="190" y="412"/>
                  </a:lnTo>
                  <a:lnTo>
                    <a:pt x="190" y="412"/>
                  </a:lnTo>
                  <a:lnTo>
                    <a:pt x="183" y="416"/>
                  </a:lnTo>
                  <a:lnTo>
                    <a:pt x="183" y="416"/>
                  </a:lnTo>
                  <a:lnTo>
                    <a:pt x="183" y="416"/>
                  </a:lnTo>
                  <a:lnTo>
                    <a:pt x="180" y="416"/>
                  </a:lnTo>
                  <a:lnTo>
                    <a:pt x="180" y="416"/>
                  </a:lnTo>
                  <a:lnTo>
                    <a:pt x="178" y="416"/>
                  </a:lnTo>
                  <a:lnTo>
                    <a:pt x="175" y="419"/>
                  </a:lnTo>
                  <a:lnTo>
                    <a:pt x="175" y="419"/>
                  </a:lnTo>
                  <a:lnTo>
                    <a:pt x="166" y="421"/>
                  </a:lnTo>
                  <a:lnTo>
                    <a:pt x="159" y="426"/>
                  </a:lnTo>
                  <a:lnTo>
                    <a:pt x="157" y="428"/>
                  </a:lnTo>
                  <a:lnTo>
                    <a:pt x="157" y="426"/>
                  </a:lnTo>
                  <a:lnTo>
                    <a:pt x="157" y="426"/>
                  </a:lnTo>
                  <a:lnTo>
                    <a:pt x="157" y="426"/>
                  </a:lnTo>
                  <a:lnTo>
                    <a:pt x="157" y="426"/>
                  </a:lnTo>
                  <a:lnTo>
                    <a:pt x="157" y="426"/>
                  </a:lnTo>
                  <a:lnTo>
                    <a:pt x="154" y="426"/>
                  </a:lnTo>
                  <a:lnTo>
                    <a:pt x="154" y="424"/>
                  </a:lnTo>
                  <a:lnTo>
                    <a:pt x="149" y="421"/>
                  </a:lnTo>
                  <a:lnTo>
                    <a:pt x="147" y="421"/>
                  </a:lnTo>
                  <a:lnTo>
                    <a:pt x="147" y="421"/>
                  </a:lnTo>
                  <a:lnTo>
                    <a:pt x="145" y="419"/>
                  </a:lnTo>
                  <a:lnTo>
                    <a:pt x="145" y="419"/>
                  </a:lnTo>
                  <a:lnTo>
                    <a:pt x="145" y="419"/>
                  </a:lnTo>
                  <a:lnTo>
                    <a:pt x="142" y="419"/>
                  </a:lnTo>
                  <a:lnTo>
                    <a:pt x="142" y="419"/>
                  </a:lnTo>
                  <a:lnTo>
                    <a:pt x="140" y="419"/>
                  </a:lnTo>
                  <a:lnTo>
                    <a:pt x="140" y="419"/>
                  </a:lnTo>
                  <a:lnTo>
                    <a:pt x="140" y="421"/>
                  </a:lnTo>
                  <a:lnTo>
                    <a:pt x="140" y="421"/>
                  </a:lnTo>
                  <a:lnTo>
                    <a:pt x="140" y="424"/>
                  </a:lnTo>
                  <a:lnTo>
                    <a:pt x="140" y="424"/>
                  </a:lnTo>
                  <a:lnTo>
                    <a:pt x="138" y="426"/>
                  </a:lnTo>
                  <a:lnTo>
                    <a:pt x="138" y="426"/>
                  </a:lnTo>
                  <a:lnTo>
                    <a:pt x="138" y="428"/>
                  </a:lnTo>
                  <a:lnTo>
                    <a:pt x="133" y="428"/>
                  </a:lnTo>
                  <a:lnTo>
                    <a:pt x="131" y="428"/>
                  </a:lnTo>
                  <a:lnTo>
                    <a:pt x="131" y="428"/>
                  </a:lnTo>
                  <a:lnTo>
                    <a:pt x="131" y="431"/>
                  </a:lnTo>
                  <a:lnTo>
                    <a:pt x="126" y="435"/>
                  </a:lnTo>
                  <a:lnTo>
                    <a:pt x="126" y="438"/>
                  </a:lnTo>
                  <a:lnTo>
                    <a:pt x="126" y="438"/>
                  </a:lnTo>
                  <a:lnTo>
                    <a:pt x="123" y="438"/>
                  </a:lnTo>
                  <a:lnTo>
                    <a:pt x="116" y="438"/>
                  </a:lnTo>
                  <a:lnTo>
                    <a:pt x="116" y="438"/>
                  </a:lnTo>
                  <a:lnTo>
                    <a:pt x="112" y="438"/>
                  </a:lnTo>
                  <a:lnTo>
                    <a:pt x="109" y="435"/>
                  </a:lnTo>
                  <a:lnTo>
                    <a:pt x="109" y="435"/>
                  </a:lnTo>
                  <a:lnTo>
                    <a:pt x="107" y="435"/>
                  </a:lnTo>
                  <a:lnTo>
                    <a:pt x="105" y="433"/>
                  </a:lnTo>
                  <a:lnTo>
                    <a:pt x="105" y="433"/>
                  </a:lnTo>
                  <a:lnTo>
                    <a:pt x="105" y="433"/>
                  </a:lnTo>
                  <a:lnTo>
                    <a:pt x="105" y="431"/>
                  </a:lnTo>
                  <a:lnTo>
                    <a:pt x="105" y="431"/>
                  </a:lnTo>
                  <a:lnTo>
                    <a:pt x="102" y="431"/>
                  </a:lnTo>
                  <a:lnTo>
                    <a:pt x="100" y="431"/>
                  </a:lnTo>
                  <a:lnTo>
                    <a:pt x="100" y="431"/>
                  </a:lnTo>
                  <a:lnTo>
                    <a:pt x="97" y="433"/>
                  </a:lnTo>
                  <a:lnTo>
                    <a:pt x="97" y="431"/>
                  </a:lnTo>
                  <a:lnTo>
                    <a:pt x="95" y="431"/>
                  </a:lnTo>
                  <a:lnTo>
                    <a:pt x="95" y="431"/>
                  </a:lnTo>
                  <a:lnTo>
                    <a:pt x="95" y="431"/>
                  </a:lnTo>
                  <a:lnTo>
                    <a:pt x="95" y="431"/>
                  </a:lnTo>
                  <a:lnTo>
                    <a:pt x="93" y="428"/>
                  </a:lnTo>
                  <a:lnTo>
                    <a:pt x="93" y="428"/>
                  </a:lnTo>
                  <a:lnTo>
                    <a:pt x="93" y="426"/>
                  </a:lnTo>
                  <a:lnTo>
                    <a:pt x="90" y="426"/>
                  </a:lnTo>
                  <a:lnTo>
                    <a:pt x="86" y="424"/>
                  </a:lnTo>
                  <a:lnTo>
                    <a:pt x="86" y="424"/>
                  </a:lnTo>
                  <a:lnTo>
                    <a:pt x="86" y="424"/>
                  </a:lnTo>
                  <a:lnTo>
                    <a:pt x="86" y="421"/>
                  </a:lnTo>
                  <a:lnTo>
                    <a:pt x="86" y="421"/>
                  </a:lnTo>
                  <a:lnTo>
                    <a:pt x="83" y="421"/>
                  </a:lnTo>
                  <a:lnTo>
                    <a:pt x="83" y="419"/>
                  </a:lnTo>
                  <a:lnTo>
                    <a:pt x="83" y="416"/>
                  </a:lnTo>
                  <a:lnTo>
                    <a:pt x="83" y="416"/>
                  </a:lnTo>
                  <a:lnTo>
                    <a:pt x="83" y="416"/>
                  </a:lnTo>
                  <a:lnTo>
                    <a:pt x="83" y="416"/>
                  </a:lnTo>
                  <a:lnTo>
                    <a:pt x="83" y="414"/>
                  </a:lnTo>
                  <a:lnTo>
                    <a:pt x="83" y="414"/>
                  </a:lnTo>
                  <a:lnTo>
                    <a:pt x="83" y="414"/>
                  </a:lnTo>
                  <a:lnTo>
                    <a:pt x="79" y="412"/>
                  </a:lnTo>
                  <a:lnTo>
                    <a:pt x="79" y="412"/>
                  </a:lnTo>
                  <a:lnTo>
                    <a:pt x="79" y="412"/>
                  </a:lnTo>
                  <a:lnTo>
                    <a:pt x="79" y="412"/>
                  </a:lnTo>
                  <a:lnTo>
                    <a:pt x="79" y="409"/>
                  </a:lnTo>
                  <a:lnTo>
                    <a:pt x="79" y="409"/>
                  </a:lnTo>
                  <a:lnTo>
                    <a:pt x="81" y="407"/>
                  </a:lnTo>
                  <a:lnTo>
                    <a:pt x="81" y="407"/>
                  </a:lnTo>
                  <a:lnTo>
                    <a:pt x="81" y="407"/>
                  </a:lnTo>
                  <a:lnTo>
                    <a:pt x="81" y="407"/>
                  </a:lnTo>
                  <a:lnTo>
                    <a:pt x="81" y="407"/>
                  </a:lnTo>
                  <a:lnTo>
                    <a:pt x="81" y="405"/>
                  </a:lnTo>
                  <a:lnTo>
                    <a:pt x="81" y="405"/>
                  </a:lnTo>
                  <a:lnTo>
                    <a:pt x="79" y="405"/>
                  </a:lnTo>
                  <a:lnTo>
                    <a:pt x="79" y="405"/>
                  </a:lnTo>
                  <a:lnTo>
                    <a:pt x="79" y="402"/>
                  </a:lnTo>
                  <a:lnTo>
                    <a:pt x="76" y="402"/>
                  </a:lnTo>
                  <a:lnTo>
                    <a:pt x="76" y="402"/>
                  </a:lnTo>
                  <a:lnTo>
                    <a:pt x="71" y="405"/>
                  </a:lnTo>
                  <a:lnTo>
                    <a:pt x="71" y="405"/>
                  </a:lnTo>
                  <a:lnTo>
                    <a:pt x="62" y="402"/>
                  </a:lnTo>
                  <a:lnTo>
                    <a:pt x="62" y="402"/>
                  </a:lnTo>
                  <a:lnTo>
                    <a:pt x="60" y="402"/>
                  </a:lnTo>
                  <a:lnTo>
                    <a:pt x="60" y="400"/>
                  </a:lnTo>
                  <a:lnTo>
                    <a:pt x="60" y="400"/>
                  </a:lnTo>
                  <a:lnTo>
                    <a:pt x="60" y="400"/>
                  </a:lnTo>
                  <a:lnTo>
                    <a:pt x="60" y="400"/>
                  </a:lnTo>
                  <a:lnTo>
                    <a:pt x="60" y="398"/>
                  </a:lnTo>
                  <a:lnTo>
                    <a:pt x="60" y="398"/>
                  </a:lnTo>
                  <a:lnTo>
                    <a:pt x="55" y="395"/>
                  </a:lnTo>
                  <a:lnTo>
                    <a:pt x="55" y="395"/>
                  </a:lnTo>
                  <a:lnTo>
                    <a:pt x="55" y="395"/>
                  </a:lnTo>
                  <a:lnTo>
                    <a:pt x="52" y="395"/>
                  </a:lnTo>
                  <a:lnTo>
                    <a:pt x="52" y="395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8" y="393"/>
                  </a:lnTo>
                  <a:lnTo>
                    <a:pt x="43" y="390"/>
                  </a:lnTo>
                  <a:lnTo>
                    <a:pt x="43" y="390"/>
                  </a:lnTo>
                  <a:lnTo>
                    <a:pt x="43" y="390"/>
                  </a:lnTo>
                  <a:lnTo>
                    <a:pt x="43" y="388"/>
                  </a:lnTo>
                  <a:lnTo>
                    <a:pt x="41" y="386"/>
                  </a:lnTo>
                  <a:lnTo>
                    <a:pt x="41" y="383"/>
                  </a:lnTo>
                  <a:lnTo>
                    <a:pt x="41" y="383"/>
                  </a:lnTo>
                  <a:lnTo>
                    <a:pt x="38" y="383"/>
                  </a:lnTo>
                  <a:lnTo>
                    <a:pt x="38" y="381"/>
                  </a:lnTo>
                  <a:lnTo>
                    <a:pt x="29" y="376"/>
                  </a:lnTo>
                  <a:lnTo>
                    <a:pt x="29" y="374"/>
                  </a:lnTo>
                  <a:lnTo>
                    <a:pt x="29" y="374"/>
                  </a:lnTo>
                  <a:lnTo>
                    <a:pt x="29" y="374"/>
                  </a:lnTo>
                  <a:lnTo>
                    <a:pt x="29" y="369"/>
                  </a:lnTo>
                  <a:lnTo>
                    <a:pt x="26" y="369"/>
                  </a:lnTo>
                  <a:lnTo>
                    <a:pt x="26" y="367"/>
                  </a:lnTo>
                  <a:lnTo>
                    <a:pt x="26" y="367"/>
                  </a:lnTo>
                  <a:lnTo>
                    <a:pt x="26" y="367"/>
                  </a:lnTo>
                  <a:lnTo>
                    <a:pt x="24" y="367"/>
                  </a:lnTo>
                  <a:lnTo>
                    <a:pt x="19" y="364"/>
                  </a:lnTo>
                  <a:lnTo>
                    <a:pt x="19" y="362"/>
                  </a:lnTo>
                  <a:lnTo>
                    <a:pt x="19" y="362"/>
                  </a:lnTo>
                  <a:lnTo>
                    <a:pt x="19" y="362"/>
                  </a:lnTo>
                  <a:lnTo>
                    <a:pt x="19" y="360"/>
                  </a:lnTo>
                  <a:lnTo>
                    <a:pt x="22" y="360"/>
                  </a:lnTo>
                  <a:lnTo>
                    <a:pt x="22" y="360"/>
                  </a:lnTo>
                  <a:lnTo>
                    <a:pt x="19" y="357"/>
                  </a:lnTo>
                  <a:lnTo>
                    <a:pt x="19" y="357"/>
                  </a:lnTo>
                  <a:lnTo>
                    <a:pt x="19" y="357"/>
                  </a:lnTo>
                  <a:lnTo>
                    <a:pt x="19" y="357"/>
                  </a:lnTo>
                  <a:lnTo>
                    <a:pt x="12" y="353"/>
                  </a:lnTo>
                  <a:lnTo>
                    <a:pt x="12" y="353"/>
                  </a:lnTo>
                  <a:lnTo>
                    <a:pt x="12" y="350"/>
                  </a:lnTo>
                  <a:lnTo>
                    <a:pt x="10" y="348"/>
                  </a:lnTo>
                  <a:lnTo>
                    <a:pt x="10" y="348"/>
                  </a:lnTo>
                  <a:lnTo>
                    <a:pt x="0" y="338"/>
                  </a:lnTo>
                  <a:lnTo>
                    <a:pt x="0" y="338"/>
                  </a:lnTo>
                  <a:lnTo>
                    <a:pt x="0" y="336"/>
                  </a:lnTo>
                  <a:lnTo>
                    <a:pt x="0" y="336"/>
                  </a:lnTo>
                  <a:lnTo>
                    <a:pt x="0" y="336"/>
                  </a:lnTo>
                  <a:lnTo>
                    <a:pt x="0" y="336"/>
                  </a:lnTo>
                  <a:lnTo>
                    <a:pt x="0" y="336"/>
                  </a:lnTo>
                  <a:lnTo>
                    <a:pt x="3" y="334"/>
                  </a:lnTo>
                  <a:lnTo>
                    <a:pt x="3" y="334"/>
                  </a:lnTo>
                  <a:lnTo>
                    <a:pt x="3" y="331"/>
                  </a:lnTo>
                  <a:lnTo>
                    <a:pt x="3" y="331"/>
                  </a:lnTo>
                  <a:lnTo>
                    <a:pt x="3" y="331"/>
                  </a:lnTo>
                  <a:lnTo>
                    <a:pt x="3" y="329"/>
                  </a:lnTo>
                  <a:lnTo>
                    <a:pt x="3" y="329"/>
                  </a:lnTo>
                  <a:lnTo>
                    <a:pt x="3" y="329"/>
                  </a:lnTo>
                  <a:lnTo>
                    <a:pt x="3" y="327"/>
                  </a:lnTo>
                  <a:lnTo>
                    <a:pt x="3" y="327"/>
                  </a:lnTo>
                  <a:lnTo>
                    <a:pt x="5" y="327"/>
                  </a:lnTo>
                  <a:lnTo>
                    <a:pt x="5" y="327"/>
                  </a:lnTo>
                  <a:lnTo>
                    <a:pt x="5" y="327"/>
                  </a:lnTo>
                  <a:lnTo>
                    <a:pt x="5" y="327"/>
                  </a:lnTo>
                  <a:lnTo>
                    <a:pt x="5" y="324"/>
                  </a:lnTo>
                  <a:lnTo>
                    <a:pt x="5" y="324"/>
                  </a:lnTo>
                  <a:lnTo>
                    <a:pt x="5" y="322"/>
                  </a:lnTo>
                  <a:lnTo>
                    <a:pt x="5" y="319"/>
                  </a:lnTo>
                  <a:lnTo>
                    <a:pt x="5" y="319"/>
                  </a:lnTo>
                  <a:lnTo>
                    <a:pt x="3" y="317"/>
                  </a:lnTo>
                  <a:lnTo>
                    <a:pt x="3" y="317"/>
                  </a:lnTo>
                  <a:lnTo>
                    <a:pt x="0" y="312"/>
                  </a:lnTo>
                  <a:lnTo>
                    <a:pt x="0" y="312"/>
                  </a:lnTo>
                  <a:lnTo>
                    <a:pt x="0" y="312"/>
                  </a:lnTo>
                  <a:lnTo>
                    <a:pt x="0" y="310"/>
                  </a:lnTo>
                  <a:lnTo>
                    <a:pt x="0" y="308"/>
                  </a:lnTo>
                  <a:lnTo>
                    <a:pt x="0" y="305"/>
                  </a:lnTo>
                  <a:lnTo>
                    <a:pt x="0" y="305"/>
                  </a:lnTo>
                  <a:lnTo>
                    <a:pt x="0" y="305"/>
                  </a:lnTo>
                  <a:lnTo>
                    <a:pt x="3" y="308"/>
                  </a:lnTo>
                  <a:lnTo>
                    <a:pt x="8" y="305"/>
                  </a:lnTo>
                  <a:lnTo>
                    <a:pt x="15" y="300"/>
                  </a:lnTo>
                  <a:lnTo>
                    <a:pt x="22" y="300"/>
                  </a:lnTo>
                  <a:lnTo>
                    <a:pt x="24" y="298"/>
                  </a:lnTo>
                  <a:lnTo>
                    <a:pt x="26" y="296"/>
                  </a:lnTo>
                  <a:lnTo>
                    <a:pt x="26" y="293"/>
                  </a:lnTo>
                  <a:lnTo>
                    <a:pt x="26" y="282"/>
                  </a:lnTo>
                  <a:lnTo>
                    <a:pt x="26" y="279"/>
                  </a:lnTo>
                  <a:lnTo>
                    <a:pt x="29" y="279"/>
                  </a:lnTo>
                  <a:lnTo>
                    <a:pt x="34" y="279"/>
                  </a:lnTo>
                  <a:lnTo>
                    <a:pt x="36" y="277"/>
                  </a:lnTo>
                  <a:lnTo>
                    <a:pt x="36" y="274"/>
                  </a:lnTo>
                  <a:lnTo>
                    <a:pt x="36" y="274"/>
                  </a:lnTo>
                  <a:lnTo>
                    <a:pt x="36" y="272"/>
                  </a:lnTo>
                  <a:lnTo>
                    <a:pt x="36" y="272"/>
                  </a:lnTo>
                  <a:lnTo>
                    <a:pt x="34" y="270"/>
                  </a:lnTo>
                  <a:lnTo>
                    <a:pt x="34" y="267"/>
                  </a:lnTo>
                  <a:lnTo>
                    <a:pt x="34" y="265"/>
                  </a:lnTo>
                  <a:lnTo>
                    <a:pt x="34" y="263"/>
                  </a:lnTo>
                  <a:lnTo>
                    <a:pt x="31" y="260"/>
                  </a:lnTo>
                  <a:lnTo>
                    <a:pt x="31" y="260"/>
                  </a:lnTo>
                  <a:lnTo>
                    <a:pt x="29" y="258"/>
                  </a:lnTo>
                  <a:lnTo>
                    <a:pt x="29" y="256"/>
                  </a:lnTo>
                  <a:lnTo>
                    <a:pt x="31" y="253"/>
                  </a:lnTo>
                  <a:lnTo>
                    <a:pt x="34" y="251"/>
                  </a:lnTo>
                  <a:lnTo>
                    <a:pt x="34" y="248"/>
                  </a:lnTo>
                  <a:lnTo>
                    <a:pt x="34" y="246"/>
                  </a:lnTo>
                  <a:lnTo>
                    <a:pt x="34" y="244"/>
                  </a:lnTo>
                  <a:lnTo>
                    <a:pt x="34" y="239"/>
                  </a:lnTo>
                  <a:lnTo>
                    <a:pt x="36" y="237"/>
                  </a:lnTo>
                  <a:lnTo>
                    <a:pt x="38" y="229"/>
                  </a:lnTo>
                  <a:lnTo>
                    <a:pt x="41" y="225"/>
                  </a:lnTo>
                  <a:lnTo>
                    <a:pt x="43" y="222"/>
                  </a:lnTo>
                  <a:lnTo>
                    <a:pt x="45" y="222"/>
                  </a:lnTo>
                  <a:lnTo>
                    <a:pt x="48" y="222"/>
                  </a:lnTo>
                  <a:lnTo>
                    <a:pt x="48" y="225"/>
                  </a:lnTo>
                  <a:lnTo>
                    <a:pt x="52" y="225"/>
                  </a:lnTo>
                  <a:lnTo>
                    <a:pt x="52" y="227"/>
                  </a:lnTo>
                  <a:lnTo>
                    <a:pt x="55" y="229"/>
                  </a:lnTo>
                  <a:lnTo>
                    <a:pt x="55" y="229"/>
                  </a:lnTo>
                  <a:lnTo>
                    <a:pt x="55" y="232"/>
                  </a:lnTo>
                  <a:lnTo>
                    <a:pt x="57" y="232"/>
                  </a:lnTo>
                  <a:lnTo>
                    <a:pt x="57" y="232"/>
                  </a:lnTo>
                  <a:lnTo>
                    <a:pt x="57" y="232"/>
                  </a:lnTo>
                  <a:lnTo>
                    <a:pt x="55" y="234"/>
                  </a:lnTo>
                  <a:lnTo>
                    <a:pt x="55" y="234"/>
                  </a:lnTo>
                  <a:lnTo>
                    <a:pt x="55" y="234"/>
                  </a:lnTo>
                  <a:lnTo>
                    <a:pt x="55" y="237"/>
                  </a:lnTo>
                  <a:lnTo>
                    <a:pt x="55" y="237"/>
                  </a:lnTo>
                  <a:lnTo>
                    <a:pt x="55" y="237"/>
                  </a:lnTo>
                  <a:lnTo>
                    <a:pt x="55" y="239"/>
                  </a:lnTo>
                  <a:lnTo>
                    <a:pt x="57" y="239"/>
                  </a:lnTo>
                  <a:lnTo>
                    <a:pt x="60" y="237"/>
                  </a:lnTo>
                  <a:lnTo>
                    <a:pt x="62" y="234"/>
                  </a:lnTo>
                  <a:lnTo>
                    <a:pt x="62" y="234"/>
                  </a:lnTo>
                  <a:lnTo>
                    <a:pt x="62" y="229"/>
                  </a:lnTo>
                  <a:lnTo>
                    <a:pt x="62" y="229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7" y="229"/>
                  </a:lnTo>
                  <a:lnTo>
                    <a:pt x="67" y="229"/>
                  </a:lnTo>
                  <a:lnTo>
                    <a:pt x="69" y="229"/>
                  </a:lnTo>
                  <a:lnTo>
                    <a:pt x="69" y="227"/>
                  </a:lnTo>
                  <a:lnTo>
                    <a:pt x="69" y="227"/>
                  </a:lnTo>
                  <a:lnTo>
                    <a:pt x="67" y="225"/>
                  </a:lnTo>
                  <a:lnTo>
                    <a:pt x="67" y="220"/>
                  </a:lnTo>
                  <a:lnTo>
                    <a:pt x="67" y="218"/>
                  </a:lnTo>
                  <a:lnTo>
                    <a:pt x="64" y="218"/>
                  </a:lnTo>
                  <a:lnTo>
                    <a:pt x="64" y="218"/>
                  </a:lnTo>
                  <a:lnTo>
                    <a:pt x="64" y="215"/>
                  </a:lnTo>
                  <a:lnTo>
                    <a:pt x="62" y="215"/>
                  </a:lnTo>
                  <a:lnTo>
                    <a:pt x="62" y="215"/>
                  </a:lnTo>
                  <a:lnTo>
                    <a:pt x="62" y="213"/>
                  </a:lnTo>
                  <a:lnTo>
                    <a:pt x="62" y="213"/>
                  </a:lnTo>
                  <a:lnTo>
                    <a:pt x="62" y="213"/>
                  </a:lnTo>
                  <a:lnTo>
                    <a:pt x="67" y="211"/>
                  </a:lnTo>
                  <a:lnTo>
                    <a:pt x="67" y="208"/>
                  </a:lnTo>
                  <a:lnTo>
                    <a:pt x="67" y="206"/>
                  </a:lnTo>
                  <a:lnTo>
                    <a:pt x="67" y="201"/>
                  </a:lnTo>
                  <a:lnTo>
                    <a:pt x="67" y="199"/>
                  </a:lnTo>
                  <a:lnTo>
                    <a:pt x="67" y="199"/>
                  </a:lnTo>
                  <a:lnTo>
                    <a:pt x="69" y="192"/>
                  </a:lnTo>
                  <a:lnTo>
                    <a:pt x="71" y="187"/>
                  </a:lnTo>
                  <a:lnTo>
                    <a:pt x="71" y="187"/>
                  </a:lnTo>
                  <a:lnTo>
                    <a:pt x="74" y="187"/>
                  </a:lnTo>
                  <a:lnTo>
                    <a:pt x="76" y="185"/>
                  </a:lnTo>
                  <a:lnTo>
                    <a:pt x="79" y="185"/>
                  </a:lnTo>
                  <a:lnTo>
                    <a:pt x="79" y="185"/>
                  </a:lnTo>
                  <a:lnTo>
                    <a:pt x="79" y="185"/>
                  </a:lnTo>
                  <a:lnTo>
                    <a:pt x="79" y="185"/>
                  </a:lnTo>
                  <a:lnTo>
                    <a:pt x="81" y="185"/>
                  </a:lnTo>
                  <a:lnTo>
                    <a:pt x="81" y="182"/>
                  </a:lnTo>
                  <a:lnTo>
                    <a:pt x="81" y="177"/>
                  </a:lnTo>
                  <a:lnTo>
                    <a:pt x="81" y="175"/>
                  </a:lnTo>
                  <a:lnTo>
                    <a:pt x="88" y="168"/>
                  </a:lnTo>
                  <a:lnTo>
                    <a:pt x="88" y="168"/>
                  </a:lnTo>
                  <a:lnTo>
                    <a:pt x="93" y="166"/>
                  </a:lnTo>
                  <a:lnTo>
                    <a:pt x="95" y="168"/>
                  </a:lnTo>
                  <a:lnTo>
                    <a:pt x="95" y="170"/>
                  </a:lnTo>
                  <a:lnTo>
                    <a:pt x="97" y="170"/>
                  </a:lnTo>
                  <a:lnTo>
                    <a:pt x="100" y="173"/>
                  </a:lnTo>
                  <a:lnTo>
                    <a:pt x="102" y="173"/>
                  </a:lnTo>
                  <a:lnTo>
                    <a:pt x="105" y="168"/>
                  </a:lnTo>
                  <a:lnTo>
                    <a:pt x="107" y="168"/>
                  </a:lnTo>
                  <a:lnTo>
                    <a:pt x="109" y="166"/>
                  </a:lnTo>
                  <a:lnTo>
                    <a:pt x="109" y="166"/>
                  </a:lnTo>
                  <a:lnTo>
                    <a:pt x="112" y="163"/>
                  </a:lnTo>
                  <a:lnTo>
                    <a:pt x="114" y="163"/>
                  </a:lnTo>
                  <a:lnTo>
                    <a:pt x="116" y="158"/>
                  </a:lnTo>
                  <a:lnTo>
                    <a:pt x="116" y="158"/>
                  </a:lnTo>
                  <a:lnTo>
                    <a:pt x="121" y="156"/>
                  </a:lnTo>
                  <a:lnTo>
                    <a:pt x="121" y="154"/>
                  </a:lnTo>
                  <a:lnTo>
                    <a:pt x="123" y="149"/>
                  </a:lnTo>
                  <a:lnTo>
                    <a:pt x="126" y="144"/>
                  </a:lnTo>
                  <a:lnTo>
                    <a:pt x="135" y="135"/>
                  </a:lnTo>
                  <a:lnTo>
                    <a:pt x="140" y="130"/>
                  </a:lnTo>
                  <a:lnTo>
                    <a:pt x="140" y="130"/>
                  </a:lnTo>
                  <a:lnTo>
                    <a:pt x="142" y="125"/>
                  </a:lnTo>
                  <a:lnTo>
                    <a:pt x="142" y="125"/>
                  </a:lnTo>
                  <a:lnTo>
                    <a:pt x="140" y="123"/>
                  </a:lnTo>
                  <a:lnTo>
                    <a:pt x="140" y="123"/>
                  </a:lnTo>
                  <a:lnTo>
                    <a:pt x="140" y="123"/>
                  </a:lnTo>
                  <a:lnTo>
                    <a:pt x="142" y="121"/>
                  </a:lnTo>
                  <a:lnTo>
                    <a:pt x="142" y="118"/>
                  </a:lnTo>
                  <a:lnTo>
                    <a:pt x="142" y="116"/>
                  </a:lnTo>
                  <a:lnTo>
                    <a:pt x="140" y="116"/>
                  </a:lnTo>
                  <a:lnTo>
                    <a:pt x="140" y="114"/>
                  </a:lnTo>
                  <a:lnTo>
                    <a:pt x="138" y="114"/>
                  </a:lnTo>
                  <a:lnTo>
                    <a:pt x="138" y="111"/>
                  </a:lnTo>
                  <a:lnTo>
                    <a:pt x="140" y="111"/>
                  </a:lnTo>
                  <a:lnTo>
                    <a:pt x="140" y="109"/>
                  </a:lnTo>
                  <a:lnTo>
                    <a:pt x="140" y="106"/>
                  </a:lnTo>
                  <a:lnTo>
                    <a:pt x="140" y="104"/>
                  </a:lnTo>
                  <a:lnTo>
                    <a:pt x="142" y="104"/>
                  </a:lnTo>
                  <a:lnTo>
                    <a:pt x="142" y="102"/>
                  </a:lnTo>
                  <a:lnTo>
                    <a:pt x="142" y="99"/>
                  </a:lnTo>
                  <a:lnTo>
                    <a:pt x="142" y="99"/>
                  </a:lnTo>
                  <a:lnTo>
                    <a:pt x="142" y="97"/>
                  </a:lnTo>
                  <a:lnTo>
                    <a:pt x="142" y="97"/>
                  </a:lnTo>
                  <a:lnTo>
                    <a:pt x="142" y="95"/>
                  </a:lnTo>
                  <a:lnTo>
                    <a:pt x="142" y="92"/>
                  </a:lnTo>
                  <a:lnTo>
                    <a:pt x="142" y="92"/>
                  </a:lnTo>
                  <a:lnTo>
                    <a:pt x="145" y="95"/>
                  </a:lnTo>
                  <a:lnTo>
                    <a:pt x="145" y="92"/>
                  </a:lnTo>
                  <a:lnTo>
                    <a:pt x="145" y="92"/>
                  </a:lnTo>
                  <a:lnTo>
                    <a:pt x="145" y="90"/>
                  </a:lnTo>
                  <a:lnTo>
                    <a:pt x="145" y="90"/>
                  </a:lnTo>
                  <a:lnTo>
                    <a:pt x="145" y="90"/>
                  </a:lnTo>
                  <a:lnTo>
                    <a:pt x="145" y="87"/>
                  </a:lnTo>
                  <a:lnTo>
                    <a:pt x="145" y="85"/>
                  </a:lnTo>
                  <a:lnTo>
                    <a:pt x="145" y="83"/>
                  </a:lnTo>
                  <a:lnTo>
                    <a:pt x="145" y="80"/>
                  </a:lnTo>
                  <a:lnTo>
                    <a:pt x="145" y="76"/>
                  </a:lnTo>
                  <a:lnTo>
                    <a:pt x="145" y="73"/>
                  </a:lnTo>
                  <a:lnTo>
                    <a:pt x="145" y="71"/>
                  </a:lnTo>
                  <a:lnTo>
                    <a:pt x="147" y="66"/>
                  </a:lnTo>
                  <a:lnTo>
                    <a:pt x="147" y="64"/>
                  </a:lnTo>
                  <a:lnTo>
                    <a:pt x="147" y="59"/>
                  </a:lnTo>
                  <a:lnTo>
                    <a:pt x="147" y="57"/>
                  </a:lnTo>
                  <a:lnTo>
                    <a:pt x="147" y="50"/>
                  </a:lnTo>
                  <a:lnTo>
                    <a:pt x="149" y="50"/>
                  </a:lnTo>
                  <a:lnTo>
                    <a:pt x="152" y="47"/>
                  </a:lnTo>
                  <a:lnTo>
                    <a:pt x="152" y="47"/>
                  </a:lnTo>
                  <a:lnTo>
                    <a:pt x="152" y="43"/>
                  </a:lnTo>
                  <a:lnTo>
                    <a:pt x="152" y="43"/>
                  </a:lnTo>
                  <a:lnTo>
                    <a:pt x="152" y="40"/>
                  </a:lnTo>
                  <a:lnTo>
                    <a:pt x="149" y="38"/>
                  </a:lnTo>
                  <a:lnTo>
                    <a:pt x="149" y="35"/>
                  </a:lnTo>
                  <a:lnTo>
                    <a:pt x="149" y="35"/>
                  </a:lnTo>
                  <a:lnTo>
                    <a:pt x="149" y="35"/>
                  </a:lnTo>
                  <a:lnTo>
                    <a:pt x="149" y="35"/>
                  </a:lnTo>
                  <a:lnTo>
                    <a:pt x="149" y="33"/>
                  </a:lnTo>
                  <a:lnTo>
                    <a:pt x="149" y="33"/>
                  </a:lnTo>
                  <a:lnTo>
                    <a:pt x="147" y="33"/>
                  </a:lnTo>
                  <a:lnTo>
                    <a:pt x="147" y="31"/>
                  </a:lnTo>
                  <a:lnTo>
                    <a:pt x="149" y="26"/>
                  </a:lnTo>
                  <a:lnTo>
                    <a:pt x="149" y="24"/>
                  </a:lnTo>
                  <a:lnTo>
                    <a:pt x="147" y="21"/>
                  </a:lnTo>
                  <a:lnTo>
                    <a:pt x="147" y="19"/>
                  </a:lnTo>
                  <a:lnTo>
                    <a:pt x="145" y="16"/>
                  </a:lnTo>
                  <a:lnTo>
                    <a:pt x="140" y="12"/>
                  </a:lnTo>
                  <a:lnTo>
                    <a:pt x="140" y="9"/>
                  </a:lnTo>
                  <a:lnTo>
                    <a:pt x="140" y="7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47" y="5"/>
                  </a:lnTo>
                  <a:lnTo>
                    <a:pt x="147" y="5"/>
                  </a:lnTo>
                  <a:lnTo>
                    <a:pt x="152" y="2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4" y="12"/>
                  </a:lnTo>
                  <a:lnTo>
                    <a:pt x="157" y="21"/>
                  </a:lnTo>
                  <a:lnTo>
                    <a:pt x="159" y="31"/>
                  </a:lnTo>
                  <a:lnTo>
                    <a:pt x="159" y="40"/>
                  </a:lnTo>
                  <a:lnTo>
                    <a:pt x="161" y="50"/>
                  </a:lnTo>
                  <a:lnTo>
                    <a:pt x="164" y="59"/>
                  </a:lnTo>
                  <a:lnTo>
                    <a:pt x="166" y="69"/>
                  </a:lnTo>
                  <a:lnTo>
                    <a:pt x="166" y="80"/>
                  </a:lnTo>
                  <a:lnTo>
                    <a:pt x="168" y="87"/>
                  </a:lnTo>
                  <a:lnTo>
                    <a:pt x="171" y="97"/>
                  </a:lnTo>
                  <a:lnTo>
                    <a:pt x="171" y="104"/>
                  </a:lnTo>
                  <a:lnTo>
                    <a:pt x="173" y="114"/>
                  </a:lnTo>
                  <a:lnTo>
                    <a:pt x="185" y="111"/>
                  </a:lnTo>
                  <a:lnTo>
                    <a:pt x="197" y="109"/>
                  </a:lnTo>
                  <a:lnTo>
                    <a:pt x="211" y="106"/>
                  </a:lnTo>
                  <a:lnTo>
                    <a:pt x="223" y="104"/>
                  </a:lnTo>
                  <a:lnTo>
                    <a:pt x="235" y="102"/>
                  </a:lnTo>
                  <a:lnTo>
                    <a:pt x="246" y="99"/>
                  </a:lnTo>
                  <a:lnTo>
                    <a:pt x="261" y="97"/>
                  </a:lnTo>
                  <a:lnTo>
                    <a:pt x="272" y="95"/>
                  </a:lnTo>
                  <a:lnTo>
                    <a:pt x="272" y="95"/>
                  </a:lnTo>
                  <a:close/>
                </a:path>
              </a:pathLst>
            </a:custGeom>
            <a:grpFill/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80772E5D-AD58-4CD9-92F2-AB2E4DFEFF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49519" y="1392218"/>
              <a:ext cx="652463" cy="656035"/>
            </a:xfrm>
            <a:custGeom>
              <a:avLst/>
              <a:gdLst>
                <a:gd name="T0" fmla="*/ 194 w 548"/>
                <a:gd name="T1" fmla="*/ 26 h 551"/>
                <a:gd name="T2" fmla="*/ 198 w 548"/>
                <a:gd name="T3" fmla="*/ 14 h 551"/>
                <a:gd name="T4" fmla="*/ 161 w 548"/>
                <a:gd name="T5" fmla="*/ 19 h 551"/>
                <a:gd name="T6" fmla="*/ 482 w 548"/>
                <a:gd name="T7" fmla="*/ 246 h 551"/>
                <a:gd name="T8" fmla="*/ 456 w 548"/>
                <a:gd name="T9" fmla="*/ 281 h 551"/>
                <a:gd name="T10" fmla="*/ 456 w 548"/>
                <a:gd name="T11" fmla="*/ 260 h 551"/>
                <a:gd name="T12" fmla="*/ 480 w 548"/>
                <a:gd name="T13" fmla="*/ 227 h 551"/>
                <a:gd name="T14" fmla="*/ 473 w 548"/>
                <a:gd name="T15" fmla="*/ 203 h 551"/>
                <a:gd name="T16" fmla="*/ 473 w 548"/>
                <a:gd name="T17" fmla="*/ 177 h 551"/>
                <a:gd name="T18" fmla="*/ 456 w 548"/>
                <a:gd name="T19" fmla="*/ 182 h 551"/>
                <a:gd name="T20" fmla="*/ 461 w 548"/>
                <a:gd name="T21" fmla="*/ 165 h 551"/>
                <a:gd name="T22" fmla="*/ 459 w 548"/>
                <a:gd name="T23" fmla="*/ 146 h 551"/>
                <a:gd name="T24" fmla="*/ 449 w 548"/>
                <a:gd name="T25" fmla="*/ 137 h 551"/>
                <a:gd name="T26" fmla="*/ 435 w 548"/>
                <a:gd name="T27" fmla="*/ 135 h 551"/>
                <a:gd name="T28" fmla="*/ 428 w 548"/>
                <a:gd name="T29" fmla="*/ 118 h 551"/>
                <a:gd name="T30" fmla="*/ 409 w 548"/>
                <a:gd name="T31" fmla="*/ 113 h 551"/>
                <a:gd name="T32" fmla="*/ 392 w 548"/>
                <a:gd name="T33" fmla="*/ 111 h 551"/>
                <a:gd name="T34" fmla="*/ 376 w 548"/>
                <a:gd name="T35" fmla="*/ 111 h 551"/>
                <a:gd name="T36" fmla="*/ 359 w 548"/>
                <a:gd name="T37" fmla="*/ 111 h 551"/>
                <a:gd name="T38" fmla="*/ 281 w 548"/>
                <a:gd name="T39" fmla="*/ 92 h 551"/>
                <a:gd name="T40" fmla="*/ 234 w 548"/>
                <a:gd name="T41" fmla="*/ 68 h 551"/>
                <a:gd name="T42" fmla="*/ 220 w 548"/>
                <a:gd name="T43" fmla="*/ 64 h 551"/>
                <a:gd name="T44" fmla="*/ 182 w 548"/>
                <a:gd name="T45" fmla="*/ 47 h 551"/>
                <a:gd name="T46" fmla="*/ 168 w 548"/>
                <a:gd name="T47" fmla="*/ 56 h 551"/>
                <a:gd name="T48" fmla="*/ 179 w 548"/>
                <a:gd name="T49" fmla="*/ 23 h 551"/>
                <a:gd name="T50" fmla="*/ 168 w 548"/>
                <a:gd name="T51" fmla="*/ 19 h 551"/>
                <a:gd name="T52" fmla="*/ 153 w 548"/>
                <a:gd name="T53" fmla="*/ 26 h 551"/>
                <a:gd name="T54" fmla="*/ 142 w 548"/>
                <a:gd name="T55" fmla="*/ 33 h 551"/>
                <a:gd name="T56" fmla="*/ 66 w 548"/>
                <a:gd name="T57" fmla="*/ 54 h 551"/>
                <a:gd name="T58" fmla="*/ 54 w 548"/>
                <a:gd name="T59" fmla="*/ 59 h 551"/>
                <a:gd name="T60" fmla="*/ 47 w 548"/>
                <a:gd name="T61" fmla="*/ 90 h 551"/>
                <a:gd name="T62" fmla="*/ 40 w 548"/>
                <a:gd name="T63" fmla="*/ 139 h 551"/>
                <a:gd name="T64" fmla="*/ 19 w 548"/>
                <a:gd name="T65" fmla="*/ 153 h 551"/>
                <a:gd name="T66" fmla="*/ 14 w 548"/>
                <a:gd name="T67" fmla="*/ 198 h 551"/>
                <a:gd name="T68" fmla="*/ 14 w 548"/>
                <a:gd name="T69" fmla="*/ 234 h 551"/>
                <a:gd name="T70" fmla="*/ 19 w 548"/>
                <a:gd name="T71" fmla="*/ 274 h 551"/>
                <a:gd name="T72" fmla="*/ 52 w 548"/>
                <a:gd name="T73" fmla="*/ 312 h 551"/>
                <a:gd name="T74" fmla="*/ 125 w 548"/>
                <a:gd name="T75" fmla="*/ 371 h 551"/>
                <a:gd name="T76" fmla="*/ 153 w 548"/>
                <a:gd name="T77" fmla="*/ 383 h 551"/>
                <a:gd name="T78" fmla="*/ 168 w 548"/>
                <a:gd name="T79" fmla="*/ 404 h 551"/>
                <a:gd name="T80" fmla="*/ 170 w 548"/>
                <a:gd name="T81" fmla="*/ 438 h 551"/>
                <a:gd name="T82" fmla="*/ 179 w 548"/>
                <a:gd name="T83" fmla="*/ 478 h 551"/>
                <a:gd name="T84" fmla="*/ 196 w 548"/>
                <a:gd name="T85" fmla="*/ 530 h 551"/>
                <a:gd name="T86" fmla="*/ 236 w 548"/>
                <a:gd name="T87" fmla="*/ 551 h 551"/>
                <a:gd name="T88" fmla="*/ 286 w 548"/>
                <a:gd name="T89" fmla="*/ 549 h 551"/>
                <a:gd name="T90" fmla="*/ 499 w 548"/>
                <a:gd name="T91" fmla="*/ 518 h 551"/>
                <a:gd name="T92" fmla="*/ 492 w 548"/>
                <a:gd name="T93" fmla="*/ 473 h 551"/>
                <a:gd name="T94" fmla="*/ 485 w 548"/>
                <a:gd name="T95" fmla="*/ 442 h 551"/>
                <a:gd name="T96" fmla="*/ 494 w 548"/>
                <a:gd name="T97" fmla="*/ 378 h 551"/>
                <a:gd name="T98" fmla="*/ 492 w 548"/>
                <a:gd name="T99" fmla="*/ 343 h 551"/>
                <a:gd name="T100" fmla="*/ 501 w 548"/>
                <a:gd name="T101" fmla="*/ 298 h 551"/>
                <a:gd name="T102" fmla="*/ 182 w 548"/>
                <a:gd name="T103" fmla="*/ 21 h 551"/>
                <a:gd name="T104" fmla="*/ 210 w 548"/>
                <a:gd name="T105" fmla="*/ 2 h 551"/>
                <a:gd name="T106" fmla="*/ 546 w 548"/>
                <a:gd name="T107" fmla="*/ 165 h 551"/>
                <a:gd name="T108" fmla="*/ 548 w 548"/>
                <a:gd name="T109" fmla="*/ 175 h 551"/>
                <a:gd name="T110" fmla="*/ 530 w 548"/>
                <a:gd name="T111" fmla="*/ 184 h 551"/>
                <a:gd name="T112" fmla="*/ 515 w 548"/>
                <a:gd name="T113" fmla="*/ 201 h 551"/>
                <a:gd name="T114" fmla="*/ 508 w 548"/>
                <a:gd name="T115" fmla="*/ 239 h 551"/>
                <a:gd name="T116" fmla="*/ 530 w 548"/>
                <a:gd name="T117" fmla="*/ 210 h 551"/>
                <a:gd name="T118" fmla="*/ 532 w 548"/>
                <a:gd name="T119" fmla="*/ 198 h 551"/>
                <a:gd name="T120" fmla="*/ 539 w 548"/>
                <a:gd name="T121" fmla="*/ 187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48" h="551">
                  <a:moveTo>
                    <a:pt x="177" y="38"/>
                  </a:moveTo>
                  <a:lnTo>
                    <a:pt x="179" y="40"/>
                  </a:lnTo>
                  <a:lnTo>
                    <a:pt x="179" y="42"/>
                  </a:lnTo>
                  <a:lnTo>
                    <a:pt x="184" y="38"/>
                  </a:lnTo>
                  <a:lnTo>
                    <a:pt x="189" y="38"/>
                  </a:lnTo>
                  <a:lnTo>
                    <a:pt x="189" y="35"/>
                  </a:lnTo>
                  <a:lnTo>
                    <a:pt x="189" y="35"/>
                  </a:lnTo>
                  <a:lnTo>
                    <a:pt x="189" y="33"/>
                  </a:lnTo>
                  <a:lnTo>
                    <a:pt x="191" y="30"/>
                  </a:lnTo>
                  <a:lnTo>
                    <a:pt x="194" y="30"/>
                  </a:lnTo>
                  <a:lnTo>
                    <a:pt x="196" y="30"/>
                  </a:lnTo>
                  <a:lnTo>
                    <a:pt x="196" y="28"/>
                  </a:lnTo>
                  <a:lnTo>
                    <a:pt x="196" y="28"/>
                  </a:lnTo>
                  <a:lnTo>
                    <a:pt x="194" y="26"/>
                  </a:lnTo>
                  <a:lnTo>
                    <a:pt x="194" y="26"/>
                  </a:lnTo>
                  <a:lnTo>
                    <a:pt x="189" y="28"/>
                  </a:lnTo>
                  <a:lnTo>
                    <a:pt x="187" y="30"/>
                  </a:lnTo>
                  <a:lnTo>
                    <a:pt x="187" y="33"/>
                  </a:lnTo>
                  <a:lnTo>
                    <a:pt x="179" y="35"/>
                  </a:lnTo>
                  <a:lnTo>
                    <a:pt x="177" y="38"/>
                  </a:lnTo>
                  <a:close/>
                  <a:moveTo>
                    <a:pt x="194" y="21"/>
                  </a:moveTo>
                  <a:lnTo>
                    <a:pt x="196" y="21"/>
                  </a:lnTo>
                  <a:lnTo>
                    <a:pt x="198" y="21"/>
                  </a:lnTo>
                  <a:lnTo>
                    <a:pt x="198" y="21"/>
                  </a:lnTo>
                  <a:lnTo>
                    <a:pt x="198" y="19"/>
                  </a:lnTo>
                  <a:lnTo>
                    <a:pt x="198" y="19"/>
                  </a:lnTo>
                  <a:lnTo>
                    <a:pt x="198" y="16"/>
                  </a:lnTo>
                  <a:lnTo>
                    <a:pt x="201" y="16"/>
                  </a:lnTo>
                  <a:lnTo>
                    <a:pt x="201" y="14"/>
                  </a:lnTo>
                  <a:lnTo>
                    <a:pt x="198" y="14"/>
                  </a:lnTo>
                  <a:lnTo>
                    <a:pt x="196" y="16"/>
                  </a:lnTo>
                  <a:lnTo>
                    <a:pt x="191" y="16"/>
                  </a:lnTo>
                  <a:lnTo>
                    <a:pt x="189" y="19"/>
                  </a:lnTo>
                  <a:lnTo>
                    <a:pt x="189" y="21"/>
                  </a:lnTo>
                  <a:lnTo>
                    <a:pt x="189" y="21"/>
                  </a:lnTo>
                  <a:lnTo>
                    <a:pt x="194" y="21"/>
                  </a:lnTo>
                  <a:close/>
                  <a:moveTo>
                    <a:pt x="161" y="19"/>
                  </a:moveTo>
                  <a:lnTo>
                    <a:pt x="163" y="16"/>
                  </a:lnTo>
                  <a:lnTo>
                    <a:pt x="163" y="16"/>
                  </a:lnTo>
                  <a:lnTo>
                    <a:pt x="165" y="14"/>
                  </a:lnTo>
                  <a:lnTo>
                    <a:pt x="163" y="11"/>
                  </a:lnTo>
                  <a:lnTo>
                    <a:pt x="163" y="14"/>
                  </a:lnTo>
                  <a:lnTo>
                    <a:pt x="161" y="16"/>
                  </a:lnTo>
                  <a:lnTo>
                    <a:pt x="161" y="16"/>
                  </a:lnTo>
                  <a:lnTo>
                    <a:pt x="161" y="19"/>
                  </a:lnTo>
                  <a:close/>
                  <a:moveTo>
                    <a:pt x="513" y="243"/>
                  </a:moveTo>
                  <a:lnTo>
                    <a:pt x="511" y="243"/>
                  </a:lnTo>
                  <a:lnTo>
                    <a:pt x="508" y="241"/>
                  </a:lnTo>
                  <a:lnTo>
                    <a:pt x="504" y="236"/>
                  </a:lnTo>
                  <a:lnTo>
                    <a:pt x="501" y="236"/>
                  </a:lnTo>
                  <a:lnTo>
                    <a:pt x="499" y="236"/>
                  </a:lnTo>
                  <a:lnTo>
                    <a:pt x="499" y="239"/>
                  </a:lnTo>
                  <a:lnTo>
                    <a:pt x="496" y="239"/>
                  </a:lnTo>
                  <a:lnTo>
                    <a:pt x="492" y="241"/>
                  </a:lnTo>
                  <a:lnTo>
                    <a:pt x="492" y="243"/>
                  </a:lnTo>
                  <a:lnTo>
                    <a:pt x="492" y="241"/>
                  </a:lnTo>
                  <a:lnTo>
                    <a:pt x="489" y="241"/>
                  </a:lnTo>
                  <a:lnTo>
                    <a:pt x="487" y="243"/>
                  </a:lnTo>
                  <a:lnTo>
                    <a:pt x="485" y="243"/>
                  </a:lnTo>
                  <a:lnTo>
                    <a:pt x="482" y="246"/>
                  </a:lnTo>
                  <a:lnTo>
                    <a:pt x="480" y="253"/>
                  </a:lnTo>
                  <a:lnTo>
                    <a:pt x="477" y="258"/>
                  </a:lnTo>
                  <a:lnTo>
                    <a:pt x="480" y="260"/>
                  </a:lnTo>
                  <a:lnTo>
                    <a:pt x="477" y="262"/>
                  </a:lnTo>
                  <a:lnTo>
                    <a:pt x="477" y="265"/>
                  </a:lnTo>
                  <a:lnTo>
                    <a:pt x="477" y="265"/>
                  </a:lnTo>
                  <a:lnTo>
                    <a:pt x="475" y="267"/>
                  </a:lnTo>
                  <a:lnTo>
                    <a:pt x="470" y="269"/>
                  </a:lnTo>
                  <a:lnTo>
                    <a:pt x="466" y="274"/>
                  </a:lnTo>
                  <a:lnTo>
                    <a:pt x="463" y="274"/>
                  </a:lnTo>
                  <a:lnTo>
                    <a:pt x="463" y="277"/>
                  </a:lnTo>
                  <a:lnTo>
                    <a:pt x="463" y="281"/>
                  </a:lnTo>
                  <a:lnTo>
                    <a:pt x="461" y="281"/>
                  </a:lnTo>
                  <a:lnTo>
                    <a:pt x="459" y="281"/>
                  </a:lnTo>
                  <a:lnTo>
                    <a:pt x="456" y="281"/>
                  </a:lnTo>
                  <a:lnTo>
                    <a:pt x="454" y="281"/>
                  </a:lnTo>
                  <a:lnTo>
                    <a:pt x="454" y="279"/>
                  </a:lnTo>
                  <a:lnTo>
                    <a:pt x="451" y="279"/>
                  </a:lnTo>
                  <a:lnTo>
                    <a:pt x="451" y="277"/>
                  </a:lnTo>
                  <a:lnTo>
                    <a:pt x="454" y="274"/>
                  </a:lnTo>
                  <a:lnTo>
                    <a:pt x="454" y="272"/>
                  </a:lnTo>
                  <a:lnTo>
                    <a:pt x="454" y="269"/>
                  </a:lnTo>
                  <a:lnTo>
                    <a:pt x="454" y="269"/>
                  </a:lnTo>
                  <a:lnTo>
                    <a:pt x="454" y="267"/>
                  </a:lnTo>
                  <a:lnTo>
                    <a:pt x="456" y="267"/>
                  </a:lnTo>
                  <a:lnTo>
                    <a:pt x="456" y="267"/>
                  </a:lnTo>
                  <a:lnTo>
                    <a:pt x="454" y="265"/>
                  </a:lnTo>
                  <a:lnTo>
                    <a:pt x="454" y="265"/>
                  </a:lnTo>
                  <a:lnTo>
                    <a:pt x="454" y="260"/>
                  </a:lnTo>
                  <a:lnTo>
                    <a:pt x="456" y="260"/>
                  </a:lnTo>
                  <a:lnTo>
                    <a:pt x="456" y="258"/>
                  </a:lnTo>
                  <a:lnTo>
                    <a:pt x="459" y="255"/>
                  </a:lnTo>
                  <a:lnTo>
                    <a:pt x="459" y="255"/>
                  </a:lnTo>
                  <a:lnTo>
                    <a:pt x="459" y="253"/>
                  </a:lnTo>
                  <a:lnTo>
                    <a:pt x="459" y="253"/>
                  </a:lnTo>
                  <a:lnTo>
                    <a:pt x="459" y="251"/>
                  </a:lnTo>
                  <a:lnTo>
                    <a:pt x="461" y="251"/>
                  </a:lnTo>
                  <a:lnTo>
                    <a:pt x="461" y="248"/>
                  </a:lnTo>
                  <a:lnTo>
                    <a:pt x="466" y="241"/>
                  </a:lnTo>
                  <a:lnTo>
                    <a:pt x="466" y="239"/>
                  </a:lnTo>
                  <a:lnTo>
                    <a:pt x="466" y="236"/>
                  </a:lnTo>
                  <a:lnTo>
                    <a:pt x="466" y="232"/>
                  </a:lnTo>
                  <a:lnTo>
                    <a:pt x="470" y="229"/>
                  </a:lnTo>
                  <a:lnTo>
                    <a:pt x="477" y="227"/>
                  </a:lnTo>
                  <a:lnTo>
                    <a:pt x="480" y="227"/>
                  </a:lnTo>
                  <a:lnTo>
                    <a:pt x="482" y="225"/>
                  </a:lnTo>
                  <a:lnTo>
                    <a:pt x="482" y="222"/>
                  </a:lnTo>
                  <a:lnTo>
                    <a:pt x="482" y="220"/>
                  </a:lnTo>
                  <a:lnTo>
                    <a:pt x="482" y="217"/>
                  </a:lnTo>
                  <a:lnTo>
                    <a:pt x="482" y="217"/>
                  </a:lnTo>
                  <a:lnTo>
                    <a:pt x="482" y="215"/>
                  </a:lnTo>
                  <a:lnTo>
                    <a:pt x="485" y="213"/>
                  </a:lnTo>
                  <a:lnTo>
                    <a:pt x="485" y="210"/>
                  </a:lnTo>
                  <a:lnTo>
                    <a:pt x="480" y="210"/>
                  </a:lnTo>
                  <a:lnTo>
                    <a:pt x="477" y="208"/>
                  </a:lnTo>
                  <a:lnTo>
                    <a:pt x="477" y="208"/>
                  </a:lnTo>
                  <a:lnTo>
                    <a:pt x="477" y="208"/>
                  </a:lnTo>
                  <a:lnTo>
                    <a:pt x="475" y="206"/>
                  </a:lnTo>
                  <a:lnTo>
                    <a:pt x="475" y="203"/>
                  </a:lnTo>
                  <a:lnTo>
                    <a:pt x="473" y="203"/>
                  </a:lnTo>
                  <a:lnTo>
                    <a:pt x="473" y="201"/>
                  </a:lnTo>
                  <a:lnTo>
                    <a:pt x="470" y="201"/>
                  </a:lnTo>
                  <a:lnTo>
                    <a:pt x="470" y="196"/>
                  </a:lnTo>
                  <a:lnTo>
                    <a:pt x="473" y="196"/>
                  </a:lnTo>
                  <a:lnTo>
                    <a:pt x="473" y="191"/>
                  </a:lnTo>
                  <a:lnTo>
                    <a:pt x="475" y="184"/>
                  </a:lnTo>
                  <a:lnTo>
                    <a:pt x="475" y="184"/>
                  </a:lnTo>
                  <a:lnTo>
                    <a:pt x="477" y="182"/>
                  </a:lnTo>
                  <a:lnTo>
                    <a:pt x="477" y="182"/>
                  </a:lnTo>
                  <a:lnTo>
                    <a:pt x="477" y="182"/>
                  </a:lnTo>
                  <a:lnTo>
                    <a:pt x="477" y="180"/>
                  </a:lnTo>
                  <a:lnTo>
                    <a:pt x="475" y="180"/>
                  </a:lnTo>
                  <a:lnTo>
                    <a:pt x="475" y="180"/>
                  </a:lnTo>
                  <a:lnTo>
                    <a:pt x="475" y="177"/>
                  </a:lnTo>
                  <a:lnTo>
                    <a:pt x="473" y="177"/>
                  </a:lnTo>
                  <a:lnTo>
                    <a:pt x="473" y="177"/>
                  </a:lnTo>
                  <a:lnTo>
                    <a:pt x="473" y="177"/>
                  </a:lnTo>
                  <a:lnTo>
                    <a:pt x="466" y="182"/>
                  </a:lnTo>
                  <a:lnTo>
                    <a:pt x="466" y="182"/>
                  </a:lnTo>
                  <a:lnTo>
                    <a:pt x="466" y="182"/>
                  </a:lnTo>
                  <a:lnTo>
                    <a:pt x="463" y="182"/>
                  </a:lnTo>
                  <a:lnTo>
                    <a:pt x="461" y="182"/>
                  </a:lnTo>
                  <a:lnTo>
                    <a:pt x="461" y="182"/>
                  </a:lnTo>
                  <a:lnTo>
                    <a:pt x="461" y="182"/>
                  </a:lnTo>
                  <a:lnTo>
                    <a:pt x="461" y="182"/>
                  </a:lnTo>
                  <a:lnTo>
                    <a:pt x="459" y="184"/>
                  </a:lnTo>
                  <a:lnTo>
                    <a:pt x="459" y="184"/>
                  </a:lnTo>
                  <a:lnTo>
                    <a:pt x="456" y="182"/>
                  </a:lnTo>
                  <a:lnTo>
                    <a:pt x="456" y="182"/>
                  </a:lnTo>
                  <a:lnTo>
                    <a:pt x="456" y="182"/>
                  </a:lnTo>
                  <a:lnTo>
                    <a:pt x="456" y="180"/>
                  </a:lnTo>
                  <a:lnTo>
                    <a:pt x="456" y="177"/>
                  </a:lnTo>
                  <a:lnTo>
                    <a:pt x="456" y="177"/>
                  </a:lnTo>
                  <a:lnTo>
                    <a:pt x="456" y="175"/>
                  </a:lnTo>
                  <a:lnTo>
                    <a:pt x="456" y="175"/>
                  </a:lnTo>
                  <a:lnTo>
                    <a:pt x="456" y="172"/>
                  </a:lnTo>
                  <a:lnTo>
                    <a:pt x="456" y="172"/>
                  </a:lnTo>
                  <a:lnTo>
                    <a:pt x="456" y="172"/>
                  </a:lnTo>
                  <a:lnTo>
                    <a:pt x="459" y="170"/>
                  </a:lnTo>
                  <a:lnTo>
                    <a:pt x="461" y="170"/>
                  </a:lnTo>
                  <a:lnTo>
                    <a:pt x="461" y="168"/>
                  </a:lnTo>
                  <a:lnTo>
                    <a:pt x="461" y="168"/>
                  </a:lnTo>
                  <a:lnTo>
                    <a:pt x="461" y="165"/>
                  </a:lnTo>
                  <a:lnTo>
                    <a:pt x="461" y="165"/>
                  </a:lnTo>
                  <a:lnTo>
                    <a:pt x="461" y="165"/>
                  </a:lnTo>
                  <a:lnTo>
                    <a:pt x="461" y="165"/>
                  </a:lnTo>
                  <a:lnTo>
                    <a:pt x="461" y="161"/>
                  </a:lnTo>
                  <a:lnTo>
                    <a:pt x="459" y="158"/>
                  </a:lnTo>
                  <a:lnTo>
                    <a:pt x="459" y="158"/>
                  </a:lnTo>
                  <a:lnTo>
                    <a:pt x="459" y="156"/>
                  </a:lnTo>
                  <a:lnTo>
                    <a:pt x="461" y="156"/>
                  </a:lnTo>
                  <a:lnTo>
                    <a:pt x="461" y="156"/>
                  </a:lnTo>
                  <a:lnTo>
                    <a:pt x="461" y="156"/>
                  </a:lnTo>
                  <a:lnTo>
                    <a:pt x="461" y="156"/>
                  </a:lnTo>
                  <a:lnTo>
                    <a:pt x="461" y="153"/>
                  </a:lnTo>
                  <a:lnTo>
                    <a:pt x="461" y="153"/>
                  </a:lnTo>
                  <a:lnTo>
                    <a:pt x="461" y="151"/>
                  </a:lnTo>
                  <a:lnTo>
                    <a:pt x="461" y="151"/>
                  </a:lnTo>
                  <a:lnTo>
                    <a:pt x="459" y="149"/>
                  </a:lnTo>
                  <a:lnTo>
                    <a:pt x="459" y="146"/>
                  </a:lnTo>
                  <a:lnTo>
                    <a:pt x="459" y="146"/>
                  </a:lnTo>
                  <a:lnTo>
                    <a:pt x="459" y="146"/>
                  </a:lnTo>
                  <a:lnTo>
                    <a:pt x="459" y="144"/>
                  </a:lnTo>
                  <a:lnTo>
                    <a:pt x="459" y="144"/>
                  </a:lnTo>
                  <a:lnTo>
                    <a:pt x="459" y="144"/>
                  </a:lnTo>
                  <a:lnTo>
                    <a:pt x="459" y="144"/>
                  </a:lnTo>
                  <a:lnTo>
                    <a:pt x="459" y="144"/>
                  </a:lnTo>
                  <a:lnTo>
                    <a:pt x="459" y="142"/>
                  </a:lnTo>
                  <a:lnTo>
                    <a:pt x="456" y="142"/>
                  </a:lnTo>
                  <a:lnTo>
                    <a:pt x="456" y="139"/>
                  </a:lnTo>
                  <a:lnTo>
                    <a:pt x="454" y="139"/>
                  </a:lnTo>
                  <a:lnTo>
                    <a:pt x="451" y="139"/>
                  </a:lnTo>
                  <a:lnTo>
                    <a:pt x="451" y="137"/>
                  </a:lnTo>
                  <a:lnTo>
                    <a:pt x="451" y="137"/>
                  </a:lnTo>
                  <a:lnTo>
                    <a:pt x="449" y="137"/>
                  </a:lnTo>
                  <a:lnTo>
                    <a:pt x="449" y="137"/>
                  </a:lnTo>
                  <a:lnTo>
                    <a:pt x="449" y="135"/>
                  </a:lnTo>
                  <a:lnTo>
                    <a:pt x="449" y="135"/>
                  </a:lnTo>
                  <a:lnTo>
                    <a:pt x="444" y="135"/>
                  </a:lnTo>
                  <a:lnTo>
                    <a:pt x="442" y="135"/>
                  </a:lnTo>
                  <a:lnTo>
                    <a:pt x="442" y="135"/>
                  </a:lnTo>
                  <a:lnTo>
                    <a:pt x="442" y="135"/>
                  </a:lnTo>
                  <a:lnTo>
                    <a:pt x="442" y="135"/>
                  </a:lnTo>
                  <a:lnTo>
                    <a:pt x="440" y="132"/>
                  </a:lnTo>
                  <a:lnTo>
                    <a:pt x="440" y="132"/>
                  </a:lnTo>
                  <a:lnTo>
                    <a:pt x="440" y="132"/>
                  </a:lnTo>
                  <a:lnTo>
                    <a:pt x="440" y="132"/>
                  </a:lnTo>
                  <a:lnTo>
                    <a:pt x="437" y="135"/>
                  </a:lnTo>
                  <a:lnTo>
                    <a:pt x="435" y="135"/>
                  </a:lnTo>
                  <a:lnTo>
                    <a:pt x="435" y="135"/>
                  </a:lnTo>
                  <a:lnTo>
                    <a:pt x="433" y="135"/>
                  </a:lnTo>
                  <a:lnTo>
                    <a:pt x="433" y="132"/>
                  </a:lnTo>
                  <a:lnTo>
                    <a:pt x="430" y="132"/>
                  </a:lnTo>
                  <a:lnTo>
                    <a:pt x="430" y="132"/>
                  </a:lnTo>
                  <a:lnTo>
                    <a:pt x="428" y="132"/>
                  </a:lnTo>
                  <a:lnTo>
                    <a:pt x="428" y="130"/>
                  </a:lnTo>
                  <a:lnTo>
                    <a:pt x="428" y="130"/>
                  </a:lnTo>
                  <a:lnTo>
                    <a:pt x="428" y="130"/>
                  </a:lnTo>
                  <a:lnTo>
                    <a:pt x="428" y="127"/>
                  </a:lnTo>
                  <a:lnTo>
                    <a:pt x="430" y="125"/>
                  </a:lnTo>
                  <a:lnTo>
                    <a:pt x="430" y="125"/>
                  </a:lnTo>
                  <a:lnTo>
                    <a:pt x="430" y="125"/>
                  </a:lnTo>
                  <a:lnTo>
                    <a:pt x="430" y="123"/>
                  </a:lnTo>
                  <a:lnTo>
                    <a:pt x="430" y="123"/>
                  </a:lnTo>
                  <a:lnTo>
                    <a:pt x="428" y="118"/>
                  </a:lnTo>
                  <a:lnTo>
                    <a:pt x="428" y="118"/>
                  </a:lnTo>
                  <a:lnTo>
                    <a:pt x="425" y="116"/>
                  </a:lnTo>
                  <a:lnTo>
                    <a:pt x="425" y="116"/>
                  </a:lnTo>
                  <a:lnTo>
                    <a:pt x="423" y="116"/>
                  </a:lnTo>
                  <a:lnTo>
                    <a:pt x="421" y="116"/>
                  </a:lnTo>
                  <a:lnTo>
                    <a:pt x="421" y="113"/>
                  </a:lnTo>
                  <a:lnTo>
                    <a:pt x="421" y="113"/>
                  </a:lnTo>
                  <a:lnTo>
                    <a:pt x="418" y="116"/>
                  </a:lnTo>
                  <a:lnTo>
                    <a:pt x="418" y="116"/>
                  </a:lnTo>
                  <a:lnTo>
                    <a:pt x="418" y="116"/>
                  </a:lnTo>
                  <a:lnTo>
                    <a:pt x="416" y="116"/>
                  </a:lnTo>
                  <a:lnTo>
                    <a:pt x="414" y="113"/>
                  </a:lnTo>
                  <a:lnTo>
                    <a:pt x="414" y="113"/>
                  </a:lnTo>
                  <a:lnTo>
                    <a:pt x="411" y="113"/>
                  </a:lnTo>
                  <a:lnTo>
                    <a:pt x="409" y="113"/>
                  </a:lnTo>
                  <a:lnTo>
                    <a:pt x="409" y="113"/>
                  </a:lnTo>
                  <a:lnTo>
                    <a:pt x="407" y="113"/>
                  </a:lnTo>
                  <a:lnTo>
                    <a:pt x="404" y="111"/>
                  </a:lnTo>
                  <a:lnTo>
                    <a:pt x="404" y="111"/>
                  </a:lnTo>
                  <a:lnTo>
                    <a:pt x="404" y="111"/>
                  </a:lnTo>
                  <a:lnTo>
                    <a:pt x="402" y="113"/>
                  </a:lnTo>
                  <a:lnTo>
                    <a:pt x="399" y="113"/>
                  </a:lnTo>
                  <a:lnTo>
                    <a:pt x="399" y="113"/>
                  </a:lnTo>
                  <a:lnTo>
                    <a:pt x="397" y="111"/>
                  </a:lnTo>
                  <a:lnTo>
                    <a:pt x="395" y="111"/>
                  </a:lnTo>
                  <a:lnTo>
                    <a:pt x="395" y="111"/>
                  </a:lnTo>
                  <a:lnTo>
                    <a:pt x="395" y="111"/>
                  </a:lnTo>
                  <a:lnTo>
                    <a:pt x="395" y="111"/>
                  </a:lnTo>
                  <a:lnTo>
                    <a:pt x="392" y="111"/>
                  </a:lnTo>
                  <a:lnTo>
                    <a:pt x="392" y="111"/>
                  </a:lnTo>
                  <a:lnTo>
                    <a:pt x="390" y="111"/>
                  </a:lnTo>
                  <a:lnTo>
                    <a:pt x="390" y="109"/>
                  </a:lnTo>
                  <a:lnTo>
                    <a:pt x="388" y="109"/>
                  </a:lnTo>
                  <a:lnTo>
                    <a:pt x="388" y="111"/>
                  </a:lnTo>
                  <a:lnTo>
                    <a:pt x="388" y="111"/>
                  </a:lnTo>
                  <a:lnTo>
                    <a:pt x="385" y="111"/>
                  </a:lnTo>
                  <a:lnTo>
                    <a:pt x="385" y="111"/>
                  </a:lnTo>
                  <a:lnTo>
                    <a:pt x="385" y="111"/>
                  </a:lnTo>
                  <a:lnTo>
                    <a:pt x="385" y="111"/>
                  </a:lnTo>
                  <a:lnTo>
                    <a:pt x="383" y="111"/>
                  </a:lnTo>
                  <a:lnTo>
                    <a:pt x="383" y="111"/>
                  </a:lnTo>
                  <a:lnTo>
                    <a:pt x="381" y="113"/>
                  </a:lnTo>
                  <a:lnTo>
                    <a:pt x="381" y="113"/>
                  </a:lnTo>
                  <a:lnTo>
                    <a:pt x="381" y="113"/>
                  </a:lnTo>
                  <a:lnTo>
                    <a:pt x="376" y="111"/>
                  </a:lnTo>
                  <a:lnTo>
                    <a:pt x="373" y="111"/>
                  </a:lnTo>
                  <a:lnTo>
                    <a:pt x="373" y="111"/>
                  </a:lnTo>
                  <a:lnTo>
                    <a:pt x="371" y="111"/>
                  </a:lnTo>
                  <a:lnTo>
                    <a:pt x="371" y="111"/>
                  </a:lnTo>
                  <a:lnTo>
                    <a:pt x="371" y="111"/>
                  </a:lnTo>
                  <a:lnTo>
                    <a:pt x="369" y="111"/>
                  </a:lnTo>
                  <a:lnTo>
                    <a:pt x="369" y="111"/>
                  </a:lnTo>
                  <a:lnTo>
                    <a:pt x="366" y="111"/>
                  </a:lnTo>
                  <a:lnTo>
                    <a:pt x="366" y="111"/>
                  </a:lnTo>
                  <a:lnTo>
                    <a:pt x="366" y="111"/>
                  </a:lnTo>
                  <a:lnTo>
                    <a:pt x="364" y="111"/>
                  </a:lnTo>
                  <a:lnTo>
                    <a:pt x="364" y="111"/>
                  </a:lnTo>
                  <a:lnTo>
                    <a:pt x="362" y="111"/>
                  </a:lnTo>
                  <a:lnTo>
                    <a:pt x="362" y="111"/>
                  </a:lnTo>
                  <a:lnTo>
                    <a:pt x="359" y="111"/>
                  </a:lnTo>
                  <a:lnTo>
                    <a:pt x="354" y="109"/>
                  </a:lnTo>
                  <a:lnTo>
                    <a:pt x="347" y="106"/>
                  </a:lnTo>
                  <a:lnTo>
                    <a:pt x="343" y="104"/>
                  </a:lnTo>
                  <a:lnTo>
                    <a:pt x="338" y="101"/>
                  </a:lnTo>
                  <a:lnTo>
                    <a:pt x="336" y="101"/>
                  </a:lnTo>
                  <a:lnTo>
                    <a:pt x="331" y="99"/>
                  </a:lnTo>
                  <a:lnTo>
                    <a:pt x="331" y="99"/>
                  </a:lnTo>
                  <a:lnTo>
                    <a:pt x="328" y="99"/>
                  </a:lnTo>
                  <a:lnTo>
                    <a:pt x="324" y="99"/>
                  </a:lnTo>
                  <a:lnTo>
                    <a:pt x="319" y="97"/>
                  </a:lnTo>
                  <a:lnTo>
                    <a:pt x="312" y="97"/>
                  </a:lnTo>
                  <a:lnTo>
                    <a:pt x="305" y="97"/>
                  </a:lnTo>
                  <a:lnTo>
                    <a:pt x="298" y="94"/>
                  </a:lnTo>
                  <a:lnTo>
                    <a:pt x="288" y="94"/>
                  </a:lnTo>
                  <a:lnTo>
                    <a:pt x="281" y="92"/>
                  </a:lnTo>
                  <a:lnTo>
                    <a:pt x="274" y="90"/>
                  </a:lnTo>
                  <a:lnTo>
                    <a:pt x="265" y="90"/>
                  </a:lnTo>
                  <a:lnTo>
                    <a:pt x="260" y="87"/>
                  </a:lnTo>
                  <a:lnTo>
                    <a:pt x="253" y="87"/>
                  </a:lnTo>
                  <a:lnTo>
                    <a:pt x="250" y="87"/>
                  </a:lnTo>
                  <a:lnTo>
                    <a:pt x="246" y="87"/>
                  </a:lnTo>
                  <a:lnTo>
                    <a:pt x="246" y="87"/>
                  </a:lnTo>
                  <a:lnTo>
                    <a:pt x="243" y="85"/>
                  </a:lnTo>
                  <a:lnTo>
                    <a:pt x="243" y="85"/>
                  </a:lnTo>
                  <a:lnTo>
                    <a:pt x="243" y="85"/>
                  </a:lnTo>
                  <a:lnTo>
                    <a:pt x="241" y="82"/>
                  </a:lnTo>
                  <a:lnTo>
                    <a:pt x="239" y="80"/>
                  </a:lnTo>
                  <a:lnTo>
                    <a:pt x="236" y="75"/>
                  </a:lnTo>
                  <a:lnTo>
                    <a:pt x="236" y="71"/>
                  </a:lnTo>
                  <a:lnTo>
                    <a:pt x="234" y="68"/>
                  </a:lnTo>
                  <a:lnTo>
                    <a:pt x="234" y="68"/>
                  </a:lnTo>
                  <a:lnTo>
                    <a:pt x="231" y="66"/>
                  </a:lnTo>
                  <a:lnTo>
                    <a:pt x="231" y="66"/>
                  </a:lnTo>
                  <a:lnTo>
                    <a:pt x="229" y="66"/>
                  </a:lnTo>
                  <a:lnTo>
                    <a:pt x="229" y="66"/>
                  </a:lnTo>
                  <a:lnTo>
                    <a:pt x="227" y="66"/>
                  </a:lnTo>
                  <a:lnTo>
                    <a:pt x="227" y="66"/>
                  </a:lnTo>
                  <a:lnTo>
                    <a:pt x="227" y="64"/>
                  </a:lnTo>
                  <a:lnTo>
                    <a:pt x="224" y="64"/>
                  </a:lnTo>
                  <a:lnTo>
                    <a:pt x="224" y="64"/>
                  </a:lnTo>
                  <a:lnTo>
                    <a:pt x="222" y="64"/>
                  </a:lnTo>
                  <a:lnTo>
                    <a:pt x="222" y="61"/>
                  </a:lnTo>
                  <a:lnTo>
                    <a:pt x="222" y="61"/>
                  </a:lnTo>
                  <a:lnTo>
                    <a:pt x="220" y="61"/>
                  </a:lnTo>
                  <a:lnTo>
                    <a:pt x="220" y="64"/>
                  </a:lnTo>
                  <a:lnTo>
                    <a:pt x="217" y="64"/>
                  </a:lnTo>
                  <a:lnTo>
                    <a:pt x="217" y="64"/>
                  </a:lnTo>
                  <a:lnTo>
                    <a:pt x="217" y="64"/>
                  </a:lnTo>
                  <a:lnTo>
                    <a:pt x="215" y="64"/>
                  </a:lnTo>
                  <a:lnTo>
                    <a:pt x="215" y="64"/>
                  </a:lnTo>
                  <a:lnTo>
                    <a:pt x="215" y="61"/>
                  </a:lnTo>
                  <a:lnTo>
                    <a:pt x="215" y="59"/>
                  </a:lnTo>
                  <a:lnTo>
                    <a:pt x="215" y="59"/>
                  </a:lnTo>
                  <a:lnTo>
                    <a:pt x="213" y="61"/>
                  </a:lnTo>
                  <a:lnTo>
                    <a:pt x="210" y="61"/>
                  </a:lnTo>
                  <a:lnTo>
                    <a:pt x="208" y="59"/>
                  </a:lnTo>
                  <a:lnTo>
                    <a:pt x="201" y="56"/>
                  </a:lnTo>
                  <a:lnTo>
                    <a:pt x="191" y="54"/>
                  </a:lnTo>
                  <a:lnTo>
                    <a:pt x="184" y="49"/>
                  </a:lnTo>
                  <a:lnTo>
                    <a:pt x="182" y="47"/>
                  </a:lnTo>
                  <a:lnTo>
                    <a:pt x="184" y="47"/>
                  </a:lnTo>
                  <a:lnTo>
                    <a:pt x="184" y="49"/>
                  </a:lnTo>
                  <a:lnTo>
                    <a:pt x="184" y="49"/>
                  </a:lnTo>
                  <a:lnTo>
                    <a:pt x="184" y="49"/>
                  </a:lnTo>
                  <a:lnTo>
                    <a:pt x="182" y="49"/>
                  </a:lnTo>
                  <a:lnTo>
                    <a:pt x="182" y="52"/>
                  </a:lnTo>
                  <a:lnTo>
                    <a:pt x="182" y="52"/>
                  </a:lnTo>
                  <a:lnTo>
                    <a:pt x="184" y="52"/>
                  </a:lnTo>
                  <a:lnTo>
                    <a:pt x="184" y="54"/>
                  </a:lnTo>
                  <a:lnTo>
                    <a:pt x="182" y="56"/>
                  </a:lnTo>
                  <a:lnTo>
                    <a:pt x="170" y="61"/>
                  </a:lnTo>
                  <a:lnTo>
                    <a:pt x="168" y="61"/>
                  </a:lnTo>
                  <a:lnTo>
                    <a:pt x="165" y="61"/>
                  </a:lnTo>
                  <a:lnTo>
                    <a:pt x="168" y="59"/>
                  </a:lnTo>
                  <a:lnTo>
                    <a:pt x="168" y="56"/>
                  </a:lnTo>
                  <a:lnTo>
                    <a:pt x="172" y="49"/>
                  </a:lnTo>
                  <a:lnTo>
                    <a:pt x="172" y="47"/>
                  </a:lnTo>
                  <a:lnTo>
                    <a:pt x="172" y="47"/>
                  </a:lnTo>
                  <a:lnTo>
                    <a:pt x="172" y="45"/>
                  </a:lnTo>
                  <a:lnTo>
                    <a:pt x="172" y="45"/>
                  </a:lnTo>
                  <a:lnTo>
                    <a:pt x="172" y="42"/>
                  </a:lnTo>
                  <a:lnTo>
                    <a:pt x="172" y="40"/>
                  </a:lnTo>
                  <a:lnTo>
                    <a:pt x="172" y="38"/>
                  </a:lnTo>
                  <a:lnTo>
                    <a:pt x="175" y="35"/>
                  </a:lnTo>
                  <a:lnTo>
                    <a:pt x="175" y="35"/>
                  </a:lnTo>
                  <a:lnTo>
                    <a:pt x="177" y="28"/>
                  </a:lnTo>
                  <a:lnTo>
                    <a:pt x="179" y="28"/>
                  </a:lnTo>
                  <a:lnTo>
                    <a:pt x="179" y="26"/>
                  </a:lnTo>
                  <a:lnTo>
                    <a:pt x="177" y="26"/>
                  </a:lnTo>
                  <a:lnTo>
                    <a:pt x="179" y="23"/>
                  </a:lnTo>
                  <a:lnTo>
                    <a:pt x="179" y="23"/>
                  </a:lnTo>
                  <a:lnTo>
                    <a:pt x="179" y="23"/>
                  </a:lnTo>
                  <a:lnTo>
                    <a:pt x="177" y="21"/>
                  </a:lnTo>
                  <a:lnTo>
                    <a:pt x="177" y="19"/>
                  </a:lnTo>
                  <a:lnTo>
                    <a:pt x="177" y="19"/>
                  </a:lnTo>
                  <a:lnTo>
                    <a:pt x="175" y="19"/>
                  </a:lnTo>
                  <a:lnTo>
                    <a:pt x="172" y="19"/>
                  </a:lnTo>
                  <a:lnTo>
                    <a:pt x="172" y="19"/>
                  </a:lnTo>
                  <a:lnTo>
                    <a:pt x="172" y="16"/>
                  </a:lnTo>
                  <a:lnTo>
                    <a:pt x="172" y="16"/>
                  </a:lnTo>
                  <a:lnTo>
                    <a:pt x="172" y="16"/>
                  </a:lnTo>
                  <a:lnTo>
                    <a:pt x="170" y="16"/>
                  </a:lnTo>
                  <a:lnTo>
                    <a:pt x="170" y="16"/>
                  </a:lnTo>
                  <a:lnTo>
                    <a:pt x="168" y="16"/>
                  </a:lnTo>
                  <a:lnTo>
                    <a:pt x="168" y="19"/>
                  </a:lnTo>
                  <a:lnTo>
                    <a:pt x="168" y="19"/>
                  </a:lnTo>
                  <a:lnTo>
                    <a:pt x="168" y="19"/>
                  </a:lnTo>
                  <a:lnTo>
                    <a:pt x="168" y="19"/>
                  </a:lnTo>
                  <a:lnTo>
                    <a:pt x="165" y="21"/>
                  </a:lnTo>
                  <a:lnTo>
                    <a:pt x="165" y="21"/>
                  </a:lnTo>
                  <a:lnTo>
                    <a:pt x="163" y="21"/>
                  </a:lnTo>
                  <a:lnTo>
                    <a:pt x="163" y="19"/>
                  </a:lnTo>
                  <a:lnTo>
                    <a:pt x="161" y="19"/>
                  </a:lnTo>
                  <a:lnTo>
                    <a:pt x="161" y="21"/>
                  </a:lnTo>
                  <a:lnTo>
                    <a:pt x="161" y="21"/>
                  </a:lnTo>
                  <a:lnTo>
                    <a:pt x="161" y="21"/>
                  </a:lnTo>
                  <a:lnTo>
                    <a:pt x="161" y="21"/>
                  </a:lnTo>
                  <a:lnTo>
                    <a:pt x="156" y="23"/>
                  </a:lnTo>
                  <a:lnTo>
                    <a:pt x="156" y="23"/>
                  </a:lnTo>
                  <a:lnTo>
                    <a:pt x="153" y="26"/>
                  </a:lnTo>
                  <a:lnTo>
                    <a:pt x="153" y="26"/>
                  </a:lnTo>
                  <a:lnTo>
                    <a:pt x="153" y="26"/>
                  </a:lnTo>
                  <a:lnTo>
                    <a:pt x="153" y="26"/>
                  </a:lnTo>
                  <a:lnTo>
                    <a:pt x="151" y="28"/>
                  </a:lnTo>
                  <a:lnTo>
                    <a:pt x="151" y="28"/>
                  </a:lnTo>
                  <a:lnTo>
                    <a:pt x="151" y="28"/>
                  </a:lnTo>
                  <a:lnTo>
                    <a:pt x="149" y="30"/>
                  </a:lnTo>
                  <a:lnTo>
                    <a:pt x="149" y="30"/>
                  </a:lnTo>
                  <a:lnTo>
                    <a:pt x="146" y="30"/>
                  </a:lnTo>
                  <a:lnTo>
                    <a:pt x="146" y="30"/>
                  </a:lnTo>
                  <a:lnTo>
                    <a:pt x="146" y="30"/>
                  </a:lnTo>
                  <a:lnTo>
                    <a:pt x="146" y="30"/>
                  </a:lnTo>
                  <a:lnTo>
                    <a:pt x="146" y="28"/>
                  </a:lnTo>
                  <a:lnTo>
                    <a:pt x="144" y="30"/>
                  </a:lnTo>
                  <a:lnTo>
                    <a:pt x="142" y="33"/>
                  </a:lnTo>
                  <a:lnTo>
                    <a:pt x="142" y="30"/>
                  </a:lnTo>
                  <a:lnTo>
                    <a:pt x="142" y="28"/>
                  </a:lnTo>
                  <a:lnTo>
                    <a:pt x="139" y="30"/>
                  </a:lnTo>
                  <a:lnTo>
                    <a:pt x="135" y="33"/>
                  </a:lnTo>
                  <a:lnTo>
                    <a:pt x="127" y="38"/>
                  </a:lnTo>
                  <a:lnTo>
                    <a:pt x="125" y="42"/>
                  </a:lnTo>
                  <a:lnTo>
                    <a:pt x="123" y="42"/>
                  </a:lnTo>
                  <a:lnTo>
                    <a:pt x="116" y="45"/>
                  </a:lnTo>
                  <a:lnTo>
                    <a:pt x="108" y="47"/>
                  </a:lnTo>
                  <a:lnTo>
                    <a:pt x="90" y="54"/>
                  </a:lnTo>
                  <a:lnTo>
                    <a:pt x="78" y="56"/>
                  </a:lnTo>
                  <a:lnTo>
                    <a:pt x="75" y="56"/>
                  </a:lnTo>
                  <a:lnTo>
                    <a:pt x="68" y="54"/>
                  </a:lnTo>
                  <a:lnTo>
                    <a:pt x="68" y="54"/>
                  </a:lnTo>
                  <a:lnTo>
                    <a:pt x="66" y="54"/>
                  </a:lnTo>
                  <a:lnTo>
                    <a:pt x="64" y="52"/>
                  </a:lnTo>
                  <a:lnTo>
                    <a:pt x="61" y="49"/>
                  </a:lnTo>
                  <a:lnTo>
                    <a:pt x="61" y="49"/>
                  </a:lnTo>
                  <a:lnTo>
                    <a:pt x="61" y="49"/>
                  </a:lnTo>
                  <a:lnTo>
                    <a:pt x="59" y="52"/>
                  </a:lnTo>
                  <a:lnTo>
                    <a:pt x="59" y="52"/>
                  </a:lnTo>
                  <a:lnTo>
                    <a:pt x="56" y="54"/>
                  </a:lnTo>
                  <a:lnTo>
                    <a:pt x="56" y="54"/>
                  </a:lnTo>
                  <a:lnTo>
                    <a:pt x="56" y="54"/>
                  </a:lnTo>
                  <a:lnTo>
                    <a:pt x="56" y="54"/>
                  </a:lnTo>
                  <a:lnTo>
                    <a:pt x="54" y="56"/>
                  </a:lnTo>
                  <a:lnTo>
                    <a:pt x="54" y="56"/>
                  </a:lnTo>
                  <a:lnTo>
                    <a:pt x="54" y="56"/>
                  </a:lnTo>
                  <a:lnTo>
                    <a:pt x="54" y="56"/>
                  </a:lnTo>
                  <a:lnTo>
                    <a:pt x="54" y="59"/>
                  </a:lnTo>
                  <a:lnTo>
                    <a:pt x="54" y="61"/>
                  </a:lnTo>
                  <a:lnTo>
                    <a:pt x="54" y="61"/>
                  </a:lnTo>
                  <a:lnTo>
                    <a:pt x="54" y="61"/>
                  </a:lnTo>
                  <a:lnTo>
                    <a:pt x="52" y="61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49" y="64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47" y="66"/>
                  </a:lnTo>
                  <a:lnTo>
                    <a:pt x="47" y="73"/>
                  </a:lnTo>
                  <a:lnTo>
                    <a:pt x="47" y="80"/>
                  </a:lnTo>
                  <a:lnTo>
                    <a:pt x="47" y="90"/>
                  </a:lnTo>
                  <a:lnTo>
                    <a:pt x="49" y="97"/>
                  </a:lnTo>
                  <a:lnTo>
                    <a:pt x="49" y="104"/>
                  </a:lnTo>
                  <a:lnTo>
                    <a:pt x="49" y="111"/>
                  </a:lnTo>
                  <a:lnTo>
                    <a:pt x="49" y="118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52" y="132"/>
                  </a:lnTo>
                  <a:lnTo>
                    <a:pt x="49" y="132"/>
                  </a:lnTo>
                  <a:lnTo>
                    <a:pt x="47" y="135"/>
                  </a:lnTo>
                  <a:lnTo>
                    <a:pt x="47" y="135"/>
                  </a:lnTo>
                  <a:lnTo>
                    <a:pt x="47" y="137"/>
                  </a:lnTo>
                  <a:lnTo>
                    <a:pt x="45" y="139"/>
                  </a:lnTo>
                  <a:lnTo>
                    <a:pt x="45" y="139"/>
                  </a:lnTo>
                  <a:lnTo>
                    <a:pt x="42" y="139"/>
                  </a:lnTo>
                  <a:lnTo>
                    <a:pt x="40" y="139"/>
                  </a:lnTo>
                  <a:lnTo>
                    <a:pt x="40" y="139"/>
                  </a:lnTo>
                  <a:lnTo>
                    <a:pt x="38" y="139"/>
                  </a:lnTo>
                  <a:lnTo>
                    <a:pt x="35" y="144"/>
                  </a:lnTo>
                  <a:lnTo>
                    <a:pt x="35" y="144"/>
                  </a:lnTo>
                  <a:lnTo>
                    <a:pt x="30" y="144"/>
                  </a:lnTo>
                  <a:lnTo>
                    <a:pt x="30" y="144"/>
                  </a:lnTo>
                  <a:lnTo>
                    <a:pt x="30" y="146"/>
                  </a:lnTo>
                  <a:lnTo>
                    <a:pt x="28" y="146"/>
                  </a:lnTo>
                  <a:lnTo>
                    <a:pt x="28" y="146"/>
                  </a:lnTo>
                  <a:lnTo>
                    <a:pt x="28" y="146"/>
                  </a:lnTo>
                  <a:lnTo>
                    <a:pt x="28" y="149"/>
                  </a:lnTo>
                  <a:lnTo>
                    <a:pt x="28" y="149"/>
                  </a:lnTo>
                  <a:lnTo>
                    <a:pt x="26" y="149"/>
                  </a:lnTo>
                  <a:lnTo>
                    <a:pt x="23" y="149"/>
                  </a:lnTo>
                  <a:lnTo>
                    <a:pt x="19" y="153"/>
                  </a:lnTo>
                  <a:lnTo>
                    <a:pt x="19" y="153"/>
                  </a:lnTo>
                  <a:lnTo>
                    <a:pt x="16" y="156"/>
                  </a:lnTo>
                  <a:lnTo>
                    <a:pt x="14" y="158"/>
                  </a:lnTo>
                  <a:lnTo>
                    <a:pt x="9" y="165"/>
                  </a:lnTo>
                  <a:lnTo>
                    <a:pt x="9" y="168"/>
                  </a:lnTo>
                  <a:lnTo>
                    <a:pt x="7" y="172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4"/>
                  </a:lnTo>
                  <a:lnTo>
                    <a:pt x="0" y="191"/>
                  </a:lnTo>
                  <a:lnTo>
                    <a:pt x="2" y="196"/>
                  </a:lnTo>
                  <a:lnTo>
                    <a:pt x="4" y="196"/>
                  </a:lnTo>
                  <a:lnTo>
                    <a:pt x="9" y="196"/>
                  </a:lnTo>
                  <a:lnTo>
                    <a:pt x="14" y="198"/>
                  </a:lnTo>
                  <a:lnTo>
                    <a:pt x="14" y="198"/>
                  </a:lnTo>
                  <a:lnTo>
                    <a:pt x="16" y="203"/>
                  </a:lnTo>
                  <a:lnTo>
                    <a:pt x="16" y="206"/>
                  </a:lnTo>
                  <a:lnTo>
                    <a:pt x="19" y="208"/>
                  </a:lnTo>
                  <a:lnTo>
                    <a:pt x="21" y="210"/>
                  </a:lnTo>
                  <a:lnTo>
                    <a:pt x="21" y="210"/>
                  </a:lnTo>
                  <a:lnTo>
                    <a:pt x="23" y="213"/>
                  </a:lnTo>
                  <a:lnTo>
                    <a:pt x="23" y="215"/>
                  </a:lnTo>
                  <a:lnTo>
                    <a:pt x="21" y="220"/>
                  </a:lnTo>
                  <a:lnTo>
                    <a:pt x="19" y="222"/>
                  </a:lnTo>
                  <a:lnTo>
                    <a:pt x="19" y="225"/>
                  </a:lnTo>
                  <a:lnTo>
                    <a:pt x="19" y="227"/>
                  </a:lnTo>
                  <a:lnTo>
                    <a:pt x="16" y="227"/>
                  </a:lnTo>
                  <a:lnTo>
                    <a:pt x="16" y="229"/>
                  </a:lnTo>
                  <a:lnTo>
                    <a:pt x="14" y="232"/>
                  </a:lnTo>
                  <a:lnTo>
                    <a:pt x="14" y="234"/>
                  </a:lnTo>
                  <a:lnTo>
                    <a:pt x="16" y="239"/>
                  </a:lnTo>
                  <a:lnTo>
                    <a:pt x="14" y="241"/>
                  </a:lnTo>
                  <a:lnTo>
                    <a:pt x="14" y="243"/>
                  </a:lnTo>
                  <a:lnTo>
                    <a:pt x="14" y="243"/>
                  </a:lnTo>
                  <a:lnTo>
                    <a:pt x="16" y="248"/>
                  </a:lnTo>
                  <a:lnTo>
                    <a:pt x="16" y="251"/>
                  </a:lnTo>
                  <a:lnTo>
                    <a:pt x="16" y="253"/>
                  </a:lnTo>
                  <a:lnTo>
                    <a:pt x="16" y="253"/>
                  </a:lnTo>
                  <a:lnTo>
                    <a:pt x="14" y="255"/>
                  </a:lnTo>
                  <a:lnTo>
                    <a:pt x="14" y="255"/>
                  </a:lnTo>
                  <a:lnTo>
                    <a:pt x="14" y="258"/>
                  </a:lnTo>
                  <a:lnTo>
                    <a:pt x="16" y="265"/>
                  </a:lnTo>
                  <a:lnTo>
                    <a:pt x="16" y="269"/>
                  </a:lnTo>
                  <a:lnTo>
                    <a:pt x="19" y="274"/>
                  </a:lnTo>
                  <a:lnTo>
                    <a:pt x="19" y="274"/>
                  </a:lnTo>
                  <a:lnTo>
                    <a:pt x="16" y="277"/>
                  </a:lnTo>
                  <a:lnTo>
                    <a:pt x="16" y="279"/>
                  </a:lnTo>
                  <a:lnTo>
                    <a:pt x="16" y="281"/>
                  </a:lnTo>
                  <a:lnTo>
                    <a:pt x="16" y="284"/>
                  </a:lnTo>
                  <a:lnTo>
                    <a:pt x="16" y="286"/>
                  </a:lnTo>
                  <a:lnTo>
                    <a:pt x="14" y="296"/>
                  </a:lnTo>
                  <a:lnTo>
                    <a:pt x="16" y="298"/>
                  </a:lnTo>
                  <a:lnTo>
                    <a:pt x="21" y="300"/>
                  </a:lnTo>
                  <a:lnTo>
                    <a:pt x="28" y="305"/>
                  </a:lnTo>
                  <a:lnTo>
                    <a:pt x="30" y="307"/>
                  </a:lnTo>
                  <a:lnTo>
                    <a:pt x="30" y="307"/>
                  </a:lnTo>
                  <a:lnTo>
                    <a:pt x="33" y="310"/>
                  </a:lnTo>
                  <a:lnTo>
                    <a:pt x="33" y="310"/>
                  </a:lnTo>
                  <a:lnTo>
                    <a:pt x="38" y="312"/>
                  </a:lnTo>
                  <a:lnTo>
                    <a:pt x="52" y="312"/>
                  </a:lnTo>
                  <a:lnTo>
                    <a:pt x="54" y="314"/>
                  </a:lnTo>
                  <a:lnTo>
                    <a:pt x="56" y="317"/>
                  </a:lnTo>
                  <a:lnTo>
                    <a:pt x="61" y="319"/>
                  </a:lnTo>
                  <a:lnTo>
                    <a:pt x="64" y="324"/>
                  </a:lnTo>
                  <a:lnTo>
                    <a:pt x="64" y="326"/>
                  </a:lnTo>
                  <a:lnTo>
                    <a:pt x="66" y="326"/>
                  </a:lnTo>
                  <a:lnTo>
                    <a:pt x="66" y="326"/>
                  </a:lnTo>
                  <a:lnTo>
                    <a:pt x="78" y="329"/>
                  </a:lnTo>
                  <a:lnTo>
                    <a:pt x="82" y="329"/>
                  </a:lnTo>
                  <a:lnTo>
                    <a:pt x="97" y="340"/>
                  </a:lnTo>
                  <a:lnTo>
                    <a:pt x="101" y="345"/>
                  </a:lnTo>
                  <a:lnTo>
                    <a:pt x="108" y="357"/>
                  </a:lnTo>
                  <a:lnTo>
                    <a:pt x="111" y="359"/>
                  </a:lnTo>
                  <a:lnTo>
                    <a:pt x="113" y="362"/>
                  </a:lnTo>
                  <a:lnTo>
                    <a:pt x="125" y="371"/>
                  </a:lnTo>
                  <a:lnTo>
                    <a:pt x="127" y="371"/>
                  </a:lnTo>
                  <a:lnTo>
                    <a:pt x="127" y="371"/>
                  </a:lnTo>
                  <a:lnTo>
                    <a:pt x="137" y="371"/>
                  </a:lnTo>
                  <a:lnTo>
                    <a:pt x="137" y="371"/>
                  </a:lnTo>
                  <a:lnTo>
                    <a:pt x="144" y="374"/>
                  </a:lnTo>
                  <a:lnTo>
                    <a:pt x="144" y="374"/>
                  </a:lnTo>
                  <a:lnTo>
                    <a:pt x="144" y="374"/>
                  </a:lnTo>
                  <a:lnTo>
                    <a:pt x="149" y="374"/>
                  </a:lnTo>
                  <a:lnTo>
                    <a:pt x="149" y="376"/>
                  </a:lnTo>
                  <a:lnTo>
                    <a:pt x="149" y="376"/>
                  </a:lnTo>
                  <a:lnTo>
                    <a:pt x="151" y="376"/>
                  </a:lnTo>
                  <a:lnTo>
                    <a:pt x="151" y="376"/>
                  </a:lnTo>
                  <a:lnTo>
                    <a:pt x="151" y="378"/>
                  </a:lnTo>
                  <a:lnTo>
                    <a:pt x="151" y="381"/>
                  </a:lnTo>
                  <a:lnTo>
                    <a:pt x="153" y="383"/>
                  </a:lnTo>
                  <a:lnTo>
                    <a:pt x="153" y="383"/>
                  </a:lnTo>
                  <a:lnTo>
                    <a:pt x="158" y="385"/>
                  </a:lnTo>
                  <a:lnTo>
                    <a:pt x="161" y="385"/>
                  </a:lnTo>
                  <a:lnTo>
                    <a:pt x="161" y="385"/>
                  </a:lnTo>
                  <a:lnTo>
                    <a:pt x="161" y="388"/>
                  </a:lnTo>
                  <a:lnTo>
                    <a:pt x="163" y="388"/>
                  </a:lnTo>
                  <a:lnTo>
                    <a:pt x="163" y="393"/>
                  </a:lnTo>
                  <a:lnTo>
                    <a:pt x="163" y="395"/>
                  </a:lnTo>
                  <a:lnTo>
                    <a:pt x="163" y="397"/>
                  </a:lnTo>
                  <a:lnTo>
                    <a:pt x="163" y="400"/>
                  </a:lnTo>
                  <a:lnTo>
                    <a:pt x="163" y="400"/>
                  </a:lnTo>
                  <a:lnTo>
                    <a:pt x="163" y="402"/>
                  </a:lnTo>
                  <a:lnTo>
                    <a:pt x="165" y="402"/>
                  </a:lnTo>
                  <a:lnTo>
                    <a:pt x="165" y="402"/>
                  </a:lnTo>
                  <a:lnTo>
                    <a:pt x="168" y="404"/>
                  </a:lnTo>
                  <a:lnTo>
                    <a:pt x="168" y="404"/>
                  </a:lnTo>
                  <a:lnTo>
                    <a:pt x="168" y="407"/>
                  </a:lnTo>
                  <a:lnTo>
                    <a:pt x="168" y="409"/>
                  </a:lnTo>
                  <a:lnTo>
                    <a:pt x="168" y="416"/>
                  </a:lnTo>
                  <a:lnTo>
                    <a:pt x="168" y="419"/>
                  </a:lnTo>
                  <a:lnTo>
                    <a:pt x="168" y="421"/>
                  </a:lnTo>
                  <a:lnTo>
                    <a:pt x="168" y="421"/>
                  </a:lnTo>
                  <a:lnTo>
                    <a:pt x="168" y="426"/>
                  </a:lnTo>
                  <a:lnTo>
                    <a:pt x="168" y="428"/>
                  </a:lnTo>
                  <a:lnTo>
                    <a:pt x="170" y="430"/>
                  </a:lnTo>
                  <a:lnTo>
                    <a:pt x="170" y="433"/>
                  </a:lnTo>
                  <a:lnTo>
                    <a:pt x="170" y="433"/>
                  </a:lnTo>
                  <a:lnTo>
                    <a:pt x="170" y="438"/>
                  </a:lnTo>
                  <a:lnTo>
                    <a:pt x="170" y="438"/>
                  </a:lnTo>
                  <a:lnTo>
                    <a:pt x="170" y="438"/>
                  </a:lnTo>
                  <a:lnTo>
                    <a:pt x="170" y="440"/>
                  </a:lnTo>
                  <a:lnTo>
                    <a:pt x="170" y="442"/>
                  </a:lnTo>
                  <a:lnTo>
                    <a:pt x="170" y="442"/>
                  </a:lnTo>
                  <a:lnTo>
                    <a:pt x="172" y="445"/>
                  </a:lnTo>
                  <a:lnTo>
                    <a:pt x="172" y="447"/>
                  </a:lnTo>
                  <a:lnTo>
                    <a:pt x="172" y="447"/>
                  </a:lnTo>
                  <a:lnTo>
                    <a:pt x="172" y="452"/>
                  </a:lnTo>
                  <a:lnTo>
                    <a:pt x="175" y="452"/>
                  </a:lnTo>
                  <a:lnTo>
                    <a:pt x="175" y="452"/>
                  </a:lnTo>
                  <a:lnTo>
                    <a:pt x="184" y="454"/>
                  </a:lnTo>
                  <a:lnTo>
                    <a:pt x="187" y="456"/>
                  </a:lnTo>
                  <a:lnTo>
                    <a:pt x="187" y="461"/>
                  </a:lnTo>
                  <a:lnTo>
                    <a:pt x="184" y="466"/>
                  </a:lnTo>
                  <a:lnTo>
                    <a:pt x="182" y="473"/>
                  </a:lnTo>
                  <a:lnTo>
                    <a:pt x="179" y="478"/>
                  </a:lnTo>
                  <a:lnTo>
                    <a:pt x="182" y="485"/>
                  </a:lnTo>
                  <a:lnTo>
                    <a:pt x="182" y="490"/>
                  </a:lnTo>
                  <a:lnTo>
                    <a:pt x="182" y="494"/>
                  </a:lnTo>
                  <a:lnTo>
                    <a:pt x="182" y="497"/>
                  </a:lnTo>
                  <a:lnTo>
                    <a:pt x="184" y="497"/>
                  </a:lnTo>
                  <a:lnTo>
                    <a:pt x="184" y="504"/>
                  </a:lnTo>
                  <a:lnTo>
                    <a:pt x="184" y="506"/>
                  </a:lnTo>
                  <a:lnTo>
                    <a:pt x="187" y="506"/>
                  </a:lnTo>
                  <a:lnTo>
                    <a:pt x="189" y="511"/>
                  </a:lnTo>
                  <a:lnTo>
                    <a:pt x="189" y="511"/>
                  </a:lnTo>
                  <a:lnTo>
                    <a:pt x="191" y="513"/>
                  </a:lnTo>
                  <a:lnTo>
                    <a:pt x="191" y="520"/>
                  </a:lnTo>
                  <a:lnTo>
                    <a:pt x="191" y="520"/>
                  </a:lnTo>
                  <a:lnTo>
                    <a:pt x="196" y="527"/>
                  </a:lnTo>
                  <a:lnTo>
                    <a:pt x="196" y="530"/>
                  </a:lnTo>
                  <a:lnTo>
                    <a:pt x="198" y="530"/>
                  </a:lnTo>
                  <a:lnTo>
                    <a:pt x="203" y="532"/>
                  </a:lnTo>
                  <a:lnTo>
                    <a:pt x="220" y="532"/>
                  </a:lnTo>
                  <a:lnTo>
                    <a:pt x="224" y="535"/>
                  </a:lnTo>
                  <a:lnTo>
                    <a:pt x="227" y="535"/>
                  </a:lnTo>
                  <a:lnTo>
                    <a:pt x="229" y="535"/>
                  </a:lnTo>
                  <a:lnTo>
                    <a:pt x="229" y="537"/>
                  </a:lnTo>
                  <a:lnTo>
                    <a:pt x="231" y="542"/>
                  </a:lnTo>
                  <a:lnTo>
                    <a:pt x="234" y="544"/>
                  </a:lnTo>
                  <a:lnTo>
                    <a:pt x="236" y="546"/>
                  </a:lnTo>
                  <a:lnTo>
                    <a:pt x="236" y="549"/>
                  </a:lnTo>
                  <a:lnTo>
                    <a:pt x="236" y="549"/>
                  </a:lnTo>
                  <a:lnTo>
                    <a:pt x="236" y="551"/>
                  </a:lnTo>
                  <a:lnTo>
                    <a:pt x="236" y="551"/>
                  </a:lnTo>
                  <a:lnTo>
                    <a:pt x="236" y="551"/>
                  </a:lnTo>
                  <a:lnTo>
                    <a:pt x="236" y="551"/>
                  </a:lnTo>
                  <a:lnTo>
                    <a:pt x="236" y="551"/>
                  </a:lnTo>
                  <a:lnTo>
                    <a:pt x="236" y="551"/>
                  </a:lnTo>
                  <a:lnTo>
                    <a:pt x="236" y="551"/>
                  </a:lnTo>
                  <a:lnTo>
                    <a:pt x="236" y="551"/>
                  </a:lnTo>
                  <a:lnTo>
                    <a:pt x="236" y="551"/>
                  </a:lnTo>
                  <a:lnTo>
                    <a:pt x="236" y="551"/>
                  </a:lnTo>
                  <a:lnTo>
                    <a:pt x="236" y="551"/>
                  </a:lnTo>
                  <a:lnTo>
                    <a:pt x="236" y="551"/>
                  </a:lnTo>
                  <a:lnTo>
                    <a:pt x="236" y="551"/>
                  </a:lnTo>
                  <a:lnTo>
                    <a:pt x="236" y="551"/>
                  </a:lnTo>
                  <a:lnTo>
                    <a:pt x="236" y="551"/>
                  </a:lnTo>
                  <a:lnTo>
                    <a:pt x="253" y="551"/>
                  </a:lnTo>
                  <a:lnTo>
                    <a:pt x="269" y="549"/>
                  </a:lnTo>
                  <a:lnTo>
                    <a:pt x="286" y="549"/>
                  </a:lnTo>
                  <a:lnTo>
                    <a:pt x="302" y="546"/>
                  </a:lnTo>
                  <a:lnTo>
                    <a:pt x="319" y="546"/>
                  </a:lnTo>
                  <a:lnTo>
                    <a:pt x="336" y="544"/>
                  </a:lnTo>
                  <a:lnTo>
                    <a:pt x="352" y="542"/>
                  </a:lnTo>
                  <a:lnTo>
                    <a:pt x="369" y="542"/>
                  </a:lnTo>
                  <a:lnTo>
                    <a:pt x="385" y="539"/>
                  </a:lnTo>
                  <a:lnTo>
                    <a:pt x="402" y="539"/>
                  </a:lnTo>
                  <a:lnTo>
                    <a:pt x="418" y="537"/>
                  </a:lnTo>
                  <a:lnTo>
                    <a:pt x="435" y="535"/>
                  </a:lnTo>
                  <a:lnTo>
                    <a:pt x="451" y="535"/>
                  </a:lnTo>
                  <a:lnTo>
                    <a:pt x="468" y="532"/>
                  </a:lnTo>
                  <a:lnTo>
                    <a:pt x="485" y="530"/>
                  </a:lnTo>
                  <a:lnTo>
                    <a:pt x="501" y="530"/>
                  </a:lnTo>
                  <a:lnTo>
                    <a:pt x="499" y="520"/>
                  </a:lnTo>
                  <a:lnTo>
                    <a:pt x="499" y="518"/>
                  </a:lnTo>
                  <a:lnTo>
                    <a:pt x="501" y="516"/>
                  </a:lnTo>
                  <a:lnTo>
                    <a:pt x="501" y="516"/>
                  </a:lnTo>
                  <a:lnTo>
                    <a:pt x="499" y="513"/>
                  </a:lnTo>
                  <a:lnTo>
                    <a:pt x="499" y="511"/>
                  </a:lnTo>
                  <a:lnTo>
                    <a:pt x="499" y="511"/>
                  </a:lnTo>
                  <a:lnTo>
                    <a:pt x="499" y="509"/>
                  </a:lnTo>
                  <a:lnTo>
                    <a:pt x="499" y="506"/>
                  </a:lnTo>
                  <a:lnTo>
                    <a:pt x="501" y="504"/>
                  </a:lnTo>
                  <a:lnTo>
                    <a:pt x="501" y="494"/>
                  </a:lnTo>
                  <a:lnTo>
                    <a:pt x="501" y="492"/>
                  </a:lnTo>
                  <a:lnTo>
                    <a:pt x="499" y="490"/>
                  </a:lnTo>
                  <a:lnTo>
                    <a:pt x="494" y="485"/>
                  </a:lnTo>
                  <a:lnTo>
                    <a:pt x="494" y="482"/>
                  </a:lnTo>
                  <a:lnTo>
                    <a:pt x="494" y="482"/>
                  </a:lnTo>
                  <a:lnTo>
                    <a:pt x="492" y="473"/>
                  </a:lnTo>
                  <a:lnTo>
                    <a:pt x="492" y="471"/>
                  </a:lnTo>
                  <a:lnTo>
                    <a:pt x="489" y="468"/>
                  </a:lnTo>
                  <a:lnTo>
                    <a:pt x="487" y="466"/>
                  </a:lnTo>
                  <a:lnTo>
                    <a:pt x="485" y="466"/>
                  </a:lnTo>
                  <a:lnTo>
                    <a:pt x="485" y="464"/>
                  </a:lnTo>
                  <a:lnTo>
                    <a:pt x="487" y="459"/>
                  </a:lnTo>
                  <a:lnTo>
                    <a:pt x="487" y="456"/>
                  </a:lnTo>
                  <a:lnTo>
                    <a:pt x="487" y="456"/>
                  </a:lnTo>
                  <a:lnTo>
                    <a:pt x="487" y="456"/>
                  </a:lnTo>
                  <a:lnTo>
                    <a:pt x="485" y="454"/>
                  </a:lnTo>
                  <a:lnTo>
                    <a:pt x="485" y="452"/>
                  </a:lnTo>
                  <a:lnTo>
                    <a:pt x="485" y="449"/>
                  </a:lnTo>
                  <a:lnTo>
                    <a:pt x="485" y="449"/>
                  </a:lnTo>
                  <a:lnTo>
                    <a:pt x="485" y="447"/>
                  </a:lnTo>
                  <a:lnTo>
                    <a:pt x="485" y="442"/>
                  </a:lnTo>
                  <a:lnTo>
                    <a:pt x="482" y="442"/>
                  </a:lnTo>
                  <a:lnTo>
                    <a:pt x="482" y="440"/>
                  </a:lnTo>
                  <a:lnTo>
                    <a:pt x="482" y="435"/>
                  </a:lnTo>
                  <a:lnTo>
                    <a:pt x="482" y="426"/>
                  </a:lnTo>
                  <a:lnTo>
                    <a:pt x="482" y="423"/>
                  </a:lnTo>
                  <a:lnTo>
                    <a:pt x="487" y="411"/>
                  </a:lnTo>
                  <a:lnTo>
                    <a:pt x="489" y="404"/>
                  </a:lnTo>
                  <a:lnTo>
                    <a:pt x="487" y="402"/>
                  </a:lnTo>
                  <a:lnTo>
                    <a:pt x="487" y="400"/>
                  </a:lnTo>
                  <a:lnTo>
                    <a:pt x="489" y="397"/>
                  </a:lnTo>
                  <a:lnTo>
                    <a:pt x="492" y="385"/>
                  </a:lnTo>
                  <a:lnTo>
                    <a:pt x="494" y="381"/>
                  </a:lnTo>
                  <a:lnTo>
                    <a:pt x="494" y="378"/>
                  </a:lnTo>
                  <a:lnTo>
                    <a:pt x="494" y="378"/>
                  </a:lnTo>
                  <a:lnTo>
                    <a:pt x="494" y="378"/>
                  </a:lnTo>
                  <a:lnTo>
                    <a:pt x="494" y="376"/>
                  </a:lnTo>
                  <a:lnTo>
                    <a:pt x="494" y="376"/>
                  </a:lnTo>
                  <a:lnTo>
                    <a:pt x="494" y="374"/>
                  </a:lnTo>
                  <a:lnTo>
                    <a:pt x="494" y="374"/>
                  </a:lnTo>
                  <a:lnTo>
                    <a:pt x="494" y="371"/>
                  </a:lnTo>
                  <a:lnTo>
                    <a:pt x="492" y="369"/>
                  </a:lnTo>
                  <a:lnTo>
                    <a:pt x="492" y="369"/>
                  </a:lnTo>
                  <a:lnTo>
                    <a:pt x="489" y="367"/>
                  </a:lnTo>
                  <a:lnTo>
                    <a:pt x="489" y="364"/>
                  </a:lnTo>
                  <a:lnTo>
                    <a:pt x="489" y="355"/>
                  </a:lnTo>
                  <a:lnTo>
                    <a:pt x="489" y="352"/>
                  </a:lnTo>
                  <a:lnTo>
                    <a:pt x="492" y="350"/>
                  </a:lnTo>
                  <a:lnTo>
                    <a:pt x="492" y="350"/>
                  </a:lnTo>
                  <a:lnTo>
                    <a:pt x="492" y="345"/>
                  </a:lnTo>
                  <a:lnTo>
                    <a:pt x="492" y="343"/>
                  </a:lnTo>
                  <a:lnTo>
                    <a:pt x="494" y="331"/>
                  </a:lnTo>
                  <a:lnTo>
                    <a:pt x="496" y="331"/>
                  </a:lnTo>
                  <a:lnTo>
                    <a:pt x="496" y="329"/>
                  </a:lnTo>
                  <a:lnTo>
                    <a:pt x="504" y="326"/>
                  </a:lnTo>
                  <a:lnTo>
                    <a:pt x="504" y="324"/>
                  </a:lnTo>
                  <a:lnTo>
                    <a:pt x="506" y="322"/>
                  </a:lnTo>
                  <a:lnTo>
                    <a:pt x="506" y="319"/>
                  </a:lnTo>
                  <a:lnTo>
                    <a:pt x="506" y="317"/>
                  </a:lnTo>
                  <a:lnTo>
                    <a:pt x="506" y="314"/>
                  </a:lnTo>
                  <a:lnTo>
                    <a:pt x="501" y="310"/>
                  </a:lnTo>
                  <a:lnTo>
                    <a:pt x="501" y="305"/>
                  </a:lnTo>
                  <a:lnTo>
                    <a:pt x="501" y="305"/>
                  </a:lnTo>
                  <a:lnTo>
                    <a:pt x="501" y="303"/>
                  </a:lnTo>
                  <a:lnTo>
                    <a:pt x="501" y="300"/>
                  </a:lnTo>
                  <a:lnTo>
                    <a:pt x="501" y="298"/>
                  </a:lnTo>
                  <a:lnTo>
                    <a:pt x="501" y="296"/>
                  </a:lnTo>
                  <a:lnTo>
                    <a:pt x="501" y="293"/>
                  </a:lnTo>
                  <a:lnTo>
                    <a:pt x="504" y="279"/>
                  </a:lnTo>
                  <a:lnTo>
                    <a:pt x="504" y="274"/>
                  </a:lnTo>
                  <a:lnTo>
                    <a:pt x="506" y="269"/>
                  </a:lnTo>
                  <a:lnTo>
                    <a:pt x="511" y="262"/>
                  </a:lnTo>
                  <a:lnTo>
                    <a:pt x="511" y="260"/>
                  </a:lnTo>
                  <a:lnTo>
                    <a:pt x="511" y="258"/>
                  </a:lnTo>
                  <a:lnTo>
                    <a:pt x="513" y="258"/>
                  </a:lnTo>
                  <a:lnTo>
                    <a:pt x="513" y="258"/>
                  </a:lnTo>
                  <a:lnTo>
                    <a:pt x="513" y="255"/>
                  </a:lnTo>
                  <a:lnTo>
                    <a:pt x="513" y="246"/>
                  </a:lnTo>
                  <a:lnTo>
                    <a:pt x="513" y="243"/>
                  </a:lnTo>
                  <a:lnTo>
                    <a:pt x="513" y="243"/>
                  </a:lnTo>
                  <a:close/>
                  <a:moveTo>
                    <a:pt x="182" y="21"/>
                  </a:moveTo>
                  <a:lnTo>
                    <a:pt x="184" y="21"/>
                  </a:lnTo>
                  <a:lnTo>
                    <a:pt x="184" y="21"/>
                  </a:lnTo>
                  <a:lnTo>
                    <a:pt x="184" y="19"/>
                  </a:lnTo>
                  <a:lnTo>
                    <a:pt x="184" y="16"/>
                  </a:lnTo>
                  <a:lnTo>
                    <a:pt x="182" y="16"/>
                  </a:lnTo>
                  <a:lnTo>
                    <a:pt x="182" y="16"/>
                  </a:lnTo>
                  <a:lnTo>
                    <a:pt x="179" y="16"/>
                  </a:lnTo>
                  <a:lnTo>
                    <a:pt x="179" y="16"/>
                  </a:lnTo>
                  <a:lnTo>
                    <a:pt x="179" y="16"/>
                  </a:lnTo>
                  <a:lnTo>
                    <a:pt x="179" y="19"/>
                  </a:lnTo>
                  <a:lnTo>
                    <a:pt x="179" y="19"/>
                  </a:lnTo>
                  <a:lnTo>
                    <a:pt x="182" y="21"/>
                  </a:lnTo>
                  <a:lnTo>
                    <a:pt x="182" y="21"/>
                  </a:lnTo>
                  <a:close/>
                  <a:moveTo>
                    <a:pt x="210" y="4"/>
                  </a:moveTo>
                  <a:lnTo>
                    <a:pt x="210" y="2"/>
                  </a:lnTo>
                  <a:lnTo>
                    <a:pt x="210" y="2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08" y="0"/>
                  </a:lnTo>
                  <a:lnTo>
                    <a:pt x="205" y="2"/>
                  </a:lnTo>
                  <a:lnTo>
                    <a:pt x="205" y="7"/>
                  </a:lnTo>
                  <a:lnTo>
                    <a:pt x="205" y="9"/>
                  </a:lnTo>
                  <a:lnTo>
                    <a:pt x="208" y="7"/>
                  </a:lnTo>
                  <a:lnTo>
                    <a:pt x="210" y="4"/>
                  </a:lnTo>
                  <a:close/>
                  <a:moveTo>
                    <a:pt x="548" y="172"/>
                  </a:moveTo>
                  <a:lnTo>
                    <a:pt x="548" y="172"/>
                  </a:lnTo>
                  <a:lnTo>
                    <a:pt x="548" y="170"/>
                  </a:lnTo>
                  <a:lnTo>
                    <a:pt x="548" y="168"/>
                  </a:lnTo>
                  <a:lnTo>
                    <a:pt x="546" y="165"/>
                  </a:lnTo>
                  <a:lnTo>
                    <a:pt x="546" y="165"/>
                  </a:lnTo>
                  <a:lnTo>
                    <a:pt x="544" y="168"/>
                  </a:lnTo>
                  <a:lnTo>
                    <a:pt x="541" y="168"/>
                  </a:lnTo>
                  <a:lnTo>
                    <a:pt x="541" y="165"/>
                  </a:lnTo>
                  <a:lnTo>
                    <a:pt x="539" y="165"/>
                  </a:lnTo>
                  <a:lnTo>
                    <a:pt x="539" y="165"/>
                  </a:lnTo>
                  <a:lnTo>
                    <a:pt x="539" y="168"/>
                  </a:lnTo>
                  <a:lnTo>
                    <a:pt x="539" y="170"/>
                  </a:lnTo>
                  <a:lnTo>
                    <a:pt x="539" y="172"/>
                  </a:lnTo>
                  <a:lnTo>
                    <a:pt x="539" y="175"/>
                  </a:lnTo>
                  <a:lnTo>
                    <a:pt x="539" y="175"/>
                  </a:lnTo>
                  <a:lnTo>
                    <a:pt x="539" y="175"/>
                  </a:lnTo>
                  <a:lnTo>
                    <a:pt x="541" y="175"/>
                  </a:lnTo>
                  <a:lnTo>
                    <a:pt x="541" y="175"/>
                  </a:lnTo>
                  <a:lnTo>
                    <a:pt x="548" y="175"/>
                  </a:lnTo>
                  <a:lnTo>
                    <a:pt x="548" y="175"/>
                  </a:lnTo>
                  <a:lnTo>
                    <a:pt x="548" y="172"/>
                  </a:lnTo>
                  <a:close/>
                  <a:moveTo>
                    <a:pt x="539" y="187"/>
                  </a:moveTo>
                  <a:lnTo>
                    <a:pt x="537" y="184"/>
                  </a:lnTo>
                  <a:lnTo>
                    <a:pt x="539" y="184"/>
                  </a:lnTo>
                  <a:lnTo>
                    <a:pt x="539" y="182"/>
                  </a:lnTo>
                  <a:lnTo>
                    <a:pt x="537" y="182"/>
                  </a:lnTo>
                  <a:lnTo>
                    <a:pt x="534" y="182"/>
                  </a:lnTo>
                  <a:lnTo>
                    <a:pt x="532" y="182"/>
                  </a:lnTo>
                  <a:lnTo>
                    <a:pt x="532" y="182"/>
                  </a:lnTo>
                  <a:lnTo>
                    <a:pt x="530" y="182"/>
                  </a:lnTo>
                  <a:lnTo>
                    <a:pt x="530" y="182"/>
                  </a:lnTo>
                  <a:lnTo>
                    <a:pt x="530" y="182"/>
                  </a:lnTo>
                  <a:lnTo>
                    <a:pt x="530" y="184"/>
                  </a:lnTo>
                  <a:lnTo>
                    <a:pt x="530" y="184"/>
                  </a:lnTo>
                  <a:lnTo>
                    <a:pt x="530" y="187"/>
                  </a:lnTo>
                  <a:lnTo>
                    <a:pt x="527" y="187"/>
                  </a:lnTo>
                  <a:lnTo>
                    <a:pt x="527" y="187"/>
                  </a:lnTo>
                  <a:lnTo>
                    <a:pt x="527" y="187"/>
                  </a:lnTo>
                  <a:lnTo>
                    <a:pt x="527" y="191"/>
                  </a:lnTo>
                  <a:lnTo>
                    <a:pt x="525" y="194"/>
                  </a:lnTo>
                  <a:lnTo>
                    <a:pt x="525" y="196"/>
                  </a:lnTo>
                  <a:lnTo>
                    <a:pt x="522" y="196"/>
                  </a:lnTo>
                  <a:lnTo>
                    <a:pt x="522" y="198"/>
                  </a:lnTo>
                  <a:lnTo>
                    <a:pt x="522" y="198"/>
                  </a:lnTo>
                  <a:lnTo>
                    <a:pt x="520" y="198"/>
                  </a:lnTo>
                  <a:lnTo>
                    <a:pt x="518" y="198"/>
                  </a:lnTo>
                  <a:lnTo>
                    <a:pt x="518" y="198"/>
                  </a:lnTo>
                  <a:lnTo>
                    <a:pt x="515" y="201"/>
                  </a:lnTo>
                  <a:lnTo>
                    <a:pt x="515" y="201"/>
                  </a:lnTo>
                  <a:lnTo>
                    <a:pt x="515" y="203"/>
                  </a:lnTo>
                  <a:lnTo>
                    <a:pt x="515" y="208"/>
                  </a:lnTo>
                  <a:lnTo>
                    <a:pt x="515" y="210"/>
                  </a:lnTo>
                  <a:lnTo>
                    <a:pt x="513" y="210"/>
                  </a:lnTo>
                  <a:lnTo>
                    <a:pt x="513" y="213"/>
                  </a:lnTo>
                  <a:lnTo>
                    <a:pt x="513" y="213"/>
                  </a:lnTo>
                  <a:lnTo>
                    <a:pt x="513" y="213"/>
                  </a:lnTo>
                  <a:lnTo>
                    <a:pt x="513" y="215"/>
                  </a:lnTo>
                  <a:lnTo>
                    <a:pt x="513" y="215"/>
                  </a:lnTo>
                  <a:lnTo>
                    <a:pt x="513" y="215"/>
                  </a:lnTo>
                  <a:lnTo>
                    <a:pt x="508" y="222"/>
                  </a:lnTo>
                  <a:lnTo>
                    <a:pt x="506" y="225"/>
                  </a:lnTo>
                  <a:lnTo>
                    <a:pt x="506" y="232"/>
                  </a:lnTo>
                  <a:lnTo>
                    <a:pt x="506" y="236"/>
                  </a:lnTo>
                  <a:lnTo>
                    <a:pt x="508" y="239"/>
                  </a:lnTo>
                  <a:lnTo>
                    <a:pt x="513" y="243"/>
                  </a:lnTo>
                  <a:lnTo>
                    <a:pt x="515" y="241"/>
                  </a:lnTo>
                  <a:lnTo>
                    <a:pt x="518" y="241"/>
                  </a:lnTo>
                  <a:lnTo>
                    <a:pt x="522" y="234"/>
                  </a:lnTo>
                  <a:lnTo>
                    <a:pt x="522" y="234"/>
                  </a:lnTo>
                  <a:lnTo>
                    <a:pt x="522" y="232"/>
                  </a:lnTo>
                  <a:lnTo>
                    <a:pt x="522" y="229"/>
                  </a:lnTo>
                  <a:lnTo>
                    <a:pt x="522" y="229"/>
                  </a:lnTo>
                  <a:lnTo>
                    <a:pt x="525" y="227"/>
                  </a:lnTo>
                  <a:lnTo>
                    <a:pt x="525" y="227"/>
                  </a:lnTo>
                  <a:lnTo>
                    <a:pt x="522" y="225"/>
                  </a:lnTo>
                  <a:lnTo>
                    <a:pt x="525" y="220"/>
                  </a:lnTo>
                  <a:lnTo>
                    <a:pt x="527" y="215"/>
                  </a:lnTo>
                  <a:lnTo>
                    <a:pt x="527" y="210"/>
                  </a:lnTo>
                  <a:lnTo>
                    <a:pt x="530" y="210"/>
                  </a:lnTo>
                  <a:lnTo>
                    <a:pt x="530" y="210"/>
                  </a:lnTo>
                  <a:lnTo>
                    <a:pt x="530" y="210"/>
                  </a:lnTo>
                  <a:lnTo>
                    <a:pt x="532" y="210"/>
                  </a:lnTo>
                  <a:lnTo>
                    <a:pt x="532" y="210"/>
                  </a:lnTo>
                  <a:lnTo>
                    <a:pt x="532" y="210"/>
                  </a:lnTo>
                  <a:lnTo>
                    <a:pt x="532" y="208"/>
                  </a:lnTo>
                  <a:lnTo>
                    <a:pt x="532" y="208"/>
                  </a:lnTo>
                  <a:lnTo>
                    <a:pt x="532" y="206"/>
                  </a:lnTo>
                  <a:lnTo>
                    <a:pt x="532" y="206"/>
                  </a:lnTo>
                  <a:lnTo>
                    <a:pt x="534" y="206"/>
                  </a:lnTo>
                  <a:lnTo>
                    <a:pt x="534" y="206"/>
                  </a:lnTo>
                  <a:lnTo>
                    <a:pt x="534" y="203"/>
                  </a:lnTo>
                  <a:lnTo>
                    <a:pt x="532" y="201"/>
                  </a:lnTo>
                  <a:lnTo>
                    <a:pt x="530" y="198"/>
                  </a:lnTo>
                  <a:lnTo>
                    <a:pt x="532" y="198"/>
                  </a:lnTo>
                  <a:lnTo>
                    <a:pt x="532" y="198"/>
                  </a:lnTo>
                  <a:lnTo>
                    <a:pt x="534" y="201"/>
                  </a:lnTo>
                  <a:lnTo>
                    <a:pt x="534" y="198"/>
                  </a:lnTo>
                  <a:lnTo>
                    <a:pt x="534" y="196"/>
                  </a:lnTo>
                  <a:lnTo>
                    <a:pt x="532" y="196"/>
                  </a:lnTo>
                  <a:lnTo>
                    <a:pt x="532" y="194"/>
                  </a:lnTo>
                  <a:lnTo>
                    <a:pt x="534" y="191"/>
                  </a:lnTo>
                  <a:lnTo>
                    <a:pt x="534" y="189"/>
                  </a:lnTo>
                  <a:lnTo>
                    <a:pt x="532" y="189"/>
                  </a:lnTo>
                  <a:lnTo>
                    <a:pt x="532" y="189"/>
                  </a:lnTo>
                  <a:lnTo>
                    <a:pt x="534" y="189"/>
                  </a:lnTo>
                  <a:lnTo>
                    <a:pt x="534" y="189"/>
                  </a:lnTo>
                  <a:lnTo>
                    <a:pt x="539" y="191"/>
                  </a:lnTo>
                  <a:lnTo>
                    <a:pt x="539" y="187"/>
                  </a:lnTo>
                  <a:lnTo>
                    <a:pt x="539" y="187"/>
                  </a:lnTo>
                  <a:lnTo>
                    <a:pt x="539" y="187"/>
                  </a:lnTo>
                  <a:close/>
                </a:path>
              </a:pathLst>
            </a:custGeom>
            <a:solidFill>
              <a:schemeClr val="accent1"/>
            </a:solidFill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754BD65D-6608-4D3E-90BC-B65F601DEF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16960" y="918349"/>
              <a:ext cx="808435" cy="532210"/>
            </a:xfrm>
            <a:custGeom>
              <a:avLst/>
              <a:gdLst>
                <a:gd name="T0" fmla="*/ 171 w 679"/>
                <a:gd name="T1" fmla="*/ 66 h 447"/>
                <a:gd name="T2" fmla="*/ 159 w 679"/>
                <a:gd name="T3" fmla="*/ 43 h 447"/>
                <a:gd name="T4" fmla="*/ 173 w 679"/>
                <a:gd name="T5" fmla="*/ 40 h 447"/>
                <a:gd name="T6" fmla="*/ 173 w 679"/>
                <a:gd name="T7" fmla="*/ 109 h 447"/>
                <a:gd name="T8" fmla="*/ 173 w 679"/>
                <a:gd name="T9" fmla="*/ 31 h 447"/>
                <a:gd name="T10" fmla="*/ 166 w 679"/>
                <a:gd name="T11" fmla="*/ 50 h 447"/>
                <a:gd name="T12" fmla="*/ 173 w 679"/>
                <a:gd name="T13" fmla="*/ 90 h 447"/>
                <a:gd name="T14" fmla="*/ 192 w 679"/>
                <a:gd name="T15" fmla="*/ 128 h 447"/>
                <a:gd name="T16" fmla="*/ 187 w 679"/>
                <a:gd name="T17" fmla="*/ 118 h 447"/>
                <a:gd name="T18" fmla="*/ 190 w 679"/>
                <a:gd name="T19" fmla="*/ 88 h 447"/>
                <a:gd name="T20" fmla="*/ 190 w 679"/>
                <a:gd name="T21" fmla="*/ 40 h 447"/>
                <a:gd name="T22" fmla="*/ 187 w 679"/>
                <a:gd name="T23" fmla="*/ 50 h 447"/>
                <a:gd name="T24" fmla="*/ 185 w 679"/>
                <a:gd name="T25" fmla="*/ 199 h 447"/>
                <a:gd name="T26" fmla="*/ 173 w 679"/>
                <a:gd name="T27" fmla="*/ 201 h 447"/>
                <a:gd name="T28" fmla="*/ 180 w 679"/>
                <a:gd name="T29" fmla="*/ 168 h 447"/>
                <a:gd name="T30" fmla="*/ 147 w 679"/>
                <a:gd name="T31" fmla="*/ 220 h 447"/>
                <a:gd name="T32" fmla="*/ 133 w 679"/>
                <a:gd name="T33" fmla="*/ 208 h 447"/>
                <a:gd name="T34" fmla="*/ 24 w 679"/>
                <a:gd name="T35" fmla="*/ 270 h 447"/>
                <a:gd name="T36" fmla="*/ 161 w 679"/>
                <a:gd name="T37" fmla="*/ 31 h 447"/>
                <a:gd name="T38" fmla="*/ 154 w 679"/>
                <a:gd name="T39" fmla="*/ 64 h 447"/>
                <a:gd name="T40" fmla="*/ 632 w 679"/>
                <a:gd name="T41" fmla="*/ 88 h 447"/>
                <a:gd name="T42" fmla="*/ 192 w 679"/>
                <a:gd name="T43" fmla="*/ 7 h 447"/>
                <a:gd name="T44" fmla="*/ 192 w 679"/>
                <a:gd name="T45" fmla="*/ 38 h 447"/>
                <a:gd name="T46" fmla="*/ 199 w 679"/>
                <a:gd name="T47" fmla="*/ 54 h 447"/>
                <a:gd name="T48" fmla="*/ 183 w 679"/>
                <a:gd name="T49" fmla="*/ 64 h 447"/>
                <a:gd name="T50" fmla="*/ 199 w 679"/>
                <a:gd name="T51" fmla="*/ 83 h 447"/>
                <a:gd name="T52" fmla="*/ 202 w 679"/>
                <a:gd name="T53" fmla="*/ 121 h 447"/>
                <a:gd name="T54" fmla="*/ 211 w 679"/>
                <a:gd name="T55" fmla="*/ 125 h 447"/>
                <a:gd name="T56" fmla="*/ 192 w 679"/>
                <a:gd name="T57" fmla="*/ 149 h 447"/>
                <a:gd name="T58" fmla="*/ 187 w 679"/>
                <a:gd name="T59" fmla="*/ 175 h 447"/>
                <a:gd name="T60" fmla="*/ 171 w 679"/>
                <a:gd name="T61" fmla="*/ 206 h 447"/>
                <a:gd name="T62" fmla="*/ 133 w 679"/>
                <a:gd name="T63" fmla="*/ 218 h 447"/>
                <a:gd name="T64" fmla="*/ 128 w 679"/>
                <a:gd name="T65" fmla="*/ 215 h 447"/>
                <a:gd name="T66" fmla="*/ 147 w 679"/>
                <a:gd name="T67" fmla="*/ 189 h 447"/>
                <a:gd name="T68" fmla="*/ 149 w 679"/>
                <a:gd name="T69" fmla="*/ 206 h 447"/>
                <a:gd name="T70" fmla="*/ 166 w 679"/>
                <a:gd name="T71" fmla="*/ 206 h 447"/>
                <a:gd name="T72" fmla="*/ 166 w 679"/>
                <a:gd name="T73" fmla="*/ 170 h 447"/>
                <a:gd name="T74" fmla="*/ 183 w 679"/>
                <a:gd name="T75" fmla="*/ 156 h 447"/>
                <a:gd name="T76" fmla="*/ 176 w 679"/>
                <a:gd name="T77" fmla="*/ 142 h 447"/>
                <a:gd name="T78" fmla="*/ 145 w 679"/>
                <a:gd name="T79" fmla="*/ 185 h 447"/>
                <a:gd name="T80" fmla="*/ 154 w 679"/>
                <a:gd name="T81" fmla="*/ 137 h 447"/>
                <a:gd name="T82" fmla="*/ 171 w 679"/>
                <a:gd name="T83" fmla="*/ 137 h 447"/>
                <a:gd name="T84" fmla="*/ 159 w 679"/>
                <a:gd name="T85" fmla="*/ 107 h 447"/>
                <a:gd name="T86" fmla="*/ 142 w 679"/>
                <a:gd name="T87" fmla="*/ 102 h 447"/>
                <a:gd name="T88" fmla="*/ 81 w 679"/>
                <a:gd name="T89" fmla="*/ 83 h 447"/>
                <a:gd name="T90" fmla="*/ 8 w 679"/>
                <a:gd name="T91" fmla="*/ 57 h 447"/>
                <a:gd name="T92" fmla="*/ 17 w 679"/>
                <a:gd name="T93" fmla="*/ 118 h 447"/>
                <a:gd name="T94" fmla="*/ 17 w 679"/>
                <a:gd name="T95" fmla="*/ 218 h 447"/>
                <a:gd name="T96" fmla="*/ 38 w 679"/>
                <a:gd name="T97" fmla="*/ 218 h 447"/>
                <a:gd name="T98" fmla="*/ 19 w 679"/>
                <a:gd name="T99" fmla="*/ 225 h 447"/>
                <a:gd name="T100" fmla="*/ 43 w 679"/>
                <a:gd name="T101" fmla="*/ 258 h 447"/>
                <a:gd name="T102" fmla="*/ 26 w 679"/>
                <a:gd name="T103" fmla="*/ 277 h 447"/>
                <a:gd name="T104" fmla="*/ 19 w 679"/>
                <a:gd name="T105" fmla="*/ 256 h 447"/>
                <a:gd name="T106" fmla="*/ 17 w 679"/>
                <a:gd name="T107" fmla="*/ 296 h 447"/>
                <a:gd name="T108" fmla="*/ 74 w 679"/>
                <a:gd name="T109" fmla="*/ 324 h 447"/>
                <a:gd name="T110" fmla="*/ 112 w 679"/>
                <a:gd name="T111" fmla="*/ 372 h 447"/>
                <a:gd name="T112" fmla="*/ 190 w 679"/>
                <a:gd name="T113" fmla="*/ 405 h 447"/>
                <a:gd name="T114" fmla="*/ 284 w 679"/>
                <a:gd name="T115" fmla="*/ 426 h 447"/>
                <a:gd name="T116" fmla="*/ 393 w 679"/>
                <a:gd name="T117" fmla="*/ 419 h 447"/>
                <a:gd name="T118" fmla="*/ 639 w 679"/>
                <a:gd name="T119" fmla="*/ 447 h 447"/>
                <a:gd name="T120" fmla="*/ 663 w 679"/>
                <a:gd name="T121" fmla="*/ 206 h 447"/>
                <a:gd name="T122" fmla="*/ 147 w 679"/>
                <a:gd name="T123" fmla="*/ 33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79" h="447">
                  <a:moveTo>
                    <a:pt x="176" y="59"/>
                  </a:moveTo>
                  <a:lnTo>
                    <a:pt x="173" y="59"/>
                  </a:lnTo>
                  <a:lnTo>
                    <a:pt x="173" y="59"/>
                  </a:lnTo>
                  <a:lnTo>
                    <a:pt x="171" y="59"/>
                  </a:lnTo>
                  <a:lnTo>
                    <a:pt x="171" y="59"/>
                  </a:lnTo>
                  <a:lnTo>
                    <a:pt x="173" y="59"/>
                  </a:lnTo>
                  <a:lnTo>
                    <a:pt x="173" y="62"/>
                  </a:lnTo>
                  <a:lnTo>
                    <a:pt x="173" y="62"/>
                  </a:lnTo>
                  <a:lnTo>
                    <a:pt x="173" y="62"/>
                  </a:lnTo>
                  <a:lnTo>
                    <a:pt x="173" y="64"/>
                  </a:lnTo>
                  <a:lnTo>
                    <a:pt x="173" y="64"/>
                  </a:lnTo>
                  <a:lnTo>
                    <a:pt x="173" y="64"/>
                  </a:lnTo>
                  <a:lnTo>
                    <a:pt x="173" y="62"/>
                  </a:lnTo>
                  <a:lnTo>
                    <a:pt x="176" y="62"/>
                  </a:lnTo>
                  <a:lnTo>
                    <a:pt x="176" y="62"/>
                  </a:lnTo>
                  <a:lnTo>
                    <a:pt x="176" y="59"/>
                  </a:lnTo>
                  <a:lnTo>
                    <a:pt x="176" y="59"/>
                  </a:lnTo>
                  <a:lnTo>
                    <a:pt x="176" y="59"/>
                  </a:lnTo>
                  <a:lnTo>
                    <a:pt x="176" y="59"/>
                  </a:lnTo>
                  <a:lnTo>
                    <a:pt x="176" y="59"/>
                  </a:lnTo>
                  <a:close/>
                  <a:moveTo>
                    <a:pt x="171" y="71"/>
                  </a:moveTo>
                  <a:lnTo>
                    <a:pt x="171" y="69"/>
                  </a:lnTo>
                  <a:lnTo>
                    <a:pt x="173" y="69"/>
                  </a:lnTo>
                  <a:lnTo>
                    <a:pt x="173" y="66"/>
                  </a:lnTo>
                  <a:lnTo>
                    <a:pt x="173" y="64"/>
                  </a:lnTo>
                  <a:lnTo>
                    <a:pt x="171" y="66"/>
                  </a:lnTo>
                  <a:lnTo>
                    <a:pt x="171" y="64"/>
                  </a:lnTo>
                  <a:lnTo>
                    <a:pt x="168" y="64"/>
                  </a:lnTo>
                  <a:lnTo>
                    <a:pt x="168" y="62"/>
                  </a:lnTo>
                  <a:lnTo>
                    <a:pt x="171" y="57"/>
                  </a:lnTo>
                  <a:lnTo>
                    <a:pt x="171" y="54"/>
                  </a:lnTo>
                  <a:lnTo>
                    <a:pt x="171" y="52"/>
                  </a:lnTo>
                  <a:lnTo>
                    <a:pt x="168" y="52"/>
                  </a:lnTo>
                  <a:lnTo>
                    <a:pt x="166" y="54"/>
                  </a:lnTo>
                  <a:lnTo>
                    <a:pt x="166" y="54"/>
                  </a:lnTo>
                  <a:lnTo>
                    <a:pt x="166" y="54"/>
                  </a:lnTo>
                  <a:lnTo>
                    <a:pt x="166" y="57"/>
                  </a:lnTo>
                  <a:lnTo>
                    <a:pt x="166" y="57"/>
                  </a:lnTo>
                  <a:lnTo>
                    <a:pt x="164" y="59"/>
                  </a:lnTo>
                  <a:lnTo>
                    <a:pt x="164" y="59"/>
                  </a:lnTo>
                  <a:lnTo>
                    <a:pt x="161" y="62"/>
                  </a:lnTo>
                  <a:lnTo>
                    <a:pt x="161" y="64"/>
                  </a:lnTo>
                  <a:lnTo>
                    <a:pt x="164" y="64"/>
                  </a:lnTo>
                  <a:lnTo>
                    <a:pt x="166" y="66"/>
                  </a:lnTo>
                  <a:lnTo>
                    <a:pt x="166" y="66"/>
                  </a:lnTo>
                  <a:lnTo>
                    <a:pt x="166" y="69"/>
                  </a:lnTo>
                  <a:lnTo>
                    <a:pt x="171" y="71"/>
                  </a:lnTo>
                  <a:close/>
                  <a:moveTo>
                    <a:pt x="164" y="38"/>
                  </a:moveTo>
                  <a:lnTo>
                    <a:pt x="161" y="40"/>
                  </a:lnTo>
                  <a:lnTo>
                    <a:pt x="159" y="40"/>
                  </a:lnTo>
                  <a:lnTo>
                    <a:pt x="159" y="40"/>
                  </a:lnTo>
                  <a:lnTo>
                    <a:pt x="159" y="43"/>
                  </a:lnTo>
                  <a:lnTo>
                    <a:pt x="159" y="43"/>
                  </a:lnTo>
                  <a:lnTo>
                    <a:pt x="159" y="45"/>
                  </a:lnTo>
                  <a:lnTo>
                    <a:pt x="161" y="47"/>
                  </a:lnTo>
                  <a:lnTo>
                    <a:pt x="161" y="45"/>
                  </a:lnTo>
                  <a:lnTo>
                    <a:pt x="161" y="45"/>
                  </a:lnTo>
                  <a:lnTo>
                    <a:pt x="161" y="43"/>
                  </a:lnTo>
                  <a:lnTo>
                    <a:pt x="164" y="43"/>
                  </a:lnTo>
                  <a:lnTo>
                    <a:pt x="164" y="43"/>
                  </a:lnTo>
                  <a:lnTo>
                    <a:pt x="166" y="45"/>
                  </a:lnTo>
                  <a:lnTo>
                    <a:pt x="166" y="45"/>
                  </a:lnTo>
                  <a:lnTo>
                    <a:pt x="166" y="47"/>
                  </a:lnTo>
                  <a:lnTo>
                    <a:pt x="166" y="47"/>
                  </a:lnTo>
                  <a:lnTo>
                    <a:pt x="166" y="50"/>
                  </a:lnTo>
                  <a:lnTo>
                    <a:pt x="168" y="50"/>
                  </a:lnTo>
                  <a:lnTo>
                    <a:pt x="171" y="50"/>
                  </a:lnTo>
                  <a:lnTo>
                    <a:pt x="173" y="47"/>
                  </a:lnTo>
                  <a:lnTo>
                    <a:pt x="168" y="40"/>
                  </a:lnTo>
                  <a:lnTo>
                    <a:pt x="171" y="40"/>
                  </a:lnTo>
                  <a:lnTo>
                    <a:pt x="171" y="40"/>
                  </a:lnTo>
                  <a:lnTo>
                    <a:pt x="171" y="38"/>
                  </a:lnTo>
                  <a:lnTo>
                    <a:pt x="171" y="38"/>
                  </a:lnTo>
                  <a:lnTo>
                    <a:pt x="171" y="36"/>
                  </a:lnTo>
                  <a:lnTo>
                    <a:pt x="171" y="36"/>
                  </a:lnTo>
                  <a:lnTo>
                    <a:pt x="173" y="38"/>
                  </a:lnTo>
                  <a:lnTo>
                    <a:pt x="173" y="38"/>
                  </a:lnTo>
                  <a:lnTo>
                    <a:pt x="173" y="40"/>
                  </a:lnTo>
                  <a:lnTo>
                    <a:pt x="173" y="43"/>
                  </a:lnTo>
                  <a:lnTo>
                    <a:pt x="173" y="47"/>
                  </a:lnTo>
                  <a:lnTo>
                    <a:pt x="176" y="47"/>
                  </a:lnTo>
                  <a:lnTo>
                    <a:pt x="176" y="47"/>
                  </a:lnTo>
                  <a:lnTo>
                    <a:pt x="178" y="47"/>
                  </a:lnTo>
                  <a:lnTo>
                    <a:pt x="178" y="47"/>
                  </a:lnTo>
                  <a:lnTo>
                    <a:pt x="178" y="47"/>
                  </a:lnTo>
                  <a:lnTo>
                    <a:pt x="178" y="47"/>
                  </a:lnTo>
                  <a:lnTo>
                    <a:pt x="183" y="45"/>
                  </a:lnTo>
                  <a:lnTo>
                    <a:pt x="183" y="45"/>
                  </a:lnTo>
                  <a:lnTo>
                    <a:pt x="183" y="43"/>
                  </a:lnTo>
                  <a:lnTo>
                    <a:pt x="176" y="36"/>
                  </a:lnTo>
                  <a:lnTo>
                    <a:pt x="171" y="36"/>
                  </a:lnTo>
                  <a:lnTo>
                    <a:pt x="171" y="36"/>
                  </a:lnTo>
                  <a:lnTo>
                    <a:pt x="168" y="36"/>
                  </a:lnTo>
                  <a:lnTo>
                    <a:pt x="164" y="38"/>
                  </a:lnTo>
                  <a:lnTo>
                    <a:pt x="164" y="38"/>
                  </a:lnTo>
                  <a:close/>
                  <a:moveTo>
                    <a:pt x="168" y="114"/>
                  </a:moveTo>
                  <a:lnTo>
                    <a:pt x="171" y="116"/>
                  </a:lnTo>
                  <a:lnTo>
                    <a:pt x="171" y="118"/>
                  </a:lnTo>
                  <a:lnTo>
                    <a:pt x="171" y="121"/>
                  </a:lnTo>
                  <a:lnTo>
                    <a:pt x="173" y="121"/>
                  </a:lnTo>
                  <a:lnTo>
                    <a:pt x="173" y="118"/>
                  </a:lnTo>
                  <a:lnTo>
                    <a:pt x="176" y="116"/>
                  </a:lnTo>
                  <a:lnTo>
                    <a:pt x="173" y="114"/>
                  </a:lnTo>
                  <a:lnTo>
                    <a:pt x="173" y="109"/>
                  </a:lnTo>
                  <a:lnTo>
                    <a:pt x="173" y="109"/>
                  </a:lnTo>
                  <a:lnTo>
                    <a:pt x="173" y="109"/>
                  </a:lnTo>
                  <a:lnTo>
                    <a:pt x="171" y="109"/>
                  </a:lnTo>
                  <a:lnTo>
                    <a:pt x="173" y="111"/>
                  </a:lnTo>
                  <a:lnTo>
                    <a:pt x="173" y="114"/>
                  </a:lnTo>
                  <a:lnTo>
                    <a:pt x="173" y="116"/>
                  </a:lnTo>
                  <a:lnTo>
                    <a:pt x="171" y="116"/>
                  </a:lnTo>
                  <a:lnTo>
                    <a:pt x="171" y="114"/>
                  </a:lnTo>
                  <a:lnTo>
                    <a:pt x="171" y="111"/>
                  </a:lnTo>
                  <a:lnTo>
                    <a:pt x="171" y="111"/>
                  </a:lnTo>
                  <a:lnTo>
                    <a:pt x="171" y="111"/>
                  </a:lnTo>
                  <a:lnTo>
                    <a:pt x="171" y="111"/>
                  </a:lnTo>
                  <a:lnTo>
                    <a:pt x="168" y="114"/>
                  </a:lnTo>
                  <a:close/>
                  <a:moveTo>
                    <a:pt x="171" y="28"/>
                  </a:moveTo>
                  <a:lnTo>
                    <a:pt x="171" y="28"/>
                  </a:lnTo>
                  <a:lnTo>
                    <a:pt x="171" y="31"/>
                  </a:lnTo>
                  <a:lnTo>
                    <a:pt x="171" y="31"/>
                  </a:lnTo>
                  <a:lnTo>
                    <a:pt x="171" y="31"/>
                  </a:lnTo>
                  <a:lnTo>
                    <a:pt x="171" y="31"/>
                  </a:lnTo>
                  <a:lnTo>
                    <a:pt x="171" y="31"/>
                  </a:lnTo>
                  <a:lnTo>
                    <a:pt x="173" y="31"/>
                  </a:lnTo>
                  <a:lnTo>
                    <a:pt x="171" y="31"/>
                  </a:lnTo>
                  <a:lnTo>
                    <a:pt x="173" y="31"/>
                  </a:lnTo>
                  <a:lnTo>
                    <a:pt x="173" y="31"/>
                  </a:lnTo>
                  <a:lnTo>
                    <a:pt x="173" y="31"/>
                  </a:lnTo>
                  <a:lnTo>
                    <a:pt x="173" y="31"/>
                  </a:lnTo>
                  <a:lnTo>
                    <a:pt x="173" y="31"/>
                  </a:lnTo>
                  <a:lnTo>
                    <a:pt x="171" y="28"/>
                  </a:lnTo>
                  <a:lnTo>
                    <a:pt x="173" y="28"/>
                  </a:lnTo>
                  <a:lnTo>
                    <a:pt x="173" y="28"/>
                  </a:lnTo>
                  <a:lnTo>
                    <a:pt x="173" y="28"/>
                  </a:lnTo>
                  <a:lnTo>
                    <a:pt x="173" y="28"/>
                  </a:lnTo>
                  <a:lnTo>
                    <a:pt x="173" y="28"/>
                  </a:lnTo>
                  <a:lnTo>
                    <a:pt x="171" y="28"/>
                  </a:lnTo>
                  <a:lnTo>
                    <a:pt x="171" y="28"/>
                  </a:lnTo>
                  <a:lnTo>
                    <a:pt x="171" y="28"/>
                  </a:lnTo>
                  <a:lnTo>
                    <a:pt x="171" y="28"/>
                  </a:lnTo>
                  <a:lnTo>
                    <a:pt x="171" y="28"/>
                  </a:lnTo>
                  <a:close/>
                  <a:moveTo>
                    <a:pt x="161" y="52"/>
                  </a:moveTo>
                  <a:lnTo>
                    <a:pt x="161" y="52"/>
                  </a:lnTo>
                  <a:lnTo>
                    <a:pt x="164" y="52"/>
                  </a:lnTo>
                  <a:lnTo>
                    <a:pt x="164" y="52"/>
                  </a:lnTo>
                  <a:lnTo>
                    <a:pt x="164" y="52"/>
                  </a:lnTo>
                  <a:lnTo>
                    <a:pt x="164" y="52"/>
                  </a:lnTo>
                  <a:lnTo>
                    <a:pt x="164" y="52"/>
                  </a:lnTo>
                  <a:lnTo>
                    <a:pt x="166" y="52"/>
                  </a:lnTo>
                  <a:lnTo>
                    <a:pt x="166" y="52"/>
                  </a:lnTo>
                  <a:lnTo>
                    <a:pt x="166" y="52"/>
                  </a:lnTo>
                  <a:lnTo>
                    <a:pt x="166" y="52"/>
                  </a:lnTo>
                  <a:lnTo>
                    <a:pt x="166" y="52"/>
                  </a:lnTo>
                  <a:lnTo>
                    <a:pt x="166" y="50"/>
                  </a:lnTo>
                  <a:lnTo>
                    <a:pt x="166" y="50"/>
                  </a:lnTo>
                  <a:lnTo>
                    <a:pt x="166" y="50"/>
                  </a:lnTo>
                  <a:lnTo>
                    <a:pt x="166" y="50"/>
                  </a:lnTo>
                  <a:lnTo>
                    <a:pt x="166" y="50"/>
                  </a:lnTo>
                  <a:lnTo>
                    <a:pt x="166" y="50"/>
                  </a:lnTo>
                  <a:lnTo>
                    <a:pt x="166" y="50"/>
                  </a:lnTo>
                  <a:lnTo>
                    <a:pt x="164" y="50"/>
                  </a:lnTo>
                  <a:lnTo>
                    <a:pt x="166" y="50"/>
                  </a:lnTo>
                  <a:lnTo>
                    <a:pt x="166" y="50"/>
                  </a:lnTo>
                  <a:lnTo>
                    <a:pt x="164" y="47"/>
                  </a:lnTo>
                  <a:lnTo>
                    <a:pt x="164" y="47"/>
                  </a:lnTo>
                  <a:lnTo>
                    <a:pt x="159" y="47"/>
                  </a:lnTo>
                  <a:lnTo>
                    <a:pt x="159" y="47"/>
                  </a:lnTo>
                  <a:lnTo>
                    <a:pt x="159" y="47"/>
                  </a:lnTo>
                  <a:lnTo>
                    <a:pt x="159" y="47"/>
                  </a:lnTo>
                  <a:lnTo>
                    <a:pt x="159" y="50"/>
                  </a:lnTo>
                  <a:lnTo>
                    <a:pt x="159" y="50"/>
                  </a:lnTo>
                  <a:lnTo>
                    <a:pt x="161" y="50"/>
                  </a:lnTo>
                  <a:lnTo>
                    <a:pt x="161" y="50"/>
                  </a:lnTo>
                  <a:lnTo>
                    <a:pt x="161" y="52"/>
                  </a:lnTo>
                  <a:close/>
                  <a:moveTo>
                    <a:pt x="190" y="76"/>
                  </a:moveTo>
                  <a:lnTo>
                    <a:pt x="190" y="76"/>
                  </a:lnTo>
                  <a:lnTo>
                    <a:pt x="187" y="78"/>
                  </a:lnTo>
                  <a:lnTo>
                    <a:pt x="187" y="78"/>
                  </a:lnTo>
                  <a:lnTo>
                    <a:pt x="185" y="78"/>
                  </a:lnTo>
                  <a:lnTo>
                    <a:pt x="183" y="81"/>
                  </a:lnTo>
                  <a:lnTo>
                    <a:pt x="173" y="90"/>
                  </a:lnTo>
                  <a:lnTo>
                    <a:pt x="173" y="92"/>
                  </a:lnTo>
                  <a:lnTo>
                    <a:pt x="173" y="97"/>
                  </a:lnTo>
                  <a:lnTo>
                    <a:pt x="173" y="97"/>
                  </a:lnTo>
                  <a:lnTo>
                    <a:pt x="173" y="99"/>
                  </a:lnTo>
                  <a:lnTo>
                    <a:pt x="176" y="99"/>
                  </a:lnTo>
                  <a:lnTo>
                    <a:pt x="176" y="99"/>
                  </a:lnTo>
                  <a:lnTo>
                    <a:pt x="176" y="99"/>
                  </a:lnTo>
                  <a:lnTo>
                    <a:pt x="178" y="104"/>
                  </a:lnTo>
                  <a:lnTo>
                    <a:pt x="180" y="104"/>
                  </a:lnTo>
                  <a:lnTo>
                    <a:pt x="183" y="104"/>
                  </a:lnTo>
                  <a:lnTo>
                    <a:pt x="183" y="104"/>
                  </a:lnTo>
                  <a:lnTo>
                    <a:pt x="183" y="107"/>
                  </a:lnTo>
                  <a:lnTo>
                    <a:pt x="180" y="114"/>
                  </a:lnTo>
                  <a:lnTo>
                    <a:pt x="180" y="116"/>
                  </a:lnTo>
                  <a:lnTo>
                    <a:pt x="183" y="118"/>
                  </a:lnTo>
                  <a:lnTo>
                    <a:pt x="180" y="121"/>
                  </a:lnTo>
                  <a:lnTo>
                    <a:pt x="183" y="123"/>
                  </a:lnTo>
                  <a:lnTo>
                    <a:pt x="183" y="125"/>
                  </a:lnTo>
                  <a:lnTo>
                    <a:pt x="185" y="125"/>
                  </a:lnTo>
                  <a:lnTo>
                    <a:pt x="185" y="128"/>
                  </a:lnTo>
                  <a:lnTo>
                    <a:pt x="185" y="128"/>
                  </a:lnTo>
                  <a:lnTo>
                    <a:pt x="187" y="128"/>
                  </a:lnTo>
                  <a:lnTo>
                    <a:pt x="187" y="128"/>
                  </a:lnTo>
                  <a:lnTo>
                    <a:pt x="190" y="125"/>
                  </a:lnTo>
                  <a:lnTo>
                    <a:pt x="190" y="125"/>
                  </a:lnTo>
                  <a:lnTo>
                    <a:pt x="192" y="128"/>
                  </a:lnTo>
                  <a:lnTo>
                    <a:pt x="192" y="130"/>
                  </a:lnTo>
                  <a:lnTo>
                    <a:pt x="192" y="133"/>
                  </a:lnTo>
                  <a:lnTo>
                    <a:pt x="192" y="135"/>
                  </a:lnTo>
                  <a:lnTo>
                    <a:pt x="192" y="137"/>
                  </a:lnTo>
                  <a:lnTo>
                    <a:pt x="192" y="137"/>
                  </a:lnTo>
                  <a:lnTo>
                    <a:pt x="194" y="135"/>
                  </a:lnTo>
                  <a:lnTo>
                    <a:pt x="197" y="137"/>
                  </a:lnTo>
                  <a:lnTo>
                    <a:pt x="194" y="137"/>
                  </a:lnTo>
                  <a:lnTo>
                    <a:pt x="194" y="137"/>
                  </a:lnTo>
                  <a:lnTo>
                    <a:pt x="197" y="137"/>
                  </a:lnTo>
                  <a:lnTo>
                    <a:pt x="197" y="137"/>
                  </a:lnTo>
                  <a:lnTo>
                    <a:pt x="197" y="137"/>
                  </a:lnTo>
                  <a:lnTo>
                    <a:pt x="197" y="137"/>
                  </a:lnTo>
                  <a:lnTo>
                    <a:pt x="199" y="135"/>
                  </a:lnTo>
                  <a:lnTo>
                    <a:pt x="199" y="133"/>
                  </a:lnTo>
                  <a:lnTo>
                    <a:pt x="202" y="133"/>
                  </a:lnTo>
                  <a:lnTo>
                    <a:pt x="202" y="133"/>
                  </a:lnTo>
                  <a:lnTo>
                    <a:pt x="199" y="130"/>
                  </a:lnTo>
                  <a:lnTo>
                    <a:pt x="199" y="128"/>
                  </a:lnTo>
                  <a:lnTo>
                    <a:pt x="199" y="125"/>
                  </a:lnTo>
                  <a:lnTo>
                    <a:pt x="194" y="118"/>
                  </a:lnTo>
                  <a:lnTo>
                    <a:pt x="192" y="118"/>
                  </a:lnTo>
                  <a:lnTo>
                    <a:pt x="192" y="116"/>
                  </a:lnTo>
                  <a:lnTo>
                    <a:pt x="190" y="114"/>
                  </a:lnTo>
                  <a:lnTo>
                    <a:pt x="187" y="116"/>
                  </a:lnTo>
                  <a:lnTo>
                    <a:pt x="187" y="118"/>
                  </a:lnTo>
                  <a:lnTo>
                    <a:pt x="190" y="121"/>
                  </a:lnTo>
                  <a:lnTo>
                    <a:pt x="187" y="123"/>
                  </a:lnTo>
                  <a:lnTo>
                    <a:pt x="185" y="123"/>
                  </a:lnTo>
                  <a:lnTo>
                    <a:pt x="185" y="121"/>
                  </a:lnTo>
                  <a:lnTo>
                    <a:pt x="185" y="116"/>
                  </a:lnTo>
                  <a:lnTo>
                    <a:pt x="187" y="109"/>
                  </a:lnTo>
                  <a:lnTo>
                    <a:pt x="187" y="104"/>
                  </a:lnTo>
                  <a:lnTo>
                    <a:pt x="187" y="102"/>
                  </a:lnTo>
                  <a:lnTo>
                    <a:pt x="185" y="99"/>
                  </a:lnTo>
                  <a:lnTo>
                    <a:pt x="183" y="97"/>
                  </a:lnTo>
                  <a:lnTo>
                    <a:pt x="183" y="97"/>
                  </a:lnTo>
                  <a:lnTo>
                    <a:pt x="180" y="95"/>
                  </a:lnTo>
                  <a:lnTo>
                    <a:pt x="180" y="95"/>
                  </a:lnTo>
                  <a:lnTo>
                    <a:pt x="178" y="95"/>
                  </a:lnTo>
                  <a:lnTo>
                    <a:pt x="176" y="95"/>
                  </a:lnTo>
                  <a:lnTo>
                    <a:pt x="176" y="92"/>
                  </a:lnTo>
                  <a:lnTo>
                    <a:pt x="180" y="95"/>
                  </a:lnTo>
                  <a:lnTo>
                    <a:pt x="183" y="92"/>
                  </a:lnTo>
                  <a:lnTo>
                    <a:pt x="183" y="92"/>
                  </a:lnTo>
                  <a:lnTo>
                    <a:pt x="183" y="90"/>
                  </a:lnTo>
                  <a:lnTo>
                    <a:pt x="183" y="88"/>
                  </a:lnTo>
                  <a:lnTo>
                    <a:pt x="185" y="92"/>
                  </a:lnTo>
                  <a:lnTo>
                    <a:pt x="185" y="90"/>
                  </a:lnTo>
                  <a:lnTo>
                    <a:pt x="187" y="88"/>
                  </a:lnTo>
                  <a:lnTo>
                    <a:pt x="187" y="88"/>
                  </a:lnTo>
                  <a:lnTo>
                    <a:pt x="190" y="88"/>
                  </a:lnTo>
                  <a:lnTo>
                    <a:pt x="190" y="90"/>
                  </a:lnTo>
                  <a:lnTo>
                    <a:pt x="192" y="90"/>
                  </a:lnTo>
                  <a:lnTo>
                    <a:pt x="192" y="90"/>
                  </a:lnTo>
                  <a:lnTo>
                    <a:pt x="194" y="90"/>
                  </a:lnTo>
                  <a:lnTo>
                    <a:pt x="194" y="88"/>
                  </a:lnTo>
                  <a:lnTo>
                    <a:pt x="190" y="83"/>
                  </a:lnTo>
                  <a:lnTo>
                    <a:pt x="190" y="81"/>
                  </a:lnTo>
                  <a:lnTo>
                    <a:pt x="190" y="78"/>
                  </a:lnTo>
                  <a:lnTo>
                    <a:pt x="190" y="78"/>
                  </a:lnTo>
                  <a:lnTo>
                    <a:pt x="190" y="78"/>
                  </a:lnTo>
                  <a:lnTo>
                    <a:pt x="190" y="76"/>
                  </a:lnTo>
                  <a:close/>
                  <a:moveTo>
                    <a:pt x="194" y="40"/>
                  </a:moveTo>
                  <a:lnTo>
                    <a:pt x="194" y="40"/>
                  </a:lnTo>
                  <a:lnTo>
                    <a:pt x="192" y="40"/>
                  </a:lnTo>
                  <a:lnTo>
                    <a:pt x="192" y="40"/>
                  </a:lnTo>
                  <a:lnTo>
                    <a:pt x="192" y="40"/>
                  </a:lnTo>
                  <a:lnTo>
                    <a:pt x="194" y="43"/>
                  </a:lnTo>
                  <a:lnTo>
                    <a:pt x="197" y="43"/>
                  </a:lnTo>
                  <a:lnTo>
                    <a:pt x="197" y="40"/>
                  </a:lnTo>
                  <a:lnTo>
                    <a:pt x="197" y="40"/>
                  </a:lnTo>
                  <a:lnTo>
                    <a:pt x="194" y="38"/>
                  </a:lnTo>
                  <a:lnTo>
                    <a:pt x="194" y="40"/>
                  </a:lnTo>
                  <a:lnTo>
                    <a:pt x="194" y="40"/>
                  </a:lnTo>
                  <a:lnTo>
                    <a:pt x="194" y="40"/>
                  </a:lnTo>
                  <a:lnTo>
                    <a:pt x="194" y="40"/>
                  </a:lnTo>
                  <a:close/>
                  <a:moveTo>
                    <a:pt x="190" y="40"/>
                  </a:moveTo>
                  <a:lnTo>
                    <a:pt x="190" y="36"/>
                  </a:lnTo>
                  <a:lnTo>
                    <a:pt x="187" y="36"/>
                  </a:lnTo>
                  <a:lnTo>
                    <a:pt x="187" y="36"/>
                  </a:lnTo>
                  <a:lnTo>
                    <a:pt x="187" y="38"/>
                  </a:lnTo>
                  <a:lnTo>
                    <a:pt x="187" y="38"/>
                  </a:lnTo>
                  <a:lnTo>
                    <a:pt x="190" y="43"/>
                  </a:lnTo>
                  <a:lnTo>
                    <a:pt x="190" y="45"/>
                  </a:lnTo>
                  <a:lnTo>
                    <a:pt x="192" y="45"/>
                  </a:lnTo>
                  <a:lnTo>
                    <a:pt x="192" y="47"/>
                  </a:lnTo>
                  <a:lnTo>
                    <a:pt x="194" y="47"/>
                  </a:lnTo>
                  <a:lnTo>
                    <a:pt x="194" y="47"/>
                  </a:lnTo>
                  <a:lnTo>
                    <a:pt x="194" y="47"/>
                  </a:lnTo>
                  <a:lnTo>
                    <a:pt x="194" y="45"/>
                  </a:lnTo>
                  <a:lnTo>
                    <a:pt x="194" y="43"/>
                  </a:lnTo>
                  <a:lnTo>
                    <a:pt x="194" y="43"/>
                  </a:lnTo>
                  <a:lnTo>
                    <a:pt x="192" y="43"/>
                  </a:lnTo>
                  <a:lnTo>
                    <a:pt x="192" y="40"/>
                  </a:lnTo>
                  <a:lnTo>
                    <a:pt x="190" y="40"/>
                  </a:lnTo>
                  <a:close/>
                  <a:moveTo>
                    <a:pt x="187" y="50"/>
                  </a:moveTo>
                  <a:lnTo>
                    <a:pt x="187" y="50"/>
                  </a:lnTo>
                  <a:lnTo>
                    <a:pt x="190" y="52"/>
                  </a:lnTo>
                  <a:lnTo>
                    <a:pt x="190" y="50"/>
                  </a:lnTo>
                  <a:lnTo>
                    <a:pt x="190" y="50"/>
                  </a:lnTo>
                  <a:lnTo>
                    <a:pt x="190" y="50"/>
                  </a:lnTo>
                  <a:lnTo>
                    <a:pt x="187" y="50"/>
                  </a:lnTo>
                  <a:lnTo>
                    <a:pt x="187" y="50"/>
                  </a:lnTo>
                  <a:close/>
                  <a:moveTo>
                    <a:pt x="185" y="52"/>
                  </a:moveTo>
                  <a:lnTo>
                    <a:pt x="185" y="52"/>
                  </a:lnTo>
                  <a:lnTo>
                    <a:pt x="185" y="50"/>
                  </a:lnTo>
                  <a:lnTo>
                    <a:pt x="183" y="50"/>
                  </a:lnTo>
                  <a:lnTo>
                    <a:pt x="183" y="52"/>
                  </a:lnTo>
                  <a:lnTo>
                    <a:pt x="183" y="54"/>
                  </a:lnTo>
                  <a:lnTo>
                    <a:pt x="183" y="57"/>
                  </a:lnTo>
                  <a:lnTo>
                    <a:pt x="183" y="57"/>
                  </a:lnTo>
                  <a:lnTo>
                    <a:pt x="185" y="59"/>
                  </a:lnTo>
                  <a:lnTo>
                    <a:pt x="185" y="59"/>
                  </a:lnTo>
                  <a:lnTo>
                    <a:pt x="185" y="57"/>
                  </a:lnTo>
                  <a:lnTo>
                    <a:pt x="185" y="57"/>
                  </a:lnTo>
                  <a:lnTo>
                    <a:pt x="187" y="57"/>
                  </a:lnTo>
                  <a:lnTo>
                    <a:pt x="187" y="54"/>
                  </a:lnTo>
                  <a:lnTo>
                    <a:pt x="187" y="54"/>
                  </a:lnTo>
                  <a:lnTo>
                    <a:pt x="185" y="52"/>
                  </a:lnTo>
                  <a:lnTo>
                    <a:pt x="185" y="52"/>
                  </a:lnTo>
                  <a:close/>
                  <a:moveTo>
                    <a:pt x="178" y="199"/>
                  </a:moveTo>
                  <a:lnTo>
                    <a:pt x="176" y="199"/>
                  </a:lnTo>
                  <a:lnTo>
                    <a:pt x="176" y="199"/>
                  </a:lnTo>
                  <a:lnTo>
                    <a:pt x="176" y="201"/>
                  </a:lnTo>
                  <a:lnTo>
                    <a:pt x="176" y="204"/>
                  </a:lnTo>
                  <a:lnTo>
                    <a:pt x="178" y="201"/>
                  </a:lnTo>
                  <a:lnTo>
                    <a:pt x="180" y="199"/>
                  </a:lnTo>
                  <a:lnTo>
                    <a:pt x="185" y="199"/>
                  </a:lnTo>
                  <a:lnTo>
                    <a:pt x="185" y="199"/>
                  </a:lnTo>
                  <a:lnTo>
                    <a:pt x="185" y="196"/>
                  </a:lnTo>
                  <a:lnTo>
                    <a:pt x="183" y="196"/>
                  </a:lnTo>
                  <a:lnTo>
                    <a:pt x="180" y="194"/>
                  </a:lnTo>
                  <a:lnTo>
                    <a:pt x="180" y="192"/>
                  </a:lnTo>
                  <a:lnTo>
                    <a:pt x="180" y="192"/>
                  </a:lnTo>
                  <a:lnTo>
                    <a:pt x="180" y="189"/>
                  </a:lnTo>
                  <a:lnTo>
                    <a:pt x="180" y="187"/>
                  </a:lnTo>
                  <a:lnTo>
                    <a:pt x="180" y="187"/>
                  </a:lnTo>
                  <a:lnTo>
                    <a:pt x="180" y="187"/>
                  </a:lnTo>
                  <a:lnTo>
                    <a:pt x="180" y="185"/>
                  </a:lnTo>
                  <a:lnTo>
                    <a:pt x="180" y="185"/>
                  </a:lnTo>
                  <a:lnTo>
                    <a:pt x="180" y="185"/>
                  </a:lnTo>
                  <a:lnTo>
                    <a:pt x="178" y="185"/>
                  </a:lnTo>
                  <a:lnTo>
                    <a:pt x="176" y="187"/>
                  </a:lnTo>
                  <a:lnTo>
                    <a:pt x="176" y="187"/>
                  </a:lnTo>
                  <a:lnTo>
                    <a:pt x="173" y="196"/>
                  </a:lnTo>
                  <a:lnTo>
                    <a:pt x="171" y="196"/>
                  </a:lnTo>
                  <a:lnTo>
                    <a:pt x="171" y="199"/>
                  </a:lnTo>
                  <a:lnTo>
                    <a:pt x="171" y="199"/>
                  </a:lnTo>
                  <a:lnTo>
                    <a:pt x="171" y="201"/>
                  </a:lnTo>
                  <a:lnTo>
                    <a:pt x="171" y="201"/>
                  </a:lnTo>
                  <a:lnTo>
                    <a:pt x="171" y="201"/>
                  </a:lnTo>
                  <a:lnTo>
                    <a:pt x="173" y="204"/>
                  </a:lnTo>
                  <a:lnTo>
                    <a:pt x="173" y="201"/>
                  </a:lnTo>
                  <a:lnTo>
                    <a:pt x="173" y="201"/>
                  </a:lnTo>
                  <a:lnTo>
                    <a:pt x="173" y="201"/>
                  </a:lnTo>
                  <a:lnTo>
                    <a:pt x="176" y="199"/>
                  </a:lnTo>
                  <a:lnTo>
                    <a:pt x="176" y="196"/>
                  </a:lnTo>
                  <a:lnTo>
                    <a:pt x="176" y="196"/>
                  </a:lnTo>
                  <a:lnTo>
                    <a:pt x="178" y="196"/>
                  </a:lnTo>
                  <a:lnTo>
                    <a:pt x="178" y="196"/>
                  </a:lnTo>
                  <a:lnTo>
                    <a:pt x="178" y="196"/>
                  </a:lnTo>
                  <a:lnTo>
                    <a:pt x="180" y="196"/>
                  </a:lnTo>
                  <a:lnTo>
                    <a:pt x="178" y="196"/>
                  </a:lnTo>
                  <a:lnTo>
                    <a:pt x="178" y="199"/>
                  </a:lnTo>
                  <a:close/>
                  <a:moveTo>
                    <a:pt x="173" y="170"/>
                  </a:moveTo>
                  <a:lnTo>
                    <a:pt x="173" y="170"/>
                  </a:lnTo>
                  <a:lnTo>
                    <a:pt x="173" y="170"/>
                  </a:lnTo>
                  <a:lnTo>
                    <a:pt x="176" y="170"/>
                  </a:lnTo>
                  <a:lnTo>
                    <a:pt x="176" y="173"/>
                  </a:lnTo>
                  <a:lnTo>
                    <a:pt x="178" y="175"/>
                  </a:lnTo>
                  <a:lnTo>
                    <a:pt x="180" y="173"/>
                  </a:lnTo>
                  <a:lnTo>
                    <a:pt x="180" y="173"/>
                  </a:lnTo>
                  <a:lnTo>
                    <a:pt x="180" y="173"/>
                  </a:lnTo>
                  <a:lnTo>
                    <a:pt x="180" y="173"/>
                  </a:lnTo>
                  <a:lnTo>
                    <a:pt x="180" y="170"/>
                  </a:lnTo>
                  <a:lnTo>
                    <a:pt x="180" y="170"/>
                  </a:lnTo>
                  <a:lnTo>
                    <a:pt x="180" y="170"/>
                  </a:lnTo>
                  <a:lnTo>
                    <a:pt x="180" y="168"/>
                  </a:lnTo>
                  <a:lnTo>
                    <a:pt x="178" y="168"/>
                  </a:lnTo>
                  <a:lnTo>
                    <a:pt x="180" y="168"/>
                  </a:lnTo>
                  <a:lnTo>
                    <a:pt x="180" y="168"/>
                  </a:lnTo>
                  <a:lnTo>
                    <a:pt x="180" y="166"/>
                  </a:lnTo>
                  <a:lnTo>
                    <a:pt x="180" y="166"/>
                  </a:lnTo>
                  <a:lnTo>
                    <a:pt x="180" y="163"/>
                  </a:lnTo>
                  <a:lnTo>
                    <a:pt x="180" y="159"/>
                  </a:lnTo>
                  <a:lnTo>
                    <a:pt x="180" y="159"/>
                  </a:lnTo>
                  <a:lnTo>
                    <a:pt x="180" y="159"/>
                  </a:lnTo>
                  <a:lnTo>
                    <a:pt x="178" y="156"/>
                  </a:lnTo>
                  <a:lnTo>
                    <a:pt x="178" y="156"/>
                  </a:lnTo>
                  <a:lnTo>
                    <a:pt x="178" y="156"/>
                  </a:lnTo>
                  <a:lnTo>
                    <a:pt x="176" y="159"/>
                  </a:lnTo>
                  <a:lnTo>
                    <a:pt x="176" y="159"/>
                  </a:lnTo>
                  <a:lnTo>
                    <a:pt x="176" y="161"/>
                  </a:lnTo>
                  <a:lnTo>
                    <a:pt x="173" y="161"/>
                  </a:lnTo>
                  <a:lnTo>
                    <a:pt x="173" y="163"/>
                  </a:lnTo>
                  <a:lnTo>
                    <a:pt x="173" y="163"/>
                  </a:lnTo>
                  <a:lnTo>
                    <a:pt x="173" y="166"/>
                  </a:lnTo>
                  <a:lnTo>
                    <a:pt x="173" y="166"/>
                  </a:lnTo>
                  <a:lnTo>
                    <a:pt x="173" y="168"/>
                  </a:lnTo>
                  <a:lnTo>
                    <a:pt x="173" y="170"/>
                  </a:lnTo>
                  <a:close/>
                  <a:moveTo>
                    <a:pt x="152" y="215"/>
                  </a:moveTo>
                  <a:lnTo>
                    <a:pt x="149" y="215"/>
                  </a:lnTo>
                  <a:lnTo>
                    <a:pt x="149" y="218"/>
                  </a:lnTo>
                  <a:lnTo>
                    <a:pt x="149" y="218"/>
                  </a:lnTo>
                  <a:lnTo>
                    <a:pt x="147" y="218"/>
                  </a:lnTo>
                  <a:lnTo>
                    <a:pt x="147" y="218"/>
                  </a:lnTo>
                  <a:lnTo>
                    <a:pt x="147" y="220"/>
                  </a:lnTo>
                  <a:lnTo>
                    <a:pt x="147" y="220"/>
                  </a:lnTo>
                  <a:lnTo>
                    <a:pt x="147" y="223"/>
                  </a:lnTo>
                  <a:lnTo>
                    <a:pt x="149" y="223"/>
                  </a:lnTo>
                  <a:lnTo>
                    <a:pt x="149" y="223"/>
                  </a:lnTo>
                  <a:lnTo>
                    <a:pt x="149" y="223"/>
                  </a:lnTo>
                  <a:lnTo>
                    <a:pt x="152" y="223"/>
                  </a:lnTo>
                  <a:lnTo>
                    <a:pt x="152" y="223"/>
                  </a:lnTo>
                  <a:lnTo>
                    <a:pt x="154" y="220"/>
                  </a:lnTo>
                  <a:lnTo>
                    <a:pt x="154" y="218"/>
                  </a:lnTo>
                  <a:lnTo>
                    <a:pt x="154" y="218"/>
                  </a:lnTo>
                  <a:lnTo>
                    <a:pt x="152" y="218"/>
                  </a:lnTo>
                  <a:lnTo>
                    <a:pt x="152" y="215"/>
                  </a:lnTo>
                  <a:close/>
                  <a:moveTo>
                    <a:pt x="140" y="204"/>
                  </a:moveTo>
                  <a:lnTo>
                    <a:pt x="140" y="201"/>
                  </a:lnTo>
                  <a:lnTo>
                    <a:pt x="140" y="201"/>
                  </a:lnTo>
                  <a:lnTo>
                    <a:pt x="142" y="201"/>
                  </a:lnTo>
                  <a:lnTo>
                    <a:pt x="140" y="201"/>
                  </a:lnTo>
                  <a:lnTo>
                    <a:pt x="140" y="201"/>
                  </a:lnTo>
                  <a:lnTo>
                    <a:pt x="138" y="201"/>
                  </a:lnTo>
                  <a:lnTo>
                    <a:pt x="138" y="201"/>
                  </a:lnTo>
                  <a:lnTo>
                    <a:pt x="135" y="201"/>
                  </a:lnTo>
                  <a:lnTo>
                    <a:pt x="135" y="201"/>
                  </a:lnTo>
                  <a:lnTo>
                    <a:pt x="135" y="204"/>
                  </a:lnTo>
                  <a:lnTo>
                    <a:pt x="133" y="206"/>
                  </a:lnTo>
                  <a:lnTo>
                    <a:pt x="133" y="206"/>
                  </a:lnTo>
                  <a:lnTo>
                    <a:pt x="133" y="208"/>
                  </a:lnTo>
                  <a:lnTo>
                    <a:pt x="135" y="211"/>
                  </a:lnTo>
                  <a:lnTo>
                    <a:pt x="135" y="211"/>
                  </a:lnTo>
                  <a:lnTo>
                    <a:pt x="135" y="211"/>
                  </a:lnTo>
                  <a:lnTo>
                    <a:pt x="135" y="213"/>
                  </a:lnTo>
                  <a:lnTo>
                    <a:pt x="135" y="213"/>
                  </a:lnTo>
                  <a:lnTo>
                    <a:pt x="135" y="215"/>
                  </a:lnTo>
                  <a:lnTo>
                    <a:pt x="138" y="213"/>
                  </a:lnTo>
                  <a:lnTo>
                    <a:pt x="140" y="213"/>
                  </a:lnTo>
                  <a:lnTo>
                    <a:pt x="140" y="211"/>
                  </a:lnTo>
                  <a:lnTo>
                    <a:pt x="140" y="208"/>
                  </a:lnTo>
                  <a:lnTo>
                    <a:pt x="140" y="208"/>
                  </a:lnTo>
                  <a:lnTo>
                    <a:pt x="138" y="206"/>
                  </a:lnTo>
                  <a:lnTo>
                    <a:pt x="138" y="204"/>
                  </a:lnTo>
                  <a:lnTo>
                    <a:pt x="140" y="204"/>
                  </a:lnTo>
                  <a:close/>
                  <a:moveTo>
                    <a:pt x="22" y="275"/>
                  </a:moveTo>
                  <a:lnTo>
                    <a:pt x="22" y="275"/>
                  </a:lnTo>
                  <a:lnTo>
                    <a:pt x="22" y="277"/>
                  </a:lnTo>
                  <a:lnTo>
                    <a:pt x="24" y="282"/>
                  </a:lnTo>
                  <a:lnTo>
                    <a:pt x="24" y="279"/>
                  </a:lnTo>
                  <a:lnTo>
                    <a:pt x="24" y="279"/>
                  </a:lnTo>
                  <a:lnTo>
                    <a:pt x="26" y="277"/>
                  </a:lnTo>
                  <a:lnTo>
                    <a:pt x="26" y="275"/>
                  </a:lnTo>
                  <a:lnTo>
                    <a:pt x="24" y="272"/>
                  </a:lnTo>
                  <a:lnTo>
                    <a:pt x="24" y="272"/>
                  </a:lnTo>
                  <a:lnTo>
                    <a:pt x="24" y="272"/>
                  </a:lnTo>
                  <a:lnTo>
                    <a:pt x="24" y="270"/>
                  </a:lnTo>
                  <a:lnTo>
                    <a:pt x="24" y="270"/>
                  </a:lnTo>
                  <a:lnTo>
                    <a:pt x="22" y="272"/>
                  </a:lnTo>
                  <a:lnTo>
                    <a:pt x="22" y="272"/>
                  </a:lnTo>
                  <a:lnTo>
                    <a:pt x="22" y="275"/>
                  </a:lnTo>
                  <a:lnTo>
                    <a:pt x="22" y="275"/>
                  </a:lnTo>
                  <a:close/>
                  <a:moveTo>
                    <a:pt x="147" y="38"/>
                  </a:moveTo>
                  <a:lnTo>
                    <a:pt x="149" y="38"/>
                  </a:lnTo>
                  <a:lnTo>
                    <a:pt x="149" y="40"/>
                  </a:lnTo>
                  <a:lnTo>
                    <a:pt x="152" y="40"/>
                  </a:lnTo>
                  <a:lnTo>
                    <a:pt x="152" y="40"/>
                  </a:lnTo>
                  <a:lnTo>
                    <a:pt x="152" y="40"/>
                  </a:lnTo>
                  <a:lnTo>
                    <a:pt x="152" y="40"/>
                  </a:lnTo>
                  <a:lnTo>
                    <a:pt x="152" y="40"/>
                  </a:lnTo>
                  <a:lnTo>
                    <a:pt x="149" y="38"/>
                  </a:lnTo>
                  <a:lnTo>
                    <a:pt x="149" y="38"/>
                  </a:lnTo>
                  <a:lnTo>
                    <a:pt x="149" y="38"/>
                  </a:lnTo>
                  <a:lnTo>
                    <a:pt x="147" y="38"/>
                  </a:lnTo>
                  <a:lnTo>
                    <a:pt x="147" y="38"/>
                  </a:lnTo>
                  <a:close/>
                  <a:moveTo>
                    <a:pt x="159" y="36"/>
                  </a:moveTo>
                  <a:lnTo>
                    <a:pt x="159" y="36"/>
                  </a:lnTo>
                  <a:lnTo>
                    <a:pt x="159" y="36"/>
                  </a:lnTo>
                  <a:lnTo>
                    <a:pt x="161" y="36"/>
                  </a:lnTo>
                  <a:lnTo>
                    <a:pt x="161" y="36"/>
                  </a:lnTo>
                  <a:lnTo>
                    <a:pt x="161" y="36"/>
                  </a:lnTo>
                  <a:lnTo>
                    <a:pt x="161" y="33"/>
                  </a:lnTo>
                  <a:lnTo>
                    <a:pt x="161" y="31"/>
                  </a:lnTo>
                  <a:lnTo>
                    <a:pt x="159" y="31"/>
                  </a:lnTo>
                  <a:lnTo>
                    <a:pt x="159" y="33"/>
                  </a:lnTo>
                  <a:lnTo>
                    <a:pt x="157" y="33"/>
                  </a:lnTo>
                  <a:lnTo>
                    <a:pt x="157" y="33"/>
                  </a:lnTo>
                  <a:lnTo>
                    <a:pt x="159" y="36"/>
                  </a:lnTo>
                  <a:lnTo>
                    <a:pt x="159" y="36"/>
                  </a:lnTo>
                  <a:close/>
                  <a:moveTo>
                    <a:pt x="149" y="43"/>
                  </a:moveTo>
                  <a:lnTo>
                    <a:pt x="147" y="43"/>
                  </a:lnTo>
                  <a:lnTo>
                    <a:pt x="145" y="43"/>
                  </a:lnTo>
                  <a:lnTo>
                    <a:pt x="145" y="45"/>
                  </a:lnTo>
                  <a:lnTo>
                    <a:pt x="145" y="45"/>
                  </a:lnTo>
                  <a:lnTo>
                    <a:pt x="145" y="50"/>
                  </a:lnTo>
                  <a:lnTo>
                    <a:pt x="145" y="54"/>
                  </a:lnTo>
                  <a:lnTo>
                    <a:pt x="145" y="54"/>
                  </a:lnTo>
                  <a:lnTo>
                    <a:pt x="145" y="57"/>
                  </a:lnTo>
                  <a:lnTo>
                    <a:pt x="147" y="57"/>
                  </a:lnTo>
                  <a:lnTo>
                    <a:pt x="147" y="57"/>
                  </a:lnTo>
                  <a:lnTo>
                    <a:pt x="149" y="59"/>
                  </a:lnTo>
                  <a:lnTo>
                    <a:pt x="149" y="59"/>
                  </a:lnTo>
                  <a:lnTo>
                    <a:pt x="152" y="59"/>
                  </a:lnTo>
                  <a:lnTo>
                    <a:pt x="152" y="59"/>
                  </a:lnTo>
                  <a:lnTo>
                    <a:pt x="152" y="59"/>
                  </a:lnTo>
                  <a:lnTo>
                    <a:pt x="154" y="62"/>
                  </a:lnTo>
                  <a:lnTo>
                    <a:pt x="154" y="62"/>
                  </a:lnTo>
                  <a:lnTo>
                    <a:pt x="154" y="62"/>
                  </a:lnTo>
                  <a:lnTo>
                    <a:pt x="154" y="64"/>
                  </a:lnTo>
                  <a:lnTo>
                    <a:pt x="157" y="64"/>
                  </a:lnTo>
                  <a:lnTo>
                    <a:pt x="157" y="64"/>
                  </a:lnTo>
                  <a:lnTo>
                    <a:pt x="159" y="64"/>
                  </a:lnTo>
                  <a:lnTo>
                    <a:pt x="159" y="64"/>
                  </a:lnTo>
                  <a:lnTo>
                    <a:pt x="159" y="64"/>
                  </a:lnTo>
                  <a:lnTo>
                    <a:pt x="159" y="62"/>
                  </a:lnTo>
                  <a:lnTo>
                    <a:pt x="157" y="62"/>
                  </a:lnTo>
                  <a:lnTo>
                    <a:pt x="157" y="62"/>
                  </a:lnTo>
                  <a:lnTo>
                    <a:pt x="157" y="57"/>
                  </a:lnTo>
                  <a:lnTo>
                    <a:pt x="157" y="57"/>
                  </a:lnTo>
                  <a:lnTo>
                    <a:pt x="157" y="57"/>
                  </a:lnTo>
                  <a:lnTo>
                    <a:pt x="157" y="57"/>
                  </a:lnTo>
                  <a:lnTo>
                    <a:pt x="159" y="57"/>
                  </a:lnTo>
                  <a:lnTo>
                    <a:pt x="159" y="57"/>
                  </a:lnTo>
                  <a:lnTo>
                    <a:pt x="159" y="54"/>
                  </a:lnTo>
                  <a:lnTo>
                    <a:pt x="161" y="54"/>
                  </a:lnTo>
                  <a:lnTo>
                    <a:pt x="159" y="52"/>
                  </a:lnTo>
                  <a:lnTo>
                    <a:pt x="157" y="50"/>
                  </a:lnTo>
                  <a:lnTo>
                    <a:pt x="154" y="47"/>
                  </a:lnTo>
                  <a:lnTo>
                    <a:pt x="154" y="47"/>
                  </a:lnTo>
                  <a:lnTo>
                    <a:pt x="152" y="45"/>
                  </a:lnTo>
                  <a:lnTo>
                    <a:pt x="152" y="43"/>
                  </a:lnTo>
                  <a:lnTo>
                    <a:pt x="149" y="43"/>
                  </a:lnTo>
                  <a:close/>
                  <a:moveTo>
                    <a:pt x="670" y="92"/>
                  </a:moveTo>
                  <a:lnTo>
                    <a:pt x="651" y="90"/>
                  </a:lnTo>
                  <a:lnTo>
                    <a:pt x="632" y="88"/>
                  </a:lnTo>
                  <a:lnTo>
                    <a:pt x="613" y="83"/>
                  </a:lnTo>
                  <a:lnTo>
                    <a:pt x="594" y="81"/>
                  </a:lnTo>
                  <a:lnTo>
                    <a:pt x="575" y="78"/>
                  </a:lnTo>
                  <a:lnTo>
                    <a:pt x="556" y="73"/>
                  </a:lnTo>
                  <a:lnTo>
                    <a:pt x="537" y="71"/>
                  </a:lnTo>
                  <a:lnTo>
                    <a:pt x="518" y="69"/>
                  </a:lnTo>
                  <a:lnTo>
                    <a:pt x="500" y="64"/>
                  </a:lnTo>
                  <a:lnTo>
                    <a:pt x="481" y="62"/>
                  </a:lnTo>
                  <a:lnTo>
                    <a:pt x="462" y="57"/>
                  </a:lnTo>
                  <a:lnTo>
                    <a:pt x="443" y="54"/>
                  </a:lnTo>
                  <a:lnTo>
                    <a:pt x="424" y="52"/>
                  </a:lnTo>
                  <a:lnTo>
                    <a:pt x="405" y="47"/>
                  </a:lnTo>
                  <a:lnTo>
                    <a:pt x="386" y="45"/>
                  </a:lnTo>
                  <a:lnTo>
                    <a:pt x="367" y="40"/>
                  </a:lnTo>
                  <a:lnTo>
                    <a:pt x="348" y="38"/>
                  </a:lnTo>
                  <a:lnTo>
                    <a:pt x="329" y="33"/>
                  </a:lnTo>
                  <a:lnTo>
                    <a:pt x="313" y="28"/>
                  </a:lnTo>
                  <a:lnTo>
                    <a:pt x="294" y="26"/>
                  </a:lnTo>
                  <a:lnTo>
                    <a:pt x="275" y="21"/>
                  </a:lnTo>
                  <a:lnTo>
                    <a:pt x="256" y="19"/>
                  </a:lnTo>
                  <a:lnTo>
                    <a:pt x="237" y="14"/>
                  </a:lnTo>
                  <a:lnTo>
                    <a:pt x="218" y="12"/>
                  </a:lnTo>
                  <a:lnTo>
                    <a:pt x="199" y="7"/>
                  </a:lnTo>
                  <a:lnTo>
                    <a:pt x="190" y="5"/>
                  </a:lnTo>
                  <a:lnTo>
                    <a:pt x="190" y="5"/>
                  </a:lnTo>
                  <a:lnTo>
                    <a:pt x="192" y="7"/>
                  </a:lnTo>
                  <a:lnTo>
                    <a:pt x="192" y="9"/>
                  </a:lnTo>
                  <a:lnTo>
                    <a:pt x="187" y="7"/>
                  </a:lnTo>
                  <a:lnTo>
                    <a:pt x="185" y="7"/>
                  </a:lnTo>
                  <a:lnTo>
                    <a:pt x="185" y="9"/>
                  </a:lnTo>
                  <a:lnTo>
                    <a:pt x="185" y="12"/>
                  </a:lnTo>
                  <a:lnTo>
                    <a:pt x="190" y="12"/>
                  </a:lnTo>
                  <a:lnTo>
                    <a:pt x="190" y="14"/>
                  </a:lnTo>
                  <a:lnTo>
                    <a:pt x="190" y="14"/>
                  </a:lnTo>
                  <a:lnTo>
                    <a:pt x="187" y="14"/>
                  </a:lnTo>
                  <a:lnTo>
                    <a:pt x="187" y="17"/>
                  </a:lnTo>
                  <a:lnTo>
                    <a:pt x="187" y="17"/>
                  </a:lnTo>
                  <a:lnTo>
                    <a:pt x="187" y="19"/>
                  </a:lnTo>
                  <a:lnTo>
                    <a:pt x="187" y="19"/>
                  </a:lnTo>
                  <a:lnTo>
                    <a:pt x="190" y="24"/>
                  </a:lnTo>
                  <a:lnTo>
                    <a:pt x="192" y="26"/>
                  </a:lnTo>
                  <a:lnTo>
                    <a:pt x="192" y="26"/>
                  </a:lnTo>
                  <a:lnTo>
                    <a:pt x="190" y="31"/>
                  </a:lnTo>
                  <a:lnTo>
                    <a:pt x="192" y="28"/>
                  </a:lnTo>
                  <a:lnTo>
                    <a:pt x="192" y="28"/>
                  </a:lnTo>
                  <a:lnTo>
                    <a:pt x="194" y="31"/>
                  </a:lnTo>
                  <a:lnTo>
                    <a:pt x="194" y="33"/>
                  </a:lnTo>
                  <a:lnTo>
                    <a:pt x="194" y="33"/>
                  </a:lnTo>
                  <a:lnTo>
                    <a:pt x="192" y="36"/>
                  </a:lnTo>
                  <a:lnTo>
                    <a:pt x="192" y="36"/>
                  </a:lnTo>
                  <a:lnTo>
                    <a:pt x="192" y="38"/>
                  </a:lnTo>
                  <a:lnTo>
                    <a:pt x="192" y="38"/>
                  </a:lnTo>
                  <a:lnTo>
                    <a:pt x="192" y="38"/>
                  </a:lnTo>
                  <a:lnTo>
                    <a:pt x="194" y="38"/>
                  </a:lnTo>
                  <a:lnTo>
                    <a:pt x="197" y="36"/>
                  </a:lnTo>
                  <a:lnTo>
                    <a:pt x="199" y="33"/>
                  </a:lnTo>
                  <a:lnTo>
                    <a:pt x="202" y="33"/>
                  </a:lnTo>
                  <a:lnTo>
                    <a:pt x="202" y="33"/>
                  </a:lnTo>
                  <a:lnTo>
                    <a:pt x="204" y="36"/>
                  </a:lnTo>
                  <a:lnTo>
                    <a:pt x="206" y="38"/>
                  </a:lnTo>
                  <a:lnTo>
                    <a:pt x="206" y="38"/>
                  </a:lnTo>
                  <a:lnTo>
                    <a:pt x="204" y="43"/>
                  </a:lnTo>
                  <a:lnTo>
                    <a:pt x="204" y="45"/>
                  </a:lnTo>
                  <a:lnTo>
                    <a:pt x="204" y="45"/>
                  </a:lnTo>
                  <a:lnTo>
                    <a:pt x="204" y="45"/>
                  </a:lnTo>
                  <a:lnTo>
                    <a:pt x="204" y="50"/>
                  </a:lnTo>
                  <a:lnTo>
                    <a:pt x="204" y="50"/>
                  </a:lnTo>
                  <a:lnTo>
                    <a:pt x="206" y="52"/>
                  </a:lnTo>
                  <a:lnTo>
                    <a:pt x="206" y="52"/>
                  </a:lnTo>
                  <a:lnTo>
                    <a:pt x="206" y="52"/>
                  </a:lnTo>
                  <a:lnTo>
                    <a:pt x="206" y="52"/>
                  </a:lnTo>
                  <a:lnTo>
                    <a:pt x="209" y="57"/>
                  </a:lnTo>
                  <a:lnTo>
                    <a:pt x="209" y="59"/>
                  </a:lnTo>
                  <a:lnTo>
                    <a:pt x="206" y="59"/>
                  </a:lnTo>
                  <a:lnTo>
                    <a:pt x="204" y="62"/>
                  </a:lnTo>
                  <a:lnTo>
                    <a:pt x="204" y="59"/>
                  </a:lnTo>
                  <a:lnTo>
                    <a:pt x="202" y="57"/>
                  </a:lnTo>
                  <a:lnTo>
                    <a:pt x="199" y="54"/>
                  </a:lnTo>
                  <a:lnTo>
                    <a:pt x="197" y="54"/>
                  </a:lnTo>
                  <a:lnTo>
                    <a:pt x="197" y="57"/>
                  </a:lnTo>
                  <a:lnTo>
                    <a:pt x="202" y="59"/>
                  </a:lnTo>
                  <a:lnTo>
                    <a:pt x="202" y="62"/>
                  </a:lnTo>
                  <a:lnTo>
                    <a:pt x="202" y="64"/>
                  </a:lnTo>
                  <a:lnTo>
                    <a:pt x="202" y="66"/>
                  </a:lnTo>
                  <a:lnTo>
                    <a:pt x="202" y="69"/>
                  </a:lnTo>
                  <a:lnTo>
                    <a:pt x="202" y="69"/>
                  </a:lnTo>
                  <a:lnTo>
                    <a:pt x="202" y="71"/>
                  </a:lnTo>
                  <a:lnTo>
                    <a:pt x="202" y="71"/>
                  </a:lnTo>
                  <a:lnTo>
                    <a:pt x="202" y="71"/>
                  </a:lnTo>
                  <a:lnTo>
                    <a:pt x="199" y="73"/>
                  </a:lnTo>
                  <a:lnTo>
                    <a:pt x="199" y="71"/>
                  </a:lnTo>
                  <a:lnTo>
                    <a:pt x="197" y="71"/>
                  </a:lnTo>
                  <a:lnTo>
                    <a:pt x="197" y="69"/>
                  </a:lnTo>
                  <a:lnTo>
                    <a:pt x="194" y="66"/>
                  </a:lnTo>
                  <a:lnTo>
                    <a:pt x="192" y="66"/>
                  </a:lnTo>
                  <a:lnTo>
                    <a:pt x="192" y="71"/>
                  </a:lnTo>
                  <a:lnTo>
                    <a:pt x="192" y="69"/>
                  </a:lnTo>
                  <a:lnTo>
                    <a:pt x="190" y="64"/>
                  </a:lnTo>
                  <a:lnTo>
                    <a:pt x="190" y="62"/>
                  </a:lnTo>
                  <a:lnTo>
                    <a:pt x="187" y="64"/>
                  </a:lnTo>
                  <a:lnTo>
                    <a:pt x="185" y="64"/>
                  </a:lnTo>
                  <a:lnTo>
                    <a:pt x="185" y="64"/>
                  </a:lnTo>
                  <a:lnTo>
                    <a:pt x="183" y="64"/>
                  </a:lnTo>
                  <a:lnTo>
                    <a:pt x="183" y="64"/>
                  </a:lnTo>
                  <a:lnTo>
                    <a:pt x="183" y="66"/>
                  </a:lnTo>
                  <a:lnTo>
                    <a:pt x="185" y="66"/>
                  </a:lnTo>
                  <a:lnTo>
                    <a:pt x="185" y="66"/>
                  </a:lnTo>
                  <a:lnTo>
                    <a:pt x="185" y="69"/>
                  </a:lnTo>
                  <a:lnTo>
                    <a:pt x="185" y="71"/>
                  </a:lnTo>
                  <a:lnTo>
                    <a:pt x="183" y="71"/>
                  </a:lnTo>
                  <a:lnTo>
                    <a:pt x="183" y="71"/>
                  </a:lnTo>
                  <a:lnTo>
                    <a:pt x="183" y="73"/>
                  </a:lnTo>
                  <a:lnTo>
                    <a:pt x="185" y="73"/>
                  </a:lnTo>
                  <a:lnTo>
                    <a:pt x="185" y="76"/>
                  </a:lnTo>
                  <a:lnTo>
                    <a:pt x="187" y="76"/>
                  </a:lnTo>
                  <a:lnTo>
                    <a:pt x="187" y="76"/>
                  </a:lnTo>
                  <a:lnTo>
                    <a:pt x="190" y="73"/>
                  </a:lnTo>
                  <a:lnTo>
                    <a:pt x="192" y="73"/>
                  </a:lnTo>
                  <a:lnTo>
                    <a:pt x="192" y="73"/>
                  </a:lnTo>
                  <a:lnTo>
                    <a:pt x="192" y="73"/>
                  </a:lnTo>
                  <a:lnTo>
                    <a:pt x="194" y="73"/>
                  </a:lnTo>
                  <a:lnTo>
                    <a:pt x="194" y="73"/>
                  </a:lnTo>
                  <a:lnTo>
                    <a:pt x="192" y="76"/>
                  </a:lnTo>
                  <a:lnTo>
                    <a:pt x="192" y="76"/>
                  </a:lnTo>
                  <a:lnTo>
                    <a:pt x="194" y="78"/>
                  </a:lnTo>
                  <a:lnTo>
                    <a:pt x="194" y="81"/>
                  </a:lnTo>
                  <a:lnTo>
                    <a:pt x="194" y="81"/>
                  </a:lnTo>
                  <a:lnTo>
                    <a:pt x="197" y="83"/>
                  </a:lnTo>
                  <a:lnTo>
                    <a:pt x="199" y="83"/>
                  </a:lnTo>
                  <a:lnTo>
                    <a:pt x="199" y="83"/>
                  </a:lnTo>
                  <a:lnTo>
                    <a:pt x="202" y="85"/>
                  </a:lnTo>
                  <a:lnTo>
                    <a:pt x="204" y="88"/>
                  </a:lnTo>
                  <a:lnTo>
                    <a:pt x="206" y="90"/>
                  </a:lnTo>
                  <a:lnTo>
                    <a:pt x="206" y="92"/>
                  </a:lnTo>
                  <a:lnTo>
                    <a:pt x="206" y="92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4" y="97"/>
                  </a:lnTo>
                  <a:lnTo>
                    <a:pt x="204" y="97"/>
                  </a:lnTo>
                  <a:lnTo>
                    <a:pt x="204" y="99"/>
                  </a:lnTo>
                  <a:lnTo>
                    <a:pt x="204" y="99"/>
                  </a:lnTo>
                  <a:lnTo>
                    <a:pt x="202" y="97"/>
                  </a:lnTo>
                  <a:lnTo>
                    <a:pt x="202" y="97"/>
                  </a:lnTo>
                  <a:lnTo>
                    <a:pt x="202" y="95"/>
                  </a:lnTo>
                  <a:lnTo>
                    <a:pt x="199" y="95"/>
                  </a:lnTo>
                  <a:lnTo>
                    <a:pt x="197" y="95"/>
                  </a:lnTo>
                  <a:lnTo>
                    <a:pt x="194" y="95"/>
                  </a:lnTo>
                  <a:lnTo>
                    <a:pt x="192" y="97"/>
                  </a:lnTo>
                  <a:lnTo>
                    <a:pt x="192" y="99"/>
                  </a:lnTo>
                  <a:lnTo>
                    <a:pt x="190" y="102"/>
                  </a:lnTo>
                  <a:lnTo>
                    <a:pt x="190" y="104"/>
                  </a:lnTo>
                  <a:lnTo>
                    <a:pt x="192" y="107"/>
                  </a:lnTo>
                  <a:lnTo>
                    <a:pt x="192" y="109"/>
                  </a:lnTo>
                  <a:lnTo>
                    <a:pt x="199" y="116"/>
                  </a:lnTo>
                  <a:lnTo>
                    <a:pt x="199" y="116"/>
                  </a:lnTo>
                  <a:lnTo>
                    <a:pt x="202" y="121"/>
                  </a:lnTo>
                  <a:lnTo>
                    <a:pt x="202" y="121"/>
                  </a:lnTo>
                  <a:lnTo>
                    <a:pt x="204" y="121"/>
                  </a:lnTo>
                  <a:lnTo>
                    <a:pt x="202" y="116"/>
                  </a:lnTo>
                  <a:lnTo>
                    <a:pt x="202" y="116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7" y="111"/>
                  </a:lnTo>
                  <a:lnTo>
                    <a:pt x="197" y="109"/>
                  </a:lnTo>
                  <a:lnTo>
                    <a:pt x="197" y="109"/>
                  </a:lnTo>
                  <a:lnTo>
                    <a:pt x="194" y="107"/>
                  </a:lnTo>
                  <a:lnTo>
                    <a:pt x="194" y="104"/>
                  </a:lnTo>
                  <a:lnTo>
                    <a:pt x="197" y="102"/>
                  </a:lnTo>
                  <a:lnTo>
                    <a:pt x="199" y="102"/>
                  </a:lnTo>
                  <a:lnTo>
                    <a:pt x="199" y="99"/>
                  </a:lnTo>
                  <a:lnTo>
                    <a:pt x="199" y="99"/>
                  </a:lnTo>
                  <a:lnTo>
                    <a:pt x="199" y="99"/>
                  </a:lnTo>
                  <a:lnTo>
                    <a:pt x="202" y="99"/>
                  </a:lnTo>
                  <a:lnTo>
                    <a:pt x="202" y="99"/>
                  </a:lnTo>
                  <a:lnTo>
                    <a:pt x="202" y="99"/>
                  </a:lnTo>
                  <a:lnTo>
                    <a:pt x="204" y="102"/>
                  </a:lnTo>
                  <a:lnTo>
                    <a:pt x="204" y="104"/>
                  </a:lnTo>
                  <a:lnTo>
                    <a:pt x="204" y="109"/>
                  </a:lnTo>
                  <a:lnTo>
                    <a:pt x="204" y="114"/>
                  </a:lnTo>
                  <a:lnTo>
                    <a:pt x="204" y="116"/>
                  </a:lnTo>
                  <a:lnTo>
                    <a:pt x="206" y="121"/>
                  </a:lnTo>
                  <a:lnTo>
                    <a:pt x="211" y="125"/>
                  </a:lnTo>
                  <a:lnTo>
                    <a:pt x="213" y="125"/>
                  </a:lnTo>
                  <a:lnTo>
                    <a:pt x="216" y="125"/>
                  </a:lnTo>
                  <a:lnTo>
                    <a:pt x="216" y="125"/>
                  </a:lnTo>
                  <a:lnTo>
                    <a:pt x="216" y="125"/>
                  </a:lnTo>
                  <a:lnTo>
                    <a:pt x="216" y="128"/>
                  </a:lnTo>
                  <a:lnTo>
                    <a:pt x="216" y="128"/>
                  </a:lnTo>
                  <a:lnTo>
                    <a:pt x="216" y="128"/>
                  </a:lnTo>
                  <a:lnTo>
                    <a:pt x="213" y="128"/>
                  </a:lnTo>
                  <a:lnTo>
                    <a:pt x="213" y="130"/>
                  </a:lnTo>
                  <a:lnTo>
                    <a:pt x="213" y="130"/>
                  </a:lnTo>
                  <a:lnTo>
                    <a:pt x="211" y="133"/>
                  </a:lnTo>
                  <a:lnTo>
                    <a:pt x="211" y="133"/>
                  </a:lnTo>
                  <a:lnTo>
                    <a:pt x="206" y="133"/>
                  </a:lnTo>
                  <a:lnTo>
                    <a:pt x="206" y="133"/>
                  </a:lnTo>
                  <a:lnTo>
                    <a:pt x="206" y="133"/>
                  </a:lnTo>
                  <a:lnTo>
                    <a:pt x="204" y="135"/>
                  </a:lnTo>
                  <a:lnTo>
                    <a:pt x="204" y="135"/>
                  </a:lnTo>
                  <a:lnTo>
                    <a:pt x="202" y="135"/>
                  </a:lnTo>
                  <a:lnTo>
                    <a:pt x="202" y="137"/>
                  </a:lnTo>
                  <a:lnTo>
                    <a:pt x="202" y="137"/>
                  </a:lnTo>
                  <a:lnTo>
                    <a:pt x="199" y="140"/>
                  </a:lnTo>
                  <a:lnTo>
                    <a:pt x="199" y="142"/>
                  </a:lnTo>
                  <a:lnTo>
                    <a:pt x="197" y="144"/>
                  </a:lnTo>
                  <a:lnTo>
                    <a:pt x="194" y="144"/>
                  </a:lnTo>
                  <a:lnTo>
                    <a:pt x="194" y="147"/>
                  </a:lnTo>
                  <a:lnTo>
                    <a:pt x="192" y="149"/>
                  </a:lnTo>
                  <a:lnTo>
                    <a:pt x="192" y="149"/>
                  </a:lnTo>
                  <a:lnTo>
                    <a:pt x="192" y="152"/>
                  </a:lnTo>
                  <a:lnTo>
                    <a:pt x="192" y="154"/>
                  </a:lnTo>
                  <a:lnTo>
                    <a:pt x="192" y="156"/>
                  </a:lnTo>
                  <a:lnTo>
                    <a:pt x="192" y="156"/>
                  </a:lnTo>
                  <a:lnTo>
                    <a:pt x="192" y="159"/>
                  </a:lnTo>
                  <a:lnTo>
                    <a:pt x="192" y="161"/>
                  </a:lnTo>
                  <a:lnTo>
                    <a:pt x="190" y="163"/>
                  </a:lnTo>
                  <a:lnTo>
                    <a:pt x="190" y="163"/>
                  </a:lnTo>
                  <a:lnTo>
                    <a:pt x="190" y="163"/>
                  </a:lnTo>
                  <a:lnTo>
                    <a:pt x="187" y="166"/>
                  </a:lnTo>
                  <a:lnTo>
                    <a:pt x="187" y="166"/>
                  </a:lnTo>
                  <a:lnTo>
                    <a:pt x="187" y="166"/>
                  </a:lnTo>
                  <a:lnTo>
                    <a:pt x="187" y="166"/>
                  </a:lnTo>
                  <a:lnTo>
                    <a:pt x="187" y="168"/>
                  </a:lnTo>
                  <a:lnTo>
                    <a:pt x="187" y="168"/>
                  </a:lnTo>
                  <a:lnTo>
                    <a:pt x="192" y="170"/>
                  </a:lnTo>
                  <a:lnTo>
                    <a:pt x="192" y="173"/>
                  </a:lnTo>
                  <a:lnTo>
                    <a:pt x="192" y="175"/>
                  </a:lnTo>
                  <a:lnTo>
                    <a:pt x="192" y="175"/>
                  </a:lnTo>
                  <a:lnTo>
                    <a:pt x="192" y="178"/>
                  </a:lnTo>
                  <a:lnTo>
                    <a:pt x="190" y="178"/>
                  </a:lnTo>
                  <a:lnTo>
                    <a:pt x="190" y="175"/>
                  </a:lnTo>
                  <a:lnTo>
                    <a:pt x="190" y="173"/>
                  </a:lnTo>
                  <a:lnTo>
                    <a:pt x="187" y="173"/>
                  </a:lnTo>
                  <a:lnTo>
                    <a:pt x="187" y="175"/>
                  </a:lnTo>
                  <a:lnTo>
                    <a:pt x="187" y="175"/>
                  </a:lnTo>
                  <a:lnTo>
                    <a:pt x="187" y="178"/>
                  </a:lnTo>
                  <a:lnTo>
                    <a:pt x="187" y="182"/>
                  </a:lnTo>
                  <a:lnTo>
                    <a:pt x="187" y="185"/>
                  </a:lnTo>
                  <a:lnTo>
                    <a:pt x="187" y="185"/>
                  </a:lnTo>
                  <a:lnTo>
                    <a:pt x="187" y="187"/>
                  </a:lnTo>
                  <a:lnTo>
                    <a:pt x="187" y="192"/>
                  </a:lnTo>
                  <a:lnTo>
                    <a:pt x="187" y="194"/>
                  </a:lnTo>
                  <a:lnTo>
                    <a:pt x="190" y="196"/>
                  </a:lnTo>
                  <a:lnTo>
                    <a:pt x="190" y="199"/>
                  </a:lnTo>
                  <a:lnTo>
                    <a:pt x="190" y="201"/>
                  </a:lnTo>
                  <a:lnTo>
                    <a:pt x="187" y="204"/>
                  </a:lnTo>
                  <a:lnTo>
                    <a:pt x="187" y="204"/>
                  </a:lnTo>
                  <a:lnTo>
                    <a:pt x="185" y="204"/>
                  </a:lnTo>
                  <a:lnTo>
                    <a:pt x="183" y="204"/>
                  </a:lnTo>
                  <a:lnTo>
                    <a:pt x="180" y="206"/>
                  </a:lnTo>
                  <a:lnTo>
                    <a:pt x="178" y="206"/>
                  </a:lnTo>
                  <a:lnTo>
                    <a:pt x="178" y="206"/>
                  </a:lnTo>
                  <a:lnTo>
                    <a:pt x="178" y="208"/>
                  </a:lnTo>
                  <a:lnTo>
                    <a:pt x="178" y="208"/>
                  </a:lnTo>
                  <a:lnTo>
                    <a:pt x="180" y="211"/>
                  </a:lnTo>
                  <a:lnTo>
                    <a:pt x="178" y="211"/>
                  </a:lnTo>
                  <a:lnTo>
                    <a:pt x="178" y="211"/>
                  </a:lnTo>
                  <a:lnTo>
                    <a:pt x="176" y="211"/>
                  </a:lnTo>
                  <a:lnTo>
                    <a:pt x="173" y="208"/>
                  </a:lnTo>
                  <a:lnTo>
                    <a:pt x="171" y="206"/>
                  </a:lnTo>
                  <a:lnTo>
                    <a:pt x="168" y="204"/>
                  </a:lnTo>
                  <a:lnTo>
                    <a:pt x="168" y="208"/>
                  </a:lnTo>
                  <a:lnTo>
                    <a:pt x="166" y="213"/>
                  </a:lnTo>
                  <a:lnTo>
                    <a:pt x="164" y="215"/>
                  </a:lnTo>
                  <a:lnTo>
                    <a:pt x="154" y="223"/>
                  </a:lnTo>
                  <a:lnTo>
                    <a:pt x="152" y="225"/>
                  </a:lnTo>
                  <a:lnTo>
                    <a:pt x="147" y="227"/>
                  </a:lnTo>
                  <a:lnTo>
                    <a:pt x="147" y="225"/>
                  </a:lnTo>
                  <a:lnTo>
                    <a:pt x="147" y="225"/>
                  </a:lnTo>
                  <a:lnTo>
                    <a:pt x="145" y="223"/>
                  </a:lnTo>
                  <a:lnTo>
                    <a:pt x="145" y="223"/>
                  </a:lnTo>
                  <a:lnTo>
                    <a:pt x="142" y="220"/>
                  </a:lnTo>
                  <a:lnTo>
                    <a:pt x="142" y="218"/>
                  </a:lnTo>
                  <a:lnTo>
                    <a:pt x="142" y="218"/>
                  </a:lnTo>
                  <a:lnTo>
                    <a:pt x="140" y="215"/>
                  </a:lnTo>
                  <a:lnTo>
                    <a:pt x="140" y="218"/>
                  </a:lnTo>
                  <a:lnTo>
                    <a:pt x="140" y="218"/>
                  </a:lnTo>
                  <a:lnTo>
                    <a:pt x="140" y="218"/>
                  </a:lnTo>
                  <a:lnTo>
                    <a:pt x="140" y="220"/>
                  </a:lnTo>
                  <a:lnTo>
                    <a:pt x="138" y="220"/>
                  </a:lnTo>
                  <a:lnTo>
                    <a:pt x="135" y="220"/>
                  </a:lnTo>
                  <a:lnTo>
                    <a:pt x="138" y="218"/>
                  </a:lnTo>
                  <a:lnTo>
                    <a:pt x="138" y="218"/>
                  </a:lnTo>
                  <a:lnTo>
                    <a:pt x="138" y="218"/>
                  </a:lnTo>
                  <a:lnTo>
                    <a:pt x="138" y="215"/>
                  </a:lnTo>
                  <a:lnTo>
                    <a:pt x="133" y="218"/>
                  </a:lnTo>
                  <a:lnTo>
                    <a:pt x="133" y="218"/>
                  </a:lnTo>
                  <a:lnTo>
                    <a:pt x="133" y="220"/>
                  </a:lnTo>
                  <a:lnTo>
                    <a:pt x="133" y="223"/>
                  </a:lnTo>
                  <a:lnTo>
                    <a:pt x="133" y="223"/>
                  </a:lnTo>
                  <a:lnTo>
                    <a:pt x="131" y="225"/>
                  </a:lnTo>
                  <a:lnTo>
                    <a:pt x="131" y="225"/>
                  </a:lnTo>
                  <a:lnTo>
                    <a:pt x="131" y="227"/>
                  </a:lnTo>
                  <a:lnTo>
                    <a:pt x="131" y="230"/>
                  </a:lnTo>
                  <a:lnTo>
                    <a:pt x="131" y="227"/>
                  </a:lnTo>
                  <a:lnTo>
                    <a:pt x="131" y="227"/>
                  </a:lnTo>
                  <a:lnTo>
                    <a:pt x="128" y="225"/>
                  </a:lnTo>
                  <a:lnTo>
                    <a:pt x="128" y="223"/>
                  </a:lnTo>
                  <a:lnTo>
                    <a:pt x="131" y="223"/>
                  </a:lnTo>
                  <a:lnTo>
                    <a:pt x="131" y="220"/>
                  </a:lnTo>
                  <a:lnTo>
                    <a:pt x="131" y="220"/>
                  </a:lnTo>
                  <a:lnTo>
                    <a:pt x="131" y="218"/>
                  </a:lnTo>
                  <a:lnTo>
                    <a:pt x="128" y="220"/>
                  </a:lnTo>
                  <a:lnTo>
                    <a:pt x="126" y="223"/>
                  </a:lnTo>
                  <a:lnTo>
                    <a:pt x="123" y="223"/>
                  </a:lnTo>
                  <a:lnTo>
                    <a:pt x="121" y="223"/>
                  </a:lnTo>
                  <a:lnTo>
                    <a:pt x="123" y="223"/>
                  </a:lnTo>
                  <a:lnTo>
                    <a:pt x="126" y="220"/>
                  </a:lnTo>
                  <a:lnTo>
                    <a:pt x="131" y="215"/>
                  </a:lnTo>
                  <a:lnTo>
                    <a:pt x="131" y="213"/>
                  </a:lnTo>
                  <a:lnTo>
                    <a:pt x="131" y="213"/>
                  </a:lnTo>
                  <a:lnTo>
                    <a:pt x="128" y="215"/>
                  </a:lnTo>
                  <a:lnTo>
                    <a:pt x="128" y="215"/>
                  </a:lnTo>
                  <a:lnTo>
                    <a:pt x="126" y="215"/>
                  </a:lnTo>
                  <a:lnTo>
                    <a:pt x="119" y="220"/>
                  </a:lnTo>
                  <a:lnTo>
                    <a:pt x="116" y="220"/>
                  </a:lnTo>
                  <a:lnTo>
                    <a:pt x="119" y="218"/>
                  </a:lnTo>
                  <a:lnTo>
                    <a:pt x="119" y="218"/>
                  </a:lnTo>
                  <a:lnTo>
                    <a:pt x="121" y="218"/>
                  </a:lnTo>
                  <a:lnTo>
                    <a:pt x="123" y="218"/>
                  </a:lnTo>
                  <a:lnTo>
                    <a:pt x="123" y="215"/>
                  </a:lnTo>
                  <a:lnTo>
                    <a:pt x="121" y="215"/>
                  </a:lnTo>
                  <a:lnTo>
                    <a:pt x="119" y="215"/>
                  </a:lnTo>
                  <a:lnTo>
                    <a:pt x="116" y="215"/>
                  </a:lnTo>
                  <a:lnTo>
                    <a:pt x="119" y="213"/>
                  </a:lnTo>
                  <a:lnTo>
                    <a:pt x="121" y="213"/>
                  </a:lnTo>
                  <a:lnTo>
                    <a:pt x="126" y="213"/>
                  </a:lnTo>
                  <a:lnTo>
                    <a:pt x="128" y="211"/>
                  </a:lnTo>
                  <a:lnTo>
                    <a:pt x="131" y="208"/>
                  </a:lnTo>
                  <a:lnTo>
                    <a:pt x="135" y="201"/>
                  </a:lnTo>
                  <a:lnTo>
                    <a:pt x="135" y="201"/>
                  </a:lnTo>
                  <a:lnTo>
                    <a:pt x="138" y="201"/>
                  </a:lnTo>
                  <a:lnTo>
                    <a:pt x="138" y="201"/>
                  </a:lnTo>
                  <a:lnTo>
                    <a:pt x="140" y="199"/>
                  </a:lnTo>
                  <a:lnTo>
                    <a:pt x="142" y="199"/>
                  </a:lnTo>
                  <a:lnTo>
                    <a:pt x="142" y="196"/>
                  </a:lnTo>
                  <a:lnTo>
                    <a:pt x="147" y="192"/>
                  </a:lnTo>
                  <a:lnTo>
                    <a:pt x="147" y="189"/>
                  </a:lnTo>
                  <a:lnTo>
                    <a:pt x="147" y="192"/>
                  </a:lnTo>
                  <a:lnTo>
                    <a:pt x="147" y="192"/>
                  </a:lnTo>
                  <a:lnTo>
                    <a:pt x="147" y="192"/>
                  </a:lnTo>
                  <a:lnTo>
                    <a:pt x="147" y="194"/>
                  </a:lnTo>
                  <a:lnTo>
                    <a:pt x="147" y="194"/>
                  </a:lnTo>
                  <a:lnTo>
                    <a:pt x="147" y="196"/>
                  </a:lnTo>
                  <a:lnTo>
                    <a:pt x="147" y="199"/>
                  </a:lnTo>
                  <a:lnTo>
                    <a:pt x="147" y="201"/>
                  </a:lnTo>
                  <a:lnTo>
                    <a:pt x="145" y="204"/>
                  </a:lnTo>
                  <a:lnTo>
                    <a:pt x="145" y="204"/>
                  </a:lnTo>
                  <a:lnTo>
                    <a:pt x="142" y="206"/>
                  </a:lnTo>
                  <a:lnTo>
                    <a:pt x="142" y="213"/>
                  </a:lnTo>
                  <a:lnTo>
                    <a:pt x="145" y="215"/>
                  </a:lnTo>
                  <a:lnTo>
                    <a:pt x="147" y="215"/>
                  </a:lnTo>
                  <a:lnTo>
                    <a:pt x="147" y="213"/>
                  </a:lnTo>
                  <a:lnTo>
                    <a:pt x="147" y="213"/>
                  </a:lnTo>
                  <a:lnTo>
                    <a:pt x="147" y="213"/>
                  </a:lnTo>
                  <a:lnTo>
                    <a:pt x="147" y="211"/>
                  </a:lnTo>
                  <a:lnTo>
                    <a:pt x="149" y="211"/>
                  </a:lnTo>
                  <a:lnTo>
                    <a:pt x="149" y="211"/>
                  </a:lnTo>
                  <a:lnTo>
                    <a:pt x="149" y="211"/>
                  </a:lnTo>
                  <a:lnTo>
                    <a:pt x="149" y="211"/>
                  </a:lnTo>
                  <a:lnTo>
                    <a:pt x="149" y="211"/>
                  </a:lnTo>
                  <a:lnTo>
                    <a:pt x="149" y="211"/>
                  </a:lnTo>
                  <a:lnTo>
                    <a:pt x="152" y="208"/>
                  </a:lnTo>
                  <a:lnTo>
                    <a:pt x="149" y="206"/>
                  </a:lnTo>
                  <a:lnTo>
                    <a:pt x="149" y="204"/>
                  </a:lnTo>
                  <a:lnTo>
                    <a:pt x="149" y="201"/>
                  </a:lnTo>
                  <a:lnTo>
                    <a:pt x="152" y="201"/>
                  </a:lnTo>
                  <a:lnTo>
                    <a:pt x="152" y="199"/>
                  </a:lnTo>
                  <a:lnTo>
                    <a:pt x="152" y="199"/>
                  </a:lnTo>
                  <a:lnTo>
                    <a:pt x="154" y="196"/>
                  </a:lnTo>
                  <a:lnTo>
                    <a:pt x="154" y="196"/>
                  </a:lnTo>
                  <a:lnTo>
                    <a:pt x="154" y="196"/>
                  </a:lnTo>
                  <a:lnTo>
                    <a:pt x="154" y="196"/>
                  </a:lnTo>
                  <a:lnTo>
                    <a:pt x="157" y="196"/>
                  </a:lnTo>
                  <a:lnTo>
                    <a:pt x="157" y="194"/>
                  </a:lnTo>
                  <a:lnTo>
                    <a:pt x="161" y="194"/>
                  </a:lnTo>
                  <a:lnTo>
                    <a:pt x="161" y="194"/>
                  </a:lnTo>
                  <a:lnTo>
                    <a:pt x="164" y="192"/>
                  </a:lnTo>
                  <a:lnTo>
                    <a:pt x="164" y="194"/>
                  </a:lnTo>
                  <a:lnTo>
                    <a:pt x="161" y="196"/>
                  </a:lnTo>
                  <a:lnTo>
                    <a:pt x="159" y="196"/>
                  </a:lnTo>
                  <a:lnTo>
                    <a:pt x="159" y="199"/>
                  </a:lnTo>
                  <a:lnTo>
                    <a:pt x="157" y="201"/>
                  </a:lnTo>
                  <a:lnTo>
                    <a:pt x="157" y="201"/>
                  </a:lnTo>
                  <a:lnTo>
                    <a:pt x="157" y="204"/>
                  </a:lnTo>
                  <a:lnTo>
                    <a:pt x="157" y="204"/>
                  </a:lnTo>
                  <a:lnTo>
                    <a:pt x="164" y="208"/>
                  </a:lnTo>
                  <a:lnTo>
                    <a:pt x="166" y="208"/>
                  </a:lnTo>
                  <a:lnTo>
                    <a:pt x="166" y="206"/>
                  </a:lnTo>
                  <a:lnTo>
                    <a:pt x="166" y="206"/>
                  </a:lnTo>
                  <a:lnTo>
                    <a:pt x="166" y="201"/>
                  </a:lnTo>
                  <a:lnTo>
                    <a:pt x="166" y="201"/>
                  </a:lnTo>
                  <a:lnTo>
                    <a:pt x="168" y="199"/>
                  </a:lnTo>
                  <a:lnTo>
                    <a:pt x="168" y="199"/>
                  </a:lnTo>
                  <a:lnTo>
                    <a:pt x="171" y="196"/>
                  </a:lnTo>
                  <a:lnTo>
                    <a:pt x="168" y="194"/>
                  </a:lnTo>
                  <a:lnTo>
                    <a:pt x="171" y="192"/>
                  </a:lnTo>
                  <a:lnTo>
                    <a:pt x="171" y="189"/>
                  </a:lnTo>
                  <a:lnTo>
                    <a:pt x="173" y="187"/>
                  </a:lnTo>
                  <a:lnTo>
                    <a:pt x="173" y="185"/>
                  </a:lnTo>
                  <a:lnTo>
                    <a:pt x="176" y="182"/>
                  </a:lnTo>
                  <a:lnTo>
                    <a:pt x="176" y="180"/>
                  </a:lnTo>
                  <a:lnTo>
                    <a:pt x="176" y="180"/>
                  </a:lnTo>
                  <a:lnTo>
                    <a:pt x="173" y="178"/>
                  </a:lnTo>
                  <a:lnTo>
                    <a:pt x="176" y="175"/>
                  </a:lnTo>
                  <a:lnTo>
                    <a:pt x="173" y="173"/>
                  </a:lnTo>
                  <a:lnTo>
                    <a:pt x="171" y="173"/>
                  </a:lnTo>
                  <a:lnTo>
                    <a:pt x="168" y="175"/>
                  </a:lnTo>
                  <a:lnTo>
                    <a:pt x="166" y="175"/>
                  </a:lnTo>
                  <a:lnTo>
                    <a:pt x="161" y="175"/>
                  </a:lnTo>
                  <a:lnTo>
                    <a:pt x="161" y="175"/>
                  </a:lnTo>
                  <a:lnTo>
                    <a:pt x="164" y="175"/>
                  </a:lnTo>
                  <a:lnTo>
                    <a:pt x="166" y="173"/>
                  </a:lnTo>
                  <a:lnTo>
                    <a:pt x="166" y="170"/>
                  </a:lnTo>
                  <a:lnTo>
                    <a:pt x="166" y="170"/>
                  </a:lnTo>
                  <a:lnTo>
                    <a:pt x="166" y="170"/>
                  </a:lnTo>
                  <a:lnTo>
                    <a:pt x="164" y="168"/>
                  </a:lnTo>
                  <a:lnTo>
                    <a:pt x="161" y="168"/>
                  </a:lnTo>
                  <a:lnTo>
                    <a:pt x="161" y="166"/>
                  </a:lnTo>
                  <a:lnTo>
                    <a:pt x="161" y="166"/>
                  </a:lnTo>
                  <a:lnTo>
                    <a:pt x="164" y="163"/>
                  </a:lnTo>
                  <a:lnTo>
                    <a:pt x="164" y="163"/>
                  </a:lnTo>
                  <a:lnTo>
                    <a:pt x="164" y="161"/>
                  </a:lnTo>
                  <a:lnTo>
                    <a:pt x="166" y="168"/>
                  </a:lnTo>
                  <a:lnTo>
                    <a:pt x="168" y="173"/>
                  </a:lnTo>
                  <a:lnTo>
                    <a:pt x="171" y="170"/>
                  </a:lnTo>
                  <a:lnTo>
                    <a:pt x="171" y="170"/>
                  </a:lnTo>
                  <a:lnTo>
                    <a:pt x="171" y="170"/>
                  </a:lnTo>
                  <a:lnTo>
                    <a:pt x="171" y="159"/>
                  </a:lnTo>
                  <a:lnTo>
                    <a:pt x="171" y="156"/>
                  </a:lnTo>
                  <a:lnTo>
                    <a:pt x="168" y="156"/>
                  </a:lnTo>
                  <a:lnTo>
                    <a:pt x="168" y="156"/>
                  </a:lnTo>
                  <a:lnTo>
                    <a:pt x="168" y="154"/>
                  </a:lnTo>
                  <a:lnTo>
                    <a:pt x="168" y="154"/>
                  </a:lnTo>
                  <a:lnTo>
                    <a:pt x="168" y="154"/>
                  </a:lnTo>
                  <a:lnTo>
                    <a:pt x="173" y="159"/>
                  </a:lnTo>
                  <a:lnTo>
                    <a:pt x="176" y="159"/>
                  </a:lnTo>
                  <a:lnTo>
                    <a:pt x="176" y="156"/>
                  </a:lnTo>
                  <a:lnTo>
                    <a:pt x="178" y="156"/>
                  </a:lnTo>
                  <a:lnTo>
                    <a:pt x="178" y="154"/>
                  </a:lnTo>
                  <a:lnTo>
                    <a:pt x="178" y="154"/>
                  </a:lnTo>
                  <a:lnTo>
                    <a:pt x="183" y="156"/>
                  </a:lnTo>
                  <a:lnTo>
                    <a:pt x="183" y="156"/>
                  </a:lnTo>
                  <a:lnTo>
                    <a:pt x="185" y="154"/>
                  </a:lnTo>
                  <a:lnTo>
                    <a:pt x="185" y="154"/>
                  </a:lnTo>
                  <a:lnTo>
                    <a:pt x="185" y="154"/>
                  </a:lnTo>
                  <a:lnTo>
                    <a:pt x="185" y="152"/>
                  </a:lnTo>
                  <a:lnTo>
                    <a:pt x="185" y="152"/>
                  </a:lnTo>
                  <a:lnTo>
                    <a:pt x="185" y="149"/>
                  </a:lnTo>
                  <a:lnTo>
                    <a:pt x="185" y="149"/>
                  </a:lnTo>
                  <a:lnTo>
                    <a:pt x="183" y="149"/>
                  </a:lnTo>
                  <a:lnTo>
                    <a:pt x="185" y="147"/>
                  </a:lnTo>
                  <a:lnTo>
                    <a:pt x="185" y="147"/>
                  </a:lnTo>
                  <a:lnTo>
                    <a:pt x="185" y="144"/>
                  </a:lnTo>
                  <a:lnTo>
                    <a:pt x="183" y="144"/>
                  </a:lnTo>
                  <a:lnTo>
                    <a:pt x="185" y="140"/>
                  </a:lnTo>
                  <a:lnTo>
                    <a:pt x="185" y="137"/>
                  </a:lnTo>
                  <a:lnTo>
                    <a:pt x="185" y="135"/>
                  </a:lnTo>
                  <a:lnTo>
                    <a:pt x="183" y="133"/>
                  </a:lnTo>
                  <a:lnTo>
                    <a:pt x="178" y="128"/>
                  </a:lnTo>
                  <a:lnTo>
                    <a:pt x="178" y="130"/>
                  </a:lnTo>
                  <a:lnTo>
                    <a:pt x="178" y="133"/>
                  </a:lnTo>
                  <a:lnTo>
                    <a:pt x="178" y="135"/>
                  </a:lnTo>
                  <a:lnTo>
                    <a:pt x="178" y="140"/>
                  </a:lnTo>
                  <a:lnTo>
                    <a:pt x="178" y="142"/>
                  </a:lnTo>
                  <a:lnTo>
                    <a:pt x="178" y="144"/>
                  </a:lnTo>
                  <a:lnTo>
                    <a:pt x="176" y="144"/>
                  </a:lnTo>
                  <a:lnTo>
                    <a:pt x="176" y="142"/>
                  </a:lnTo>
                  <a:lnTo>
                    <a:pt x="176" y="142"/>
                  </a:lnTo>
                  <a:lnTo>
                    <a:pt x="176" y="140"/>
                  </a:lnTo>
                  <a:lnTo>
                    <a:pt x="176" y="140"/>
                  </a:lnTo>
                  <a:lnTo>
                    <a:pt x="173" y="140"/>
                  </a:lnTo>
                  <a:lnTo>
                    <a:pt x="173" y="142"/>
                  </a:lnTo>
                  <a:lnTo>
                    <a:pt x="161" y="152"/>
                  </a:lnTo>
                  <a:lnTo>
                    <a:pt x="161" y="152"/>
                  </a:lnTo>
                  <a:lnTo>
                    <a:pt x="159" y="156"/>
                  </a:lnTo>
                  <a:lnTo>
                    <a:pt x="159" y="159"/>
                  </a:lnTo>
                  <a:lnTo>
                    <a:pt x="157" y="159"/>
                  </a:lnTo>
                  <a:lnTo>
                    <a:pt x="154" y="159"/>
                  </a:lnTo>
                  <a:lnTo>
                    <a:pt x="147" y="161"/>
                  </a:lnTo>
                  <a:lnTo>
                    <a:pt x="142" y="163"/>
                  </a:lnTo>
                  <a:lnTo>
                    <a:pt x="140" y="163"/>
                  </a:lnTo>
                  <a:lnTo>
                    <a:pt x="133" y="170"/>
                  </a:lnTo>
                  <a:lnTo>
                    <a:pt x="126" y="178"/>
                  </a:lnTo>
                  <a:lnTo>
                    <a:pt x="126" y="180"/>
                  </a:lnTo>
                  <a:lnTo>
                    <a:pt x="123" y="182"/>
                  </a:lnTo>
                  <a:lnTo>
                    <a:pt x="121" y="182"/>
                  </a:lnTo>
                  <a:lnTo>
                    <a:pt x="121" y="185"/>
                  </a:lnTo>
                  <a:lnTo>
                    <a:pt x="121" y="187"/>
                  </a:lnTo>
                  <a:lnTo>
                    <a:pt x="126" y="189"/>
                  </a:lnTo>
                  <a:lnTo>
                    <a:pt x="133" y="187"/>
                  </a:lnTo>
                  <a:lnTo>
                    <a:pt x="140" y="185"/>
                  </a:lnTo>
                  <a:lnTo>
                    <a:pt x="142" y="185"/>
                  </a:lnTo>
                  <a:lnTo>
                    <a:pt x="145" y="185"/>
                  </a:lnTo>
                  <a:lnTo>
                    <a:pt x="142" y="187"/>
                  </a:lnTo>
                  <a:lnTo>
                    <a:pt x="140" y="187"/>
                  </a:lnTo>
                  <a:lnTo>
                    <a:pt x="123" y="189"/>
                  </a:lnTo>
                  <a:lnTo>
                    <a:pt x="119" y="189"/>
                  </a:lnTo>
                  <a:lnTo>
                    <a:pt x="116" y="187"/>
                  </a:lnTo>
                  <a:lnTo>
                    <a:pt x="116" y="185"/>
                  </a:lnTo>
                  <a:lnTo>
                    <a:pt x="119" y="182"/>
                  </a:lnTo>
                  <a:lnTo>
                    <a:pt x="121" y="178"/>
                  </a:lnTo>
                  <a:lnTo>
                    <a:pt x="123" y="175"/>
                  </a:lnTo>
                  <a:lnTo>
                    <a:pt x="126" y="175"/>
                  </a:lnTo>
                  <a:lnTo>
                    <a:pt x="128" y="173"/>
                  </a:lnTo>
                  <a:lnTo>
                    <a:pt x="131" y="168"/>
                  </a:lnTo>
                  <a:lnTo>
                    <a:pt x="133" y="166"/>
                  </a:lnTo>
                  <a:lnTo>
                    <a:pt x="142" y="159"/>
                  </a:lnTo>
                  <a:lnTo>
                    <a:pt x="142" y="159"/>
                  </a:lnTo>
                  <a:lnTo>
                    <a:pt x="145" y="159"/>
                  </a:lnTo>
                  <a:lnTo>
                    <a:pt x="145" y="159"/>
                  </a:lnTo>
                  <a:lnTo>
                    <a:pt x="145" y="156"/>
                  </a:lnTo>
                  <a:lnTo>
                    <a:pt x="147" y="154"/>
                  </a:lnTo>
                  <a:lnTo>
                    <a:pt x="149" y="152"/>
                  </a:lnTo>
                  <a:lnTo>
                    <a:pt x="152" y="149"/>
                  </a:lnTo>
                  <a:lnTo>
                    <a:pt x="154" y="149"/>
                  </a:lnTo>
                  <a:lnTo>
                    <a:pt x="152" y="144"/>
                  </a:lnTo>
                  <a:lnTo>
                    <a:pt x="152" y="142"/>
                  </a:lnTo>
                  <a:lnTo>
                    <a:pt x="152" y="140"/>
                  </a:lnTo>
                  <a:lnTo>
                    <a:pt x="154" y="137"/>
                  </a:lnTo>
                  <a:lnTo>
                    <a:pt x="154" y="140"/>
                  </a:lnTo>
                  <a:lnTo>
                    <a:pt x="154" y="142"/>
                  </a:lnTo>
                  <a:lnTo>
                    <a:pt x="154" y="144"/>
                  </a:lnTo>
                  <a:lnTo>
                    <a:pt x="157" y="142"/>
                  </a:lnTo>
                  <a:lnTo>
                    <a:pt x="157" y="142"/>
                  </a:lnTo>
                  <a:lnTo>
                    <a:pt x="157" y="140"/>
                  </a:lnTo>
                  <a:lnTo>
                    <a:pt x="159" y="137"/>
                  </a:lnTo>
                  <a:lnTo>
                    <a:pt x="159" y="142"/>
                  </a:lnTo>
                  <a:lnTo>
                    <a:pt x="157" y="144"/>
                  </a:lnTo>
                  <a:lnTo>
                    <a:pt x="154" y="152"/>
                  </a:lnTo>
                  <a:lnTo>
                    <a:pt x="152" y="154"/>
                  </a:lnTo>
                  <a:lnTo>
                    <a:pt x="152" y="156"/>
                  </a:lnTo>
                  <a:lnTo>
                    <a:pt x="154" y="156"/>
                  </a:lnTo>
                  <a:lnTo>
                    <a:pt x="154" y="156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57" y="154"/>
                  </a:lnTo>
                  <a:lnTo>
                    <a:pt x="159" y="152"/>
                  </a:lnTo>
                  <a:lnTo>
                    <a:pt x="159" y="149"/>
                  </a:lnTo>
                  <a:lnTo>
                    <a:pt x="161" y="147"/>
                  </a:lnTo>
                  <a:lnTo>
                    <a:pt x="164" y="144"/>
                  </a:lnTo>
                  <a:lnTo>
                    <a:pt x="168" y="140"/>
                  </a:lnTo>
                  <a:lnTo>
                    <a:pt x="168" y="140"/>
                  </a:lnTo>
                  <a:lnTo>
                    <a:pt x="171" y="137"/>
                  </a:lnTo>
                  <a:lnTo>
                    <a:pt x="171" y="137"/>
                  </a:lnTo>
                  <a:lnTo>
                    <a:pt x="171" y="137"/>
                  </a:lnTo>
                  <a:lnTo>
                    <a:pt x="176" y="137"/>
                  </a:lnTo>
                  <a:lnTo>
                    <a:pt x="176" y="137"/>
                  </a:lnTo>
                  <a:lnTo>
                    <a:pt x="176" y="135"/>
                  </a:lnTo>
                  <a:lnTo>
                    <a:pt x="171" y="128"/>
                  </a:lnTo>
                  <a:lnTo>
                    <a:pt x="171" y="128"/>
                  </a:lnTo>
                  <a:lnTo>
                    <a:pt x="171" y="125"/>
                  </a:lnTo>
                  <a:lnTo>
                    <a:pt x="171" y="125"/>
                  </a:lnTo>
                  <a:lnTo>
                    <a:pt x="171" y="123"/>
                  </a:lnTo>
                  <a:lnTo>
                    <a:pt x="171" y="123"/>
                  </a:lnTo>
                  <a:lnTo>
                    <a:pt x="168" y="121"/>
                  </a:lnTo>
                  <a:lnTo>
                    <a:pt x="166" y="114"/>
                  </a:lnTo>
                  <a:lnTo>
                    <a:pt x="166" y="114"/>
                  </a:lnTo>
                  <a:lnTo>
                    <a:pt x="166" y="111"/>
                  </a:lnTo>
                  <a:lnTo>
                    <a:pt x="166" y="111"/>
                  </a:lnTo>
                  <a:lnTo>
                    <a:pt x="166" y="109"/>
                  </a:lnTo>
                  <a:lnTo>
                    <a:pt x="166" y="109"/>
                  </a:lnTo>
                  <a:lnTo>
                    <a:pt x="166" y="107"/>
                  </a:lnTo>
                  <a:lnTo>
                    <a:pt x="168" y="107"/>
                  </a:lnTo>
                  <a:lnTo>
                    <a:pt x="171" y="107"/>
                  </a:lnTo>
                  <a:lnTo>
                    <a:pt x="168" y="104"/>
                  </a:lnTo>
                  <a:lnTo>
                    <a:pt x="166" y="102"/>
                  </a:lnTo>
                  <a:lnTo>
                    <a:pt x="164" y="104"/>
                  </a:lnTo>
                  <a:lnTo>
                    <a:pt x="161" y="104"/>
                  </a:lnTo>
                  <a:lnTo>
                    <a:pt x="159" y="104"/>
                  </a:lnTo>
                  <a:lnTo>
                    <a:pt x="159" y="107"/>
                  </a:lnTo>
                  <a:lnTo>
                    <a:pt x="159" y="107"/>
                  </a:lnTo>
                  <a:lnTo>
                    <a:pt x="159" y="109"/>
                  </a:lnTo>
                  <a:lnTo>
                    <a:pt x="161" y="114"/>
                  </a:lnTo>
                  <a:lnTo>
                    <a:pt x="161" y="114"/>
                  </a:lnTo>
                  <a:lnTo>
                    <a:pt x="159" y="118"/>
                  </a:lnTo>
                  <a:lnTo>
                    <a:pt x="159" y="118"/>
                  </a:lnTo>
                  <a:lnTo>
                    <a:pt x="157" y="118"/>
                  </a:lnTo>
                  <a:lnTo>
                    <a:pt x="157" y="118"/>
                  </a:lnTo>
                  <a:lnTo>
                    <a:pt x="159" y="116"/>
                  </a:lnTo>
                  <a:lnTo>
                    <a:pt x="159" y="114"/>
                  </a:lnTo>
                  <a:lnTo>
                    <a:pt x="157" y="111"/>
                  </a:lnTo>
                  <a:lnTo>
                    <a:pt x="157" y="111"/>
                  </a:lnTo>
                  <a:lnTo>
                    <a:pt x="157" y="109"/>
                  </a:lnTo>
                  <a:lnTo>
                    <a:pt x="154" y="109"/>
                  </a:lnTo>
                  <a:lnTo>
                    <a:pt x="154" y="109"/>
                  </a:lnTo>
                  <a:lnTo>
                    <a:pt x="154" y="107"/>
                  </a:lnTo>
                  <a:lnTo>
                    <a:pt x="154" y="107"/>
                  </a:lnTo>
                  <a:lnTo>
                    <a:pt x="152" y="104"/>
                  </a:lnTo>
                  <a:lnTo>
                    <a:pt x="152" y="104"/>
                  </a:lnTo>
                  <a:lnTo>
                    <a:pt x="147" y="104"/>
                  </a:lnTo>
                  <a:lnTo>
                    <a:pt x="147" y="107"/>
                  </a:lnTo>
                  <a:lnTo>
                    <a:pt x="147" y="111"/>
                  </a:lnTo>
                  <a:lnTo>
                    <a:pt x="145" y="111"/>
                  </a:lnTo>
                  <a:lnTo>
                    <a:pt x="145" y="109"/>
                  </a:lnTo>
                  <a:lnTo>
                    <a:pt x="142" y="109"/>
                  </a:lnTo>
                  <a:lnTo>
                    <a:pt x="145" y="104"/>
                  </a:lnTo>
                  <a:lnTo>
                    <a:pt x="142" y="102"/>
                  </a:lnTo>
                  <a:lnTo>
                    <a:pt x="140" y="99"/>
                  </a:lnTo>
                  <a:lnTo>
                    <a:pt x="138" y="97"/>
                  </a:lnTo>
                  <a:lnTo>
                    <a:pt x="135" y="97"/>
                  </a:lnTo>
                  <a:lnTo>
                    <a:pt x="135" y="95"/>
                  </a:lnTo>
                  <a:lnTo>
                    <a:pt x="138" y="95"/>
                  </a:lnTo>
                  <a:lnTo>
                    <a:pt x="138" y="95"/>
                  </a:lnTo>
                  <a:lnTo>
                    <a:pt x="140" y="95"/>
                  </a:lnTo>
                  <a:lnTo>
                    <a:pt x="140" y="92"/>
                  </a:lnTo>
                  <a:lnTo>
                    <a:pt x="135" y="95"/>
                  </a:lnTo>
                  <a:lnTo>
                    <a:pt x="128" y="97"/>
                  </a:lnTo>
                  <a:lnTo>
                    <a:pt x="126" y="97"/>
                  </a:lnTo>
                  <a:lnTo>
                    <a:pt x="112" y="95"/>
                  </a:lnTo>
                  <a:lnTo>
                    <a:pt x="112" y="92"/>
                  </a:lnTo>
                  <a:lnTo>
                    <a:pt x="112" y="92"/>
                  </a:lnTo>
                  <a:lnTo>
                    <a:pt x="112" y="92"/>
                  </a:lnTo>
                  <a:lnTo>
                    <a:pt x="112" y="92"/>
                  </a:lnTo>
                  <a:lnTo>
                    <a:pt x="114" y="92"/>
                  </a:lnTo>
                  <a:lnTo>
                    <a:pt x="107" y="92"/>
                  </a:lnTo>
                  <a:lnTo>
                    <a:pt x="105" y="90"/>
                  </a:lnTo>
                  <a:lnTo>
                    <a:pt x="102" y="88"/>
                  </a:lnTo>
                  <a:lnTo>
                    <a:pt x="97" y="88"/>
                  </a:lnTo>
                  <a:lnTo>
                    <a:pt x="95" y="90"/>
                  </a:lnTo>
                  <a:lnTo>
                    <a:pt x="93" y="88"/>
                  </a:lnTo>
                  <a:lnTo>
                    <a:pt x="90" y="85"/>
                  </a:lnTo>
                  <a:lnTo>
                    <a:pt x="88" y="85"/>
                  </a:lnTo>
                  <a:lnTo>
                    <a:pt x="81" y="83"/>
                  </a:lnTo>
                  <a:lnTo>
                    <a:pt x="69" y="81"/>
                  </a:lnTo>
                  <a:lnTo>
                    <a:pt x="57" y="73"/>
                  </a:lnTo>
                  <a:lnTo>
                    <a:pt x="57" y="73"/>
                  </a:lnTo>
                  <a:lnTo>
                    <a:pt x="55" y="69"/>
                  </a:lnTo>
                  <a:lnTo>
                    <a:pt x="53" y="66"/>
                  </a:lnTo>
                  <a:lnTo>
                    <a:pt x="45" y="64"/>
                  </a:lnTo>
                  <a:lnTo>
                    <a:pt x="45" y="62"/>
                  </a:lnTo>
                  <a:lnTo>
                    <a:pt x="41" y="62"/>
                  </a:lnTo>
                  <a:lnTo>
                    <a:pt x="38" y="62"/>
                  </a:lnTo>
                  <a:lnTo>
                    <a:pt x="38" y="59"/>
                  </a:lnTo>
                  <a:lnTo>
                    <a:pt x="36" y="57"/>
                  </a:lnTo>
                  <a:lnTo>
                    <a:pt x="31" y="54"/>
                  </a:lnTo>
                  <a:lnTo>
                    <a:pt x="29" y="52"/>
                  </a:lnTo>
                  <a:lnTo>
                    <a:pt x="17" y="43"/>
                  </a:lnTo>
                  <a:lnTo>
                    <a:pt x="12" y="40"/>
                  </a:lnTo>
                  <a:lnTo>
                    <a:pt x="8" y="38"/>
                  </a:lnTo>
                  <a:lnTo>
                    <a:pt x="8" y="40"/>
                  </a:lnTo>
                  <a:lnTo>
                    <a:pt x="8" y="43"/>
                  </a:lnTo>
                  <a:lnTo>
                    <a:pt x="10" y="45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10" y="50"/>
                  </a:lnTo>
                  <a:lnTo>
                    <a:pt x="8" y="52"/>
                  </a:lnTo>
                  <a:lnTo>
                    <a:pt x="8" y="54"/>
                  </a:lnTo>
                  <a:lnTo>
                    <a:pt x="8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9"/>
                  </a:lnTo>
                  <a:lnTo>
                    <a:pt x="5" y="59"/>
                  </a:lnTo>
                  <a:lnTo>
                    <a:pt x="5" y="64"/>
                  </a:lnTo>
                  <a:lnTo>
                    <a:pt x="3" y="64"/>
                  </a:lnTo>
                  <a:lnTo>
                    <a:pt x="3" y="64"/>
                  </a:lnTo>
                  <a:lnTo>
                    <a:pt x="0" y="66"/>
                  </a:lnTo>
                  <a:lnTo>
                    <a:pt x="3" y="73"/>
                  </a:lnTo>
                  <a:lnTo>
                    <a:pt x="3" y="76"/>
                  </a:lnTo>
                  <a:lnTo>
                    <a:pt x="0" y="81"/>
                  </a:lnTo>
                  <a:lnTo>
                    <a:pt x="0" y="85"/>
                  </a:lnTo>
                  <a:lnTo>
                    <a:pt x="3" y="90"/>
                  </a:lnTo>
                  <a:lnTo>
                    <a:pt x="3" y="95"/>
                  </a:lnTo>
                  <a:lnTo>
                    <a:pt x="5" y="99"/>
                  </a:lnTo>
                  <a:lnTo>
                    <a:pt x="5" y="99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10" y="102"/>
                  </a:lnTo>
                  <a:lnTo>
                    <a:pt x="12" y="109"/>
                  </a:lnTo>
                  <a:lnTo>
                    <a:pt x="15" y="111"/>
                  </a:lnTo>
                  <a:lnTo>
                    <a:pt x="15" y="116"/>
                  </a:lnTo>
                  <a:lnTo>
                    <a:pt x="15" y="118"/>
                  </a:lnTo>
                  <a:lnTo>
                    <a:pt x="15" y="118"/>
                  </a:lnTo>
                  <a:lnTo>
                    <a:pt x="17" y="118"/>
                  </a:lnTo>
                  <a:lnTo>
                    <a:pt x="17" y="121"/>
                  </a:lnTo>
                  <a:lnTo>
                    <a:pt x="17" y="123"/>
                  </a:lnTo>
                  <a:lnTo>
                    <a:pt x="19" y="130"/>
                  </a:lnTo>
                  <a:lnTo>
                    <a:pt x="19" y="133"/>
                  </a:lnTo>
                  <a:lnTo>
                    <a:pt x="17" y="142"/>
                  </a:lnTo>
                  <a:lnTo>
                    <a:pt x="17" y="147"/>
                  </a:lnTo>
                  <a:lnTo>
                    <a:pt x="17" y="166"/>
                  </a:lnTo>
                  <a:lnTo>
                    <a:pt x="17" y="166"/>
                  </a:lnTo>
                  <a:lnTo>
                    <a:pt x="19" y="168"/>
                  </a:lnTo>
                  <a:lnTo>
                    <a:pt x="19" y="168"/>
                  </a:lnTo>
                  <a:lnTo>
                    <a:pt x="19" y="168"/>
                  </a:lnTo>
                  <a:lnTo>
                    <a:pt x="17" y="170"/>
                  </a:lnTo>
                  <a:lnTo>
                    <a:pt x="17" y="170"/>
                  </a:lnTo>
                  <a:lnTo>
                    <a:pt x="19" y="173"/>
                  </a:lnTo>
                  <a:lnTo>
                    <a:pt x="19" y="173"/>
                  </a:lnTo>
                  <a:lnTo>
                    <a:pt x="19" y="173"/>
                  </a:lnTo>
                  <a:lnTo>
                    <a:pt x="22" y="178"/>
                  </a:lnTo>
                  <a:lnTo>
                    <a:pt x="22" y="182"/>
                  </a:lnTo>
                  <a:lnTo>
                    <a:pt x="22" y="187"/>
                  </a:lnTo>
                  <a:lnTo>
                    <a:pt x="22" y="196"/>
                  </a:lnTo>
                  <a:lnTo>
                    <a:pt x="22" y="204"/>
                  </a:lnTo>
                  <a:lnTo>
                    <a:pt x="22" y="206"/>
                  </a:lnTo>
                  <a:lnTo>
                    <a:pt x="19" y="213"/>
                  </a:lnTo>
                  <a:lnTo>
                    <a:pt x="17" y="215"/>
                  </a:lnTo>
                  <a:lnTo>
                    <a:pt x="17" y="215"/>
                  </a:lnTo>
                  <a:lnTo>
                    <a:pt x="17" y="218"/>
                  </a:lnTo>
                  <a:lnTo>
                    <a:pt x="17" y="218"/>
                  </a:lnTo>
                  <a:lnTo>
                    <a:pt x="17" y="218"/>
                  </a:lnTo>
                  <a:lnTo>
                    <a:pt x="17" y="218"/>
                  </a:lnTo>
                  <a:lnTo>
                    <a:pt x="22" y="215"/>
                  </a:lnTo>
                  <a:lnTo>
                    <a:pt x="22" y="215"/>
                  </a:lnTo>
                  <a:lnTo>
                    <a:pt x="22" y="215"/>
                  </a:lnTo>
                  <a:lnTo>
                    <a:pt x="22" y="215"/>
                  </a:lnTo>
                  <a:lnTo>
                    <a:pt x="22" y="213"/>
                  </a:lnTo>
                  <a:lnTo>
                    <a:pt x="22" y="213"/>
                  </a:lnTo>
                  <a:lnTo>
                    <a:pt x="22" y="211"/>
                  </a:lnTo>
                  <a:lnTo>
                    <a:pt x="22" y="208"/>
                  </a:lnTo>
                  <a:lnTo>
                    <a:pt x="22" y="208"/>
                  </a:lnTo>
                  <a:lnTo>
                    <a:pt x="22" y="206"/>
                  </a:lnTo>
                  <a:lnTo>
                    <a:pt x="24" y="206"/>
                  </a:lnTo>
                  <a:lnTo>
                    <a:pt x="26" y="206"/>
                  </a:lnTo>
                  <a:lnTo>
                    <a:pt x="29" y="206"/>
                  </a:lnTo>
                  <a:lnTo>
                    <a:pt x="31" y="208"/>
                  </a:lnTo>
                  <a:lnTo>
                    <a:pt x="31" y="211"/>
                  </a:lnTo>
                  <a:lnTo>
                    <a:pt x="34" y="211"/>
                  </a:lnTo>
                  <a:lnTo>
                    <a:pt x="34" y="215"/>
                  </a:lnTo>
                  <a:lnTo>
                    <a:pt x="34" y="215"/>
                  </a:lnTo>
                  <a:lnTo>
                    <a:pt x="36" y="218"/>
                  </a:lnTo>
                  <a:lnTo>
                    <a:pt x="41" y="218"/>
                  </a:lnTo>
                  <a:lnTo>
                    <a:pt x="41" y="218"/>
                  </a:lnTo>
                  <a:lnTo>
                    <a:pt x="41" y="218"/>
                  </a:lnTo>
                  <a:lnTo>
                    <a:pt x="38" y="218"/>
                  </a:lnTo>
                  <a:lnTo>
                    <a:pt x="45" y="220"/>
                  </a:lnTo>
                  <a:lnTo>
                    <a:pt x="48" y="220"/>
                  </a:lnTo>
                  <a:lnTo>
                    <a:pt x="50" y="223"/>
                  </a:lnTo>
                  <a:lnTo>
                    <a:pt x="43" y="223"/>
                  </a:lnTo>
                  <a:lnTo>
                    <a:pt x="36" y="223"/>
                  </a:lnTo>
                  <a:lnTo>
                    <a:pt x="31" y="225"/>
                  </a:lnTo>
                  <a:lnTo>
                    <a:pt x="31" y="225"/>
                  </a:lnTo>
                  <a:lnTo>
                    <a:pt x="29" y="225"/>
                  </a:lnTo>
                  <a:lnTo>
                    <a:pt x="26" y="225"/>
                  </a:lnTo>
                  <a:lnTo>
                    <a:pt x="26" y="227"/>
                  </a:lnTo>
                  <a:lnTo>
                    <a:pt x="26" y="227"/>
                  </a:lnTo>
                  <a:lnTo>
                    <a:pt x="29" y="227"/>
                  </a:lnTo>
                  <a:lnTo>
                    <a:pt x="29" y="230"/>
                  </a:lnTo>
                  <a:lnTo>
                    <a:pt x="29" y="230"/>
                  </a:lnTo>
                  <a:lnTo>
                    <a:pt x="29" y="232"/>
                  </a:lnTo>
                  <a:lnTo>
                    <a:pt x="26" y="232"/>
                  </a:lnTo>
                  <a:lnTo>
                    <a:pt x="26" y="232"/>
                  </a:lnTo>
                  <a:lnTo>
                    <a:pt x="26" y="232"/>
                  </a:lnTo>
                  <a:lnTo>
                    <a:pt x="24" y="230"/>
                  </a:lnTo>
                  <a:lnTo>
                    <a:pt x="24" y="230"/>
                  </a:lnTo>
                  <a:lnTo>
                    <a:pt x="24" y="227"/>
                  </a:lnTo>
                  <a:lnTo>
                    <a:pt x="22" y="225"/>
                  </a:lnTo>
                  <a:lnTo>
                    <a:pt x="22" y="225"/>
                  </a:lnTo>
                  <a:lnTo>
                    <a:pt x="22" y="223"/>
                  </a:lnTo>
                  <a:lnTo>
                    <a:pt x="19" y="223"/>
                  </a:lnTo>
                  <a:lnTo>
                    <a:pt x="19" y="225"/>
                  </a:lnTo>
                  <a:lnTo>
                    <a:pt x="19" y="230"/>
                  </a:lnTo>
                  <a:lnTo>
                    <a:pt x="19" y="234"/>
                  </a:lnTo>
                  <a:lnTo>
                    <a:pt x="19" y="241"/>
                  </a:lnTo>
                  <a:lnTo>
                    <a:pt x="19" y="244"/>
                  </a:lnTo>
                  <a:lnTo>
                    <a:pt x="22" y="244"/>
                  </a:lnTo>
                  <a:lnTo>
                    <a:pt x="24" y="246"/>
                  </a:lnTo>
                  <a:lnTo>
                    <a:pt x="26" y="246"/>
                  </a:lnTo>
                  <a:lnTo>
                    <a:pt x="26" y="246"/>
                  </a:lnTo>
                  <a:lnTo>
                    <a:pt x="26" y="246"/>
                  </a:lnTo>
                  <a:lnTo>
                    <a:pt x="29" y="249"/>
                  </a:lnTo>
                  <a:lnTo>
                    <a:pt x="29" y="249"/>
                  </a:lnTo>
                  <a:lnTo>
                    <a:pt x="29" y="249"/>
                  </a:lnTo>
                  <a:lnTo>
                    <a:pt x="29" y="246"/>
                  </a:lnTo>
                  <a:lnTo>
                    <a:pt x="29" y="246"/>
                  </a:lnTo>
                  <a:lnTo>
                    <a:pt x="34" y="249"/>
                  </a:lnTo>
                  <a:lnTo>
                    <a:pt x="34" y="249"/>
                  </a:lnTo>
                  <a:lnTo>
                    <a:pt x="36" y="246"/>
                  </a:lnTo>
                  <a:lnTo>
                    <a:pt x="36" y="246"/>
                  </a:lnTo>
                  <a:lnTo>
                    <a:pt x="38" y="246"/>
                  </a:lnTo>
                  <a:lnTo>
                    <a:pt x="38" y="246"/>
                  </a:lnTo>
                  <a:lnTo>
                    <a:pt x="41" y="249"/>
                  </a:lnTo>
                  <a:lnTo>
                    <a:pt x="43" y="253"/>
                  </a:lnTo>
                  <a:lnTo>
                    <a:pt x="43" y="253"/>
                  </a:lnTo>
                  <a:lnTo>
                    <a:pt x="45" y="256"/>
                  </a:lnTo>
                  <a:lnTo>
                    <a:pt x="45" y="256"/>
                  </a:lnTo>
                  <a:lnTo>
                    <a:pt x="43" y="258"/>
                  </a:lnTo>
                  <a:lnTo>
                    <a:pt x="41" y="256"/>
                  </a:lnTo>
                  <a:lnTo>
                    <a:pt x="41" y="256"/>
                  </a:lnTo>
                  <a:lnTo>
                    <a:pt x="41" y="253"/>
                  </a:lnTo>
                  <a:lnTo>
                    <a:pt x="41" y="251"/>
                  </a:lnTo>
                  <a:lnTo>
                    <a:pt x="36" y="251"/>
                  </a:lnTo>
                  <a:lnTo>
                    <a:pt x="34" y="253"/>
                  </a:lnTo>
                  <a:lnTo>
                    <a:pt x="31" y="256"/>
                  </a:lnTo>
                  <a:lnTo>
                    <a:pt x="31" y="258"/>
                  </a:lnTo>
                  <a:lnTo>
                    <a:pt x="34" y="263"/>
                  </a:lnTo>
                  <a:lnTo>
                    <a:pt x="31" y="260"/>
                  </a:lnTo>
                  <a:lnTo>
                    <a:pt x="29" y="258"/>
                  </a:lnTo>
                  <a:lnTo>
                    <a:pt x="29" y="258"/>
                  </a:lnTo>
                  <a:lnTo>
                    <a:pt x="29" y="260"/>
                  </a:lnTo>
                  <a:lnTo>
                    <a:pt x="31" y="263"/>
                  </a:lnTo>
                  <a:lnTo>
                    <a:pt x="31" y="267"/>
                  </a:lnTo>
                  <a:lnTo>
                    <a:pt x="31" y="267"/>
                  </a:lnTo>
                  <a:lnTo>
                    <a:pt x="31" y="267"/>
                  </a:lnTo>
                  <a:lnTo>
                    <a:pt x="31" y="270"/>
                  </a:lnTo>
                  <a:lnTo>
                    <a:pt x="31" y="272"/>
                  </a:lnTo>
                  <a:lnTo>
                    <a:pt x="31" y="272"/>
                  </a:lnTo>
                  <a:lnTo>
                    <a:pt x="29" y="272"/>
                  </a:lnTo>
                  <a:lnTo>
                    <a:pt x="26" y="272"/>
                  </a:lnTo>
                  <a:lnTo>
                    <a:pt x="26" y="275"/>
                  </a:lnTo>
                  <a:lnTo>
                    <a:pt x="26" y="275"/>
                  </a:lnTo>
                  <a:lnTo>
                    <a:pt x="26" y="277"/>
                  </a:lnTo>
                  <a:lnTo>
                    <a:pt x="26" y="277"/>
                  </a:lnTo>
                  <a:lnTo>
                    <a:pt x="26" y="277"/>
                  </a:lnTo>
                  <a:lnTo>
                    <a:pt x="29" y="279"/>
                  </a:lnTo>
                  <a:lnTo>
                    <a:pt x="29" y="279"/>
                  </a:lnTo>
                  <a:lnTo>
                    <a:pt x="29" y="279"/>
                  </a:lnTo>
                  <a:lnTo>
                    <a:pt x="29" y="279"/>
                  </a:lnTo>
                  <a:lnTo>
                    <a:pt x="29" y="282"/>
                  </a:lnTo>
                  <a:lnTo>
                    <a:pt x="29" y="282"/>
                  </a:lnTo>
                  <a:lnTo>
                    <a:pt x="31" y="284"/>
                  </a:lnTo>
                  <a:lnTo>
                    <a:pt x="34" y="284"/>
                  </a:lnTo>
                  <a:lnTo>
                    <a:pt x="31" y="286"/>
                  </a:lnTo>
                  <a:lnTo>
                    <a:pt x="31" y="284"/>
                  </a:lnTo>
                  <a:lnTo>
                    <a:pt x="26" y="282"/>
                  </a:lnTo>
                  <a:lnTo>
                    <a:pt x="26" y="282"/>
                  </a:lnTo>
                  <a:lnTo>
                    <a:pt x="26" y="282"/>
                  </a:lnTo>
                  <a:lnTo>
                    <a:pt x="26" y="284"/>
                  </a:lnTo>
                  <a:lnTo>
                    <a:pt x="24" y="286"/>
                  </a:lnTo>
                  <a:lnTo>
                    <a:pt x="22" y="286"/>
                  </a:lnTo>
                  <a:lnTo>
                    <a:pt x="19" y="286"/>
                  </a:lnTo>
                  <a:lnTo>
                    <a:pt x="19" y="284"/>
                  </a:lnTo>
                  <a:lnTo>
                    <a:pt x="17" y="282"/>
                  </a:lnTo>
                  <a:lnTo>
                    <a:pt x="17" y="275"/>
                  </a:lnTo>
                  <a:lnTo>
                    <a:pt x="19" y="272"/>
                  </a:lnTo>
                  <a:lnTo>
                    <a:pt x="22" y="263"/>
                  </a:lnTo>
                  <a:lnTo>
                    <a:pt x="22" y="260"/>
                  </a:lnTo>
                  <a:lnTo>
                    <a:pt x="19" y="258"/>
                  </a:lnTo>
                  <a:lnTo>
                    <a:pt x="19" y="256"/>
                  </a:lnTo>
                  <a:lnTo>
                    <a:pt x="22" y="253"/>
                  </a:lnTo>
                  <a:lnTo>
                    <a:pt x="19" y="256"/>
                  </a:lnTo>
                  <a:lnTo>
                    <a:pt x="17" y="260"/>
                  </a:lnTo>
                  <a:lnTo>
                    <a:pt x="15" y="279"/>
                  </a:lnTo>
                  <a:lnTo>
                    <a:pt x="15" y="284"/>
                  </a:lnTo>
                  <a:lnTo>
                    <a:pt x="12" y="286"/>
                  </a:lnTo>
                  <a:lnTo>
                    <a:pt x="12" y="289"/>
                  </a:lnTo>
                  <a:lnTo>
                    <a:pt x="12" y="291"/>
                  </a:lnTo>
                  <a:lnTo>
                    <a:pt x="10" y="291"/>
                  </a:lnTo>
                  <a:lnTo>
                    <a:pt x="10" y="294"/>
                  </a:lnTo>
                  <a:lnTo>
                    <a:pt x="8" y="296"/>
                  </a:lnTo>
                  <a:lnTo>
                    <a:pt x="8" y="296"/>
                  </a:lnTo>
                  <a:lnTo>
                    <a:pt x="8" y="298"/>
                  </a:lnTo>
                  <a:lnTo>
                    <a:pt x="10" y="298"/>
                  </a:lnTo>
                  <a:lnTo>
                    <a:pt x="12" y="298"/>
                  </a:lnTo>
                  <a:lnTo>
                    <a:pt x="12" y="298"/>
                  </a:lnTo>
                  <a:lnTo>
                    <a:pt x="12" y="298"/>
                  </a:lnTo>
                  <a:lnTo>
                    <a:pt x="12" y="298"/>
                  </a:lnTo>
                  <a:lnTo>
                    <a:pt x="12" y="298"/>
                  </a:lnTo>
                  <a:lnTo>
                    <a:pt x="12" y="298"/>
                  </a:lnTo>
                  <a:lnTo>
                    <a:pt x="12" y="296"/>
                  </a:lnTo>
                  <a:lnTo>
                    <a:pt x="12" y="296"/>
                  </a:lnTo>
                  <a:lnTo>
                    <a:pt x="12" y="296"/>
                  </a:lnTo>
                  <a:lnTo>
                    <a:pt x="15" y="294"/>
                  </a:lnTo>
                  <a:lnTo>
                    <a:pt x="17" y="294"/>
                  </a:lnTo>
                  <a:lnTo>
                    <a:pt x="17" y="296"/>
                  </a:lnTo>
                  <a:lnTo>
                    <a:pt x="19" y="296"/>
                  </a:lnTo>
                  <a:lnTo>
                    <a:pt x="22" y="303"/>
                  </a:lnTo>
                  <a:lnTo>
                    <a:pt x="24" y="303"/>
                  </a:lnTo>
                  <a:lnTo>
                    <a:pt x="26" y="303"/>
                  </a:lnTo>
                  <a:lnTo>
                    <a:pt x="29" y="303"/>
                  </a:lnTo>
                  <a:lnTo>
                    <a:pt x="31" y="303"/>
                  </a:lnTo>
                  <a:lnTo>
                    <a:pt x="34" y="301"/>
                  </a:lnTo>
                  <a:lnTo>
                    <a:pt x="34" y="301"/>
                  </a:lnTo>
                  <a:lnTo>
                    <a:pt x="36" y="303"/>
                  </a:lnTo>
                  <a:lnTo>
                    <a:pt x="36" y="303"/>
                  </a:lnTo>
                  <a:lnTo>
                    <a:pt x="38" y="303"/>
                  </a:lnTo>
                  <a:lnTo>
                    <a:pt x="41" y="301"/>
                  </a:lnTo>
                  <a:lnTo>
                    <a:pt x="43" y="301"/>
                  </a:lnTo>
                  <a:lnTo>
                    <a:pt x="43" y="301"/>
                  </a:lnTo>
                  <a:lnTo>
                    <a:pt x="43" y="303"/>
                  </a:lnTo>
                  <a:lnTo>
                    <a:pt x="45" y="303"/>
                  </a:lnTo>
                  <a:lnTo>
                    <a:pt x="45" y="305"/>
                  </a:lnTo>
                  <a:lnTo>
                    <a:pt x="45" y="305"/>
                  </a:lnTo>
                  <a:lnTo>
                    <a:pt x="50" y="308"/>
                  </a:lnTo>
                  <a:lnTo>
                    <a:pt x="62" y="308"/>
                  </a:lnTo>
                  <a:lnTo>
                    <a:pt x="64" y="308"/>
                  </a:lnTo>
                  <a:lnTo>
                    <a:pt x="64" y="310"/>
                  </a:lnTo>
                  <a:lnTo>
                    <a:pt x="67" y="312"/>
                  </a:lnTo>
                  <a:lnTo>
                    <a:pt x="67" y="315"/>
                  </a:lnTo>
                  <a:lnTo>
                    <a:pt x="67" y="317"/>
                  </a:lnTo>
                  <a:lnTo>
                    <a:pt x="74" y="324"/>
                  </a:lnTo>
                  <a:lnTo>
                    <a:pt x="74" y="324"/>
                  </a:lnTo>
                  <a:lnTo>
                    <a:pt x="76" y="327"/>
                  </a:lnTo>
                  <a:lnTo>
                    <a:pt x="79" y="327"/>
                  </a:lnTo>
                  <a:lnTo>
                    <a:pt x="83" y="324"/>
                  </a:lnTo>
                  <a:lnTo>
                    <a:pt x="86" y="324"/>
                  </a:lnTo>
                  <a:lnTo>
                    <a:pt x="90" y="324"/>
                  </a:lnTo>
                  <a:lnTo>
                    <a:pt x="93" y="327"/>
                  </a:lnTo>
                  <a:lnTo>
                    <a:pt x="93" y="327"/>
                  </a:lnTo>
                  <a:lnTo>
                    <a:pt x="95" y="331"/>
                  </a:lnTo>
                  <a:lnTo>
                    <a:pt x="97" y="331"/>
                  </a:lnTo>
                  <a:lnTo>
                    <a:pt x="100" y="331"/>
                  </a:lnTo>
                  <a:lnTo>
                    <a:pt x="102" y="334"/>
                  </a:lnTo>
                  <a:lnTo>
                    <a:pt x="105" y="336"/>
                  </a:lnTo>
                  <a:lnTo>
                    <a:pt x="107" y="338"/>
                  </a:lnTo>
                  <a:lnTo>
                    <a:pt x="107" y="341"/>
                  </a:lnTo>
                  <a:lnTo>
                    <a:pt x="109" y="343"/>
                  </a:lnTo>
                  <a:lnTo>
                    <a:pt x="109" y="346"/>
                  </a:lnTo>
                  <a:lnTo>
                    <a:pt x="109" y="350"/>
                  </a:lnTo>
                  <a:lnTo>
                    <a:pt x="112" y="353"/>
                  </a:lnTo>
                  <a:lnTo>
                    <a:pt x="112" y="353"/>
                  </a:lnTo>
                  <a:lnTo>
                    <a:pt x="112" y="355"/>
                  </a:lnTo>
                  <a:lnTo>
                    <a:pt x="114" y="357"/>
                  </a:lnTo>
                  <a:lnTo>
                    <a:pt x="112" y="362"/>
                  </a:lnTo>
                  <a:lnTo>
                    <a:pt x="114" y="367"/>
                  </a:lnTo>
                  <a:lnTo>
                    <a:pt x="112" y="369"/>
                  </a:lnTo>
                  <a:lnTo>
                    <a:pt x="112" y="372"/>
                  </a:lnTo>
                  <a:lnTo>
                    <a:pt x="112" y="374"/>
                  </a:lnTo>
                  <a:lnTo>
                    <a:pt x="112" y="379"/>
                  </a:lnTo>
                  <a:lnTo>
                    <a:pt x="112" y="379"/>
                  </a:lnTo>
                  <a:lnTo>
                    <a:pt x="112" y="381"/>
                  </a:lnTo>
                  <a:lnTo>
                    <a:pt x="112" y="383"/>
                  </a:lnTo>
                  <a:lnTo>
                    <a:pt x="112" y="383"/>
                  </a:lnTo>
                  <a:lnTo>
                    <a:pt x="112" y="388"/>
                  </a:lnTo>
                  <a:lnTo>
                    <a:pt x="112" y="393"/>
                  </a:lnTo>
                  <a:lnTo>
                    <a:pt x="112" y="393"/>
                  </a:lnTo>
                  <a:lnTo>
                    <a:pt x="112" y="395"/>
                  </a:lnTo>
                  <a:lnTo>
                    <a:pt x="114" y="398"/>
                  </a:lnTo>
                  <a:lnTo>
                    <a:pt x="116" y="400"/>
                  </a:lnTo>
                  <a:lnTo>
                    <a:pt x="123" y="402"/>
                  </a:lnTo>
                  <a:lnTo>
                    <a:pt x="126" y="402"/>
                  </a:lnTo>
                  <a:lnTo>
                    <a:pt x="128" y="402"/>
                  </a:lnTo>
                  <a:lnTo>
                    <a:pt x="131" y="405"/>
                  </a:lnTo>
                  <a:lnTo>
                    <a:pt x="135" y="407"/>
                  </a:lnTo>
                  <a:lnTo>
                    <a:pt x="138" y="409"/>
                  </a:lnTo>
                  <a:lnTo>
                    <a:pt x="145" y="409"/>
                  </a:lnTo>
                  <a:lnTo>
                    <a:pt x="152" y="414"/>
                  </a:lnTo>
                  <a:lnTo>
                    <a:pt x="152" y="414"/>
                  </a:lnTo>
                  <a:lnTo>
                    <a:pt x="154" y="414"/>
                  </a:lnTo>
                  <a:lnTo>
                    <a:pt x="161" y="412"/>
                  </a:lnTo>
                  <a:lnTo>
                    <a:pt x="178" y="409"/>
                  </a:lnTo>
                  <a:lnTo>
                    <a:pt x="183" y="409"/>
                  </a:lnTo>
                  <a:lnTo>
                    <a:pt x="190" y="405"/>
                  </a:lnTo>
                  <a:lnTo>
                    <a:pt x="194" y="405"/>
                  </a:lnTo>
                  <a:lnTo>
                    <a:pt x="197" y="405"/>
                  </a:lnTo>
                  <a:lnTo>
                    <a:pt x="204" y="407"/>
                  </a:lnTo>
                  <a:lnTo>
                    <a:pt x="216" y="407"/>
                  </a:lnTo>
                  <a:lnTo>
                    <a:pt x="242" y="414"/>
                  </a:lnTo>
                  <a:lnTo>
                    <a:pt x="246" y="417"/>
                  </a:lnTo>
                  <a:lnTo>
                    <a:pt x="249" y="419"/>
                  </a:lnTo>
                  <a:lnTo>
                    <a:pt x="249" y="421"/>
                  </a:lnTo>
                  <a:lnTo>
                    <a:pt x="249" y="424"/>
                  </a:lnTo>
                  <a:lnTo>
                    <a:pt x="249" y="426"/>
                  </a:lnTo>
                  <a:lnTo>
                    <a:pt x="251" y="426"/>
                  </a:lnTo>
                  <a:lnTo>
                    <a:pt x="254" y="426"/>
                  </a:lnTo>
                  <a:lnTo>
                    <a:pt x="261" y="426"/>
                  </a:lnTo>
                  <a:lnTo>
                    <a:pt x="261" y="426"/>
                  </a:lnTo>
                  <a:lnTo>
                    <a:pt x="263" y="426"/>
                  </a:lnTo>
                  <a:lnTo>
                    <a:pt x="265" y="426"/>
                  </a:lnTo>
                  <a:lnTo>
                    <a:pt x="265" y="426"/>
                  </a:lnTo>
                  <a:lnTo>
                    <a:pt x="268" y="426"/>
                  </a:lnTo>
                  <a:lnTo>
                    <a:pt x="270" y="426"/>
                  </a:lnTo>
                  <a:lnTo>
                    <a:pt x="270" y="428"/>
                  </a:lnTo>
                  <a:lnTo>
                    <a:pt x="275" y="428"/>
                  </a:lnTo>
                  <a:lnTo>
                    <a:pt x="277" y="428"/>
                  </a:lnTo>
                  <a:lnTo>
                    <a:pt x="280" y="428"/>
                  </a:lnTo>
                  <a:lnTo>
                    <a:pt x="280" y="428"/>
                  </a:lnTo>
                  <a:lnTo>
                    <a:pt x="284" y="426"/>
                  </a:lnTo>
                  <a:lnTo>
                    <a:pt x="284" y="426"/>
                  </a:lnTo>
                  <a:lnTo>
                    <a:pt x="291" y="426"/>
                  </a:lnTo>
                  <a:lnTo>
                    <a:pt x="296" y="426"/>
                  </a:lnTo>
                  <a:lnTo>
                    <a:pt x="296" y="424"/>
                  </a:lnTo>
                  <a:lnTo>
                    <a:pt x="296" y="424"/>
                  </a:lnTo>
                  <a:lnTo>
                    <a:pt x="299" y="424"/>
                  </a:lnTo>
                  <a:lnTo>
                    <a:pt x="301" y="424"/>
                  </a:lnTo>
                  <a:lnTo>
                    <a:pt x="313" y="428"/>
                  </a:lnTo>
                  <a:lnTo>
                    <a:pt x="315" y="428"/>
                  </a:lnTo>
                  <a:lnTo>
                    <a:pt x="317" y="428"/>
                  </a:lnTo>
                  <a:lnTo>
                    <a:pt x="317" y="428"/>
                  </a:lnTo>
                  <a:lnTo>
                    <a:pt x="322" y="428"/>
                  </a:lnTo>
                  <a:lnTo>
                    <a:pt x="322" y="428"/>
                  </a:lnTo>
                  <a:lnTo>
                    <a:pt x="325" y="428"/>
                  </a:lnTo>
                  <a:lnTo>
                    <a:pt x="329" y="428"/>
                  </a:lnTo>
                  <a:lnTo>
                    <a:pt x="329" y="428"/>
                  </a:lnTo>
                  <a:lnTo>
                    <a:pt x="332" y="428"/>
                  </a:lnTo>
                  <a:lnTo>
                    <a:pt x="334" y="428"/>
                  </a:lnTo>
                  <a:lnTo>
                    <a:pt x="336" y="428"/>
                  </a:lnTo>
                  <a:lnTo>
                    <a:pt x="339" y="428"/>
                  </a:lnTo>
                  <a:lnTo>
                    <a:pt x="341" y="428"/>
                  </a:lnTo>
                  <a:lnTo>
                    <a:pt x="343" y="426"/>
                  </a:lnTo>
                  <a:lnTo>
                    <a:pt x="346" y="424"/>
                  </a:lnTo>
                  <a:lnTo>
                    <a:pt x="351" y="424"/>
                  </a:lnTo>
                  <a:lnTo>
                    <a:pt x="365" y="421"/>
                  </a:lnTo>
                  <a:lnTo>
                    <a:pt x="388" y="421"/>
                  </a:lnTo>
                  <a:lnTo>
                    <a:pt x="393" y="419"/>
                  </a:lnTo>
                  <a:lnTo>
                    <a:pt x="395" y="417"/>
                  </a:lnTo>
                  <a:lnTo>
                    <a:pt x="398" y="417"/>
                  </a:lnTo>
                  <a:lnTo>
                    <a:pt x="400" y="417"/>
                  </a:lnTo>
                  <a:lnTo>
                    <a:pt x="407" y="419"/>
                  </a:lnTo>
                  <a:lnTo>
                    <a:pt x="412" y="419"/>
                  </a:lnTo>
                  <a:lnTo>
                    <a:pt x="419" y="419"/>
                  </a:lnTo>
                  <a:lnTo>
                    <a:pt x="440" y="421"/>
                  </a:lnTo>
                  <a:lnTo>
                    <a:pt x="445" y="421"/>
                  </a:lnTo>
                  <a:lnTo>
                    <a:pt x="450" y="417"/>
                  </a:lnTo>
                  <a:lnTo>
                    <a:pt x="452" y="417"/>
                  </a:lnTo>
                  <a:lnTo>
                    <a:pt x="455" y="419"/>
                  </a:lnTo>
                  <a:lnTo>
                    <a:pt x="466" y="421"/>
                  </a:lnTo>
                  <a:lnTo>
                    <a:pt x="478" y="421"/>
                  </a:lnTo>
                  <a:lnTo>
                    <a:pt x="490" y="424"/>
                  </a:lnTo>
                  <a:lnTo>
                    <a:pt x="502" y="426"/>
                  </a:lnTo>
                  <a:lnTo>
                    <a:pt x="511" y="428"/>
                  </a:lnTo>
                  <a:lnTo>
                    <a:pt x="535" y="431"/>
                  </a:lnTo>
                  <a:lnTo>
                    <a:pt x="547" y="433"/>
                  </a:lnTo>
                  <a:lnTo>
                    <a:pt x="559" y="436"/>
                  </a:lnTo>
                  <a:lnTo>
                    <a:pt x="571" y="438"/>
                  </a:lnTo>
                  <a:lnTo>
                    <a:pt x="582" y="440"/>
                  </a:lnTo>
                  <a:lnTo>
                    <a:pt x="592" y="440"/>
                  </a:lnTo>
                  <a:lnTo>
                    <a:pt x="604" y="443"/>
                  </a:lnTo>
                  <a:lnTo>
                    <a:pt x="615" y="445"/>
                  </a:lnTo>
                  <a:lnTo>
                    <a:pt x="627" y="447"/>
                  </a:lnTo>
                  <a:lnTo>
                    <a:pt x="639" y="447"/>
                  </a:lnTo>
                  <a:lnTo>
                    <a:pt x="639" y="443"/>
                  </a:lnTo>
                  <a:lnTo>
                    <a:pt x="634" y="436"/>
                  </a:lnTo>
                  <a:lnTo>
                    <a:pt x="634" y="436"/>
                  </a:lnTo>
                  <a:lnTo>
                    <a:pt x="637" y="433"/>
                  </a:lnTo>
                  <a:lnTo>
                    <a:pt x="639" y="431"/>
                  </a:lnTo>
                  <a:lnTo>
                    <a:pt x="639" y="428"/>
                  </a:lnTo>
                  <a:lnTo>
                    <a:pt x="639" y="426"/>
                  </a:lnTo>
                  <a:lnTo>
                    <a:pt x="639" y="424"/>
                  </a:lnTo>
                  <a:lnTo>
                    <a:pt x="639" y="417"/>
                  </a:lnTo>
                  <a:lnTo>
                    <a:pt x="637" y="414"/>
                  </a:lnTo>
                  <a:lnTo>
                    <a:pt x="634" y="409"/>
                  </a:lnTo>
                  <a:lnTo>
                    <a:pt x="632" y="402"/>
                  </a:lnTo>
                  <a:lnTo>
                    <a:pt x="632" y="402"/>
                  </a:lnTo>
                  <a:lnTo>
                    <a:pt x="632" y="400"/>
                  </a:lnTo>
                  <a:lnTo>
                    <a:pt x="634" y="395"/>
                  </a:lnTo>
                  <a:lnTo>
                    <a:pt x="634" y="393"/>
                  </a:lnTo>
                  <a:lnTo>
                    <a:pt x="637" y="374"/>
                  </a:lnTo>
                  <a:lnTo>
                    <a:pt x="641" y="355"/>
                  </a:lnTo>
                  <a:lnTo>
                    <a:pt x="644" y="336"/>
                  </a:lnTo>
                  <a:lnTo>
                    <a:pt x="646" y="317"/>
                  </a:lnTo>
                  <a:lnTo>
                    <a:pt x="649" y="298"/>
                  </a:lnTo>
                  <a:lnTo>
                    <a:pt x="651" y="279"/>
                  </a:lnTo>
                  <a:lnTo>
                    <a:pt x="653" y="260"/>
                  </a:lnTo>
                  <a:lnTo>
                    <a:pt x="658" y="241"/>
                  </a:lnTo>
                  <a:lnTo>
                    <a:pt x="660" y="225"/>
                  </a:lnTo>
                  <a:lnTo>
                    <a:pt x="663" y="206"/>
                  </a:lnTo>
                  <a:lnTo>
                    <a:pt x="665" y="187"/>
                  </a:lnTo>
                  <a:lnTo>
                    <a:pt x="667" y="168"/>
                  </a:lnTo>
                  <a:lnTo>
                    <a:pt x="672" y="149"/>
                  </a:lnTo>
                  <a:lnTo>
                    <a:pt x="675" y="130"/>
                  </a:lnTo>
                  <a:lnTo>
                    <a:pt x="677" y="114"/>
                  </a:lnTo>
                  <a:lnTo>
                    <a:pt x="679" y="95"/>
                  </a:lnTo>
                  <a:lnTo>
                    <a:pt x="670" y="92"/>
                  </a:lnTo>
                  <a:close/>
                  <a:moveTo>
                    <a:pt x="166" y="0"/>
                  </a:moveTo>
                  <a:lnTo>
                    <a:pt x="161" y="0"/>
                  </a:lnTo>
                  <a:lnTo>
                    <a:pt x="161" y="0"/>
                  </a:lnTo>
                  <a:lnTo>
                    <a:pt x="161" y="2"/>
                  </a:lnTo>
                  <a:lnTo>
                    <a:pt x="166" y="0"/>
                  </a:lnTo>
                  <a:lnTo>
                    <a:pt x="166" y="0"/>
                  </a:lnTo>
                  <a:close/>
                  <a:moveTo>
                    <a:pt x="145" y="36"/>
                  </a:moveTo>
                  <a:lnTo>
                    <a:pt x="147" y="36"/>
                  </a:lnTo>
                  <a:lnTo>
                    <a:pt x="145" y="36"/>
                  </a:lnTo>
                  <a:lnTo>
                    <a:pt x="145" y="36"/>
                  </a:lnTo>
                  <a:lnTo>
                    <a:pt x="145" y="33"/>
                  </a:lnTo>
                  <a:lnTo>
                    <a:pt x="145" y="36"/>
                  </a:lnTo>
                  <a:lnTo>
                    <a:pt x="147" y="36"/>
                  </a:lnTo>
                  <a:lnTo>
                    <a:pt x="147" y="36"/>
                  </a:lnTo>
                  <a:lnTo>
                    <a:pt x="147" y="36"/>
                  </a:lnTo>
                  <a:lnTo>
                    <a:pt x="147" y="33"/>
                  </a:lnTo>
                  <a:lnTo>
                    <a:pt x="147" y="33"/>
                  </a:lnTo>
                  <a:lnTo>
                    <a:pt x="147" y="33"/>
                  </a:lnTo>
                  <a:lnTo>
                    <a:pt x="147" y="33"/>
                  </a:lnTo>
                  <a:lnTo>
                    <a:pt x="145" y="33"/>
                  </a:lnTo>
                  <a:lnTo>
                    <a:pt x="145" y="33"/>
                  </a:lnTo>
                  <a:lnTo>
                    <a:pt x="145" y="33"/>
                  </a:lnTo>
                  <a:lnTo>
                    <a:pt x="145" y="33"/>
                  </a:lnTo>
                  <a:lnTo>
                    <a:pt x="142" y="31"/>
                  </a:lnTo>
                  <a:lnTo>
                    <a:pt x="142" y="31"/>
                  </a:lnTo>
                  <a:lnTo>
                    <a:pt x="142" y="33"/>
                  </a:lnTo>
                  <a:lnTo>
                    <a:pt x="145" y="36"/>
                  </a:lnTo>
                  <a:close/>
                  <a:moveTo>
                    <a:pt x="190" y="62"/>
                  </a:moveTo>
                  <a:lnTo>
                    <a:pt x="190" y="62"/>
                  </a:lnTo>
                  <a:lnTo>
                    <a:pt x="192" y="62"/>
                  </a:lnTo>
                  <a:lnTo>
                    <a:pt x="194" y="62"/>
                  </a:lnTo>
                  <a:lnTo>
                    <a:pt x="194" y="62"/>
                  </a:lnTo>
                  <a:lnTo>
                    <a:pt x="194" y="62"/>
                  </a:lnTo>
                  <a:lnTo>
                    <a:pt x="194" y="62"/>
                  </a:lnTo>
                  <a:lnTo>
                    <a:pt x="194" y="59"/>
                  </a:lnTo>
                  <a:lnTo>
                    <a:pt x="192" y="57"/>
                  </a:lnTo>
                  <a:lnTo>
                    <a:pt x="190" y="54"/>
                  </a:lnTo>
                  <a:lnTo>
                    <a:pt x="190" y="54"/>
                  </a:lnTo>
                  <a:lnTo>
                    <a:pt x="190" y="54"/>
                  </a:lnTo>
                  <a:lnTo>
                    <a:pt x="190" y="57"/>
                  </a:lnTo>
                  <a:lnTo>
                    <a:pt x="190" y="57"/>
                  </a:lnTo>
                  <a:lnTo>
                    <a:pt x="187" y="59"/>
                  </a:lnTo>
                  <a:lnTo>
                    <a:pt x="190" y="62"/>
                  </a:lnTo>
                  <a:close/>
                </a:path>
              </a:pathLst>
            </a:custGeom>
            <a:solidFill>
              <a:schemeClr val="accent1"/>
            </a:solidFill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8C6FB3C9-AC73-4666-91C1-5CC228582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9782" y="1335068"/>
              <a:ext cx="205979" cy="364331"/>
            </a:xfrm>
            <a:custGeom>
              <a:avLst/>
              <a:gdLst>
                <a:gd name="T0" fmla="*/ 3 w 173"/>
                <a:gd name="T1" fmla="*/ 43 h 306"/>
                <a:gd name="T2" fmla="*/ 3 w 173"/>
                <a:gd name="T3" fmla="*/ 48 h 306"/>
                <a:gd name="T4" fmla="*/ 0 w 173"/>
                <a:gd name="T5" fmla="*/ 52 h 306"/>
                <a:gd name="T6" fmla="*/ 3 w 173"/>
                <a:gd name="T7" fmla="*/ 64 h 306"/>
                <a:gd name="T8" fmla="*/ 5 w 173"/>
                <a:gd name="T9" fmla="*/ 71 h 306"/>
                <a:gd name="T10" fmla="*/ 3 w 173"/>
                <a:gd name="T11" fmla="*/ 74 h 306"/>
                <a:gd name="T12" fmla="*/ 7 w 173"/>
                <a:gd name="T13" fmla="*/ 78 h 306"/>
                <a:gd name="T14" fmla="*/ 3 w 173"/>
                <a:gd name="T15" fmla="*/ 78 h 306"/>
                <a:gd name="T16" fmla="*/ 3 w 173"/>
                <a:gd name="T17" fmla="*/ 88 h 306"/>
                <a:gd name="T18" fmla="*/ 5 w 173"/>
                <a:gd name="T19" fmla="*/ 90 h 306"/>
                <a:gd name="T20" fmla="*/ 10 w 173"/>
                <a:gd name="T21" fmla="*/ 97 h 306"/>
                <a:gd name="T22" fmla="*/ 14 w 173"/>
                <a:gd name="T23" fmla="*/ 107 h 306"/>
                <a:gd name="T24" fmla="*/ 14 w 173"/>
                <a:gd name="T25" fmla="*/ 116 h 306"/>
                <a:gd name="T26" fmla="*/ 17 w 173"/>
                <a:gd name="T27" fmla="*/ 109 h 306"/>
                <a:gd name="T28" fmla="*/ 22 w 173"/>
                <a:gd name="T29" fmla="*/ 121 h 306"/>
                <a:gd name="T30" fmla="*/ 19 w 173"/>
                <a:gd name="T31" fmla="*/ 138 h 306"/>
                <a:gd name="T32" fmla="*/ 22 w 173"/>
                <a:gd name="T33" fmla="*/ 159 h 306"/>
                <a:gd name="T34" fmla="*/ 24 w 173"/>
                <a:gd name="T35" fmla="*/ 161 h 306"/>
                <a:gd name="T36" fmla="*/ 29 w 173"/>
                <a:gd name="T37" fmla="*/ 175 h 306"/>
                <a:gd name="T38" fmla="*/ 31 w 173"/>
                <a:gd name="T39" fmla="*/ 183 h 306"/>
                <a:gd name="T40" fmla="*/ 36 w 173"/>
                <a:gd name="T41" fmla="*/ 190 h 306"/>
                <a:gd name="T42" fmla="*/ 36 w 173"/>
                <a:gd name="T43" fmla="*/ 206 h 306"/>
                <a:gd name="T44" fmla="*/ 38 w 173"/>
                <a:gd name="T45" fmla="*/ 213 h 306"/>
                <a:gd name="T46" fmla="*/ 40 w 173"/>
                <a:gd name="T47" fmla="*/ 211 h 306"/>
                <a:gd name="T48" fmla="*/ 40 w 173"/>
                <a:gd name="T49" fmla="*/ 206 h 306"/>
                <a:gd name="T50" fmla="*/ 43 w 173"/>
                <a:gd name="T51" fmla="*/ 204 h 306"/>
                <a:gd name="T52" fmla="*/ 50 w 173"/>
                <a:gd name="T53" fmla="*/ 209 h 306"/>
                <a:gd name="T54" fmla="*/ 55 w 173"/>
                <a:gd name="T55" fmla="*/ 213 h 306"/>
                <a:gd name="T56" fmla="*/ 57 w 173"/>
                <a:gd name="T57" fmla="*/ 232 h 306"/>
                <a:gd name="T58" fmla="*/ 66 w 173"/>
                <a:gd name="T59" fmla="*/ 275 h 306"/>
                <a:gd name="T60" fmla="*/ 71 w 173"/>
                <a:gd name="T61" fmla="*/ 291 h 306"/>
                <a:gd name="T62" fmla="*/ 76 w 173"/>
                <a:gd name="T63" fmla="*/ 306 h 306"/>
                <a:gd name="T64" fmla="*/ 107 w 173"/>
                <a:gd name="T65" fmla="*/ 299 h 306"/>
                <a:gd name="T66" fmla="*/ 130 w 173"/>
                <a:gd name="T67" fmla="*/ 296 h 306"/>
                <a:gd name="T68" fmla="*/ 149 w 173"/>
                <a:gd name="T69" fmla="*/ 291 h 306"/>
                <a:gd name="T70" fmla="*/ 137 w 173"/>
                <a:gd name="T71" fmla="*/ 280 h 306"/>
                <a:gd name="T72" fmla="*/ 135 w 173"/>
                <a:gd name="T73" fmla="*/ 273 h 306"/>
                <a:gd name="T74" fmla="*/ 140 w 173"/>
                <a:gd name="T75" fmla="*/ 261 h 306"/>
                <a:gd name="T76" fmla="*/ 137 w 173"/>
                <a:gd name="T77" fmla="*/ 239 h 306"/>
                <a:gd name="T78" fmla="*/ 135 w 173"/>
                <a:gd name="T79" fmla="*/ 232 h 306"/>
                <a:gd name="T80" fmla="*/ 135 w 173"/>
                <a:gd name="T81" fmla="*/ 228 h 306"/>
                <a:gd name="T82" fmla="*/ 135 w 173"/>
                <a:gd name="T83" fmla="*/ 220 h 306"/>
                <a:gd name="T84" fmla="*/ 133 w 173"/>
                <a:gd name="T85" fmla="*/ 185 h 306"/>
                <a:gd name="T86" fmla="*/ 133 w 173"/>
                <a:gd name="T87" fmla="*/ 171 h 306"/>
                <a:gd name="T88" fmla="*/ 140 w 173"/>
                <a:gd name="T89" fmla="*/ 157 h 306"/>
                <a:gd name="T90" fmla="*/ 145 w 173"/>
                <a:gd name="T91" fmla="*/ 135 h 306"/>
                <a:gd name="T92" fmla="*/ 142 w 173"/>
                <a:gd name="T93" fmla="*/ 130 h 306"/>
                <a:gd name="T94" fmla="*/ 140 w 173"/>
                <a:gd name="T95" fmla="*/ 97 h 306"/>
                <a:gd name="T96" fmla="*/ 154 w 173"/>
                <a:gd name="T97" fmla="*/ 86 h 306"/>
                <a:gd name="T98" fmla="*/ 166 w 173"/>
                <a:gd name="T99" fmla="*/ 71 h 306"/>
                <a:gd name="T100" fmla="*/ 171 w 173"/>
                <a:gd name="T101" fmla="*/ 59 h 306"/>
                <a:gd name="T102" fmla="*/ 173 w 173"/>
                <a:gd name="T103" fmla="*/ 52 h 306"/>
                <a:gd name="T104" fmla="*/ 166 w 173"/>
                <a:gd name="T105" fmla="*/ 41 h 306"/>
                <a:gd name="T106" fmla="*/ 161 w 173"/>
                <a:gd name="T107" fmla="*/ 31 h 306"/>
                <a:gd name="T108" fmla="*/ 166 w 173"/>
                <a:gd name="T109" fmla="*/ 10 h 306"/>
                <a:gd name="T110" fmla="*/ 166 w 173"/>
                <a:gd name="T111" fmla="*/ 0 h 306"/>
                <a:gd name="T112" fmla="*/ 121 w 173"/>
                <a:gd name="T113" fmla="*/ 12 h 306"/>
                <a:gd name="T114" fmla="*/ 76 w 173"/>
                <a:gd name="T115" fmla="*/ 24 h 306"/>
                <a:gd name="T116" fmla="*/ 24 w 173"/>
                <a:gd name="T117" fmla="*/ 3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3" h="306">
                  <a:moveTo>
                    <a:pt x="19" y="38"/>
                  </a:moveTo>
                  <a:lnTo>
                    <a:pt x="14" y="38"/>
                  </a:lnTo>
                  <a:lnTo>
                    <a:pt x="14" y="41"/>
                  </a:lnTo>
                  <a:lnTo>
                    <a:pt x="7" y="41"/>
                  </a:lnTo>
                  <a:lnTo>
                    <a:pt x="3" y="43"/>
                  </a:lnTo>
                  <a:lnTo>
                    <a:pt x="3" y="43"/>
                  </a:lnTo>
                  <a:lnTo>
                    <a:pt x="0" y="43"/>
                  </a:lnTo>
                  <a:lnTo>
                    <a:pt x="3" y="45"/>
                  </a:lnTo>
                  <a:lnTo>
                    <a:pt x="3" y="48"/>
                  </a:lnTo>
                  <a:lnTo>
                    <a:pt x="3" y="48"/>
                  </a:lnTo>
                  <a:lnTo>
                    <a:pt x="3" y="50"/>
                  </a:lnTo>
                  <a:lnTo>
                    <a:pt x="3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52"/>
                  </a:lnTo>
                  <a:lnTo>
                    <a:pt x="3" y="55"/>
                  </a:lnTo>
                  <a:lnTo>
                    <a:pt x="3" y="59"/>
                  </a:lnTo>
                  <a:lnTo>
                    <a:pt x="3" y="62"/>
                  </a:lnTo>
                  <a:lnTo>
                    <a:pt x="3" y="64"/>
                  </a:lnTo>
                  <a:lnTo>
                    <a:pt x="3" y="64"/>
                  </a:lnTo>
                  <a:lnTo>
                    <a:pt x="5" y="67"/>
                  </a:lnTo>
                  <a:lnTo>
                    <a:pt x="5" y="67"/>
                  </a:lnTo>
                  <a:lnTo>
                    <a:pt x="5" y="69"/>
                  </a:lnTo>
                  <a:lnTo>
                    <a:pt x="5" y="71"/>
                  </a:lnTo>
                  <a:lnTo>
                    <a:pt x="5" y="71"/>
                  </a:lnTo>
                  <a:lnTo>
                    <a:pt x="5" y="71"/>
                  </a:lnTo>
                  <a:lnTo>
                    <a:pt x="3" y="71"/>
                  </a:lnTo>
                  <a:lnTo>
                    <a:pt x="3" y="74"/>
                  </a:lnTo>
                  <a:lnTo>
                    <a:pt x="3" y="74"/>
                  </a:lnTo>
                  <a:lnTo>
                    <a:pt x="3" y="74"/>
                  </a:lnTo>
                  <a:lnTo>
                    <a:pt x="5" y="76"/>
                  </a:lnTo>
                  <a:lnTo>
                    <a:pt x="5" y="76"/>
                  </a:lnTo>
                  <a:lnTo>
                    <a:pt x="7" y="76"/>
                  </a:lnTo>
                  <a:lnTo>
                    <a:pt x="7" y="78"/>
                  </a:lnTo>
                  <a:lnTo>
                    <a:pt x="7" y="78"/>
                  </a:lnTo>
                  <a:lnTo>
                    <a:pt x="7" y="81"/>
                  </a:lnTo>
                  <a:lnTo>
                    <a:pt x="7" y="81"/>
                  </a:lnTo>
                  <a:lnTo>
                    <a:pt x="5" y="78"/>
                  </a:lnTo>
                  <a:lnTo>
                    <a:pt x="5" y="78"/>
                  </a:lnTo>
                  <a:lnTo>
                    <a:pt x="3" y="78"/>
                  </a:lnTo>
                  <a:lnTo>
                    <a:pt x="3" y="78"/>
                  </a:lnTo>
                  <a:lnTo>
                    <a:pt x="3" y="81"/>
                  </a:lnTo>
                  <a:lnTo>
                    <a:pt x="5" y="83"/>
                  </a:lnTo>
                  <a:lnTo>
                    <a:pt x="5" y="86"/>
                  </a:lnTo>
                  <a:lnTo>
                    <a:pt x="3" y="88"/>
                  </a:lnTo>
                  <a:lnTo>
                    <a:pt x="5" y="88"/>
                  </a:lnTo>
                  <a:lnTo>
                    <a:pt x="5" y="90"/>
                  </a:lnTo>
                  <a:lnTo>
                    <a:pt x="5" y="90"/>
                  </a:lnTo>
                  <a:lnTo>
                    <a:pt x="5" y="90"/>
                  </a:lnTo>
                  <a:lnTo>
                    <a:pt x="5" y="90"/>
                  </a:lnTo>
                  <a:lnTo>
                    <a:pt x="5" y="93"/>
                  </a:lnTo>
                  <a:lnTo>
                    <a:pt x="7" y="95"/>
                  </a:lnTo>
                  <a:lnTo>
                    <a:pt x="7" y="97"/>
                  </a:lnTo>
                  <a:lnTo>
                    <a:pt x="10" y="97"/>
                  </a:lnTo>
                  <a:lnTo>
                    <a:pt x="10" y="97"/>
                  </a:lnTo>
                  <a:lnTo>
                    <a:pt x="12" y="100"/>
                  </a:lnTo>
                  <a:lnTo>
                    <a:pt x="12" y="102"/>
                  </a:lnTo>
                  <a:lnTo>
                    <a:pt x="10" y="104"/>
                  </a:lnTo>
                  <a:lnTo>
                    <a:pt x="12" y="107"/>
                  </a:lnTo>
                  <a:lnTo>
                    <a:pt x="14" y="107"/>
                  </a:lnTo>
                  <a:lnTo>
                    <a:pt x="14" y="109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4" y="114"/>
                  </a:lnTo>
                  <a:lnTo>
                    <a:pt x="14" y="116"/>
                  </a:lnTo>
                  <a:lnTo>
                    <a:pt x="14" y="114"/>
                  </a:lnTo>
                  <a:lnTo>
                    <a:pt x="14" y="112"/>
                  </a:lnTo>
                  <a:lnTo>
                    <a:pt x="14" y="109"/>
                  </a:lnTo>
                  <a:lnTo>
                    <a:pt x="14" y="109"/>
                  </a:lnTo>
                  <a:lnTo>
                    <a:pt x="17" y="109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9" y="116"/>
                  </a:lnTo>
                  <a:lnTo>
                    <a:pt x="19" y="119"/>
                  </a:lnTo>
                  <a:lnTo>
                    <a:pt x="22" y="121"/>
                  </a:lnTo>
                  <a:lnTo>
                    <a:pt x="22" y="126"/>
                  </a:lnTo>
                  <a:lnTo>
                    <a:pt x="22" y="126"/>
                  </a:lnTo>
                  <a:lnTo>
                    <a:pt x="24" y="128"/>
                  </a:lnTo>
                  <a:lnTo>
                    <a:pt x="24" y="130"/>
                  </a:lnTo>
                  <a:lnTo>
                    <a:pt x="19" y="138"/>
                  </a:lnTo>
                  <a:lnTo>
                    <a:pt x="17" y="140"/>
                  </a:lnTo>
                  <a:lnTo>
                    <a:pt x="19" y="142"/>
                  </a:lnTo>
                  <a:lnTo>
                    <a:pt x="19" y="157"/>
                  </a:lnTo>
                  <a:lnTo>
                    <a:pt x="22" y="161"/>
                  </a:lnTo>
                  <a:lnTo>
                    <a:pt x="22" y="159"/>
                  </a:lnTo>
                  <a:lnTo>
                    <a:pt x="22" y="159"/>
                  </a:lnTo>
                  <a:lnTo>
                    <a:pt x="24" y="159"/>
                  </a:lnTo>
                  <a:lnTo>
                    <a:pt x="24" y="159"/>
                  </a:lnTo>
                  <a:lnTo>
                    <a:pt x="24" y="159"/>
                  </a:lnTo>
                  <a:lnTo>
                    <a:pt x="24" y="161"/>
                  </a:lnTo>
                  <a:lnTo>
                    <a:pt x="24" y="164"/>
                  </a:lnTo>
                  <a:lnTo>
                    <a:pt x="26" y="168"/>
                  </a:lnTo>
                  <a:lnTo>
                    <a:pt x="26" y="171"/>
                  </a:lnTo>
                  <a:lnTo>
                    <a:pt x="29" y="173"/>
                  </a:lnTo>
                  <a:lnTo>
                    <a:pt x="29" y="175"/>
                  </a:lnTo>
                  <a:lnTo>
                    <a:pt x="31" y="175"/>
                  </a:lnTo>
                  <a:lnTo>
                    <a:pt x="31" y="178"/>
                  </a:lnTo>
                  <a:lnTo>
                    <a:pt x="31" y="178"/>
                  </a:lnTo>
                  <a:lnTo>
                    <a:pt x="31" y="180"/>
                  </a:lnTo>
                  <a:lnTo>
                    <a:pt x="31" y="183"/>
                  </a:lnTo>
                  <a:lnTo>
                    <a:pt x="31" y="183"/>
                  </a:lnTo>
                  <a:lnTo>
                    <a:pt x="33" y="185"/>
                  </a:lnTo>
                  <a:lnTo>
                    <a:pt x="36" y="185"/>
                  </a:lnTo>
                  <a:lnTo>
                    <a:pt x="36" y="187"/>
                  </a:lnTo>
                  <a:lnTo>
                    <a:pt x="36" y="190"/>
                  </a:lnTo>
                  <a:lnTo>
                    <a:pt x="36" y="190"/>
                  </a:lnTo>
                  <a:lnTo>
                    <a:pt x="36" y="192"/>
                  </a:lnTo>
                  <a:lnTo>
                    <a:pt x="36" y="204"/>
                  </a:lnTo>
                  <a:lnTo>
                    <a:pt x="36" y="204"/>
                  </a:lnTo>
                  <a:lnTo>
                    <a:pt x="36" y="206"/>
                  </a:lnTo>
                  <a:lnTo>
                    <a:pt x="36" y="209"/>
                  </a:lnTo>
                  <a:lnTo>
                    <a:pt x="36" y="211"/>
                  </a:lnTo>
                  <a:lnTo>
                    <a:pt x="36" y="211"/>
                  </a:lnTo>
                  <a:lnTo>
                    <a:pt x="38" y="213"/>
                  </a:lnTo>
                  <a:lnTo>
                    <a:pt x="38" y="213"/>
                  </a:lnTo>
                  <a:lnTo>
                    <a:pt x="38" y="213"/>
                  </a:lnTo>
                  <a:lnTo>
                    <a:pt x="38" y="213"/>
                  </a:lnTo>
                  <a:lnTo>
                    <a:pt x="40" y="211"/>
                  </a:lnTo>
                  <a:lnTo>
                    <a:pt x="40" y="211"/>
                  </a:lnTo>
                  <a:lnTo>
                    <a:pt x="40" y="211"/>
                  </a:lnTo>
                  <a:lnTo>
                    <a:pt x="40" y="211"/>
                  </a:lnTo>
                  <a:lnTo>
                    <a:pt x="40" y="209"/>
                  </a:lnTo>
                  <a:lnTo>
                    <a:pt x="40" y="206"/>
                  </a:lnTo>
                  <a:lnTo>
                    <a:pt x="40" y="206"/>
                  </a:lnTo>
                  <a:lnTo>
                    <a:pt x="40" y="206"/>
                  </a:lnTo>
                  <a:lnTo>
                    <a:pt x="40" y="206"/>
                  </a:lnTo>
                  <a:lnTo>
                    <a:pt x="43" y="204"/>
                  </a:lnTo>
                  <a:lnTo>
                    <a:pt x="43" y="204"/>
                  </a:lnTo>
                  <a:lnTo>
                    <a:pt x="43" y="204"/>
                  </a:lnTo>
                  <a:lnTo>
                    <a:pt x="43" y="204"/>
                  </a:lnTo>
                  <a:lnTo>
                    <a:pt x="45" y="204"/>
                  </a:lnTo>
                  <a:lnTo>
                    <a:pt x="45" y="204"/>
                  </a:lnTo>
                  <a:lnTo>
                    <a:pt x="48" y="204"/>
                  </a:lnTo>
                  <a:lnTo>
                    <a:pt x="48" y="206"/>
                  </a:lnTo>
                  <a:lnTo>
                    <a:pt x="50" y="209"/>
                  </a:lnTo>
                  <a:lnTo>
                    <a:pt x="50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5" y="213"/>
                  </a:lnTo>
                  <a:lnTo>
                    <a:pt x="55" y="216"/>
                  </a:lnTo>
                  <a:lnTo>
                    <a:pt x="55" y="218"/>
                  </a:lnTo>
                  <a:lnTo>
                    <a:pt x="55" y="220"/>
                  </a:lnTo>
                  <a:lnTo>
                    <a:pt x="57" y="225"/>
                  </a:lnTo>
                  <a:lnTo>
                    <a:pt x="57" y="232"/>
                  </a:lnTo>
                  <a:lnTo>
                    <a:pt x="59" y="239"/>
                  </a:lnTo>
                  <a:lnTo>
                    <a:pt x="62" y="246"/>
                  </a:lnTo>
                  <a:lnTo>
                    <a:pt x="64" y="261"/>
                  </a:lnTo>
                  <a:lnTo>
                    <a:pt x="66" y="268"/>
                  </a:lnTo>
                  <a:lnTo>
                    <a:pt x="66" y="275"/>
                  </a:lnTo>
                  <a:lnTo>
                    <a:pt x="69" y="280"/>
                  </a:lnTo>
                  <a:lnTo>
                    <a:pt x="69" y="284"/>
                  </a:lnTo>
                  <a:lnTo>
                    <a:pt x="71" y="289"/>
                  </a:lnTo>
                  <a:lnTo>
                    <a:pt x="71" y="291"/>
                  </a:lnTo>
                  <a:lnTo>
                    <a:pt x="71" y="291"/>
                  </a:lnTo>
                  <a:lnTo>
                    <a:pt x="71" y="294"/>
                  </a:lnTo>
                  <a:lnTo>
                    <a:pt x="71" y="296"/>
                  </a:lnTo>
                  <a:lnTo>
                    <a:pt x="71" y="301"/>
                  </a:lnTo>
                  <a:lnTo>
                    <a:pt x="74" y="303"/>
                  </a:lnTo>
                  <a:lnTo>
                    <a:pt x="76" y="306"/>
                  </a:lnTo>
                  <a:lnTo>
                    <a:pt x="90" y="303"/>
                  </a:lnTo>
                  <a:lnTo>
                    <a:pt x="95" y="303"/>
                  </a:lnTo>
                  <a:lnTo>
                    <a:pt x="100" y="301"/>
                  </a:lnTo>
                  <a:lnTo>
                    <a:pt x="102" y="301"/>
                  </a:lnTo>
                  <a:lnTo>
                    <a:pt x="107" y="299"/>
                  </a:lnTo>
                  <a:lnTo>
                    <a:pt x="111" y="299"/>
                  </a:lnTo>
                  <a:lnTo>
                    <a:pt x="116" y="299"/>
                  </a:lnTo>
                  <a:lnTo>
                    <a:pt x="121" y="296"/>
                  </a:lnTo>
                  <a:lnTo>
                    <a:pt x="126" y="296"/>
                  </a:lnTo>
                  <a:lnTo>
                    <a:pt x="130" y="296"/>
                  </a:lnTo>
                  <a:lnTo>
                    <a:pt x="135" y="294"/>
                  </a:lnTo>
                  <a:lnTo>
                    <a:pt x="140" y="294"/>
                  </a:lnTo>
                  <a:lnTo>
                    <a:pt x="145" y="291"/>
                  </a:lnTo>
                  <a:lnTo>
                    <a:pt x="149" y="291"/>
                  </a:lnTo>
                  <a:lnTo>
                    <a:pt x="149" y="291"/>
                  </a:lnTo>
                  <a:lnTo>
                    <a:pt x="147" y="287"/>
                  </a:lnTo>
                  <a:lnTo>
                    <a:pt x="145" y="287"/>
                  </a:lnTo>
                  <a:lnTo>
                    <a:pt x="140" y="282"/>
                  </a:lnTo>
                  <a:lnTo>
                    <a:pt x="137" y="282"/>
                  </a:lnTo>
                  <a:lnTo>
                    <a:pt x="137" y="280"/>
                  </a:lnTo>
                  <a:lnTo>
                    <a:pt x="137" y="280"/>
                  </a:lnTo>
                  <a:lnTo>
                    <a:pt x="135" y="277"/>
                  </a:lnTo>
                  <a:lnTo>
                    <a:pt x="135" y="275"/>
                  </a:lnTo>
                  <a:lnTo>
                    <a:pt x="135" y="275"/>
                  </a:lnTo>
                  <a:lnTo>
                    <a:pt x="135" y="273"/>
                  </a:lnTo>
                  <a:lnTo>
                    <a:pt x="137" y="270"/>
                  </a:lnTo>
                  <a:lnTo>
                    <a:pt x="135" y="265"/>
                  </a:lnTo>
                  <a:lnTo>
                    <a:pt x="135" y="263"/>
                  </a:lnTo>
                  <a:lnTo>
                    <a:pt x="137" y="263"/>
                  </a:lnTo>
                  <a:lnTo>
                    <a:pt x="140" y="261"/>
                  </a:lnTo>
                  <a:lnTo>
                    <a:pt x="140" y="258"/>
                  </a:lnTo>
                  <a:lnTo>
                    <a:pt x="137" y="254"/>
                  </a:lnTo>
                  <a:lnTo>
                    <a:pt x="137" y="246"/>
                  </a:lnTo>
                  <a:lnTo>
                    <a:pt x="137" y="244"/>
                  </a:lnTo>
                  <a:lnTo>
                    <a:pt x="137" y="239"/>
                  </a:lnTo>
                  <a:lnTo>
                    <a:pt x="135" y="239"/>
                  </a:lnTo>
                  <a:lnTo>
                    <a:pt x="135" y="235"/>
                  </a:lnTo>
                  <a:lnTo>
                    <a:pt x="135" y="232"/>
                  </a:lnTo>
                  <a:lnTo>
                    <a:pt x="135" y="232"/>
                  </a:lnTo>
                  <a:lnTo>
                    <a:pt x="135" y="232"/>
                  </a:lnTo>
                  <a:lnTo>
                    <a:pt x="135" y="230"/>
                  </a:lnTo>
                  <a:lnTo>
                    <a:pt x="135" y="230"/>
                  </a:lnTo>
                  <a:lnTo>
                    <a:pt x="135" y="230"/>
                  </a:lnTo>
                  <a:lnTo>
                    <a:pt x="135" y="230"/>
                  </a:lnTo>
                  <a:lnTo>
                    <a:pt x="135" y="228"/>
                  </a:lnTo>
                  <a:lnTo>
                    <a:pt x="135" y="228"/>
                  </a:lnTo>
                  <a:lnTo>
                    <a:pt x="135" y="225"/>
                  </a:lnTo>
                  <a:lnTo>
                    <a:pt x="135" y="225"/>
                  </a:lnTo>
                  <a:lnTo>
                    <a:pt x="137" y="223"/>
                  </a:lnTo>
                  <a:lnTo>
                    <a:pt x="135" y="220"/>
                  </a:lnTo>
                  <a:lnTo>
                    <a:pt x="135" y="216"/>
                  </a:lnTo>
                  <a:lnTo>
                    <a:pt x="130" y="194"/>
                  </a:lnTo>
                  <a:lnTo>
                    <a:pt x="130" y="192"/>
                  </a:lnTo>
                  <a:lnTo>
                    <a:pt x="130" y="190"/>
                  </a:lnTo>
                  <a:lnTo>
                    <a:pt x="133" y="185"/>
                  </a:lnTo>
                  <a:lnTo>
                    <a:pt x="133" y="183"/>
                  </a:lnTo>
                  <a:lnTo>
                    <a:pt x="133" y="180"/>
                  </a:lnTo>
                  <a:lnTo>
                    <a:pt x="133" y="175"/>
                  </a:lnTo>
                  <a:lnTo>
                    <a:pt x="133" y="171"/>
                  </a:lnTo>
                  <a:lnTo>
                    <a:pt x="133" y="171"/>
                  </a:lnTo>
                  <a:lnTo>
                    <a:pt x="135" y="168"/>
                  </a:lnTo>
                  <a:lnTo>
                    <a:pt x="135" y="166"/>
                  </a:lnTo>
                  <a:lnTo>
                    <a:pt x="140" y="161"/>
                  </a:lnTo>
                  <a:lnTo>
                    <a:pt x="140" y="159"/>
                  </a:lnTo>
                  <a:lnTo>
                    <a:pt x="140" y="157"/>
                  </a:lnTo>
                  <a:lnTo>
                    <a:pt x="140" y="154"/>
                  </a:lnTo>
                  <a:lnTo>
                    <a:pt x="140" y="152"/>
                  </a:lnTo>
                  <a:lnTo>
                    <a:pt x="140" y="147"/>
                  </a:lnTo>
                  <a:lnTo>
                    <a:pt x="140" y="145"/>
                  </a:lnTo>
                  <a:lnTo>
                    <a:pt x="145" y="135"/>
                  </a:lnTo>
                  <a:lnTo>
                    <a:pt x="145" y="135"/>
                  </a:lnTo>
                  <a:lnTo>
                    <a:pt x="142" y="135"/>
                  </a:lnTo>
                  <a:lnTo>
                    <a:pt x="142" y="133"/>
                  </a:lnTo>
                  <a:lnTo>
                    <a:pt x="142" y="133"/>
                  </a:lnTo>
                  <a:lnTo>
                    <a:pt x="142" y="130"/>
                  </a:lnTo>
                  <a:lnTo>
                    <a:pt x="145" y="123"/>
                  </a:lnTo>
                  <a:lnTo>
                    <a:pt x="145" y="119"/>
                  </a:lnTo>
                  <a:lnTo>
                    <a:pt x="142" y="114"/>
                  </a:lnTo>
                  <a:lnTo>
                    <a:pt x="140" y="104"/>
                  </a:lnTo>
                  <a:lnTo>
                    <a:pt x="140" y="97"/>
                  </a:lnTo>
                  <a:lnTo>
                    <a:pt x="140" y="93"/>
                  </a:lnTo>
                  <a:lnTo>
                    <a:pt x="142" y="90"/>
                  </a:lnTo>
                  <a:lnTo>
                    <a:pt x="147" y="88"/>
                  </a:lnTo>
                  <a:lnTo>
                    <a:pt x="152" y="88"/>
                  </a:lnTo>
                  <a:lnTo>
                    <a:pt x="154" y="86"/>
                  </a:lnTo>
                  <a:lnTo>
                    <a:pt x="156" y="86"/>
                  </a:lnTo>
                  <a:lnTo>
                    <a:pt x="156" y="81"/>
                  </a:lnTo>
                  <a:lnTo>
                    <a:pt x="159" y="78"/>
                  </a:lnTo>
                  <a:lnTo>
                    <a:pt x="166" y="71"/>
                  </a:lnTo>
                  <a:lnTo>
                    <a:pt x="166" y="71"/>
                  </a:lnTo>
                  <a:lnTo>
                    <a:pt x="168" y="69"/>
                  </a:lnTo>
                  <a:lnTo>
                    <a:pt x="168" y="67"/>
                  </a:lnTo>
                  <a:lnTo>
                    <a:pt x="171" y="64"/>
                  </a:lnTo>
                  <a:lnTo>
                    <a:pt x="173" y="59"/>
                  </a:lnTo>
                  <a:lnTo>
                    <a:pt x="171" y="59"/>
                  </a:lnTo>
                  <a:lnTo>
                    <a:pt x="171" y="57"/>
                  </a:lnTo>
                  <a:lnTo>
                    <a:pt x="171" y="55"/>
                  </a:lnTo>
                  <a:lnTo>
                    <a:pt x="171" y="52"/>
                  </a:lnTo>
                  <a:lnTo>
                    <a:pt x="173" y="52"/>
                  </a:lnTo>
                  <a:lnTo>
                    <a:pt x="173" y="52"/>
                  </a:lnTo>
                  <a:lnTo>
                    <a:pt x="173" y="50"/>
                  </a:lnTo>
                  <a:lnTo>
                    <a:pt x="173" y="50"/>
                  </a:lnTo>
                  <a:lnTo>
                    <a:pt x="173" y="48"/>
                  </a:lnTo>
                  <a:lnTo>
                    <a:pt x="171" y="48"/>
                  </a:lnTo>
                  <a:lnTo>
                    <a:pt x="166" y="41"/>
                  </a:lnTo>
                  <a:lnTo>
                    <a:pt x="166" y="41"/>
                  </a:lnTo>
                  <a:lnTo>
                    <a:pt x="166" y="38"/>
                  </a:lnTo>
                  <a:lnTo>
                    <a:pt x="163" y="36"/>
                  </a:lnTo>
                  <a:lnTo>
                    <a:pt x="161" y="36"/>
                  </a:lnTo>
                  <a:lnTo>
                    <a:pt x="161" y="31"/>
                  </a:lnTo>
                  <a:lnTo>
                    <a:pt x="163" y="26"/>
                  </a:lnTo>
                  <a:lnTo>
                    <a:pt x="166" y="22"/>
                  </a:lnTo>
                  <a:lnTo>
                    <a:pt x="168" y="15"/>
                  </a:lnTo>
                  <a:lnTo>
                    <a:pt x="168" y="12"/>
                  </a:lnTo>
                  <a:lnTo>
                    <a:pt x="166" y="10"/>
                  </a:lnTo>
                  <a:lnTo>
                    <a:pt x="166" y="7"/>
                  </a:lnTo>
                  <a:lnTo>
                    <a:pt x="163" y="5"/>
                  </a:lnTo>
                  <a:lnTo>
                    <a:pt x="163" y="3"/>
                  </a:lnTo>
                  <a:lnTo>
                    <a:pt x="163" y="0"/>
                  </a:lnTo>
                  <a:lnTo>
                    <a:pt x="166" y="0"/>
                  </a:lnTo>
                  <a:lnTo>
                    <a:pt x="156" y="3"/>
                  </a:lnTo>
                  <a:lnTo>
                    <a:pt x="147" y="5"/>
                  </a:lnTo>
                  <a:lnTo>
                    <a:pt x="137" y="7"/>
                  </a:lnTo>
                  <a:lnTo>
                    <a:pt x="130" y="10"/>
                  </a:lnTo>
                  <a:lnTo>
                    <a:pt x="121" y="12"/>
                  </a:lnTo>
                  <a:lnTo>
                    <a:pt x="111" y="15"/>
                  </a:lnTo>
                  <a:lnTo>
                    <a:pt x="104" y="17"/>
                  </a:lnTo>
                  <a:lnTo>
                    <a:pt x="95" y="19"/>
                  </a:lnTo>
                  <a:lnTo>
                    <a:pt x="85" y="22"/>
                  </a:lnTo>
                  <a:lnTo>
                    <a:pt x="76" y="24"/>
                  </a:lnTo>
                  <a:lnTo>
                    <a:pt x="69" y="26"/>
                  </a:lnTo>
                  <a:lnTo>
                    <a:pt x="59" y="29"/>
                  </a:lnTo>
                  <a:lnTo>
                    <a:pt x="40" y="33"/>
                  </a:lnTo>
                  <a:lnTo>
                    <a:pt x="33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2" y="38"/>
                  </a:lnTo>
                  <a:lnTo>
                    <a:pt x="19" y="38"/>
                  </a:lnTo>
                  <a:close/>
                </a:path>
              </a:pathLst>
            </a:custGeom>
            <a:grpFill/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8AA58C39-5AA3-4AE2-8C44-D374A63AFF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31810" y="2295903"/>
              <a:ext cx="946547" cy="521494"/>
            </a:xfrm>
            <a:custGeom>
              <a:avLst/>
              <a:gdLst>
                <a:gd name="T0" fmla="*/ 769 w 795"/>
                <a:gd name="T1" fmla="*/ 192 h 438"/>
                <a:gd name="T2" fmla="*/ 757 w 795"/>
                <a:gd name="T3" fmla="*/ 128 h 438"/>
                <a:gd name="T4" fmla="*/ 752 w 795"/>
                <a:gd name="T5" fmla="*/ 150 h 438"/>
                <a:gd name="T6" fmla="*/ 740 w 795"/>
                <a:gd name="T7" fmla="*/ 173 h 438"/>
                <a:gd name="T8" fmla="*/ 740 w 795"/>
                <a:gd name="T9" fmla="*/ 197 h 438"/>
                <a:gd name="T10" fmla="*/ 750 w 795"/>
                <a:gd name="T11" fmla="*/ 232 h 438"/>
                <a:gd name="T12" fmla="*/ 757 w 795"/>
                <a:gd name="T13" fmla="*/ 197 h 438"/>
                <a:gd name="T14" fmla="*/ 769 w 795"/>
                <a:gd name="T15" fmla="*/ 180 h 438"/>
                <a:gd name="T16" fmla="*/ 781 w 795"/>
                <a:gd name="T17" fmla="*/ 116 h 438"/>
                <a:gd name="T18" fmla="*/ 785 w 795"/>
                <a:gd name="T19" fmla="*/ 131 h 438"/>
                <a:gd name="T20" fmla="*/ 722 w 795"/>
                <a:gd name="T21" fmla="*/ 268 h 438"/>
                <a:gd name="T22" fmla="*/ 703 w 795"/>
                <a:gd name="T23" fmla="*/ 270 h 438"/>
                <a:gd name="T24" fmla="*/ 677 w 795"/>
                <a:gd name="T25" fmla="*/ 242 h 438"/>
                <a:gd name="T26" fmla="*/ 620 w 795"/>
                <a:gd name="T27" fmla="*/ 239 h 438"/>
                <a:gd name="T28" fmla="*/ 639 w 795"/>
                <a:gd name="T29" fmla="*/ 237 h 438"/>
                <a:gd name="T30" fmla="*/ 660 w 795"/>
                <a:gd name="T31" fmla="*/ 237 h 438"/>
                <a:gd name="T32" fmla="*/ 691 w 795"/>
                <a:gd name="T33" fmla="*/ 251 h 438"/>
                <a:gd name="T34" fmla="*/ 717 w 795"/>
                <a:gd name="T35" fmla="*/ 242 h 438"/>
                <a:gd name="T36" fmla="*/ 670 w 795"/>
                <a:gd name="T37" fmla="*/ 216 h 438"/>
                <a:gd name="T38" fmla="*/ 691 w 795"/>
                <a:gd name="T39" fmla="*/ 225 h 438"/>
                <a:gd name="T40" fmla="*/ 698 w 795"/>
                <a:gd name="T41" fmla="*/ 211 h 438"/>
                <a:gd name="T42" fmla="*/ 710 w 795"/>
                <a:gd name="T43" fmla="*/ 202 h 438"/>
                <a:gd name="T44" fmla="*/ 698 w 795"/>
                <a:gd name="T45" fmla="*/ 187 h 438"/>
                <a:gd name="T46" fmla="*/ 662 w 795"/>
                <a:gd name="T47" fmla="*/ 168 h 438"/>
                <a:gd name="T48" fmla="*/ 634 w 795"/>
                <a:gd name="T49" fmla="*/ 150 h 438"/>
                <a:gd name="T50" fmla="*/ 617 w 795"/>
                <a:gd name="T51" fmla="*/ 133 h 438"/>
                <a:gd name="T52" fmla="*/ 665 w 795"/>
                <a:gd name="T53" fmla="*/ 166 h 438"/>
                <a:gd name="T54" fmla="*/ 688 w 795"/>
                <a:gd name="T55" fmla="*/ 180 h 438"/>
                <a:gd name="T56" fmla="*/ 698 w 795"/>
                <a:gd name="T57" fmla="*/ 168 h 438"/>
                <a:gd name="T58" fmla="*/ 696 w 795"/>
                <a:gd name="T59" fmla="*/ 142 h 438"/>
                <a:gd name="T60" fmla="*/ 662 w 795"/>
                <a:gd name="T61" fmla="*/ 128 h 438"/>
                <a:gd name="T62" fmla="*/ 625 w 795"/>
                <a:gd name="T63" fmla="*/ 123 h 438"/>
                <a:gd name="T64" fmla="*/ 613 w 795"/>
                <a:gd name="T65" fmla="*/ 102 h 438"/>
                <a:gd name="T66" fmla="*/ 584 w 795"/>
                <a:gd name="T67" fmla="*/ 102 h 438"/>
                <a:gd name="T68" fmla="*/ 594 w 795"/>
                <a:gd name="T69" fmla="*/ 76 h 438"/>
                <a:gd name="T70" fmla="*/ 599 w 795"/>
                <a:gd name="T71" fmla="*/ 45 h 438"/>
                <a:gd name="T72" fmla="*/ 558 w 795"/>
                <a:gd name="T73" fmla="*/ 29 h 438"/>
                <a:gd name="T74" fmla="*/ 521 w 795"/>
                <a:gd name="T75" fmla="*/ 5 h 438"/>
                <a:gd name="T76" fmla="*/ 459 w 795"/>
                <a:gd name="T77" fmla="*/ 5 h 438"/>
                <a:gd name="T78" fmla="*/ 459 w 795"/>
                <a:gd name="T79" fmla="*/ 34 h 438"/>
                <a:gd name="T80" fmla="*/ 445 w 795"/>
                <a:gd name="T81" fmla="*/ 64 h 438"/>
                <a:gd name="T82" fmla="*/ 431 w 795"/>
                <a:gd name="T83" fmla="*/ 81 h 438"/>
                <a:gd name="T84" fmla="*/ 407 w 795"/>
                <a:gd name="T85" fmla="*/ 109 h 438"/>
                <a:gd name="T86" fmla="*/ 393 w 795"/>
                <a:gd name="T87" fmla="*/ 142 h 438"/>
                <a:gd name="T88" fmla="*/ 355 w 795"/>
                <a:gd name="T89" fmla="*/ 131 h 438"/>
                <a:gd name="T90" fmla="*/ 348 w 795"/>
                <a:gd name="T91" fmla="*/ 161 h 438"/>
                <a:gd name="T92" fmla="*/ 338 w 795"/>
                <a:gd name="T93" fmla="*/ 187 h 438"/>
                <a:gd name="T94" fmla="*/ 319 w 795"/>
                <a:gd name="T95" fmla="*/ 256 h 438"/>
                <a:gd name="T96" fmla="*/ 315 w 795"/>
                <a:gd name="T97" fmla="*/ 273 h 438"/>
                <a:gd name="T98" fmla="*/ 284 w 795"/>
                <a:gd name="T99" fmla="*/ 289 h 438"/>
                <a:gd name="T100" fmla="*/ 263 w 795"/>
                <a:gd name="T101" fmla="*/ 292 h 438"/>
                <a:gd name="T102" fmla="*/ 251 w 795"/>
                <a:gd name="T103" fmla="*/ 310 h 438"/>
                <a:gd name="T104" fmla="*/ 213 w 795"/>
                <a:gd name="T105" fmla="*/ 313 h 438"/>
                <a:gd name="T106" fmla="*/ 182 w 795"/>
                <a:gd name="T107" fmla="*/ 329 h 438"/>
                <a:gd name="T108" fmla="*/ 159 w 795"/>
                <a:gd name="T109" fmla="*/ 318 h 438"/>
                <a:gd name="T110" fmla="*/ 154 w 795"/>
                <a:gd name="T111" fmla="*/ 301 h 438"/>
                <a:gd name="T112" fmla="*/ 88 w 795"/>
                <a:gd name="T113" fmla="*/ 365 h 438"/>
                <a:gd name="T114" fmla="*/ 73 w 795"/>
                <a:gd name="T115" fmla="*/ 391 h 438"/>
                <a:gd name="T116" fmla="*/ 26 w 795"/>
                <a:gd name="T117" fmla="*/ 424 h 438"/>
                <a:gd name="T118" fmla="*/ 166 w 795"/>
                <a:gd name="T119" fmla="*/ 412 h 438"/>
                <a:gd name="T120" fmla="*/ 360 w 795"/>
                <a:gd name="T121" fmla="*/ 381 h 438"/>
                <a:gd name="T122" fmla="*/ 724 w 795"/>
                <a:gd name="T123" fmla="*/ 313 h 438"/>
                <a:gd name="T124" fmla="*/ 771 w 795"/>
                <a:gd name="T125" fmla="*/ 296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95" h="438">
                  <a:moveTo>
                    <a:pt x="767" y="301"/>
                  </a:moveTo>
                  <a:lnTo>
                    <a:pt x="767" y="303"/>
                  </a:lnTo>
                  <a:lnTo>
                    <a:pt x="767" y="303"/>
                  </a:lnTo>
                  <a:lnTo>
                    <a:pt x="767" y="303"/>
                  </a:lnTo>
                  <a:lnTo>
                    <a:pt x="769" y="303"/>
                  </a:lnTo>
                  <a:lnTo>
                    <a:pt x="769" y="303"/>
                  </a:lnTo>
                  <a:lnTo>
                    <a:pt x="769" y="301"/>
                  </a:lnTo>
                  <a:lnTo>
                    <a:pt x="767" y="301"/>
                  </a:lnTo>
                  <a:close/>
                  <a:moveTo>
                    <a:pt x="759" y="218"/>
                  </a:moveTo>
                  <a:lnTo>
                    <a:pt x="757" y="218"/>
                  </a:lnTo>
                  <a:lnTo>
                    <a:pt x="759" y="221"/>
                  </a:lnTo>
                  <a:lnTo>
                    <a:pt x="762" y="218"/>
                  </a:lnTo>
                  <a:lnTo>
                    <a:pt x="762" y="216"/>
                  </a:lnTo>
                  <a:lnTo>
                    <a:pt x="762" y="213"/>
                  </a:lnTo>
                  <a:lnTo>
                    <a:pt x="762" y="209"/>
                  </a:lnTo>
                  <a:lnTo>
                    <a:pt x="762" y="209"/>
                  </a:lnTo>
                  <a:lnTo>
                    <a:pt x="762" y="211"/>
                  </a:lnTo>
                  <a:lnTo>
                    <a:pt x="762" y="213"/>
                  </a:lnTo>
                  <a:lnTo>
                    <a:pt x="759" y="216"/>
                  </a:lnTo>
                  <a:lnTo>
                    <a:pt x="759" y="218"/>
                  </a:lnTo>
                  <a:close/>
                  <a:moveTo>
                    <a:pt x="769" y="192"/>
                  </a:moveTo>
                  <a:lnTo>
                    <a:pt x="769" y="190"/>
                  </a:lnTo>
                  <a:lnTo>
                    <a:pt x="769" y="187"/>
                  </a:lnTo>
                  <a:lnTo>
                    <a:pt x="769" y="187"/>
                  </a:lnTo>
                  <a:lnTo>
                    <a:pt x="767" y="187"/>
                  </a:lnTo>
                  <a:lnTo>
                    <a:pt x="767" y="194"/>
                  </a:lnTo>
                  <a:lnTo>
                    <a:pt x="767" y="197"/>
                  </a:lnTo>
                  <a:lnTo>
                    <a:pt x="767" y="197"/>
                  </a:lnTo>
                  <a:lnTo>
                    <a:pt x="767" y="197"/>
                  </a:lnTo>
                  <a:lnTo>
                    <a:pt x="769" y="192"/>
                  </a:lnTo>
                  <a:close/>
                  <a:moveTo>
                    <a:pt x="781" y="114"/>
                  </a:moveTo>
                  <a:lnTo>
                    <a:pt x="778" y="114"/>
                  </a:lnTo>
                  <a:lnTo>
                    <a:pt x="774" y="116"/>
                  </a:lnTo>
                  <a:lnTo>
                    <a:pt x="769" y="119"/>
                  </a:lnTo>
                  <a:lnTo>
                    <a:pt x="764" y="119"/>
                  </a:lnTo>
                  <a:lnTo>
                    <a:pt x="762" y="121"/>
                  </a:lnTo>
                  <a:lnTo>
                    <a:pt x="759" y="121"/>
                  </a:lnTo>
                  <a:lnTo>
                    <a:pt x="759" y="121"/>
                  </a:lnTo>
                  <a:lnTo>
                    <a:pt x="757" y="123"/>
                  </a:lnTo>
                  <a:lnTo>
                    <a:pt x="757" y="126"/>
                  </a:lnTo>
                  <a:lnTo>
                    <a:pt x="759" y="126"/>
                  </a:lnTo>
                  <a:lnTo>
                    <a:pt x="757" y="128"/>
                  </a:lnTo>
                  <a:lnTo>
                    <a:pt x="757" y="128"/>
                  </a:lnTo>
                  <a:lnTo>
                    <a:pt x="752" y="131"/>
                  </a:lnTo>
                  <a:lnTo>
                    <a:pt x="752" y="133"/>
                  </a:lnTo>
                  <a:lnTo>
                    <a:pt x="750" y="135"/>
                  </a:lnTo>
                  <a:lnTo>
                    <a:pt x="750" y="135"/>
                  </a:lnTo>
                  <a:lnTo>
                    <a:pt x="752" y="135"/>
                  </a:lnTo>
                  <a:lnTo>
                    <a:pt x="755" y="135"/>
                  </a:lnTo>
                  <a:lnTo>
                    <a:pt x="757" y="135"/>
                  </a:lnTo>
                  <a:lnTo>
                    <a:pt x="757" y="138"/>
                  </a:lnTo>
                  <a:lnTo>
                    <a:pt x="757" y="138"/>
                  </a:lnTo>
                  <a:lnTo>
                    <a:pt x="757" y="140"/>
                  </a:lnTo>
                  <a:lnTo>
                    <a:pt x="757" y="140"/>
                  </a:lnTo>
                  <a:lnTo>
                    <a:pt x="759" y="140"/>
                  </a:lnTo>
                  <a:lnTo>
                    <a:pt x="757" y="142"/>
                  </a:lnTo>
                  <a:lnTo>
                    <a:pt x="755" y="142"/>
                  </a:lnTo>
                  <a:lnTo>
                    <a:pt x="755" y="142"/>
                  </a:lnTo>
                  <a:lnTo>
                    <a:pt x="755" y="142"/>
                  </a:lnTo>
                  <a:lnTo>
                    <a:pt x="755" y="145"/>
                  </a:lnTo>
                  <a:lnTo>
                    <a:pt x="755" y="145"/>
                  </a:lnTo>
                  <a:lnTo>
                    <a:pt x="757" y="147"/>
                  </a:lnTo>
                  <a:lnTo>
                    <a:pt x="752" y="150"/>
                  </a:lnTo>
                  <a:lnTo>
                    <a:pt x="750" y="150"/>
                  </a:lnTo>
                  <a:lnTo>
                    <a:pt x="750" y="147"/>
                  </a:lnTo>
                  <a:lnTo>
                    <a:pt x="748" y="147"/>
                  </a:lnTo>
                  <a:lnTo>
                    <a:pt x="748" y="150"/>
                  </a:lnTo>
                  <a:lnTo>
                    <a:pt x="750" y="152"/>
                  </a:lnTo>
                  <a:lnTo>
                    <a:pt x="750" y="152"/>
                  </a:lnTo>
                  <a:lnTo>
                    <a:pt x="750" y="154"/>
                  </a:lnTo>
                  <a:lnTo>
                    <a:pt x="748" y="157"/>
                  </a:lnTo>
                  <a:lnTo>
                    <a:pt x="748" y="157"/>
                  </a:lnTo>
                  <a:lnTo>
                    <a:pt x="750" y="157"/>
                  </a:lnTo>
                  <a:lnTo>
                    <a:pt x="750" y="157"/>
                  </a:lnTo>
                  <a:lnTo>
                    <a:pt x="748" y="161"/>
                  </a:lnTo>
                  <a:lnTo>
                    <a:pt x="748" y="164"/>
                  </a:lnTo>
                  <a:lnTo>
                    <a:pt x="748" y="166"/>
                  </a:lnTo>
                  <a:lnTo>
                    <a:pt x="745" y="166"/>
                  </a:lnTo>
                  <a:lnTo>
                    <a:pt x="745" y="166"/>
                  </a:lnTo>
                  <a:lnTo>
                    <a:pt x="743" y="168"/>
                  </a:lnTo>
                  <a:lnTo>
                    <a:pt x="743" y="171"/>
                  </a:lnTo>
                  <a:lnTo>
                    <a:pt x="745" y="171"/>
                  </a:lnTo>
                  <a:lnTo>
                    <a:pt x="743" y="173"/>
                  </a:lnTo>
                  <a:lnTo>
                    <a:pt x="740" y="173"/>
                  </a:lnTo>
                  <a:lnTo>
                    <a:pt x="740" y="176"/>
                  </a:lnTo>
                  <a:lnTo>
                    <a:pt x="740" y="176"/>
                  </a:lnTo>
                  <a:lnTo>
                    <a:pt x="740" y="176"/>
                  </a:lnTo>
                  <a:lnTo>
                    <a:pt x="740" y="178"/>
                  </a:lnTo>
                  <a:lnTo>
                    <a:pt x="740" y="180"/>
                  </a:lnTo>
                  <a:lnTo>
                    <a:pt x="743" y="180"/>
                  </a:lnTo>
                  <a:lnTo>
                    <a:pt x="743" y="183"/>
                  </a:lnTo>
                  <a:lnTo>
                    <a:pt x="740" y="185"/>
                  </a:lnTo>
                  <a:lnTo>
                    <a:pt x="740" y="187"/>
                  </a:lnTo>
                  <a:lnTo>
                    <a:pt x="740" y="190"/>
                  </a:lnTo>
                  <a:lnTo>
                    <a:pt x="743" y="190"/>
                  </a:lnTo>
                  <a:lnTo>
                    <a:pt x="743" y="190"/>
                  </a:lnTo>
                  <a:lnTo>
                    <a:pt x="743" y="190"/>
                  </a:lnTo>
                  <a:lnTo>
                    <a:pt x="740" y="192"/>
                  </a:lnTo>
                  <a:lnTo>
                    <a:pt x="740" y="194"/>
                  </a:lnTo>
                  <a:lnTo>
                    <a:pt x="740" y="197"/>
                  </a:lnTo>
                  <a:lnTo>
                    <a:pt x="740" y="199"/>
                  </a:lnTo>
                  <a:lnTo>
                    <a:pt x="740" y="199"/>
                  </a:lnTo>
                  <a:lnTo>
                    <a:pt x="740" y="199"/>
                  </a:lnTo>
                  <a:lnTo>
                    <a:pt x="740" y="197"/>
                  </a:lnTo>
                  <a:lnTo>
                    <a:pt x="740" y="197"/>
                  </a:lnTo>
                  <a:lnTo>
                    <a:pt x="743" y="197"/>
                  </a:lnTo>
                  <a:lnTo>
                    <a:pt x="743" y="199"/>
                  </a:lnTo>
                  <a:lnTo>
                    <a:pt x="740" y="202"/>
                  </a:lnTo>
                  <a:lnTo>
                    <a:pt x="740" y="202"/>
                  </a:lnTo>
                  <a:lnTo>
                    <a:pt x="740" y="204"/>
                  </a:lnTo>
                  <a:lnTo>
                    <a:pt x="740" y="204"/>
                  </a:lnTo>
                  <a:lnTo>
                    <a:pt x="740" y="206"/>
                  </a:lnTo>
                  <a:lnTo>
                    <a:pt x="738" y="213"/>
                  </a:lnTo>
                  <a:lnTo>
                    <a:pt x="740" y="211"/>
                  </a:lnTo>
                  <a:lnTo>
                    <a:pt x="740" y="211"/>
                  </a:lnTo>
                  <a:lnTo>
                    <a:pt x="743" y="211"/>
                  </a:lnTo>
                  <a:lnTo>
                    <a:pt x="740" y="213"/>
                  </a:lnTo>
                  <a:lnTo>
                    <a:pt x="740" y="216"/>
                  </a:lnTo>
                  <a:lnTo>
                    <a:pt x="740" y="221"/>
                  </a:lnTo>
                  <a:lnTo>
                    <a:pt x="743" y="221"/>
                  </a:lnTo>
                  <a:lnTo>
                    <a:pt x="743" y="223"/>
                  </a:lnTo>
                  <a:lnTo>
                    <a:pt x="743" y="223"/>
                  </a:lnTo>
                  <a:lnTo>
                    <a:pt x="745" y="228"/>
                  </a:lnTo>
                  <a:lnTo>
                    <a:pt x="748" y="230"/>
                  </a:lnTo>
                  <a:lnTo>
                    <a:pt x="748" y="232"/>
                  </a:lnTo>
                  <a:lnTo>
                    <a:pt x="750" y="232"/>
                  </a:lnTo>
                  <a:lnTo>
                    <a:pt x="752" y="232"/>
                  </a:lnTo>
                  <a:lnTo>
                    <a:pt x="752" y="230"/>
                  </a:lnTo>
                  <a:lnTo>
                    <a:pt x="752" y="228"/>
                  </a:lnTo>
                  <a:lnTo>
                    <a:pt x="752" y="223"/>
                  </a:lnTo>
                  <a:lnTo>
                    <a:pt x="752" y="223"/>
                  </a:lnTo>
                  <a:lnTo>
                    <a:pt x="752" y="221"/>
                  </a:lnTo>
                  <a:lnTo>
                    <a:pt x="752" y="221"/>
                  </a:lnTo>
                  <a:lnTo>
                    <a:pt x="755" y="221"/>
                  </a:lnTo>
                  <a:lnTo>
                    <a:pt x="755" y="225"/>
                  </a:lnTo>
                  <a:lnTo>
                    <a:pt x="755" y="228"/>
                  </a:lnTo>
                  <a:lnTo>
                    <a:pt x="757" y="225"/>
                  </a:lnTo>
                  <a:lnTo>
                    <a:pt x="757" y="225"/>
                  </a:lnTo>
                  <a:lnTo>
                    <a:pt x="755" y="223"/>
                  </a:lnTo>
                  <a:lnTo>
                    <a:pt x="755" y="221"/>
                  </a:lnTo>
                  <a:lnTo>
                    <a:pt x="755" y="218"/>
                  </a:lnTo>
                  <a:lnTo>
                    <a:pt x="755" y="216"/>
                  </a:lnTo>
                  <a:lnTo>
                    <a:pt x="755" y="204"/>
                  </a:lnTo>
                  <a:lnTo>
                    <a:pt x="755" y="204"/>
                  </a:lnTo>
                  <a:lnTo>
                    <a:pt x="755" y="202"/>
                  </a:lnTo>
                  <a:lnTo>
                    <a:pt x="755" y="199"/>
                  </a:lnTo>
                  <a:lnTo>
                    <a:pt x="757" y="197"/>
                  </a:lnTo>
                  <a:lnTo>
                    <a:pt x="757" y="194"/>
                  </a:lnTo>
                  <a:lnTo>
                    <a:pt x="755" y="194"/>
                  </a:lnTo>
                  <a:lnTo>
                    <a:pt x="755" y="192"/>
                  </a:lnTo>
                  <a:lnTo>
                    <a:pt x="755" y="192"/>
                  </a:lnTo>
                  <a:lnTo>
                    <a:pt x="757" y="187"/>
                  </a:lnTo>
                  <a:lnTo>
                    <a:pt x="757" y="187"/>
                  </a:lnTo>
                  <a:lnTo>
                    <a:pt x="757" y="185"/>
                  </a:lnTo>
                  <a:lnTo>
                    <a:pt x="764" y="183"/>
                  </a:lnTo>
                  <a:lnTo>
                    <a:pt x="764" y="183"/>
                  </a:lnTo>
                  <a:lnTo>
                    <a:pt x="762" y="183"/>
                  </a:lnTo>
                  <a:lnTo>
                    <a:pt x="762" y="183"/>
                  </a:lnTo>
                  <a:lnTo>
                    <a:pt x="759" y="183"/>
                  </a:lnTo>
                  <a:lnTo>
                    <a:pt x="759" y="180"/>
                  </a:lnTo>
                  <a:lnTo>
                    <a:pt x="762" y="178"/>
                  </a:lnTo>
                  <a:lnTo>
                    <a:pt x="762" y="176"/>
                  </a:lnTo>
                  <a:lnTo>
                    <a:pt x="764" y="178"/>
                  </a:lnTo>
                  <a:lnTo>
                    <a:pt x="764" y="180"/>
                  </a:lnTo>
                  <a:lnTo>
                    <a:pt x="767" y="180"/>
                  </a:lnTo>
                  <a:lnTo>
                    <a:pt x="767" y="183"/>
                  </a:lnTo>
                  <a:lnTo>
                    <a:pt x="769" y="183"/>
                  </a:lnTo>
                  <a:lnTo>
                    <a:pt x="769" y="180"/>
                  </a:lnTo>
                  <a:lnTo>
                    <a:pt x="771" y="178"/>
                  </a:lnTo>
                  <a:lnTo>
                    <a:pt x="774" y="176"/>
                  </a:lnTo>
                  <a:lnTo>
                    <a:pt x="774" y="171"/>
                  </a:lnTo>
                  <a:lnTo>
                    <a:pt x="771" y="171"/>
                  </a:lnTo>
                  <a:lnTo>
                    <a:pt x="771" y="168"/>
                  </a:lnTo>
                  <a:lnTo>
                    <a:pt x="771" y="164"/>
                  </a:lnTo>
                  <a:lnTo>
                    <a:pt x="774" y="159"/>
                  </a:lnTo>
                  <a:lnTo>
                    <a:pt x="774" y="154"/>
                  </a:lnTo>
                  <a:lnTo>
                    <a:pt x="776" y="138"/>
                  </a:lnTo>
                  <a:lnTo>
                    <a:pt x="781" y="133"/>
                  </a:lnTo>
                  <a:lnTo>
                    <a:pt x="781" y="131"/>
                  </a:lnTo>
                  <a:lnTo>
                    <a:pt x="778" y="128"/>
                  </a:lnTo>
                  <a:lnTo>
                    <a:pt x="781" y="128"/>
                  </a:lnTo>
                  <a:lnTo>
                    <a:pt x="781" y="126"/>
                  </a:lnTo>
                  <a:lnTo>
                    <a:pt x="781" y="126"/>
                  </a:lnTo>
                  <a:lnTo>
                    <a:pt x="778" y="126"/>
                  </a:lnTo>
                  <a:lnTo>
                    <a:pt x="778" y="121"/>
                  </a:lnTo>
                  <a:lnTo>
                    <a:pt x="778" y="119"/>
                  </a:lnTo>
                  <a:lnTo>
                    <a:pt x="778" y="119"/>
                  </a:lnTo>
                  <a:lnTo>
                    <a:pt x="778" y="116"/>
                  </a:lnTo>
                  <a:lnTo>
                    <a:pt x="781" y="116"/>
                  </a:lnTo>
                  <a:lnTo>
                    <a:pt x="781" y="114"/>
                  </a:lnTo>
                  <a:lnTo>
                    <a:pt x="781" y="114"/>
                  </a:lnTo>
                  <a:lnTo>
                    <a:pt x="781" y="114"/>
                  </a:lnTo>
                  <a:close/>
                  <a:moveTo>
                    <a:pt x="795" y="109"/>
                  </a:moveTo>
                  <a:lnTo>
                    <a:pt x="793" y="109"/>
                  </a:lnTo>
                  <a:lnTo>
                    <a:pt x="793" y="109"/>
                  </a:lnTo>
                  <a:lnTo>
                    <a:pt x="793" y="112"/>
                  </a:lnTo>
                  <a:lnTo>
                    <a:pt x="790" y="116"/>
                  </a:lnTo>
                  <a:lnTo>
                    <a:pt x="790" y="116"/>
                  </a:lnTo>
                  <a:lnTo>
                    <a:pt x="790" y="121"/>
                  </a:lnTo>
                  <a:lnTo>
                    <a:pt x="790" y="123"/>
                  </a:lnTo>
                  <a:lnTo>
                    <a:pt x="788" y="123"/>
                  </a:lnTo>
                  <a:lnTo>
                    <a:pt x="788" y="126"/>
                  </a:lnTo>
                  <a:lnTo>
                    <a:pt x="788" y="126"/>
                  </a:lnTo>
                  <a:lnTo>
                    <a:pt x="785" y="126"/>
                  </a:lnTo>
                  <a:lnTo>
                    <a:pt x="785" y="126"/>
                  </a:lnTo>
                  <a:lnTo>
                    <a:pt x="788" y="128"/>
                  </a:lnTo>
                  <a:lnTo>
                    <a:pt x="788" y="128"/>
                  </a:lnTo>
                  <a:lnTo>
                    <a:pt x="788" y="131"/>
                  </a:lnTo>
                  <a:lnTo>
                    <a:pt x="788" y="131"/>
                  </a:lnTo>
                  <a:lnTo>
                    <a:pt x="785" y="131"/>
                  </a:lnTo>
                  <a:lnTo>
                    <a:pt x="785" y="131"/>
                  </a:lnTo>
                  <a:lnTo>
                    <a:pt x="785" y="131"/>
                  </a:lnTo>
                  <a:lnTo>
                    <a:pt x="788" y="131"/>
                  </a:lnTo>
                  <a:lnTo>
                    <a:pt x="790" y="128"/>
                  </a:lnTo>
                  <a:lnTo>
                    <a:pt x="793" y="123"/>
                  </a:lnTo>
                  <a:lnTo>
                    <a:pt x="795" y="107"/>
                  </a:lnTo>
                  <a:lnTo>
                    <a:pt x="795" y="109"/>
                  </a:lnTo>
                  <a:close/>
                  <a:moveTo>
                    <a:pt x="757" y="273"/>
                  </a:moveTo>
                  <a:lnTo>
                    <a:pt x="755" y="263"/>
                  </a:lnTo>
                  <a:lnTo>
                    <a:pt x="752" y="261"/>
                  </a:lnTo>
                  <a:lnTo>
                    <a:pt x="750" y="261"/>
                  </a:lnTo>
                  <a:lnTo>
                    <a:pt x="748" y="263"/>
                  </a:lnTo>
                  <a:lnTo>
                    <a:pt x="743" y="263"/>
                  </a:lnTo>
                  <a:lnTo>
                    <a:pt x="738" y="263"/>
                  </a:lnTo>
                  <a:lnTo>
                    <a:pt x="733" y="263"/>
                  </a:lnTo>
                  <a:lnTo>
                    <a:pt x="724" y="261"/>
                  </a:lnTo>
                  <a:lnTo>
                    <a:pt x="722" y="261"/>
                  </a:lnTo>
                  <a:lnTo>
                    <a:pt x="719" y="265"/>
                  </a:lnTo>
                  <a:lnTo>
                    <a:pt x="719" y="265"/>
                  </a:lnTo>
                  <a:lnTo>
                    <a:pt x="722" y="268"/>
                  </a:lnTo>
                  <a:lnTo>
                    <a:pt x="722" y="268"/>
                  </a:lnTo>
                  <a:lnTo>
                    <a:pt x="722" y="270"/>
                  </a:lnTo>
                  <a:lnTo>
                    <a:pt x="722" y="270"/>
                  </a:lnTo>
                  <a:lnTo>
                    <a:pt x="722" y="273"/>
                  </a:lnTo>
                  <a:lnTo>
                    <a:pt x="724" y="275"/>
                  </a:lnTo>
                  <a:lnTo>
                    <a:pt x="722" y="275"/>
                  </a:lnTo>
                  <a:lnTo>
                    <a:pt x="722" y="275"/>
                  </a:lnTo>
                  <a:lnTo>
                    <a:pt x="719" y="273"/>
                  </a:lnTo>
                  <a:lnTo>
                    <a:pt x="719" y="273"/>
                  </a:lnTo>
                  <a:lnTo>
                    <a:pt x="717" y="270"/>
                  </a:lnTo>
                  <a:lnTo>
                    <a:pt x="714" y="270"/>
                  </a:lnTo>
                  <a:lnTo>
                    <a:pt x="712" y="270"/>
                  </a:lnTo>
                  <a:lnTo>
                    <a:pt x="710" y="273"/>
                  </a:lnTo>
                  <a:lnTo>
                    <a:pt x="707" y="275"/>
                  </a:lnTo>
                  <a:lnTo>
                    <a:pt x="705" y="275"/>
                  </a:lnTo>
                  <a:lnTo>
                    <a:pt x="703" y="277"/>
                  </a:lnTo>
                  <a:lnTo>
                    <a:pt x="700" y="277"/>
                  </a:lnTo>
                  <a:lnTo>
                    <a:pt x="700" y="277"/>
                  </a:lnTo>
                  <a:lnTo>
                    <a:pt x="703" y="275"/>
                  </a:lnTo>
                  <a:lnTo>
                    <a:pt x="705" y="273"/>
                  </a:lnTo>
                  <a:lnTo>
                    <a:pt x="705" y="273"/>
                  </a:lnTo>
                  <a:lnTo>
                    <a:pt x="703" y="270"/>
                  </a:lnTo>
                  <a:lnTo>
                    <a:pt x="703" y="270"/>
                  </a:lnTo>
                  <a:lnTo>
                    <a:pt x="703" y="268"/>
                  </a:lnTo>
                  <a:lnTo>
                    <a:pt x="703" y="265"/>
                  </a:lnTo>
                  <a:lnTo>
                    <a:pt x="703" y="265"/>
                  </a:lnTo>
                  <a:lnTo>
                    <a:pt x="696" y="263"/>
                  </a:lnTo>
                  <a:lnTo>
                    <a:pt x="696" y="263"/>
                  </a:lnTo>
                  <a:lnTo>
                    <a:pt x="693" y="263"/>
                  </a:lnTo>
                  <a:lnTo>
                    <a:pt x="693" y="263"/>
                  </a:lnTo>
                  <a:lnTo>
                    <a:pt x="691" y="263"/>
                  </a:lnTo>
                  <a:lnTo>
                    <a:pt x="691" y="261"/>
                  </a:lnTo>
                  <a:lnTo>
                    <a:pt x="691" y="261"/>
                  </a:lnTo>
                  <a:lnTo>
                    <a:pt x="691" y="261"/>
                  </a:lnTo>
                  <a:lnTo>
                    <a:pt x="693" y="261"/>
                  </a:lnTo>
                  <a:lnTo>
                    <a:pt x="693" y="258"/>
                  </a:lnTo>
                  <a:lnTo>
                    <a:pt x="686" y="258"/>
                  </a:lnTo>
                  <a:lnTo>
                    <a:pt x="684" y="258"/>
                  </a:lnTo>
                  <a:lnTo>
                    <a:pt x="684" y="256"/>
                  </a:lnTo>
                  <a:lnTo>
                    <a:pt x="681" y="249"/>
                  </a:lnTo>
                  <a:lnTo>
                    <a:pt x="679" y="242"/>
                  </a:lnTo>
                  <a:lnTo>
                    <a:pt x="677" y="242"/>
                  </a:lnTo>
                  <a:lnTo>
                    <a:pt x="677" y="242"/>
                  </a:lnTo>
                  <a:lnTo>
                    <a:pt x="674" y="247"/>
                  </a:lnTo>
                  <a:lnTo>
                    <a:pt x="672" y="247"/>
                  </a:lnTo>
                  <a:lnTo>
                    <a:pt x="670" y="247"/>
                  </a:lnTo>
                  <a:lnTo>
                    <a:pt x="667" y="242"/>
                  </a:lnTo>
                  <a:lnTo>
                    <a:pt x="665" y="242"/>
                  </a:lnTo>
                  <a:lnTo>
                    <a:pt x="655" y="244"/>
                  </a:lnTo>
                  <a:lnTo>
                    <a:pt x="653" y="244"/>
                  </a:lnTo>
                  <a:lnTo>
                    <a:pt x="651" y="242"/>
                  </a:lnTo>
                  <a:lnTo>
                    <a:pt x="648" y="242"/>
                  </a:lnTo>
                  <a:lnTo>
                    <a:pt x="646" y="242"/>
                  </a:lnTo>
                  <a:lnTo>
                    <a:pt x="646" y="239"/>
                  </a:lnTo>
                  <a:lnTo>
                    <a:pt x="644" y="237"/>
                  </a:lnTo>
                  <a:lnTo>
                    <a:pt x="641" y="237"/>
                  </a:lnTo>
                  <a:lnTo>
                    <a:pt x="641" y="237"/>
                  </a:lnTo>
                  <a:lnTo>
                    <a:pt x="639" y="239"/>
                  </a:lnTo>
                  <a:lnTo>
                    <a:pt x="636" y="239"/>
                  </a:lnTo>
                  <a:lnTo>
                    <a:pt x="636" y="239"/>
                  </a:lnTo>
                  <a:lnTo>
                    <a:pt x="636" y="239"/>
                  </a:lnTo>
                  <a:lnTo>
                    <a:pt x="634" y="239"/>
                  </a:lnTo>
                  <a:lnTo>
                    <a:pt x="627" y="239"/>
                  </a:lnTo>
                  <a:lnTo>
                    <a:pt x="620" y="239"/>
                  </a:lnTo>
                  <a:lnTo>
                    <a:pt x="617" y="239"/>
                  </a:lnTo>
                  <a:lnTo>
                    <a:pt x="617" y="239"/>
                  </a:lnTo>
                  <a:lnTo>
                    <a:pt x="617" y="239"/>
                  </a:lnTo>
                  <a:lnTo>
                    <a:pt x="615" y="239"/>
                  </a:lnTo>
                  <a:lnTo>
                    <a:pt x="615" y="237"/>
                  </a:lnTo>
                  <a:lnTo>
                    <a:pt x="617" y="235"/>
                  </a:lnTo>
                  <a:lnTo>
                    <a:pt x="620" y="235"/>
                  </a:lnTo>
                  <a:lnTo>
                    <a:pt x="620" y="237"/>
                  </a:lnTo>
                  <a:lnTo>
                    <a:pt x="625" y="235"/>
                  </a:lnTo>
                  <a:lnTo>
                    <a:pt x="625" y="235"/>
                  </a:lnTo>
                  <a:lnTo>
                    <a:pt x="627" y="237"/>
                  </a:lnTo>
                  <a:lnTo>
                    <a:pt x="629" y="237"/>
                  </a:lnTo>
                  <a:lnTo>
                    <a:pt x="629" y="235"/>
                  </a:lnTo>
                  <a:lnTo>
                    <a:pt x="632" y="235"/>
                  </a:lnTo>
                  <a:lnTo>
                    <a:pt x="632" y="235"/>
                  </a:lnTo>
                  <a:lnTo>
                    <a:pt x="634" y="235"/>
                  </a:lnTo>
                  <a:lnTo>
                    <a:pt x="634" y="235"/>
                  </a:lnTo>
                  <a:lnTo>
                    <a:pt x="636" y="235"/>
                  </a:lnTo>
                  <a:lnTo>
                    <a:pt x="636" y="235"/>
                  </a:lnTo>
                  <a:lnTo>
                    <a:pt x="636" y="237"/>
                  </a:lnTo>
                  <a:lnTo>
                    <a:pt x="639" y="237"/>
                  </a:lnTo>
                  <a:lnTo>
                    <a:pt x="639" y="237"/>
                  </a:lnTo>
                  <a:lnTo>
                    <a:pt x="639" y="237"/>
                  </a:lnTo>
                  <a:lnTo>
                    <a:pt x="641" y="232"/>
                  </a:lnTo>
                  <a:lnTo>
                    <a:pt x="641" y="232"/>
                  </a:lnTo>
                  <a:lnTo>
                    <a:pt x="644" y="232"/>
                  </a:lnTo>
                  <a:lnTo>
                    <a:pt x="644" y="232"/>
                  </a:lnTo>
                  <a:lnTo>
                    <a:pt x="648" y="237"/>
                  </a:lnTo>
                  <a:lnTo>
                    <a:pt x="651" y="239"/>
                  </a:lnTo>
                  <a:lnTo>
                    <a:pt x="651" y="239"/>
                  </a:lnTo>
                  <a:lnTo>
                    <a:pt x="653" y="239"/>
                  </a:lnTo>
                  <a:lnTo>
                    <a:pt x="655" y="237"/>
                  </a:lnTo>
                  <a:lnTo>
                    <a:pt x="655" y="237"/>
                  </a:lnTo>
                  <a:lnTo>
                    <a:pt x="655" y="235"/>
                  </a:lnTo>
                  <a:lnTo>
                    <a:pt x="655" y="232"/>
                  </a:lnTo>
                  <a:lnTo>
                    <a:pt x="655" y="230"/>
                  </a:lnTo>
                  <a:lnTo>
                    <a:pt x="655" y="230"/>
                  </a:lnTo>
                  <a:lnTo>
                    <a:pt x="658" y="232"/>
                  </a:lnTo>
                  <a:lnTo>
                    <a:pt x="658" y="235"/>
                  </a:lnTo>
                  <a:lnTo>
                    <a:pt x="658" y="237"/>
                  </a:lnTo>
                  <a:lnTo>
                    <a:pt x="660" y="237"/>
                  </a:lnTo>
                  <a:lnTo>
                    <a:pt x="660" y="237"/>
                  </a:lnTo>
                  <a:lnTo>
                    <a:pt x="665" y="239"/>
                  </a:lnTo>
                  <a:lnTo>
                    <a:pt x="667" y="239"/>
                  </a:lnTo>
                  <a:lnTo>
                    <a:pt x="667" y="239"/>
                  </a:lnTo>
                  <a:lnTo>
                    <a:pt x="670" y="239"/>
                  </a:lnTo>
                  <a:lnTo>
                    <a:pt x="670" y="242"/>
                  </a:lnTo>
                  <a:lnTo>
                    <a:pt x="670" y="242"/>
                  </a:lnTo>
                  <a:lnTo>
                    <a:pt x="672" y="242"/>
                  </a:lnTo>
                  <a:lnTo>
                    <a:pt x="672" y="242"/>
                  </a:lnTo>
                  <a:lnTo>
                    <a:pt x="672" y="239"/>
                  </a:lnTo>
                  <a:lnTo>
                    <a:pt x="672" y="239"/>
                  </a:lnTo>
                  <a:lnTo>
                    <a:pt x="674" y="239"/>
                  </a:lnTo>
                  <a:lnTo>
                    <a:pt x="677" y="237"/>
                  </a:lnTo>
                  <a:lnTo>
                    <a:pt x="679" y="237"/>
                  </a:lnTo>
                  <a:lnTo>
                    <a:pt x="681" y="237"/>
                  </a:lnTo>
                  <a:lnTo>
                    <a:pt x="684" y="239"/>
                  </a:lnTo>
                  <a:lnTo>
                    <a:pt x="684" y="242"/>
                  </a:lnTo>
                  <a:lnTo>
                    <a:pt x="684" y="247"/>
                  </a:lnTo>
                  <a:lnTo>
                    <a:pt x="686" y="247"/>
                  </a:lnTo>
                  <a:lnTo>
                    <a:pt x="686" y="249"/>
                  </a:lnTo>
                  <a:lnTo>
                    <a:pt x="688" y="249"/>
                  </a:lnTo>
                  <a:lnTo>
                    <a:pt x="691" y="251"/>
                  </a:lnTo>
                  <a:lnTo>
                    <a:pt x="693" y="251"/>
                  </a:lnTo>
                  <a:lnTo>
                    <a:pt x="703" y="256"/>
                  </a:lnTo>
                  <a:lnTo>
                    <a:pt x="705" y="258"/>
                  </a:lnTo>
                  <a:lnTo>
                    <a:pt x="707" y="263"/>
                  </a:lnTo>
                  <a:lnTo>
                    <a:pt x="710" y="263"/>
                  </a:lnTo>
                  <a:lnTo>
                    <a:pt x="710" y="261"/>
                  </a:lnTo>
                  <a:lnTo>
                    <a:pt x="712" y="258"/>
                  </a:lnTo>
                  <a:lnTo>
                    <a:pt x="714" y="258"/>
                  </a:lnTo>
                  <a:lnTo>
                    <a:pt x="714" y="256"/>
                  </a:lnTo>
                  <a:lnTo>
                    <a:pt x="717" y="256"/>
                  </a:lnTo>
                  <a:lnTo>
                    <a:pt x="719" y="256"/>
                  </a:lnTo>
                  <a:lnTo>
                    <a:pt x="719" y="254"/>
                  </a:lnTo>
                  <a:lnTo>
                    <a:pt x="722" y="251"/>
                  </a:lnTo>
                  <a:lnTo>
                    <a:pt x="722" y="249"/>
                  </a:lnTo>
                  <a:lnTo>
                    <a:pt x="719" y="244"/>
                  </a:lnTo>
                  <a:lnTo>
                    <a:pt x="719" y="244"/>
                  </a:lnTo>
                  <a:lnTo>
                    <a:pt x="714" y="247"/>
                  </a:lnTo>
                  <a:lnTo>
                    <a:pt x="712" y="244"/>
                  </a:lnTo>
                  <a:lnTo>
                    <a:pt x="714" y="244"/>
                  </a:lnTo>
                  <a:lnTo>
                    <a:pt x="717" y="242"/>
                  </a:lnTo>
                  <a:lnTo>
                    <a:pt x="717" y="242"/>
                  </a:lnTo>
                  <a:lnTo>
                    <a:pt x="717" y="239"/>
                  </a:lnTo>
                  <a:lnTo>
                    <a:pt x="714" y="237"/>
                  </a:lnTo>
                  <a:lnTo>
                    <a:pt x="710" y="237"/>
                  </a:lnTo>
                  <a:lnTo>
                    <a:pt x="710" y="237"/>
                  </a:lnTo>
                  <a:lnTo>
                    <a:pt x="710" y="237"/>
                  </a:lnTo>
                  <a:lnTo>
                    <a:pt x="707" y="237"/>
                  </a:lnTo>
                  <a:lnTo>
                    <a:pt x="707" y="237"/>
                  </a:lnTo>
                  <a:lnTo>
                    <a:pt x="707" y="235"/>
                  </a:lnTo>
                  <a:lnTo>
                    <a:pt x="705" y="232"/>
                  </a:lnTo>
                  <a:lnTo>
                    <a:pt x="705" y="232"/>
                  </a:lnTo>
                  <a:lnTo>
                    <a:pt x="707" y="232"/>
                  </a:lnTo>
                  <a:lnTo>
                    <a:pt x="705" y="230"/>
                  </a:lnTo>
                  <a:lnTo>
                    <a:pt x="703" y="230"/>
                  </a:lnTo>
                  <a:lnTo>
                    <a:pt x="700" y="232"/>
                  </a:lnTo>
                  <a:lnTo>
                    <a:pt x="698" y="232"/>
                  </a:lnTo>
                  <a:lnTo>
                    <a:pt x="696" y="232"/>
                  </a:lnTo>
                  <a:lnTo>
                    <a:pt x="691" y="230"/>
                  </a:lnTo>
                  <a:lnTo>
                    <a:pt x="681" y="225"/>
                  </a:lnTo>
                  <a:lnTo>
                    <a:pt x="674" y="221"/>
                  </a:lnTo>
                  <a:lnTo>
                    <a:pt x="672" y="216"/>
                  </a:lnTo>
                  <a:lnTo>
                    <a:pt x="670" y="216"/>
                  </a:lnTo>
                  <a:lnTo>
                    <a:pt x="667" y="213"/>
                  </a:lnTo>
                  <a:lnTo>
                    <a:pt x="662" y="209"/>
                  </a:lnTo>
                  <a:lnTo>
                    <a:pt x="660" y="206"/>
                  </a:lnTo>
                  <a:lnTo>
                    <a:pt x="660" y="206"/>
                  </a:lnTo>
                  <a:lnTo>
                    <a:pt x="658" y="206"/>
                  </a:lnTo>
                  <a:lnTo>
                    <a:pt x="658" y="206"/>
                  </a:lnTo>
                  <a:lnTo>
                    <a:pt x="658" y="204"/>
                  </a:lnTo>
                  <a:lnTo>
                    <a:pt x="658" y="204"/>
                  </a:lnTo>
                  <a:lnTo>
                    <a:pt x="658" y="202"/>
                  </a:lnTo>
                  <a:lnTo>
                    <a:pt x="658" y="202"/>
                  </a:lnTo>
                  <a:lnTo>
                    <a:pt x="665" y="206"/>
                  </a:lnTo>
                  <a:lnTo>
                    <a:pt x="670" y="211"/>
                  </a:lnTo>
                  <a:lnTo>
                    <a:pt x="672" y="213"/>
                  </a:lnTo>
                  <a:lnTo>
                    <a:pt x="674" y="213"/>
                  </a:lnTo>
                  <a:lnTo>
                    <a:pt x="674" y="213"/>
                  </a:lnTo>
                  <a:lnTo>
                    <a:pt x="684" y="223"/>
                  </a:lnTo>
                  <a:lnTo>
                    <a:pt x="684" y="223"/>
                  </a:lnTo>
                  <a:lnTo>
                    <a:pt x="686" y="223"/>
                  </a:lnTo>
                  <a:lnTo>
                    <a:pt x="686" y="223"/>
                  </a:lnTo>
                  <a:lnTo>
                    <a:pt x="688" y="225"/>
                  </a:lnTo>
                  <a:lnTo>
                    <a:pt x="691" y="225"/>
                  </a:lnTo>
                  <a:lnTo>
                    <a:pt x="696" y="228"/>
                  </a:lnTo>
                  <a:lnTo>
                    <a:pt x="698" y="228"/>
                  </a:lnTo>
                  <a:lnTo>
                    <a:pt x="705" y="225"/>
                  </a:lnTo>
                  <a:lnTo>
                    <a:pt x="705" y="223"/>
                  </a:lnTo>
                  <a:lnTo>
                    <a:pt x="705" y="223"/>
                  </a:lnTo>
                  <a:lnTo>
                    <a:pt x="703" y="221"/>
                  </a:lnTo>
                  <a:lnTo>
                    <a:pt x="703" y="221"/>
                  </a:lnTo>
                  <a:lnTo>
                    <a:pt x="700" y="221"/>
                  </a:lnTo>
                  <a:lnTo>
                    <a:pt x="698" y="221"/>
                  </a:lnTo>
                  <a:lnTo>
                    <a:pt x="698" y="221"/>
                  </a:lnTo>
                  <a:lnTo>
                    <a:pt x="700" y="218"/>
                  </a:lnTo>
                  <a:lnTo>
                    <a:pt x="700" y="218"/>
                  </a:lnTo>
                  <a:lnTo>
                    <a:pt x="700" y="216"/>
                  </a:lnTo>
                  <a:lnTo>
                    <a:pt x="700" y="216"/>
                  </a:lnTo>
                  <a:lnTo>
                    <a:pt x="698" y="216"/>
                  </a:lnTo>
                  <a:lnTo>
                    <a:pt x="696" y="216"/>
                  </a:lnTo>
                  <a:lnTo>
                    <a:pt x="696" y="213"/>
                  </a:lnTo>
                  <a:lnTo>
                    <a:pt x="696" y="213"/>
                  </a:lnTo>
                  <a:lnTo>
                    <a:pt x="696" y="211"/>
                  </a:lnTo>
                  <a:lnTo>
                    <a:pt x="698" y="211"/>
                  </a:lnTo>
                  <a:lnTo>
                    <a:pt x="698" y="211"/>
                  </a:lnTo>
                  <a:lnTo>
                    <a:pt x="700" y="211"/>
                  </a:lnTo>
                  <a:lnTo>
                    <a:pt x="698" y="211"/>
                  </a:lnTo>
                  <a:lnTo>
                    <a:pt x="698" y="209"/>
                  </a:lnTo>
                  <a:lnTo>
                    <a:pt x="698" y="209"/>
                  </a:lnTo>
                  <a:lnTo>
                    <a:pt x="696" y="209"/>
                  </a:lnTo>
                  <a:lnTo>
                    <a:pt x="696" y="206"/>
                  </a:lnTo>
                  <a:lnTo>
                    <a:pt x="698" y="206"/>
                  </a:lnTo>
                  <a:lnTo>
                    <a:pt x="703" y="211"/>
                  </a:lnTo>
                  <a:lnTo>
                    <a:pt x="705" y="211"/>
                  </a:lnTo>
                  <a:lnTo>
                    <a:pt x="705" y="211"/>
                  </a:lnTo>
                  <a:lnTo>
                    <a:pt x="707" y="211"/>
                  </a:lnTo>
                  <a:lnTo>
                    <a:pt x="707" y="213"/>
                  </a:lnTo>
                  <a:lnTo>
                    <a:pt x="712" y="216"/>
                  </a:lnTo>
                  <a:lnTo>
                    <a:pt x="714" y="218"/>
                  </a:lnTo>
                  <a:lnTo>
                    <a:pt x="714" y="218"/>
                  </a:lnTo>
                  <a:lnTo>
                    <a:pt x="714" y="213"/>
                  </a:lnTo>
                  <a:lnTo>
                    <a:pt x="714" y="206"/>
                  </a:lnTo>
                  <a:lnTo>
                    <a:pt x="714" y="204"/>
                  </a:lnTo>
                  <a:lnTo>
                    <a:pt x="712" y="202"/>
                  </a:lnTo>
                  <a:lnTo>
                    <a:pt x="712" y="202"/>
                  </a:lnTo>
                  <a:lnTo>
                    <a:pt x="710" y="202"/>
                  </a:lnTo>
                  <a:lnTo>
                    <a:pt x="710" y="202"/>
                  </a:lnTo>
                  <a:lnTo>
                    <a:pt x="710" y="199"/>
                  </a:lnTo>
                  <a:lnTo>
                    <a:pt x="710" y="197"/>
                  </a:lnTo>
                  <a:lnTo>
                    <a:pt x="710" y="197"/>
                  </a:lnTo>
                  <a:lnTo>
                    <a:pt x="712" y="197"/>
                  </a:lnTo>
                  <a:lnTo>
                    <a:pt x="712" y="194"/>
                  </a:lnTo>
                  <a:lnTo>
                    <a:pt x="707" y="192"/>
                  </a:lnTo>
                  <a:lnTo>
                    <a:pt x="707" y="192"/>
                  </a:lnTo>
                  <a:lnTo>
                    <a:pt x="707" y="194"/>
                  </a:lnTo>
                  <a:lnTo>
                    <a:pt x="705" y="197"/>
                  </a:lnTo>
                  <a:lnTo>
                    <a:pt x="705" y="197"/>
                  </a:lnTo>
                  <a:lnTo>
                    <a:pt x="700" y="194"/>
                  </a:lnTo>
                  <a:lnTo>
                    <a:pt x="698" y="194"/>
                  </a:lnTo>
                  <a:lnTo>
                    <a:pt x="696" y="194"/>
                  </a:lnTo>
                  <a:lnTo>
                    <a:pt x="696" y="192"/>
                  </a:lnTo>
                  <a:lnTo>
                    <a:pt x="698" y="192"/>
                  </a:lnTo>
                  <a:lnTo>
                    <a:pt x="703" y="190"/>
                  </a:lnTo>
                  <a:lnTo>
                    <a:pt x="705" y="190"/>
                  </a:lnTo>
                  <a:lnTo>
                    <a:pt x="705" y="187"/>
                  </a:lnTo>
                  <a:lnTo>
                    <a:pt x="703" y="187"/>
                  </a:lnTo>
                  <a:lnTo>
                    <a:pt x="698" y="187"/>
                  </a:lnTo>
                  <a:lnTo>
                    <a:pt x="693" y="187"/>
                  </a:lnTo>
                  <a:lnTo>
                    <a:pt x="691" y="185"/>
                  </a:lnTo>
                  <a:lnTo>
                    <a:pt x="688" y="185"/>
                  </a:lnTo>
                  <a:lnTo>
                    <a:pt x="686" y="185"/>
                  </a:lnTo>
                  <a:lnTo>
                    <a:pt x="681" y="185"/>
                  </a:lnTo>
                  <a:lnTo>
                    <a:pt x="679" y="185"/>
                  </a:lnTo>
                  <a:lnTo>
                    <a:pt x="677" y="183"/>
                  </a:lnTo>
                  <a:lnTo>
                    <a:pt x="677" y="180"/>
                  </a:lnTo>
                  <a:lnTo>
                    <a:pt x="674" y="180"/>
                  </a:lnTo>
                  <a:lnTo>
                    <a:pt x="674" y="178"/>
                  </a:lnTo>
                  <a:lnTo>
                    <a:pt x="674" y="178"/>
                  </a:lnTo>
                  <a:lnTo>
                    <a:pt x="672" y="176"/>
                  </a:lnTo>
                  <a:lnTo>
                    <a:pt x="672" y="173"/>
                  </a:lnTo>
                  <a:lnTo>
                    <a:pt x="667" y="171"/>
                  </a:lnTo>
                  <a:lnTo>
                    <a:pt x="667" y="171"/>
                  </a:lnTo>
                  <a:lnTo>
                    <a:pt x="662" y="171"/>
                  </a:lnTo>
                  <a:lnTo>
                    <a:pt x="662" y="171"/>
                  </a:lnTo>
                  <a:lnTo>
                    <a:pt x="662" y="168"/>
                  </a:lnTo>
                  <a:lnTo>
                    <a:pt x="662" y="168"/>
                  </a:lnTo>
                  <a:lnTo>
                    <a:pt x="662" y="168"/>
                  </a:lnTo>
                  <a:lnTo>
                    <a:pt x="662" y="168"/>
                  </a:lnTo>
                  <a:lnTo>
                    <a:pt x="660" y="168"/>
                  </a:lnTo>
                  <a:lnTo>
                    <a:pt x="660" y="168"/>
                  </a:lnTo>
                  <a:lnTo>
                    <a:pt x="658" y="168"/>
                  </a:lnTo>
                  <a:lnTo>
                    <a:pt x="658" y="168"/>
                  </a:lnTo>
                  <a:lnTo>
                    <a:pt x="655" y="166"/>
                  </a:lnTo>
                  <a:lnTo>
                    <a:pt x="655" y="166"/>
                  </a:lnTo>
                  <a:lnTo>
                    <a:pt x="653" y="166"/>
                  </a:lnTo>
                  <a:lnTo>
                    <a:pt x="651" y="161"/>
                  </a:lnTo>
                  <a:lnTo>
                    <a:pt x="651" y="161"/>
                  </a:lnTo>
                  <a:lnTo>
                    <a:pt x="648" y="159"/>
                  </a:lnTo>
                  <a:lnTo>
                    <a:pt x="648" y="157"/>
                  </a:lnTo>
                  <a:lnTo>
                    <a:pt x="646" y="157"/>
                  </a:lnTo>
                  <a:lnTo>
                    <a:pt x="644" y="157"/>
                  </a:lnTo>
                  <a:lnTo>
                    <a:pt x="641" y="157"/>
                  </a:lnTo>
                  <a:lnTo>
                    <a:pt x="641" y="154"/>
                  </a:lnTo>
                  <a:lnTo>
                    <a:pt x="639" y="152"/>
                  </a:lnTo>
                  <a:lnTo>
                    <a:pt x="639" y="152"/>
                  </a:lnTo>
                  <a:lnTo>
                    <a:pt x="636" y="152"/>
                  </a:lnTo>
                  <a:lnTo>
                    <a:pt x="636" y="150"/>
                  </a:lnTo>
                  <a:lnTo>
                    <a:pt x="634" y="150"/>
                  </a:lnTo>
                  <a:lnTo>
                    <a:pt x="634" y="150"/>
                  </a:lnTo>
                  <a:lnTo>
                    <a:pt x="632" y="142"/>
                  </a:lnTo>
                  <a:lnTo>
                    <a:pt x="632" y="142"/>
                  </a:lnTo>
                  <a:lnTo>
                    <a:pt x="629" y="140"/>
                  </a:lnTo>
                  <a:lnTo>
                    <a:pt x="627" y="140"/>
                  </a:lnTo>
                  <a:lnTo>
                    <a:pt x="627" y="138"/>
                  </a:lnTo>
                  <a:lnTo>
                    <a:pt x="620" y="138"/>
                  </a:lnTo>
                  <a:lnTo>
                    <a:pt x="617" y="138"/>
                  </a:lnTo>
                  <a:lnTo>
                    <a:pt x="617" y="138"/>
                  </a:lnTo>
                  <a:lnTo>
                    <a:pt x="617" y="135"/>
                  </a:lnTo>
                  <a:lnTo>
                    <a:pt x="617" y="133"/>
                  </a:lnTo>
                  <a:lnTo>
                    <a:pt x="615" y="133"/>
                  </a:lnTo>
                  <a:lnTo>
                    <a:pt x="615" y="133"/>
                  </a:lnTo>
                  <a:lnTo>
                    <a:pt x="615" y="133"/>
                  </a:lnTo>
                  <a:lnTo>
                    <a:pt x="610" y="135"/>
                  </a:lnTo>
                  <a:lnTo>
                    <a:pt x="608" y="133"/>
                  </a:lnTo>
                  <a:lnTo>
                    <a:pt x="608" y="133"/>
                  </a:lnTo>
                  <a:lnTo>
                    <a:pt x="608" y="131"/>
                  </a:lnTo>
                  <a:lnTo>
                    <a:pt x="610" y="131"/>
                  </a:lnTo>
                  <a:lnTo>
                    <a:pt x="615" y="131"/>
                  </a:lnTo>
                  <a:lnTo>
                    <a:pt x="617" y="133"/>
                  </a:lnTo>
                  <a:lnTo>
                    <a:pt x="617" y="133"/>
                  </a:lnTo>
                  <a:lnTo>
                    <a:pt x="620" y="135"/>
                  </a:lnTo>
                  <a:lnTo>
                    <a:pt x="620" y="135"/>
                  </a:lnTo>
                  <a:lnTo>
                    <a:pt x="622" y="135"/>
                  </a:lnTo>
                  <a:lnTo>
                    <a:pt x="627" y="135"/>
                  </a:lnTo>
                  <a:lnTo>
                    <a:pt x="627" y="138"/>
                  </a:lnTo>
                  <a:lnTo>
                    <a:pt x="629" y="138"/>
                  </a:lnTo>
                  <a:lnTo>
                    <a:pt x="632" y="140"/>
                  </a:lnTo>
                  <a:lnTo>
                    <a:pt x="636" y="147"/>
                  </a:lnTo>
                  <a:lnTo>
                    <a:pt x="636" y="147"/>
                  </a:lnTo>
                  <a:lnTo>
                    <a:pt x="641" y="150"/>
                  </a:lnTo>
                  <a:lnTo>
                    <a:pt x="644" y="152"/>
                  </a:lnTo>
                  <a:lnTo>
                    <a:pt x="651" y="154"/>
                  </a:lnTo>
                  <a:lnTo>
                    <a:pt x="653" y="157"/>
                  </a:lnTo>
                  <a:lnTo>
                    <a:pt x="658" y="164"/>
                  </a:lnTo>
                  <a:lnTo>
                    <a:pt x="658" y="164"/>
                  </a:lnTo>
                  <a:lnTo>
                    <a:pt x="660" y="164"/>
                  </a:lnTo>
                  <a:lnTo>
                    <a:pt x="660" y="164"/>
                  </a:lnTo>
                  <a:lnTo>
                    <a:pt x="662" y="161"/>
                  </a:lnTo>
                  <a:lnTo>
                    <a:pt x="662" y="164"/>
                  </a:lnTo>
                  <a:lnTo>
                    <a:pt x="662" y="166"/>
                  </a:lnTo>
                  <a:lnTo>
                    <a:pt x="665" y="166"/>
                  </a:lnTo>
                  <a:lnTo>
                    <a:pt x="665" y="166"/>
                  </a:lnTo>
                  <a:lnTo>
                    <a:pt x="665" y="164"/>
                  </a:lnTo>
                  <a:lnTo>
                    <a:pt x="667" y="166"/>
                  </a:lnTo>
                  <a:lnTo>
                    <a:pt x="667" y="166"/>
                  </a:lnTo>
                  <a:lnTo>
                    <a:pt x="667" y="166"/>
                  </a:lnTo>
                  <a:lnTo>
                    <a:pt x="672" y="168"/>
                  </a:lnTo>
                  <a:lnTo>
                    <a:pt x="672" y="168"/>
                  </a:lnTo>
                  <a:lnTo>
                    <a:pt x="674" y="171"/>
                  </a:lnTo>
                  <a:lnTo>
                    <a:pt x="677" y="176"/>
                  </a:lnTo>
                  <a:lnTo>
                    <a:pt x="679" y="178"/>
                  </a:lnTo>
                  <a:lnTo>
                    <a:pt x="679" y="178"/>
                  </a:lnTo>
                  <a:lnTo>
                    <a:pt x="681" y="180"/>
                  </a:lnTo>
                  <a:lnTo>
                    <a:pt x="681" y="183"/>
                  </a:lnTo>
                  <a:lnTo>
                    <a:pt x="684" y="180"/>
                  </a:lnTo>
                  <a:lnTo>
                    <a:pt x="684" y="176"/>
                  </a:lnTo>
                  <a:lnTo>
                    <a:pt x="684" y="176"/>
                  </a:lnTo>
                  <a:lnTo>
                    <a:pt x="686" y="176"/>
                  </a:lnTo>
                  <a:lnTo>
                    <a:pt x="686" y="178"/>
                  </a:lnTo>
                  <a:lnTo>
                    <a:pt x="688" y="178"/>
                  </a:lnTo>
                  <a:lnTo>
                    <a:pt x="688" y="180"/>
                  </a:lnTo>
                  <a:lnTo>
                    <a:pt x="688" y="180"/>
                  </a:lnTo>
                  <a:lnTo>
                    <a:pt x="688" y="178"/>
                  </a:lnTo>
                  <a:lnTo>
                    <a:pt x="691" y="180"/>
                  </a:lnTo>
                  <a:lnTo>
                    <a:pt x="691" y="180"/>
                  </a:lnTo>
                  <a:lnTo>
                    <a:pt x="693" y="180"/>
                  </a:lnTo>
                  <a:lnTo>
                    <a:pt x="698" y="183"/>
                  </a:lnTo>
                  <a:lnTo>
                    <a:pt x="700" y="183"/>
                  </a:lnTo>
                  <a:lnTo>
                    <a:pt x="703" y="180"/>
                  </a:lnTo>
                  <a:lnTo>
                    <a:pt x="700" y="180"/>
                  </a:lnTo>
                  <a:lnTo>
                    <a:pt x="700" y="180"/>
                  </a:lnTo>
                  <a:lnTo>
                    <a:pt x="698" y="178"/>
                  </a:lnTo>
                  <a:lnTo>
                    <a:pt x="698" y="176"/>
                  </a:lnTo>
                  <a:lnTo>
                    <a:pt x="698" y="176"/>
                  </a:lnTo>
                  <a:lnTo>
                    <a:pt x="698" y="176"/>
                  </a:lnTo>
                  <a:lnTo>
                    <a:pt x="700" y="173"/>
                  </a:lnTo>
                  <a:lnTo>
                    <a:pt x="698" y="173"/>
                  </a:lnTo>
                  <a:lnTo>
                    <a:pt x="700" y="173"/>
                  </a:lnTo>
                  <a:lnTo>
                    <a:pt x="700" y="173"/>
                  </a:lnTo>
                  <a:lnTo>
                    <a:pt x="703" y="173"/>
                  </a:lnTo>
                  <a:lnTo>
                    <a:pt x="703" y="171"/>
                  </a:lnTo>
                  <a:lnTo>
                    <a:pt x="703" y="171"/>
                  </a:lnTo>
                  <a:lnTo>
                    <a:pt x="698" y="168"/>
                  </a:lnTo>
                  <a:lnTo>
                    <a:pt x="698" y="166"/>
                  </a:lnTo>
                  <a:lnTo>
                    <a:pt x="698" y="166"/>
                  </a:lnTo>
                  <a:lnTo>
                    <a:pt x="698" y="166"/>
                  </a:lnTo>
                  <a:lnTo>
                    <a:pt x="698" y="166"/>
                  </a:lnTo>
                  <a:lnTo>
                    <a:pt x="700" y="166"/>
                  </a:lnTo>
                  <a:lnTo>
                    <a:pt x="700" y="164"/>
                  </a:lnTo>
                  <a:lnTo>
                    <a:pt x="700" y="164"/>
                  </a:lnTo>
                  <a:lnTo>
                    <a:pt x="700" y="161"/>
                  </a:lnTo>
                  <a:lnTo>
                    <a:pt x="698" y="161"/>
                  </a:lnTo>
                  <a:lnTo>
                    <a:pt x="696" y="157"/>
                  </a:lnTo>
                  <a:lnTo>
                    <a:pt x="696" y="154"/>
                  </a:lnTo>
                  <a:lnTo>
                    <a:pt x="696" y="154"/>
                  </a:lnTo>
                  <a:lnTo>
                    <a:pt x="698" y="154"/>
                  </a:lnTo>
                  <a:lnTo>
                    <a:pt x="700" y="157"/>
                  </a:lnTo>
                  <a:lnTo>
                    <a:pt x="703" y="157"/>
                  </a:lnTo>
                  <a:lnTo>
                    <a:pt x="703" y="154"/>
                  </a:lnTo>
                  <a:lnTo>
                    <a:pt x="703" y="152"/>
                  </a:lnTo>
                  <a:lnTo>
                    <a:pt x="703" y="147"/>
                  </a:lnTo>
                  <a:lnTo>
                    <a:pt x="700" y="145"/>
                  </a:lnTo>
                  <a:lnTo>
                    <a:pt x="698" y="145"/>
                  </a:lnTo>
                  <a:lnTo>
                    <a:pt x="696" y="142"/>
                  </a:lnTo>
                  <a:lnTo>
                    <a:pt x="686" y="142"/>
                  </a:lnTo>
                  <a:lnTo>
                    <a:pt x="684" y="140"/>
                  </a:lnTo>
                  <a:lnTo>
                    <a:pt x="677" y="140"/>
                  </a:lnTo>
                  <a:lnTo>
                    <a:pt x="677" y="140"/>
                  </a:lnTo>
                  <a:lnTo>
                    <a:pt x="677" y="138"/>
                  </a:lnTo>
                  <a:lnTo>
                    <a:pt x="679" y="138"/>
                  </a:lnTo>
                  <a:lnTo>
                    <a:pt x="679" y="138"/>
                  </a:lnTo>
                  <a:lnTo>
                    <a:pt x="677" y="138"/>
                  </a:lnTo>
                  <a:lnTo>
                    <a:pt x="677" y="138"/>
                  </a:lnTo>
                  <a:lnTo>
                    <a:pt x="674" y="135"/>
                  </a:lnTo>
                  <a:lnTo>
                    <a:pt x="674" y="135"/>
                  </a:lnTo>
                  <a:lnTo>
                    <a:pt x="670" y="138"/>
                  </a:lnTo>
                  <a:lnTo>
                    <a:pt x="670" y="138"/>
                  </a:lnTo>
                  <a:lnTo>
                    <a:pt x="670" y="135"/>
                  </a:lnTo>
                  <a:lnTo>
                    <a:pt x="670" y="135"/>
                  </a:lnTo>
                  <a:lnTo>
                    <a:pt x="670" y="133"/>
                  </a:lnTo>
                  <a:lnTo>
                    <a:pt x="670" y="133"/>
                  </a:lnTo>
                  <a:lnTo>
                    <a:pt x="670" y="131"/>
                  </a:lnTo>
                  <a:lnTo>
                    <a:pt x="665" y="128"/>
                  </a:lnTo>
                  <a:lnTo>
                    <a:pt x="662" y="128"/>
                  </a:lnTo>
                  <a:lnTo>
                    <a:pt x="662" y="128"/>
                  </a:lnTo>
                  <a:lnTo>
                    <a:pt x="660" y="123"/>
                  </a:lnTo>
                  <a:lnTo>
                    <a:pt x="660" y="123"/>
                  </a:lnTo>
                  <a:lnTo>
                    <a:pt x="660" y="123"/>
                  </a:lnTo>
                  <a:lnTo>
                    <a:pt x="658" y="123"/>
                  </a:lnTo>
                  <a:lnTo>
                    <a:pt x="658" y="126"/>
                  </a:lnTo>
                  <a:lnTo>
                    <a:pt x="655" y="126"/>
                  </a:lnTo>
                  <a:lnTo>
                    <a:pt x="655" y="126"/>
                  </a:lnTo>
                  <a:lnTo>
                    <a:pt x="653" y="126"/>
                  </a:lnTo>
                  <a:lnTo>
                    <a:pt x="653" y="123"/>
                  </a:lnTo>
                  <a:lnTo>
                    <a:pt x="653" y="123"/>
                  </a:lnTo>
                  <a:lnTo>
                    <a:pt x="651" y="126"/>
                  </a:lnTo>
                  <a:lnTo>
                    <a:pt x="648" y="128"/>
                  </a:lnTo>
                  <a:lnTo>
                    <a:pt x="646" y="128"/>
                  </a:lnTo>
                  <a:lnTo>
                    <a:pt x="646" y="128"/>
                  </a:lnTo>
                  <a:lnTo>
                    <a:pt x="644" y="126"/>
                  </a:lnTo>
                  <a:lnTo>
                    <a:pt x="644" y="126"/>
                  </a:lnTo>
                  <a:lnTo>
                    <a:pt x="641" y="126"/>
                  </a:lnTo>
                  <a:lnTo>
                    <a:pt x="639" y="126"/>
                  </a:lnTo>
                  <a:lnTo>
                    <a:pt x="634" y="126"/>
                  </a:lnTo>
                  <a:lnTo>
                    <a:pt x="629" y="126"/>
                  </a:lnTo>
                  <a:lnTo>
                    <a:pt x="625" y="123"/>
                  </a:lnTo>
                  <a:lnTo>
                    <a:pt x="625" y="121"/>
                  </a:lnTo>
                  <a:lnTo>
                    <a:pt x="625" y="121"/>
                  </a:lnTo>
                  <a:lnTo>
                    <a:pt x="625" y="119"/>
                  </a:lnTo>
                  <a:lnTo>
                    <a:pt x="625" y="119"/>
                  </a:lnTo>
                  <a:lnTo>
                    <a:pt x="622" y="116"/>
                  </a:lnTo>
                  <a:lnTo>
                    <a:pt x="622" y="116"/>
                  </a:lnTo>
                  <a:lnTo>
                    <a:pt x="620" y="116"/>
                  </a:lnTo>
                  <a:lnTo>
                    <a:pt x="620" y="116"/>
                  </a:lnTo>
                  <a:lnTo>
                    <a:pt x="615" y="112"/>
                  </a:lnTo>
                  <a:lnTo>
                    <a:pt x="615" y="112"/>
                  </a:lnTo>
                  <a:lnTo>
                    <a:pt x="613" y="112"/>
                  </a:lnTo>
                  <a:lnTo>
                    <a:pt x="613" y="112"/>
                  </a:lnTo>
                  <a:lnTo>
                    <a:pt x="613" y="112"/>
                  </a:lnTo>
                  <a:lnTo>
                    <a:pt x="615" y="112"/>
                  </a:lnTo>
                  <a:lnTo>
                    <a:pt x="615" y="109"/>
                  </a:lnTo>
                  <a:lnTo>
                    <a:pt x="615" y="109"/>
                  </a:lnTo>
                  <a:lnTo>
                    <a:pt x="617" y="107"/>
                  </a:lnTo>
                  <a:lnTo>
                    <a:pt x="615" y="107"/>
                  </a:lnTo>
                  <a:lnTo>
                    <a:pt x="615" y="105"/>
                  </a:lnTo>
                  <a:lnTo>
                    <a:pt x="615" y="102"/>
                  </a:lnTo>
                  <a:lnTo>
                    <a:pt x="613" y="102"/>
                  </a:lnTo>
                  <a:lnTo>
                    <a:pt x="610" y="105"/>
                  </a:lnTo>
                  <a:lnTo>
                    <a:pt x="608" y="107"/>
                  </a:lnTo>
                  <a:lnTo>
                    <a:pt x="603" y="109"/>
                  </a:lnTo>
                  <a:lnTo>
                    <a:pt x="601" y="112"/>
                  </a:lnTo>
                  <a:lnTo>
                    <a:pt x="599" y="112"/>
                  </a:lnTo>
                  <a:lnTo>
                    <a:pt x="591" y="114"/>
                  </a:lnTo>
                  <a:lnTo>
                    <a:pt x="589" y="114"/>
                  </a:lnTo>
                  <a:lnTo>
                    <a:pt x="584" y="114"/>
                  </a:lnTo>
                  <a:lnTo>
                    <a:pt x="584" y="114"/>
                  </a:lnTo>
                  <a:lnTo>
                    <a:pt x="584" y="114"/>
                  </a:lnTo>
                  <a:lnTo>
                    <a:pt x="587" y="112"/>
                  </a:lnTo>
                  <a:lnTo>
                    <a:pt x="589" y="112"/>
                  </a:lnTo>
                  <a:lnTo>
                    <a:pt x="589" y="112"/>
                  </a:lnTo>
                  <a:lnTo>
                    <a:pt x="587" y="109"/>
                  </a:lnTo>
                  <a:lnTo>
                    <a:pt x="587" y="109"/>
                  </a:lnTo>
                  <a:lnTo>
                    <a:pt x="582" y="107"/>
                  </a:lnTo>
                  <a:lnTo>
                    <a:pt x="580" y="105"/>
                  </a:lnTo>
                  <a:lnTo>
                    <a:pt x="582" y="105"/>
                  </a:lnTo>
                  <a:lnTo>
                    <a:pt x="582" y="105"/>
                  </a:lnTo>
                  <a:lnTo>
                    <a:pt x="584" y="107"/>
                  </a:lnTo>
                  <a:lnTo>
                    <a:pt x="584" y="102"/>
                  </a:lnTo>
                  <a:lnTo>
                    <a:pt x="584" y="97"/>
                  </a:lnTo>
                  <a:lnTo>
                    <a:pt x="584" y="93"/>
                  </a:lnTo>
                  <a:lnTo>
                    <a:pt x="584" y="90"/>
                  </a:lnTo>
                  <a:lnTo>
                    <a:pt x="584" y="88"/>
                  </a:lnTo>
                  <a:lnTo>
                    <a:pt x="584" y="88"/>
                  </a:lnTo>
                  <a:lnTo>
                    <a:pt x="587" y="86"/>
                  </a:lnTo>
                  <a:lnTo>
                    <a:pt x="584" y="86"/>
                  </a:lnTo>
                  <a:lnTo>
                    <a:pt x="584" y="86"/>
                  </a:lnTo>
                  <a:lnTo>
                    <a:pt x="584" y="86"/>
                  </a:lnTo>
                  <a:lnTo>
                    <a:pt x="584" y="83"/>
                  </a:lnTo>
                  <a:lnTo>
                    <a:pt x="587" y="81"/>
                  </a:lnTo>
                  <a:lnTo>
                    <a:pt x="587" y="79"/>
                  </a:lnTo>
                  <a:lnTo>
                    <a:pt x="587" y="76"/>
                  </a:lnTo>
                  <a:lnTo>
                    <a:pt x="587" y="76"/>
                  </a:lnTo>
                  <a:lnTo>
                    <a:pt x="587" y="74"/>
                  </a:lnTo>
                  <a:lnTo>
                    <a:pt x="589" y="74"/>
                  </a:lnTo>
                  <a:lnTo>
                    <a:pt x="589" y="74"/>
                  </a:lnTo>
                  <a:lnTo>
                    <a:pt x="589" y="76"/>
                  </a:lnTo>
                  <a:lnTo>
                    <a:pt x="591" y="79"/>
                  </a:lnTo>
                  <a:lnTo>
                    <a:pt x="591" y="76"/>
                  </a:lnTo>
                  <a:lnTo>
                    <a:pt x="594" y="76"/>
                  </a:lnTo>
                  <a:lnTo>
                    <a:pt x="594" y="74"/>
                  </a:lnTo>
                  <a:lnTo>
                    <a:pt x="596" y="74"/>
                  </a:lnTo>
                  <a:lnTo>
                    <a:pt x="594" y="71"/>
                  </a:lnTo>
                  <a:lnTo>
                    <a:pt x="594" y="71"/>
                  </a:lnTo>
                  <a:lnTo>
                    <a:pt x="591" y="71"/>
                  </a:lnTo>
                  <a:lnTo>
                    <a:pt x="591" y="69"/>
                  </a:lnTo>
                  <a:lnTo>
                    <a:pt x="594" y="67"/>
                  </a:lnTo>
                  <a:lnTo>
                    <a:pt x="594" y="67"/>
                  </a:lnTo>
                  <a:lnTo>
                    <a:pt x="594" y="69"/>
                  </a:lnTo>
                  <a:lnTo>
                    <a:pt x="594" y="69"/>
                  </a:lnTo>
                  <a:lnTo>
                    <a:pt x="596" y="69"/>
                  </a:lnTo>
                  <a:lnTo>
                    <a:pt x="596" y="67"/>
                  </a:lnTo>
                  <a:lnTo>
                    <a:pt x="596" y="67"/>
                  </a:lnTo>
                  <a:lnTo>
                    <a:pt x="599" y="67"/>
                  </a:lnTo>
                  <a:lnTo>
                    <a:pt x="599" y="67"/>
                  </a:lnTo>
                  <a:lnTo>
                    <a:pt x="601" y="64"/>
                  </a:lnTo>
                  <a:lnTo>
                    <a:pt x="601" y="64"/>
                  </a:lnTo>
                  <a:lnTo>
                    <a:pt x="603" y="62"/>
                  </a:lnTo>
                  <a:lnTo>
                    <a:pt x="603" y="60"/>
                  </a:lnTo>
                  <a:lnTo>
                    <a:pt x="599" y="45"/>
                  </a:lnTo>
                  <a:lnTo>
                    <a:pt x="599" y="45"/>
                  </a:lnTo>
                  <a:lnTo>
                    <a:pt x="599" y="45"/>
                  </a:lnTo>
                  <a:lnTo>
                    <a:pt x="599" y="43"/>
                  </a:lnTo>
                  <a:lnTo>
                    <a:pt x="596" y="41"/>
                  </a:lnTo>
                  <a:lnTo>
                    <a:pt x="596" y="41"/>
                  </a:lnTo>
                  <a:lnTo>
                    <a:pt x="596" y="41"/>
                  </a:lnTo>
                  <a:lnTo>
                    <a:pt x="594" y="41"/>
                  </a:lnTo>
                  <a:lnTo>
                    <a:pt x="591" y="38"/>
                  </a:lnTo>
                  <a:lnTo>
                    <a:pt x="589" y="38"/>
                  </a:lnTo>
                  <a:lnTo>
                    <a:pt x="589" y="36"/>
                  </a:lnTo>
                  <a:lnTo>
                    <a:pt x="587" y="36"/>
                  </a:lnTo>
                  <a:lnTo>
                    <a:pt x="584" y="36"/>
                  </a:lnTo>
                  <a:lnTo>
                    <a:pt x="580" y="36"/>
                  </a:lnTo>
                  <a:lnTo>
                    <a:pt x="580" y="36"/>
                  </a:lnTo>
                  <a:lnTo>
                    <a:pt x="577" y="36"/>
                  </a:lnTo>
                  <a:lnTo>
                    <a:pt x="577" y="34"/>
                  </a:lnTo>
                  <a:lnTo>
                    <a:pt x="575" y="31"/>
                  </a:lnTo>
                  <a:lnTo>
                    <a:pt x="575" y="31"/>
                  </a:lnTo>
                  <a:lnTo>
                    <a:pt x="573" y="29"/>
                  </a:lnTo>
                  <a:lnTo>
                    <a:pt x="570" y="29"/>
                  </a:lnTo>
                  <a:lnTo>
                    <a:pt x="565" y="26"/>
                  </a:lnTo>
                  <a:lnTo>
                    <a:pt x="558" y="29"/>
                  </a:lnTo>
                  <a:lnTo>
                    <a:pt x="556" y="29"/>
                  </a:lnTo>
                  <a:lnTo>
                    <a:pt x="551" y="24"/>
                  </a:lnTo>
                  <a:lnTo>
                    <a:pt x="549" y="24"/>
                  </a:lnTo>
                  <a:lnTo>
                    <a:pt x="547" y="22"/>
                  </a:lnTo>
                  <a:lnTo>
                    <a:pt x="547" y="22"/>
                  </a:lnTo>
                  <a:lnTo>
                    <a:pt x="547" y="19"/>
                  </a:lnTo>
                  <a:lnTo>
                    <a:pt x="549" y="15"/>
                  </a:lnTo>
                  <a:lnTo>
                    <a:pt x="551" y="12"/>
                  </a:lnTo>
                  <a:lnTo>
                    <a:pt x="551" y="10"/>
                  </a:lnTo>
                  <a:lnTo>
                    <a:pt x="549" y="10"/>
                  </a:lnTo>
                  <a:lnTo>
                    <a:pt x="547" y="8"/>
                  </a:lnTo>
                  <a:lnTo>
                    <a:pt x="544" y="8"/>
                  </a:lnTo>
                  <a:lnTo>
                    <a:pt x="542" y="8"/>
                  </a:lnTo>
                  <a:lnTo>
                    <a:pt x="539" y="5"/>
                  </a:lnTo>
                  <a:lnTo>
                    <a:pt x="539" y="5"/>
                  </a:lnTo>
                  <a:lnTo>
                    <a:pt x="535" y="3"/>
                  </a:lnTo>
                  <a:lnTo>
                    <a:pt x="530" y="3"/>
                  </a:lnTo>
                  <a:lnTo>
                    <a:pt x="528" y="3"/>
                  </a:lnTo>
                  <a:lnTo>
                    <a:pt x="523" y="5"/>
                  </a:lnTo>
                  <a:lnTo>
                    <a:pt x="521" y="3"/>
                  </a:lnTo>
                  <a:lnTo>
                    <a:pt x="521" y="5"/>
                  </a:lnTo>
                  <a:lnTo>
                    <a:pt x="521" y="5"/>
                  </a:lnTo>
                  <a:lnTo>
                    <a:pt x="521" y="10"/>
                  </a:lnTo>
                  <a:lnTo>
                    <a:pt x="518" y="15"/>
                  </a:lnTo>
                  <a:lnTo>
                    <a:pt x="518" y="22"/>
                  </a:lnTo>
                  <a:lnTo>
                    <a:pt x="516" y="24"/>
                  </a:lnTo>
                  <a:lnTo>
                    <a:pt x="516" y="26"/>
                  </a:lnTo>
                  <a:lnTo>
                    <a:pt x="516" y="29"/>
                  </a:lnTo>
                  <a:lnTo>
                    <a:pt x="516" y="26"/>
                  </a:lnTo>
                  <a:lnTo>
                    <a:pt x="513" y="26"/>
                  </a:lnTo>
                  <a:lnTo>
                    <a:pt x="509" y="24"/>
                  </a:lnTo>
                  <a:lnTo>
                    <a:pt x="502" y="22"/>
                  </a:lnTo>
                  <a:lnTo>
                    <a:pt x="494" y="17"/>
                  </a:lnTo>
                  <a:lnTo>
                    <a:pt x="490" y="15"/>
                  </a:lnTo>
                  <a:lnTo>
                    <a:pt x="483" y="10"/>
                  </a:lnTo>
                  <a:lnTo>
                    <a:pt x="476" y="8"/>
                  </a:lnTo>
                  <a:lnTo>
                    <a:pt x="471" y="5"/>
                  </a:lnTo>
                  <a:lnTo>
                    <a:pt x="464" y="0"/>
                  </a:lnTo>
                  <a:lnTo>
                    <a:pt x="461" y="0"/>
                  </a:lnTo>
                  <a:lnTo>
                    <a:pt x="461" y="0"/>
                  </a:lnTo>
                  <a:lnTo>
                    <a:pt x="459" y="3"/>
                  </a:lnTo>
                  <a:lnTo>
                    <a:pt x="459" y="5"/>
                  </a:lnTo>
                  <a:lnTo>
                    <a:pt x="459" y="5"/>
                  </a:lnTo>
                  <a:lnTo>
                    <a:pt x="459" y="8"/>
                  </a:lnTo>
                  <a:lnTo>
                    <a:pt x="461" y="10"/>
                  </a:lnTo>
                  <a:lnTo>
                    <a:pt x="461" y="12"/>
                  </a:lnTo>
                  <a:lnTo>
                    <a:pt x="461" y="15"/>
                  </a:lnTo>
                  <a:lnTo>
                    <a:pt x="461" y="15"/>
                  </a:lnTo>
                  <a:lnTo>
                    <a:pt x="461" y="15"/>
                  </a:lnTo>
                  <a:lnTo>
                    <a:pt x="461" y="19"/>
                  </a:lnTo>
                  <a:lnTo>
                    <a:pt x="459" y="22"/>
                  </a:lnTo>
                  <a:lnTo>
                    <a:pt x="459" y="24"/>
                  </a:lnTo>
                  <a:lnTo>
                    <a:pt x="459" y="24"/>
                  </a:lnTo>
                  <a:lnTo>
                    <a:pt x="459" y="24"/>
                  </a:lnTo>
                  <a:lnTo>
                    <a:pt x="459" y="24"/>
                  </a:lnTo>
                  <a:lnTo>
                    <a:pt x="459" y="26"/>
                  </a:lnTo>
                  <a:lnTo>
                    <a:pt x="459" y="26"/>
                  </a:lnTo>
                  <a:lnTo>
                    <a:pt x="459" y="26"/>
                  </a:lnTo>
                  <a:lnTo>
                    <a:pt x="459" y="29"/>
                  </a:lnTo>
                  <a:lnTo>
                    <a:pt x="459" y="29"/>
                  </a:lnTo>
                  <a:lnTo>
                    <a:pt x="459" y="31"/>
                  </a:lnTo>
                  <a:lnTo>
                    <a:pt x="459" y="31"/>
                  </a:lnTo>
                  <a:lnTo>
                    <a:pt x="459" y="34"/>
                  </a:lnTo>
                  <a:lnTo>
                    <a:pt x="459" y="34"/>
                  </a:lnTo>
                  <a:lnTo>
                    <a:pt x="459" y="34"/>
                  </a:lnTo>
                  <a:lnTo>
                    <a:pt x="459" y="36"/>
                  </a:lnTo>
                  <a:lnTo>
                    <a:pt x="459" y="36"/>
                  </a:lnTo>
                  <a:lnTo>
                    <a:pt x="459" y="36"/>
                  </a:lnTo>
                  <a:lnTo>
                    <a:pt x="459" y="36"/>
                  </a:lnTo>
                  <a:lnTo>
                    <a:pt x="459" y="38"/>
                  </a:lnTo>
                  <a:lnTo>
                    <a:pt x="457" y="43"/>
                  </a:lnTo>
                  <a:lnTo>
                    <a:pt x="454" y="45"/>
                  </a:lnTo>
                  <a:lnTo>
                    <a:pt x="452" y="50"/>
                  </a:lnTo>
                  <a:lnTo>
                    <a:pt x="450" y="55"/>
                  </a:lnTo>
                  <a:lnTo>
                    <a:pt x="450" y="55"/>
                  </a:lnTo>
                  <a:lnTo>
                    <a:pt x="450" y="55"/>
                  </a:lnTo>
                  <a:lnTo>
                    <a:pt x="450" y="55"/>
                  </a:lnTo>
                  <a:lnTo>
                    <a:pt x="450" y="55"/>
                  </a:lnTo>
                  <a:lnTo>
                    <a:pt x="450" y="57"/>
                  </a:lnTo>
                  <a:lnTo>
                    <a:pt x="450" y="57"/>
                  </a:lnTo>
                  <a:lnTo>
                    <a:pt x="447" y="62"/>
                  </a:lnTo>
                  <a:lnTo>
                    <a:pt x="447" y="62"/>
                  </a:lnTo>
                  <a:lnTo>
                    <a:pt x="447" y="62"/>
                  </a:lnTo>
                  <a:lnTo>
                    <a:pt x="445" y="64"/>
                  </a:lnTo>
                  <a:lnTo>
                    <a:pt x="445" y="64"/>
                  </a:lnTo>
                  <a:lnTo>
                    <a:pt x="445" y="64"/>
                  </a:lnTo>
                  <a:lnTo>
                    <a:pt x="442" y="64"/>
                  </a:lnTo>
                  <a:lnTo>
                    <a:pt x="442" y="67"/>
                  </a:lnTo>
                  <a:lnTo>
                    <a:pt x="442" y="69"/>
                  </a:lnTo>
                  <a:lnTo>
                    <a:pt x="442" y="69"/>
                  </a:lnTo>
                  <a:lnTo>
                    <a:pt x="442" y="69"/>
                  </a:lnTo>
                  <a:lnTo>
                    <a:pt x="440" y="71"/>
                  </a:lnTo>
                  <a:lnTo>
                    <a:pt x="438" y="71"/>
                  </a:lnTo>
                  <a:lnTo>
                    <a:pt x="438" y="71"/>
                  </a:lnTo>
                  <a:lnTo>
                    <a:pt x="438" y="74"/>
                  </a:lnTo>
                  <a:lnTo>
                    <a:pt x="438" y="71"/>
                  </a:lnTo>
                  <a:lnTo>
                    <a:pt x="435" y="71"/>
                  </a:lnTo>
                  <a:lnTo>
                    <a:pt x="435" y="71"/>
                  </a:lnTo>
                  <a:lnTo>
                    <a:pt x="435" y="71"/>
                  </a:lnTo>
                  <a:lnTo>
                    <a:pt x="435" y="71"/>
                  </a:lnTo>
                  <a:lnTo>
                    <a:pt x="435" y="71"/>
                  </a:lnTo>
                  <a:lnTo>
                    <a:pt x="435" y="71"/>
                  </a:lnTo>
                  <a:lnTo>
                    <a:pt x="433" y="71"/>
                  </a:lnTo>
                  <a:lnTo>
                    <a:pt x="433" y="76"/>
                  </a:lnTo>
                  <a:lnTo>
                    <a:pt x="431" y="81"/>
                  </a:lnTo>
                  <a:lnTo>
                    <a:pt x="428" y="86"/>
                  </a:lnTo>
                  <a:lnTo>
                    <a:pt x="426" y="90"/>
                  </a:lnTo>
                  <a:lnTo>
                    <a:pt x="426" y="90"/>
                  </a:lnTo>
                  <a:lnTo>
                    <a:pt x="426" y="90"/>
                  </a:lnTo>
                  <a:lnTo>
                    <a:pt x="424" y="90"/>
                  </a:lnTo>
                  <a:lnTo>
                    <a:pt x="421" y="90"/>
                  </a:lnTo>
                  <a:lnTo>
                    <a:pt x="416" y="88"/>
                  </a:lnTo>
                  <a:lnTo>
                    <a:pt x="412" y="86"/>
                  </a:lnTo>
                  <a:lnTo>
                    <a:pt x="412" y="86"/>
                  </a:lnTo>
                  <a:lnTo>
                    <a:pt x="412" y="88"/>
                  </a:lnTo>
                  <a:lnTo>
                    <a:pt x="409" y="93"/>
                  </a:lnTo>
                  <a:lnTo>
                    <a:pt x="407" y="95"/>
                  </a:lnTo>
                  <a:lnTo>
                    <a:pt x="407" y="95"/>
                  </a:lnTo>
                  <a:lnTo>
                    <a:pt x="407" y="95"/>
                  </a:lnTo>
                  <a:lnTo>
                    <a:pt x="407" y="97"/>
                  </a:lnTo>
                  <a:lnTo>
                    <a:pt x="407" y="97"/>
                  </a:lnTo>
                  <a:lnTo>
                    <a:pt x="407" y="100"/>
                  </a:lnTo>
                  <a:lnTo>
                    <a:pt x="407" y="102"/>
                  </a:lnTo>
                  <a:lnTo>
                    <a:pt x="405" y="102"/>
                  </a:lnTo>
                  <a:lnTo>
                    <a:pt x="407" y="109"/>
                  </a:lnTo>
                  <a:lnTo>
                    <a:pt x="407" y="109"/>
                  </a:lnTo>
                  <a:lnTo>
                    <a:pt x="405" y="109"/>
                  </a:lnTo>
                  <a:lnTo>
                    <a:pt x="405" y="112"/>
                  </a:lnTo>
                  <a:lnTo>
                    <a:pt x="405" y="112"/>
                  </a:lnTo>
                  <a:lnTo>
                    <a:pt x="402" y="114"/>
                  </a:lnTo>
                  <a:lnTo>
                    <a:pt x="402" y="114"/>
                  </a:lnTo>
                  <a:lnTo>
                    <a:pt x="402" y="116"/>
                  </a:lnTo>
                  <a:lnTo>
                    <a:pt x="402" y="116"/>
                  </a:lnTo>
                  <a:lnTo>
                    <a:pt x="402" y="119"/>
                  </a:lnTo>
                  <a:lnTo>
                    <a:pt x="400" y="121"/>
                  </a:lnTo>
                  <a:lnTo>
                    <a:pt x="400" y="123"/>
                  </a:lnTo>
                  <a:lnTo>
                    <a:pt x="400" y="123"/>
                  </a:lnTo>
                  <a:lnTo>
                    <a:pt x="400" y="123"/>
                  </a:lnTo>
                  <a:lnTo>
                    <a:pt x="400" y="123"/>
                  </a:lnTo>
                  <a:lnTo>
                    <a:pt x="400" y="128"/>
                  </a:lnTo>
                  <a:lnTo>
                    <a:pt x="400" y="128"/>
                  </a:lnTo>
                  <a:lnTo>
                    <a:pt x="400" y="131"/>
                  </a:lnTo>
                  <a:lnTo>
                    <a:pt x="398" y="133"/>
                  </a:lnTo>
                  <a:lnTo>
                    <a:pt x="398" y="138"/>
                  </a:lnTo>
                  <a:lnTo>
                    <a:pt x="393" y="142"/>
                  </a:lnTo>
                  <a:lnTo>
                    <a:pt x="393" y="142"/>
                  </a:lnTo>
                  <a:lnTo>
                    <a:pt x="393" y="142"/>
                  </a:lnTo>
                  <a:lnTo>
                    <a:pt x="393" y="142"/>
                  </a:lnTo>
                  <a:lnTo>
                    <a:pt x="386" y="142"/>
                  </a:lnTo>
                  <a:lnTo>
                    <a:pt x="381" y="142"/>
                  </a:lnTo>
                  <a:lnTo>
                    <a:pt x="376" y="140"/>
                  </a:lnTo>
                  <a:lnTo>
                    <a:pt x="371" y="140"/>
                  </a:lnTo>
                  <a:lnTo>
                    <a:pt x="371" y="140"/>
                  </a:lnTo>
                  <a:lnTo>
                    <a:pt x="371" y="140"/>
                  </a:lnTo>
                  <a:lnTo>
                    <a:pt x="371" y="140"/>
                  </a:lnTo>
                  <a:lnTo>
                    <a:pt x="371" y="138"/>
                  </a:lnTo>
                  <a:lnTo>
                    <a:pt x="371" y="138"/>
                  </a:lnTo>
                  <a:lnTo>
                    <a:pt x="371" y="138"/>
                  </a:lnTo>
                  <a:lnTo>
                    <a:pt x="371" y="138"/>
                  </a:lnTo>
                  <a:lnTo>
                    <a:pt x="371" y="138"/>
                  </a:lnTo>
                  <a:lnTo>
                    <a:pt x="364" y="131"/>
                  </a:lnTo>
                  <a:lnTo>
                    <a:pt x="364" y="131"/>
                  </a:lnTo>
                  <a:lnTo>
                    <a:pt x="364" y="131"/>
                  </a:lnTo>
                  <a:lnTo>
                    <a:pt x="364" y="131"/>
                  </a:lnTo>
                  <a:lnTo>
                    <a:pt x="355" y="128"/>
                  </a:lnTo>
                  <a:lnTo>
                    <a:pt x="355" y="128"/>
                  </a:lnTo>
                  <a:lnTo>
                    <a:pt x="355" y="131"/>
                  </a:lnTo>
                  <a:lnTo>
                    <a:pt x="355" y="131"/>
                  </a:lnTo>
                  <a:lnTo>
                    <a:pt x="355" y="133"/>
                  </a:lnTo>
                  <a:lnTo>
                    <a:pt x="355" y="133"/>
                  </a:lnTo>
                  <a:lnTo>
                    <a:pt x="355" y="135"/>
                  </a:lnTo>
                  <a:lnTo>
                    <a:pt x="355" y="135"/>
                  </a:lnTo>
                  <a:lnTo>
                    <a:pt x="355" y="135"/>
                  </a:lnTo>
                  <a:lnTo>
                    <a:pt x="355" y="138"/>
                  </a:lnTo>
                  <a:lnTo>
                    <a:pt x="355" y="138"/>
                  </a:lnTo>
                  <a:lnTo>
                    <a:pt x="353" y="140"/>
                  </a:lnTo>
                  <a:lnTo>
                    <a:pt x="353" y="142"/>
                  </a:lnTo>
                  <a:lnTo>
                    <a:pt x="353" y="142"/>
                  </a:lnTo>
                  <a:lnTo>
                    <a:pt x="353" y="147"/>
                  </a:lnTo>
                  <a:lnTo>
                    <a:pt x="353" y="150"/>
                  </a:lnTo>
                  <a:lnTo>
                    <a:pt x="353" y="150"/>
                  </a:lnTo>
                  <a:lnTo>
                    <a:pt x="353" y="152"/>
                  </a:lnTo>
                  <a:lnTo>
                    <a:pt x="353" y="154"/>
                  </a:lnTo>
                  <a:lnTo>
                    <a:pt x="353" y="157"/>
                  </a:lnTo>
                  <a:lnTo>
                    <a:pt x="350" y="159"/>
                  </a:lnTo>
                  <a:lnTo>
                    <a:pt x="350" y="159"/>
                  </a:lnTo>
                  <a:lnTo>
                    <a:pt x="348" y="159"/>
                  </a:lnTo>
                  <a:lnTo>
                    <a:pt x="348" y="159"/>
                  </a:lnTo>
                  <a:lnTo>
                    <a:pt x="348" y="161"/>
                  </a:lnTo>
                  <a:lnTo>
                    <a:pt x="348" y="161"/>
                  </a:lnTo>
                  <a:lnTo>
                    <a:pt x="348" y="164"/>
                  </a:lnTo>
                  <a:lnTo>
                    <a:pt x="348" y="164"/>
                  </a:lnTo>
                  <a:lnTo>
                    <a:pt x="345" y="166"/>
                  </a:lnTo>
                  <a:lnTo>
                    <a:pt x="345" y="166"/>
                  </a:lnTo>
                  <a:lnTo>
                    <a:pt x="348" y="168"/>
                  </a:lnTo>
                  <a:lnTo>
                    <a:pt x="348" y="168"/>
                  </a:lnTo>
                  <a:lnTo>
                    <a:pt x="348" y="168"/>
                  </a:lnTo>
                  <a:lnTo>
                    <a:pt x="348" y="171"/>
                  </a:lnTo>
                  <a:lnTo>
                    <a:pt x="348" y="171"/>
                  </a:lnTo>
                  <a:lnTo>
                    <a:pt x="348" y="171"/>
                  </a:lnTo>
                  <a:lnTo>
                    <a:pt x="345" y="173"/>
                  </a:lnTo>
                  <a:lnTo>
                    <a:pt x="343" y="176"/>
                  </a:lnTo>
                  <a:lnTo>
                    <a:pt x="343" y="176"/>
                  </a:lnTo>
                  <a:lnTo>
                    <a:pt x="341" y="180"/>
                  </a:lnTo>
                  <a:lnTo>
                    <a:pt x="338" y="185"/>
                  </a:lnTo>
                  <a:lnTo>
                    <a:pt x="338" y="185"/>
                  </a:lnTo>
                  <a:lnTo>
                    <a:pt x="338" y="185"/>
                  </a:lnTo>
                  <a:lnTo>
                    <a:pt x="338" y="187"/>
                  </a:lnTo>
                  <a:lnTo>
                    <a:pt x="338" y="187"/>
                  </a:lnTo>
                  <a:lnTo>
                    <a:pt x="338" y="187"/>
                  </a:lnTo>
                  <a:lnTo>
                    <a:pt x="338" y="197"/>
                  </a:lnTo>
                  <a:lnTo>
                    <a:pt x="336" y="202"/>
                  </a:lnTo>
                  <a:lnTo>
                    <a:pt x="334" y="206"/>
                  </a:lnTo>
                  <a:lnTo>
                    <a:pt x="331" y="211"/>
                  </a:lnTo>
                  <a:lnTo>
                    <a:pt x="327" y="218"/>
                  </a:lnTo>
                  <a:lnTo>
                    <a:pt x="324" y="223"/>
                  </a:lnTo>
                  <a:lnTo>
                    <a:pt x="322" y="228"/>
                  </a:lnTo>
                  <a:lnTo>
                    <a:pt x="317" y="235"/>
                  </a:lnTo>
                  <a:lnTo>
                    <a:pt x="317" y="235"/>
                  </a:lnTo>
                  <a:lnTo>
                    <a:pt x="317" y="237"/>
                  </a:lnTo>
                  <a:lnTo>
                    <a:pt x="317" y="237"/>
                  </a:lnTo>
                  <a:lnTo>
                    <a:pt x="315" y="244"/>
                  </a:lnTo>
                  <a:lnTo>
                    <a:pt x="312" y="251"/>
                  </a:lnTo>
                  <a:lnTo>
                    <a:pt x="312" y="251"/>
                  </a:lnTo>
                  <a:lnTo>
                    <a:pt x="312" y="254"/>
                  </a:lnTo>
                  <a:lnTo>
                    <a:pt x="312" y="254"/>
                  </a:lnTo>
                  <a:lnTo>
                    <a:pt x="312" y="254"/>
                  </a:lnTo>
                  <a:lnTo>
                    <a:pt x="315" y="254"/>
                  </a:lnTo>
                  <a:lnTo>
                    <a:pt x="315" y="254"/>
                  </a:lnTo>
                  <a:lnTo>
                    <a:pt x="319" y="256"/>
                  </a:lnTo>
                  <a:lnTo>
                    <a:pt x="319" y="256"/>
                  </a:lnTo>
                  <a:lnTo>
                    <a:pt x="319" y="256"/>
                  </a:lnTo>
                  <a:lnTo>
                    <a:pt x="319" y="258"/>
                  </a:lnTo>
                  <a:lnTo>
                    <a:pt x="319" y="258"/>
                  </a:lnTo>
                  <a:lnTo>
                    <a:pt x="319" y="258"/>
                  </a:lnTo>
                  <a:lnTo>
                    <a:pt x="319" y="261"/>
                  </a:lnTo>
                  <a:lnTo>
                    <a:pt x="317" y="261"/>
                  </a:lnTo>
                  <a:lnTo>
                    <a:pt x="315" y="263"/>
                  </a:lnTo>
                  <a:lnTo>
                    <a:pt x="315" y="263"/>
                  </a:lnTo>
                  <a:lnTo>
                    <a:pt x="315" y="263"/>
                  </a:lnTo>
                  <a:lnTo>
                    <a:pt x="315" y="265"/>
                  </a:lnTo>
                  <a:lnTo>
                    <a:pt x="312" y="265"/>
                  </a:lnTo>
                  <a:lnTo>
                    <a:pt x="312" y="268"/>
                  </a:lnTo>
                  <a:lnTo>
                    <a:pt x="312" y="268"/>
                  </a:lnTo>
                  <a:lnTo>
                    <a:pt x="315" y="268"/>
                  </a:lnTo>
                  <a:lnTo>
                    <a:pt x="315" y="268"/>
                  </a:lnTo>
                  <a:lnTo>
                    <a:pt x="315" y="268"/>
                  </a:lnTo>
                  <a:lnTo>
                    <a:pt x="315" y="270"/>
                  </a:lnTo>
                  <a:lnTo>
                    <a:pt x="317" y="270"/>
                  </a:lnTo>
                  <a:lnTo>
                    <a:pt x="317" y="270"/>
                  </a:lnTo>
                  <a:lnTo>
                    <a:pt x="317" y="273"/>
                  </a:lnTo>
                  <a:lnTo>
                    <a:pt x="315" y="273"/>
                  </a:lnTo>
                  <a:lnTo>
                    <a:pt x="305" y="282"/>
                  </a:lnTo>
                  <a:lnTo>
                    <a:pt x="303" y="284"/>
                  </a:lnTo>
                  <a:lnTo>
                    <a:pt x="303" y="284"/>
                  </a:lnTo>
                  <a:lnTo>
                    <a:pt x="301" y="284"/>
                  </a:lnTo>
                  <a:lnTo>
                    <a:pt x="301" y="284"/>
                  </a:lnTo>
                  <a:lnTo>
                    <a:pt x="301" y="284"/>
                  </a:lnTo>
                  <a:lnTo>
                    <a:pt x="301" y="284"/>
                  </a:lnTo>
                  <a:lnTo>
                    <a:pt x="301" y="284"/>
                  </a:lnTo>
                  <a:lnTo>
                    <a:pt x="298" y="284"/>
                  </a:lnTo>
                  <a:lnTo>
                    <a:pt x="298" y="284"/>
                  </a:lnTo>
                  <a:lnTo>
                    <a:pt x="298" y="284"/>
                  </a:lnTo>
                  <a:lnTo>
                    <a:pt x="298" y="282"/>
                  </a:lnTo>
                  <a:lnTo>
                    <a:pt x="298" y="282"/>
                  </a:lnTo>
                  <a:lnTo>
                    <a:pt x="298" y="282"/>
                  </a:lnTo>
                  <a:lnTo>
                    <a:pt x="298" y="282"/>
                  </a:lnTo>
                  <a:lnTo>
                    <a:pt x="296" y="282"/>
                  </a:lnTo>
                  <a:lnTo>
                    <a:pt x="296" y="282"/>
                  </a:lnTo>
                  <a:lnTo>
                    <a:pt x="293" y="282"/>
                  </a:lnTo>
                  <a:lnTo>
                    <a:pt x="291" y="282"/>
                  </a:lnTo>
                  <a:lnTo>
                    <a:pt x="289" y="284"/>
                  </a:lnTo>
                  <a:lnTo>
                    <a:pt x="284" y="289"/>
                  </a:lnTo>
                  <a:lnTo>
                    <a:pt x="279" y="292"/>
                  </a:lnTo>
                  <a:lnTo>
                    <a:pt x="275" y="296"/>
                  </a:lnTo>
                  <a:lnTo>
                    <a:pt x="275" y="296"/>
                  </a:lnTo>
                  <a:lnTo>
                    <a:pt x="275" y="296"/>
                  </a:lnTo>
                  <a:lnTo>
                    <a:pt x="275" y="296"/>
                  </a:lnTo>
                  <a:lnTo>
                    <a:pt x="275" y="296"/>
                  </a:lnTo>
                  <a:lnTo>
                    <a:pt x="275" y="296"/>
                  </a:lnTo>
                  <a:lnTo>
                    <a:pt x="272" y="296"/>
                  </a:lnTo>
                  <a:lnTo>
                    <a:pt x="272" y="294"/>
                  </a:lnTo>
                  <a:lnTo>
                    <a:pt x="272" y="294"/>
                  </a:lnTo>
                  <a:lnTo>
                    <a:pt x="272" y="294"/>
                  </a:lnTo>
                  <a:lnTo>
                    <a:pt x="270" y="294"/>
                  </a:lnTo>
                  <a:lnTo>
                    <a:pt x="270" y="294"/>
                  </a:lnTo>
                  <a:lnTo>
                    <a:pt x="270" y="294"/>
                  </a:lnTo>
                  <a:lnTo>
                    <a:pt x="270" y="294"/>
                  </a:lnTo>
                  <a:lnTo>
                    <a:pt x="270" y="292"/>
                  </a:lnTo>
                  <a:lnTo>
                    <a:pt x="267" y="292"/>
                  </a:lnTo>
                  <a:lnTo>
                    <a:pt x="267" y="292"/>
                  </a:lnTo>
                  <a:lnTo>
                    <a:pt x="265" y="292"/>
                  </a:lnTo>
                  <a:lnTo>
                    <a:pt x="265" y="292"/>
                  </a:lnTo>
                  <a:lnTo>
                    <a:pt x="263" y="292"/>
                  </a:lnTo>
                  <a:lnTo>
                    <a:pt x="263" y="294"/>
                  </a:lnTo>
                  <a:lnTo>
                    <a:pt x="263" y="294"/>
                  </a:lnTo>
                  <a:lnTo>
                    <a:pt x="260" y="294"/>
                  </a:lnTo>
                  <a:lnTo>
                    <a:pt x="260" y="296"/>
                  </a:lnTo>
                  <a:lnTo>
                    <a:pt x="260" y="296"/>
                  </a:lnTo>
                  <a:lnTo>
                    <a:pt x="260" y="296"/>
                  </a:lnTo>
                  <a:lnTo>
                    <a:pt x="260" y="296"/>
                  </a:lnTo>
                  <a:lnTo>
                    <a:pt x="260" y="299"/>
                  </a:lnTo>
                  <a:lnTo>
                    <a:pt x="260" y="299"/>
                  </a:lnTo>
                  <a:lnTo>
                    <a:pt x="263" y="301"/>
                  </a:lnTo>
                  <a:lnTo>
                    <a:pt x="263" y="301"/>
                  </a:lnTo>
                  <a:lnTo>
                    <a:pt x="263" y="303"/>
                  </a:lnTo>
                  <a:lnTo>
                    <a:pt x="263" y="303"/>
                  </a:lnTo>
                  <a:lnTo>
                    <a:pt x="263" y="306"/>
                  </a:lnTo>
                  <a:lnTo>
                    <a:pt x="263" y="306"/>
                  </a:lnTo>
                  <a:lnTo>
                    <a:pt x="256" y="310"/>
                  </a:lnTo>
                  <a:lnTo>
                    <a:pt x="256" y="310"/>
                  </a:lnTo>
                  <a:lnTo>
                    <a:pt x="256" y="310"/>
                  </a:lnTo>
                  <a:lnTo>
                    <a:pt x="253" y="310"/>
                  </a:lnTo>
                  <a:lnTo>
                    <a:pt x="253" y="310"/>
                  </a:lnTo>
                  <a:lnTo>
                    <a:pt x="251" y="310"/>
                  </a:lnTo>
                  <a:lnTo>
                    <a:pt x="248" y="313"/>
                  </a:lnTo>
                  <a:lnTo>
                    <a:pt x="248" y="313"/>
                  </a:lnTo>
                  <a:lnTo>
                    <a:pt x="239" y="315"/>
                  </a:lnTo>
                  <a:lnTo>
                    <a:pt x="232" y="320"/>
                  </a:lnTo>
                  <a:lnTo>
                    <a:pt x="230" y="322"/>
                  </a:lnTo>
                  <a:lnTo>
                    <a:pt x="230" y="320"/>
                  </a:lnTo>
                  <a:lnTo>
                    <a:pt x="230" y="320"/>
                  </a:lnTo>
                  <a:lnTo>
                    <a:pt x="230" y="320"/>
                  </a:lnTo>
                  <a:lnTo>
                    <a:pt x="230" y="320"/>
                  </a:lnTo>
                  <a:lnTo>
                    <a:pt x="230" y="320"/>
                  </a:lnTo>
                  <a:lnTo>
                    <a:pt x="227" y="320"/>
                  </a:lnTo>
                  <a:lnTo>
                    <a:pt x="227" y="318"/>
                  </a:lnTo>
                  <a:lnTo>
                    <a:pt x="222" y="315"/>
                  </a:lnTo>
                  <a:lnTo>
                    <a:pt x="220" y="315"/>
                  </a:lnTo>
                  <a:lnTo>
                    <a:pt x="220" y="315"/>
                  </a:lnTo>
                  <a:lnTo>
                    <a:pt x="218" y="313"/>
                  </a:lnTo>
                  <a:lnTo>
                    <a:pt x="218" y="313"/>
                  </a:lnTo>
                  <a:lnTo>
                    <a:pt x="218" y="313"/>
                  </a:lnTo>
                  <a:lnTo>
                    <a:pt x="215" y="313"/>
                  </a:lnTo>
                  <a:lnTo>
                    <a:pt x="215" y="313"/>
                  </a:lnTo>
                  <a:lnTo>
                    <a:pt x="213" y="313"/>
                  </a:lnTo>
                  <a:lnTo>
                    <a:pt x="213" y="313"/>
                  </a:lnTo>
                  <a:lnTo>
                    <a:pt x="213" y="315"/>
                  </a:lnTo>
                  <a:lnTo>
                    <a:pt x="213" y="315"/>
                  </a:lnTo>
                  <a:lnTo>
                    <a:pt x="213" y="318"/>
                  </a:lnTo>
                  <a:lnTo>
                    <a:pt x="213" y="318"/>
                  </a:lnTo>
                  <a:lnTo>
                    <a:pt x="211" y="320"/>
                  </a:lnTo>
                  <a:lnTo>
                    <a:pt x="211" y="320"/>
                  </a:lnTo>
                  <a:lnTo>
                    <a:pt x="211" y="322"/>
                  </a:lnTo>
                  <a:lnTo>
                    <a:pt x="206" y="322"/>
                  </a:lnTo>
                  <a:lnTo>
                    <a:pt x="204" y="322"/>
                  </a:lnTo>
                  <a:lnTo>
                    <a:pt x="204" y="322"/>
                  </a:lnTo>
                  <a:lnTo>
                    <a:pt x="204" y="325"/>
                  </a:lnTo>
                  <a:lnTo>
                    <a:pt x="199" y="329"/>
                  </a:lnTo>
                  <a:lnTo>
                    <a:pt x="199" y="332"/>
                  </a:lnTo>
                  <a:lnTo>
                    <a:pt x="199" y="332"/>
                  </a:lnTo>
                  <a:lnTo>
                    <a:pt x="196" y="332"/>
                  </a:lnTo>
                  <a:lnTo>
                    <a:pt x="189" y="332"/>
                  </a:lnTo>
                  <a:lnTo>
                    <a:pt x="189" y="332"/>
                  </a:lnTo>
                  <a:lnTo>
                    <a:pt x="185" y="332"/>
                  </a:lnTo>
                  <a:lnTo>
                    <a:pt x="182" y="329"/>
                  </a:lnTo>
                  <a:lnTo>
                    <a:pt x="182" y="329"/>
                  </a:lnTo>
                  <a:lnTo>
                    <a:pt x="180" y="329"/>
                  </a:lnTo>
                  <a:lnTo>
                    <a:pt x="178" y="327"/>
                  </a:lnTo>
                  <a:lnTo>
                    <a:pt x="178" y="327"/>
                  </a:lnTo>
                  <a:lnTo>
                    <a:pt x="178" y="327"/>
                  </a:lnTo>
                  <a:lnTo>
                    <a:pt x="178" y="325"/>
                  </a:lnTo>
                  <a:lnTo>
                    <a:pt x="178" y="325"/>
                  </a:lnTo>
                  <a:lnTo>
                    <a:pt x="175" y="325"/>
                  </a:lnTo>
                  <a:lnTo>
                    <a:pt x="173" y="325"/>
                  </a:lnTo>
                  <a:lnTo>
                    <a:pt x="173" y="325"/>
                  </a:lnTo>
                  <a:lnTo>
                    <a:pt x="170" y="327"/>
                  </a:lnTo>
                  <a:lnTo>
                    <a:pt x="170" y="325"/>
                  </a:lnTo>
                  <a:lnTo>
                    <a:pt x="168" y="325"/>
                  </a:lnTo>
                  <a:lnTo>
                    <a:pt x="168" y="325"/>
                  </a:lnTo>
                  <a:lnTo>
                    <a:pt x="168" y="325"/>
                  </a:lnTo>
                  <a:lnTo>
                    <a:pt x="168" y="325"/>
                  </a:lnTo>
                  <a:lnTo>
                    <a:pt x="166" y="322"/>
                  </a:lnTo>
                  <a:lnTo>
                    <a:pt x="166" y="322"/>
                  </a:lnTo>
                  <a:lnTo>
                    <a:pt x="166" y="320"/>
                  </a:lnTo>
                  <a:lnTo>
                    <a:pt x="163" y="320"/>
                  </a:lnTo>
                  <a:lnTo>
                    <a:pt x="159" y="318"/>
                  </a:lnTo>
                  <a:lnTo>
                    <a:pt x="159" y="318"/>
                  </a:lnTo>
                  <a:lnTo>
                    <a:pt x="159" y="318"/>
                  </a:lnTo>
                  <a:lnTo>
                    <a:pt x="159" y="315"/>
                  </a:lnTo>
                  <a:lnTo>
                    <a:pt x="159" y="315"/>
                  </a:lnTo>
                  <a:lnTo>
                    <a:pt x="156" y="315"/>
                  </a:lnTo>
                  <a:lnTo>
                    <a:pt x="156" y="313"/>
                  </a:lnTo>
                  <a:lnTo>
                    <a:pt x="156" y="310"/>
                  </a:lnTo>
                  <a:lnTo>
                    <a:pt x="156" y="310"/>
                  </a:lnTo>
                  <a:lnTo>
                    <a:pt x="156" y="310"/>
                  </a:lnTo>
                  <a:lnTo>
                    <a:pt x="156" y="310"/>
                  </a:lnTo>
                  <a:lnTo>
                    <a:pt x="156" y="308"/>
                  </a:lnTo>
                  <a:lnTo>
                    <a:pt x="156" y="308"/>
                  </a:lnTo>
                  <a:lnTo>
                    <a:pt x="156" y="308"/>
                  </a:lnTo>
                  <a:lnTo>
                    <a:pt x="152" y="306"/>
                  </a:lnTo>
                  <a:lnTo>
                    <a:pt x="152" y="306"/>
                  </a:lnTo>
                  <a:lnTo>
                    <a:pt x="152" y="306"/>
                  </a:lnTo>
                  <a:lnTo>
                    <a:pt x="152" y="306"/>
                  </a:lnTo>
                  <a:lnTo>
                    <a:pt x="152" y="303"/>
                  </a:lnTo>
                  <a:lnTo>
                    <a:pt x="152" y="303"/>
                  </a:lnTo>
                  <a:lnTo>
                    <a:pt x="154" y="301"/>
                  </a:lnTo>
                  <a:lnTo>
                    <a:pt x="154" y="301"/>
                  </a:lnTo>
                  <a:lnTo>
                    <a:pt x="154" y="301"/>
                  </a:lnTo>
                  <a:lnTo>
                    <a:pt x="154" y="301"/>
                  </a:lnTo>
                  <a:lnTo>
                    <a:pt x="154" y="301"/>
                  </a:lnTo>
                  <a:lnTo>
                    <a:pt x="154" y="299"/>
                  </a:lnTo>
                  <a:lnTo>
                    <a:pt x="154" y="299"/>
                  </a:lnTo>
                  <a:lnTo>
                    <a:pt x="152" y="299"/>
                  </a:lnTo>
                  <a:lnTo>
                    <a:pt x="152" y="299"/>
                  </a:lnTo>
                  <a:lnTo>
                    <a:pt x="152" y="296"/>
                  </a:lnTo>
                  <a:lnTo>
                    <a:pt x="147" y="303"/>
                  </a:lnTo>
                  <a:lnTo>
                    <a:pt x="140" y="310"/>
                  </a:lnTo>
                  <a:lnTo>
                    <a:pt x="135" y="318"/>
                  </a:lnTo>
                  <a:lnTo>
                    <a:pt x="125" y="327"/>
                  </a:lnTo>
                  <a:lnTo>
                    <a:pt x="118" y="336"/>
                  </a:lnTo>
                  <a:lnTo>
                    <a:pt x="116" y="336"/>
                  </a:lnTo>
                  <a:lnTo>
                    <a:pt x="109" y="341"/>
                  </a:lnTo>
                  <a:lnTo>
                    <a:pt x="102" y="346"/>
                  </a:lnTo>
                  <a:lnTo>
                    <a:pt x="92" y="353"/>
                  </a:lnTo>
                  <a:lnTo>
                    <a:pt x="88" y="358"/>
                  </a:lnTo>
                  <a:lnTo>
                    <a:pt x="88" y="360"/>
                  </a:lnTo>
                  <a:lnTo>
                    <a:pt x="85" y="360"/>
                  </a:lnTo>
                  <a:lnTo>
                    <a:pt x="88" y="363"/>
                  </a:lnTo>
                  <a:lnTo>
                    <a:pt x="88" y="365"/>
                  </a:lnTo>
                  <a:lnTo>
                    <a:pt x="88" y="367"/>
                  </a:lnTo>
                  <a:lnTo>
                    <a:pt x="88" y="367"/>
                  </a:lnTo>
                  <a:lnTo>
                    <a:pt x="88" y="367"/>
                  </a:lnTo>
                  <a:lnTo>
                    <a:pt x="88" y="370"/>
                  </a:lnTo>
                  <a:lnTo>
                    <a:pt x="88" y="370"/>
                  </a:lnTo>
                  <a:lnTo>
                    <a:pt x="88" y="370"/>
                  </a:lnTo>
                  <a:lnTo>
                    <a:pt x="85" y="370"/>
                  </a:lnTo>
                  <a:lnTo>
                    <a:pt x="78" y="377"/>
                  </a:lnTo>
                  <a:lnTo>
                    <a:pt x="76" y="379"/>
                  </a:lnTo>
                  <a:lnTo>
                    <a:pt x="76" y="379"/>
                  </a:lnTo>
                  <a:lnTo>
                    <a:pt x="73" y="381"/>
                  </a:lnTo>
                  <a:lnTo>
                    <a:pt x="76" y="384"/>
                  </a:lnTo>
                  <a:lnTo>
                    <a:pt x="76" y="384"/>
                  </a:lnTo>
                  <a:lnTo>
                    <a:pt x="76" y="384"/>
                  </a:lnTo>
                  <a:lnTo>
                    <a:pt x="76" y="386"/>
                  </a:lnTo>
                  <a:lnTo>
                    <a:pt x="76" y="386"/>
                  </a:lnTo>
                  <a:lnTo>
                    <a:pt x="76" y="389"/>
                  </a:lnTo>
                  <a:lnTo>
                    <a:pt x="76" y="389"/>
                  </a:lnTo>
                  <a:lnTo>
                    <a:pt x="76" y="389"/>
                  </a:lnTo>
                  <a:lnTo>
                    <a:pt x="73" y="391"/>
                  </a:lnTo>
                  <a:lnTo>
                    <a:pt x="73" y="391"/>
                  </a:lnTo>
                  <a:lnTo>
                    <a:pt x="66" y="393"/>
                  </a:lnTo>
                  <a:lnTo>
                    <a:pt x="62" y="398"/>
                  </a:lnTo>
                  <a:lnTo>
                    <a:pt x="57" y="398"/>
                  </a:lnTo>
                  <a:lnTo>
                    <a:pt x="57" y="398"/>
                  </a:lnTo>
                  <a:lnTo>
                    <a:pt x="57" y="398"/>
                  </a:lnTo>
                  <a:lnTo>
                    <a:pt x="55" y="400"/>
                  </a:lnTo>
                  <a:lnTo>
                    <a:pt x="55" y="405"/>
                  </a:lnTo>
                  <a:lnTo>
                    <a:pt x="52" y="407"/>
                  </a:lnTo>
                  <a:lnTo>
                    <a:pt x="52" y="407"/>
                  </a:lnTo>
                  <a:lnTo>
                    <a:pt x="52" y="407"/>
                  </a:lnTo>
                  <a:lnTo>
                    <a:pt x="52" y="410"/>
                  </a:lnTo>
                  <a:lnTo>
                    <a:pt x="52" y="410"/>
                  </a:lnTo>
                  <a:lnTo>
                    <a:pt x="52" y="410"/>
                  </a:lnTo>
                  <a:lnTo>
                    <a:pt x="52" y="412"/>
                  </a:lnTo>
                  <a:lnTo>
                    <a:pt x="52" y="412"/>
                  </a:lnTo>
                  <a:lnTo>
                    <a:pt x="50" y="412"/>
                  </a:lnTo>
                  <a:lnTo>
                    <a:pt x="40" y="415"/>
                  </a:lnTo>
                  <a:lnTo>
                    <a:pt x="31" y="419"/>
                  </a:lnTo>
                  <a:lnTo>
                    <a:pt x="29" y="424"/>
                  </a:lnTo>
                  <a:lnTo>
                    <a:pt x="26" y="424"/>
                  </a:lnTo>
                  <a:lnTo>
                    <a:pt x="26" y="424"/>
                  </a:lnTo>
                  <a:lnTo>
                    <a:pt x="24" y="426"/>
                  </a:lnTo>
                  <a:lnTo>
                    <a:pt x="14" y="429"/>
                  </a:lnTo>
                  <a:lnTo>
                    <a:pt x="7" y="434"/>
                  </a:lnTo>
                  <a:lnTo>
                    <a:pt x="7" y="434"/>
                  </a:lnTo>
                  <a:lnTo>
                    <a:pt x="5" y="434"/>
                  </a:lnTo>
                  <a:lnTo>
                    <a:pt x="0" y="438"/>
                  </a:lnTo>
                  <a:lnTo>
                    <a:pt x="12" y="436"/>
                  </a:lnTo>
                  <a:lnTo>
                    <a:pt x="21" y="436"/>
                  </a:lnTo>
                  <a:lnTo>
                    <a:pt x="43" y="431"/>
                  </a:lnTo>
                  <a:lnTo>
                    <a:pt x="52" y="431"/>
                  </a:lnTo>
                  <a:lnTo>
                    <a:pt x="64" y="429"/>
                  </a:lnTo>
                  <a:lnTo>
                    <a:pt x="73" y="429"/>
                  </a:lnTo>
                  <a:lnTo>
                    <a:pt x="83" y="426"/>
                  </a:lnTo>
                  <a:lnTo>
                    <a:pt x="95" y="424"/>
                  </a:lnTo>
                  <a:lnTo>
                    <a:pt x="104" y="424"/>
                  </a:lnTo>
                  <a:lnTo>
                    <a:pt x="116" y="422"/>
                  </a:lnTo>
                  <a:lnTo>
                    <a:pt x="125" y="419"/>
                  </a:lnTo>
                  <a:lnTo>
                    <a:pt x="135" y="417"/>
                  </a:lnTo>
                  <a:lnTo>
                    <a:pt x="147" y="417"/>
                  </a:lnTo>
                  <a:lnTo>
                    <a:pt x="156" y="415"/>
                  </a:lnTo>
                  <a:lnTo>
                    <a:pt x="166" y="412"/>
                  </a:lnTo>
                  <a:lnTo>
                    <a:pt x="170" y="412"/>
                  </a:lnTo>
                  <a:lnTo>
                    <a:pt x="173" y="412"/>
                  </a:lnTo>
                  <a:lnTo>
                    <a:pt x="175" y="410"/>
                  </a:lnTo>
                  <a:lnTo>
                    <a:pt x="175" y="410"/>
                  </a:lnTo>
                  <a:lnTo>
                    <a:pt x="175" y="410"/>
                  </a:lnTo>
                  <a:lnTo>
                    <a:pt x="182" y="407"/>
                  </a:lnTo>
                  <a:lnTo>
                    <a:pt x="192" y="407"/>
                  </a:lnTo>
                  <a:lnTo>
                    <a:pt x="201" y="405"/>
                  </a:lnTo>
                  <a:lnTo>
                    <a:pt x="201" y="407"/>
                  </a:lnTo>
                  <a:lnTo>
                    <a:pt x="201" y="407"/>
                  </a:lnTo>
                  <a:lnTo>
                    <a:pt x="204" y="407"/>
                  </a:lnTo>
                  <a:lnTo>
                    <a:pt x="204" y="407"/>
                  </a:lnTo>
                  <a:lnTo>
                    <a:pt x="222" y="405"/>
                  </a:lnTo>
                  <a:lnTo>
                    <a:pt x="239" y="403"/>
                  </a:lnTo>
                  <a:lnTo>
                    <a:pt x="256" y="398"/>
                  </a:lnTo>
                  <a:lnTo>
                    <a:pt x="275" y="396"/>
                  </a:lnTo>
                  <a:lnTo>
                    <a:pt x="291" y="393"/>
                  </a:lnTo>
                  <a:lnTo>
                    <a:pt x="308" y="391"/>
                  </a:lnTo>
                  <a:lnTo>
                    <a:pt x="327" y="389"/>
                  </a:lnTo>
                  <a:lnTo>
                    <a:pt x="343" y="384"/>
                  </a:lnTo>
                  <a:lnTo>
                    <a:pt x="360" y="381"/>
                  </a:lnTo>
                  <a:lnTo>
                    <a:pt x="379" y="379"/>
                  </a:lnTo>
                  <a:lnTo>
                    <a:pt x="395" y="377"/>
                  </a:lnTo>
                  <a:lnTo>
                    <a:pt x="412" y="372"/>
                  </a:lnTo>
                  <a:lnTo>
                    <a:pt x="431" y="370"/>
                  </a:lnTo>
                  <a:lnTo>
                    <a:pt x="447" y="367"/>
                  </a:lnTo>
                  <a:lnTo>
                    <a:pt x="464" y="363"/>
                  </a:lnTo>
                  <a:lnTo>
                    <a:pt x="483" y="360"/>
                  </a:lnTo>
                  <a:lnTo>
                    <a:pt x="499" y="358"/>
                  </a:lnTo>
                  <a:lnTo>
                    <a:pt x="516" y="353"/>
                  </a:lnTo>
                  <a:lnTo>
                    <a:pt x="532" y="351"/>
                  </a:lnTo>
                  <a:lnTo>
                    <a:pt x="551" y="348"/>
                  </a:lnTo>
                  <a:lnTo>
                    <a:pt x="568" y="344"/>
                  </a:lnTo>
                  <a:lnTo>
                    <a:pt x="584" y="341"/>
                  </a:lnTo>
                  <a:lnTo>
                    <a:pt x="603" y="336"/>
                  </a:lnTo>
                  <a:lnTo>
                    <a:pt x="620" y="334"/>
                  </a:lnTo>
                  <a:lnTo>
                    <a:pt x="636" y="329"/>
                  </a:lnTo>
                  <a:lnTo>
                    <a:pt x="655" y="327"/>
                  </a:lnTo>
                  <a:lnTo>
                    <a:pt x="672" y="322"/>
                  </a:lnTo>
                  <a:lnTo>
                    <a:pt x="688" y="320"/>
                  </a:lnTo>
                  <a:lnTo>
                    <a:pt x="705" y="318"/>
                  </a:lnTo>
                  <a:lnTo>
                    <a:pt x="724" y="313"/>
                  </a:lnTo>
                  <a:lnTo>
                    <a:pt x="740" y="310"/>
                  </a:lnTo>
                  <a:lnTo>
                    <a:pt x="755" y="306"/>
                  </a:lnTo>
                  <a:lnTo>
                    <a:pt x="757" y="306"/>
                  </a:lnTo>
                  <a:lnTo>
                    <a:pt x="757" y="306"/>
                  </a:lnTo>
                  <a:lnTo>
                    <a:pt x="757" y="303"/>
                  </a:lnTo>
                  <a:lnTo>
                    <a:pt x="755" y="303"/>
                  </a:lnTo>
                  <a:lnTo>
                    <a:pt x="755" y="301"/>
                  </a:lnTo>
                  <a:lnTo>
                    <a:pt x="759" y="306"/>
                  </a:lnTo>
                  <a:lnTo>
                    <a:pt x="764" y="303"/>
                  </a:lnTo>
                  <a:lnTo>
                    <a:pt x="764" y="303"/>
                  </a:lnTo>
                  <a:lnTo>
                    <a:pt x="762" y="299"/>
                  </a:lnTo>
                  <a:lnTo>
                    <a:pt x="759" y="284"/>
                  </a:lnTo>
                  <a:lnTo>
                    <a:pt x="759" y="284"/>
                  </a:lnTo>
                  <a:lnTo>
                    <a:pt x="762" y="284"/>
                  </a:lnTo>
                  <a:lnTo>
                    <a:pt x="762" y="284"/>
                  </a:lnTo>
                  <a:lnTo>
                    <a:pt x="764" y="284"/>
                  </a:lnTo>
                  <a:lnTo>
                    <a:pt x="764" y="287"/>
                  </a:lnTo>
                  <a:lnTo>
                    <a:pt x="769" y="294"/>
                  </a:lnTo>
                  <a:lnTo>
                    <a:pt x="769" y="294"/>
                  </a:lnTo>
                  <a:lnTo>
                    <a:pt x="771" y="296"/>
                  </a:lnTo>
                  <a:lnTo>
                    <a:pt x="771" y="296"/>
                  </a:lnTo>
                  <a:lnTo>
                    <a:pt x="771" y="299"/>
                  </a:lnTo>
                  <a:lnTo>
                    <a:pt x="771" y="299"/>
                  </a:lnTo>
                  <a:lnTo>
                    <a:pt x="771" y="301"/>
                  </a:lnTo>
                  <a:lnTo>
                    <a:pt x="774" y="303"/>
                  </a:lnTo>
                  <a:lnTo>
                    <a:pt x="774" y="303"/>
                  </a:lnTo>
                  <a:lnTo>
                    <a:pt x="776" y="301"/>
                  </a:lnTo>
                  <a:lnTo>
                    <a:pt x="774" y="296"/>
                  </a:lnTo>
                  <a:lnTo>
                    <a:pt x="757" y="273"/>
                  </a:lnTo>
                  <a:close/>
                </a:path>
              </a:pathLst>
            </a:custGeom>
            <a:grpFill/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F2DB06E0-90E7-4A13-B3C1-8FA16A497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3500" y="2068493"/>
              <a:ext cx="641747" cy="791766"/>
            </a:xfrm>
            <a:custGeom>
              <a:avLst/>
              <a:gdLst>
                <a:gd name="T0" fmla="*/ 357 w 539"/>
                <a:gd name="T1" fmla="*/ 47 h 665"/>
                <a:gd name="T2" fmla="*/ 354 w 539"/>
                <a:gd name="T3" fmla="*/ 71 h 665"/>
                <a:gd name="T4" fmla="*/ 354 w 539"/>
                <a:gd name="T5" fmla="*/ 92 h 665"/>
                <a:gd name="T6" fmla="*/ 352 w 539"/>
                <a:gd name="T7" fmla="*/ 116 h 665"/>
                <a:gd name="T8" fmla="*/ 350 w 539"/>
                <a:gd name="T9" fmla="*/ 139 h 665"/>
                <a:gd name="T10" fmla="*/ 347 w 539"/>
                <a:gd name="T11" fmla="*/ 154 h 665"/>
                <a:gd name="T12" fmla="*/ 347 w 539"/>
                <a:gd name="T13" fmla="*/ 154 h 665"/>
                <a:gd name="T14" fmla="*/ 347 w 539"/>
                <a:gd name="T15" fmla="*/ 154 h 665"/>
                <a:gd name="T16" fmla="*/ 383 w 539"/>
                <a:gd name="T17" fmla="*/ 158 h 665"/>
                <a:gd name="T18" fmla="*/ 418 w 539"/>
                <a:gd name="T19" fmla="*/ 161 h 665"/>
                <a:gd name="T20" fmla="*/ 454 w 539"/>
                <a:gd name="T21" fmla="*/ 163 h 665"/>
                <a:gd name="T22" fmla="*/ 489 w 539"/>
                <a:gd name="T23" fmla="*/ 168 h 665"/>
                <a:gd name="T24" fmla="*/ 527 w 539"/>
                <a:gd name="T25" fmla="*/ 170 h 665"/>
                <a:gd name="T26" fmla="*/ 537 w 539"/>
                <a:gd name="T27" fmla="*/ 201 h 665"/>
                <a:gd name="T28" fmla="*/ 532 w 539"/>
                <a:gd name="T29" fmla="*/ 248 h 665"/>
                <a:gd name="T30" fmla="*/ 527 w 539"/>
                <a:gd name="T31" fmla="*/ 293 h 665"/>
                <a:gd name="T32" fmla="*/ 525 w 539"/>
                <a:gd name="T33" fmla="*/ 341 h 665"/>
                <a:gd name="T34" fmla="*/ 520 w 539"/>
                <a:gd name="T35" fmla="*/ 385 h 665"/>
                <a:gd name="T36" fmla="*/ 518 w 539"/>
                <a:gd name="T37" fmla="*/ 433 h 665"/>
                <a:gd name="T38" fmla="*/ 513 w 539"/>
                <a:gd name="T39" fmla="*/ 478 h 665"/>
                <a:gd name="T40" fmla="*/ 508 w 539"/>
                <a:gd name="T41" fmla="*/ 525 h 665"/>
                <a:gd name="T42" fmla="*/ 506 w 539"/>
                <a:gd name="T43" fmla="*/ 572 h 665"/>
                <a:gd name="T44" fmla="*/ 501 w 539"/>
                <a:gd name="T45" fmla="*/ 617 h 665"/>
                <a:gd name="T46" fmla="*/ 499 w 539"/>
                <a:gd name="T47" fmla="*/ 665 h 665"/>
                <a:gd name="T48" fmla="*/ 451 w 539"/>
                <a:gd name="T49" fmla="*/ 660 h 665"/>
                <a:gd name="T50" fmla="*/ 404 w 539"/>
                <a:gd name="T51" fmla="*/ 655 h 665"/>
                <a:gd name="T52" fmla="*/ 357 w 539"/>
                <a:gd name="T53" fmla="*/ 651 h 665"/>
                <a:gd name="T54" fmla="*/ 312 w 539"/>
                <a:gd name="T55" fmla="*/ 648 h 665"/>
                <a:gd name="T56" fmla="*/ 265 w 539"/>
                <a:gd name="T57" fmla="*/ 643 h 665"/>
                <a:gd name="T58" fmla="*/ 217 w 539"/>
                <a:gd name="T59" fmla="*/ 636 h 665"/>
                <a:gd name="T60" fmla="*/ 172 w 539"/>
                <a:gd name="T61" fmla="*/ 632 h 665"/>
                <a:gd name="T62" fmla="*/ 125 w 539"/>
                <a:gd name="T63" fmla="*/ 627 h 665"/>
                <a:gd name="T64" fmla="*/ 78 w 539"/>
                <a:gd name="T65" fmla="*/ 622 h 665"/>
                <a:gd name="T66" fmla="*/ 30 w 539"/>
                <a:gd name="T67" fmla="*/ 615 h 665"/>
                <a:gd name="T68" fmla="*/ 2 w 539"/>
                <a:gd name="T69" fmla="*/ 591 h 665"/>
                <a:gd name="T70" fmla="*/ 9 w 539"/>
                <a:gd name="T71" fmla="*/ 535 h 665"/>
                <a:gd name="T72" fmla="*/ 19 w 539"/>
                <a:gd name="T73" fmla="*/ 478 h 665"/>
                <a:gd name="T74" fmla="*/ 26 w 539"/>
                <a:gd name="T75" fmla="*/ 419 h 665"/>
                <a:gd name="T76" fmla="*/ 33 w 539"/>
                <a:gd name="T77" fmla="*/ 362 h 665"/>
                <a:gd name="T78" fmla="*/ 40 w 539"/>
                <a:gd name="T79" fmla="*/ 305 h 665"/>
                <a:gd name="T80" fmla="*/ 47 w 539"/>
                <a:gd name="T81" fmla="*/ 248 h 665"/>
                <a:gd name="T82" fmla="*/ 54 w 539"/>
                <a:gd name="T83" fmla="*/ 189 h 665"/>
                <a:gd name="T84" fmla="*/ 61 w 539"/>
                <a:gd name="T85" fmla="*/ 132 h 665"/>
                <a:gd name="T86" fmla="*/ 68 w 539"/>
                <a:gd name="T87" fmla="*/ 75 h 665"/>
                <a:gd name="T88" fmla="*/ 75 w 539"/>
                <a:gd name="T89" fmla="*/ 19 h 665"/>
                <a:gd name="T90" fmla="*/ 113 w 539"/>
                <a:gd name="T91" fmla="*/ 4 h 665"/>
                <a:gd name="T92" fmla="*/ 165 w 539"/>
                <a:gd name="T93" fmla="*/ 12 h 665"/>
                <a:gd name="T94" fmla="*/ 220 w 539"/>
                <a:gd name="T95" fmla="*/ 16 h 665"/>
                <a:gd name="T96" fmla="*/ 272 w 539"/>
                <a:gd name="T97" fmla="*/ 23 h 665"/>
                <a:gd name="T98" fmla="*/ 324 w 539"/>
                <a:gd name="T99" fmla="*/ 28 h 665"/>
                <a:gd name="T100" fmla="*/ 359 w 539"/>
                <a:gd name="T101" fmla="*/ 33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39" h="665">
                  <a:moveTo>
                    <a:pt x="359" y="33"/>
                  </a:moveTo>
                  <a:lnTo>
                    <a:pt x="359" y="40"/>
                  </a:lnTo>
                  <a:lnTo>
                    <a:pt x="357" y="47"/>
                  </a:lnTo>
                  <a:lnTo>
                    <a:pt x="357" y="54"/>
                  </a:lnTo>
                  <a:lnTo>
                    <a:pt x="357" y="61"/>
                  </a:lnTo>
                  <a:lnTo>
                    <a:pt x="354" y="71"/>
                  </a:lnTo>
                  <a:lnTo>
                    <a:pt x="354" y="78"/>
                  </a:lnTo>
                  <a:lnTo>
                    <a:pt x="354" y="85"/>
                  </a:lnTo>
                  <a:lnTo>
                    <a:pt x="354" y="92"/>
                  </a:lnTo>
                  <a:lnTo>
                    <a:pt x="352" y="101"/>
                  </a:lnTo>
                  <a:lnTo>
                    <a:pt x="352" y="109"/>
                  </a:lnTo>
                  <a:lnTo>
                    <a:pt x="352" y="116"/>
                  </a:lnTo>
                  <a:lnTo>
                    <a:pt x="350" y="123"/>
                  </a:lnTo>
                  <a:lnTo>
                    <a:pt x="350" y="130"/>
                  </a:lnTo>
                  <a:lnTo>
                    <a:pt x="350" y="139"/>
                  </a:lnTo>
                  <a:lnTo>
                    <a:pt x="347" y="146"/>
                  </a:lnTo>
                  <a:lnTo>
                    <a:pt x="347" y="154"/>
                  </a:lnTo>
                  <a:lnTo>
                    <a:pt x="347" y="154"/>
                  </a:lnTo>
                  <a:lnTo>
                    <a:pt x="347" y="154"/>
                  </a:lnTo>
                  <a:lnTo>
                    <a:pt x="347" y="154"/>
                  </a:lnTo>
                  <a:lnTo>
                    <a:pt x="347" y="154"/>
                  </a:lnTo>
                  <a:lnTo>
                    <a:pt x="347" y="154"/>
                  </a:lnTo>
                  <a:lnTo>
                    <a:pt x="347" y="154"/>
                  </a:lnTo>
                  <a:lnTo>
                    <a:pt x="347" y="154"/>
                  </a:lnTo>
                  <a:lnTo>
                    <a:pt x="359" y="156"/>
                  </a:lnTo>
                  <a:lnTo>
                    <a:pt x="371" y="156"/>
                  </a:lnTo>
                  <a:lnTo>
                    <a:pt x="383" y="158"/>
                  </a:lnTo>
                  <a:lnTo>
                    <a:pt x="395" y="158"/>
                  </a:lnTo>
                  <a:lnTo>
                    <a:pt x="406" y="161"/>
                  </a:lnTo>
                  <a:lnTo>
                    <a:pt x="418" y="161"/>
                  </a:lnTo>
                  <a:lnTo>
                    <a:pt x="430" y="163"/>
                  </a:lnTo>
                  <a:lnTo>
                    <a:pt x="442" y="163"/>
                  </a:lnTo>
                  <a:lnTo>
                    <a:pt x="454" y="163"/>
                  </a:lnTo>
                  <a:lnTo>
                    <a:pt x="466" y="165"/>
                  </a:lnTo>
                  <a:lnTo>
                    <a:pt x="477" y="165"/>
                  </a:lnTo>
                  <a:lnTo>
                    <a:pt x="489" y="168"/>
                  </a:lnTo>
                  <a:lnTo>
                    <a:pt x="503" y="168"/>
                  </a:lnTo>
                  <a:lnTo>
                    <a:pt x="515" y="170"/>
                  </a:lnTo>
                  <a:lnTo>
                    <a:pt x="527" y="170"/>
                  </a:lnTo>
                  <a:lnTo>
                    <a:pt x="539" y="172"/>
                  </a:lnTo>
                  <a:lnTo>
                    <a:pt x="537" y="187"/>
                  </a:lnTo>
                  <a:lnTo>
                    <a:pt x="537" y="201"/>
                  </a:lnTo>
                  <a:lnTo>
                    <a:pt x="534" y="217"/>
                  </a:lnTo>
                  <a:lnTo>
                    <a:pt x="534" y="232"/>
                  </a:lnTo>
                  <a:lnTo>
                    <a:pt x="532" y="248"/>
                  </a:lnTo>
                  <a:lnTo>
                    <a:pt x="529" y="262"/>
                  </a:lnTo>
                  <a:lnTo>
                    <a:pt x="529" y="279"/>
                  </a:lnTo>
                  <a:lnTo>
                    <a:pt x="527" y="293"/>
                  </a:lnTo>
                  <a:lnTo>
                    <a:pt x="527" y="310"/>
                  </a:lnTo>
                  <a:lnTo>
                    <a:pt x="525" y="324"/>
                  </a:lnTo>
                  <a:lnTo>
                    <a:pt x="525" y="341"/>
                  </a:lnTo>
                  <a:lnTo>
                    <a:pt x="522" y="355"/>
                  </a:lnTo>
                  <a:lnTo>
                    <a:pt x="522" y="371"/>
                  </a:lnTo>
                  <a:lnTo>
                    <a:pt x="520" y="385"/>
                  </a:lnTo>
                  <a:lnTo>
                    <a:pt x="520" y="402"/>
                  </a:lnTo>
                  <a:lnTo>
                    <a:pt x="518" y="416"/>
                  </a:lnTo>
                  <a:lnTo>
                    <a:pt x="518" y="433"/>
                  </a:lnTo>
                  <a:lnTo>
                    <a:pt x="515" y="447"/>
                  </a:lnTo>
                  <a:lnTo>
                    <a:pt x="515" y="464"/>
                  </a:lnTo>
                  <a:lnTo>
                    <a:pt x="513" y="478"/>
                  </a:lnTo>
                  <a:lnTo>
                    <a:pt x="511" y="494"/>
                  </a:lnTo>
                  <a:lnTo>
                    <a:pt x="511" y="509"/>
                  </a:lnTo>
                  <a:lnTo>
                    <a:pt x="508" y="525"/>
                  </a:lnTo>
                  <a:lnTo>
                    <a:pt x="508" y="542"/>
                  </a:lnTo>
                  <a:lnTo>
                    <a:pt x="506" y="556"/>
                  </a:lnTo>
                  <a:lnTo>
                    <a:pt x="506" y="572"/>
                  </a:lnTo>
                  <a:lnTo>
                    <a:pt x="503" y="587"/>
                  </a:lnTo>
                  <a:lnTo>
                    <a:pt x="503" y="603"/>
                  </a:lnTo>
                  <a:lnTo>
                    <a:pt x="501" y="617"/>
                  </a:lnTo>
                  <a:lnTo>
                    <a:pt x="501" y="634"/>
                  </a:lnTo>
                  <a:lnTo>
                    <a:pt x="499" y="648"/>
                  </a:lnTo>
                  <a:lnTo>
                    <a:pt x="499" y="665"/>
                  </a:lnTo>
                  <a:lnTo>
                    <a:pt x="482" y="662"/>
                  </a:lnTo>
                  <a:lnTo>
                    <a:pt x="466" y="662"/>
                  </a:lnTo>
                  <a:lnTo>
                    <a:pt x="451" y="660"/>
                  </a:lnTo>
                  <a:lnTo>
                    <a:pt x="435" y="658"/>
                  </a:lnTo>
                  <a:lnTo>
                    <a:pt x="421" y="658"/>
                  </a:lnTo>
                  <a:lnTo>
                    <a:pt x="404" y="655"/>
                  </a:lnTo>
                  <a:lnTo>
                    <a:pt x="390" y="655"/>
                  </a:lnTo>
                  <a:lnTo>
                    <a:pt x="373" y="653"/>
                  </a:lnTo>
                  <a:lnTo>
                    <a:pt x="357" y="651"/>
                  </a:lnTo>
                  <a:lnTo>
                    <a:pt x="343" y="651"/>
                  </a:lnTo>
                  <a:lnTo>
                    <a:pt x="326" y="648"/>
                  </a:lnTo>
                  <a:lnTo>
                    <a:pt x="312" y="648"/>
                  </a:lnTo>
                  <a:lnTo>
                    <a:pt x="295" y="646"/>
                  </a:lnTo>
                  <a:lnTo>
                    <a:pt x="279" y="643"/>
                  </a:lnTo>
                  <a:lnTo>
                    <a:pt x="265" y="643"/>
                  </a:lnTo>
                  <a:lnTo>
                    <a:pt x="248" y="641"/>
                  </a:lnTo>
                  <a:lnTo>
                    <a:pt x="234" y="639"/>
                  </a:lnTo>
                  <a:lnTo>
                    <a:pt x="217" y="636"/>
                  </a:lnTo>
                  <a:lnTo>
                    <a:pt x="203" y="636"/>
                  </a:lnTo>
                  <a:lnTo>
                    <a:pt x="187" y="634"/>
                  </a:lnTo>
                  <a:lnTo>
                    <a:pt x="172" y="632"/>
                  </a:lnTo>
                  <a:lnTo>
                    <a:pt x="156" y="632"/>
                  </a:lnTo>
                  <a:lnTo>
                    <a:pt x="139" y="629"/>
                  </a:lnTo>
                  <a:lnTo>
                    <a:pt x="125" y="627"/>
                  </a:lnTo>
                  <a:lnTo>
                    <a:pt x="108" y="625"/>
                  </a:lnTo>
                  <a:lnTo>
                    <a:pt x="94" y="622"/>
                  </a:lnTo>
                  <a:lnTo>
                    <a:pt x="78" y="622"/>
                  </a:lnTo>
                  <a:lnTo>
                    <a:pt x="64" y="620"/>
                  </a:lnTo>
                  <a:lnTo>
                    <a:pt x="47" y="617"/>
                  </a:lnTo>
                  <a:lnTo>
                    <a:pt x="30" y="615"/>
                  </a:lnTo>
                  <a:lnTo>
                    <a:pt x="16" y="613"/>
                  </a:lnTo>
                  <a:lnTo>
                    <a:pt x="0" y="613"/>
                  </a:lnTo>
                  <a:lnTo>
                    <a:pt x="2" y="591"/>
                  </a:lnTo>
                  <a:lnTo>
                    <a:pt x="4" y="572"/>
                  </a:lnTo>
                  <a:lnTo>
                    <a:pt x="7" y="554"/>
                  </a:lnTo>
                  <a:lnTo>
                    <a:pt x="9" y="535"/>
                  </a:lnTo>
                  <a:lnTo>
                    <a:pt x="14" y="516"/>
                  </a:lnTo>
                  <a:lnTo>
                    <a:pt x="16" y="497"/>
                  </a:lnTo>
                  <a:lnTo>
                    <a:pt x="19" y="478"/>
                  </a:lnTo>
                  <a:lnTo>
                    <a:pt x="21" y="459"/>
                  </a:lnTo>
                  <a:lnTo>
                    <a:pt x="23" y="440"/>
                  </a:lnTo>
                  <a:lnTo>
                    <a:pt x="26" y="419"/>
                  </a:lnTo>
                  <a:lnTo>
                    <a:pt x="28" y="400"/>
                  </a:lnTo>
                  <a:lnTo>
                    <a:pt x="30" y="381"/>
                  </a:lnTo>
                  <a:lnTo>
                    <a:pt x="33" y="362"/>
                  </a:lnTo>
                  <a:lnTo>
                    <a:pt x="35" y="343"/>
                  </a:lnTo>
                  <a:lnTo>
                    <a:pt x="37" y="324"/>
                  </a:lnTo>
                  <a:lnTo>
                    <a:pt x="40" y="305"/>
                  </a:lnTo>
                  <a:lnTo>
                    <a:pt x="42" y="286"/>
                  </a:lnTo>
                  <a:lnTo>
                    <a:pt x="45" y="267"/>
                  </a:lnTo>
                  <a:lnTo>
                    <a:pt x="47" y="248"/>
                  </a:lnTo>
                  <a:lnTo>
                    <a:pt x="49" y="229"/>
                  </a:lnTo>
                  <a:lnTo>
                    <a:pt x="52" y="210"/>
                  </a:lnTo>
                  <a:lnTo>
                    <a:pt x="54" y="189"/>
                  </a:lnTo>
                  <a:lnTo>
                    <a:pt x="56" y="170"/>
                  </a:lnTo>
                  <a:lnTo>
                    <a:pt x="59" y="151"/>
                  </a:lnTo>
                  <a:lnTo>
                    <a:pt x="61" y="132"/>
                  </a:lnTo>
                  <a:lnTo>
                    <a:pt x="64" y="113"/>
                  </a:lnTo>
                  <a:lnTo>
                    <a:pt x="66" y="94"/>
                  </a:lnTo>
                  <a:lnTo>
                    <a:pt x="68" y="75"/>
                  </a:lnTo>
                  <a:lnTo>
                    <a:pt x="71" y="56"/>
                  </a:lnTo>
                  <a:lnTo>
                    <a:pt x="73" y="38"/>
                  </a:lnTo>
                  <a:lnTo>
                    <a:pt x="75" y="19"/>
                  </a:lnTo>
                  <a:lnTo>
                    <a:pt x="78" y="0"/>
                  </a:lnTo>
                  <a:lnTo>
                    <a:pt x="97" y="2"/>
                  </a:lnTo>
                  <a:lnTo>
                    <a:pt x="113" y="4"/>
                  </a:lnTo>
                  <a:lnTo>
                    <a:pt x="130" y="7"/>
                  </a:lnTo>
                  <a:lnTo>
                    <a:pt x="149" y="9"/>
                  </a:lnTo>
                  <a:lnTo>
                    <a:pt x="165" y="12"/>
                  </a:lnTo>
                  <a:lnTo>
                    <a:pt x="184" y="14"/>
                  </a:lnTo>
                  <a:lnTo>
                    <a:pt x="201" y="14"/>
                  </a:lnTo>
                  <a:lnTo>
                    <a:pt x="220" y="16"/>
                  </a:lnTo>
                  <a:lnTo>
                    <a:pt x="236" y="19"/>
                  </a:lnTo>
                  <a:lnTo>
                    <a:pt x="253" y="21"/>
                  </a:lnTo>
                  <a:lnTo>
                    <a:pt x="272" y="23"/>
                  </a:lnTo>
                  <a:lnTo>
                    <a:pt x="288" y="26"/>
                  </a:lnTo>
                  <a:lnTo>
                    <a:pt x="307" y="26"/>
                  </a:lnTo>
                  <a:lnTo>
                    <a:pt x="324" y="28"/>
                  </a:lnTo>
                  <a:lnTo>
                    <a:pt x="343" y="30"/>
                  </a:lnTo>
                  <a:lnTo>
                    <a:pt x="359" y="33"/>
                  </a:lnTo>
                  <a:lnTo>
                    <a:pt x="359" y="33"/>
                  </a:lnTo>
                  <a:close/>
                </a:path>
              </a:pathLst>
            </a:custGeom>
            <a:solidFill>
              <a:schemeClr val="accent1"/>
            </a:solidFill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1B1791D8-ED7B-4864-B3A8-6C929591F1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43366" y="2972178"/>
              <a:ext cx="1664494" cy="1581150"/>
            </a:xfrm>
            <a:custGeom>
              <a:avLst/>
              <a:gdLst>
                <a:gd name="T0" fmla="*/ 996 w 1398"/>
                <a:gd name="T1" fmla="*/ 1174 h 1328"/>
                <a:gd name="T2" fmla="*/ 1006 w 1398"/>
                <a:gd name="T3" fmla="*/ 1118 h 1328"/>
                <a:gd name="T4" fmla="*/ 1034 w 1398"/>
                <a:gd name="T5" fmla="*/ 1075 h 1328"/>
                <a:gd name="T6" fmla="*/ 1058 w 1398"/>
                <a:gd name="T7" fmla="*/ 1042 h 1328"/>
                <a:gd name="T8" fmla="*/ 1119 w 1398"/>
                <a:gd name="T9" fmla="*/ 997 h 1328"/>
                <a:gd name="T10" fmla="*/ 1275 w 1398"/>
                <a:gd name="T11" fmla="*/ 883 h 1328"/>
                <a:gd name="T12" fmla="*/ 1379 w 1398"/>
                <a:gd name="T13" fmla="*/ 625 h 1328"/>
                <a:gd name="T14" fmla="*/ 1361 w 1398"/>
                <a:gd name="T15" fmla="*/ 597 h 1328"/>
                <a:gd name="T16" fmla="*/ 1337 w 1398"/>
                <a:gd name="T17" fmla="*/ 550 h 1328"/>
                <a:gd name="T18" fmla="*/ 1290 w 1398"/>
                <a:gd name="T19" fmla="*/ 353 h 1328"/>
                <a:gd name="T20" fmla="*/ 1230 w 1398"/>
                <a:gd name="T21" fmla="*/ 325 h 1328"/>
                <a:gd name="T22" fmla="*/ 1178 w 1398"/>
                <a:gd name="T23" fmla="*/ 322 h 1328"/>
                <a:gd name="T24" fmla="*/ 1141 w 1398"/>
                <a:gd name="T25" fmla="*/ 325 h 1328"/>
                <a:gd name="T26" fmla="*/ 1070 w 1398"/>
                <a:gd name="T27" fmla="*/ 337 h 1328"/>
                <a:gd name="T28" fmla="*/ 1034 w 1398"/>
                <a:gd name="T29" fmla="*/ 327 h 1328"/>
                <a:gd name="T30" fmla="*/ 996 w 1398"/>
                <a:gd name="T31" fmla="*/ 339 h 1328"/>
                <a:gd name="T32" fmla="*/ 956 w 1398"/>
                <a:gd name="T33" fmla="*/ 318 h 1328"/>
                <a:gd name="T34" fmla="*/ 869 w 1398"/>
                <a:gd name="T35" fmla="*/ 303 h 1328"/>
                <a:gd name="T36" fmla="*/ 779 w 1398"/>
                <a:gd name="T37" fmla="*/ 263 h 1328"/>
                <a:gd name="T38" fmla="*/ 705 w 1398"/>
                <a:gd name="T39" fmla="*/ 180 h 1328"/>
                <a:gd name="T40" fmla="*/ 395 w 1398"/>
                <a:gd name="T41" fmla="*/ 93 h 1328"/>
                <a:gd name="T42" fmla="*/ 147 w 1398"/>
                <a:gd name="T43" fmla="*/ 552 h 1328"/>
                <a:gd name="T44" fmla="*/ 50 w 1398"/>
                <a:gd name="T45" fmla="*/ 616 h 1328"/>
                <a:gd name="T46" fmla="*/ 142 w 1398"/>
                <a:gd name="T47" fmla="*/ 699 h 1328"/>
                <a:gd name="T48" fmla="*/ 180 w 1398"/>
                <a:gd name="T49" fmla="*/ 734 h 1328"/>
                <a:gd name="T50" fmla="*/ 199 w 1398"/>
                <a:gd name="T51" fmla="*/ 800 h 1328"/>
                <a:gd name="T52" fmla="*/ 249 w 1398"/>
                <a:gd name="T53" fmla="*/ 869 h 1328"/>
                <a:gd name="T54" fmla="*/ 346 w 1398"/>
                <a:gd name="T55" fmla="*/ 931 h 1328"/>
                <a:gd name="T56" fmla="*/ 393 w 1398"/>
                <a:gd name="T57" fmla="*/ 890 h 1328"/>
                <a:gd name="T58" fmla="*/ 414 w 1398"/>
                <a:gd name="T59" fmla="*/ 843 h 1328"/>
                <a:gd name="T60" fmla="*/ 474 w 1398"/>
                <a:gd name="T61" fmla="*/ 836 h 1328"/>
                <a:gd name="T62" fmla="*/ 547 w 1398"/>
                <a:gd name="T63" fmla="*/ 838 h 1328"/>
                <a:gd name="T64" fmla="*/ 594 w 1398"/>
                <a:gd name="T65" fmla="*/ 881 h 1328"/>
                <a:gd name="T66" fmla="*/ 641 w 1398"/>
                <a:gd name="T67" fmla="*/ 954 h 1328"/>
                <a:gd name="T68" fmla="*/ 675 w 1398"/>
                <a:gd name="T69" fmla="*/ 1025 h 1328"/>
                <a:gd name="T70" fmla="*/ 717 w 1398"/>
                <a:gd name="T71" fmla="*/ 1080 h 1328"/>
                <a:gd name="T72" fmla="*/ 760 w 1398"/>
                <a:gd name="T73" fmla="*/ 1115 h 1328"/>
                <a:gd name="T74" fmla="*/ 767 w 1398"/>
                <a:gd name="T75" fmla="*/ 1174 h 1328"/>
                <a:gd name="T76" fmla="*/ 809 w 1398"/>
                <a:gd name="T77" fmla="*/ 1262 h 1328"/>
                <a:gd name="T78" fmla="*/ 857 w 1398"/>
                <a:gd name="T79" fmla="*/ 1281 h 1328"/>
                <a:gd name="T80" fmla="*/ 970 w 1398"/>
                <a:gd name="T81" fmla="*/ 1307 h 1328"/>
                <a:gd name="T82" fmla="*/ 1013 w 1398"/>
                <a:gd name="T83" fmla="*/ 1314 h 1328"/>
                <a:gd name="T84" fmla="*/ 1010 w 1398"/>
                <a:gd name="T85" fmla="*/ 1295 h 1328"/>
                <a:gd name="T86" fmla="*/ 994 w 1398"/>
                <a:gd name="T87" fmla="*/ 1257 h 1328"/>
                <a:gd name="T88" fmla="*/ 977 w 1398"/>
                <a:gd name="T89" fmla="*/ 1191 h 1328"/>
                <a:gd name="T90" fmla="*/ 956 w 1398"/>
                <a:gd name="T91" fmla="*/ 1151 h 1328"/>
                <a:gd name="T92" fmla="*/ 980 w 1398"/>
                <a:gd name="T93" fmla="*/ 1141 h 1328"/>
                <a:gd name="T94" fmla="*/ 1006 w 1398"/>
                <a:gd name="T95" fmla="*/ 1106 h 1328"/>
                <a:gd name="T96" fmla="*/ 999 w 1398"/>
                <a:gd name="T97" fmla="*/ 1075 h 1328"/>
                <a:gd name="T98" fmla="*/ 1025 w 1398"/>
                <a:gd name="T99" fmla="*/ 1051 h 1328"/>
                <a:gd name="T100" fmla="*/ 1039 w 1398"/>
                <a:gd name="T101" fmla="*/ 1042 h 1328"/>
                <a:gd name="T102" fmla="*/ 1058 w 1398"/>
                <a:gd name="T103" fmla="*/ 1002 h 1328"/>
                <a:gd name="T104" fmla="*/ 1091 w 1398"/>
                <a:gd name="T105" fmla="*/ 995 h 1328"/>
                <a:gd name="T106" fmla="*/ 1086 w 1398"/>
                <a:gd name="T107" fmla="*/ 978 h 1328"/>
                <a:gd name="T108" fmla="*/ 1098 w 1398"/>
                <a:gd name="T109" fmla="*/ 966 h 1328"/>
                <a:gd name="T110" fmla="*/ 1122 w 1398"/>
                <a:gd name="T111" fmla="*/ 983 h 1328"/>
                <a:gd name="T112" fmla="*/ 1167 w 1398"/>
                <a:gd name="T113" fmla="*/ 964 h 1328"/>
                <a:gd name="T114" fmla="*/ 1254 w 1398"/>
                <a:gd name="T115" fmla="*/ 886 h 1328"/>
                <a:gd name="T116" fmla="*/ 1247 w 1398"/>
                <a:gd name="T117" fmla="*/ 855 h 1328"/>
                <a:gd name="T118" fmla="*/ 1275 w 1398"/>
                <a:gd name="T119" fmla="*/ 850 h 1328"/>
                <a:gd name="T120" fmla="*/ 1287 w 1398"/>
                <a:gd name="T121" fmla="*/ 869 h 1328"/>
                <a:gd name="T122" fmla="*/ 1382 w 1398"/>
                <a:gd name="T123" fmla="*/ 760 h 1328"/>
                <a:gd name="T124" fmla="*/ 1396 w 1398"/>
                <a:gd name="T125" fmla="*/ 677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98" h="1328">
                  <a:moveTo>
                    <a:pt x="1001" y="1222"/>
                  </a:moveTo>
                  <a:lnTo>
                    <a:pt x="1003" y="1226"/>
                  </a:lnTo>
                  <a:lnTo>
                    <a:pt x="1003" y="1229"/>
                  </a:lnTo>
                  <a:lnTo>
                    <a:pt x="1006" y="1231"/>
                  </a:lnTo>
                  <a:lnTo>
                    <a:pt x="1006" y="1234"/>
                  </a:lnTo>
                  <a:lnTo>
                    <a:pt x="1008" y="1241"/>
                  </a:lnTo>
                  <a:lnTo>
                    <a:pt x="1008" y="1243"/>
                  </a:lnTo>
                  <a:lnTo>
                    <a:pt x="1013" y="1248"/>
                  </a:lnTo>
                  <a:lnTo>
                    <a:pt x="1013" y="1250"/>
                  </a:lnTo>
                  <a:lnTo>
                    <a:pt x="1015" y="1260"/>
                  </a:lnTo>
                  <a:lnTo>
                    <a:pt x="1015" y="1262"/>
                  </a:lnTo>
                  <a:lnTo>
                    <a:pt x="1018" y="1267"/>
                  </a:lnTo>
                  <a:lnTo>
                    <a:pt x="1018" y="1269"/>
                  </a:lnTo>
                  <a:lnTo>
                    <a:pt x="1020" y="1293"/>
                  </a:lnTo>
                  <a:lnTo>
                    <a:pt x="1022" y="1295"/>
                  </a:lnTo>
                  <a:lnTo>
                    <a:pt x="1022" y="1295"/>
                  </a:lnTo>
                  <a:lnTo>
                    <a:pt x="1025" y="1295"/>
                  </a:lnTo>
                  <a:lnTo>
                    <a:pt x="1025" y="1293"/>
                  </a:lnTo>
                  <a:lnTo>
                    <a:pt x="1022" y="1286"/>
                  </a:lnTo>
                  <a:lnTo>
                    <a:pt x="1020" y="1281"/>
                  </a:lnTo>
                  <a:lnTo>
                    <a:pt x="1020" y="1279"/>
                  </a:lnTo>
                  <a:lnTo>
                    <a:pt x="1020" y="1274"/>
                  </a:lnTo>
                  <a:lnTo>
                    <a:pt x="1020" y="1271"/>
                  </a:lnTo>
                  <a:lnTo>
                    <a:pt x="1018" y="1267"/>
                  </a:lnTo>
                  <a:lnTo>
                    <a:pt x="1018" y="1260"/>
                  </a:lnTo>
                  <a:lnTo>
                    <a:pt x="1015" y="1255"/>
                  </a:lnTo>
                  <a:lnTo>
                    <a:pt x="1015" y="1255"/>
                  </a:lnTo>
                  <a:lnTo>
                    <a:pt x="1015" y="1252"/>
                  </a:lnTo>
                  <a:lnTo>
                    <a:pt x="1003" y="1215"/>
                  </a:lnTo>
                  <a:lnTo>
                    <a:pt x="999" y="1193"/>
                  </a:lnTo>
                  <a:lnTo>
                    <a:pt x="996" y="1160"/>
                  </a:lnTo>
                  <a:lnTo>
                    <a:pt x="996" y="1158"/>
                  </a:lnTo>
                  <a:lnTo>
                    <a:pt x="996" y="1160"/>
                  </a:lnTo>
                  <a:lnTo>
                    <a:pt x="996" y="1167"/>
                  </a:lnTo>
                  <a:lnTo>
                    <a:pt x="994" y="1170"/>
                  </a:lnTo>
                  <a:lnTo>
                    <a:pt x="996" y="1172"/>
                  </a:lnTo>
                  <a:lnTo>
                    <a:pt x="996" y="1174"/>
                  </a:lnTo>
                  <a:lnTo>
                    <a:pt x="994" y="1179"/>
                  </a:lnTo>
                  <a:lnTo>
                    <a:pt x="994" y="1181"/>
                  </a:lnTo>
                  <a:lnTo>
                    <a:pt x="996" y="1184"/>
                  </a:lnTo>
                  <a:lnTo>
                    <a:pt x="996" y="1196"/>
                  </a:lnTo>
                  <a:lnTo>
                    <a:pt x="996" y="1200"/>
                  </a:lnTo>
                  <a:lnTo>
                    <a:pt x="996" y="1205"/>
                  </a:lnTo>
                  <a:lnTo>
                    <a:pt x="999" y="1210"/>
                  </a:lnTo>
                  <a:lnTo>
                    <a:pt x="1001" y="1212"/>
                  </a:lnTo>
                  <a:lnTo>
                    <a:pt x="1001" y="1212"/>
                  </a:lnTo>
                  <a:lnTo>
                    <a:pt x="1001" y="1212"/>
                  </a:lnTo>
                  <a:lnTo>
                    <a:pt x="1001" y="1212"/>
                  </a:lnTo>
                  <a:lnTo>
                    <a:pt x="1001" y="1215"/>
                  </a:lnTo>
                  <a:lnTo>
                    <a:pt x="999" y="1215"/>
                  </a:lnTo>
                  <a:lnTo>
                    <a:pt x="999" y="1215"/>
                  </a:lnTo>
                  <a:lnTo>
                    <a:pt x="999" y="1215"/>
                  </a:lnTo>
                  <a:lnTo>
                    <a:pt x="1001" y="1217"/>
                  </a:lnTo>
                  <a:lnTo>
                    <a:pt x="1001" y="1217"/>
                  </a:lnTo>
                  <a:lnTo>
                    <a:pt x="1001" y="1217"/>
                  </a:lnTo>
                  <a:lnTo>
                    <a:pt x="1001" y="1219"/>
                  </a:lnTo>
                  <a:lnTo>
                    <a:pt x="1001" y="1222"/>
                  </a:lnTo>
                  <a:close/>
                  <a:moveTo>
                    <a:pt x="1029" y="1080"/>
                  </a:moveTo>
                  <a:lnTo>
                    <a:pt x="1029" y="1082"/>
                  </a:lnTo>
                  <a:lnTo>
                    <a:pt x="1029" y="1084"/>
                  </a:lnTo>
                  <a:lnTo>
                    <a:pt x="1025" y="1087"/>
                  </a:lnTo>
                  <a:lnTo>
                    <a:pt x="1020" y="1092"/>
                  </a:lnTo>
                  <a:lnTo>
                    <a:pt x="1015" y="1106"/>
                  </a:lnTo>
                  <a:lnTo>
                    <a:pt x="1015" y="1106"/>
                  </a:lnTo>
                  <a:lnTo>
                    <a:pt x="1013" y="1103"/>
                  </a:lnTo>
                  <a:lnTo>
                    <a:pt x="1013" y="1103"/>
                  </a:lnTo>
                  <a:lnTo>
                    <a:pt x="1010" y="1101"/>
                  </a:lnTo>
                  <a:lnTo>
                    <a:pt x="1010" y="1103"/>
                  </a:lnTo>
                  <a:lnTo>
                    <a:pt x="1010" y="1106"/>
                  </a:lnTo>
                  <a:lnTo>
                    <a:pt x="1010" y="1106"/>
                  </a:lnTo>
                  <a:lnTo>
                    <a:pt x="1008" y="1108"/>
                  </a:lnTo>
                  <a:lnTo>
                    <a:pt x="1010" y="1110"/>
                  </a:lnTo>
                  <a:lnTo>
                    <a:pt x="1008" y="1113"/>
                  </a:lnTo>
                  <a:lnTo>
                    <a:pt x="1006" y="1118"/>
                  </a:lnTo>
                  <a:lnTo>
                    <a:pt x="1003" y="1120"/>
                  </a:lnTo>
                  <a:lnTo>
                    <a:pt x="1003" y="1120"/>
                  </a:lnTo>
                  <a:lnTo>
                    <a:pt x="1001" y="1125"/>
                  </a:lnTo>
                  <a:lnTo>
                    <a:pt x="1001" y="1127"/>
                  </a:lnTo>
                  <a:lnTo>
                    <a:pt x="1001" y="1132"/>
                  </a:lnTo>
                  <a:lnTo>
                    <a:pt x="996" y="1141"/>
                  </a:lnTo>
                  <a:lnTo>
                    <a:pt x="996" y="1153"/>
                  </a:lnTo>
                  <a:lnTo>
                    <a:pt x="996" y="1155"/>
                  </a:lnTo>
                  <a:lnTo>
                    <a:pt x="996" y="1155"/>
                  </a:lnTo>
                  <a:lnTo>
                    <a:pt x="996" y="1155"/>
                  </a:lnTo>
                  <a:lnTo>
                    <a:pt x="999" y="1153"/>
                  </a:lnTo>
                  <a:lnTo>
                    <a:pt x="999" y="1151"/>
                  </a:lnTo>
                  <a:lnTo>
                    <a:pt x="1001" y="1139"/>
                  </a:lnTo>
                  <a:lnTo>
                    <a:pt x="1008" y="1122"/>
                  </a:lnTo>
                  <a:lnTo>
                    <a:pt x="1018" y="1101"/>
                  </a:lnTo>
                  <a:lnTo>
                    <a:pt x="1032" y="1080"/>
                  </a:lnTo>
                  <a:lnTo>
                    <a:pt x="1032" y="1080"/>
                  </a:lnTo>
                  <a:lnTo>
                    <a:pt x="1032" y="1077"/>
                  </a:lnTo>
                  <a:lnTo>
                    <a:pt x="1029" y="1080"/>
                  </a:lnTo>
                  <a:close/>
                  <a:moveTo>
                    <a:pt x="1053" y="1042"/>
                  </a:moveTo>
                  <a:lnTo>
                    <a:pt x="1051" y="1042"/>
                  </a:lnTo>
                  <a:lnTo>
                    <a:pt x="1048" y="1042"/>
                  </a:lnTo>
                  <a:lnTo>
                    <a:pt x="1048" y="1044"/>
                  </a:lnTo>
                  <a:lnTo>
                    <a:pt x="1048" y="1044"/>
                  </a:lnTo>
                  <a:lnTo>
                    <a:pt x="1048" y="1047"/>
                  </a:lnTo>
                  <a:lnTo>
                    <a:pt x="1046" y="1047"/>
                  </a:lnTo>
                  <a:lnTo>
                    <a:pt x="1039" y="1058"/>
                  </a:lnTo>
                  <a:lnTo>
                    <a:pt x="1039" y="1058"/>
                  </a:lnTo>
                  <a:lnTo>
                    <a:pt x="1041" y="1058"/>
                  </a:lnTo>
                  <a:lnTo>
                    <a:pt x="1041" y="1058"/>
                  </a:lnTo>
                  <a:lnTo>
                    <a:pt x="1041" y="1061"/>
                  </a:lnTo>
                  <a:lnTo>
                    <a:pt x="1041" y="1061"/>
                  </a:lnTo>
                  <a:lnTo>
                    <a:pt x="1036" y="1066"/>
                  </a:lnTo>
                  <a:lnTo>
                    <a:pt x="1034" y="1070"/>
                  </a:lnTo>
                  <a:lnTo>
                    <a:pt x="1032" y="1075"/>
                  </a:lnTo>
                  <a:lnTo>
                    <a:pt x="1034" y="1077"/>
                  </a:lnTo>
                  <a:lnTo>
                    <a:pt x="1034" y="1075"/>
                  </a:lnTo>
                  <a:lnTo>
                    <a:pt x="1036" y="1073"/>
                  </a:lnTo>
                  <a:lnTo>
                    <a:pt x="1039" y="1068"/>
                  </a:lnTo>
                  <a:lnTo>
                    <a:pt x="1044" y="1061"/>
                  </a:lnTo>
                  <a:lnTo>
                    <a:pt x="1053" y="1049"/>
                  </a:lnTo>
                  <a:lnTo>
                    <a:pt x="1053" y="1049"/>
                  </a:lnTo>
                  <a:lnTo>
                    <a:pt x="1053" y="1047"/>
                  </a:lnTo>
                  <a:lnTo>
                    <a:pt x="1053" y="1044"/>
                  </a:lnTo>
                  <a:lnTo>
                    <a:pt x="1053" y="1044"/>
                  </a:lnTo>
                  <a:lnTo>
                    <a:pt x="1053" y="1042"/>
                  </a:lnTo>
                  <a:close/>
                  <a:moveTo>
                    <a:pt x="1100" y="1009"/>
                  </a:moveTo>
                  <a:lnTo>
                    <a:pt x="1100" y="1009"/>
                  </a:lnTo>
                  <a:lnTo>
                    <a:pt x="1098" y="1009"/>
                  </a:lnTo>
                  <a:lnTo>
                    <a:pt x="1098" y="1009"/>
                  </a:lnTo>
                  <a:lnTo>
                    <a:pt x="1098" y="1009"/>
                  </a:lnTo>
                  <a:lnTo>
                    <a:pt x="1098" y="1011"/>
                  </a:lnTo>
                  <a:lnTo>
                    <a:pt x="1098" y="1013"/>
                  </a:lnTo>
                  <a:lnTo>
                    <a:pt x="1096" y="1013"/>
                  </a:lnTo>
                  <a:lnTo>
                    <a:pt x="1096" y="1016"/>
                  </a:lnTo>
                  <a:lnTo>
                    <a:pt x="1091" y="1016"/>
                  </a:lnTo>
                  <a:lnTo>
                    <a:pt x="1088" y="1016"/>
                  </a:lnTo>
                  <a:lnTo>
                    <a:pt x="1088" y="1016"/>
                  </a:lnTo>
                  <a:lnTo>
                    <a:pt x="1086" y="1018"/>
                  </a:lnTo>
                  <a:lnTo>
                    <a:pt x="1079" y="1021"/>
                  </a:lnTo>
                  <a:lnTo>
                    <a:pt x="1079" y="1023"/>
                  </a:lnTo>
                  <a:lnTo>
                    <a:pt x="1079" y="1023"/>
                  </a:lnTo>
                  <a:lnTo>
                    <a:pt x="1074" y="1025"/>
                  </a:lnTo>
                  <a:lnTo>
                    <a:pt x="1072" y="1028"/>
                  </a:lnTo>
                  <a:lnTo>
                    <a:pt x="1072" y="1028"/>
                  </a:lnTo>
                  <a:lnTo>
                    <a:pt x="1067" y="1032"/>
                  </a:lnTo>
                  <a:lnTo>
                    <a:pt x="1067" y="1032"/>
                  </a:lnTo>
                  <a:lnTo>
                    <a:pt x="1065" y="1032"/>
                  </a:lnTo>
                  <a:lnTo>
                    <a:pt x="1060" y="1035"/>
                  </a:lnTo>
                  <a:lnTo>
                    <a:pt x="1060" y="1035"/>
                  </a:lnTo>
                  <a:lnTo>
                    <a:pt x="1058" y="1035"/>
                  </a:lnTo>
                  <a:lnTo>
                    <a:pt x="1058" y="1037"/>
                  </a:lnTo>
                  <a:lnTo>
                    <a:pt x="1058" y="1039"/>
                  </a:lnTo>
                  <a:lnTo>
                    <a:pt x="1058" y="1042"/>
                  </a:lnTo>
                  <a:lnTo>
                    <a:pt x="1058" y="1042"/>
                  </a:lnTo>
                  <a:lnTo>
                    <a:pt x="1058" y="1042"/>
                  </a:lnTo>
                  <a:lnTo>
                    <a:pt x="1055" y="1044"/>
                  </a:lnTo>
                  <a:lnTo>
                    <a:pt x="1055" y="1047"/>
                  </a:lnTo>
                  <a:lnTo>
                    <a:pt x="1055" y="1049"/>
                  </a:lnTo>
                  <a:lnTo>
                    <a:pt x="1055" y="1049"/>
                  </a:lnTo>
                  <a:lnTo>
                    <a:pt x="1055" y="1047"/>
                  </a:lnTo>
                  <a:lnTo>
                    <a:pt x="1058" y="1047"/>
                  </a:lnTo>
                  <a:lnTo>
                    <a:pt x="1060" y="1042"/>
                  </a:lnTo>
                  <a:lnTo>
                    <a:pt x="1067" y="1037"/>
                  </a:lnTo>
                  <a:lnTo>
                    <a:pt x="1070" y="1035"/>
                  </a:lnTo>
                  <a:lnTo>
                    <a:pt x="1079" y="1030"/>
                  </a:lnTo>
                  <a:lnTo>
                    <a:pt x="1084" y="1023"/>
                  </a:lnTo>
                  <a:lnTo>
                    <a:pt x="1088" y="1021"/>
                  </a:lnTo>
                  <a:lnTo>
                    <a:pt x="1091" y="1021"/>
                  </a:lnTo>
                  <a:lnTo>
                    <a:pt x="1100" y="1016"/>
                  </a:lnTo>
                  <a:lnTo>
                    <a:pt x="1100" y="1016"/>
                  </a:lnTo>
                  <a:lnTo>
                    <a:pt x="1100" y="1013"/>
                  </a:lnTo>
                  <a:lnTo>
                    <a:pt x="1100" y="1013"/>
                  </a:lnTo>
                  <a:lnTo>
                    <a:pt x="1100" y="1011"/>
                  </a:lnTo>
                  <a:lnTo>
                    <a:pt x="1100" y="1009"/>
                  </a:lnTo>
                  <a:lnTo>
                    <a:pt x="1100" y="1009"/>
                  </a:lnTo>
                  <a:close/>
                  <a:moveTo>
                    <a:pt x="1115" y="997"/>
                  </a:moveTo>
                  <a:lnTo>
                    <a:pt x="1110" y="999"/>
                  </a:lnTo>
                  <a:lnTo>
                    <a:pt x="1105" y="1006"/>
                  </a:lnTo>
                  <a:lnTo>
                    <a:pt x="1105" y="1006"/>
                  </a:lnTo>
                  <a:lnTo>
                    <a:pt x="1107" y="1006"/>
                  </a:lnTo>
                  <a:lnTo>
                    <a:pt x="1107" y="1004"/>
                  </a:lnTo>
                  <a:lnTo>
                    <a:pt x="1112" y="1002"/>
                  </a:lnTo>
                  <a:lnTo>
                    <a:pt x="1115" y="1002"/>
                  </a:lnTo>
                  <a:lnTo>
                    <a:pt x="1115" y="999"/>
                  </a:lnTo>
                  <a:lnTo>
                    <a:pt x="1117" y="997"/>
                  </a:lnTo>
                  <a:lnTo>
                    <a:pt x="1117" y="997"/>
                  </a:lnTo>
                  <a:lnTo>
                    <a:pt x="1117" y="997"/>
                  </a:lnTo>
                  <a:lnTo>
                    <a:pt x="1117" y="997"/>
                  </a:lnTo>
                  <a:lnTo>
                    <a:pt x="1119" y="997"/>
                  </a:lnTo>
                  <a:lnTo>
                    <a:pt x="1119" y="997"/>
                  </a:lnTo>
                  <a:lnTo>
                    <a:pt x="1119" y="995"/>
                  </a:lnTo>
                  <a:lnTo>
                    <a:pt x="1115" y="997"/>
                  </a:lnTo>
                  <a:close/>
                  <a:moveTo>
                    <a:pt x="1268" y="881"/>
                  </a:moveTo>
                  <a:lnTo>
                    <a:pt x="1268" y="881"/>
                  </a:lnTo>
                  <a:lnTo>
                    <a:pt x="1268" y="881"/>
                  </a:lnTo>
                  <a:lnTo>
                    <a:pt x="1268" y="881"/>
                  </a:lnTo>
                  <a:lnTo>
                    <a:pt x="1268" y="881"/>
                  </a:lnTo>
                  <a:lnTo>
                    <a:pt x="1268" y="881"/>
                  </a:lnTo>
                  <a:lnTo>
                    <a:pt x="1268" y="881"/>
                  </a:lnTo>
                  <a:lnTo>
                    <a:pt x="1268" y="881"/>
                  </a:lnTo>
                  <a:lnTo>
                    <a:pt x="1268" y="881"/>
                  </a:lnTo>
                  <a:lnTo>
                    <a:pt x="1266" y="881"/>
                  </a:lnTo>
                  <a:lnTo>
                    <a:pt x="1266" y="883"/>
                  </a:lnTo>
                  <a:lnTo>
                    <a:pt x="1268" y="883"/>
                  </a:lnTo>
                  <a:lnTo>
                    <a:pt x="1268" y="886"/>
                  </a:lnTo>
                  <a:lnTo>
                    <a:pt x="1268" y="886"/>
                  </a:lnTo>
                  <a:lnTo>
                    <a:pt x="1268" y="888"/>
                  </a:lnTo>
                  <a:lnTo>
                    <a:pt x="1266" y="888"/>
                  </a:lnTo>
                  <a:lnTo>
                    <a:pt x="1264" y="888"/>
                  </a:lnTo>
                  <a:lnTo>
                    <a:pt x="1264" y="888"/>
                  </a:lnTo>
                  <a:lnTo>
                    <a:pt x="1264" y="890"/>
                  </a:lnTo>
                  <a:lnTo>
                    <a:pt x="1259" y="895"/>
                  </a:lnTo>
                  <a:lnTo>
                    <a:pt x="1259" y="895"/>
                  </a:lnTo>
                  <a:lnTo>
                    <a:pt x="1256" y="895"/>
                  </a:lnTo>
                  <a:lnTo>
                    <a:pt x="1256" y="895"/>
                  </a:lnTo>
                  <a:lnTo>
                    <a:pt x="1254" y="897"/>
                  </a:lnTo>
                  <a:lnTo>
                    <a:pt x="1254" y="897"/>
                  </a:lnTo>
                  <a:lnTo>
                    <a:pt x="1254" y="900"/>
                  </a:lnTo>
                  <a:lnTo>
                    <a:pt x="1245" y="905"/>
                  </a:lnTo>
                  <a:lnTo>
                    <a:pt x="1242" y="909"/>
                  </a:lnTo>
                  <a:lnTo>
                    <a:pt x="1240" y="912"/>
                  </a:lnTo>
                  <a:lnTo>
                    <a:pt x="1238" y="914"/>
                  </a:lnTo>
                  <a:lnTo>
                    <a:pt x="1240" y="914"/>
                  </a:lnTo>
                  <a:lnTo>
                    <a:pt x="1240" y="912"/>
                  </a:lnTo>
                  <a:lnTo>
                    <a:pt x="1256" y="900"/>
                  </a:lnTo>
                  <a:lnTo>
                    <a:pt x="1261" y="897"/>
                  </a:lnTo>
                  <a:lnTo>
                    <a:pt x="1275" y="883"/>
                  </a:lnTo>
                  <a:lnTo>
                    <a:pt x="1271" y="881"/>
                  </a:lnTo>
                  <a:lnTo>
                    <a:pt x="1268" y="881"/>
                  </a:lnTo>
                  <a:close/>
                  <a:moveTo>
                    <a:pt x="1398" y="663"/>
                  </a:moveTo>
                  <a:lnTo>
                    <a:pt x="1396" y="661"/>
                  </a:lnTo>
                  <a:lnTo>
                    <a:pt x="1394" y="658"/>
                  </a:lnTo>
                  <a:lnTo>
                    <a:pt x="1394" y="656"/>
                  </a:lnTo>
                  <a:lnTo>
                    <a:pt x="1394" y="654"/>
                  </a:lnTo>
                  <a:lnTo>
                    <a:pt x="1394" y="654"/>
                  </a:lnTo>
                  <a:lnTo>
                    <a:pt x="1394" y="647"/>
                  </a:lnTo>
                  <a:lnTo>
                    <a:pt x="1394" y="647"/>
                  </a:lnTo>
                  <a:lnTo>
                    <a:pt x="1391" y="644"/>
                  </a:lnTo>
                  <a:lnTo>
                    <a:pt x="1389" y="647"/>
                  </a:lnTo>
                  <a:lnTo>
                    <a:pt x="1389" y="647"/>
                  </a:lnTo>
                  <a:lnTo>
                    <a:pt x="1389" y="647"/>
                  </a:lnTo>
                  <a:lnTo>
                    <a:pt x="1389" y="647"/>
                  </a:lnTo>
                  <a:lnTo>
                    <a:pt x="1389" y="647"/>
                  </a:lnTo>
                  <a:lnTo>
                    <a:pt x="1389" y="644"/>
                  </a:lnTo>
                  <a:lnTo>
                    <a:pt x="1389" y="644"/>
                  </a:lnTo>
                  <a:lnTo>
                    <a:pt x="1387" y="644"/>
                  </a:lnTo>
                  <a:lnTo>
                    <a:pt x="1387" y="642"/>
                  </a:lnTo>
                  <a:lnTo>
                    <a:pt x="1387" y="639"/>
                  </a:lnTo>
                  <a:lnTo>
                    <a:pt x="1387" y="639"/>
                  </a:lnTo>
                  <a:lnTo>
                    <a:pt x="1387" y="639"/>
                  </a:lnTo>
                  <a:lnTo>
                    <a:pt x="1387" y="637"/>
                  </a:lnTo>
                  <a:lnTo>
                    <a:pt x="1384" y="637"/>
                  </a:lnTo>
                  <a:lnTo>
                    <a:pt x="1384" y="637"/>
                  </a:lnTo>
                  <a:lnTo>
                    <a:pt x="1384" y="635"/>
                  </a:lnTo>
                  <a:lnTo>
                    <a:pt x="1384" y="635"/>
                  </a:lnTo>
                  <a:lnTo>
                    <a:pt x="1384" y="635"/>
                  </a:lnTo>
                  <a:lnTo>
                    <a:pt x="1379" y="632"/>
                  </a:lnTo>
                  <a:lnTo>
                    <a:pt x="1379" y="630"/>
                  </a:lnTo>
                  <a:lnTo>
                    <a:pt x="1379" y="630"/>
                  </a:lnTo>
                  <a:lnTo>
                    <a:pt x="1379" y="630"/>
                  </a:lnTo>
                  <a:lnTo>
                    <a:pt x="1379" y="628"/>
                  </a:lnTo>
                  <a:lnTo>
                    <a:pt x="1379" y="628"/>
                  </a:lnTo>
                  <a:lnTo>
                    <a:pt x="1379" y="625"/>
                  </a:lnTo>
                  <a:lnTo>
                    <a:pt x="1379" y="625"/>
                  </a:lnTo>
                  <a:lnTo>
                    <a:pt x="1382" y="623"/>
                  </a:lnTo>
                  <a:lnTo>
                    <a:pt x="1382" y="623"/>
                  </a:lnTo>
                  <a:lnTo>
                    <a:pt x="1382" y="623"/>
                  </a:lnTo>
                  <a:lnTo>
                    <a:pt x="1379" y="623"/>
                  </a:lnTo>
                  <a:lnTo>
                    <a:pt x="1377" y="621"/>
                  </a:lnTo>
                  <a:lnTo>
                    <a:pt x="1377" y="618"/>
                  </a:lnTo>
                  <a:lnTo>
                    <a:pt x="1377" y="618"/>
                  </a:lnTo>
                  <a:lnTo>
                    <a:pt x="1375" y="618"/>
                  </a:lnTo>
                  <a:lnTo>
                    <a:pt x="1375" y="616"/>
                  </a:lnTo>
                  <a:lnTo>
                    <a:pt x="1375" y="613"/>
                  </a:lnTo>
                  <a:lnTo>
                    <a:pt x="1375" y="613"/>
                  </a:lnTo>
                  <a:lnTo>
                    <a:pt x="1375" y="613"/>
                  </a:lnTo>
                  <a:lnTo>
                    <a:pt x="1375" y="613"/>
                  </a:lnTo>
                  <a:lnTo>
                    <a:pt x="1372" y="613"/>
                  </a:lnTo>
                  <a:lnTo>
                    <a:pt x="1372" y="613"/>
                  </a:lnTo>
                  <a:lnTo>
                    <a:pt x="1372" y="613"/>
                  </a:lnTo>
                  <a:lnTo>
                    <a:pt x="1370" y="611"/>
                  </a:lnTo>
                  <a:lnTo>
                    <a:pt x="1370" y="611"/>
                  </a:lnTo>
                  <a:lnTo>
                    <a:pt x="1370" y="611"/>
                  </a:lnTo>
                  <a:lnTo>
                    <a:pt x="1370" y="609"/>
                  </a:lnTo>
                  <a:lnTo>
                    <a:pt x="1370" y="609"/>
                  </a:lnTo>
                  <a:lnTo>
                    <a:pt x="1372" y="609"/>
                  </a:lnTo>
                  <a:lnTo>
                    <a:pt x="1372" y="609"/>
                  </a:lnTo>
                  <a:lnTo>
                    <a:pt x="1372" y="609"/>
                  </a:lnTo>
                  <a:lnTo>
                    <a:pt x="1372" y="609"/>
                  </a:lnTo>
                  <a:lnTo>
                    <a:pt x="1372" y="606"/>
                  </a:lnTo>
                  <a:lnTo>
                    <a:pt x="1372" y="606"/>
                  </a:lnTo>
                  <a:lnTo>
                    <a:pt x="1372" y="606"/>
                  </a:lnTo>
                  <a:lnTo>
                    <a:pt x="1372" y="606"/>
                  </a:lnTo>
                  <a:lnTo>
                    <a:pt x="1370" y="606"/>
                  </a:lnTo>
                  <a:lnTo>
                    <a:pt x="1368" y="604"/>
                  </a:lnTo>
                  <a:lnTo>
                    <a:pt x="1368" y="604"/>
                  </a:lnTo>
                  <a:lnTo>
                    <a:pt x="1368" y="604"/>
                  </a:lnTo>
                  <a:lnTo>
                    <a:pt x="1365" y="604"/>
                  </a:lnTo>
                  <a:lnTo>
                    <a:pt x="1363" y="602"/>
                  </a:lnTo>
                  <a:lnTo>
                    <a:pt x="1363" y="599"/>
                  </a:lnTo>
                  <a:lnTo>
                    <a:pt x="1361" y="597"/>
                  </a:lnTo>
                  <a:lnTo>
                    <a:pt x="1361" y="597"/>
                  </a:lnTo>
                  <a:lnTo>
                    <a:pt x="1361" y="597"/>
                  </a:lnTo>
                  <a:lnTo>
                    <a:pt x="1361" y="595"/>
                  </a:lnTo>
                  <a:lnTo>
                    <a:pt x="1361" y="595"/>
                  </a:lnTo>
                  <a:lnTo>
                    <a:pt x="1361" y="592"/>
                  </a:lnTo>
                  <a:lnTo>
                    <a:pt x="1361" y="592"/>
                  </a:lnTo>
                  <a:lnTo>
                    <a:pt x="1361" y="592"/>
                  </a:lnTo>
                  <a:lnTo>
                    <a:pt x="1361" y="590"/>
                  </a:lnTo>
                  <a:lnTo>
                    <a:pt x="1361" y="587"/>
                  </a:lnTo>
                  <a:lnTo>
                    <a:pt x="1361" y="585"/>
                  </a:lnTo>
                  <a:lnTo>
                    <a:pt x="1363" y="583"/>
                  </a:lnTo>
                  <a:lnTo>
                    <a:pt x="1363" y="583"/>
                  </a:lnTo>
                  <a:lnTo>
                    <a:pt x="1363" y="583"/>
                  </a:lnTo>
                  <a:lnTo>
                    <a:pt x="1361" y="583"/>
                  </a:lnTo>
                  <a:lnTo>
                    <a:pt x="1361" y="580"/>
                  </a:lnTo>
                  <a:lnTo>
                    <a:pt x="1361" y="580"/>
                  </a:lnTo>
                  <a:lnTo>
                    <a:pt x="1361" y="580"/>
                  </a:lnTo>
                  <a:lnTo>
                    <a:pt x="1361" y="578"/>
                  </a:lnTo>
                  <a:lnTo>
                    <a:pt x="1358" y="573"/>
                  </a:lnTo>
                  <a:lnTo>
                    <a:pt x="1358" y="573"/>
                  </a:lnTo>
                  <a:lnTo>
                    <a:pt x="1356" y="568"/>
                  </a:lnTo>
                  <a:lnTo>
                    <a:pt x="1356" y="568"/>
                  </a:lnTo>
                  <a:lnTo>
                    <a:pt x="1353" y="566"/>
                  </a:lnTo>
                  <a:lnTo>
                    <a:pt x="1353" y="566"/>
                  </a:lnTo>
                  <a:lnTo>
                    <a:pt x="1353" y="564"/>
                  </a:lnTo>
                  <a:lnTo>
                    <a:pt x="1351" y="561"/>
                  </a:lnTo>
                  <a:lnTo>
                    <a:pt x="1349" y="559"/>
                  </a:lnTo>
                  <a:lnTo>
                    <a:pt x="1349" y="559"/>
                  </a:lnTo>
                  <a:lnTo>
                    <a:pt x="1344" y="557"/>
                  </a:lnTo>
                  <a:lnTo>
                    <a:pt x="1344" y="557"/>
                  </a:lnTo>
                  <a:lnTo>
                    <a:pt x="1344" y="557"/>
                  </a:lnTo>
                  <a:lnTo>
                    <a:pt x="1344" y="557"/>
                  </a:lnTo>
                  <a:lnTo>
                    <a:pt x="1342" y="552"/>
                  </a:lnTo>
                  <a:lnTo>
                    <a:pt x="1339" y="552"/>
                  </a:lnTo>
                  <a:lnTo>
                    <a:pt x="1339" y="552"/>
                  </a:lnTo>
                  <a:lnTo>
                    <a:pt x="1337" y="550"/>
                  </a:lnTo>
                  <a:lnTo>
                    <a:pt x="1337" y="550"/>
                  </a:lnTo>
                  <a:lnTo>
                    <a:pt x="1337" y="550"/>
                  </a:lnTo>
                  <a:lnTo>
                    <a:pt x="1337" y="550"/>
                  </a:lnTo>
                  <a:lnTo>
                    <a:pt x="1334" y="547"/>
                  </a:lnTo>
                  <a:lnTo>
                    <a:pt x="1334" y="540"/>
                  </a:lnTo>
                  <a:lnTo>
                    <a:pt x="1334" y="524"/>
                  </a:lnTo>
                  <a:lnTo>
                    <a:pt x="1334" y="509"/>
                  </a:lnTo>
                  <a:lnTo>
                    <a:pt x="1332" y="495"/>
                  </a:lnTo>
                  <a:lnTo>
                    <a:pt x="1332" y="481"/>
                  </a:lnTo>
                  <a:lnTo>
                    <a:pt x="1332" y="467"/>
                  </a:lnTo>
                  <a:lnTo>
                    <a:pt x="1330" y="436"/>
                  </a:lnTo>
                  <a:lnTo>
                    <a:pt x="1330" y="422"/>
                  </a:lnTo>
                  <a:lnTo>
                    <a:pt x="1327" y="408"/>
                  </a:lnTo>
                  <a:lnTo>
                    <a:pt x="1327" y="393"/>
                  </a:lnTo>
                  <a:lnTo>
                    <a:pt x="1325" y="377"/>
                  </a:lnTo>
                  <a:lnTo>
                    <a:pt x="1325" y="363"/>
                  </a:lnTo>
                  <a:lnTo>
                    <a:pt x="1325" y="355"/>
                  </a:lnTo>
                  <a:lnTo>
                    <a:pt x="1325" y="355"/>
                  </a:lnTo>
                  <a:lnTo>
                    <a:pt x="1323" y="353"/>
                  </a:lnTo>
                  <a:lnTo>
                    <a:pt x="1323" y="353"/>
                  </a:lnTo>
                  <a:lnTo>
                    <a:pt x="1318" y="351"/>
                  </a:lnTo>
                  <a:lnTo>
                    <a:pt x="1318" y="353"/>
                  </a:lnTo>
                  <a:lnTo>
                    <a:pt x="1316" y="353"/>
                  </a:lnTo>
                  <a:lnTo>
                    <a:pt x="1313" y="353"/>
                  </a:lnTo>
                  <a:lnTo>
                    <a:pt x="1308" y="351"/>
                  </a:lnTo>
                  <a:lnTo>
                    <a:pt x="1308" y="351"/>
                  </a:lnTo>
                  <a:lnTo>
                    <a:pt x="1306" y="353"/>
                  </a:lnTo>
                  <a:lnTo>
                    <a:pt x="1306" y="353"/>
                  </a:lnTo>
                  <a:lnTo>
                    <a:pt x="1299" y="351"/>
                  </a:lnTo>
                  <a:lnTo>
                    <a:pt x="1299" y="351"/>
                  </a:lnTo>
                  <a:lnTo>
                    <a:pt x="1297" y="353"/>
                  </a:lnTo>
                  <a:lnTo>
                    <a:pt x="1297" y="355"/>
                  </a:lnTo>
                  <a:lnTo>
                    <a:pt x="1297" y="355"/>
                  </a:lnTo>
                  <a:lnTo>
                    <a:pt x="1294" y="355"/>
                  </a:lnTo>
                  <a:lnTo>
                    <a:pt x="1292" y="355"/>
                  </a:lnTo>
                  <a:lnTo>
                    <a:pt x="1290" y="355"/>
                  </a:lnTo>
                  <a:lnTo>
                    <a:pt x="1290" y="353"/>
                  </a:lnTo>
                  <a:lnTo>
                    <a:pt x="1290" y="353"/>
                  </a:lnTo>
                  <a:lnTo>
                    <a:pt x="1290" y="353"/>
                  </a:lnTo>
                  <a:lnTo>
                    <a:pt x="1287" y="353"/>
                  </a:lnTo>
                  <a:lnTo>
                    <a:pt x="1285" y="351"/>
                  </a:lnTo>
                  <a:lnTo>
                    <a:pt x="1282" y="351"/>
                  </a:lnTo>
                  <a:lnTo>
                    <a:pt x="1282" y="348"/>
                  </a:lnTo>
                  <a:lnTo>
                    <a:pt x="1280" y="346"/>
                  </a:lnTo>
                  <a:lnTo>
                    <a:pt x="1278" y="346"/>
                  </a:lnTo>
                  <a:lnTo>
                    <a:pt x="1278" y="346"/>
                  </a:lnTo>
                  <a:lnTo>
                    <a:pt x="1275" y="346"/>
                  </a:lnTo>
                  <a:lnTo>
                    <a:pt x="1273" y="344"/>
                  </a:lnTo>
                  <a:lnTo>
                    <a:pt x="1273" y="346"/>
                  </a:lnTo>
                  <a:lnTo>
                    <a:pt x="1268" y="344"/>
                  </a:lnTo>
                  <a:lnTo>
                    <a:pt x="1268" y="344"/>
                  </a:lnTo>
                  <a:lnTo>
                    <a:pt x="1268" y="341"/>
                  </a:lnTo>
                  <a:lnTo>
                    <a:pt x="1268" y="341"/>
                  </a:lnTo>
                  <a:lnTo>
                    <a:pt x="1266" y="341"/>
                  </a:lnTo>
                  <a:lnTo>
                    <a:pt x="1264" y="341"/>
                  </a:lnTo>
                  <a:lnTo>
                    <a:pt x="1261" y="341"/>
                  </a:lnTo>
                  <a:lnTo>
                    <a:pt x="1261" y="341"/>
                  </a:lnTo>
                  <a:lnTo>
                    <a:pt x="1259" y="341"/>
                  </a:lnTo>
                  <a:lnTo>
                    <a:pt x="1259" y="339"/>
                  </a:lnTo>
                  <a:lnTo>
                    <a:pt x="1256" y="339"/>
                  </a:lnTo>
                  <a:lnTo>
                    <a:pt x="1256" y="341"/>
                  </a:lnTo>
                  <a:lnTo>
                    <a:pt x="1256" y="341"/>
                  </a:lnTo>
                  <a:lnTo>
                    <a:pt x="1254" y="341"/>
                  </a:lnTo>
                  <a:lnTo>
                    <a:pt x="1254" y="339"/>
                  </a:lnTo>
                  <a:lnTo>
                    <a:pt x="1252" y="339"/>
                  </a:lnTo>
                  <a:lnTo>
                    <a:pt x="1249" y="337"/>
                  </a:lnTo>
                  <a:lnTo>
                    <a:pt x="1249" y="334"/>
                  </a:lnTo>
                  <a:lnTo>
                    <a:pt x="1247" y="334"/>
                  </a:lnTo>
                  <a:lnTo>
                    <a:pt x="1245" y="334"/>
                  </a:lnTo>
                  <a:lnTo>
                    <a:pt x="1238" y="334"/>
                  </a:lnTo>
                  <a:lnTo>
                    <a:pt x="1233" y="329"/>
                  </a:lnTo>
                  <a:lnTo>
                    <a:pt x="1233" y="327"/>
                  </a:lnTo>
                  <a:lnTo>
                    <a:pt x="1230" y="327"/>
                  </a:lnTo>
                  <a:lnTo>
                    <a:pt x="1230" y="325"/>
                  </a:lnTo>
                  <a:lnTo>
                    <a:pt x="1230" y="325"/>
                  </a:lnTo>
                  <a:lnTo>
                    <a:pt x="1228" y="325"/>
                  </a:lnTo>
                  <a:lnTo>
                    <a:pt x="1228" y="322"/>
                  </a:lnTo>
                  <a:lnTo>
                    <a:pt x="1228" y="322"/>
                  </a:lnTo>
                  <a:lnTo>
                    <a:pt x="1228" y="322"/>
                  </a:lnTo>
                  <a:lnTo>
                    <a:pt x="1226" y="322"/>
                  </a:lnTo>
                  <a:lnTo>
                    <a:pt x="1226" y="320"/>
                  </a:lnTo>
                  <a:lnTo>
                    <a:pt x="1223" y="320"/>
                  </a:lnTo>
                  <a:lnTo>
                    <a:pt x="1221" y="320"/>
                  </a:lnTo>
                  <a:lnTo>
                    <a:pt x="1219" y="320"/>
                  </a:lnTo>
                  <a:lnTo>
                    <a:pt x="1216" y="315"/>
                  </a:lnTo>
                  <a:lnTo>
                    <a:pt x="1214" y="315"/>
                  </a:lnTo>
                  <a:lnTo>
                    <a:pt x="1211" y="315"/>
                  </a:lnTo>
                  <a:lnTo>
                    <a:pt x="1209" y="313"/>
                  </a:lnTo>
                  <a:lnTo>
                    <a:pt x="1209" y="313"/>
                  </a:lnTo>
                  <a:lnTo>
                    <a:pt x="1209" y="313"/>
                  </a:lnTo>
                  <a:lnTo>
                    <a:pt x="1207" y="310"/>
                  </a:lnTo>
                  <a:lnTo>
                    <a:pt x="1200" y="310"/>
                  </a:lnTo>
                  <a:lnTo>
                    <a:pt x="1200" y="310"/>
                  </a:lnTo>
                  <a:lnTo>
                    <a:pt x="1197" y="310"/>
                  </a:lnTo>
                  <a:lnTo>
                    <a:pt x="1197" y="313"/>
                  </a:lnTo>
                  <a:lnTo>
                    <a:pt x="1197" y="315"/>
                  </a:lnTo>
                  <a:lnTo>
                    <a:pt x="1195" y="318"/>
                  </a:lnTo>
                  <a:lnTo>
                    <a:pt x="1195" y="315"/>
                  </a:lnTo>
                  <a:lnTo>
                    <a:pt x="1195" y="318"/>
                  </a:lnTo>
                  <a:lnTo>
                    <a:pt x="1193" y="318"/>
                  </a:lnTo>
                  <a:lnTo>
                    <a:pt x="1193" y="318"/>
                  </a:lnTo>
                  <a:lnTo>
                    <a:pt x="1193" y="320"/>
                  </a:lnTo>
                  <a:lnTo>
                    <a:pt x="1190" y="318"/>
                  </a:lnTo>
                  <a:lnTo>
                    <a:pt x="1190" y="318"/>
                  </a:lnTo>
                  <a:lnTo>
                    <a:pt x="1190" y="320"/>
                  </a:lnTo>
                  <a:lnTo>
                    <a:pt x="1190" y="320"/>
                  </a:lnTo>
                  <a:lnTo>
                    <a:pt x="1188" y="320"/>
                  </a:lnTo>
                  <a:lnTo>
                    <a:pt x="1188" y="322"/>
                  </a:lnTo>
                  <a:lnTo>
                    <a:pt x="1188" y="322"/>
                  </a:lnTo>
                  <a:lnTo>
                    <a:pt x="1188" y="322"/>
                  </a:lnTo>
                  <a:lnTo>
                    <a:pt x="1178" y="322"/>
                  </a:lnTo>
                  <a:lnTo>
                    <a:pt x="1178" y="322"/>
                  </a:lnTo>
                  <a:lnTo>
                    <a:pt x="1176" y="322"/>
                  </a:lnTo>
                  <a:lnTo>
                    <a:pt x="1176" y="320"/>
                  </a:lnTo>
                  <a:lnTo>
                    <a:pt x="1176" y="320"/>
                  </a:lnTo>
                  <a:lnTo>
                    <a:pt x="1174" y="320"/>
                  </a:lnTo>
                  <a:lnTo>
                    <a:pt x="1174" y="320"/>
                  </a:lnTo>
                  <a:lnTo>
                    <a:pt x="1174" y="322"/>
                  </a:lnTo>
                  <a:lnTo>
                    <a:pt x="1174" y="322"/>
                  </a:lnTo>
                  <a:lnTo>
                    <a:pt x="1171" y="320"/>
                  </a:lnTo>
                  <a:lnTo>
                    <a:pt x="1171" y="320"/>
                  </a:lnTo>
                  <a:lnTo>
                    <a:pt x="1171" y="320"/>
                  </a:lnTo>
                  <a:lnTo>
                    <a:pt x="1171" y="320"/>
                  </a:lnTo>
                  <a:lnTo>
                    <a:pt x="1169" y="320"/>
                  </a:lnTo>
                  <a:lnTo>
                    <a:pt x="1167" y="320"/>
                  </a:lnTo>
                  <a:lnTo>
                    <a:pt x="1169" y="318"/>
                  </a:lnTo>
                  <a:lnTo>
                    <a:pt x="1167" y="315"/>
                  </a:lnTo>
                  <a:lnTo>
                    <a:pt x="1167" y="315"/>
                  </a:lnTo>
                  <a:lnTo>
                    <a:pt x="1164" y="313"/>
                  </a:lnTo>
                  <a:lnTo>
                    <a:pt x="1162" y="313"/>
                  </a:lnTo>
                  <a:lnTo>
                    <a:pt x="1162" y="313"/>
                  </a:lnTo>
                  <a:lnTo>
                    <a:pt x="1159" y="313"/>
                  </a:lnTo>
                  <a:lnTo>
                    <a:pt x="1159" y="315"/>
                  </a:lnTo>
                  <a:lnTo>
                    <a:pt x="1159" y="315"/>
                  </a:lnTo>
                  <a:lnTo>
                    <a:pt x="1157" y="315"/>
                  </a:lnTo>
                  <a:lnTo>
                    <a:pt x="1157" y="315"/>
                  </a:lnTo>
                  <a:lnTo>
                    <a:pt x="1155" y="318"/>
                  </a:lnTo>
                  <a:lnTo>
                    <a:pt x="1152" y="318"/>
                  </a:lnTo>
                  <a:lnTo>
                    <a:pt x="1152" y="318"/>
                  </a:lnTo>
                  <a:lnTo>
                    <a:pt x="1150" y="320"/>
                  </a:lnTo>
                  <a:lnTo>
                    <a:pt x="1150" y="320"/>
                  </a:lnTo>
                  <a:lnTo>
                    <a:pt x="1150" y="320"/>
                  </a:lnTo>
                  <a:lnTo>
                    <a:pt x="1148" y="320"/>
                  </a:lnTo>
                  <a:lnTo>
                    <a:pt x="1145" y="320"/>
                  </a:lnTo>
                  <a:lnTo>
                    <a:pt x="1143" y="320"/>
                  </a:lnTo>
                  <a:lnTo>
                    <a:pt x="1143" y="325"/>
                  </a:lnTo>
                  <a:lnTo>
                    <a:pt x="1143" y="325"/>
                  </a:lnTo>
                  <a:lnTo>
                    <a:pt x="1143" y="325"/>
                  </a:lnTo>
                  <a:lnTo>
                    <a:pt x="1141" y="325"/>
                  </a:lnTo>
                  <a:lnTo>
                    <a:pt x="1141" y="325"/>
                  </a:lnTo>
                  <a:lnTo>
                    <a:pt x="1141" y="325"/>
                  </a:lnTo>
                  <a:lnTo>
                    <a:pt x="1141" y="325"/>
                  </a:lnTo>
                  <a:lnTo>
                    <a:pt x="1138" y="325"/>
                  </a:lnTo>
                  <a:lnTo>
                    <a:pt x="1136" y="327"/>
                  </a:lnTo>
                  <a:lnTo>
                    <a:pt x="1136" y="325"/>
                  </a:lnTo>
                  <a:lnTo>
                    <a:pt x="1129" y="322"/>
                  </a:lnTo>
                  <a:lnTo>
                    <a:pt x="1129" y="320"/>
                  </a:lnTo>
                  <a:lnTo>
                    <a:pt x="1126" y="320"/>
                  </a:lnTo>
                  <a:lnTo>
                    <a:pt x="1126" y="322"/>
                  </a:lnTo>
                  <a:lnTo>
                    <a:pt x="1124" y="322"/>
                  </a:lnTo>
                  <a:lnTo>
                    <a:pt x="1124" y="325"/>
                  </a:lnTo>
                  <a:lnTo>
                    <a:pt x="1124" y="325"/>
                  </a:lnTo>
                  <a:lnTo>
                    <a:pt x="1122" y="325"/>
                  </a:lnTo>
                  <a:lnTo>
                    <a:pt x="1119" y="327"/>
                  </a:lnTo>
                  <a:lnTo>
                    <a:pt x="1117" y="327"/>
                  </a:lnTo>
                  <a:lnTo>
                    <a:pt x="1115" y="327"/>
                  </a:lnTo>
                  <a:lnTo>
                    <a:pt x="1110" y="327"/>
                  </a:lnTo>
                  <a:lnTo>
                    <a:pt x="1107" y="329"/>
                  </a:lnTo>
                  <a:lnTo>
                    <a:pt x="1107" y="329"/>
                  </a:lnTo>
                  <a:lnTo>
                    <a:pt x="1105" y="329"/>
                  </a:lnTo>
                  <a:lnTo>
                    <a:pt x="1105" y="332"/>
                  </a:lnTo>
                  <a:lnTo>
                    <a:pt x="1103" y="334"/>
                  </a:lnTo>
                  <a:lnTo>
                    <a:pt x="1103" y="337"/>
                  </a:lnTo>
                  <a:lnTo>
                    <a:pt x="1100" y="339"/>
                  </a:lnTo>
                  <a:lnTo>
                    <a:pt x="1098" y="339"/>
                  </a:lnTo>
                  <a:lnTo>
                    <a:pt x="1093" y="339"/>
                  </a:lnTo>
                  <a:lnTo>
                    <a:pt x="1091" y="339"/>
                  </a:lnTo>
                  <a:lnTo>
                    <a:pt x="1091" y="339"/>
                  </a:lnTo>
                  <a:lnTo>
                    <a:pt x="1091" y="341"/>
                  </a:lnTo>
                  <a:lnTo>
                    <a:pt x="1091" y="344"/>
                  </a:lnTo>
                  <a:lnTo>
                    <a:pt x="1086" y="346"/>
                  </a:lnTo>
                  <a:lnTo>
                    <a:pt x="1084" y="344"/>
                  </a:lnTo>
                  <a:lnTo>
                    <a:pt x="1081" y="339"/>
                  </a:lnTo>
                  <a:lnTo>
                    <a:pt x="1079" y="337"/>
                  </a:lnTo>
                  <a:lnTo>
                    <a:pt x="1077" y="337"/>
                  </a:lnTo>
                  <a:lnTo>
                    <a:pt x="1070" y="337"/>
                  </a:lnTo>
                  <a:lnTo>
                    <a:pt x="1070" y="337"/>
                  </a:lnTo>
                  <a:lnTo>
                    <a:pt x="1067" y="334"/>
                  </a:lnTo>
                  <a:lnTo>
                    <a:pt x="1067" y="334"/>
                  </a:lnTo>
                  <a:lnTo>
                    <a:pt x="1067" y="332"/>
                  </a:lnTo>
                  <a:lnTo>
                    <a:pt x="1067" y="332"/>
                  </a:lnTo>
                  <a:lnTo>
                    <a:pt x="1065" y="332"/>
                  </a:lnTo>
                  <a:lnTo>
                    <a:pt x="1060" y="329"/>
                  </a:lnTo>
                  <a:lnTo>
                    <a:pt x="1060" y="329"/>
                  </a:lnTo>
                  <a:lnTo>
                    <a:pt x="1058" y="329"/>
                  </a:lnTo>
                  <a:lnTo>
                    <a:pt x="1058" y="327"/>
                  </a:lnTo>
                  <a:lnTo>
                    <a:pt x="1058" y="327"/>
                  </a:lnTo>
                  <a:lnTo>
                    <a:pt x="1058" y="327"/>
                  </a:lnTo>
                  <a:lnTo>
                    <a:pt x="1058" y="325"/>
                  </a:lnTo>
                  <a:lnTo>
                    <a:pt x="1060" y="325"/>
                  </a:lnTo>
                  <a:lnTo>
                    <a:pt x="1060" y="322"/>
                  </a:lnTo>
                  <a:lnTo>
                    <a:pt x="1058" y="322"/>
                  </a:lnTo>
                  <a:lnTo>
                    <a:pt x="1055" y="320"/>
                  </a:lnTo>
                  <a:lnTo>
                    <a:pt x="1053" y="320"/>
                  </a:lnTo>
                  <a:lnTo>
                    <a:pt x="1053" y="320"/>
                  </a:lnTo>
                  <a:lnTo>
                    <a:pt x="1053" y="320"/>
                  </a:lnTo>
                  <a:lnTo>
                    <a:pt x="1053" y="322"/>
                  </a:lnTo>
                  <a:lnTo>
                    <a:pt x="1051" y="322"/>
                  </a:lnTo>
                  <a:lnTo>
                    <a:pt x="1051" y="327"/>
                  </a:lnTo>
                  <a:lnTo>
                    <a:pt x="1051" y="327"/>
                  </a:lnTo>
                  <a:lnTo>
                    <a:pt x="1051" y="327"/>
                  </a:lnTo>
                  <a:lnTo>
                    <a:pt x="1048" y="327"/>
                  </a:lnTo>
                  <a:lnTo>
                    <a:pt x="1048" y="329"/>
                  </a:lnTo>
                  <a:lnTo>
                    <a:pt x="1048" y="329"/>
                  </a:lnTo>
                  <a:lnTo>
                    <a:pt x="1046" y="329"/>
                  </a:lnTo>
                  <a:lnTo>
                    <a:pt x="1046" y="329"/>
                  </a:lnTo>
                  <a:lnTo>
                    <a:pt x="1044" y="329"/>
                  </a:lnTo>
                  <a:lnTo>
                    <a:pt x="1044" y="329"/>
                  </a:lnTo>
                  <a:lnTo>
                    <a:pt x="1044" y="329"/>
                  </a:lnTo>
                  <a:lnTo>
                    <a:pt x="1039" y="327"/>
                  </a:lnTo>
                  <a:lnTo>
                    <a:pt x="1039" y="327"/>
                  </a:lnTo>
                  <a:lnTo>
                    <a:pt x="1039" y="327"/>
                  </a:lnTo>
                  <a:lnTo>
                    <a:pt x="1034" y="327"/>
                  </a:lnTo>
                  <a:lnTo>
                    <a:pt x="1034" y="327"/>
                  </a:lnTo>
                  <a:lnTo>
                    <a:pt x="1032" y="327"/>
                  </a:lnTo>
                  <a:lnTo>
                    <a:pt x="1032" y="327"/>
                  </a:lnTo>
                  <a:lnTo>
                    <a:pt x="1029" y="325"/>
                  </a:lnTo>
                  <a:lnTo>
                    <a:pt x="1029" y="325"/>
                  </a:lnTo>
                  <a:lnTo>
                    <a:pt x="1029" y="322"/>
                  </a:lnTo>
                  <a:lnTo>
                    <a:pt x="1029" y="320"/>
                  </a:lnTo>
                  <a:lnTo>
                    <a:pt x="1027" y="318"/>
                  </a:lnTo>
                  <a:lnTo>
                    <a:pt x="1027" y="318"/>
                  </a:lnTo>
                  <a:lnTo>
                    <a:pt x="1027" y="318"/>
                  </a:lnTo>
                  <a:lnTo>
                    <a:pt x="1025" y="318"/>
                  </a:lnTo>
                  <a:lnTo>
                    <a:pt x="1025" y="318"/>
                  </a:lnTo>
                  <a:lnTo>
                    <a:pt x="1025" y="318"/>
                  </a:lnTo>
                  <a:lnTo>
                    <a:pt x="1020" y="318"/>
                  </a:lnTo>
                  <a:lnTo>
                    <a:pt x="1020" y="318"/>
                  </a:lnTo>
                  <a:lnTo>
                    <a:pt x="1020" y="318"/>
                  </a:lnTo>
                  <a:lnTo>
                    <a:pt x="1018" y="318"/>
                  </a:lnTo>
                  <a:lnTo>
                    <a:pt x="1018" y="320"/>
                  </a:lnTo>
                  <a:lnTo>
                    <a:pt x="1018" y="322"/>
                  </a:lnTo>
                  <a:lnTo>
                    <a:pt x="1018" y="327"/>
                  </a:lnTo>
                  <a:lnTo>
                    <a:pt x="1015" y="329"/>
                  </a:lnTo>
                  <a:lnTo>
                    <a:pt x="1013" y="329"/>
                  </a:lnTo>
                  <a:lnTo>
                    <a:pt x="1008" y="329"/>
                  </a:lnTo>
                  <a:lnTo>
                    <a:pt x="1008" y="332"/>
                  </a:lnTo>
                  <a:lnTo>
                    <a:pt x="1010" y="332"/>
                  </a:lnTo>
                  <a:lnTo>
                    <a:pt x="1010" y="332"/>
                  </a:lnTo>
                  <a:lnTo>
                    <a:pt x="1010" y="334"/>
                  </a:lnTo>
                  <a:lnTo>
                    <a:pt x="1010" y="334"/>
                  </a:lnTo>
                  <a:lnTo>
                    <a:pt x="1008" y="337"/>
                  </a:lnTo>
                  <a:lnTo>
                    <a:pt x="1008" y="337"/>
                  </a:lnTo>
                  <a:lnTo>
                    <a:pt x="1008" y="341"/>
                  </a:lnTo>
                  <a:lnTo>
                    <a:pt x="1008" y="344"/>
                  </a:lnTo>
                  <a:lnTo>
                    <a:pt x="1006" y="346"/>
                  </a:lnTo>
                  <a:lnTo>
                    <a:pt x="1003" y="346"/>
                  </a:lnTo>
                  <a:lnTo>
                    <a:pt x="999" y="344"/>
                  </a:lnTo>
                  <a:lnTo>
                    <a:pt x="999" y="341"/>
                  </a:lnTo>
                  <a:lnTo>
                    <a:pt x="996" y="339"/>
                  </a:lnTo>
                  <a:lnTo>
                    <a:pt x="996" y="337"/>
                  </a:lnTo>
                  <a:lnTo>
                    <a:pt x="996" y="334"/>
                  </a:lnTo>
                  <a:lnTo>
                    <a:pt x="999" y="329"/>
                  </a:lnTo>
                  <a:lnTo>
                    <a:pt x="999" y="327"/>
                  </a:lnTo>
                  <a:lnTo>
                    <a:pt x="999" y="327"/>
                  </a:lnTo>
                  <a:lnTo>
                    <a:pt x="996" y="325"/>
                  </a:lnTo>
                  <a:lnTo>
                    <a:pt x="996" y="325"/>
                  </a:lnTo>
                  <a:lnTo>
                    <a:pt x="994" y="322"/>
                  </a:lnTo>
                  <a:lnTo>
                    <a:pt x="994" y="322"/>
                  </a:lnTo>
                  <a:lnTo>
                    <a:pt x="994" y="325"/>
                  </a:lnTo>
                  <a:lnTo>
                    <a:pt x="992" y="325"/>
                  </a:lnTo>
                  <a:lnTo>
                    <a:pt x="992" y="325"/>
                  </a:lnTo>
                  <a:lnTo>
                    <a:pt x="992" y="327"/>
                  </a:lnTo>
                  <a:lnTo>
                    <a:pt x="989" y="329"/>
                  </a:lnTo>
                  <a:lnTo>
                    <a:pt x="989" y="329"/>
                  </a:lnTo>
                  <a:lnTo>
                    <a:pt x="987" y="327"/>
                  </a:lnTo>
                  <a:lnTo>
                    <a:pt x="984" y="327"/>
                  </a:lnTo>
                  <a:lnTo>
                    <a:pt x="984" y="329"/>
                  </a:lnTo>
                  <a:lnTo>
                    <a:pt x="982" y="329"/>
                  </a:lnTo>
                  <a:lnTo>
                    <a:pt x="982" y="329"/>
                  </a:lnTo>
                  <a:lnTo>
                    <a:pt x="982" y="329"/>
                  </a:lnTo>
                  <a:lnTo>
                    <a:pt x="982" y="332"/>
                  </a:lnTo>
                  <a:lnTo>
                    <a:pt x="980" y="332"/>
                  </a:lnTo>
                  <a:lnTo>
                    <a:pt x="980" y="332"/>
                  </a:lnTo>
                  <a:lnTo>
                    <a:pt x="980" y="334"/>
                  </a:lnTo>
                  <a:lnTo>
                    <a:pt x="977" y="334"/>
                  </a:lnTo>
                  <a:lnTo>
                    <a:pt x="973" y="334"/>
                  </a:lnTo>
                  <a:lnTo>
                    <a:pt x="970" y="334"/>
                  </a:lnTo>
                  <a:lnTo>
                    <a:pt x="970" y="329"/>
                  </a:lnTo>
                  <a:lnTo>
                    <a:pt x="968" y="327"/>
                  </a:lnTo>
                  <a:lnTo>
                    <a:pt x="968" y="327"/>
                  </a:lnTo>
                  <a:lnTo>
                    <a:pt x="965" y="325"/>
                  </a:lnTo>
                  <a:lnTo>
                    <a:pt x="963" y="325"/>
                  </a:lnTo>
                  <a:lnTo>
                    <a:pt x="958" y="325"/>
                  </a:lnTo>
                  <a:lnTo>
                    <a:pt x="956" y="325"/>
                  </a:lnTo>
                  <a:lnTo>
                    <a:pt x="956" y="322"/>
                  </a:lnTo>
                  <a:lnTo>
                    <a:pt x="956" y="318"/>
                  </a:lnTo>
                  <a:lnTo>
                    <a:pt x="954" y="315"/>
                  </a:lnTo>
                  <a:lnTo>
                    <a:pt x="949" y="313"/>
                  </a:lnTo>
                  <a:lnTo>
                    <a:pt x="947" y="315"/>
                  </a:lnTo>
                  <a:lnTo>
                    <a:pt x="942" y="318"/>
                  </a:lnTo>
                  <a:lnTo>
                    <a:pt x="935" y="327"/>
                  </a:lnTo>
                  <a:lnTo>
                    <a:pt x="930" y="329"/>
                  </a:lnTo>
                  <a:lnTo>
                    <a:pt x="925" y="329"/>
                  </a:lnTo>
                  <a:lnTo>
                    <a:pt x="921" y="329"/>
                  </a:lnTo>
                  <a:lnTo>
                    <a:pt x="918" y="327"/>
                  </a:lnTo>
                  <a:lnTo>
                    <a:pt x="918" y="327"/>
                  </a:lnTo>
                  <a:lnTo>
                    <a:pt x="918" y="325"/>
                  </a:lnTo>
                  <a:lnTo>
                    <a:pt x="918" y="325"/>
                  </a:lnTo>
                  <a:lnTo>
                    <a:pt x="918" y="322"/>
                  </a:lnTo>
                  <a:lnTo>
                    <a:pt x="918" y="320"/>
                  </a:lnTo>
                  <a:lnTo>
                    <a:pt x="918" y="320"/>
                  </a:lnTo>
                  <a:lnTo>
                    <a:pt x="918" y="318"/>
                  </a:lnTo>
                  <a:lnTo>
                    <a:pt x="918" y="318"/>
                  </a:lnTo>
                  <a:lnTo>
                    <a:pt x="918" y="315"/>
                  </a:lnTo>
                  <a:lnTo>
                    <a:pt x="918" y="315"/>
                  </a:lnTo>
                  <a:lnTo>
                    <a:pt x="916" y="315"/>
                  </a:lnTo>
                  <a:lnTo>
                    <a:pt x="913" y="313"/>
                  </a:lnTo>
                  <a:lnTo>
                    <a:pt x="909" y="313"/>
                  </a:lnTo>
                  <a:lnTo>
                    <a:pt x="904" y="310"/>
                  </a:lnTo>
                  <a:lnTo>
                    <a:pt x="904" y="306"/>
                  </a:lnTo>
                  <a:lnTo>
                    <a:pt x="902" y="303"/>
                  </a:lnTo>
                  <a:lnTo>
                    <a:pt x="904" y="301"/>
                  </a:lnTo>
                  <a:lnTo>
                    <a:pt x="904" y="296"/>
                  </a:lnTo>
                  <a:lnTo>
                    <a:pt x="902" y="296"/>
                  </a:lnTo>
                  <a:lnTo>
                    <a:pt x="899" y="296"/>
                  </a:lnTo>
                  <a:lnTo>
                    <a:pt x="895" y="296"/>
                  </a:lnTo>
                  <a:lnTo>
                    <a:pt x="890" y="299"/>
                  </a:lnTo>
                  <a:lnTo>
                    <a:pt x="878" y="296"/>
                  </a:lnTo>
                  <a:lnTo>
                    <a:pt x="876" y="296"/>
                  </a:lnTo>
                  <a:lnTo>
                    <a:pt x="873" y="299"/>
                  </a:lnTo>
                  <a:lnTo>
                    <a:pt x="871" y="301"/>
                  </a:lnTo>
                  <a:lnTo>
                    <a:pt x="871" y="303"/>
                  </a:lnTo>
                  <a:lnTo>
                    <a:pt x="869" y="303"/>
                  </a:lnTo>
                  <a:lnTo>
                    <a:pt x="866" y="306"/>
                  </a:lnTo>
                  <a:lnTo>
                    <a:pt x="861" y="306"/>
                  </a:lnTo>
                  <a:lnTo>
                    <a:pt x="861" y="303"/>
                  </a:lnTo>
                  <a:lnTo>
                    <a:pt x="857" y="301"/>
                  </a:lnTo>
                  <a:lnTo>
                    <a:pt x="854" y="299"/>
                  </a:lnTo>
                  <a:lnTo>
                    <a:pt x="854" y="299"/>
                  </a:lnTo>
                  <a:lnTo>
                    <a:pt x="852" y="296"/>
                  </a:lnTo>
                  <a:lnTo>
                    <a:pt x="852" y="294"/>
                  </a:lnTo>
                  <a:lnTo>
                    <a:pt x="850" y="294"/>
                  </a:lnTo>
                  <a:lnTo>
                    <a:pt x="847" y="294"/>
                  </a:lnTo>
                  <a:lnTo>
                    <a:pt x="845" y="294"/>
                  </a:lnTo>
                  <a:lnTo>
                    <a:pt x="838" y="299"/>
                  </a:lnTo>
                  <a:lnTo>
                    <a:pt x="838" y="296"/>
                  </a:lnTo>
                  <a:lnTo>
                    <a:pt x="824" y="294"/>
                  </a:lnTo>
                  <a:lnTo>
                    <a:pt x="821" y="294"/>
                  </a:lnTo>
                  <a:lnTo>
                    <a:pt x="814" y="289"/>
                  </a:lnTo>
                  <a:lnTo>
                    <a:pt x="812" y="289"/>
                  </a:lnTo>
                  <a:lnTo>
                    <a:pt x="809" y="289"/>
                  </a:lnTo>
                  <a:lnTo>
                    <a:pt x="809" y="289"/>
                  </a:lnTo>
                  <a:lnTo>
                    <a:pt x="807" y="289"/>
                  </a:lnTo>
                  <a:lnTo>
                    <a:pt x="805" y="289"/>
                  </a:lnTo>
                  <a:lnTo>
                    <a:pt x="800" y="289"/>
                  </a:lnTo>
                  <a:lnTo>
                    <a:pt x="798" y="287"/>
                  </a:lnTo>
                  <a:lnTo>
                    <a:pt x="793" y="289"/>
                  </a:lnTo>
                  <a:lnTo>
                    <a:pt x="790" y="287"/>
                  </a:lnTo>
                  <a:lnTo>
                    <a:pt x="788" y="287"/>
                  </a:lnTo>
                  <a:lnTo>
                    <a:pt x="788" y="284"/>
                  </a:lnTo>
                  <a:lnTo>
                    <a:pt x="788" y="277"/>
                  </a:lnTo>
                  <a:lnTo>
                    <a:pt x="788" y="275"/>
                  </a:lnTo>
                  <a:lnTo>
                    <a:pt x="788" y="275"/>
                  </a:lnTo>
                  <a:lnTo>
                    <a:pt x="788" y="273"/>
                  </a:lnTo>
                  <a:lnTo>
                    <a:pt x="783" y="270"/>
                  </a:lnTo>
                  <a:lnTo>
                    <a:pt x="783" y="268"/>
                  </a:lnTo>
                  <a:lnTo>
                    <a:pt x="783" y="266"/>
                  </a:lnTo>
                  <a:lnTo>
                    <a:pt x="781" y="263"/>
                  </a:lnTo>
                  <a:lnTo>
                    <a:pt x="779" y="263"/>
                  </a:lnTo>
                  <a:lnTo>
                    <a:pt x="779" y="263"/>
                  </a:lnTo>
                  <a:lnTo>
                    <a:pt x="776" y="263"/>
                  </a:lnTo>
                  <a:lnTo>
                    <a:pt x="776" y="263"/>
                  </a:lnTo>
                  <a:lnTo>
                    <a:pt x="774" y="261"/>
                  </a:lnTo>
                  <a:lnTo>
                    <a:pt x="774" y="261"/>
                  </a:lnTo>
                  <a:lnTo>
                    <a:pt x="774" y="261"/>
                  </a:lnTo>
                  <a:lnTo>
                    <a:pt x="774" y="258"/>
                  </a:lnTo>
                  <a:lnTo>
                    <a:pt x="772" y="258"/>
                  </a:lnTo>
                  <a:lnTo>
                    <a:pt x="769" y="258"/>
                  </a:lnTo>
                  <a:lnTo>
                    <a:pt x="769" y="258"/>
                  </a:lnTo>
                  <a:lnTo>
                    <a:pt x="769" y="266"/>
                  </a:lnTo>
                  <a:lnTo>
                    <a:pt x="767" y="268"/>
                  </a:lnTo>
                  <a:lnTo>
                    <a:pt x="767" y="268"/>
                  </a:lnTo>
                  <a:lnTo>
                    <a:pt x="764" y="268"/>
                  </a:lnTo>
                  <a:lnTo>
                    <a:pt x="762" y="268"/>
                  </a:lnTo>
                  <a:lnTo>
                    <a:pt x="757" y="266"/>
                  </a:lnTo>
                  <a:lnTo>
                    <a:pt x="753" y="263"/>
                  </a:lnTo>
                  <a:lnTo>
                    <a:pt x="753" y="263"/>
                  </a:lnTo>
                  <a:lnTo>
                    <a:pt x="750" y="266"/>
                  </a:lnTo>
                  <a:lnTo>
                    <a:pt x="750" y="266"/>
                  </a:lnTo>
                  <a:lnTo>
                    <a:pt x="748" y="268"/>
                  </a:lnTo>
                  <a:lnTo>
                    <a:pt x="748" y="268"/>
                  </a:lnTo>
                  <a:lnTo>
                    <a:pt x="741" y="268"/>
                  </a:lnTo>
                  <a:lnTo>
                    <a:pt x="738" y="266"/>
                  </a:lnTo>
                  <a:lnTo>
                    <a:pt x="738" y="266"/>
                  </a:lnTo>
                  <a:lnTo>
                    <a:pt x="736" y="261"/>
                  </a:lnTo>
                  <a:lnTo>
                    <a:pt x="717" y="244"/>
                  </a:lnTo>
                  <a:lnTo>
                    <a:pt x="717" y="244"/>
                  </a:lnTo>
                  <a:lnTo>
                    <a:pt x="715" y="244"/>
                  </a:lnTo>
                  <a:lnTo>
                    <a:pt x="715" y="244"/>
                  </a:lnTo>
                  <a:lnTo>
                    <a:pt x="712" y="242"/>
                  </a:lnTo>
                  <a:lnTo>
                    <a:pt x="708" y="244"/>
                  </a:lnTo>
                  <a:lnTo>
                    <a:pt x="705" y="244"/>
                  </a:lnTo>
                  <a:lnTo>
                    <a:pt x="705" y="237"/>
                  </a:lnTo>
                  <a:lnTo>
                    <a:pt x="705" y="223"/>
                  </a:lnTo>
                  <a:lnTo>
                    <a:pt x="705" y="209"/>
                  </a:lnTo>
                  <a:lnTo>
                    <a:pt x="705" y="195"/>
                  </a:lnTo>
                  <a:lnTo>
                    <a:pt x="705" y="180"/>
                  </a:lnTo>
                  <a:lnTo>
                    <a:pt x="705" y="166"/>
                  </a:lnTo>
                  <a:lnTo>
                    <a:pt x="705" y="152"/>
                  </a:lnTo>
                  <a:lnTo>
                    <a:pt x="705" y="138"/>
                  </a:lnTo>
                  <a:lnTo>
                    <a:pt x="705" y="124"/>
                  </a:lnTo>
                  <a:lnTo>
                    <a:pt x="705" y="109"/>
                  </a:lnTo>
                  <a:lnTo>
                    <a:pt x="705" y="95"/>
                  </a:lnTo>
                  <a:lnTo>
                    <a:pt x="705" y="81"/>
                  </a:lnTo>
                  <a:lnTo>
                    <a:pt x="705" y="67"/>
                  </a:lnTo>
                  <a:lnTo>
                    <a:pt x="705" y="53"/>
                  </a:lnTo>
                  <a:lnTo>
                    <a:pt x="705" y="38"/>
                  </a:lnTo>
                  <a:lnTo>
                    <a:pt x="705" y="24"/>
                  </a:lnTo>
                  <a:lnTo>
                    <a:pt x="705" y="10"/>
                  </a:lnTo>
                  <a:lnTo>
                    <a:pt x="705" y="5"/>
                  </a:lnTo>
                  <a:lnTo>
                    <a:pt x="705" y="5"/>
                  </a:lnTo>
                  <a:lnTo>
                    <a:pt x="686" y="5"/>
                  </a:lnTo>
                  <a:lnTo>
                    <a:pt x="672" y="5"/>
                  </a:lnTo>
                  <a:lnTo>
                    <a:pt x="653" y="5"/>
                  </a:lnTo>
                  <a:lnTo>
                    <a:pt x="630" y="5"/>
                  </a:lnTo>
                  <a:lnTo>
                    <a:pt x="606" y="3"/>
                  </a:lnTo>
                  <a:lnTo>
                    <a:pt x="580" y="3"/>
                  </a:lnTo>
                  <a:lnTo>
                    <a:pt x="552" y="3"/>
                  </a:lnTo>
                  <a:lnTo>
                    <a:pt x="523" y="3"/>
                  </a:lnTo>
                  <a:lnTo>
                    <a:pt x="497" y="3"/>
                  </a:lnTo>
                  <a:lnTo>
                    <a:pt x="471" y="3"/>
                  </a:lnTo>
                  <a:lnTo>
                    <a:pt x="450" y="0"/>
                  </a:lnTo>
                  <a:lnTo>
                    <a:pt x="431" y="0"/>
                  </a:lnTo>
                  <a:lnTo>
                    <a:pt x="417" y="0"/>
                  </a:lnTo>
                  <a:lnTo>
                    <a:pt x="407" y="0"/>
                  </a:lnTo>
                  <a:lnTo>
                    <a:pt x="403" y="0"/>
                  </a:lnTo>
                  <a:lnTo>
                    <a:pt x="400" y="0"/>
                  </a:lnTo>
                  <a:lnTo>
                    <a:pt x="400" y="3"/>
                  </a:lnTo>
                  <a:lnTo>
                    <a:pt x="400" y="5"/>
                  </a:lnTo>
                  <a:lnTo>
                    <a:pt x="398" y="24"/>
                  </a:lnTo>
                  <a:lnTo>
                    <a:pt x="398" y="41"/>
                  </a:lnTo>
                  <a:lnTo>
                    <a:pt x="398" y="57"/>
                  </a:lnTo>
                  <a:lnTo>
                    <a:pt x="398" y="76"/>
                  </a:lnTo>
                  <a:lnTo>
                    <a:pt x="395" y="93"/>
                  </a:lnTo>
                  <a:lnTo>
                    <a:pt x="395" y="109"/>
                  </a:lnTo>
                  <a:lnTo>
                    <a:pt x="395" y="128"/>
                  </a:lnTo>
                  <a:lnTo>
                    <a:pt x="395" y="145"/>
                  </a:lnTo>
                  <a:lnTo>
                    <a:pt x="395" y="161"/>
                  </a:lnTo>
                  <a:lnTo>
                    <a:pt x="393" y="180"/>
                  </a:lnTo>
                  <a:lnTo>
                    <a:pt x="393" y="197"/>
                  </a:lnTo>
                  <a:lnTo>
                    <a:pt x="393" y="213"/>
                  </a:lnTo>
                  <a:lnTo>
                    <a:pt x="393" y="230"/>
                  </a:lnTo>
                  <a:lnTo>
                    <a:pt x="391" y="249"/>
                  </a:lnTo>
                  <a:lnTo>
                    <a:pt x="391" y="266"/>
                  </a:lnTo>
                  <a:lnTo>
                    <a:pt x="391" y="282"/>
                  </a:lnTo>
                  <a:lnTo>
                    <a:pt x="391" y="301"/>
                  </a:lnTo>
                  <a:lnTo>
                    <a:pt x="388" y="318"/>
                  </a:lnTo>
                  <a:lnTo>
                    <a:pt x="388" y="334"/>
                  </a:lnTo>
                  <a:lnTo>
                    <a:pt x="388" y="353"/>
                  </a:lnTo>
                  <a:lnTo>
                    <a:pt x="388" y="370"/>
                  </a:lnTo>
                  <a:lnTo>
                    <a:pt x="386" y="386"/>
                  </a:lnTo>
                  <a:lnTo>
                    <a:pt x="386" y="405"/>
                  </a:lnTo>
                  <a:lnTo>
                    <a:pt x="386" y="422"/>
                  </a:lnTo>
                  <a:lnTo>
                    <a:pt x="386" y="438"/>
                  </a:lnTo>
                  <a:lnTo>
                    <a:pt x="386" y="457"/>
                  </a:lnTo>
                  <a:lnTo>
                    <a:pt x="384" y="474"/>
                  </a:lnTo>
                  <a:lnTo>
                    <a:pt x="384" y="490"/>
                  </a:lnTo>
                  <a:lnTo>
                    <a:pt x="384" y="509"/>
                  </a:lnTo>
                  <a:lnTo>
                    <a:pt x="384" y="526"/>
                  </a:lnTo>
                  <a:lnTo>
                    <a:pt x="381" y="542"/>
                  </a:lnTo>
                  <a:lnTo>
                    <a:pt x="381" y="561"/>
                  </a:lnTo>
                  <a:lnTo>
                    <a:pt x="358" y="559"/>
                  </a:lnTo>
                  <a:lnTo>
                    <a:pt x="334" y="559"/>
                  </a:lnTo>
                  <a:lnTo>
                    <a:pt x="310" y="559"/>
                  </a:lnTo>
                  <a:lnTo>
                    <a:pt x="287" y="557"/>
                  </a:lnTo>
                  <a:lnTo>
                    <a:pt x="265" y="557"/>
                  </a:lnTo>
                  <a:lnTo>
                    <a:pt x="242" y="557"/>
                  </a:lnTo>
                  <a:lnTo>
                    <a:pt x="218" y="554"/>
                  </a:lnTo>
                  <a:lnTo>
                    <a:pt x="194" y="554"/>
                  </a:lnTo>
                  <a:lnTo>
                    <a:pt x="171" y="552"/>
                  </a:lnTo>
                  <a:lnTo>
                    <a:pt x="147" y="552"/>
                  </a:lnTo>
                  <a:lnTo>
                    <a:pt x="123" y="550"/>
                  </a:lnTo>
                  <a:lnTo>
                    <a:pt x="100" y="550"/>
                  </a:lnTo>
                  <a:lnTo>
                    <a:pt x="76" y="547"/>
                  </a:lnTo>
                  <a:lnTo>
                    <a:pt x="52" y="547"/>
                  </a:lnTo>
                  <a:lnTo>
                    <a:pt x="29" y="545"/>
                  </a:lnTo>
                  <a:lnTo>
                    <a:pt x="5" y="545"/>
                  </a:lnTo>
                  <a:lnTo>
                    <a:pt x="3" y="545"/>
                  </a:lnTo>
                  <a:lnTo>
                    <a:pt x="0" y="545"/>
                  </a:lnTo>
                  <a:lnTo>
                    <a:pt x="0" y="545"/>
                  </a:lnTo>
                  <a:lnTo>
                    <a:pt x="3" y="550"/>
                  </a:lnTo>
                  <a:lnTo>
                    <a:pt x="3" y="552"/>
                  </a:lnTo>
                  <a:lnTo>
                    <a:pt x="5" y="557"/>
                  </a:lnTo>
                  <a:lnTo>
                    <a:pt x="5" y="559"/>
                  </a:lnTo>
                  <a:lnTo>
                    <a:pt x="8" y="561"/>
                  </a:lnTo>
                  <a:lnTo>
                    <a:pt x="5" y="564"/>
                  </a:lnTo>
                  <a:lnTo>
                    <a:pt x="8" y="564"/>
                  </a:lnTo>
                  <a:lnTo>
                    <a:pt x="8" y="566"/>
                  </a:lnTo>
                  <a:lnTo>
                    <a:pt x="10" y="566"/>
                  </a:lnTo>
                  <a:lnTo>
                    <a:pt x="10" y="566"/>
                  </a:lnTo>
                  <a:lnTo>
                    <a:pt x="12" y="568"/>
                  </a:lnTo>
                  <a:lnTo>
                    <a:pt x="17" y="576"/>
                  </a:lnTo>
                  <a:lnTo>
                    <a:pt x="19" y="576"/>
                  </a:lnTo>
                  <a:lnTo>
                    <a:pt x="24" y="576"/>
                  </a:lnTo>
                  <a:lnTo>
                    <a:pt x="29" y="578"/>
                  </a:lnTo>
                  <a:lnTo>
                    <a:pt x="31" y="580"/>
                  </a:lnTo>
                  <a:lnTo>
                    <a:pt x="34" y="585"/>
                  </a:lnTo>
                  <a:lnTo>
                    <a:pt x="36" y="590"/>
                  </a:lnTo>
                  <a:lnTo>
                    <a:pt x="38" y="599"/>
                  </a:lnTo>
                  <a:lnTo>
                    <a:pt x="38" y="602"/>
                  </a:lnTo>
                  <a:lnTo>
                    <a:pt x="43" y="606"/>
                  </a:lnTo>
                  <a:lnTo>
                    <a:pt x="45" y="609"/>
                  </a:lnTo>
                  <a:lnTo>
                    <a:pt x="45" y="609"/>
                  </a:lnTo>
                  <a:lnTo>
                    <a:pt x="45" y="611"/>
                  </a:lnTo>
                  <a:lnTo>
                    <a:pt x="45" y="611"/>
                  </a:lnTo>
                  <a:lnTo>
                    <a:pt x="45" y="611"/>
                  </a:lnTo>
                  <a:lnTo>
                    <a:pt x="50" y="613"/>
                  </a:lnTo>
                  <a:lnTo>
                    <a:pt x="50" y="616"/>
                  </a:lnTo>
                  <a:lnTo>
                    <a:pt x="52" y="616"/>
                  </a:lnTo>
                  <a:lnTo>
                    <a:pt x="57" y="618"/>
                  </a:lnTo>
                  <a:lnTo>
                    <a:pt x="60" y="621"/>
                  </a:lnTo>
                  <a:lnTo>
                    <a:pt x="62" y="621"/>
                  </a:lnTo>
                  <a:lnTo>
                    <a:pt x="64" y="623"/>
                  </a:lnTo>
                  <a:lnTo>
                    <a:pt x="67" y="623"/>
                  </a:lnTo>
                  <a:lnTo>
                    <a:pt x="71" y="625"/>
                  </a:lnTo>
                  <a:lnTo>
                    <a:pt x="71" y="628"/>
                  </a:lnTo>
                  <a:lnTo>
                    <a:pt x="74" y="628"/>
                  </a:lnTo>
                  <a:lnTo>
                    <a:pt x="74" y="630"/>
                  </a:lnTo>
                  <a:lnTo>
                    <a:pt x="74" y="632"/>
                  </a:lnTo>
                  <a:lnTo>
                    <a:pt x="76" y="632"/>
                  </a:lnTo>
                  <a:lnTo>
                    <a:pt x="78" y="635"/>
                  </a:lnTo>
                  <a:lnTo>
                    <a:pt x="78" y="635"/>
                  </a:lnTo>
                  <a:lnTo>
                    <a:pt x="78" y="635"/>
                  </a:lnTo>
                  <a:lnTo>
                    <a:pt x="81" y="637"/>
                  </a:lnTo>
                  <a:lnTo>
                    <a:pt x="88" y="647"/>
                  </a:lnTo>
                  <a:lnTo>
                    <a:pt x="90" y="649"/>
                  </a:lnTo>
                  <a:lnTo>
                    <a:pt x="90" y="651"/>
                  </a:lnTo>
                  <a:lnTo>
                    <a:pt x="97" y="656"/>
                  </a:lnTo>
                  <a:lnTo>
                    <a:pt x="100" y="658"/>
                  </a:lnTo>
                  <a:lnTo>
                    <a:pt x="100" y="658"/>
                  </a:lnTo>
                  <a:lnTo>
                    <a:pt x="105" y="661"/>
                  </a:lnTo>
                  <a:lnTo>
                    <a:pt x="105" y="663"/>
                  </a:lnTo>
                  <a:lnTo>
                    <a:pt x="107" y="663"/>
                  </a:lnTo>
                  <a:lnTo>
                    <a:pt x="109" y="666"/>
                  </a:lnTo>
                  <a:lnTo>
                    <a:pt x="109" y="668"/>
                  </a:lnTo>
                  <a:lnTo>
                    <a:pt x="112" y="673"/>
                  </a:lnTo>
                  <a:lnTo>
                    <a:pt x="112" y="675"/>
                  </a:lnTo>
                  <a:lnTo>
                    <a:pt x="114" y="675"/>
                  </a:lnTo>
                  <a:lnTo>
                    <a:pt x="119" y="680"/>
                  </a:lnTo>
                  <a:lnTo>
                    <a:pt x="126" y="687"/>
                  </a:lnTo>
                  <a:lnTo>
                    <a:pt x="131" y="694"/>
                  </a:lnTo>
                  <a:lnTo>
                    <a:pt x="131" y="694"/>
                  </a:lnTo>
                  <a:lnTo>
                    <a:pt x="135" y="696"/>
                  </a:lnTo>
                  <a:lnTo>
                    <a:pt x="140" y="699"/>
                  </a:lnTo>
                  <a:lnTo>
                    <a:pt x="142" y="699"/>
                  </a:lnTo>
                  <a:lnTo>
                    <a:pt x="142" y="701"/>
                  </a:lnTo>
                  <a:lnTo>
                    <a:pt x="142" y="701"/>
                  </a:lnTo>
                  <a:lnTo>
                    <a:pt x="145" y="701"/>
                  </a:lnTo>
                  <a:lnTo>
                    <a:pt x="145" y="701"/>
                  </a:lnTo>
                  <a:lnTo>
                    <a:pt x="145" y="701"/>
                  </a:lnTo>
                  <a:lnTo>
                    <a:pt x="145" y="701"/>
                  </a:lnTo>
                  <a:lnTo>
                    <a:pt x="145" y="701"/>
                  </a:lnTo>
                  <a:lnTo>
                    <a:pt x="147" y="701"/>
                  </a:lnTo>
                  <a:lnTo>
                    <a:pt x="147" y="701"/>
                  </a:lnTo>
                  <a:lnTo>
                    <a:pt x="149" y="701"/>
                  </a:lnTo>
                  <a:lnTo>
                    <a:pt x="149" y="703"/>
                  </a:lnTo>
                  <a:lnTo>
                    <a:pt x="149" y="703"/>
                  </a:lnTo>
                  <a:lnTo>
                    <a:pt x="152" y="703"/>
                  </a:lnTo>
                  <a:lnTo>
                    <a:pt x="152" y="703"/>
                  </a:lnTo>
                  <a:lnTo>
                    <a:pt x="152" y="706"/>
                  </a:lnTo>
                  <a:lnTo>
                    <a:pt x="152" y="706"/>
                  </a:lnTo>
                  <a:lnTo>
                    <a:pt x="154" y="706"/>
                  </a:lnTo>
                  <a:lnTo>
                    <a:pt x="154" y="706"/>
                  </a:lnTo>
                  <a:lnTo>
                    <a:pt x="154" y="708"/>
                  </a:lnTo>
                  <a:lnTo>
                    <a:pt x="157" y="708"/>
                  </a:lnTo>
                  <a:lnTo>
                    <a:pt x="157" y="708"/>
                  </a:lnTo>
                  <a:lnTo>
                    <a:pt x="161" y="713"/>
                  </a:lnTo>
                  <a:lnTo>
                    <a:pt x="164" y="715"/>
                  </a:lnTo>
                  <a:lnTo>
                    <a:pt x="164" y="715"/>
                  </a:lnTo>
                  <a:lnTo>
                    <a:pt x="166" y="715"/>
                  </a:lnTo>
                  <a:lnTo>
                    <a:pt x="168" y="718"/>
                  </a:lnTo>
                  <a:lnTo>
                    <a:pt x="171" y="720"/>
                  </a:lnTo>
                  <a:lnTo>
                    <a:pt x="171" y="720"/>
                  </a:lnTo>
                  <a:lnTo>
                    <a:pt x="171" y="722"/>
                  </a:lnTo>
                  <a:lnTo>
                    <a:pt x="171" y="725"/>
                  </a:lnTo>
                  <a:lnTo>
                    <a:pt x="171" y="725"/>
                  </a:lnTo>
                  <a:lnTo>
                    <a:pt x="173" y="725"/>
                  </a:lnTo>
                  <a:lnTo>
                    <a:pt x="175" y="725"/>
                  </a:lnTo>
                  <a:lnTo>
                    <a:pt x="175" y="727"/>
                  </a:lnTo>
                  <a:lnTo>
                    <a:pt x="178" y="727"/>
                  </a:lnTo>
                  <a:lnTo>
                    <a:pt x="180" y="732"/>
                  </a:lnTo>
                  <a:lnTo>
                    <a:pt x="180" y="734"/>
                  </a:lnTo>
                  <a:lnTo>
                    <a:pt x="180" y="734"/>
                  </a:lnTo>
                  <a:lnTo>
                    <a:pt x="180" y="739"/>
                  </a:lnTo>
                  <a:lnTo>
                    <a:pt x="183" y="739"/>
                  </a:lnTo>
                  <a:lnTo>
                    <a:pt x="183" y="741"/>
                  </a:lnTo>
                  <a:lnTo>
                    <a:pt x="183" y="741"/>
                  </a:lnTo>
                  <a:lnTo>
                    <a:pt x="183" y="741"/>
                  </a:lnTo>
                  <a:lnTo>
                    <a:pt x="183" y="744"/>
                  </a:lnTo>
                  <a:lnTo>
                    <a:pt x="183" y="744"/>
                  </a:lnTo>
                  <a:lnTo>
                    <a:pt x="183" y="746"/>
                  </a:lnTo>
                  <a:lnTo>
                    <a:pt x="185" y="746"/>
                  </a:lnTo>
                  <a:lnTo>
                    <a:pt x="185" y="748"/>
                  </a:lnTo>
                  <a:lnTo>
                    <a:pt x="185" y="751"/>
                  </a:lnTo>
                  <a:lnTo>
                    <a:pt x="183" y="751"/>
                  </a:lnTo>
                  <a:lnTo>
                    <a:pt x="185" y="751"/>
                  </a:lnTo>
                  <a:lnTo>
                    <a:pt x="185" y="753"/>
                  </a:lnTo>
                  <a:lnTo>
                    <a:pt x="185" y="753"/>
                  </a:lnTo>
                  <a:lnTo>
                    <a:pt x="187" y="755"/>
                  </a:lnTo>
                  <a:lnTo>
                    <a:pt x="187" y="755"/>
                  </a:lnTo>
                  <a:lnTo>
                    <a:pt x="187" y="755"/>
                  </a:lnTo>
                  <a:lnTo>
                    <a:pt x="187" y="758"/>
                  </a:lnTo>
                  <a:lnTo>
                    <a:pt x="187" y="760"/>
                  </a:lnTo>
                  <a:lnTo>
                    <a:pt x="187" y="760"/>
                  </a:lnTo>
                  <a:lnTo>
                    <a:pt x="190" y="760"/>
                  </a:lnTo>
                  <a:lnTo>
                    <a:pt x="192" y="765"/>
                  </a:lnTo>
                  <a:lnTo>
                    <a:pt x="192" y="767"/>
                  </a:lnTo>
                  <a:lnTo>
                    <a:pt x="194" y="770"/>
                  </a:lnTo>
                  <a:lnTo>
                    <a:pt x="194" y="772"/>
                  </a:lnTo>
                  <a:lnTo>
                    <a:pt x="197" y="772"/>
                  </a:lnTo>
                  <a:lnTo>
                    <a:pt x="197" y="772"/>
                  </a:lnTo>
                  <a:lnTo>
                    <a:pt x="199" y="777"/>
                  </a:lnTo>
                  <a:lnTo>
                    <a:pt x="201" y="779"/>
                  </a:lnTo>
                  <a:lnTo>
                    <a:pt x="201" y="781"/>
                  </a:lnTo>
                  <a:lnTo>
                    <a:pt x="201" y="786"/>
                  </a:lnTo>
                  <a:lnTo>
                    <a:pt x="201" y="789"/>
                  </a:lnTo>
                  <a:lnTo>
                    <a:pt x="199" y="793"/>
                  </a:lnTo>
                  <a:lnTo>
                    <a:pt x="199" y="796"/>
                  </a:lnTo>
                  <a:lnTo>
                    <a:pt x="199" y="800"/>
                  </a:lnTo>
                  <a:lnTo>
                    <a:pt x="199" y="808"/>
                  </a:lnTo>
                  <a:lnTo>
                    <a:pt x="199" y="808"/>
                  </a:lnTo>
                  <a:lnTo>
                    <a:pt x="199" y="810"/>
                  </a:lnTo>
                  <a:lnTo>
                    <a:pt x="199" y="810"/>
                  </a:lnTo>
                  <a:lnTo>
                    <a:pt x="201" y="812"/>
                  </a:lnTo>
                  <a:lnTo>
                    <a:pt x="201" y="812"/>
                  </a:lnTo>
                  <a:lnTo>
                    <a:pt x="201" y="815"/>
                  </a:lnTo>
                  <a:lnTo>
                    <a:pt x="201" y="815"/>
                  </a:lnTo>
                  <a:lnTo>
                    <a:pt x="204" y="817"/>
                  </a:lnTo>
                  <a:lnTo>
                    <a:pt x="206" y="824"/>
                  </a:lnTo>
                  <a:lnTo>
                    <a:pt x="206" y="824"/>
                  </a:lnTo>
                  <a:lnTo>
                    <a:pt x="209" y="826"/>
                  </a:lnTo>
                  <a:lnTo>
                    <a:pt x="209" y="829"/>
                  </a:lnTo>
                  <a:lnTo>
                    <a:pt x="211" y="831"/>
                  </a:lnTo>
                  <a:lnTo>
                    <a:pt x="211" y="836"/>
                  </a:lnTo>
                  <a:lnTo>
                    <a:pt x="213" y="838"/>
                  </a:lnTo>
                  <a:lnTo>
                    <a:pt x="213" y="841"/>
                  </a:lnTo>
                  <a:lnTo>
                    <a:pt x="213" y="843"/>
                  </a:lnTo>
                  <a:lnTo>
                    <a:pt x="213" y="845"/>
                  </a:lnTo>
                  <a:lnTo>
                    <a:pt x="216" y="845"/>
                  </a:lnTo>
                  <a:lnTo>
                    <a:pt x="216" y="848"/>
                  </a:lnTo>
                  <a:lnTo>
                    <a:pt x="220" y="850"/>
                  </a:lnTo>
                  <a:lnTo>
                    <a:pt x="223" y="852"/>
                  </a:lnTo>
                  <a:lnTo>
                    <a:pt x="223" y="852"/>
                  </a:lnTo>
                  <a:lnTo>
                    <a:pt x="223" y="855"/>
                  </a:lnTo>
                  <a:lnTo>
                    <a:pt x="223" y="855"/>
                  </a:lnTo>
                  <a:lnTo>
                    <a:pt x="225" y="857"/>
                  </a:lnTo>
                  <a:lnTo>
                    <a:pt x="225" y="857"/>
                  </a:lnTo>
                  <a:lnTo>
                    <a:pt x="235" y="862"/>
                  </a:lnTo>
                  <a:lnTo>
                    <a:pt x="235" y="864"/>
                  </a:lnTo>
                  <a:lnTo>
                    <a:pt x="237" y="864"/>
                  </a:lnTo>
                  <a:lnTo>
                    <a:pt x="239" y="864"/>
                  </a:lnTo>
                  <a:lnTo>
                    <a:pt x="242" y="864"/>
                  </a:lnTo>
                  <a:lnTo>
                    <a:pt x="244" y="867"/>
                  </a:lnTo>
                  <a:lnTo>
                    <a:pt x="246" y="869"/>
                  </a:lnTo>
                  <a:lnTo>
                    <a:pt x="249" y="869"/>
                  </a:lnTo>
                  <a:lnTo>
                    <a:pt x="249" y="869"/>
                  </a:lnTo>
                  <a:lnTo>
                    <a:pt x="251" y="874"/>
                  </a:lnTo>
                  <a:lnTo>
                    <a:pt x="254" y="879"/>
                  </a:lnTo>
                  <a:lnTo>
                    <a:pt x="256" y="881"/>
                  </a:lnTo>
                  <a:lnTo>
                    <a:pt x="261" y="883"/>
                  </a:lnTo>
                  <a:lnTo>
                    <a:pt x="265" y="888"/>
                  </a:lnTo>
                  <a:lnTo>
                    <a:pt x="268" y="890"/>
                  </a:lnTo>
                  <a:lnTo>
                    <a:pt x="280" y="895"/>
                  </a:lnTo>
                  <a:lnTo>
                    <a:pt x="284" y="897"/>
                  </a:lnTo>
                  <a:lnTo>
                    <a:pt x="294" y="897"/>
                  </a:lnTo>
                  <a:lnTo>
                    <a:pt x="294" y="897"/>
                  </a:lnTo>
                  <a:lnTo>
                    <a:pt x="296" y="897"/>
                  </a:lnTo>
                  <a:lnTo>
                    <a:pt x="296" y="900"/>
                  </a:lnTo>
                  <a:lnTo>
                    <a:pt x="294" y="902"/>
                  </a:lnTo>
                  <a:lnTo>
                    <a:pt x="296" y="902"/>
                  </a:lnTo>
                  <a:lnTo>
                    <a:pt x="296" y="905"/>
                  </a:lnTo>
                  <a:lnTo>
                    <a:pt x="298" y="905"/>
                  </a:lnTo>
                  <a:lnTo>
                    <a:pt x="303" y="909"/>
                  </a:lnTo>
                  <a:lnTo>
                    <a:pt x="306" y="912"/>
                  </a:lnTo>
                  <a:lnTo>
                    <a:pt x="315" y="914"/>
                  </a:lnTo>
                  <a:lnTo>
                    <a:pt x="317" y="914"/>
                  </a:lnTo>
                  <a:lnTo>
                    <a:pt x="320" y="914"/>
                  </a:lnTo>
                  <a:lnTo>
                    <a:pt x="320" y="914"/>
                  </a:lnTo>
                  <a:lnTo>
                    <a:pt x="320" y="914"/>
                  </a:lnTo>
                  <a:lnTo>
                    <a:pt x="320" y="916"/>
                  </a:lnTo>
                  <a:lnTo>
                    <a:pt x="322" y="916"/>
                  </a:lnTo>
                  <a:lnTo>
                    <a:pt x="327" y="924"/>
                  </a:lnTo>
                  <a:lnTo>
                    <a:pt x="332" y="926"/>
                  </a:lnTo>
                  <a:lnTo>
                    <a:pt x="332" y="926"/>
                  </a:lnTo>
                  <a:lnTo>
                    <a:pt x="334" y="926"/>
                  </a:lnTo>
                  <a:lnTo>
                    <a:pt x="336" y="931"/>
                  </a:lnTo>
                  <a:lnTo>
                    <a:pt x="339" y="931"/>
                  </a:lnTo>
                  <a:lnTo>
                    <a:pt x="339" y="931"/>
                  </a:lnTo>
                  <a:lnTo>
                    <a:pt x="341" y="928"/>
                  </a:lnTo>
                  <a:lnTo>
                    <a:pt x="341" y="928"/>
                  </a:lnTo>
                  <a:lnTo>
                    <a:pt x="343" y="931"/>
                  </a:lnTo>
                  <a:lnTo>
                    <a:pt x="343" y="931"/>
                  </a:lnTo>
                  <a:lnTo>
                    <a:pt x="346" y="931"/>
                  </a:lnTo>
                  <a:lnTo>
                    <a:pt x="343" y="933"/>
                  </a:lnTo>
                  <a:lnTo>
                    <a:pt x="346" y="933"/>
                  </a:lnTo>
                  <a:lnTo>
                    <a:pt x="353" y="933"/>
                  </a:lnTo>
                  <a:lnTo>
                    <a:pt x="358" y="935"/>
                  </a:lnTo>
                  <a:lnTo>
                    <a:pt x="362" y="935"/>
                  </a:lnTo>
                  <a:lnTo>
                    <a:pt x="365" y="935"/>
                  </a:lnTo>
                  <a:lnTo>
                    <a:pt x="367" y="931"/>
                  </a:lnTo>
                  <a:lnTo>
                    <a:pt x="367" y="926"/>
                  </a:lnTo>
                  <a:lnTo>
                    <a:pt x="367" y="926"/>
                  </a:lnTo>
                  <a:lnTo>
                    <a:pt x="367" y="926"/>
                  </a:lnTo>
                  <a:lnTo>
                    <a:pt x="369" y="926"/>
                  </a:lnTo>
                  <a:lnTo>
                    <a:pt x="369" y="926"/>
                  </a:lnTo>
                  <a:lnTo>
                    <a:pt x="369" y="924"/>
                  </a:lnTo>
                  <a:lnTo>
                    <a:pt x="372" y="924"/>
                  </a:lnTo>
                  <a:lnTo>
                    <a:pt x="374" y="921"/>
                  </a:lnTo>
                  <a:lnTo>
                    <a:pt x="377" y="919"/>
                  </a:lnTo>
                  <a:lnTo>
                    <a:pt x="377" y="919"/>
                  </a:lnTo>
                  <a:lnTo>
                    <a:pt x="377" y="919"/>
                  </a:lnTo>
                  <a:lnTo>
                    <a:pt x="381" y="912"/>
                  </a:lnTo>
                  <a:lnTo>
                    <a:pt x="381" y="912"/>
                  </a:lnTo>
                  <a:lnTo>
                    <a:pt x="381" y="912"/>
                  </a:lnTo>
                  <a:lnTo>
                    <a:pt x="381" y="912"/>
                  </a:lnTo>
                  <a:lnTo>
                    <a:pt x="384" y="912"/>
                  </a:lnTo>
                  <a:lnTo>
                    <a:pt x="386" y="912"/>
                  </a:lnTo>
                  <a:lnTo>
                    <a:pt x="391" y="907"/>
                  </a:lnTo>
                  <a:lnTo>
                    <a:pt x="393" y="907"/>
                  </a:lnTo>
                  <a:lnTo>
                    <a:pt x="395" y="907"/>
                  </a:lnTo>
                  <a:lnTo>
                    <a:pt x="395" y="907"/>
                  </a:lnTo>
                  <a:lnTo>
                    <a:pt x="393" y="905"/>
                  </a:lnTo>
                  <a:lnTo>
                    <a:pt x="391" y="902"/>
                  </a:lnTo>
                  <a:lnTo>
                    <a:pt x="391" y="902"/>
                  </a:lnTo>
                  <a:lnTo>
                    <a:pt x="391" y="900"/>
                  </a:lnTo>
                  <a:lnTo>
                    <a:pt x="391" y="895"/>
                  </a:lnTo>
                  <a:lnTo>
                    <a:pt x="393" y="893"/>
                  </a:lnTo>
                  <a:lnTo>
                    <a:pt x="393" y="893"/>
                  </a:lnTo>
                  <a:lnTo>
                    <a:pt x="393" y="890"/>
                  </a:lnTo>
                  <a:lnTo>
                    <a:pt x="393" y="890"/>
                  </a:lnTo>
                  <a:lnTo>
                    <a:pt x="395" y="890"/>
                  </a:lnTo>
                  <a:lnTo>
                    <a:pt x="395" y="890"/>
                  </a:lnTo>
                  <a:lnTo>
                    <a:pt x="395" y="890"/>
                  </a:lnTo>
                  <a:lnTo>
                    <a:pt x="398" y="890"/>
                  </a:lnTo>
                  <a:lnTo>
                    <a:pt x="398" y="890"/>
                  </a:lnTo>
                  <a:lnTo>
                    <a:pt x="398" y="888"/>
                  </a:lnTo>
                  <a:lnTo>
                    <a:pt x="395" y="888"/>
                  </a:lnTo>
                  <a:lnTo>
                    <a:pt x="395" y="886"/>
                  </a:lnTo>
                  <a:lnTo>
                    <a:pt x="398" y="886"/>
                  </a:lnTo>
                  <a:lnTo>
                    <a:pt x="398" y="883"/>
                  </a:lnTo>
                  <a:lnTo>
                    <a:pt x="398" y="881"/>
                  </a:lnTo>
                  <a:lnTo>
                    <a:pt x="398" y="881"/>
                  </a:lnTo>
                  <a:lnTo>
                    <a:pt x="398" y="879"/>
                  </a:lnTo>
                  <a:lnTo>
                    <a:pt x="398" y="879"/>
                  </a:lnTo>
                  <a:lnTo>
                    <a:pt x="398" y="876"/>
                  </a:lnTo>
                  <a:lnTo>
                    <a:pt x="403" y="867"/>
                  </a:lnTo>
                  <a:lnTo>
                    <a:pt x="403" y="867"/>
                  </a:lnTo>
                  <a:lnTo>
                    <a:pt x="403" y="867"/>
                  </a:lnTo>
                  <a:lnTo>
                    <a:pt x="403" y="867"/>
                  </a:lnTo>
                  <a:lnTo>
                    <a:pt x="405" y="864"/>
                  </a:lnTo>
                  <a:lnTo>
                    <a:pt x="403" y="864"/>
                  </a:lnTo>
                  <a:lnTo>
                    <a:pt x="405" y="864"/>
                  </a:lnTo>
                  <a:lnTo>
                    <a:pt x="405" y="862"/>
                  </a:lnTo>
                  <a:lnTo>
                    <a:pt x="405" y="862"/>
                  </a:lnTo>
                  <a:lnTo>
                    <a:pt x="405" y="860"/>
                  </a:lnTo>
                  <a:lnTo>
                    <a:pt x="407" y="860"/>
                  </a:lnTo>
                  <a:lnTo>
                    <a:pt x="407" y="860"/>
                  </a:lnTo>
                  <a:lnTo>
                    <a:pt x="407" y="857"/>
                  </a:lnTo>
                  <a:lnTo>
                    <a:pt x="407" y="857"/>
                  </a:lnTo>
                  <a:lnTo>
                    <a:pt x="410" y="855"/>
                  </a:lnTo>
                  <a:lnTo>
                    <a:pt x="410" y="855"/>
                  </a:lnTo>
                  <a:lnTo>
                    <a:pt x="410" y="852"/>
                  </a:lnTo>
                  <a:lnTo>
                    <a:pt x="414" y="848"/>
                  </a:lnTo>
                  <a:lnTo>
                    <a:pt x="414" y="845"/>
                  </a:lnTo>
                  <a:lnTo>
                    <a:pt x="414" y="845"/>
                  </a:lnTo>
                  <a:lnTo>
                    <a:pt x="414" y="843"/>
                  </a:lnTo>
                  <a:lnTo>
                    <a:pt x="414" y="843"/>
                  </a:lnTo>
                  <a:lnTo>
                    <a:pt x="417" y="843"/>
                  </a:lnTo>
                  <a:lnTo>
                    <a:pt x="419" y="843"/>
                  </a:lnTo>
                  <a:lnTo>
                    <a:pt x="421" y="843"/>
                  </a:lnTo>
                  <a:lnTo>
                    <a:pt x="426" y="841"/>
                  </a:lnTo>
                  <a:lnTo>
                    <a:pt x="429" y="841"/>
                  </a:lnTo>
                  <a:lnTo>
                    <a:pt x="429" y="841"/>
                  </a:lnTo>
                  <a:lnTo>
                    <a:pt x="429" y="841"/>
                  </a:lnTo>
                  <a:lnTo>
                    <a:pt x="429" y="841"/>
                  </a:lnTo>
                  <a:lnTo>
                    <a:pt x="431" y="841"/>
                  </a:lnTo>
                  <a:lnTo>
                    <a:pt x="431" y="841"/>
                  </a:lnTo>
                  <a:lnTo>
                    <a:pt x="431" y="841"/>
                  </a:lnTo>
                  <a:lnTo>
                    <a:pt x="431" y="841"/>
                  </a:lnTo>
                  <a:lnTo>
                    <a:pt x="431" y="841"/>
                  </a:lnTo>
                  <a:lnTo>
                    <a:pt x="431" y="841"/>
                  </a:lnTo>
                  <a:lnTo>
                    <a:pt x="433" y="838"/>
                  </a:lnTo>
                  <a:lnTo>
                    <a:pt x="433" y="838"/>
                  </a:lnTo>
                  <a:lnTo>
                    <a:pt x="445" y="838"/>
                  </a:lnTo>
                  <a:lnTo>
                    <a:pt x="445" y="838"/>
                  </a:lnTo>
                  <a:lnTo>
                    <a:pt x="445" y="838"/>
                  </a:lnTo>
                  <a:lnTo>
                    <a:pt x="447" y="836"/>
                  </a:lnTo>
                  <a:lnTo>
                    <a:pt x="447" y="834"/>
                  </a:lnTo>
                  <a:lnTo>
                    <a:pt x="450" y="831"/>
                  </a:lnTo>
                  <a:lnTo>
                    <a:pt x="450" y="829"/>
                  </a:lnTo>
                  <a:lnTo>
                    <a:pt x="450" y="829"/>
                  </a:lnTo>
                  <a:lnTo>
                    <a:pt x="452" y="829"/>
                  </a:lnTo>
                  <a:lnTo>
                    <a:pt x="452" y="829"/>
                  </a:lnTo>
                  <a:lnTo>
                    <a:pt x="455" y="826"/>
                  </a:lnTo>
                  <a:lnTo>
                    <a:pt x="455" y="824"/>
                  </a:lnTo>
                  <a:lnTo>
                    <a:pt x="457" y="826"/>
                  </a:lnTo>
                  <a:lnTo>
                    <a:pt x="457" y="826"/>
                  </a:lnTo>
                  <a:lnTo>
                    <a:pt x="459" y="829"/>
                  </a:lnTo>
                  <a:lnTo>
                    <a:pt x="462" y="826"/>
                  </a:lnTo>
                  <a:lnTo>
                    <a:pt x="462" y="829"/>
                  </a:lnTo>
                  <a:lnTo>
                    <a:pt x="464" y="831"/>
                  </a:lnTo>
                  <a:lnTo>
                    <a:pt x="466" y="831"/>
                  </a:lnTo>
                  <a:lnTo>
                    <a:pt x="471" y="834"/>
                  </a:lnTo>
                  <a:lnTo>
                    <a:pt x="474" y="836"/>
                  </a:lnTo>
                  <a:lnTo>
                    <a:pt x="478" y="836"/>
                  </a:lnTo>
                  <a:lnTo>
                    <a:pt x="488" y="836"/>
                  </a:lnTo>
                  <a:lnTo>
                    <a:pt x="490" y="836"/>
                  </a:lnTo>
                  <a:lnTo>
                    <a:pt x="492" y="836"/>
                  </a:lnTo>
                  <a:lnTo>
                    <a:pt x="495" y="836"/>
                  </a:lnTo>
                  <a:lnTo>
                    <a:pt x="495" y="836"/>
                  </a:lnTo>
                  <a:lnTo>
                    <a:pt x="497" y="838"/>
                  </a:lnTo>
                  <a:lnTo>
                    <a:pt x="497" y="838"/>
                  </a:lnTo>
                  <a:lnTo>
                    <a:pt x="500" y="838"/>
                  </a:lnTo>
                  <a:lnTo>
                    <a:pt x="500" y="836"/>
                  </a:lnTo>
                  <a:lnTo>
                    <a:pt x="500" y="836"/>
                  </a:lnTo>
                  <a:lnTo>
                    <a:pt x="502" y="836"/>
                  </a:lnTo>
                  <a:lnTo>
                    <a:pt x="502" y="836"/>
                  </a:lnTo>
                  <a:lnTo>
                    <a:pt x="504" y="836"/>
                  </a:lnTo>
                  <a:lnTo>
                    <a:pt x="509" y="836"/>
                  </a:lnTo>
                  <a:lnTo>
                    <a:pt x="509" y="836"/>
                  </a:lnTo>
                  <a:lnTo>
                    <a:pt x="511" y="836"/>
                  </a:lnTo>
                  <a:lnTo>
                    <a:pt x="511" y="838"/>
                  </a:lnTo>
                  <a:lnTo>
                    <a:pt x="511" y="838"/>
                  </a:lnTo>
                  <a:lnTo>
                    <a:pt x="528" y="841"/>
                  </a:lnTo>
                  <a:lnTo>
                    <a:pt x="535" y="841"/>
                  </a:lnTo>
                  <a:lnTo>
                    <a:pt x="537" y="841"/>
                  </a:lnTo>
                  <a:lnTo>
                    <a:pt x="537" y="838"/>
                  </a:lnTo>
                  <a:lnTo>
                    <a:pt x="537" y="838"/>
                  </a:lnTo>
                  <a:lnTo>
                    <a:pt x="537" y="836"/>
                  </a:lnTo>
                  <a:lnTo>
                    <a:pt x="537" y="836"/>
                  </a:lnTo>
                  <a:lnTo>
                    <a:pt x="537" y="836"/>
                  </a:lnTo>
                  <a:lnTo>
                    <a:pt x="540" y="836"/>
                  </a:lnTo>
                  <a:lnTo>
                    <a:pt x="540" y="836"/>
                  </a:lnTo>
                  <a:lnTo>
                    <a:pt x="540" y="838"/>
                  </a:lnTo>
                  <a:lnTo>
                    <a:pt x="540" y="838"/>
                  </a:lnTo>
                  <a:lnTo>
                    <a:pt x="540" y="841"/>
                  </a:lnTo>
                  <a:lnTo>
                    <a:pt x="540" y="841"/>
                  </a:lnTo>
                  <a:lnTo>
                    <a:pt x="542" y="843"/>
                  </a:lnTo>
                  <a:lnTo>
                    <a:pt x="542" y="841"/>
                  </a:lnTo>
                  <a:lnTo>
                    <a:pt x="544" y="841"/>
                  </a:lnTo>
                  <a:lnTo>
                    <a:pt x="547" y="838"/>
                  </a:lnTo>
                  <a:lnTo>
                    <a:pt x="547" y="841"/>
                  </a:lnTo>
                  <a:lnTo>
                    <a:pt x="549" y="841"/>
                  </a:lnTo>
                  <a:lnTo>
                    <a:pt x="549" y="841"/>
                  </a:lnTo>
                  <a:lnTo>
                    <a:pt x="549" y="843"/>
                  </a:lnTo>
                  <a:lnTo>
                    <a:pt x="552" y="841"/>
                  </a:lnTo>
                  <a:lnTo>
                    <a:pt x="552" y="841"/>
                  </a:lnTo>
                  <a:lnTo>
                    <a:pt x="554" y="841"/>
                  </a:lnTo>
                  <a:lnTo>
                    <a:pt x="554" y="843"/>
                  </a:lnTo>
                  <a:lnTo>
                    <a:pt x="554" y="843"/>
                  </a:lnTo>
                  <a:lnTo>
                    <a:pt x="554" y="845"/>
                  </a:lnTo>
                  <a:lnTo>
                    <a:pt x="556" y="848"/>
                  </a:lnTo>
                  <a:lnTo>
                    <a:pt x="556" y="850"/>
                  </a:lnTo>
                  <a:lnTo>
                    <a:pt x="559" y="852"/>
                  </a:lnTo>
                  <a:lnTo>
                    <a:pt x="559" y="855"/>
                  </a:lnTo>
                  <a:lnTo>
                    <a:pt x="559" y="855"/>
                  </a:lnTo>
                  <a:lnTo>
                    <a:pt x="561" y="857"/>
                  </a:lnTo>
                  <a:lnTo>
                    <a:pt x="563" y="857"/>
                  </a:lnTo>
                  <a:lnTo>
                    <a:pt x="566" y="857"/>
                  </a:lnTo>
                  <a:lnTo>
                    <a:pt x="563" y="860"/>
                  </a:lnTo>
                  <a:lnTo>
                    <a:pt x="563" y="862"/>
                  </a:lnTo>
                  <a:lnTo>
                    <a:pt x="563" y="864"/>
                  </a:lnTo>
                  <a:lnTo>
                    <a:pt x="563" y="864"/>
                  </a:lnTo>
                  <a:lnTo>
                    <a:pt x="566" y="862"/>
                  </a:lnTo>
                  <a:lnTo>
                    <a:pt x="568" y="860"/>
                  </a:lnTo>
                  <a:lnTo>
                    <a:pt x="573" y="860"/>
                  </a:lnTo>
                  <a:lnTo>
                    <a:pt x="573" y="862"/>
                  </a:lnTo>
                  <a:lnTo>
                    <a:pt x="573" y="864"/>
                  </a:lnTo>
                  <a:lnTo>
                    <a:pt x="573" y="869"/>
                  </a:lnTo>
                  <a:lnTo>
                    <a:pt x="573" y="871"/>
                  </a:lnTo>
                  <a:lnTo>
                    <a:pt x="575" y="871"/>
                  </a:lnTo>
                  <a:lnTo>
                    <a:pt x="575" y="871"/>
                  </a:lnTo>
                  <a:lnTo>
                    <a:pt x="578" y="871"/>
                  </a:lnTo>
                  <a:lnTo>
                    <a:pt x="578" y="874"/>
                  </a:lnTo>
                  <a:lnTo>
                    <a:pt x="580" y="876"/>
                  </a:lnTo>
                  <a:lnTo>
                    <a:pt x="582" y="879"/>
                  </a:lnTo>
                  <a:lnTo>
                    <a:pt x="589" y="881"/>
                  </a:lnTo>
                  <a:lnTo>
                    <a:pt x="594" y="881"/>
                  </a:lnTo>
                  <a:lnTo>
                    <a:pt x="594" y="883"/>
                  </a:lnTo>
                  <a:lnTo>
                    <a:pt x="594" y="886"/>
                  </a:lnTo>
                  <a:lnTo>
                    <a:pt x="594" y="888"/>
                  </a:lnTo>
                  <a:lnTo>
                    <a:pt x="594" y="890"/>
                  </a:lnTo>
                  <a:lnTo>
                    <a:pt x="596" y="890"/>
                  </a:lnTo>
                  <a:lnTo>
                    <a:pt x="596" y="893"/>
                  </a:lnTo>
                  <a:lnTo>
                    <a:pt x="599" y="893"/>
                  </a:lnTo>
                  <a:lnTo>
                    <a:pt x="606" y="897"/>
                  </a:lnTo>
                  <a:lnTo>
                    <a:pt x="608" y="900"/>
                  </a:lnTo>
                  <a:lnTo>
                    <a:pt x="611" y="902"/>
                  </a:lnTo>
                  <a:lnTo>
                    <a:pt x="611" y="902"/>
                  </a:lnTo>
                  <a:lnTo>
                    <a:pt x="618" y="905"/>
                  </a:lnTo>
                  <a:lnTo>
                    <a:pt x="620" y="907"/>
                  </a:lnTo>
                  <a:lnTo>
                    <a:pt x="620" y="909"/>
                  </a:lnTo>
                  <a:lnTo>
                    <a:pt x="623" y="912"/>
                  </a:lnTo>
                  <a:lnTo>
                    <a:pt x="623" y="916"/>
                  </a:lnTo>
                  <a:lnTo>
                    <a:pt x="623" y="916"/>
                  </a:lnTo>
                  <a:lnTo>
                    <a:pt x="627" y="921"/>
                  </a:lnTo>
                  <a:lnTo>
                    <a:pt x="630" y="924"/>
                  </a:lnTo>
                  <a:lnTo>
                    <a:pt x="630" y="924"/>
                  </a:lnTo>
                  <a:lnTo>
                    <a:pt x="630" y="924"/>
                  </a:lnTo>
                  <a:lnTo>
                    <a:pt x="632" y="924"/>
                  </a:lnTo>
                  <a:lnTo>
                    <a:pt x="632" y="924"/>
                  </a:lnTo>
                  <a:lnTo>
                    <a:pt x="634" y="926"/>
                  </a:lnTo>
                  <a:lnTo>
                    <a:pt x="634" y="933"/>
                  </a:lnTo>
                  <a:lnTo>
                    <a:pt x="637" y="938"/>
                  </a:lnTo>
                  <a:lnTo>
                    <a:pt x="637" y="940"/>
                  </a:lnTo>
                  <a:lnTo>
                    <a:pt x="637" y="942"/>
                  </a:lnTo>
                  <a:lnTo>
                    <a:pt x="637" y="945"/>
                  </a:lnTo>
                  <a:lnTo>
                    <a:pt x="637" y="945"/>
                  </a:lnTo>
                  <a:lnTo>
                    <a:pt x="637" y="947"/>
                  </a:lnTo>
                  <a:lnTo>
                    <a:pt x="637" y="947"/>
                  </a:lnTo>
                  <a:lnTo>
                    <a:pt x="639" y="950"/>
                  </a:lnTo>
                  <a:lnTo>
                    <a:pt x="639" y="950"/>
                  </a:lnTo>
                  <a:lnTo>
                    <a:pt x="641" y="952"/>
                  </a:lnTo>
                  <a:lnTo>
                    <a:pt x="641" y="954"/>
                  </a:lnTo>
                  <a:lnTo>
                    <a:pt x="641" y="954"/>
                  </a:lnTo>
                  <a:lnTo>
                    <a:pt x="644" y="954"/>
                  </a:lnTo>
                  <a:lnTo>
                    <a:pt x="644" y="954"/>
                  </a:lnTo>
                  <a:lnTo>
                    <a:pt x="644" y="957"/>
                  </a:lnTo>
                  <a:lnTo>
                    <a:pt x="644" y="957"/>
                  </a:lnTo>
                  <a:lnTo>
                    <a:pt x="644" y="959"/>
                  </a:lnTo>
                  <a:lnTo>
                    <a:pt x="644" y="959"/>
                  </a:lnTo>
                  <a:lnTo>
                    <a:pt x="646" y="959"/>
                  </a:lnTo>
                  <a:lnTo>
                    <a:pt x="646" y="959"/>
                  </a:lnTo>
                  <a:lnTo>
                    <a:pt x="646" y="959"/>
                  </a:lnTo>
                  <a:lnTo>
                    <a:pt x="649" y="961"/>
                  </a:lnTo>
                  <a:lnTo>
                    <a:pt x="649" y="961"/>
                  </a:lnTo>
                  <a:lnTo>
                    <a:pt x="649" y="964"/>
                  </a:lnTo>
                  <a:lnTo>
                    <a:pt x="651" y="976"/>
                  </a:lnTo>
                  <a:lnTo>
                    <a:pt x="653" y="978"/>
                  </a:lnTo>
                  <a:lnTo>
                    <a:pt x="658" y="983"/>
                  </a:lnTo>
                  <a:lnTo>
                    <a:pt x="658" y="985"/>
                  </a:lnTo>
                  <a:lnTo>
                    <a:pt x="658" y="985"/>
                  </a:lnTo>
                  <a:lnTo>
                    <a:pt x="660" y="987"/>
                  </a:lnTo>
                  <a:lnTo>
                    <a:pt x="663" y="987"/>
                  </a:lnTo>
                  <a:lnTo>
                    <a:pt x="663" y="990"/>
                  </a:lnTo>
                  <a:lnTo>
                    <a:pt x="663" y="992"/>
                  </a:lnTo>
                  <a:lnTo>
                    <a:pt x="663" y="995"/>
                  </a:lnTo>
                  <a:lnTo>
                    <a:pt x="663" y="997"/>
                  </a:lnTo>
                  <a:lnTo>
                    <a:pt x="665" y="997"/>
                  </a:lnTo>
                  <a:lnTo>
                    <a:pt x="670" y="999"/>
                  </a:lnTo>
                  <a:lnTo>
                    <a:pt x="670" y="999"/>
                  </a:lnTo>
                  <a:lnTo>
                    <a:pt x="667" y="1002"/>
                  </a:lnTo>
                  <a:lnTo>
                    <a:pt x="667" y="1002"/>
                  </a:lnTo>
                  <a:lnTo>
                    <a:pt x="667" y="1004"/>
                  </a:lnTo>
                  <a:lnTo>
                    <a:pt x="667" y="1004"/>
                  </a:lnTo>
                  <a:lnTo>
                    <a:pt x="667" y="1006"/>
                  </a:lnTo>
                  <a:lnTo>
                    <a:pt x="670" y="1006"/>
                  </a:lnTo>
                  <a:lnTo>
                    <a:pt x="670" y="1011"/>
                  </a:lnTo>
                  <a:lnTo>
                    <a:pt x="670" y="1016"/>
                  </a:lnTo>
                  <a:lnTo>
                    <a:pt x="675" y="1018"/>
                  </a:lnTo>
                  <a:lnTo>
                    <a:pt x="675" y="1023"/>
                  </a:lnTo>
                  <a:lnTo>
                    <a:pt x="675" y="1025"/>
                  </a:lnTo>
                  <a:lnTo>
                    <a:pt x="675" y="1028"/>
                  </a:lnTo>
                  <a:lnTo>
                    <a:pt x="675" y="1030"/>
                  </a:lnTo>
                  <a:lnTo>
                    <a:pt x="677" y="1030"/>
                  </a:lnTo>
                  <a:lnTo>
                    <a:pt x="679" y="1032"/>
                  </a:lnTo>
                  <a:lnTo>
                    <a:pt x="682" y="1032"/>
                  </a:lnTo>
                  <a:lnTo>
                    <a:pt x="684" y="1032"/>
                  </a:lnTo>
                  <a:lnTo>
                    <a:pt x="684" y="1035"/>
                  </a:lnTo>
                  <a:lnTo>
                    <a:pt x="684" y="1035"/>
                  </a:lnTo>
                  <a:lnTo>
                    <a:pt x="684" y="1037"/>
                  </a:lnTo>
                  <a:lnTo>
                    <a:pt x="684" y="1039"/>
                  </a:lnTo>
                  <a:lnTo>
                    <a:pt x="686" y="1039"/>
                  </a:lnTo>
                  <a:lnTo>
                    <a:pt x="698" y="1044"/>
                  </a:lnTo>
                  <a:lnTo>
                    <a:pt x="701" y="1047"/>
                  </a:lnTo>
                  <a:lnTo>
                    <a:pt x="701" y="1049"/>
                  </a:lnTo>
                  <a:lnTo>
                    <a:pt x="701" y="1051"/>
                  </a:lnTo>
                  <a:lnTo>
                    <a:pt x="701" y="1051"/>
                  </a:lnTo>
                  <a:lnTo>
                    <a:pt x="703" y="1054"/>
                  </a:lnTo>
                  <a:lnTo>
                    <a:pt x="703" y="1054"/>
                  </a:lnTo>
                  <a:lnTo>
                    <a:pt x="705" y="1054"/>
                  </a:lnTo>
                  <a:lnTo>
                    <a:pt x="705" y="1056"/>
                  </a:lnTo>
                  <a:lnTo>
                    <a:pt x="705" y="1056"/>
                  </a:lnTo>
                  <a:lnTo>
                    <a:pt x="705" y="1056"/>
                  </a:lnTo>
                  <a:lnTo>
                    <a:pt x="705" y="1058"/>
                  </a:lnTo>
                  <a:lnTo>
                    <a:pt x="705" y="1061"/>
                  </a:lnTo>
                  <a:lnTo>
                    <a:pt x="708" y="1063"/>
                  </a:lnTo>
                  <a:lnTo>
                    <a:pt x="708" y="1066"/>
                  </a:lnTo>
                  <a:lnTo>
                    <a:pt x="710" y="1066"/>
                  </a:lnTo>
                  <a:lnTo>
                    <a:pt x="712" y="1066"/>
                  </a:lnTo>
                  <a:lnTo>
                    <a:pt x="715" y="1066"/>
                  </a:lnTo>
                  <a:lnTo>
                    <a:pt x="712" y="1068"/>
                  </a:lnTo>
                  <a:lnTo>
                    <a:pt x="712" y="1070"/>
                  </a:lnTo>
                  <a:lnTo>
                    <a:pt x="715" y="1073"/>
                  </a:lnTo>
                  <a:lnTo>
                    <a:pt x="717" y="1075"/>
                  </a:lnTo>
                  <a:lnTo>
                    <a:pt x="719" y="1075"/>
                  </a:lnTo>
                  <a:lnTo>
                    <a:pt x="719" y="1075"/>
                  </a:lnTo>
                  <a:lnTo>
                    <a:pt x="719" y="1077"/>
                  </a:lnTo>
                  <a:lnTo>
                    <a:pt x="717" y="1080"/>
                  </a:lnTo>
                  <a:lnTo>
                    <a:pt x="717" y="1080"/>
                  </a:lnTo>
                  <a:lnTo>
                    <a:pt x="719" y="1082"/>
                  </a:lnTo>
                  <a:lnTo>
                    <a:pt x="719" y="1082"/>
                  </a:lnTo>
                  <a:lnTo>
                    <a:pt x="722" y="1082"/>
                  </a:lnTo>
                  <a:lnTo>
                    <a:pt x="722" y="1084"/>
                  </a:lnTo>
                  <a:lnTo>
                    <a:pt x="722" y="1087"/>
                  </a:lnTo>
                  <a:lnTo>
                    <a:pt x="722" y="1087"/>
                  </a:lnTo>
                  <a:lnTo>
                    <a:pt x="722" y="1087"/>
                  </a:lnTo>
                  <a:lnTo>
                    <a:pt x="722" y="1089"/>
                  </a:lnTo>
                  <a:lnTo>
                    <a:pt x="724" y="1092"/>
                  </a:lnTo>
                  <a:lnTo>
                    <a:pt x="724" y="1092"/>
                  </a:lnTo>
                  <a:lnTo>
                    <a:pt x="727" y="1092"/>
                  </a:lnTo>
                  <a:lnTo>
                    <a:pt x="729" y="1094"/>
                  </a:lnTo>
                  <a:lnTo>
                    <a:pt x="729" y="1094"/>
                  </a:lnTo>
                  <a:lnTo>
                    <a:pt x="731" y="1096"/>
                  </a:lnTo>
                  <a:lnTo>
                    <a:pt x="731" y="1096"/>
                  </a:lnTo>
                  <a:lnTo>
                    <a:pt x="734" y="1096"/>
                  </a:lnTo>
                  <a:lnTo>
                    <a:pt x="734" y="1099"/>
                  </a:lnTo>
                  <a:lnTo>
                    <a:pt x="736" y="1099"/>
                  </a:lnTo>
                  <a:lnTo>
                    <a:pt x="736" y="1101"/>
                  </a:lnTo>
                  <a:lnTo>
                    <a:pt x="736" y="1101"/>
                  </a:lnTo>
                  <a:lnTo>
                    <a:pt x="736" y="1103"/>
                  </a:lnTo>
                  <a:lnTo>
                    <a:pt x="738" y="1106"/>
                  </a:lnTo>
                  <a:lnTo>
                    <a:pt x="738" y="1106"/>
                  </a:lnTo>
                  <a:lnTo>
                    <a:pt x="743" y="1106"/>
                  </a:lnTo>
                  <a:lnTo>
                    <a:pt x="743" y="1106"/>
                  </a:lnTo>
                  <a:lnTo>
                    <a:pt x="746" y="1108"/>
                  </a:lnTo>
                  <a:lnTo>
                    <a:pt x="746" y="1108"/>
                  </a:lnTo>
                  <a:lnTo>
                    <a:pt x="746" y="1108"/>
                  </a:lnTo>
                  <a:lnTo>
                    <a:pt x="748" y="1108"/>
                  </a:lnTo>
                  <a:lnTo>
                    <a:pt x="750" y="1108"/>
                  </a:lnTo>
                  <a:lnTo>
                    <a:pt x="750" y="1108"/>
                  </a:lnTo>
                  <a:lnTo>
                    <a:pt x="753" y="1110"/>
                  </a:lnTo>
                  <a:lnTo>
                    <a:pt x="753" y="1110"/>
                  </a:lnTo>
                  <a:lnTo>
                    <a:pt x="755" y="1110"/>
                  </a:lnTo>
                  <a:lnTo>
                    <a:pt x="757" y="1113"/>
                  </a:lnTo>
                  <a:lnTo>
                    <a:pt x="760" y="1115"/>
                  </a:lnTo>
                  <a:lnTo>
                    <a:pt x="760" y="1115"/>
                  </a:lnTo>
                  <a:lnTo>
                    <a:pt x="760" y="1122"/>
                  </a:lnTo>
                  <a:lnTo>
                    <a:pt x="760" y="1125"/>
                  </a:lnTo>
                  <a:lnTo>
                    <a:pt x="760" y="1125"/>
                  </a:lnTo>
                  <a:lnTo>
                    <a:pt x="760" y="1127"/>
                  </a:lnTo>
                  <a:lnTo>
                    <a:pt x="762" y="1127"/>
                  </a:lnTo>
                  <a:lnTo>
                    <a:pt x="764" y="1127"/>
                  </a:lnTo>
                  <a:lnTo>
                    <a:pt x="764" y="1127"/>
                  </a:lnTo>
                  <a:lnTo>
                    <a:pt x="764" y="1129"/>
                  </a:lnTo>
                  <a:lnTo>
                    <a:pt x="764" y="1129"/>
                  </a:lnTo>
                  <a:lnTo>
                    <a:pt x="764" y="1134"/>
                  </a:lnTo>
                  <a:lnTo>
                    <a:pt x="764" y="1137"/>
                  </a:lnTo>
                  <a:lnTo>
                    <a:pt x="762" y="1139"/>
                  </a:lnTo>
                  <a:lnTo>
                    <a:pt x="762" y="1141"/>
                  </a:lnTo>
                  <a:lnTo>
                    <a:pt x="762" y="1144"/>
                  </a:lnTo>
                  <a:lnTo>
                    <a:pt x="762" y="1144"/>
                  </a:lnTo>
                  <a:lnTo>
                    <a:pt x="762" y="1146"/>
                  </a:lnTo>
                  <a:lnTo>
                    <a:pt x="760" y="1148"/>
                  </a:lnTo>
                  <a:lnTo>
                    <a:pt x="760" y="1148"/>
                  </a:lnTo>
                  <a:lnTo>
                    <a:pt x="760" y="1148"/>
                  </a:lnTo>
                  <a:lnTo>
                    <a:pt x="762" y="1151"/>
                  </a:lnTo>
                  <a:lnTo>
                    <a:pt x="762" y="1151"/>
                  </a:lnTo>
                  <a:lnTo>
                    <a:pt x="762" y="1151"/>
                  </a:lnTo>
                  <a:lnTo>
                    <a:pt x="762" y="1153"/>
                  </a:lnTo>
                  <a:lnTo>
                    <a:pt x="764" y="1153"/>
                  </a:lnTo>
                  <a:lnTo>
                    <a:pt x="764" y="1153"/>
                  </a:lnTo>
                  <a:lnTo>
                    <a:pt x="764" y="1153"/>
                  </a:lnTo>
                  <a:lnTo>
                    <a:pt x="767" y="1155"/>
                  </a:lnTo>
                  <a:lnTo>
                    <a:pt x="767" y="1158"/>
                  </a:lnTo>
                  <a:lnTo>
                    <a:pt x="769" y="1160"/>
                  </a:lnTo>
                  <a:lnTo>
                    <a:pt x="769" y="1163"/>
                  </a:lnTo>
                  <a:lnTo>
                    <a:pt x="769" y="1165"/>
                  </a:lnTo>
                  <a:lnTo>
                    <a:pt x="767" y="1170"/>
                  </a:lnTo>
                  <a:lnTo>
                    <a:pt x="767" y="1172"/>
                  </a:lnTo>
                  <a:lnTo>
                    <a:pt x="767" y="1172"/>
                  </a:lnTo>
                  <a:lnTo>
                    <a:pt x="767" y="1174"/>
                  </a:lnTo>
                  <a:lnTo>
                    <a:pt x="767" y="1174"/>
                  </a:lnTo>
                  <a:lnTo>
                    <a:pt x="769" y="1174"/>
                  </a:lnTo>
                  <a:lnTo>
                    <a:pt x="767" y="1177"/>
                  </a:lnTo>
                  <a:lnTo>
                    <a:pt x="764" y="1181"/>
                  </a:lnTo>
                  <a:lnTo>
                    <a:pt x="767" y="1184"/>
                  </a:lnTo>
                  <a:lnTo>
                    <a:pt x="769" y="1184"/>
                  </a:lnTo>
                  <a:lnTo>
                    <a:pt x="769" y="1186"/>
                  </a:lnTo>
                  <a:lnTo>
                    <a:pt x="772" y="1186"/>
                  </a:lnTo>
                  <a:lnTo>
                    <a:pt x="772" y="1186"/>
                  </a:lnTo>
                  <a:lnTo>
                    <a:pt x="772" y="1186"/>
                  </a:lnTo>
                  <a:lnTo>
                    <a:pt x="774" y="1186"/>
                  </a:lnTo>
                  <a:lnTo>
                    <a:pt x="774" y="1189"/>
                  </a:lnTo>
                  <a:lnTo>
                    <a:pt x="774" y="1191"/>
                  </a:lnTo>
                  <a:lnTo>
                    <a:pt x="774" y="1193"/>
                  </a:lnTo>
                  <a:lnTo>
                    <a:pt x="776" y="1193"/>
                  </a:lnTo>
                  <a:lnTo>
                    <a:pt x="779" y="1198"/>
                  </a:lnTo>
                  <a:lnTo>
                    <a:pt x="781" y="1198"/>
                  </a:lnTo>
                  <a:lnTo>
                    <a:pt x="783" y="1203"/>
                  </a:lnTo>
                  <a:lnTo>
                    <a:pt x="786" y="1205"/>
                  </a:lnTo>
                  <a:lnTo>
                    <a:pt x="788" y="1208"/>
                  </a:lnTo>
                  <a:lnTo>
                    <a:pt x="790" y="1210"/>
                  </a:lnTo>
                  <a:lnTo>
                    <a:pt x="790" y="1215"/>
                  </a:lnTo>
                  <a:lnTo>
                    <a:pt x="793" y="1219"/>
                  </a:lnTo>
                  <a:lnTo>
                    <a:pt x="798" y="1234"/>
                  </a:lnTo>
                  <a:lnTo>
                    <a:pt x="798" y="1236"/>
                  </a:lnTo>
                  <a:lnTo>
                    <a:pt x="798" y="1241"/>
                  </a:lnTo>
                  <a:lnTo>
                    <a:pt x="800" y="1245"/>
                  </a:lnTo>
                  <a:lnTo>
                    <a:pt x="802" y="1245"/>
                  </a:lnTo>
                  <a:lnTo>
                    <a:pt x="805" y="1245"/>
                  </a:lnTo>
                  <a:lnTo>
                    <a:pt x="807" y="1248"/>
                  </a:lnTo>
                  <a:lnTo>
                    <a:pt x="807" y="1252"/>
                  </a:lnTo>
                  <a:lnTo>
                    <a:pt x="807" y="1252"/>
                  </a:lnTo>
                  <a:lnTo>
                    <a:pt x="807" y="1255"/>
                  </a:lnTo>
                  <a:lnTo>
                    <a:pt x="807" y="1257"/>
                  </a:lnTo>
                  <a:lnTo>
                    <a:pt x="805" y="1257"/>
                  </a:lnTo>
                  <a:lnTo>
                    <a:pt x="807" y="1260"/>
                  </a:lnTo>
                  <a:lnTo>
                    <a:pt x="807" y="1262"/>
                  </a:lnTo>
                  <a:lnTo>
                    <a:pt x="809" y="1262"/>
                  </a:lnTo>
                  <a:lnTo>
                    <a:pt x="812" y="1262"/>
                  </a:lnTo>
                  <a:lnTo>
                    <a:pt x="814" y="1262"/>
                  </a:lnTo>
                  <a:lnTo>
                    <a:pt x="814" y="1262"/>
                  </a:lnTo>
                  <a:lnTo>
                    <a:pt x="816" y="1262"/>
                  </a:lnTo>
                  <a:lnTo>
                    <a:pt x="816" y="1262"/>
                  </a:lnTo>
                  <a:lnTo>
                    <a:pt x="816" y="1262"/>
                  </a:lnTo>
                  <a:lnTo>
                    <a:pt x="819" y="1262"/>
                  </a:lnTo>
                  <a:lnTo>
                    <a:pt x="821" y="1262"/>
                  </a:lnTo>
                  <a:lnTo>
                    <a:pt x="824" y="1262"/>
                  </a:lnTo>
                  <a:lnTo>
                    <a:pt x="824" y="1264"/>
                  </a:lnTo>
                  <a:lnTo>
                    <a:pt x="826" y="1262"/>
                  </a:lnTo>
                  <a:lnTo>
                    <a:pt x="831" y="1267"/>
                  </a:lnTo>
                  <a:lnTo>
                    <a:pt x="833" y="1264"/>
                  </a:lnTo>
                  <a:lnTo>
                    <a:pt x="833" y="1267"/>
                  </a:lnTo>
                  <a:lnTo>
                    <a:pt x="835" y="1267"/>
                  </a:lnTo>
                  <a:lnTo>
                    <a:pt x="835" y="1267"/>
                  </a:lnTo>
                  <a:lnTo>
                    <a:pt x="835" y="1264"/>
                  </a:lnTo>
                  <a:lnTo>
                    <a:pt x="835" y="1264"/>
                  </a:lnTo>
                  <a:lnTo>
                    <a:pt x="838" y="1267"/>
                  </a:lnTo>
                  <a:lnTo>
                    <a:pt x="838" y="1267"/>
                  </a:lnTo>
                  <a:lnTo>
                    <a:pt x="840" y="1264"/>
                  </a:lnTo>
                  <a:lnTo>
                    <a:pt x="840" y="1264"/>
                  </a:lnTo>
                  <a:lnTo>
                    <a:pt x="840" y="1267"/>
                  </a:lnTo>
                  <a:lnTo>
                    <a:pt x="842" y="1267"/>
                  </a:lnTo>
                  <a:lnTo>
                    <a:pt x="847" y="1269"/>
                  </a:lnTo>
                  <a:lnTo>
                    <a:pt x="847" y="1271"/>
                  </a:lnTo>
                  <a:lnTo>
                    <a:pt x="847" y="1274"/>
                  </a:lnTo>
                  <a:lnTo>
                    <a:pt x="850" y="1274"/>
                  </a:lnTo>
                  <a:lnTo>
                    <a:pt x="850" y="1274"/>
                  </a:lnTo>
                  <a:lnTo>
                    <a:pt x="852" y="1274"/>
                  </a:lnTo>
                  <a:lnTo>
                    <a:pt x="852" y="1276"/>
                  </a:lnTo>
                  <a:lnTo>
                    <a:pt x="852" y="1276"/>
                  </a:lnTo>
                  <a:lnTo>
                    <a:pt x="852" y="1279"/>
                  </a:lnTo>
                  <a:lnTo>
                    <a:pt x="852" y="1279"/>
                  </a:lnTo>
                  <a:lnTo>
                    <a:pt x="854" y="1279"/>
                  </a:lnTo>
                  <a:lnTo>
                    <a:pt x="857" y="1281"/>
                  </a:lnTo>
                  <a:lnTo>
                    <a:pt x="857" y="1281"/>
                  </a:lnTo>
                  <a:lnTo>
                    <a:pt x="859" y="1281"/>
                  </a:lnTo>
                  <a:lnTo>
                    <a:pt x="864" y="1279"/>
                  </a:lnTo>
                  <a:lnTo>
                    <a:pt x="869" y="1281"/>
                  </a:lnTo>
                  <a:lnTo>
                    <a:pt x="871" y="1281"/>
                  </a:lnTo>
                  <a:lnTo>
                    <a:pt x="876" y="1283"/>
                  </a:lnTo>
                  <a:lnTo>
                    <a:pt x="878" y="1286"/>
                  </a:lnTo>
                  <a:lnTo>
                    <a:pt x="878" y="1283"/>
                  </a:lnTo>
                  <a:lnTo>
                    <a:pt x="878" y="1283"/>
                  </a:lnTo>
                  <a:lnTo>
                    <a:pt x="883" y="1283"/>
                  </a:lnTo>
                  <a:lnTo>
                    <a:pt x="885" y="1286"/>
                  </a:lnTo>
                  <a:lnTo>
                    <a:pt x="890" y="1286"/>
                  </a:lnTo>
                  <a:lnTo>
                    <a:pt x="887" y="1288"/>
                  </a:lnTo>
                  <a:lnTo>
                    <a:pt x="887" y="1290"/>
                  </a:lnTo>
                  <a:lnTo>
                    <a:pt x="890" y="1290"/>
                  </a:lnTo>
                  <a:lnTo>
                    <a:pt x="892" y="1290"/>
                  </a:lnTo>
                  <a:lnTo>
                    <a:pt x="892" y="1293"/>
                  </a:lnTo>
                  <a:lnTo>
                    <a:pt x="895" y="1295"/>
                  </a:lnTo>
                  <a:lnTo>
                    <a:pt x="897" y="1297"/>
                  </a:lnTo>
                  <a:lnTo>
                    <a:pt x="906" y="1300"/>
                  </a:lnTo>
                  <a:lnTo>
                    <a:pt x="909" y="1302"/>
                  </a:lnTo>
                  <a:lnTo>
                    <a:pt x="913" y="1302"/>
                  </a:lnTo>
                  <a:lnTo>
                    <a:pt x="918" y="1300"/>
                  </a:lnTo>
                  <a:lnTo>
                    <a:pt x="921" y="1302"/>
                  </a:lnTo>
                  <a:lnTo>
                    <a:pt x="923" y="1305"/>
                  </a:lnTo>
                  <a:lnTo>
                    <a:pt x="923" y="1305"/>
                  </a:lnTo>
                  <a:lnTo>
                    <a:pt x="925" y="1305"/>
                  </a:lnTo>
                  <a:lnTo>
                    <a:pt x="930" y="1302"/>
                  </a:lnTo>
                  <a:lnTo>
                    <a:pt x="930" y="1302"/>
                  </a:lnTo>
                  <a:lnTo>
                    <a:pt x="937" y="1302"/>
                  </a:lnTo>
                  <a:lnTo>
                    <a:pt x="944" y="1302"/>
                  </a:lnTo>
                  <a:lnTo>
                    <a:pt x="954" y="1302"/>
                  </a:lnTo>
                  <a:lnTo>
                    <a:pt x="956" y="1302"/>
                  </a:lnTo>
                  <a:lnTo>
                    <a:pt x="956" y="1305"/>
                  </a:lnTo>
                  <a:lnTo>
                    <a:pt x="956" y="1305"/>
                  </a:lnTo>
                  <a:lnTo>
                    <a:pt x="968" y="1305"/>
                  </a:lnTo>
                  <a:lnTo>
                    <a:pt x="968" y="1305"/>
                  </a:lnTo>
                  <a:lnTo>
                    <a:pt x="970" y="1307"/>
                  </a:lnTo>
                  <a:lnTo>
                    <a:pt x="973" y="1307"/>
                  </a:lnTo>
                  <a:lnTo>
                    <a:pt x="975" y="1309"/>
                  </a:lnTo>
                  <a:lnTo>
                    <a:pt x="975" y="1312"/>
                  </a:lnTo>
                  <a:lnTo>
                    <a:pt x="977" y="1314"/>
                  </a:lnTo>
                  <a:lnTo>
                    <a:pt x="980" y="1314"/>
                  </a:lnTo>
                  <a:lnTo>
                    <a:pt x="984" y="1319"/>
                  </a:lnTo>
                  <a:lnTo>
                    <a:pt x="987" y="1321"/>
                  </a:lnTo>
                  <a:lnTo>
                    <a:pt x="989" y="1321"/>
                  </a:lnTo>
                  <a:lnTo>
                    <a:pt x="992" y="1321"/>
                  </a:lnTo>
                  <a:lnTo>
                    <a:pt x="994" y="1321"/>
                  </a:lnTo>
                  <a:lnTo>
                    <a:pt x="994" y="1323"/>
                  </a:lnTo>
                  <a:lnTo>
                    <a:pt x="994" y="1326"/>
                  </a:lnTo>
                  <a:lnTo>
                    <a:pt x="996" y="1326"/>
                  </a:lnTo>
                  <a:lnTo>
                    <a:pt x="999" y="1326"/>
                  </a:lnTo>
                  <a:lnTo>
                    <a:pt x="999" y="1326"/>
                  </a:lnTo>
                  <a:lnTo>
                    <a:pt x="999" y="1326"/>
                  </a:lnTo>
                  <a:lnTo>
                    <a:pt x="999" y="1326"/>
                  </a:lnTo>
                  <a:lnTo>
                    <a:pt x="999" y="1326"/>
                  </a:lnTo>
                  <a:lnTo>
                    <a:pt x="999" y="1326"/>
                  </a:lnTo>
                  <a:lnTo>
                    <a:pt x="999" y="1326"/>
                  </a:lnTo>
                  <a:lnTo>
                    <a:pt x="1001" y="1326"/>
                  </a:lnTo>
                  <a:lnTo>
                    <a:pt x="1001" y="1326"/>
                  </a:lnTo>
                  <a:lnTo>
                    <a:pt x="1001" y="1328"/>
                  </a:lnTo>
                  <a:lnTo>
                    <a:pt x="1003" y="1328"/>
                  </a:lnTo>
                  <a:lnTo>
                    <a:pt x="1006" y="1326"/>
                  </a:lnTo>
                  <a:lnTo>
                    <a:pt x="1006" y="1323"/>
                  </a:lnTo>
                  <a:lnTo>
                    <a:pt x="1003" y="1321"/>
                  </a:lnTo>
                  <a:lnTo>
                    <a:pt x="1003" y="1319"/>
                  </a:lnTo>
                  <a:lnTo>
                    <a:pt x="1003" y="1319"/>
                  </a:lnTo>
                  <a:lnTo>
                    <a:pt x="1003" y="1319"/>
                  </a:lnTo>
                  <a:lnTo>
                    <a:pt x="1006" y="1316"/>
                  </a:lnTo>
                  <a:lnTo>
                    <a:pt x="1008" y="1319"/>
                  </a:lnTo>
                  <a:lnTo>
                    <a:pt x="1010" y="1316"/>
                  </a:lnTo>
                  <a:lnTo>
                    <a:pt x="1013" y="1316"/>
                  </a:lnTo>
                  <a:lnTo>
                    <a:pt x="1013" y="1314"/>
                  </a:lnTo>
                  <a:lnTo>
                    <a:pt x="1013" y="1314"/>
                  </a:lnTo>
                  <a:lnTo>
                    <a:pt x="1013" y="1314"/>
                  </a:lnTo>
                  <a:lnTo>
                    <a:pt x="1013" y="1314"/>
                  </a:lnTo>
                  <a:lnTo>
                    <a:pt x="1015" y="1312"/>
                  </a:lnTo>
                  <a:lnTo>
                    <a:pt x="1020" y="1314"/>
                  </a:lnTo>
                  <a:lnTo>
                    <a:pt x="1027" y="1312"/>
                  </a:lnTo>
                  <a:lnTo>
                    <a:pt x="1027" y="1312"/>
                  </a:lnTo>
                  <a:lnTo>
                    <a:pt x="1027" y="1305"/>
                  </a:lnTo>
                  <a:lnTo>
                    <a:pt x="1027" y="1302"/>
                  </a:lnTo>
                  <a:lnTo>
                    <a:pt x="1027" y="1297"/>
                  </a:lnTo>
                  <a:lnTo>
                    <a:pt x="1025" y="1297"/>
                  </a:lnTo>
                  <a:lnTo>
                    <a:pt x="1022" y="1300"/>
                  </a:lnTo>
                  <a:lnTo>
                    <a:pt x="1022" y="1300"/>
                  </a:lnTo>
                  <a:lnTo>
                    <a:pt x="1022" y="1302"/>
                  </a:lnTo>
                  <a:lnTo>
                    <a:pt x="1022" y="1305"/>
                  </a:lnTo>
                  <a:lnTo>
                    <a:pt x="1022" y="1307"/>
                  </a:lnTo>
                  <a:lnTo>
                    <a:pt x="1020" y="1307"/>
                  </a:lnTo>
                  <a:lnTo>
                    <a:pt x="1018" y="1309"/>
                  </a:lnTo>
                  <a:lnTo>
                    <a:pt x="1018" y="1309"/>
                  </a:lnTo>
                  <a:lnTo>
                    <a:pt x="1018" y="1309"/>
                  </a:lnTo>
                  <a:lnTo>
                    <a:pt x="1018" y="1309"/>
                  </a:lnTo>
                  <a:lnTo>
                    <a:pt x="1015" y="1309"/>
                  </a:lnTo>
                  <a:lnTo>
                    <a:pt x="1015" y="1309"/>
                  </a:lnTo>
                  <a:lnTo>
                    <a:pt x="1015" y="1309"/>
                  </a:lnTo>
                  <a:lnTo>
                    <a:pt x="1015" y="1307"/>
                  </a:lnTo>
                  <a:lnTo>
                    <a:pt x="1015" y="1305"/>
                  </a:lnTo>
                  <a:lnTo>
                    <a:pt x="1015" y="1302"/>
                  </a:lnTo>
                  <a:lnTo>
                    <a:pt x="1015" y="1300"/>
                  </a:lnTo>
                  <a:lnTo>
                    <a:pt x="1018" y="1300"/>
                  </a:lnTo>
                  <a:lnTo>
                    <a:pt x="1018" y="1300"/>
                  </a:lnTo>
                  <a:lnTo>
                    <a:pt x="1020" y="1297"/>
                  </a:lnTo>
                  <a:lnTo>
                    <a:pt x="1020" y="1297"/>
                  </a:lnTo>
                  <a:lnTo>
                    <a:pt x="1018" y="1295"/>
                  </a:lnTo>
                  <a:lnTo>
                    <a:pt x="1018" y="1295"/>
                  </a:lnTo>
                  <a:lnTo>
                    <a:pt x="1013" y="1295"/>
                  </a:lnTo>
                  <a:lnTo>
                    <a:pt x="1013" y="1295"/>
                  </a:lnTo>
                  <a:lnTo>
                    <a:pt x="1010" y="1295"/>
                  </a:lnTo>
                  <a:lnTo>
                    <a:pt x="1010" y="1295"/>
                  </a:lnTo>
                  <a:lnTo>
                    <a:pt x="1010" y="1295"/>
                  </a:lnTo>
                  <a:lnTo>
                    <a:pt x="1008" y="1293"/>
                  </a:lnTo>
                  <a:lnTo>
                    <a:pt x="1008" y="1290"/>
                  </a:lnTo>
                  <a:lnTo>
                    <a:pt x="1008" y="1286"/>
                  </a:lnTo>
                  <a:lnTo>
                    <a:pt x="1008" y="1283"/>
                  </a:lnTo>
                  <a:lnTo>
                    <a:pt x="1006" y="1281"/>
                  </a:lnTo>
                  <a:lnTo>
                    <a:pt x="1006" y="1281"/>
                  </a:lnTo>
                  <a:lnTo>
                    <a:pt x="1006" y="1279"/>
                  </a:lnTo>
                  <a:lnTo>
                    <a:pt x="1006" y="1276"/>
                  </a:lnTo>
                  <a:lnTo>
                    <a:pt x="1006" y="1276"/>
                  </a:lnTo>
                  <a:lnTo>
                    <a:pt x="1008" y="1276"/>
                  </a:lnTo>
                  <a:lnTo>
                    <a:pt x="1006" y="1274"/>
                  </a:lnTo>
                  <a:lnTo>
                    <a:pt x="1006" y="1274"/>
                  </a:lnTo>
                  <a:lnTo>
                    <a:pt x="1006" y="1274"/>
                  </a:lnTo>
                  <a:lnTo>
                    <a:pt x="1003" y="1274"/>
                  </a:lnTo>
                  <a:lnTo>
                    <a:pt x="1003" y="1274"/>
                  </a:lnTo>
                  <a:lnTo>
                    <a:pt x="1001" y="1274"/>
                  </a:lnTo>
                  <a:lnTo>
                    <a:pt x="1001" y="1271"/>
                  </a:lnTo>
                  <a:lnTo>
                    <a:pt x="1003" y="1267"/>
                  </a:lnTo>
                  <a:lnTo>
                    <a:pt x="1003" y="1267"/>
                  </a:lnTo>
                  <a:lnTo>
                    <a:pt x="1003" y="1267"/>
                  </a:lnTo>
                  <a:lnTo>
                    <a:pt x="1003" y="1264"/>
                  </a:lnTo>
                  <a:lnTo>
                    <a:pt x="1003" y="1264"/>
                  </a:lnTo>
                  <a:lnTo>
                    <a:pt x="1003" y="1264"/>
                  </a:lnTo>
                  <a:lnTo>
                    <a:pt x="1001" y="1267"/>
                  </a:lnTo>
                  <a:lnTo>
                    <a:pt x="1001" y="1267"/>
                  </a:lnTo>
                  <a:lnTo>
                    <a:pt x="1001" y="1267"/>
                  </a:lnTo>
                  <a:lnTo>
                    <a:pt x="1001" y="1267"/>
                  </a:lnTo>
                  <a:lnTo>
                    <a:pt x="999" y="1267"/>
                  </a:lnTo>
                  <a:lnTo>
                    <a:pt x="1001" y="1264"/>
                  </a:lnTo>
                  <a:lnTo>
                    <a:pt x="1001" y="1262"/>
                  </a:lnTo>
                  <a:lnTo>
                    <a:pt x="1001" y="1262"/>
                  </a:lnTo>
                  <a:lnTo>
                    <a:pt x="999" y="1262"/>
                  </a:lnTo>
                  <a:lnTo>
                    <a:pt x="996" y="1262"/>
                  </a:lnTo>
                  <a:lnTo>
                    <a:pt x="996" y="1260"/>
                  </a:lnTo>
                  <a:lnTo>
                    <a:pt x="996" y="1257"/>
                  </a:lnTo>
                  <a:lnTo>
                    <a:pt x="996" y="1257"/>
                  </a:lnTo>
                  <a:lnTo>
                    <a:pt x="994" y="1257"/>
                  </a:lnTo>
                  <a:lnTo>
                    <a:pt x="992" y="1257"/>
                  </a:lnTo>
                  <a:lnTo>
                    <a:pt x="992" y="1257"/>
                  </a:lnTo>
                  <a:lnTo>
                    <a:pt x="992" y="1255"/>
                  </a:lnTo>
                  <a:lnTo>
                    <a:pt x="992" y="1252"/>
                  </a:lnTo>
                  <a:lnTo>
                    <a:pt x="992" y="1250"/>
                  </a:lnTo>
                  <a:lnTo>
                    <a:pt x="992" y="1248"/>
                  </a:lnTo>
                  <a:lnTo>
                    <a:pt x="989" y="1248"/>
                  </a:lnTo>
                  <a:lnTo>
                    <a:pt x="992" y="1245"/>
                  </a:lnTo>
                  <a:lnTo>
                    <a:pt x="994" y="1245"/>
                  </a:lnTo>
                  <a:lnTo>
                    <a:pt x="994" y="1243"/>
                  </a:lnTo>
                  <a:lnTo>
                    <a:pt x="994" y="1245"/>
                  </a:lnTo>
                  <a:lnTo>
                    <a:pt x="994" y="1245"/>
                  </a:lnTo>
                  <a:lnTo>
                    <a:pt x="994" y="1245"/>
                  </a:lnTo>
                  <a:lnTo>
                    <a:pt x="994" y="1243"/>
                  </a:lnTo>
                  <a:lnTo>
                    <a:pt x="992" y="1234"/>
                  </a:lnTo>
                  <a:lnTo>
                    <a:pt x="989" y="1226"/>
                  </a:lnTo>
                  <a:lnTo>
                    <a:pt x="987" y="1217"/>
                  </a:lnTo>
                  <a:lnTo>
                    <a:pt x="987" y="1212"/>
                  </a:lnTo>
                  <a:lnTo>
                    <a:pt x="987" y="1210"/>
                  </a:lnTo>
                  <a:lnTo>
                    <a:pt x="984" y="1208"/>
                  </a:lnTo>
                  <a:lnTo>
                    <a:pt x="984" y="1208"/>
                  </a:lnTo>
                  <a:lnTo>
                    <a:pt x="982" y="1208"/>
                  </a:lnTo>
                  <a:lnTo>
                    <a:pt x="980" y="1208"/>
                  </a:lnTo>
                  <a:lnTo>
                    <a:pt x="980" y="1208"/>
                  </a:lnTo>
                  <a:lnTo>
                    <a:pt x="977" y="1205"/>
                  </a:lnTo>
                  <a:lnTo>
                    <a:pt x="977" y="1203"/>
                  </a:lnTo>
                  <a:lnTo>
                    <a:pt x="977" y="1200"/>
                  </a:lnTo>
                  <a:lnTo>
                    <a:pt x="977" y="1198"/>
                  </a:lnTo>
                  <a:lnTo>
                    <a:pt x="980" y="1198"/>
                  </a:lnTo>
                  <a:lnTo>
                    <a:pt x="980" y="1198"/>
                  </a:lnTo>
                  <a:lnTo>
                    <a:pt x="984" y="1203"/>
                  </a:lnTo>
                  <a:lnTo>
                    <a:pt x="987" y="1200"/>
                  </a:lnTo>
                  <a:lnTo>
                    <a:pt x="984" y="1198"/>
                  </a:lnTo>
                  <a:lnTo>
                    <a:pt x="980" y="1196"/>
                  </a:lnTo>
                  <a:lnTo>
                    <a:pt x="980" y="1196"/>
                  </a:lnTo>
                  <a:lnTo>
                    <a:pt x="977" y="1193"/>
                  </a:lnTo>
                  <a:lnTo>
                    <a:pt x="977" y="1191"/>
                  </a:lnTo>
                  <a:lnTo>
                    <a:pt x="977" y="1186"/>
                  </a:lnTo>
                  <a:lnTo>
                    <a:pt x="977" y="1184"/>
                  </a:lnTo>
                  <a:lnTo>
                    <a:pt x="980" y="1184"/>
                  </a:lnTo>
                  <a:lnTo>
                    <a:pt x="984" y="1184"/>
                  </a:lnTo>
                  <a:lnTo>
                    <a:pt x="987" y="1181"/>
                  </a:lnTo>
                  <a:lnTo>
                    <a:pt x="987" y="1179"/>
                  </a:lnTo>
                  <a:lnTo>
                    <a:pt x="984" y="1177"/>
                  </a:lnTo>
                  <a:lnTo>
                    <a:pt x="987" y="1174"/>
                  </a:lnTo>
                  <a:lnTo>
                    <a:pt x="984" y="1174"/>
                  </a:lnTo>
                  <a:lnTo>
                    <a:pt x="984" y="1172"/>
                  </a:lnTo>
                  <a:lnTo>
                    <a:pt x="984" y="1172"/>
                  </a:lnTo>
                  <a:lnTo>
                    <a:pt x="987" y="1172"/>
                  </a:lnTo>
                  <a:lnTo>
                    <a:pt x="987" y="1170"/>
                  </a:lnTo>
                  <a:lnTo>
                    <a:pt x="989" y="1170"/>
                  </a:lnTo>
                  <a:lnTo>
                    <a:pt x="989" y="1167"/>
                  </a:lnTo>
                  <a:lnTo>
                    <a:pt x="989" y="1167"/>
                  </a:lnTo>
                  <a:lnTo>
                    <a:pt x="989" y="1165"/>
                  </a:lnTo>
                  <a:lnTo>
                    <a:pt x="989" y="1163"/>
                  </a:lnTo>
                  <a:lnTo>
                    <a:pt x="989" y="1163"/>
                  </a:lnTo>
                  <a:lnTo>
                    <a:pt x="989" y="1160"/>
                  </a:lnTo>
                  <a:lnTo>
                    <a:pt x="989" y="1158"/>
                  </a:lnTo>
                  <a:lnTo>
                    <a:pt x="989" y="1155"/>
                  </a:lnTo>
                  <a:lnTo>
                    <a:pt x="989" y="1155"/>
                  </a:lnTo>
                  <a:lnTo>
                    <a:pt x="992" y="1155"/>
                  </a:lnTo>
                  <a:lnTo>
                    <a:pt x="992" y="1153"/>
                  </a:lnTo>
                  <a:lnTo>
                    <a:pt x="992" y="1151"/>
                  </a:lnTo>
                  <a:lnTo>
                    <a:pt x="992" y="1151"/>
                  </a:lnTo>
                  <a:lnTo>
                    <a:pt x="984" y="1153"/>
                  </a:lnTo>
                  <a:lnTo>
                    <a:pt x="982" y="1153"/>
                  </a:lnTo>
                  <a:lnTo>
                    <a:pt x="980" y="1155"/>
                  </a:lnTo>
                  <a:lnTo>
                    <a:pt x="977" y="1155"/>
                  </a:lnTo>
                  <a:lnTo>
                    <a:pt x="970" y="1153"/>
                  </a:lnTo>
                  <a:lnTo>
                    <a:pt x="968" y="1153"/>
                  </a:lnTo>
                  <a:lnTo>
                    <a:pt x="968" y="1151"/>
                  </a:lnTo>
                  <a:lnTo>
                    <a:pt x="965" y="1151"/>
                  </a:lnTo>
                  <a:lnTo>
                    <a:pt x="963" y="1151"/>
                  </a:lnTo>
                  <a:lnTo>
                    <a:pt x="956" y="1151"/>
                  </a:lnTo>
                  <a:lnTo>
                    <a:pt x="954" y="1151"/>
                  </a:lnTo>
                  <a:lnTo>
                    <a:pt x="954" y="1148"/>
                  </a:lnTo>
                  <a:lnTo>
                    <a:pt x="956" y="1148"/>
                  </a:lnTo>
                  <a:lnTo>
                    <a:pt x="958" y="1148"/>
                  </a:lnTo>
                  <a:lnTo>
                    <a:pt x="961" y="1148"/>
                  </a:lnTo>
                  <a:lnTo>
                    <a:pt x="963" y="1148"/>
                  </a:lnTo>
                  <a:lnTo>
                    <a:pt x="965" y="1146"/>
                  </a:lnTo>
                  <a:lnTo>
                    <a:pt x="963" y="1146"/>
                  </a:lnTo>
                  <a:lnTo>
                    <a:pt x="963" y="1144"/>
                  </a:lnTo>
                  <a:lnTo>
                    <a:pt x="961" y="1146"/>
                  </a:lnTo>
                  <a:lnTo>
                    <a:pt x="961" y="1146"/>
                  </a:lnTo>
                  <a:lnTo>
                    <a:pt x="961" y="1146"/>
                  </a:lnTo>
                  <a:lnTo>
                    <a:pt x="961" y="1144"/>
                  </a:lnTo>
                  <a:lnTo>
                    <a:pt x="963" y="1144"/>
                  </a:lnTo>
                  <a:lnTo>
                    <a:pt x="961" y="1141"/>
                  </a:lnTo>
                  <a:lnTo>
                    <a:pt x="956" y="1137"/>
                  </a:lnTo>
                  <a:lnTo>
                    <a:pt x="958" y="1137"/>
                  </a:lnTo>
                  <a:lnTo>
                    <a:pt x="956" y="1134"/>
                  </a:lnTo>
                  <a:lnTo>
                    <a:pt x="954" y="1129"/>
                  </a:lnTo>
                  <a:lnTo>
                    <a:pt x="954" y="1127"/>
                  </a:lnTo>
                  <a:lnTo>
                    <a:pt x="956" y="1129"/>
                  </a:lnTo>
                  <a:lnTo>
                    <a:pt x="958" y="1132"/>
                  </a:lnTo>
                  <a:lnTo>
                    <a:pt x="968" y="1144"/>
                  </a:lnTo>
                  <a:lnTo>
                    <a:pt x="968" y="1146"/>
                  </a:lnTo>
                  <a:lnTo>
                    <a:pt x="968" y="1146"/>
                  </a:lnTo>
                  <a:lnTo>
                    <a:pt x="968" y="1148"/>
                  </a:lnTo>
                  <a:lnTo>
                    <a:pt x="970" y="1148"/>
                  </a:lnTo>
                  <a:lnTo>
                    <a:pt x="973" y="1148"/>
                  </a:lnTo>
                  <a:lnTo>
                    <a:pt x="973" y="1146"/>
                  </a:lnTo>
                  <a:lnTo>
                    <a:pt x="973" y="1146"/>
                  </a:lnTo>
                  <a:lnTo>
                    <a:pt x="973" y="1146"/>
                  </a:lnTo>
                  <a:lnTo>
                    <a:pt x="975" y="1141"/>
                  </a:lnTo>
                  <a:lnTo>
                    <a:pt x="975" y="1141"/>
                  </a:lnTo>
                  <a:lnTo>
                    <a:pt x="975" y="1144"/>
                  </a:lnTo>
                  <a:lnTo>
                    <a:pt x="977" y="1141"/>
                  </a:lnTo>
                  <a:lnTo>
                    <a:pt x="977" y="1141"/>
                  </a:lnTo>
                  <a:lnTo>
                    <a:pt x="980" y="1141"/>
                  </a:lnTo>
                  <a:lnTo>
                    <a:pt x="980" y="1139"/>
                  </a:lnTo>
                  <a:lnTo>
                    <a:pt x="980" y="1139"/>
                  </a:lnTo>
                  <a:lnTo>
                    <a:pt x="982" y="1137"/>
                  </a:lnTo>
                  <a:lnTo>
                    <a:pt x="984" y="1134"/>
                  </a:lnTo>
                  <a:lnTo>
                    <a:pt x="984" y="1137"/>
                  </a:lnTo>
                  <a:lnTo>
                    <a:pt x="984" y="1139"/>
                  </a:lnTo>
                  <a:lnTo>
                    <a:pt x="984" y="1141"/>
                  </a:lnTo>
                  <a:lnTo>
                    <a:pt x="984" y="1141"/>
                  </a:lnTo>
                  <a:lnTo>
                    <a:pt x="987" y="1141"/>
                  </a:lnTo>
                  <a:lnTo>
                    <a:pt x="987" y="1141"/>
                  </a:lnTo>
                  <a:lnTo>
                    <a:pt x="987" y="1141"/>
                  </a:lnTo>
                  <a:lnTo>
                    <a:pt x="987" y="1141"/>
                  </a:lnTo>
                  <a:lnTo>
                    <a:pt x="987" y="1141"/>
                  </a:lnTo>
                  <a:lnTo>
                    <a:pt x="987" y="1144"/>
                  </a:lnTo>
                  <a:lnTo>
                    <a:pt x="987" y="1144"/>
                  </a:lnTo>
                  <a:lnTo>
                    <a:pt x="984" y="1144"/>
                  </a:lnTo>
                  <a:lnTo>
                    <a:pt x="982" y="1144"/>
                  </a:lnTo>
                  <a:lnTo>
                    <a:pt x="982" y="1144"/>
                  </a:lnTo>
                  <a:lnTo>
                    <a:pt x="982" y="1144"/>
                  </a:lnTo>
                  <a:lnTo>
                    <a:pt x="984" y="1144"/>
                  </a:lnTo>
                  <a:lnTo>
                    <a:pt x="984" y="1146"/>
                  </a:lnTo>
                  <a:lnTo>
                    <a:pt x="982" y="1146"/>
                  </a:lnTo>
                  <a:lnTo>
                    <a:pt x="980" y="1148"/>
                  </a:lnTo>
                  <a:lnTo>
                    <a:pt x="982" y="1151"/>
                  </a:lnTo>
                  <a:lnTo>
                    <a:pt x="982" y="1151"/>
                  </a:lnTo>
                  <a:lnTo>
                    <a:pt x="984" y="1146"/>
                  </a:lnTo>
                  <a:lnTo>
                    <a:pt x="992" y="1144"/>
                  </a:lnTo>
                  <a:lnTo>
                    <a:pt x="994" y="1144"/>
                  </a:lnTo>
                  <a:lnTo>
                    <a:pt x="994" y="1139"/>
                  </a:lnTo>
                  <a:lnTo>
                    <a:pt x="999" y="1127"/>
                  </a:lnTo>
                  <a:lnTo>
                    <a:pt x="999" y="1125"/>
                  </a:lnTo>
                  <a:lnTo>
                    <a:pt x="999" y="1125"/>
                  </a:lnTo>
                  <a:lnTo>
                    <a:pt x="1001" y="1122"/>
                  </a:lnTo>
                  <a:lnTo>
                    <a:pt x="1001" y="1115"/>
                  </a:lnTo>
                  <a:lnTo>
                    <a:pt x="1006" y="1110"/>
                  </a:lnTo>
                  <a:lnTo>
                    <a:pt x="1006" y="1108"/>
                  </a:lnTo>
                  <a:lnTo>
                    <a:pt x="1006" y="1106"/>
                  </a:lnTo>
                  <a:lnTo>
                    <a:pt x="1006" y="1103"/>
                  </a:lnTo>
                  <a:lnTo>
                    <a:pt x="1006" y="1103"/>
                  </a:lnTo>
                  <a:lnTo>
                    <a:pt x="1008" y="1101"/>
                  </a:lnTo>
                  <a:lnTo>
                    <a:pt x="1008" y="1099"/>
                  </a:lnTo>
                  <a:lnTo>
                    <a:pt x="1008" y="1099"/>
                  </a:lnTo>
                  <a:lnTo>
                    <a:pt x="1008" y="1096"/>
                  </a:lnTo>
                  <a:lnTo>
                    <a:pt x="999" y="1092"/>
                  </a:lnTo>
                  <a:lnTo>
                    <a:pt x="996" y="1092"/>
                  </a:lnTo>
                  <a:lnTo>
                    <a:pt x="994" y="1087"/>
                  </a:lnTo>
                  <a:lnTo>
                    <a:pt x="994" y="1087"/>
                  </a:lnTo>
                  <a:lnTo>
                    <a:pt x="994" y="1084"/>
                  </a:lnTo>
                  <a:lnTo>
                    <a:pt x="994" y="1082"/>
                  </a:lnTo>
                  <a:lnTo>
                    <a:pt x="994" y="1080"/>
                  </a:lnTo>
                  <a:lnTo>
                    <a:pt x="994" y="1080"/>
                  </a:lnTo>
                  <a:lnTo>
                    <a:pt x="992" y="1082"/>
                  </a:lnTo>
                  <a:lnTo>
                    <a:pt x="992" y="1082"/>
                  </a:lnTo>
                  <a:lnTo>
                    <a:pt x="989" y="1080"/>
                  </a:lnTo>
                  <a:lnTo>
                    <a:pt x="987" y="1082"/>
                  </a:lnTo>
                  <a:lnTo>
                    <a:pt x="984" y="1080"/>
                  </a:lnTo>
                  <a:lnTo>
                    <a:pt x="982" y="1080"/>
                  </a:lnTo>
                  <a:lnTo>
                    <a:pt x="980" y="1075"/>
                  </a:lnTo>
                  <a:lnTo>
                    <a:pt x="982" y="1075"/>
                  </a:lnTo>
                  <a:lnTo>
                    <a:pt x="982" y="1075"/>
                  </a:lnTo>
                  <a:lnTo>
                    <a:pt x="982" y="1075"/>
                  </a:lnTo>
                  <a:lnTo>
                    <a:pt x="982" y="1075"/>
                  </a:lnTo>
                  <a:lnTo>
                    <a:pt x="982" y="1077"/>
                  </a:lnTo>
                  <a:lnTo>
                    <a:pt x="984" y="1077"/>
                  </a:lnTo>
                  <a:lnTo>
                    <a:pt x="984" y="1077"/>
                  </a:lnTo>
                  <a:lnTo>
                    <a:pt x="984" y="1077"/>
                  </a:lnTo>
                  <a:lnTo>
                    <a:pt x="987" y="1077"/>
                  </a:lnTo>
                  <a:lnTo>
                    <a:pt x="987" y="1077"/>
                  </a:lnTo>
                  <a:lnTo>
                    <a:pt x="987" y="1077"/>
                  </a:lnTo>
                  <a:lnTo>
                    <a:pt x="987" y="1075"/>
                  </a:lnTo>
                  <a:lnTo>
                    <a:pt x="989" y="1075"/>
                  </a:lnTo>
                  <a:lnTo>
                    <a:pt x="996" y="1075"/>
                  </a:lnTo>
                  <a:lnTo>
                    <a:pt x="999" y="1075"/>
                  </a:lnTo>
                  <a:lnTo>
                    <a:pt x="999" y="1075"/>
                  </a:lnTo>
                  <a:lnTo>
                    <a:pt x="999" y="1077"/>
                  </a:lnTo>
                  <a:lnTo>
                    <a:pt x="999" y="1077"/>
                  </a:lnTo>
                  <a:lnTo>
                    <a:pt x="999" y="1077"/>
                  </a:lnTo>
                  <a:lnTo>
                    <a:pt x="1001" y="1077"/>
                  </a:lnTo>
                  <a:lnTo>
                    <a:pt x="1006" y="1075"/>
                  </a:lnTo>
                  <a:lnTo>
                    <a:pt x="1008" y="1075"/>
                  </a:lnTo>
                  <a:lnTo>
                    <a:pt x="1010" y="1075"/>
                  </a:lnTo>
                  <a:lnTo>
                    <a:pt x="1010" y="1077"/>
                  </a:lnTo>
                  <a:lnTo>
                    <a:pt x="1013" y="1077"/>
                  </a:lnTo>
                  <a:lnTo>
                    <a:pt x="1013" y="1080"/>
                  </a:lnTo>
                  <a:lnTo>
                    <a:pt x="1010" y="1080"/>
                  </a:lnTo>
                  <a:lnTo>
                    <a:pt x="1010" y="1082"/>
                  </a:lnTo>
                  <a:lnTo>
                    <a:pt x="1015" y="1082"/>
                  </a:lnTo>
                  <a:lnTo>
                    <a:pt x="1018" y="1080"/>
                  </a:lnTo>
                  <a:lnTo>
                    <a:pt x="1025" y="1068"/>
                  </a:lnTo>
                  <a:lnTo>
                    <a:pt x="1029" y="1061"/>
                  </a:lnTo>
                  <a:lnTo>
                    <a:pt x="1029" y="1061"/>
                  </a:lnTo>
                  <a:lnTo>
                    <a:pt x="1029" y="1061"/>
                  </a:lnTo>
                  <a:lnTo>
                    <a:pt x="1029" y="1061"/>
                  </a:lnTo>
                  <a:lnTo>
                    <a:pt x="1029" y="1061"/>
                  </a:lnTo>
                  <a:lnTo>
                    <a:pt x="1032" y="1056"/>
                  </a:lnTo>
                  <a:lnTo>
                    <a:pt x="1032" y="1056"/>
                  </a:lnTo>
                  <a:lnTo>
                    <a:pt x="1034" y="1054"/>
                  </a:lnTo>
                  <a:lnTo>
                    <a:pt x="1034" y="1054"/>
                  </a:lnTo>
                  <a:lnTo>
                    <a:pt x="1034" y="1054"/>
                  </a:lnTo>
                  <a:lnTo>
                    <a:pt x="1034" y="1051"/>
                  </a:lnTo>
                  <a:lnTo>
                    <a:pt x="1034" y="1047"/>
                  </a:lnTo>
                  <a:lnTo>
                    <a:pt x="1034" y="1044"/>
                  </a:lnTo>
                  <a:lnTo>
                    <a:pt x="1032" y="1044"/>
                  </a:lnTo>
                  <a:lnTo>
                    <a:pt x="1032" y="1044"/>
                  </a:lnTo>
                  <a:lnTo>
                    <a:pt x="1032" y="1044"/>
                  </a:lnTo>
                  <a:lnTo>
                    <a:pt x="1032" y="1044"/>
                  </a:lnTo>
                  <a:lnTo>
                    <a:pt x="1032" y="1044"/>
                  </a:lnTo>
                  <a:lnTo>
                    <a:pt x="1032" y="1047"/>
                  </a:lnTo>
                  <a:lnTo>
                    <a:pt x="1029" y="1049"/>
                  </a:lnTo>
                  <a:lnTo>
                    <a:pt x="1025" y="1051"/>
                  </a:lnTo>
                  <a:lnTo>
                    <a:pt x="1025" y="1051"/>
                  </a:lnTo>
                  <a:lnTo>
                    <a:pt x="1025" y="1054"/>
                  </a:lnTo>
                  <a:lnTo>
                    <a:pt x="1022" y="1056"/>
                  </a:lnTo>
                  <a:lnTo>
                    <a:pt x="1022" y="1056"/>
                  </a:lnTo>
                  <a:lnTo>
                    <a:pt x="1022" y="1058"/>
                  </a:lnTo>
                  <a:lnTo>
                    <a:pt x="1020" y="1058"/>
                  </a:lnTo>
                  <a:lnTo>
                    <a:pt x="1020" y="1058"/>
                  </a:lnTo>
                  <a:lnTo>
                    <a:pt x="1020" y="1056"/>
                  </a:lnTo>
                  <a:lnTo>
                    <a:pt x="1020" y="1056"/>
                  </a:lnTo>
                  <a:lnTo>
                    <a:pt x="1020" y="1054"/>
                  </a:lnTo>
                  <a:lnTo>
                    <a:pt x="1018" y="1051"/>
                  </a:lnTo>
                  <a:lnTo>
                    <a:pt x="1015" y="1051"/>
                  </a:lnTo>
                  <a:lnTo>
                    <a:pt x="1013" y="1051"/>
                  </a:lnTo>
                  <a:lnTo>
                    <a:pt x="1013" y="1051"/>
                  </a:lnTo>
                  <a:lnTo>
                    <a:pt x="1015" y="1047"/>
                  </a:lnTo>
                  <a:lnTo>
                    <a:pt x="1020" y="1042"/>
                  </a:lnTo>
                  <a:lnTo>
                    <a:pt x="1018" y="1042"/>
                  </a:lnTo>
                  <a:lnTo>
                    <a:pt x="1018" y="1042"/>
                  </a:lnTo>
                  <a:lnTo>
                    <a:pt x="1018" y="1039"/>
                  </a:lnTo>
                  <a:lnTo>
                    <a:pt x="1018" y="1039"/>
                  </a:lnTo>
                  <a:lnTo>
                    <a:pt x="1020" y="1039"/>
                  </a:lnTo>
                  <a:lnTo>
                    <a:pt x="1020" y="1039"/>
                  </a:lnTo>
                  <a:lnTo>
                    <a:pt x="1022" y="1039"/>
                  </a:lnTo>
                  <a:lnTo>
                    <a:pt x="1020" y="1042"/>
                  </a:lnTo>
                  <a:lnTo>
                    <a:pt x="1025" y="1039"/>
                  </a:lnTo>
                  <a:lnTo>
                    <a:pt x="1029" y="1037"/>
                  </a:lnTo>
                  <a:lnTo>
                    <a:pt x="1032" y="1035"/>
                  </a:lnTo>
                  <a:lnTo>
                    <a:pt x="1034" y="1032"/>
                  </a:lnTo>
                  <a:lnTo>
                    <a:pt x="1034" y="1032"/>
                  </a:lnTo>
                  <a:lnTo>
                    <a:pt x="1034" y="1035"/>
                  </a:lnTo>
                  <a:lnTo>
                    <a:pt x="1034" y="1039"/>
                  </a:lnTo>
                  <a:lnTo>
                    <a:pt x="1036" y="1039"/>
                  </a:lnTo>
                  <a:lnTo>
                    <a:pt x="1034" y="1039"/>
                  </a:lnTo>
                  <a:lnTo>
                    <a:pt x="1034" y="1042"/>
                  </a:lnTo>
                  <a:lnTo>
                    <a:pt x="1034" y="1042"/>
                  </a:lnTo>
                  <a:lnTo>
                    <a:pt x="1034" y="1042"/>
                  </a:lnTo>
                  <a:lnTo>
                    <a:pt x="1039" y="1042"/>
                  </a:lnTo>
                  <a:lnTo>
                    <a:pt x="1039" y="1042"/>
                  </a:lnTo>
                  <a:lnTo>
                    <a:pt x="1041" y="1039"/>
                  </a:lnTo>
                  <a:lnTo>
                    <a:pt x="1041" y="1037"/>
                  </a:lnTo>
                  <a:lnTo>
                    <a:pt x="1041" y="1035"/>
                  </a:lnTo>
                  <a:lnTo>
                    <a:pt x="1041" y="1032"/>
                  </a:lnTo>
                  <a:lnTo>
                    <a:pt x="1041" y="1032"/>
                  </a:lnTo>
                  <a:lnTo>
                    <a:pt x="1044" y="1028"/>
                  </a:lnTo>
                  <a:lnTo>
                    <a:pt x="1044" y="1025"/>
                  </a:lnTo>
                  <a:lnTo>
                    <a:pt x="1046" y="1025"/>
                  </a:lnTo>
                  <a:lnTo>
                    <a:pt x="1046" y="1028"/>
                  </a:lnTo>
                  <a:lnTo>
                    <a:pt x="1046" y="1030"/>
                  </a:lnTo>
                  <a:lnTo>
                    <a:pt x="1044" y="1032"/>
                  </a:lnTo>
                  <a:lnTo>
                    <a:pt x="1046" y="1035"/>
                  </a:lnTo>
                  <a:lnTo>
                    <a:pt x="1044" y="1037"/>
                  </a:lnTo>
                  <a:lnTo>
                    <a:pt x="1044" y="1039"/>
                  </a:lnTo>
                  <a:lnTo>
                    <a:pt x="1041" y="1044"/>
                  </a:lnTo>
                  <a:lnTo>
                    <a:pt x="1044" y="1042"/>
                  </a:lnTo>
                  <a:lnTo>
                    <a:pt x="1048" y="1042"/>
                  </a:lnTo>
                  <a:lnTo>
                    <a:pt x="1048" y="1039"/>
                  </a:lnTo>
                  <a:lnTo>
                    <a:pt x="1053" y="1035"/>
                  </a:lnTo>
                  <a:lnTo>
                    <a:pt x="1055" y="1032"/>
                  </a:lnTo>
                  <a:lnTo>
                    <a:pt x="1058" y="1030"/>
                  </a:lnTo>
                  <a:lnTo>
                    <a:pt x="1060" y="1028"/>
                  </a:lnTo>
                  <a:lnTo>
                    <a:pt x="1058" y="1023"/>
                  </a:lnTo>
                  <a:lnTo>
                    <a:pt x="1058" y="1021"/>
                  </a:lnTo>
                  <a:lnTo>
                    <a:pt x="1060" y="1018"/>
                  </a:lnTo>
                  <a:lnTo>
                    <a:pt x="1060" y="1016"/>
                  </a:lnTo>
                  <a:lnTo>
                    <a:pt x="1058" y="1013"/>
                  </a:lnTo>
                  <a:lnTo>
                    <a:pt x="1055" y="1011"/>
                  </a:lnTo>
                  <a:lnTo>
                    <a:pt x="1053" y="1006"/>
                  </a:lnTo>
                  <a:lnTo>
                    <a:pt x="1053" y="1004"/>
                  </a:lnTo>
                  <a:lnTo>
                    <a:pt x="1055" y="1006"/>
                  </a:lnTo>
                  <a:lnTo>
                    <a:pt x="1058" y="1006"/>
                  </a:lnTo>
                  <a:lnTo>
                    <a:pt x="1060" y="1009"/>
                  </a:lnTo>
                  <a:lnTo>
                    <a:pt x="1060" y="1006"/>
                  </a:lnTo>
                  <a:lnTo>
                    <a:pt x="1060" y="1006"/>
                  </a:lnTo>
                  <a:lnTo>
                    <a:pt x="1060" y="1004"/>
                  </a:lnTo>
                  <a:lnTo>
                    <a:pt x="1058" y="1002"/>
                  </a:lnTo>
                  <a:lnTo>
                    <a:pt x="1055" y="1002"/>
                  </a:lnTo>
                  <a:lnTo>
                    <a:pt x="1055" y="1002"/>
                  </a:lnTo>
                  <a:lnTo>
                    <a:pt x="1055" y="999"/>
                  </a:lnTo>
                  <a:lnTo>
                    <a:pt x="1058" y="999"/>
                  </a:lnTo>
                  <a:lnTo>
                    <a:pt x="1058" y="999"/>
                  </a:lnTo>
                  <a:lnTo>
                    <a:pt x="1058" y="999"/>
                  </a:lnTo>
                  <a:lnTo>
                    <a:pt x="1060" y="1002"/>
                  </a:lnTo>
                  <a:lnTo>
                    <a:pt x="1060" y="1004"/>
                  </a:lnTo>
                  <a:lnTo>
                    <a:pt x="1062" y="1004"/>
                  </a:lnTo>
                  <a:lnTo>
                    <a:pt x="1062" y="1004"/>
                  </a:lnTo>
                  <a:lnTo>
                    <a:pt x="1062" y="1004"/>
                  </a:lnTo>
                  <a:lnTo>
                    <a:pt x="1062" y="1006"/>
                  </a:lnTo>
                  <a:lnTo>
                    <a:pt x="1062" y="1006"/>
                  </a:lnTo>
                  <a:lnTo>
                    <a:pt x="1065" y="1006"/>
                  </a:lnTo>
                  <a:lnTo>
                    <a:pt x="1067" y="1009"/>
                  </a:lnTo>
                  <a:lnTo>
                    <a:pt x="1067" y="1009"/>
                  </a:lnTo>
                  <a:lnTo>
                    <a:pt x="1067" y="1009"/>
                  </a:lnTo>
                  <a:lnTo>
                    <a:pt x="1067" y="1013"/>
                  </a:lnTo>
                  <a:lnTo>
                    <a:pt x="1070" y="1016"/>
                  </a:lnTo>
                  <a:lnTo>
                    <a:pt x="1070" y="1018"/>
                  </a:lnTo>
                  <a:lnTo>
                    <a:pt x="1072" y="1016"/>
                  </a:lnTo>
                  <a:lnTo>
                    <a:pt x="1074" y="1018"/>
                  </a:lnTo>
                  <a:lnTo>
                    <a:pt x="1086" y="1011"/>
                  </a:lnTo>
                  <a:lnTo>
                    <a:pt x="1086" y="1011"/>
                  </a:lnTo>
                  <a:lnTo>
                    <a:pt x="1091" y="1009"/>
                  </a:lnTo>
                  <a:lnTo>
                    <a:pt x="1093" y="1006"/>
                  </a:lnTo>
                  <a:lnTo>
                    <a:pt x="1100" y="1004"/>
                  </a:lnTo>
                  <a:lnTo>
                    <a:pt x="1100" y="999"/>
                  </a:lnTo>
                  <a:lnTo>
                    <a:pt x="1098" y="997"/>
                  </a:lnTo>
                  <a:lnTo>
                    <a:pt x="1093" y="997"/>
                  </a:lnTo>
                  <a:lnTo>
                    <a:pt x="1088" y="997"/>
                  </a:lnTo>
                  <a:lnTo>
                    <a:pt x="1088" y="997"/>
                  </a:lnTo>
                  <a:lnTo>
                    <a:pt x="1086" y="999"/>
                  </a:lnTo>
                  <a:lnTo>
                    <a:pt x="1084" y="999"/>
                  </a:lnTo>
                  <a:lnTo>
                    <a:pt x="1084" y="997"/>
                  </a:lnTo>
                  <a:lnTo>
                    <a:pt x="1084" y="997"/>
                  </a:lnTo>
                  <a:lnTo>
                    <a:pt x="1091" y="995"/>
                  </a:lnTo>
                  <a:lnTo>
                    <a:pt x="1088" y="992"/>
                  </a:lnTo>
                  <a:lnTo>
                    <a:pt x="1088" y="990"/>
                  </a:lnTo>
                  <a:lnTo>
                    <a:pt x="1088" y="990"/>
                  </a:lnTo>
                  <a:lnTo>
                    <a:pt x="1088" y="990"/>
                  </a:lnTo>
                  <a:lnTo>
                    <a:pt x="1086" y="987"/>
                  </a:lnTo>
                  <a:lnTo>
                    <a:pt x="1081" y="985"/>
                  </a:lnTo>
                  <a:lnTo>
                    <a:pt x="1081" y="985"/>
                  </a:lnTo>
                  <a:lnTo>
                    <a:pt x="1079" y="987"/>
                  </a:lnTo>
                  <a:lnTo>
                    <a:pt x="1079" y="987"/>
                  </a:lnTo>
                  <a:lnTo>
                    <a:pt x="1077" y="985"/>
                  </a:lnTo>
                  <a:lnTo>
                    <a:pt x="1077" y="985"/>
                  </a:lnTo>
                  <a:lnTo>
                    <a:pt x="1079" y="983"/>
                  </a:lnTo>
                  <a:lnTo>
                    <a:pt x="1079" y="980"/>
                  </a:lnTo>
                  <a:lnTo>
                    <a:pt x="1077" y="980"/>
                  </a:lnTo>
                  <a:lnTo>
                    <a:pt x="1077" y="978"/>
                  </a:lnTo>
                  <a:lnTo>
                    <a:pt x="1074" y="973"/>
                  </a:lnTo>
                  <a:lnTo>
                    <a:pt x="1072" y="973"/>
                  </a:lnTo>
                  <a:lnTo>
                    <a:pt x="1072" y="971"/>
                  </a:lnTo>
                  <a:lnTo>
                    <a:pt x="1072" y="966"/>
                  </a:lnTo>
                  <a:lnTo>
                    <a:pt x="1074" y="968"/>
                  </a:lnTo>
                  <a:lnTo>
                    <a:pt x="1074" y="968"/>
                  </a:lnTo>
                  <a:lnTo>
                    <a:pt x="1074" y="968"/>
                  </a:lnTo>
                  <a:lnTo>
                    <a:pt x="1077" y="968"/>
                  </a:lnTo>
                  <a:lnTo>
                    <a:pt x="1077" y="968"/>
                  </a:lnTo>
                  <a:lnTo>
                    <a:pt x="1079" y="968"/>
                  </a:lnTo>
                  <a:lnTo>
                    <a:pt x="1081" y="968"/>
                  </a:lnTo>
                  <a:lnTo>
                    <a:pt x="1081" y="971"/>
                  </a:lnTo>
                  <a:lnTo>
                    <a:pt x="1081" y="971"/>
                  </a:lnTo>
                  <a:lnTo>
                    <a:pt x="1081" y="971"/>
                  </a:lnTo>
                  <a:lnTo>
                    <a:pt x="1081" y="973"/>
                  </a:lnTo>
                  <a:lnTo>
                    <a:pt x="1081" y="976"/>
                  </a:lnTo>
                  <a:lnTo>
                    <a:pt x="1081" y="976"/>
                  </a:lnTo>
                  <a:lnTo>
                    <a:pt x="1084" y="976"/>
                  </a:lnTo>
                  <a:lnTo>
                    <a:pt x="1084" y="978"/>
                  </a:lnTo>
                  <a:lnTo>
                    <a:pt x="1084" y="978"/>
                  </a:lnTo>
                  <a:lnTo>
                    <a:pt x="1086" y="978"/>
                  </a:lnTo>
                  <a:lnTo>
                    <a:pt x="1086" y="978"/>
                  </a:lnTo>
                  <a:lnTo>
                    <a:pt x="1086" y="978"/>
                  </a:lnTo>
                  <a:lnTo>
                    <a:pt x="1088" y="978"/>
                  </a:lnTo>
                  <a:lnTo>
                    <a:pt x="1088" y="978"/>
                  </a:lnTo>
                  <a:lnTo>
                    <a:pt x="1091" y="978"/>
                  </a:lnTo>
                  <a:lnTo>
                    <a:pt x="1091" y="980"/>
                  </a:lnTo>
                  <a:lnTo>
                    <a:pt x="1096" y="978"/>
                  </a:lnTo>
                  <a:lnTo>
                    <a:pt x="1096" y="980"/>
                  </a:lnTo>
                  <a:lnTo>
                    <a:pt x="1096" y="983"/>
                  </a:lnTo>
                  <a:lnTo>
                    <a:pt x="1093" y="983"/>
                  </a:lnTo>
                  <a:lnTo>
                    <a:pt x="1091" y="983"/>
                  </a:lnTo>
                  <a:lnTo>
                    <a:pt x="1091" y="985"/>
                  </a:lnTo>
                  <a:lnTo>
                    <a:pt x="1093" y="985"/>
                  </a:lnTo>
                  <a:lnTo>
                    <a:pt x="1098" y="983"/>
                  </a:lnTo>
                  <a:lnTo>
                    <a:pt x="1103" y="978"/>
                  </a:lnTo>
                  <a:lnTo>
                    <a:pt x="1100" y="978"/>
                  </a:lnTo>
                  <a:lnTo>
                    <a:pt x="1098" y="978"/>
                  </a:lnTo>
                  <a:lnTo>
                    <a:pt x="1098" y="976"/>
                  </a:lnTo>
                  <a:lnTo>
                    <a:pt x="1098" y="973"/>
                  </a:lnTo>
                  <a:lnTo>
                    <a:pt x="1098" y="973"/>
                  </a:lnTo>
                  <a:lnTo>
                    <a:pt x="1098" y="973"/>
                  </a:lnTo>
                  <a:lnTo>
                    <a:pt x="1098" y="971"/>
                  </a:lnTo>
                  <a:lnTo>
                    <a:pt x="1098" y="971"/>
                  </a:lnTo>
                  <a:lnTo>
                    <a:pt x="1100" y="971"/>
                  </a:lnTo>
                  <a:lnTo>
                    <a:pt x="1100" y="968"/>
                  </a:lnTo>
                  <a:lnTo>
                    <a:pt x="1100" y="968"/>
                  </a:lnTo>
                  <a:lnTo>
                    <a:pt x="1100" y="968"/>
                  </a:lnTo>
                  <a:lnTo>
                    <a:pt x="1098" y="968"/>
                  </a:lnTo>
                  <a:lnTo>
                    <a:pt x="1098" y="968"/>
                  </a:lnTo>
                  <a:lnTo>
                    <a:pt x="1098" y="968"/>
                  </a:lnTo>
                  <a:lnTo>
                    <a:pt x="1096" y="968"/>
                  </a:lnTo>
                  <a:lnTo>
                    <a:pt x="1096" y="966"/>
                  </a:lnTo>
                  <a:lnTo>
                    <a:pt x="1096" y="964"/>
                  </a:lnTo>
                  <a:lnTo>
                    <a:pt x="1096" y="961"/>
                  </a:lnTo>
                  <a:lnTo>
                    <a:pt x="1096" y="961"/>
                  </a:lnTo>
                  <a:lnTo>
                    <a:pt x="1096" y="964"/>
                  </a:lnTo>
                  <a:lnTo>
                    <a:pt x="1098" y="966"/>
                  </a:lnTo>
                  <a:lnTo>
                    <a:pt x="1098" y="966"/>
                  </a:lnTo>
                  <a:lnTo>
                    <a:pt x="1100" y="966"/>
                  </a:lnTo>
                  <a:lnTo>
                    <a:pt x="1100" y="964"/>
                  </a:lnTo>
                  <a:lnTo>
                    <a:pt x="1103" y="966"/>
                  </a:lnTo>
                  <a:lnTo>
                    <a:pt x="1103" y="968"/>
                  </a:lnTo>
                  <a:lnTo>
                    <a:pt x="1103" y="971"/>
                  </a:lnTo>
                  <a:lnTo>
                    <a:pt x="1100" y="971"/>
                  </a:lnTo>
                  <a:lnTo>
                    <a:pt x="1103" y="973"/>
                  </a:lnTo>
                  <a:lnTo>
                    <a:pt x="1105" y="976"/>
                  </a:lnTo>
                  <a:lnTo>
                    <a:pt x="1105" y="976"/>
                  </a:lnTo>
                  <a:lnTo>
                    <a:pt x="1105" y="978"/>
                  </a:lnTo>
                  <a:lnTo>
                    <a:pt x="1105" y="978"/>
                  </a:lnTo>
                  <a:lnTo>
                    <a:pt x="1107" y="978"/>
                  </a:lnTo>
                  <a:lnTo>
                    <a:pt x="1110" y="976"/>
                  </a:lnTo>
                  <a:lnTo>
                    <a:pt x="1112" y="971"/>
                  </a:lnTo>
                  <a:lnTo>
                    <a:pt x="1115" y="971"/>
                  </a:lnTo>
                  <a:lnTo>
                    <a:pt x="1115" y="973"/>
                  </a:lnTo>
                  <a:lnTo>
                    <a:pt x="1117" y="971"/>
                  </a:lnTo>
                  <a:lnTo>
                    <a:pt x="1119" y="971"/>
                  </a:lnTo>
                  <a:lnTo>
                    <a:pt x="1119" y="971"/>
                  </a:lnTo>
                  <a:lnTo>
                    <a:pt x="1122" y="971"/>
                  </a:lnTo>
                  <a:lnTo>
                    <a:pt x="1124" y="971"/>
                  </a:lnTo>
                  <a:lnTo>
                    <a:pt x="1122" y="971"/>
                  </a:lnTo>
                  <a:lnTo>
                    <a:pt x="1119" y="976"/>
                  </a:lnTo>
                  <a:lnTo>
                    <a:pt x="1119" y="978"/>
                  </a:lnTo>
                  <a:lnTo>
                    <a:pt x="1119" y="978"/>
                  </a:lnTo>
                  <a:lnTo>
                    <a:pt x="1122" y="978"/>
                  </a:lnTo>
                  <a:lnTo>
                    <a:pt x="1124" y="978"/>
                  </a:lnTo>
                  <a:lnTo>
                    <a:pt x="1126" y="978"/>
                  </a:lnTo>
                  <a:lnTo>
                    <a:pt x="1126" y="978"/>
                  </a:lnTo>
                  <a:lnTo>
                    <a:pt x="1129" y="978"/>
                  </a:lnTo>
                  <a:lnTo>
                    <a:pt x="1129" y="978"/>
                  </a:lnTo>
                  <a:lnTo>
                    <a:pt x="1129" y="978"/>
                  </a:lnTo>
                  <a:lnTo>
                    <a:pt x="1126" y="980"/>
                  </a:lnTo>
                  <a:lnTo>
                    <a:pt x="1122" y="980"/>
                  </a:lnTo>
                  <a:lnTo>
                    <a:pt x="1119" y="980"/>
                  </a:lnTo>
                  <a:lnTo>
                    <a:pt x="1119" y="983"/>
                  </a:lnTo>
                  <a:lnTo>
                    <a:pt x="1122" y="983"/>
                  </a:lnTo>
                  <a:lnTo>
                    <a:pt x="1126" y="983"/>
                  </a:lnTo>
                  <a:lnTo>
                    <a:pt x="1133" y="978"/>
                  </a:lnTo>
                  <a:lnTo>
                    <a:pt x="1136" y="978"/>
                  </a:lnTo>
                  <a:lnTo>
                    <a:pt x="1136" y="978"/>
                  </a:lnTo>
                  <a:lnTo>
                    <a:pt x="1141" y="976"/>
                  </a:lnTo>
                  <a:lnTo>
                    <a:pt x="1143" y="973"/>
                  </a:lnTo>
                  <a:lnTo>
                    <a:pt x="1145" y="976"/>
                  </a:lnTo>
                  <a:lnTo>
                    <a:pt x="1145" y="978"/>
                  </a:lnTo>
                  <a:lnTo>
                    <a:pt x="1145" y="978"/>
                  </a:lnTo>
                  <a:lnTo>
                    <a:pt x="1145" y="980"/>
                  </a:lnTo>
                  <a:lnTo>
                    <a:pt x="1143" y="980"/>
                  </a:lnTo>
                  <a:lnTo>
                    <a:pt x="1126" y="990"/>
                  </a:lnTo>
                  <a:lnTo>
                    <a:pt x="1124" y="992"/>
                  </a:lnTo>
                  <a:lnTo>
                    <a:pt x="1122" y="995"/>
                  </a:lnTo>
                  <a:lnTo>
                    <a:pt x="1124" y="995"/>
                  </a:lnTo>
                  <a:lnTo>
                    <a:pt x="1131" y="990"/>
                  </a:lnTo>
                  <a:lnTo>
                    <a:pt x="1138" y="987"/>
                  </a:lnTo>
                  <a:lnTo>
                    <a:pt x="1143" y="980"/>
                  </a:lnTo>
                  <a:lnTo>
                    <a:pt x="1155" y="978"/>
                  </a:lnTo>
                  <a:lnTo>
                    <a:pt x="1162" y="973"/>
                  </a:lnTo>
                  <a:lnTo>
                    <a:pt x="1174" y="966"/>
                  </a:lnTo>
                  <a:lnTo>
                    <a:pt x="1171" y="966"/>
                  </a:lnTo>
                  <a:lnTo>
                    <a:pt x="1167" y="968"/>
                  </a:lnTo>
                  <a:lnTo>
                    <a:pt x="1152" y="976"/>
                  </a:lnTo>
                  <a:lnTo>
                    <a:pt x="1152" y="978"/>
                  </a:lnTo>
                  <a:lnTo>
                    <a:pt x="1150" y="978"/>
                  </a:lnTo>
                  <a:lnTo>
                    <a:pt x="1150" y="978"/>
                  </a:lnTo>
                  <a:lnTo>
                    <a:pt x="1150" y="978"/>
                  </a:lnTo>
                  <a:lnTo>
                    <a:pt x="1150" y="976"/>
                  </a:lnTo>
                  <a:lnTo>
                    <a:pt x="1150" y="976"/>
                  </a:lnTo>
                  <a:lnTo>
                    <a:pt x="1150" y="976"/>
                  </a:lnTo>
                  <a:lnTo>
                    <a:pt x="1150" y="973"/>
                  </a:lnTo>
                  <a:lnTo>
                    <a:pt x="1150" y="973"/>
                  </a:lnTo>
                  <a:lnTo>
                    <a:pt x="1150" y="971"/>
                  </a:lnTo>
                  <a:lnTo>
                    <a:pt x="1150" y="968"/>
                  </a:lnTo>
                  <a:lnTo>
                    <a:pt x="1164" y="964"/>
                  </a:lnTo>
                  <a:lnTo>
                    <a:pt x="1167" y="964"/>
                  </a:lnTo>
                  <a:lnTo>
                    <a:pt x="1174" y="964"/>
                  </a:lnTo>
                  <a:lnTo>
                    <a:pt x="1178" y="964"/>
                  </a:lnTo>
                  <a:lnTo>
                    <a:pt x="1183" y="961"/>
                  </a:lnTo>
                  <a:lnTo>
                    <a:pt x="1188" y="959"/>
                  </a:lnTo>
                  <a:lnTo>
                    <a:pt x="1200" y="950"/>
                  </a:lnTo>
                  <a:lnTo>
                    <a:pt x="1207" y="945"/>
                  </a:lnTo>
                  <a:lnTo>
                    <a:pt x="1209" y="942"/>
                  </a:lnTo>
                  <a:lnTo>
                    <a:pt x="1211" y="942"/>
                  </a:lnTo>
                  <a:lnTo>
                    <a:pt x="1211" y="942"/>
                  </a:lnTo>
                  <a:lnTo>
                    <a:pt x="1219" y="938"/>
                  </a:lnTo>
                  <a:lnTo>
                    <a:pt x="1223" y="931"/>
                  </a:lnTo>
                  <a:lnTo>
                    <a:pt x="1226" y="928"/>
                  </a:lnTo>
                  <a:lnTo>
                    <a:pt x="1233" y="921"/>
                  </a:lnTo>
                  <a:lnTo>
                    <a:pt x="1235" y="921"/>
                  </a:lnTo>
                  <a:lnTo>
                    <a:pt x="1235" y="919"/>
                  </a:lnTo>
                  <a:lnTo>
                    <a:pt x="1235" y="916"/>
                  </a:lnTo>
                  <a:lnTo>
                    <a:pt x="1233" y="912"/>
                  </a:lnTo>
                  <a:lnTo>
                    <a:pt x="1233" y="909"/>
                  </a:lnTo>
                  <a:lnTo>
                    <a:pt x="1235" y="905"/>
                  </a:lnTo>
                  <a:lnTo>
                    <a:pt x="1233" y="902"/>
                  </a:lnTo>
                  <a:lnTo>
                    <a:pt x="1233" y="902"/>
                  </a:lnTo>
                  <a:lnTo>
                    <a:pt x="1233" y="902"/>
                  </a:lnTo>
                  <a:lnTo>
                    <a:pt x="1235" y="902"/>
                  </a:lnTo>
                  <a:lnTo>
                    <a:pt x="1238" y="902"/>
                  </a:lnTo>
                  <a:lnTo>
                    <a:pt x="1238" y="905"/>
                  </a:lnTo>
                  <a:lnTo>
                    <a:pt x="1240" y="905"/>
                  </a:lnTo>
                  <a:lnTo>
                    <a:pt x="1242" y="902"/>
                  </a:lnTo>
                  <a:lnTo>
                    <a:pt x="1249" y="893"/>
                  </a:lnTo>
                  <a:lnTo>
                    <a:pt x="1249" y="893"/>
                  </a:lnTo>
                  <a:lnTo>
                    <a:pt x="1249" y="890"/>
                  </a:lnTo>
                  <a:lnTo>
                    <a:pt x="1249" y="890"/>
                  </a:lnTo>
                  <a:lnTo>
                    <a:pt x="1249" y="890"/>
                  </a:lnTo>
                  <a:lnTo>
                    <a:pt x="1252" y="890"/>
                  </a:lnTo>
                  <a:lnTo>
                    <a:pt x="1252" y="890"/>
                  </a:lnTo>
                  <a:lnTo>
                    <a:pt x="1254" y="890"/>
                  </a:lnTo>
                  <a:lnTo>
                    <a:pt x="1254" y="888"/>
                  </a:lnTo>
                  <a:lnTo>
                    <a:pt x="1254" y="886"/>
                  </a:lnTo>
                  <a:lnTo>
                    <a:pt x="1256" y="886"/>
                  </a:lnTo>
                  <a:lnTo>
                    <a:pt x="1256" y="888"/>
                  </a:lnTo>
                  <a:lnTo>
                    <a:pt x="1259" y="888"/>
                  </a:lnTo>
                  <a:lnTo>
                    <a:pt x="1261" y="883"/>
                  </a:lnTo>
                  <a:lnTo>
                    <a:pt x="1261" y="881"/>
                  </a:lnTo>
                  <a:lnTo>
                    <a:pt x="1261" y="879"/>
                  </a:lnTo>
                  <a:lnTo>
                    <a:pt x="1264" y="879"/>
                  </a:lnTo>
                  <a:lnTo>
                    <a:pt x="1266" y="879"/>
                  </a:lnTo>
                  <a:lnTo>
                    <a:pt x="1268" y="881"/>
                  </a:lnTo>
                  <a:lnTo>
                    <a:pt x="1268" y="879"/>
                  </a:lnTo>
                  <a:lnTo>
                    <a:pt x="1268" y="879"/>
                  </a:lnTo>
                  <a:lnTo>
                    <a:pt x="1268" y="879"/>
                  </a:lnTo>
                  <a:lnTo>
                    <a:pt x="1268" y="879"/>
                  </a:lnTo>
                  <a:lnTo>
                    <a:pt x="1264" y="876"/>
                  </a:lnTo>
                  <a:lnTo>
                    <a:pt x="1261" y="876"/>
                  </a:lnTo>
                  <a:lnTo>
                    <a:pt x="1261" y="876"/>
                  </a:lnTo>
                  <a:lnTo>
                    <a:pt x="1259" y="871"/>
                  </a:lnTo>
                  <a:lnTo>
                    <a:pt x="1259" y="871"/>
                  </a:lnTo>
                  <a:lnTo>
                    <a:pt x="1259" y="871"/>
                  </a:lnTo>
                  <a:lnTo>
                    <a:pt x="1259" y="871"/>
                  </a:lnTo>
                  <a:lnTo>
                    <a:pt x="1256" y="871"/>
                  </a:lnTo>
                  <a:lnTo>
                    <a:pt x="1256" y="871"/>
                  </a:lnTo>
                  <a:lnTo>
                    <a:pt x="1256" y="871"/>
                  </a:lnTo>
                  <a:lnTo>
                    <a:pt x="1259" y="874"/>
                  </a:lnTo>
                  <a:lnTo>
                    <a:pt x="1259" y="874"/>
                  </a:lnTo>
                  <a:lnTo>
                    <a:pt x="1256" y="874"/>
                  </a:lnTo>
                  <a:lnTo>
                    <a:pt x="1254" y="871"/>
                  </a:lnTo>
                  <a:lnTo>
                    <a:pt x="1254" y="869"/>
                  </a:lnTo>
                  <a:lnTo>
                    <a:pt x="1252" y="869"/>
                  </a:lnTo>
                  <a:lnTo>
                    <a:pt x="1252" y="869"/>
                  </a:lnTo>
                  <a:lnTo>
                    <a:pt x="1254" y="867"/>
                  </a:lnTo>
                  <a:lnTo>
                    <a:pt x="1256" y="867"/>
                  </a:lnTo>
                  <a:lnTo>
                    <a:pt x="1256" y="864"/>
                  </a:lnTo>
                  <a:lnTo>
                    <a:pt x="1256" y="864"/>
                  </a:lnTo>
                  <a:lnTo>
                    <a:pt x="1249" y="862"/>
                  </a:lnTo>
                  <a:lnTo>
                    <a:pt x="1245" y="860"/>
                  </a:lnTo>
                  <a:lnTo>
                    <a:pt x="1247" y="855"/>
                  </a:lnTo>
                  <a:lnTo>
                    <a:pt x="1247" y="855"/>
                  </a:lnTo>
                  <a:lnTo>
                    <a:pt x="1249" y="852"/>
                  </a:lnTo>
                  <a:lnTo>
                    <a:pt x="1249" y="850"/>
                  </a:lnTo>
                  <a:lnTo>
                    <a:pt x="1247" y="848"/>
                  </a:lnTo>
                  <a:lnTo>
                    <a:pt x="1245" y="845"/>
                  </a:lnTo>
                  <a:lnTo>
                    <a:pt x="1245" y="843"/>
                  </a:lnTo>
                  <a:lnTo>
                    <a:pt x="1247" y="843"/>
                  </a:lnTo>
                  <a:lnTo>
                    <a:pt x="1247" y="841"/>
                  </a:lnTo>
                  <a:lnTo>
                    <a:pt x="1247" y="841"/>
                  </a:lnTo>
                  <a:lnTo>
                    <a:pt x="1245" y="841"/>
                  </a:lnTo>
                  <a:lnTo>
                    <a:pt x="1245" y="841"/>
                  </a:lnTo>
                  <a:lnTo>
                    <a:pt x="1242" y="841"/>
                  </a:lnTo>
                  <a:lnTo>
                    <a:pt x="1242" y="841"/>
                  </a:lnTo>
                  <a:lnTo>
                    <a:pt x="1240" y="838"/>
                  </a:lnTo>
                  <a:lnTo>
                    <a:pt x="1240" y="838"/>
                  </a:lnTo>
                  <a:lnTo>
                    <a:pt x="1247" y="838"/>
                  </a:lnTo>
                  <a:lnTo>
                    <a:pt x="1252" y="838"/>
                  </a:lnTo>
                  <a:lnTo>
                    <a:pt x="1254" y="843"/>
                  </a:lnTo>
                  <a:lnTo>
                    <a:pt x="1259" y="843"/>
                  </a:lnTo>
                  <a:lnTo>
                    <a:pt x="1261" y="841"/>
                  </a:lnTo>
                  <a:lnTo>
                    <a:pt x="1264" y="836"/>
                  </a:lnTo>
                  <a:lnTo>
                    <a:pt x="1264" y="834"/>
                  </a:lnTo>
                  <a:lnTo>
                    <a:pt x="1264" y="831"/>
                  </a:lnTo>
                  <a:lnTo>
                    <a:pt x="1266" y="831"/>
                  </a:lnTo>
                  <a:lnTo>
                    <a:pt x="1271" y="829"/>
                  </a:lnTo>
                  <a:lnTo>
                    <a:pt x="1273" y="826"/>
                  </a:lnTo>
                  <a:lnTo>
                    <a:pt x="1273" y="826"/>
                  </a:lnTo>
                  <a:lnTo>
                    <a:pt x="1275" y="826"/>
                  </a:lnTo>
                  <a:lnTo>
                    <a:pt x="1275" y="829"/>
                  </a:lnTo>
                  <a:lnTo>
                    <a:pt x="1275" y="831"/>
                  </a:lnTo>
                  <a:lnTo>
                    <a:pt x="1278" y="831"/>
                  </a:lnTo>
                  <a:lnTo>
                    <a:pt x="1278" y="831"/>
                  </a:lnTo>
                  <a:lnTo>
                    <a:pt x="1278" y="834"/>
                  </a:lnTo>
                  <a:lnTo>
                    <a:pt x="1280" y="836"/>
                  </a:lnTo>
                  <a:lnTo>
                    <a:pt x="1278" y="838"/>
                  </a:lnTo>
                  <a:lnTo>
                    <a:pt x="1278" y="845"/>
                  </a:lnTo>
                  <a:lnTo>
                    <a:pt x="1275" y="850"/>
                  </a:lnTo>
                  <a:lnTo>
                    <a:pt x="1275" y="852"/>
                  </a:lnTo>
                  <a:lnTo>
                    <a:pt x="1273" y="855"/>
                  </a:lnTo>
                  <a:lnTo>
                    <a:pt x="1273" y="855"/>
                  </a:lnTo>
                  <a:lnTo>
                    <a:pt x="1271" y="857"/>
                  </a:lnTo>
                  <a:lnTo>
                    <a:pt x="1268" y="857"/>
                  </a:lnTo>
                  <a:lnTo>
                    <a:pt x="1268" y="857"/>
                  </a:lnTo>
                  <a:lnTo>
                    <a:pt x="1271" y="860"/>
                  </a:lnTo>
                  <a:lnTo>
                    <a:pt x="1271" y="860"/>
                  </a:lnTo>
                  <a:lnTo>
                    <a:pt x="1273" y="860"/>
                  </a:lnTo>
                  <a:lnTo>
                    <a:pt x="1278" y="857"/>
                  </a:lnTo>
                  <a:lnTo>
                    <a:pt x="1294" y="852"/>
                  </a:lnTo>
                  <a:lnTo>
                    <a:pt x="1297" y="852"/>
                  </a:lnTo>
                  <a:lnTo>
                    <a:pt x="1297" y="852"/>
                  </a:lnTo>
                  <a:lnTo>
                    <a:pt x="1299" y="855"/>
                  </a:lnTo>
                  <a:lnTo>
                    <a:pt x="1301" y="855"/>
                  </a:lnTo>
                  <a:lnTo>
                    <a:pt x="1304" y="855"/>
                  </a:lnTo>
                  <a:lnTo>
                    <a:pt x="1304" y="852"/>
                  </a:lnTo>
                  <a:lnTo>
                    <a:pt x="1304" y="855"/>
                  </a:lnTo>
                  <a:lnTo>
                    <a:pt x="1304" y="857"/>
                  </a:lnTo>
                  <a:lnTo>
                    <a:pt x="1301" y="860"/>
                  </a:lnTo>
                  <a:lnTo>
                    <a:pt x="1301" y="860"/>
                  </a:lnTo>
                  <a:lnTo>
                    <a:pt x="1294" y="860"/>
                  </a:lnTo>
                  <a:lnTo>
                    <a:pt x="1294" y="860"/>
                  </a:lnTo>
                  <a:lnTo>
                    <a:pt x="1292" y="860"/>
                  </a:lnTo>
                  <a:lnTo>
                    <a:pt x="1290" y="864"/>
                  </a:lnTo>
                  <a:lnTo>
                    <a:pt x="1290" y="864"/>
                  </a:lnTo>
                  <a:lnTo>
                    <a:pt x="1287" y="864"/>
                  </a:lnTo>
                  <a:lnTo>
                    <a:pt x="1287" y="864"/>
                  </a:lnTo>
                  <a:lnTo>
                    <a:pt x="1285" y="867"/>
                  </a:lnTo>
                  <a:lnTo>
                    <a:pt x="1282" y="867"/>
                  </a:lnTo>
                  <a:lnTo>
                    <a:pt x="1273" y="876"/>
                  </a:lnTo>
                  <a:lnTo>
                    <a:pt x="1273" y="879"/>
                  </a:lnTo>
                  <a:lnTo>
                    <a:pt x="1273" y="879"/>
                  </a:lnTo>
                  <a:lnTo>
                    <a:pt x="1275" y="881"/>
                  </a:lnTo>
                  <a:lnTo>
                    <a:pt x="1278" y="879"/>
                  </a:lnTo>
                  <a:lnTo>
                    <a:pt x="1282" y="871"/>
                  </a:lnTo>
                  <a:lnTo>
                    <a:pt x="1287" y="869"/>
                  </a:lnTo>
                  <a:lnTo>
                    <a:pt x="1320" y="850"/>
                  </a:lnTo>
                  <a:lnTo>
                    <a:pt x="1332" y="845"/>
                  </a:lnTo>
                  <a:lnTo>
                    <a:pt x="1342" y="841"/>
                  </a:lnTo>
                  <a:lnTo>
                    <a:pt x="1344" y="838"/>
                  </a:lnTo>
                  <a:lnTo>
                    <a:pt x="1349" y="836"/>
                  </a:lnTo>
                  <a:lnTo>
                    <a:pt x="1351" y="836"/>
                  </a:lnTo>
                  <a:lnTo>
                    <a:pt x="1365" y="836"/>
                  </a:lnTo>
                  <a:lnTo>
                    <a:pt x="1368" y="836"/>
                  </a:lnTo>
                  <a:lnTo>
                    <a:pt x="1370" y="836"/>
                  </a:lnTo>
                  <a:lnTo>
                    <a:pt x="1370" y="834"/>
                  </a:lnTo>
                  <a:lnTo>
                    <a:pt x="1370" y="831"/>
                  </a:lnTo>
                  <a:lnTo>
                    <a:pt x="1363" y="824"/>
                  </a:lnTo>
                  <a:lnTo>
                    <a:pt x="1361" y="819"/>
                  </a:lnTo>
                  <a:lnTo>
                    <a:pt x="1361" y="815"/>
                  </a:lnTo>
                  <a:lnTo>
                    <a:pt x="1368" y="803"/>
                  </a:lnTo>
                  <a:lnTo>
                    <a:pt x="1370" y="800"/>
                  </a:lnTo>
                  <a:lnTo>
                    <a:pt x="1370" y="798"/>
                  </a:lnTo>
                  <a:lnTo>
                    <a:pt x="1370" y="796"/>
                  </a:lnTo>
                  <a:lnTo>
                    <a:pt x="1375" y="796"/>
                  </a:lnTo>
                  <a:lnTo>
                    <a:pt x="1375" y="796"/>
                  </a:lnTo>
                  <a:lnTo>
                    <a:pt x="1375" y="796"/>
                  </a:lnTo>
                  <a:lnTo>
                    <a:pt x="1377" y="793"/>
                  </a:lnTo>
                  <a:lnTo>
                    <a:pt x="1384" y="786"/>
                  </a:lnTo>
                  <a:lnTo>
                    <a:pt x="1382" y="784"/>
                  </a:lnTo>
                  <a:lnTo>
                    <a:pt x="1382" y="781"/>
                  </a:lnTo>
                  <a:lnTo>
                    <a:pt x="1384" y="779"/>
                  </a:lnTo>
                  <a:lnTo>
                    <a:pt x="1384" y="777"/>
                  </a:lnTo>
                  <a:lnTo>
                    <a:pt x="1384" y="774"/>
                  </a:lnTo>
                  <a:lnTo>
                    <a:pt x="1384" y="774"/>
                  </a:lnTo>
                  <a:lnTo>
                    <a:pt x="1384" y="772"/>
                  </a:lnTo>
                  <a:lnTo>
                    <a:pt x="1384" y="770"/>
                  </a:lnTo>
                  <a:lnTo>
                    <a:pt x="1382" y="767"/>
                  </a:lnTo>
                  <a:lnTo>
                    <a:pt x="1382" y="767"/>
                  </a:lnTo>
                  <a:lnTo>
                    <a:pt x="1382" y="765"/>
                  </a:lnTo>
                  <a:lnTo>
                    <a:pt x="1382" y="763"/>
                  </a:lnTo>
                  <a:lnTo>
                    <a:pt x="1384" y="763"/>
                  </a:lnTo>
                  <a:lnTo>
                    <a:pt x="1382" y="760"/>
                  </a:lnTo>
                  <a:lnTo>
                    <a:pt x="1382" y="758"/>
                  </a:lnTo>
                  <a:lnTo>
                    <a:pt x="1379" y="755"/>
                  </a:lnTo>
                  <a:lnTo>
                    <a:pt x="1377" y="753"/>
                  </a:lnTo>
                  <a:lnTo>
                    <a:pt x="1377" y="748"/>
                  </a:lnTo>
                  <a:lnTo>
                    <a:pt x="1377" y="746"/>
                  </a:lnTo>
                  <a:lnTo>
                    <a:pt x="1379" y="744"/>
                  </a:lnTo>
                  <a:lnTo>
                    <a:pt x="1382" y="741"/>
                  </a:lnTo>
                  <a:lnTo>
                    <a:pt x="1382" y="739"/>
                  </a:lnTo>
                  <a:lnTo>
                    <a:pt x="1382" y="737"/>
                  </a:lnTo>
                  <a:lnTo>
                    <a:pt x="1382" y="734"/>
                  </a:lnTo>
                  <a:lnTo>
                    <a:pt x="1379" y="732"/>
                  </a:lnTo>
                  <a:lnTo>
                    <a:pt x="1379" y="732"/>
                  </a:lnTo>
                  <a:lnTo>
                    <a:pt x="1379" y="729"/>
                  </a:lnTo>
                  <a:lnTo>
                    <a:pt x="1379" y="727"/>
                  </a:lnTo>
                  <a:lnTo>
                    <a:pt x="1379" y="727"/>
                  </a:lnTo>
                  <a:lnTo>
                    <a:pt x="1379" y="727"/>
                  </a:lnTo>
                  <a:lnTo>
                    <a:pt x="1379" y="725"/>
                  </a:lnTo>
                  <a:lnTo>
                    <a:pt x="1379" y="722"/>
                  </a:lnTo>
                  <a:lnTo>
                    <a:pt x="1382" y="720"/>
                  </a:lnTo>
                  <a:lnTo>
                    <a:pt x="1384" y="720"/>
                  </a:lnTo>
                  <a:lnTo>
                    <a:pt x="1384" y="718"/>
                  </a:lnTo>
                  <a:lnTo>
                    <a:pt x="1384" y="713"/>
                  </a:lnTo>
                  <a:lnTo>
                    <a:pt x="1384" y="710"/>
                  </a:lnTo>
                  <a:lnTo>
                    <a:pt x="1389" y="708"/>
                  </a:lnTo>
                  <a:lnTo>
                    <a:pt x="1389" y="706"/>
                  </a:lnTo>
                  <a:lnTo>
                    <a:pt x="1391" y="699"/>
                  </a:lnTo>
                  <a:lnTo>
                    <a:pt x="1394" y="692"/>
                  </a:lnTo>
                  <a:lnTo>
                    <a:pt x="1394" y="689"/>
                  </a:lnTo>
                  <a:lnTo>
                    <a:pt x="1394" y="689"/>
                  </a:lnTo>
                  <a:lnTo>
                    <a:pt x="1394" y="687"/>
                  </a:lnTo>
                  <a:lnTo>
                    <a:pt x="1394" y="687"/>
                  </a:lnTo>
                  <a:lnTo>
                    <a:pt x="1394" y="684"/>
                  </a:lnTo>
                  <a:lnTo>
                    <a:pt x="1394" y="682"/>
                  </a:lnTo>
                  <a:lnTo>
                    <a:pt x="1394" y="682"/>
                  </a:lnTo>
                  <a:lnTo>
                    <a:pt x="1394" y="680"/>
                  </a:lnTo>
                  <a:lnTo>
                    <a:pt x="1396" y="677"/>
                  </a:lnTo>
                  <a:lnTo>
                    <a:pt x="1396" y="677"/>
                  </a:lnTo>
                  <a:lnTo>
                    <a:pt x="1396" y="677"/>
                  </a:lnTo>
                  <a:lnTo>
                    <a:pt x="1396" y="675"/>
                  </a:lnTo>
                  <a:lnTo>
                    <a:pt x="1396" y="675"/>
                  </a:lnTo>
                  <a:lnTo>
                    <a:pt x="1394" y="673"/>
                  </a:lnTo>
                  <a:lnTo>
                    <a:pt x="1391" y="668"/>
                  </a:lnTo>
                  <a:lnTo>
                    <a:pt x="1394" y="668"/>
                  </a:lnTo>
                  <a:lnTo>
                    <a:pt x="1394" y="668"/>
                  </a:lnTo>
                  <a:lnTo>
                    <a:pt x="1398" y="666"/>
                  </a:lnTo>
                  <a:lnTo>
                    <a:pt x="1398" y="666"/>
                  </a:lnTo>
                  <a:lnTo>
                    <a:pt x="1398" y="663"/>
                  </a:lnTo>
                  <a:lnTo>
                    <a:pt x="1398" y="663"/>
                  </a:lnTo>
                  <a:close/>
                </a:path>
              </a:pathLst>
            </a:custGeom>
            <a:grpFill/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A05AB366-792C-438F-9A0A-06A33F52A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2666" y="2778105"/>
              <a:ext cx="1008460" cy="369094"/>
            </a:xfrm>
            <a:custGeom>
              <a:avLst/>
              <a:gdLst>
                <a:gd name="T0" fmla="*/ 719 w 847"/>
                <a:gd name="T1" fmla="*/ 24 h 310"/>
                <a:gd name="T2" fmla="*/ 802 w 847"/>
                <a:gd name="T3" fmla="*/ 10 h 310"/>
                <a:gd name="T4" fmla="*/ 838 w 847"/>
                <a:gd name="T5" fmla="*/ 2 h 310"/>
                <a:gd name="T6" fmla="*/ 842 w 847"/>
                <a:gd name="T7" fmla="*/ 26 h 310"/>
                <a:gd name="T8" fmla="*/ 847 w 847"/>
                <a:gd name="T9" fmla="*/ 36 h 310"/>
                <a:gd name="T10" fmla="*/ 826 w 847"/>
                <a:gd name="T11" fmla="*/ 45 h 310"/>
                <a:gd name="T12" fmla="*/ 814 w 847"/>
                <a:gd name="T13" fmla="*/ 71 h 310"/>
                <a:gd name="T14" fmla="*/ 809 w 847"/>
                <a:gd name="T15" fmla="*/ 69 h 310"/>
                <a:gd name="T16" fmla="*/ 805 w 847"/>
                <a:gd name="T17" fmla="*/ 66 h 310"/>
                <a:gd name="T18" fmla="*/ 798 w 847"/>
                <a:gd name="T19" fmla="*/ 69 h 310"/>
                <a:gd name="T20" fmla="*/ 783 w 847"/>
                <a:gd name="T21" fmla="*/ 76 h 310"/>
                <a:gd name="T22" fmla="*/ 776 w 847"/>
                <a:gd name="T23" fmla="*/ 90 h 310"/>
                <a:gd name="T24" fmla="*/ 767 w 847"/>
                <a:gd name="T25" fmla="*/ 95 h 310"/>
                <a:gd name="T26" fmla="*/ 764 w 847"/>
                <a:gd name="T27" fmla="*/ 88 h 310"/>
                <a:gd name="T28" fmla="*/ 757 w 847"/>
                <a:gd name="T29" fmla="*/ 88 h 310"/>
                <a:gd name="T30" fmla="*/ 748 w 847"/>
                <a:gd name="T31" fmla="*/ 97 h 310"/>
                <a:gd name="T32" fmla="*/ 743 w 847"/>
                <a:gd name="T33" fmla="*/ 102 h 310"/>
                <a:gd name="T34" fmla="*/ 734 w 847"/>
                <a:gd name="T35" fmla="*/ 104 h 310"/>
                <a:gd name="T36" fmla="*/ 736 w 847"/>
                <a:gd name="T37" fmla="*/ 109 h 310"/>
                <a:gd name="T38" fmla="*/ 731 w 847"/>
                <a:gd name="T39" fmla="*/ 123 h 310"/>
                <a:gd name="T40" fmla="*/ 717 w 847"/>
                <a:gd name="T41" fmla="*/ 128 h 310"/>
                <a:gd name="T42" fmla="*/ 705 w 847"/>
                <a:gd name="T43" fmla="*/ 137 h 310"/>
                <a:gd name="T44" fmla="*/ 698 w 847"/>
                <a:gd name="T45" fmla="*/ 145 h 310"/>
                <a:gd name="T46" fmla="*/ 686 w 847"/>
                <a:gd name="T47" fmla="*/ 154 h 310"/>
                <a:gd name="T48" fmla="*/ 675 w 847"/>
                <a:gd name="T49" fmla="*/ 159 h 310"/>
                <a:gd name="T50" fmla="*/ 667 w 847"/>
                <a:gd name="T51" fmla="*/ 161 h 310"/>
                <a:gd name="T52" fmla="*/ 658 w 847"/>
                <a:gd name="T53" fmla="*/ 163 h 310"/>
                <a:gd name="T54" fmla="*/ 644 w 847"/>
                <a:gd name="T55" fmla="*/ 171 h 310"/>
                <a:gd name="T56" fmla="*/ 637 w 847"/>
                <a:gd name="T57" fmla="*/ 180 h 310"/>
                <a:gd name="T58" fmla="*/ 634 w 847"/>
                <a:gd name="T59" fmla="*/ 189 h 310"/>
                <a:gd name="T60" fmla="*/ 632 w 847"/>
                <a:gd name="T61" fmla="*/ 201 h 310"/>
                <a:gd name="T62" fmla="*/ 618 w 847"/>
                <a:gd name="T63" fmla="*/ 208 h 310"/>
                <a:gd name="T64" fmla="*/ 613 w 847"/>
                <a:gd name="T65" fmla="*/ 208 h 310"/>
                <a:gd name="T66" fmla="*/ 608 w 847"/>
                <a:gd name="T67" fmla="*/ 223 h 310"/>
                <a:gd name="T68" fmla="*/ 580 w 847"/>
                <a:gd name="T69" fmla="*/ 244 h 310"/>
                <a:gd name="T70" fmla="*/ 478 w 847"/>
                <a:gd name="T71" fmla="*/ 258 h 310"/>
                <a:gd name="T72" fmla="*/ 350 w 847"/>
                <a:gd name="T73" fmla="*/ 272 h 310"/>
                <a:gd name="T74" fmla="*/ 220 w 847"/>
                <a:gd name="T75" fmla="*/ 287 h 310"/>
                <a:gd name="T76" fmla="*/ 173 w 847"/>
                <a:gd name="T77" fmla="*/ 294 h 310"/>
                <a:gd name="T78" fmla="*/ 67 w 847"/>
                <a:gd name="T79" fmla="*/ 305 h 310"/>
                <a:gd name="T80" fmla="*/ 3 w 847"/>
                <a:gd name="T81" fmla="*/ 308 h 310"/>
                <a:gd name="T82" fmla="*/ 15 w 847"/>
                <a:gd name="T83" fmla="*/ 294 h 310"/>
                <a:gd name="T84" fmla="*/ 17 w 847"/>
                <a:gd name="T85" fmla="*/ 265 h 310"/>
                <a:gd name="T86" fmla="*/ 26 w 847"/>
                <a:gd name="T87" fmla="*/ 244 h 310"/>
                <a:gd name="T88" fmla="*/ 31 w 847"/>
                <a:gd name="T89" fmla="*/ 232 h 310"/>
                <a:gd name="T90" fmla="*/ 31 w 847"/>
                <a:gd name="T91" fmla="*/ 216 h 310"/>
                <a:gd name="T92" fmla="*/ 48 w 847"/>
                <a:gd name="T93" fmla="*/ 192 h 310"/>
                <a:gd name="T94" fmla="*/ 50 w 847"/>
                <a:gd name="T95" fmla="*/ 180 h 310"/>
                <a:gd name="T96" fmla="*/ 60 w 847"/>
                <a:gd name="T97" fmla="*/ 163 h 310"/>
                <a:gd name="T98" fmla="*/ 62 w 847"/>
                <a:gd name="T99" fmla="*/ 145 h 310"/>
                <a:gd name="T100" fmla="*/ 64 w 847"/>
                <a:gd name="T101" fmla="*/ 135 h 310"/>
                <a:gd name="T102" fmla="*/ 67 w 847"/>
                <a:gd name="T103" fmla="*/ 116 h 310"/>
                <a:gd name="T104" fmla="*/ 74 w 847"/>
                <a:gd name="T105" fmla="*/ 116 h 310"/>
                <a:gd name="T106" fmla="*/ 211 w 847"/>
                <a:gd name="T107" fmla="*/ 102 h 310"/>
                <a:gd name="T108" fmla="*/ 206 w 847"/>
                <a:gd name="T109" fmla="*/ 78 h 310"/>
                <a:gd name="T110" fmla="*/ 230 w 847"/>
                <a:gd name="T111" fmla="*/ 83 h 310"/>
                <a:gd name="T112" fmla="*/ 263 w 847"/>
                <a:gd name="T113" fmla="*/ 78 h 310"/>
                <a:gd name="T114" fmla="*/ 343 w 847"/>
                <a:gd name="T115" fmla="*/ 69 h 310"/>
                <a:gd name="T116" fmla="*/ 369 w 847"/>
                <a:gd name="T117" fmla="*/ 64 h 310"/>
                <a:gd name="T118" fmla="*/ 528 w 847"/>
                <a:gd name="T119" fmla="*/ 50 h 310"/>
                <a:gd name="T120" fmla="*/ 641 w 847"/>
                <a:gd name="T121" fmla="*/ 36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47" h="310">
                  <a:moveTo>
                    <a:pt x="646" y="33"/>
                  </a:moveTo>
                  <a:lnTo>
                    <a:pt x="658" y="31"/>
                  </a:lnTo>
                  <a:lnTo>
                    <a:pt x="667" y="31"/>
                  </a:lnTo>
                  <a:lnTo>
                    <a:pt x="677" y="29"/>
                  </a:lnTo>
                  <a:lnTo>
                    <a:pt x="689" y="26"/>
                  </a:lnTo>
                  <a:lnTo>
                    <a:pt x="698" y="26"/>
                  </a:lnTo>
                  <a:lnTo>
                    <a:pt x="710" y="24"/>
                  </a:lnTo>
                  <a:lnTo>
                    <a:pt x="719" y="24"/>
                  </a:lnTo>
                  <a:lnTo>
                    <a:pt x="729" y="21"/>
                  </a:lnTo>
                  <a:lnTo>
                    <a:pt x="741" y="19"/>
                  </a:lnTo>
                  <a:lnTo>
                    <a:pt x="750" y="19"/>
                  </a:lnTo>
                  <a:lnTo>
                    <a:pt x="762" y="17"/>
                  </a:lnTo>
                  <a:lnTo>
                    <a:pt x="771" y="14"/>
                  </a:lnTo>
                  <a:lnTo>
                    <a:pt x="781" y="12"/>
                  </a:lnTo>
                  <a:lnTo>
                    <a:pt x="793" y="12"/>
                  </a:lnTo>
                  <a:lnTo>
                    <a:pt x="802" y="10"/>
                  </a:lnTo>
                  <a:lnTo>
                    <a:pt x="812" y="7"/>
                  </a:lnTo>
                  <a:lnTo>
                    <a:pt x="816" y="7"/>
                  </a:lnTo>
                  <a:lnTo>
                    <a:pt x="819" y="7"/>
                  </a:lnTo>
                  <a:lnTo>
                    <a:pt x="821" y="5"/>
                  </a:lnTo>
                  <a:lnTo>
                    <a:pt x="821" y="5"/>
                  </a:lnTo>
                  <a:lnTo>
                    <a:pt x="821" y="5"/>
                  </a:lnTo>
                  <a:lnTo>
                    <a:pt x="828" y="2"/>
                  </a:lnTo>
                  <a:lnTo>
                    <a:pt x="838" y="2"/>
                  </a:lnTo>
                  <a:lnTo>
                    <a:pt x="847" y="0"/>
                  </a:lnTo>
                  <a:lnTo>
                    <a:pt x="842" y="10"/>
                  </a:lnTo>
                  <a:lnTo>
                    <a:pt x="842" y="12"/>
                  </a:lnTo>
                  <a:lnTo>
                    <a:pt x="842" y="12"/>
                  </a:lnTo>
                  <a:lnTo>
                    <a:pt x="845" y="14"/>
                  </a:lnTo>
                  <a:lnTo>
                    <a:pt x="845" y="17"/>
                  </a:lnTo>
                  <a:lnTo>
                    <a:pt x="845" y="21"/>
                  </a:lnTo>
                  <a:lnTo>
                    <a:pt x="842" y="26"/>
                  </a:lnTo>
                  <a:lnTo>
                    <a:pt x="842" y="29"/>
                  </a:lnTo>
                  <a:lnTo>
                    <a:pt x="842" y="29"/>
                  </a:lnTo>
                  <a:lnTo>
                    <a:pt x="842" y="29"/>
                  </a:lnTo>
                  <a:lnTo>
                    <a:pt x="845" y="31"/>
                  </a:lnTo>
                  <a:lnTo>
                    <a:pt x="845" y="33"/>
                  </a:lnTo>
                  <a:lnTo>
                    <a:pt x="845" y="33"/>
                  </a:lnTo>
                  <a:lnTo>
                    <a:pt x="847" y="33"/>
                  </a:lnTo>
                  <a:lnTo>
                    <a:pt x="847" y="36"/>
                  </a:lnTo>
                  <a:lnTo>
                    <a:pt x="845" y="36"/>
                  </a:lnTo>
                  <a:lnTo>
                    <a:pt x="842" y="36"/>
                  </a:lnTo>
                  <a:lnTo>
                    <a:pt x="838" y="33"/>
                  </a:lnTo>
                  <a:lnTo>
                    <a:pt x="835" y="33"/>
                  </a:lnTo>
                  <a:lnTo>
                    <a:pt x="835" y="33"/>
                  </a:lnTo>
                  <a:lnTo>
                    <a:pt x="828" y="40"/>
                  </a:lnTo>
                  <a:lnTo>
                    <a:pt x="826" y="43"/>
                  </a:lnTo>
                  <a:lnTo>
                    <a:pt x="826" y="45"/>
                  </a:lnTo>
                  <a:lnTo>
                    <a:pt x="819" y="64"/>
                  </a:lnTo>
                  <a:lnTo>
                    <a:pt x="819" y="66"/>
                  </a:lnTo>
                  <a:lnTo>
                    <a:pt x="819" y="66"/>
                  </a:lnTo>
                  <a:lnTo>
                    <a:pt x="816" y="66"/>
                  </a:lnTo>
                  <a:lnTo>
                    <a:pt x="816" y="69"/>
                  </a:lnTo>
                  <a:lnTo>
                    <a:pt x="814" y="71"/>
                  </a:lnTo>
                  <a:lnTo>
                    <a:pt x="814" y="71"/>
                  </a:lnTo>
                  <a:lnTo>
                    <a:pt x="814" y="71"/>
                  </a:lnTo>
                  <a:lnTo>
                    <a:pt x="812" y="71"/>
                  </a:lnTo>
                  <a:lnTo>
                    <a:pt x="812" y="71"/>
                  </a:lnTo>
                  <a:lnTo>
                    <a:pt x="809" y="71"/>
                  </a:lnTo>
                  <a:lnTo>
                    <a:pt x="809" y="71"/>
                  </a:lnTo>
                  <a:lnTo>
                    <a:pt x="809" y="69"/>
                  </a:lnTo>
                  <a:lnTo>
                    <a:pt x="809" y="69"/>
                  </a:lnTo>
                  <a:lnTo>
                    <a:pt x="809" y="69"/>
                  </a:lnTo>
                  <a:lnTo>
                    <a:pt x="809" y="69"/>
                  </a:lnTo>
                  <a:lnTo>
                    <a:pt x="807" y="69"/>
                  </a:lnTo>
                  <a:lnTo>
                    <a:pt x="807" y="66"/>
                  </a:lnTo>
                  <a:lnTo>
                    <a:pt x="807" y="66"/>
                  </a:lnTo>
                  <a:lnTo>
                    <a:pt x="807" y="66"/>
                  </a:lnTo>
                  <a:lnTo>
                    <a:pt x="807" y="66"/>
                  </a:lnTo>
                  <a:lnTo>
                    <a:pt x="807" y="66"/>
                  </a:lnTo>
                  <a:lnTo>
                    <a:pt x="805" y="66"/>
                  </a:lnTo>
                  <a:lnTo>
                    <a:pt x="805" y="66"/>
                  </a:lnTo>
                  <a:lnTo>
                    <a:pt x="802" y="66"/>
                  </a:lnTo>
                  <a:lnTo>
                    <a:pt x="802" y="66"/>
                  </a:lnTo>
                  <a:lnTo>
                    <a:pt x="802" y="66"/>
                  </a:lnTo>
                  <a:lnTo>
                    <a:pt x="802" y="64"/>
                  </a:lnTo>
                  <a:lnTo>
                    <a:pt x="800" y="66"/>
                  </a:lnTo>
                  <a:lnTo>
                    <a:pt x="800" y="66"/>
                  </a:lnTo>
                  <a:lnTo>
                    <a:pt x="800" y="66"/>
                  </a:lnTo>
                  <a:lnTo>
                    <a:pt x="798" y="69"/>
                  </a:lnTo>
                  <a:lnTo>
                    <a:pt x="795" y="69"/>
                  </a:lnTo>
                  <a:lnTo>
                    <a:pt x="793" y="69"/>
                  </a:lnTo>
                  <a:lnTo>
                    <a:pt x="793" y="69"/>
                  </a:lnTo>
                  <a:lnTo>
                    <a:pt x="790" y="71"/>
                  </a:lnTo>
                  <a:lnTo>
                    <a:pt x="788" y="74"/>
                  </a:lnTo>
                  <a:lnTo>
                    <a:pt x="786" y="74"/>
                  </a:lnTo>
                  <a:lnTo>
                    <a:pt x="786" y="74"/>
                  </a:lnTo>
                  <a:lnTo>
                    <a:pt x="783" y="76"/>
                  </a:lnTo>
                  <a:lnTo>
                    <a:pt x="781" y="81"/>
                  </a:lnTo>
                  <a:lnTo>
                    <a:pt x="779" y="83"/>
                  </a:lnTo>
                  <a:lnTo>
                    <a:pt x="779" y="85"/>
                  </a:lnTo>
                  <a:lnTo>
                    <a:pt x="779" y="85"/>
                  </a:lnTo>
                  <a:lnTo>
                    <a:pt x="776" y="88"/>
                  </a:lnTo>
                  <a:lnTo>
                    <a:pt x="776" y="90"/>
                  </a:lnTo>
                  <a:lnTo>
                    <a:pt x="776" y="90"/>
                  </a:lnTo>
                  <a:lnTo>
                    <a:pt x="776" y="90"/>
                  </a:lnTo>
                  <a:lnTo>
                    <a:pt x="776" y="90"/>
                  </a:lnTo>
                  <a:lnTo>
                    <a:pt x="771" y="95"/>
                  </a:lnTo>
                  <a:lnTo>
                    <a:pt x="769" y="95"/>
                  </a:lnTo>
                  <a:lnTo>
                    <a:pt x="769" y="95"/>
                  </a:lnTo>
                  <a:lnTo>
                    <a:pt x="769" y="95"/>
                  </a:lnTo>
                  <a:lnTo>
                    <a:pt x="769" y="95"/>
                  </a:lnTo>
                  <a:lnTo>
                    <a:pt x="767" y="95"/>
                  </a:lnTo>
                  <a:lnTo>
                    <a:pt x="767" y="95"/>
                  </a:lnTo>
                  <a:lnTo>
                    <a:pt x="767" y="95"/>
                  </a:lnTo>
                  <a:lnTo>
                    <a:pt x="767" y="95"/>
                  </a:lnTo>
                  <a:lnTo>
                    <a:pt x="767" y="92"/>
                  </a:lnTo>
                  <a:lnTo>
                    <a:pt x="764" y="92"/>
                  </a:lnTo>
                  <a:lnTo>
                    <a:pt x="764" y="92"/>
                  </a:lnTo>
                  <a:lnTo>
                    <a:pt x="764" y="90"/>
                  </a:lnTo>
                  <a:lnTo>
                    <a:pt x="764" y="90"/>
                  </a:lnTo>
                  <a:lnTo>
                    <a:pt x="764" y="88"/>
                  </a:lnTo>
                  <a:lnTo>
                    <a:pt x="764" y="88"/>
                  </a:lnTo>
                  <a:lnTo>
                    <a:pt x="764" y="88"/>
                  </a:lnTo>
                  <a:lnTo>
                    <a:pt x="764" y="88"/>
                  </a:lnTo>
                  <a:lnTo>
                    <a:pt x="762" y="85"/>
                  </a:lnTo>
                  <a:lnTo>
                    <a:pt x="762" y="85"/>
                  </a:lnTo>
                  <a:lnTo>
                    <a:pt x="762" y="85"/>
                  </a:lnTo>
                  <a:lnTo>
                    <a:pt x="760" y="85"/>
                  </a:lnTo>
                  <a:lnTo>
                    <a:pt x="757" y="88"/>
                  </a:lnTo>
                  <a:lnTo>
                    <a:pt x="755" y="90"/>
                  </a:lnTo>
                  <a:lnTo>
                    <a:pt x="748" y="95"/>
                  </a:lnTo>
                  <a:lnTo>
                    <a:pt x="748" y="95"/>
                  </a:lnTo>
                  <a:lnTo>
                    <a:pt x="748" y="95"/>
                  </a:lnTo>
                  <a:lnTo>
                    <a:pt x="748" y="95"/>
                  </a:lnTo>
                  <a:lnTo>
                    <a:pt x="748" y="97"/>
                  </a:lnTo>
                  <a:lnTo>
                    <a:pt x="748" y="97"/>
                  </a:lnTo>
                  <a:lnTo>
                    <a:pt x="748" y="97"/>
                  </a:lnTo>
                  <a:lnTo>
                    <a:pt x="745" y="100"/>
                  </a:lnTo>
                  <a:lnTo>
                    <a:pt x="745" y="100"/>
                  </a:lnTo>
                  <a:lnTo>
                    <a:pt x="745" y="102"/>
                  </a:lnTo>
                  <a:lnTo>
                    <a:pt x="745" y="102"/>
                  </a:lnTo>
                  <a:lnTo>
                    <a:pt x="745" y="102"/>
                  </a:lnTo>
                  <a:lnTo>
                    <a:pt x="745" y="102"/>
                  </a:lnTo>
                  <a:lnTo>
                    <a:pt x="743" y="102"/>
                  </a:lnTo>
                  <a:lnTo>
                    <a:pt x="743" y="102"/>
                  </a:lnTo>
                  <a:lnTo>
                    <a:pt x="741" y="102"/>
                  </a:lnTo>
                  <a:lnTo>
                    <a:pt x="741" y="102"/>
                  </a:lnTo>
                  <a:lnTo>
                    <a:pt x="738" y="102"/>
                  </a:lnTo>
                  <a:lnTo>
                    <a:pt x="738" y="102"/>
                  </a:lnTo>
                  <a:lnTo>
                    <a:pt x="736" y="102"/>
                  </a:lnTo>
                  <a:lnTo>
                    <a:pt x="736" y="102"/>
                  </a:lnTo>
                  <a:lnTo>
                    <a:pt x="736" y="102"/>
                  </a:lnTo>
                  <a:lnTo>
                    <a:pt x="734" y="104"/>
                  </a:lnTo>
                  <a:lnTo>
                    <a:pt x="734" y="104"/>
                  </a:lnTo>
                  <a:lnTo>
                    <a:pt x="734" y="104"/>
                  </a:lnTo>
                  <a:lnTo>
                    <a:pt x="734" y="104"/>
                  </a:lnTo>
                  <a:lnTo>
                    <a:pt x="734" y="107"/>
                  </a:lnTo>
                  <a:lnTo>
                    <a:pt x="734" y="107"/>
                  </a:lnTo>
                  <a:lnTo>
                    <a:pt x="736" y="107"/>
                  </a:lnTo>
                  <a:lnTo>
                    <a:pt x="736" y="109"/>
                  </a:lnTo>
                  <a:lnTo>
                    <a:pt x="736" y="109"/>
                  </a:lnTo>
                  <a:lnTo>
                    <a:pt x="736" y="111"/>
                  </a:lnTo>
                  <a:lnTo>
                    <a:pt x="736" y="111"/>
                  </a:lnTo>
                  <a:lnTo>
                    <a:pt x="736" y="114"/>
                  </a:lnTo>
                  <a:lnTo>
                    <a:pt x="736" y="114"/>
                  </a:lnTo>
                  <a:lnTo>
                    <a:pt x="736" y="114"/>
                  </a:lnTo>
                  <a:lnTo>
                    <a:pt x="734" y="116"/>
                  </a:lnTo>
                  <a:lnTo>
                    <a:pt x="734" y="121"/>
                  </a:lnTo>
                  <a:lnTo>
                    <a:pt x="731" y="123"/>
                  </a:lnTo>
                  <a:lnTo>
                    <a:pt x="729" y="123"/>
                  </a:lnTo>
                  <a:lnTo>
                    <a:pt x="729" y="123"/>
                  </a:lnTo>
                  <a:lnTo>
                    <a:pt x="727" y="123"/>
                  </a:lnTo>
                  <a:lnTo>
                    <a:pt x="724" y="123"/>
                  </a:lnTo>
                  <a:lnTo>
                    <a:pt x="722" y="123"/>
                  </a:lnTo>
                  <a:lnTo>
                    <a:pt x="722" y="123"/>
                  </a:lnTo>
                  <a:lnTo>
                    <a:pt x="722" y="126"/>
                  </a:lnTo>
                  <a:lnTo>
                    <a:pt x="717" y="128"/>
                  </a:lnTo>
                  <a:lnTo>
                    <a:pt x="712" y="130"/>
                  </a:lnTo>
                  <a:lnTo>
                    <a:pt x="712" y="130"/>
                  </a:lnTo>
                  <a:lnTo>
                    <a:pt x="712" y="130"/>
                  </a:lnTo>
                  <a:lnTo>
                    <a:pt x="710" y="133"/>
                  </a:lnTo>
                  <a:lnTo>
                    <a:pt x="708" y="135"/>
                  </a:lnTo>
                  <a:lnTo>
                    <a:pt x="705" y="135"/>
                  </a:lnTo>
                  <a:lnTo>
                    <a:pt x="705" y="135"/>
                  </a:lnTo>
                  <a:lnTo>
                    <a:pt x="705" y="137"/>
                  </a:lnTo>
                  <a:lnTo>
                    <a:pt x="705" y="137"/>
                  </a:lnTo>
                  <a:lnTo>
                    <a:pt x="703" y="140"/>
                  </a:lnTo>
                  <a:lnTo>
                    <a:pt x="701" y="142"/>
                  </a:lnTo>
                  <a:lnTo>
                    <a:pt x="701" y="142"/>
                  </a:lnTo>
                  <a:lnTo>
                    <a:pt x="701" y="142"/>
                  </a:lnTo>
                  <a:lnTo>
                    <a:pt x="698" y="142"/>
                  </a:lnTo>
                  <a:lnTo>
                    <a:pt x="698" y="142"/>
                  </a:lnTo>
                  <a:lnTo>
                    <a:pt x="698" y="145"/>
                  </a:lnTo>
                  <a:lnTo>
                    <a:pt x="696" y="145"/>
                  </a:lnTo>
                  <a:lnTo>
                    <a:pt x="696" y="147"/>
                  </a:lnTo>
                  <a:lnTo>
                    <a:pt x="693" y="147"/>
                  </a:lnTo>
                  <a:lnTo>
                    <a:pt x="693" y="149"/>
                  </a:lnTo>
                  <a:lnTo>
                    <a:pt x="689" y="152"/>
                  </a:lnTo>
                  <a:lnTo>
                    <a:pt x="686" y="152"/>
                  </a:lnTo>
                  <a:lnTo>
                    <a:pt x="686" y="154"/>
                  </a:lnTo>
                  <a:lnTo>
                    <a:pt x="686" y="154"/>
                  </a:lnTo>
                  <a:lnTo>
                    <a:pt x="684" y="156"/>
                  </a:lnTo>
                  <a:lnTo>
                    <a:pt x="684" y="159"/>
                  </a:lnTo>
                  <a:lnTo>
                    <a:pt x="682" y="159"/>
                  </a:lnTo>
                  <a:lnTo>
                    <a:pt x="677" y="161"/>
                  </a:lnTo>
                  <a:lnTo>
                    <a:pt x="675" y="161"/>
                  </a:lnTo>
                  <a:lnTo>
                    <a:pt x="675" y="161"/>
                  </a:lnTo>
                  <a:lnTo>
                    <a:pt x="675" y="161"/>
                  </a:lnTo>
                  <a:lnTo>
                    <a:pt x="675" y="159"/>
                  </a:lnTo>
                  <a:lnTo>
                    <a:pt x="672" y="159"/>
                  </a:lnTo>
                  <a:lnTo>
                    <a:pt x="672" y="159"/>
                  </a:lnTo>
                  <a:lnTo>
                    <a:pt x="672" y="159"/>
                  </a:lnTo>
                  <a:lnTo>
                    <a:pt x="670" y="161"/>
                  </a:lnTo>
                  <a:lnTo>
                    <a:pt x="667" y="161"/>
                  </a:lnTo>
                  <a:lnTo>
                    <a:pt x="667" y="161"/>
                  </a:lnTo>
                  <a:lnTo>
                    <a:pt x="667" y="161"/>
                  </a:lnTo>
                  <a:lnTo>
                    <a:pt x="667" y="161"/>
                  </a:lnTo>
                  <a:lnTo>
                    <a:pt x="665" y="161"/>
                  </a:lnTo>
                  <a:lnTo>
                    <a:pt x="665" y="161"/>
                  </a:lnTo>
                  <a:lnTo>
                    <a:pt x="665" y="161"/>
                  </a:lnTo>
                  <a:lnTo>
                    <a:pt x="663" y="161"/>
                  </a:lnTo>
                  <a:lnTo>
                    <a:pt x="663" y="161"/>
                  </a:lnTo>
                  <a:lnTo>
                    <a:pt x="660" y="161"/>
                  </a:lnTo>
                  <a:lnTo>
                    <a:pt x="658" y="161"/>
                  </a:lnTo>
                  <a:lnTo>
                    <a:pt x="658" y="163"/>
                  </a:lnTo>
                  <a:lnTo>
                    <a:pt x="656" y="163"/>
                  </a:lnTo>
                  <a:lnTo>
                    <a:pt x="653" y="166"/>
                  </a:lnTo>
                  <a:lnTo>
                    <a:pt x="651" y="168"/>
                  </a:lnTo>
                  <a:lnTo>
                    <a:pt x="651" y="168"/>
                  </a:lnTo>
                  <a:lnTo>
                    <a:pt x="651" y="168"/>
                  </a:lnTo>
                  <a:lnTo>
                    <a:pt x="646" y="171"/>
                  </a:lnTo>
                  <a:lnTo>
                    <a:pt x="646" y="171"/>
                  </a:lnTo>
                  <a:lnTo>
                    <a:pt x="644" y="171"/>
                  </a:lnTo>
                  <a:lnTo>
                    <a:pt x="644" y="171"/>
                  </a:lnTo>
                  <a:lnTo>
                    <a:pt x="644" y="175"/>
                  </a:lnTo>
                  <a:lnTo>
                    <a:pt x="641" y="175"/>
                  </a:lnTo>
                  <a:lnTo>
                    <a:pt x="641" y="178"/>
                  </a:lnTo>
                  <a:lnTo>
                    <a:pt x="641" y="178"/>
                  </a:lnTo>
                  <a:lnTo>
                    <a:pt x="637" y="180"/>
                  </a:lnTo>
                  <a:lnTo>
                    <a:pt x="637" y="180"/>
                  </a:lnTo>
                  <a:lnTo>
                    <a:pt x="637" y="180"/>
                  </a:lnTo>
                  <a:lnTo>
                    <a:pt x="634" y="182"/>
                  </a:lnTo>
                  <a:lnTo>
                    <a:pt x="634" y="185"/>
                  </a:lnTo>
                  <a:lnTo>
                    <a:pt x="634" y="185"/>
                  </a:lnTo>
                  <a:lnTo>
                    <a:pt x="634" y="185"/>
                  </a:lnTo>
                  <a:lnTo>
                    <a:pt x="634" y="185"/>
                  </a:lnTo>
                  <a:lnTo>
                    <a:pt x="634" y="187"/>
                  </a:lnTo>
                  <a:lnTo>
                    <a:pt x="634" y="187"/>
                  </a:lnTo>
                  <a:lnTo>
                    <a:pt x="634" y="189"/>
                  </a:lnTo>
                  <a:lnTo>
                    <a:pt x="634" y="189"/>
                  </a:lnTo>
                  <a:lnTo>
                    <a:pt x="634" y="189"/>
                  </a:lnTo>
                  <a:lnTo>
                    <a:pt x="632" y="192"/>
                  </a:lnTo>
                  <a:lnTo>
                    <a:pt x="632" y="194"/>
                  </a:lnTo>
                  <a:lnTo>
                    <a:pt x="632" y="194"/>
                  </a:lnTo>
                  <a:lnTo>
                    <a:pt x="632" y="194"/>
                  </a:lnTo>
                  <a:lnTo>
                    <a:pt x="632" y="199"/>
                  </a:lnTo>
                  <a:lnTo>
                    <a:pt x="632" y="201"/>
                  </a:lnTo>
                  <a:lnTo>
                    <a:pt x="632" y="201"/>
                  </a:lnTo>
                  <a:lnTo>
                    <a:pt x="630" y="204"/>
                  </a:lnTo>
                  <a:lnTo>
                    <a:pt x="630" y="204"/>
                  </a:lnTo>
                  <a:lnTo>
                    <a:pt x="627" y="206"/>
                  </a:lnTo>
                  <a:lnTo>
                    <a:pt x="627" y="206"/>
                  </a:lnTo>
                  <a:lnTo>
                    <a:pt x="625" y="206"/>
                  </a:lnTo>
                  <a:lnTo>
                    <a:pt x="620" y="206"/>
                  </a:lnTo>
                  <a:lnTo>
                    <a:pt x="618" y="208"/>
                  </a:lnTo>
                  <a:lnTo>
                    <a:pt x="618" y="208"/>
                  </a:lnTo>
                  <a:lnTo>
                    <a:pt x="618" y="206"/>
                  </a:lnTo>
                  <a:lnTo>
                    <a:pt x="618" y="206"/>
                  </a:lnTo>
                  <a:lnTo>
                    <a:pt x="615" y="206"/>
                  </a:lnTo>
                  <a:lnTo>
                    <a:pt x="615" y="206"/>
                  </a:lnTo>
                  <a:lnTo>
                    <a:pt x="615" y="206"/>
                  </a:lnTo>
                  <a:lnTo>
                    <a:pt x="613" y="206"/>
                  </a:lnTo>
                  <a:lnTo>
                    <a:pt x="613" y="208"/>
                  </a:lnTo>
                  <a:lnTo>
                    <a:pt x="611" y="208"/>
                  </a:lnTo>
                  <a:lnTo>
                    <a:pt x="611" y="211"/>
                  </a:lnTo>
                  <a:lnTo>
                    <a:pt x="608" y="211"/>
                  </a:lnTo>
                  <a:lnTo>
                    <a:pt x="608" y="213"/>
                  </a:lnTo>
                  <a:lnTo>
                    <a:pt x="608" y="213"/>
                  </a:lnTo>
                  <a:lnTo>
                    <a:pt x="608" y="216"/>
                  </a:lnTo>
                  <a:lnTo>
                    <a:pt x="608" y="218"/>
                  </a:lnTo>
                  <a:lnTo>
                    <a:pt x="608" y="223"/>
                  </a:lnTo>
                  <a:lnTo>
                    <a:pt x="608" y="230"/>
                  </a:lnTo>
                  <a:lnTo>
                    <a:pt x="608" y="237"/>
                  </a:lnTo>
                  <a:lnTo>
                    <a:pt x="611" y="242"/>
                  </a:lnTo>
                  <a:lnTo>
                    <a:pt x="601" y="244"/>
                  </a:lnTo>
                  <a:lnTo>
                    <a:pt x="592" y="244"/>
                  </a:lnTo>
                  <a:lnTo>
                    <a:pt x="585" y="244"/>
                  </a:lnTo>
                  <a:lnTo>
                    <a:pt x="582" y="244"/>
                  </a:lnTo>
                  <a:lnTo>
                    <a:pt x="580" y="244"/>
                  </a:lnTo>
                  <a:lnTo>
                    <a:pt x="568" y="246"/>
                  </a:lnTo>
                  <a:lnTo>
                    <a:pt x="554" y="249"/>
                  </a:lnTo>
                  <a:lnTo>
                    <a:pt x="542" y="251"/>
                  </a:lnTo>
                  <a:lnTo>
                    <a:pt x="528" y="251"/>
                  </a:lnTo>
                  <a:lnTo>
                    <a:pt x="516" y="253"/>
                  </a:lnTo>
                  <a:lnTo>
                    <a:pt x="504" y="256"/>
                  </a:lnTo>
                  <a:lnTo>
                    <a:pt x="490" y="256"/>
                  </a:lnTo>
                  <a:lnTo>
                    <a:pt x="478" y="258"/>
                  </a:lnTo>
                  <a:lnTo>
                    <a:pt x="462" y="260"/>
                  </a:lnTo>
                  <a:lnTo>
                    <a:pt x="445" y="263"/>
                  </a:lnTo>
                  <a:lnTo>
                    <a:pt x="431" y="263"/>
                  </a:lnTo>
                  <a:lnTo>
                    <a:pt x="414" y="265"/>
                  </a:lnTo>
                  <a:lnTo>
                    <a:pt x="398" y="268"/>
                  </a:lnTo>
                  <a:lnTo>
                    <a:pt x="381" y="270"/>
                  </a:lnTo>
                  <a:lnTo>
                    <a:pt x="365" y="272"/>
                  </a:lnTo>
                  <a:lnTo>
                    <a:pt x="350" y="272"/>
                  </a:lnTo>
                  <a:lnTo>
                    <a:pt x="334" y="275"/>
                  </a:lnTo>
                  <a:lnTo>
                    <a:pt x="317" y="277"/>
                  </a:lnTo>
                  <a:lnTo>
                    <a:pt x="301" y="277"/>
                  </a:lnTo>
                  <a:lnTo>
                    <a:pt x="284" y="279"/>
                  </a:lnTo>
                  <a:lnTo>
                    <a:pt x="270" y="282"/>
                  </a:lnTo>
                  <a:lnTo>
                    <a:pt x="253" y="282"/>
                  </a:lnTo>
                  <a:lnTo>
                    <a:pt x="237" y="284"/>
                  </a:lnTo>
                  <a:lnTo>
                    <a:pt x="220" y="287"/>
                  </a:lnTo>
                  <a:lnTo>
                    <a:pt x="218" y="287"/>
                  </a:lnTo>
                  <a:lnTo>
                    <a:pt x="216" y="287"/>
                  </a:lnTo>
                  <a:lnTo>
                    <a:pt x="218" y="289"/>
                  </a:lnTo>
                  <a:lnTo>
                    <a:pt x="218" y="289"/>
                  </a:lnTo>
                  <a:lnTo>
                    <a:pt x="213" y="289"/>
                  </a:lnTo>
                  <a:lnTo>
                    <a:pt x="199" y="291"/>
                  </a:lnTo>
                  <a:lnTo>
                    <a:pt x="187" y="294"/>
                  </a:lnTo>
                  <a:lnTo>
                    <a:pt x="173" y="294"/>
                  </a:lnTo>
                  <a:lnTo>
                    <a:pt x="161" y="296"/>
                  </a:lnTo>
                  <a:lnTo>
                    <a:pt x="147" y="296"/>
                  </a:lnTo>
                  <a:lnTo>
                    <a:pt x="133" y="298"/>
                  </a:lnTo>
                  <a:lnTo>
                    <a:pt x="121" y="298"/>
                  </a:lnTo>
                  <a:lnTo>
                    <a:pt x="107" y="301"/>
                  </a:lnTo>
                  <a:lnTo>
                    <a:pt x="95" y="303"/>
                  </a:lnTo>
                  <a:lnTo>
                    <a:pt x="81" y="303"/>
                  </a:lnTo>
                  <a:lnTo>
                    <a:pt x="67" y="305"/>
                  </a:lnTo>
                  <a:lnTo>
                    <a:pt x="55" y="305"/>
                  </a:lnTo>
                  <a:lnTo>
                    <a:pt x="41" y="308"/>
                  </a:lnTo>
                  <a:lnTo>
                    <a:pt x="29" y="308"/>
                  </a:lnTo>
                  <a:lnTo>
                    <a:pt x="15" y="310"/>
                  </a:lnTo>
                  <a:lnTo>
                    <a:pt x="0" y="310"/>
                  </a:lnTo>
                  <a:lnTo>
                    <a:pt x="0" y="310"/>
                  </a:lnTo>
                  <a:lnTo>
                    <a:pt x="0" y="308"/>
                  </a:lnTo>
                  <a:lnTo>
                    <a:pt x="3" y="308"/>
                  </a:lnTo>
                  <a:lnTo>
                    <a:pt x="5" y="305"/>
                  </a:lnTo>
                  <a:lnTo>
                    <a:pt x="10" y="303"/>
                  </a:lnTo>
                  <a:lnTo>
                    <a:pt x="10" y="303"/>
                  </a:lnTo>
                  <a:lnTo>
                    <a:pt x="12" y="301"/>
                  </a:lnTo>
                  <a:lnTo>
                    <a:pt x="12" y="298"/>
                  </a:lnTo>
                  <a:lnTo>
                    <a:pt x="12" y="296"/>
                  </a:lnTo>
                  <a:lnTo>
                    <a:pt x="12" y="294"/>
                  </a:lnTo>
                  <a:lnTo>
                    <a:pt x="15" y="294"/>
                  </a:lnTo>
                  <a:lnTo>
                    <a:pt x="17" y="294"/>
                  </a:lnTo>
                  <a:lnTo>
                    <a:pt x="19" y="294"/>
                  </a:lnTo>
                  <a:lnTo>
                    <a:pt x="22" y="289"/>
                  </a:lnTo>
                  <a:lnTo>
                    <a:pt x="22" y="284"/>
                  </a:lnTo>
                  <a:lnTo>
                    <a:pt x="19" y="279"/>
                  </a:lnTo>
                  <a:lnTo>
                    <a:pt x="17" y="275"/>
                  </a:lnTo>
                  <a:lnTo>
                    <a:pt x="17" y="272"/>
                  </a:lnTo>
                  <a:lnTo>
                    <a:pt x="17" y="265"/>
                  </a:lnTo>
                  <a:lnTo>
                    <a:pt x="17" y="263"/>
                  </a:lnTo>
                  <a:lnTo>
                    <a:pt x="17" y="260"/>
                  </a:lnTo>
                  <a:lnTo>
                    <a:pt x="22" y="256"/>
                  </a:lnTo>
                  <a:lnTo>
                    <a:pt x="24" y="253"/>
                  </a:lnTo>
                  <a:lnTo>
                    <a:pt x="24" y="251"/>
                  </a:lnTo>
                  <a:lnTo>
                    <a:pt x="26" y="249"/>
                  </a:lnTo>
                  <a:lnTo>
                    <a:pt x="24" y="246"/>
                  </a:lnTo>
                  <a:lnTo>
                    <a:pt x="26" y="244"/>
                  </a:lnTo>
                  <a:lnTo>
                    <a:pt x="26" y="244"/>
                  </a:lnTo>
                  <a:lnTo>
                    <a:pt x="29" y="242"/>
                  </a:lnTo>
                  <a:lnTo>
                    <a:pt x="31" y="242"/>
                  </a:lnTo>
                  <a:lnTo>
                    <a:pt x="34" y="242"/>
                  </a:lnTo>
                  <a:lnTo>
                    <a:pt x="34" y="239"/>
                  </a:lnTo>
                  <a:lnTo>
                    <a:pt x="34" y="237"/>
                  </a:lnTo>
                  <a:lnTo>
                    <a:pt x="31" y="234"/>
                  </a:lnTo>
                  <a:lnTo>
                    <a:pt x="31" y="232"/>
                  </a:lnTo>
                  <a:lnTo>
                    <a:pt x="31" y="232"/>
                  </a:lnTo>
                  <a:lnTo>
                    <a:pt x="34" y="230"/>
                  </a:lnTo>
                  <a:lnTo>
                    <a:pt x="34" y="227"/>
                  </a:lnTo>
                  <a:lnTo>
                    <a:pt x="34" y="225"/>
                  </a:lnTo>
                  <a:lnTo>
                    <a:pt x="31" y="223"/>
                  </a:lnTo>
                  <a:lnTo>
                    <a:pt x="29" y="220"/>
                  </a:lnTo>
                  <a:lnTo>
                    <a:pt x="29" y="218"/>
                  </a:lnTo>
                  <a:lnTo>
                    <a:pt x="31" y="216"/>
                  </a:lnTo>
                  <a:lnTo>
                    <a:pt x="45" y="208"/>
                  </a:lnTo>
                  <a:lnTo>
                    <a:pt x="50" y="201"/>
                  </a:lnTo>
                  <a:lnTo>
                    <a:pt x="50" y="199"/>
                  </a:lnTo>
                  <a:lnTo>
                    <a:pt x="48" y="199"/>
                  </a:lnTo>
                  <a:lnTo>
                    <a:pt x="45" y="197"/>
                  </a:lnTo>
                  <a:lnTo>
                    <a:pt x="45" y="194"/>
                  </a:lnTo>
                  <a:lnTo>
                    <a:pt x="45" y="192"/>
                  </a:lnTo>
                  <a:lnTo>
                    <a:pt x="48" y="192"/>
                  </a:lnTo>
                  <a:lnTo>
                    <a:pt x="50" y="192"/>
                  </a:lnTo>
                  <a:lnTo>
                    <a:pt x="55" y="194"/>
                  </a:lnTo>
                  <a:lnTo>
                    <a:pt x="55" y="194"/>
                  </a:lnTo>
                  <a:lnTo>
                    <a:pt x="55" y="192"/>
                  </a:lnTo>
                  <a:lnTo>
                    <a:pt x="55" y="187"/>
                  </a:lnTo>
                  <a:lnTo>
                    <a:pt x="50" y="185"/>
                  </a:lnTo>
                  <a:lnTo>
                    <a:pt x="50" y="182"/>
                  </a:lnTo>
                  <a:lnTo>
                    <a:pt x="50" y="180"/>
                  </a:lnTo>
                  <a:lnTo>
                    <a:pt x="50" y="178"/>
                  </a:lnTo>
                  <a:lnTo>
                    <a:pt x="52" y="171"/>
                  </a:lnTo>
                  <a:lnTo>
                    <a:pt x="52" y="168"/>
                  </a:lnTo>
                  <a:lnTo>
                    <a:pt x="52" y="168"/>
                  </a:lnTo>
                  <a:lnTo>
                    <a:pt x="55" y="166"/>
                  </a:lnTo>
                  <a:lnTo>
                    <a:pt x="57" y="166"/>
                  </a:lnTo>
                  <a:lnTo>
                    <a:pt x="57" y="166"/>
                  </a:lnTo>
                  <a:lnTo>
                    <a:pt x="60" y="163"/>
                  </a:lnTo>
                  <a:lnTo>
                    <a:pt x="55" y="159"/>
                  </a:lnTo>
                  <a:lnTo>
                    <a:pt x="50" y="149"/>
                  </a:lnTo>
                  <a:lnTo>
                    <a:pt x="50" y="149"/>
                  </a:lnTo>
                  <a:lnTo>
                    <a:pt x="60" y="149"/>
                  </a:lnTo>
                  <a:lnTo>
                    <a:pt x="62" y="147"/>
                  </a:lnTo>
                  <a:lnTo>
                    <a:pt x="62" y="147"/>
                  </a:lnTo>
                  <a:lnTo>
                    <a:pt x="62" y="145"/>
                  </a:lnTo>
                  <a:lnTo>
                    <a:pt x="62" y="145"/>
                  </a:lnTo>
                  <a:lnTo>
                    <a:pt x="60" y="145"/>
                  </a:lnTo>
                  <a:lnTo>
                    <a:pt x="57" y="142"/>
                  </a:lnTo>
                  <a:lnTo>
                    <a:pt x="55" y="140"/>
                  </a:lnTo>
                  <a:lnTo>
                    <a:pt x="55" y="137"/>
                  </a:lnTo>
                  <a:lnTo>
                    <a:pt x="57" y="137"/>
                  </a:lnTo>
                  <a:lnTo>
                    <a:pt x="60" y="137"/>
                  </a:lnTo>
                  <a:lnTo>
                    <a:pt x="62" y="135"/>
                  </a:lnTo>
                  <a:lnTo>
                    <a:pt x="64" y="135"/>
                  </a:lnTo>
                  <a:lnTo>
                    <a:pt x="64" y="133"/>
                  </a:lnTo>
                  <a:lnTo>
                    <a:pt x="64" y="130"/>
                  </a:lnTo>
                  <a:lnTo>
                    <a:pt x="62" y="123"/>
                  </a:lnTo>
                  <a:lnTo>
                    <a:pt x="60" y="123"/>
                  </a:lnTo>
                  <a:lnTo>
                    <a:pt x="62" y="121"/>
                  </a:lnTo>
                  <a:lnTo>
                    <a:pt x="60" y="118"/>
                  </a:lnTo>
                  <a:lnTo>
                    <a:pt x="60" y="118"/>
                  </a:lnTo>
                  <a:lnTo>
                    <a:pt x="67" y="116"/>
                  </a:lnTo>
                  <a:lnTo>
                    <a:pt x="67" y="118"/>
                  </a:lnTo>
                  <a:lnTo>
                    <a:pt x="64" y="121"/>
                  </a:lnTo>
                  <a:lnTo>
                    <a:pt x="67" y="123"/>
                  </a:lnTo>
                  <a:lnTo>
                    <a:pt x="69" y="123"/>
                  </a:lnTo>
                  <a:lnTo>
                    <a:pt x="69" y="121"/>
                  </a:lnTo>
                  <a:lnTo>
                    <a:pt x="71" y="121"/>
                  </a:lnTo>
                  <a:lnTo>
                    <a:pt x="74" y="118"/>
                  </a:lnTo>
                  <a:lnTo>
                    <a:pt x="74" y="116"/>
                  </a:lnTo>
                  <a:lnTo>
                    <a:pt x="90" y="114"/>
                  </a:lnTo>
                  <a:lnTo>
                    <a:pt x="107" y="114"/>
                  </a:lnTo>
                  <a:lnTo>
                    <a:pt x="126" y="111"/>
                  </a:lnTo>
                  <a:lnTo>
                    <a:pt x="142" y="109"/>
                  </a:lnTo>
                  <a:lnTo>
                    <a:pt x="159" y="109"/>
                  </a:lnTo>
                  <a:lnTo>
                    <a:pt x="178" y="107"/>
                  </a:lnTo>
                  <a:lnTo>
                    <a:pt x="194" y="104"/>
                  </a:lnTo>
                  <a:lnTo>
                    <a:pt x="211" y="102"/>
                  </a:lnTo>
                  <a:lnTo>
                    <a:pt x="211" y="100"/>
                  </a:lnTo>
                  <a:lnTo>
                    <a:pt x="211" y="95"/>
                  </a:lnTo>
                  <a:lnTo>
                    <a:pt x="211" y="92"/>
                  </a:lnTo>
                  <a:lnTo>
                    <a:pt x="209" y="88"/>
                  </a:lnTo>
                  <a:lnTo>
                    <a:pt x="206" y="81"/>
                  </a:lnTo>
                  <a:lnTo>
                    <a:pt x="206" y="81"/>
                  </a:lnTo>
                  <a:lnTo>
                    <a:pt x="206" y="78"/>
                  </a:lnTo>
                  <a:lnTo>
                    <a:pt x="206" y="78"/>
                  </a:lnTo>
                  <a:lnTo>
                    <a:pt x="206" y="78"/>
                  </a:lnTo>
                  <a:lnTo>
                    <a:pt x="213" y="78"/>
                  </a:lnTo>
                  <a:lnTo>
                    <a:pt x="220" y="78"/>
                  </a:lnTo>
                  <a:lnTo>
                    <a:pt x="227" y="78"/>
                  </a:lnTo>
                  <a:lnTo>
                    <a:pt x="227" y="78"/>
                  </a:lnTo>
                  <a:lnTo>
                    <a:pt x="227" y="81"/>
                  </a:lnTo>
                  <a:lnTo>
                    <a:pt x="230" y="81"/>
                  </a:lnTo>
                  <a:lnTo>
                    <a:pt x="230" y="83"/>
                  </a:lnTo>
                  <a:lnTo>
                    <a:pt x="230" y="83"/>
                  </a:lnTo>
                  <a:lnTo>
                    <a:pt x="230" y="83"/>
                  </a:lnTo>
                  <a:lnTo>
                    <a:pt x="235" y="81"/>
                  </a:lnTo>
                  <a:lnTo>
                    <a:pt x="237" y="81"/>
                  </a:lnTo>
                  <a:lnTo>
                    <a:pt x="239" y="81"/>
                  </a:lnTo>
                  <a:lnTo>
                    <a:pt x="246" y="81"/>
                  </a:lnTo>
                  <a:lnTo>
                    <a:pt x="253" y="78"/>
                  </a:lnTo>
                  <a:lnTo>
                    <a:pt x="263" y="78"/>
                  </a:lnTo>
                  <a:lnTo>
                    <a:pt x="272" y="76"/>
                  </a:lnTo>
                  <a:lnTo>
                    <a:pt x="284" y="76"/>
                  </a:lnTo>
                  <a:lnTo>
                    <a:pt x="294" y="74"/>
                  </a:lnTo>
                  <a:lnTo>
                    <a:pt x="306" y="74"/>
                  </a:lnTo>
                  <a:lnTo>
                    <a:pt x="317" y="71"/>
                  </a:lnTo>
                  <a:lnTo>
                    <a:pt x="327" y="71"/>
                  </a:lnTo>
                  <a:lnTo>
                    <a:pt x="336" y="69"/>
                  </a:lnTo>
                  <a:lnTo>
                    <a:pt x="343" y="69"/>
                  </a:lnTo>
                  <a:lnTo>
                    <a:pt x="348" y="66"/>
                  </a:lnTo>
                  <a:lnTo>
                    <a:pt x="353" y="66"/>
                  </a:lnTo>
                  <a:lnTo>
                    <a:pt x="355" y="66"/>
                  </a:lnTo>
                  <a:lnTo>
                    <a:pt x="358" y="66"/>
                  </a:lnTo>
                  <a:lnTo>
                    <a:pt x="362" y="64"/>
                  </a:lnTo>
                  <a:lnTo>
                    <a:pt x="362" y="64"/>
                  </a:lnTo>
                  <a:lnTo>
                    <a:pt x="367" y="64"/>
                  </a:lnTo>
                  <a:lnTo>
                    <a:pt x="369" y="64"/>
                  </a:lnTo>
                  <a:lnTo>
                    <a:pt x="379" y="64"/>
                  </a:lnTo>
                  <a:lnTo>
                    <a:pt x="393" y="62"/>
                  </a:lnTo>
                  <a:lnTo>
                    <a:pt x="410" y="59"/>
                  </a:lnTo>
                  <a:lnTo>
                    <a:pt x="429" y="59"/>
                  </a:lnTo>
                  <a:lnTo>
                    <a:pt x="452" y="57"/>
                  </a:lnTo>
                  <a:lnTo>
                    <a:pt x="476" y="55"/>
                  </a:lnTo>
                  <a:lnTo>
                    <a:pt x="502" y="52"/>
                  </a:lnTo>
                  <a:lnTo>
                    <a:pt x="528" y="50"/>
                  </a:lnTo>
                  <a:lnTo>
                    <a:pt x="552" y="45"/>
                  </a:lnTo>
                  <a:lnTo>
                    <a:pt x="573" y="43"/>
                  </a:lnTo>
                  <a:lnTo>
                    <a:pt x="594" y="43"/>
                  </a:lnTo>
                  <a:lnTo>
                    <a:pt x="611" y="40"/>
                  </a:lnTo>
                  <a:lnTo>
                    <a:pt x="625" y="38"/>
                  </a:lnTo>
                  <a:lnTo>
                    <a:pt x="632" y="38"/>
                  </a:lnTo>
                  <a:lnTo>
                    <a:pt x="637" y="38"/>
                  </a:lnTo>
                  <a:lnTo>
                    <a:pt x="641" y="36"/>
                  </a:lnTo>
                  <a:lnTo>
                    <a:pt x="644" y="36"/>
                  </a:lnTo>
                  <a:lnTo>
                    <a:pt x="646" y="33"/>
                  </a:lnTo>
                  <a:lnTo>
                    <a:pt x="646" y="33"/>
                  </a:lnTo>
                  <a:close/>
                </a:path>
              </a:pathLst>
            </a:custGeom>
            <a:grpFill/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CCAE2BF2-A801-4953-9C7C-FA1FFD7AF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082" y="1592243"/>
              <a:ext cx="841772" cy="495300"/>
            </a:xfrm>
            <a:custGeom>
              <a:avLst/>
              <a:gdLst>
                <a:gd name="T0" fmla="*/ 686 w 707"/>
                <a:gd name="T1" fmla="*/ 12 h 416"/>
                <a:gd name="T2" fmla="*/ 679 w 707"/>
                <a:gd name="T3" fmla="*/ 23 h 416"/>
                <a:gd name="T4" fmla="*/ 663 w 707"/>
                <a:gd name="T5" fmla="*/ 38 h 416"/>
                <a:gd name="T6" fmla="*/ 670 w 707"/>
                <a:gd name="T7" fmla="*/ 52 h 416"/>
                <a:gd name="T8" fmla="*/ 691 w 707"/>
                <a:gd name="T9" fmla="*/ 68 h 416"/>
                <a:gd name="T10" fmla="*/ 700 w 707"/>
                <a:gd name="T11" fmla="*/ 78 h 416"/>
                <a:gd name="T12" fmla="*/ 703 w 707"/>
                <a:gd name="T13" fmla="*/ 189 h 416"/>
                <a:gd name="T14" fmla="*/ 693 w 707"/>
                <a:gd name="T15" fmla="*/ 296 h 416"/>
                <a:gd name="T16" fmla="*/ 693 w 707"/>
                <a:gd name="T17" fmla="*/ 303 h 416"/>
                <a:gd name="T18" fmla="*/ 698 w 707"/>
                <a:gd name="T19" fmla="*/ 310 h 416"/>
                <a:gd name="T20" fmla="*/ 698 w 707"/>
                <a:gd name="T21" fmla="*/ 322 h 416"/>
                <a:gd name="T22" fmla="*/ 696 w 707"/>
                <a:gd name="T23" fmla="*/ 324 h 416"/>
                <a:gd name="T24" fmla="*/ 696 w 707"/>
                <a:gd name="T25" fmla="*/ 326 h 416"/>
                <a:gd name="T26" fmla="*/ 698 w 707"/>
                <a:gd name="T27" fmla="*/ 329 h 416"/>
                <a:gd name="T28" fmla="*/ 705 w 707"/>
                <a:gd name="T29" fmla="*/ 331 h 416"/>
                <a:gd name="T30" fmla="*/ 707 w 707"/>
                <a:gd name="T31" fmla="*/ 341 h 416"/>
                <a:gd name="T32" fmla="*/ 703 w 707"/>
                <a:gd name="T33" fmla="*/ 350 h 416"/>
                <a:gd name="T34" fmla="*/ 705 w 707"/>
                <a:gd name="T35" fmla="*/ 355 h 416"/>
                <a:gd name="T36" fmla="*/ 703 w 707"/>
                <a:gd name="T37" fmla="*/ 359 h 416"/>
                <a:gd name="T38" fmla="*/ 700 w 707"/>
                <a:gd name="T39" fmla="*/ 367 h 416"/>
                <a:gd name="T40" fmla="*/ 698 w 707"/>
                <a:gd name="T41" fmla="*/ 371 h 416"/>
                <a:gd name="T42" fmla="*/ 696 w 707"/>
                <a:gd name="T43" fmla="*/ 376 h 416"/>
                <a:gd name="T44" fmla="*/ 696 w 707"/>
                <a:gd name="T45" fmla="*/ 378 h 416"/>
                <a:gd name="T46" fmla="*/ 691 w 707"/>
                <a:gd name="T47" fmla="*/ 388 h 416"/>
                <a:gd name="T48" fmla="*/ 700 w 707"/>
                <a:gd name="T49" fmla="*/ 397 h 416"/>
                <a:gd name="T50" fmla="*/ 703 w 707"/>
                <a:gd name="T51" fmla="*/ 400 h 416"/>
                <a:gd name="T52" fmla="*/ 703 w 707"/>
                <a:gd name="T53" fmla="*/ 404 h 416"/>
                <a:gd name="T54" fmla="*/ 705 w 707"/>
                <a:gd name="T55" fmla="*/ 407 h 416"/>
                <a:gd name="T56" fmla="*/ 696 w 707"/>
                <a:gd name="T57" fmla="*/ 414 h 416"/>
                <a:gd name="T58" fmla="*/ 686 w 707"/>
                <a:gd name="T59" fmla="*/ 402 h 416"/>
                <a:gd name="T60" fmla="*/ 686 w 707"/>
                <a:gd name="T61" fmla="*/ 397 h 416"/>
                <a:gd name="T62" fmla="*/ 677 w 707"/>
                <a:gd name="T63" fmla="*/ 395 h 416"/>
                <a:gd name="T64" fmla="*/ 663 w 707"/>
                <a:gd name="T65" fmla="*/ 388 h 416"/>
                <a:gd name="T66" fmla="*/ 653 w 707"/>
                <a:gd name="T67" fmla="*/ 385 h 416"/>
                <a:gd name="T68" fmla="*/ 639 w 707"/>
                <a:gd name="T69" fmla="*/ 378 h 416"/>
                <a:gd name="T70" fmla="*/ 608 w 707"/>
                <a:gd name="T71" fmla="*/ 376 h 416"/>
                <a:gd name="T72" fmla="*/ 592 w 707"/>
                <a:gd name="T73" fmla="*/ 376 h 416"/>
                <a:gd name="T74" fmla="*/ 575 w 707"/>
                <a:gd name="T75" fmla="*/ 378 h 416"/>
                <a:gd name="T76" fmla="*/ 570 w 707"/>
                <a:gd name="T77" fmla="*/ 385 h 416"/>
                <a:gd name="T78" fmla="*/ 556 w 707"/>
                <a:gd name="T79" fmla="*/ 383 h 416"/>
                <a:gd name="T80" fmla="*/ 532 w 707"/>
                <a:gd name="T81" fmla="*/ 369 h 416"/>
                <a:gd name="T82" fmla="*/ 518 w 707"/>
                <a:gd name="T83" fmla="*/ 362 h 416"/>
                <a:gd name="T84" fmla="*/ 431 w 707"/>
                <a:gd name="T85" fmla="*/ 362 h 416"/>
                <a:gd name="T86" fmla="*/ 334 w 707"/>
                <a:gd name="T87" fmla="*/ 362 h 416"/>
                <a:gd name="T88" fmla="*/ 239 w 707"/>
                <a:gd name="T89" fmla="*/ 362 h 416"/>
                <a:gd name="T90" fmla="*/ 145 w 707"/>
                <a:gd name="T91" fmla="*/ 359 h 416"/>
                <a:gd name="T92" fmla="*/ 48 w 707"/>
                <a:gd name="T93" fmla="*/ 357 h 416"/>
                <a:gd name="T94" fmla="*/ 3 w 707"/>
                <a:gd name="T95" fmla="*/ 310 h 416"/>
                <a:gd name="T96" fmla="*/ 5 w 707"/>
                <a:gd name="T97" fmla="*/ 217 h 416"/>
                <a:gd name="T98" fmla="*/ 7 w 707"/>
                <a:gd name="T99" fmla="*/ 128 h 416"/>
                <a:gd name="T100" fmla="*/ 12 w 707"/>
                <a:gd name="T101" fmla="*/ 78 h 416"/>
                <a:gd name="T102" fmla="*/ 14 w 707"/>
                <a:gd name="T103" fmla="*/ 0 h 416"/>
                <a:gd name="T104" fmla="*/ 142 w 707"/>
                <a:gd name="T105" fmla="*/ 2 h 416"/>
                <a:gd name="T106" fmla="*/ 267 w 707"/>
                <a:gd name="T107" fmla="*/ 4 h 416"/>
                <a:gd name="T108" fmla="*/ 393 w 707"/>
                <a:gd name="T109" fmla="*/ 4 h 416"/>
                <a:gd name="T110" fmla="*/ 518 w 707"/>
                <a:gd name="T111" fmla="*/ 4 h 416"/>
                <a:gd name="T112" fmla="*/ 646 w 707"/>
                <a:gd name="T113" fmla="*/ 2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07" h="416">
                  <a:moveTo>
                    <a:pt x="689" y="0"/>
                  </a:moveTo>
                  <a:lnTo>
                    <a:pt x="686" y="2"/>
                  </a:lnTo>
                  <a:lnTo>
                    <a:pt x="686" y="2"/>
                  </a:lnTo>
                  <a:lnTo>
                    <a:pt x="686" y="2"/>
                  </a:lnTo>
                  <a:lnTo>
                    <a:pt x="686" y="4"/>
                  </a:lnTo>
                  <a:lnTo>
                    <a:pt x="686" y="12"/>
                  </a:lnTo>
                  <a:lnTo>
                    <a:pt x="686" y="14"/>
                  </a:lnTo>
                  <a:lnTo>
                    <a:pt x="684" y="16"/>
                  </a:lnTo>
                  <a:lnTo>
                    <a:pt x="681" y="21"/>
                  </a:lnTo>
                  <a:lnTo>
                    <a:pt x="681" y="23"/>
                  </a:lnTo>
                  <a:lnTo>
                    <a:pt x="679" y="23"/>
                  </a:lnTo>
                  <a:lnTo>
                    <a:pt x="679" y="23"/>
                  </a:lnTo>
                  <a:lnTo>
                    <a:pt x="677" y="26"/>
                  </a:lnTo>
                  <a:lnTo>
                    <a:pt x="670" y="30"/>
                  </a:lnTo>
                  <a:lnTo>
                    <a:pt x="670" y="30"/>
                  </a:lnTo>
                  <a:lnTo>
                    <a:pt x="667" y="33"/>
                  </a:lnTo>
                  <a:lnTo>
                    <a:pt x="665" y="35"/>
                  </a:lnTo>
                  <a:lnTo>
                    <a:pt x="663" y="38"/>
                  </a:lnTo>
                  <a:lnTo>
                    <a:pt x="663" y="38"/>
                  </a:lnTo>
                  <a:lnTo>
                    <a:pt x="663" y="40"/>
                  </a:lnTo>
                  <a:lnTo>
                    <a:pt x="660" y="42"/>
                  </a:lnTo>
                  <a:lnTo>
                    <a:pt x="663" y="45"/>
                  </a:lnTo>
                  <a:lnTo>
                    <a:pt x="667" y="49"/>
                  </a:lnTo>
                  <a:lnTo>
                    <a:pt x="670" y="52"/>
                  </a:lnTo>
                  <a:lnTo>
                    <a:pt x="674" y="59"/>
                  </a:lnTo>
                  <a:lnTo>
                    <a:pt x="677" y="64"/>
                  </a:lnTo>
                  <a:lnTo>
                    <a:pt x="677" y="66"/>
                  </a:lnTo>
                  <a:lnTo>
                    <a:pt x="684" y="66"/>
                  </a:lnTo>
                  <a:lnTo>
                    <a:pt x="689" y="66"/>
                  </a:lnTo>
                  <a:lnTo>
                    <a:pt x="691" y="68"/>
                  </a:lnTo>
                  <a:lnTo>
                    <a:pt x="693" y="68"/>
                  </a:lnTo>
                  <a:lnTo>
                    <a:pt x="696" y="71"/>
                  </a:lnTo>
                  <a:lnTo>
                    <a:pt x="696" y="71"/>
                  </a:lnTo>
                  <a:lnTo>
                    <a:pt x="698" y="75"/>
                  </a:lnTo>
                  <a:lnTo>
                    <a:pt x="698" y="78"/>
                  </a:lnTo>
                  <a:lnTo>
                    <a:pt x="700" y="78"/>
                  </a:lnTo>
                  <a:lnTo>
                    <a:pt x="700" y="78"/>
                  </a:lnTo>
                  <a:lnTo>
                    <a:pt x="700" y="83"/>
                  </a:lnTo>
                  <a:lnTo>
                    <a:pt x="700" y="109"/>
                  </a:lnTo>
                  <a:lnTo>
                    <a:pt x="700" y="135"/>
                  </a:lnTo>
                  <a:lnTo>
                    <a:pt x="703" y="163"/>
                  </a:lnTo>
                  <a:lnTo>
                    <a:pt x="703" y="189"/>
                  </a:lnTo>
                  <a:lnTo>
                    <a:pt x="703" y="215"/>
                  </a:lnTo>
                  <a:lnTo>
                    <a:pt x="705" y="241"/>
                  </a:lnTo>
                  <a:lnTo>
                    <a:pt x="705" y="270"/>
                  </a:lnTo>
                  <a:lnTo>
                    <a:pt x="707" y="296"/>
                  </a:lnTo>
                  <a:lnTo>
                    <a:pt x="693" y="296"/>
                  </a:lnTo>
                  <a:lnTo>
                    <a:pt x="693" y="296"/>
                  </a:lnTo>
                  <a:lnTo>
                    <a:pt x="693" y="298"/>
                  </a:lnTo>
                  <a:lnTo>
                    <a:pt x="693" y="298"/>
                  </a:lnTo>
                  <a:lnTo>
                    <a:pt x="693" y="298"/>
                  </a:lnTo>
                  <a:lnTo>
                    <a:pt x="693" y="300"/>
                  </a:lnTo>
                  <a:lnTo>
                    <a:pt x="693" y="300"/>
                  </a:lnTo>
                  <a:lnTo>
                    <a:pt x="693" y="303"/>
                  </a:lnTo>
                  <a:lnTo>
                    <a:pt x="693" y="303"/>
                  </a:lnTo>
                  <a:lnTo>
                    <a:pt x="693" y="305"/>
                  </a:lnTo>
                  <a:lnTo>
                    <a:pt x="696" y="305"/>
                  </a:lnTo>
                  <a:lnTo>
                    <a:pt x="696" y="307"/>
                  </a:lnTo>
                  <a:lnTo>
                    <a:pt x="698" y="307"/>
                  </a:lnTo>
                  <a:lnTo>
                    <a:pt x="698" y="310"/>
                  </a:lnTo>
                  <a:lnTo>
                    <a:pt x="698" y="310"/>
                  </a:lnTo>
                  <a:lnTo>
                    <a:pt x="700" y="310"/>
                  </a:lnTo>
                  <a:lnTo>
                    <a:pt x="700" y="317"/>
                  </a:lnTo>
                  <a:lnTo>
                    <a:pt x="700" y="319"/>
                  </a:lnTo>
                  <a:lnTo>
                    <a:pt x="698" y="322"/>
                  </a:lnTo>
                  <a:lnTo>
                    <a:pt x="698" y="322"/>
                  </a:lnTo>
                  <a:lnTo>
                    <a:pt x="698" y="322"/>
                  </a:lnTo>
                  <a:lnTo>
                    <a:pt x="698" y="322"/>
                  </a:lnTo>
                  <a:lnTo>
                    <a:pt x="696" y="322"/>
                  </a:lnTo>
                  <a:lnTo>
                    <a:pt x="696" y="322"/>
                  </a:lnTo>
                  <a:lnTo>
                    <a:pt x="696" y="322"/>
                  </a:lnTo>
                  <a:lnTo>
                    <a:pt x="696" y="324"/>
                  </a:lnTo>
                  <a:lnTo>
                    <a:pt x="696" y="324"/>
                  </a:lnTo>
                  <a:lnTo>
                    <a:pt x="698" y="324"/>
                  </a:lnTo>
                  <a:lnTo>
                    <a:pt x="698" y="326"/>
                  </a:lnTo>
                  <a:lnTo>
                    <a:pt x="698" y="326"/>
                  </a:lnTo>
                  <a:lnTo>
                    <a:pt x="698" y="326"/>
                  </a:lnTo>
                  <a:lnTo>
                    <a:pt x="696" y="326"/>
                  </a:lnTo>
                  <a:lnTo>
                    <a:pt x="696" y="329"/>
                  </a:lnTo>
                  <a:lnTo>
                    <a:pt x="696" y="329"/>
                  </a:lnTo>
                  <a:lnTo>
                    <a:pt x="696" y="329"/>
                  </a:lnTo>
                  <a:lnTo>
                    <a:pt x="698" y="329"/>
                  </a:lnTo>
                  <a:lnTo>
                    <a:pt x="698" y="329"/>
                  </a:lnTo>
                  <a:lnTo>
                    <a:pt x="698" y="329"/>
                  </a:lnTo>
                  <a:lnTo>
                    <a:pt x="700" y="329"/>
                  </a:lnTo>
                  <a:lnTo>
                    <a:pt x="703" y="331"/>
                  </a:lnTo>
                  <a:lnTo>
                    <a:pt x="703" y="331"/>
                  </a:lnTo>
                  <a:lnTo>
                    <a:pt x="703" y="329"/>
                  </a:lnTo>
                  <a:lnTo>
                    <a:pt x="705" y="329"/>
                  </a:lnTo>
                  <a:lnTo>
                    <a:pt x="705" y="331"/>
                  </a:lnTo>
                  <a:lnTo>
                    <a:pt x="705" y="331"/>
                  </a:lnTo>
                  <a:lnTo>
                    <a:pt x="705" y="331"/>
                  </a:lnTo>
                  <a:lnTo>
                    <a:pt x="705" y="333"/>
                  </a:lnTo>
                  <a:lnTo>
                    <a:pt x="707" y="338"/>
                  </a:lnTo>
                  <a:lnTo>
                    <a:pt x="707" y="338"/>
                  </a:lnTo>
                  <a:lnTo>
                    <a:pt x="707" y="341"/>
                  </a:lnTo>
                  <a:lnTo>
                    <a:pt x="707" y="341"/>
                  </a:lnTo>
                  <a:lnTo>
                    <a:pt x="707" y="341"/>
                  </a:lnTo>
                  <a:lnTo>
                    <a:pt x="707" y="348"/>
                  </a:lnTo>
                  <a:lnTo>
                    <a:pt x="707" y="348"/>
                  </a:lnTo>
                  <a:lnTo>
                    <a:pt x="705" y="348"/>
                  </a:lnTo>
                  <a:lnTo>
                    <a:pt x="703" y="350"/>
                  </a:lnTo>
                  <a:lnTo>
                    <a:pt x="703" y="352"/>
                  </a:lnTo>
                  <a:lnTo>
                    <a:pt x="703" y="352"/>
                  </a:lnTo>
                  <a:lnTo>
                    <a:pt x="703" y="352"/>
                  </a:lnTo>
                  <a:lnTo>
                    <a:pt x="703" y="352"/>
                  </a:lnTo>
                  <a:lnTo>
                    <a:pt x="703" y="355"/>
                  </a:lnTo>
                  <a:lnTo>
                    <a:pt x="705" y="355"/>
                  </a:lnTo>
                  <a:lnTo>
                    <a:pt x="703" y="355"/>
                  </a:lnTo>
                  <a:lnTo>
                    <a:pt x="703" y="357"/>
                  </a:lnTo>
                  <a:lnTo>
                    <a:pt x="703" y="357"/>
                  </a:lnTo>
                  <a:lnTo>
                    <a:pt x="703" y="357"/>
                  </a:lnTo>
                  <a:lnTo>
                    <a:pt x="703" y="357"/>
                  </a:lnTo>
                  <a:lnTo>
                    <a:pt x="703" y="359"/>
                  </a:lnTo>
                  <a:lnTo>
                    <a:pt x="703" y="362"/>
                  </a:lnTo>
                  <a:lnTo>
                    <a:pt x="703" y="362"/>
                  </a:lnTo>
                  <a:lnTo>
                    <a:pt x="703" y="362"/>
                  </a:lnTo>
                  <a:lnTo>
                    <a:pt x="700" y="364"/>
                  </a:lnTo>
                  <a:lnTo>
                    <a:pt x="700" y="364"/>
                  </a:lnTo>
                  <a:lnTo>
                    <a:pt x="700" y="367"/>
                  </a:lnTo>
                  <a:lnTo>
                    <a:pt x="700" y="369"/>
                  </a:lnTo>
                  <a:lnTo>
                    <a:pt x="700" y="371"/>
                  </a:lnTo>
                  <a:lnTo>
                    <a:pt x="700" y="371"/>
                  </a:lnTo>
                  <a:lnTo>
                    <a:pt x="700" y="371"/>
                  </a:lnTo>
                  <a:lnTo>
                    <a:pt x="700" y="371"/>
                  </a:lnTo>
                  <a:lnTo>
                    <a:pt x="698" y="371"/>
                  </a:lnTo>
                  <a:lnTo>
                    <a:pt x="698" y="374"/>
                  </a:lnTo>
                  <a:lnTo>
                    <a:pt x="698" y="374"/>
                  </a:lnTo>
                  <a:lnTo>
                    <a:pt x="698" y="376"/>
                  </a:lnTo>
                  <a:lnTo>
                    <a:pt x="698" y="376"/>
                  </a:lnTo>
                  <a:lnTo>
                    <a:pt x="698" y="376"/>
                  </a:lnTo>
                  <a:lnTo>
                    <a:pt x="696" y="376"/>
                  </a:lnTo>
                  <a:lnTo>
                    <a:pt x="696" y="376"/>
                  </a:lnTo>
                  <a:lnTo>
                    <a:pt x="696" y="376"/>
                  </a:lnTo>
                  <a:lnTo>
                    <a:pt x="696" y="378"/>
                  </a:lnTo>
                  <a:lnTo>
                    <a:pt x="696" y="378"/>
                  </a:lnTo>
                  <a:lnTo>
                    <a:pt x="696" y="378"/>
                  </a:lnTo>
                  <a:lnTo>
                    <a:pt x="696" y="378"/>
                  </a:lnTo>
                  <a:lnTo>
                    <a:pt x="696" y="381"/>
                  </a:lnTo>
                  <a:lnTo>
                    <a:pt x="696" y="381"/>
                  </a:lnTo>
                  <a:lnTo>
                    <a:pt x="693" y="383"/>
                  </a:lnTo>
                  <a:lnTo>
                    <a:pt x="693" y="385"/>
                  </a:lnTo>
                  <a:lnTo>
                    <a:pt x="693" y="385"/>
                  </a:lnTo>
                  <a:lnTo>
                    <a:pt x="691" y="388"/>
                  </a:lnTo>
                  <a:lnTo>
                    <a:pt x="693" y="388"/>
                  </a:lnTo>
                  <a:lnTo>
                    <a:pt x="693" y="390"/>
                  </a:lnTo>
                  <a:lnTo>
                    <a:pt x="693" y="393"/>
                  </a:lnTo>
                  <a:lnTo>
                    <a:pt x="696" y="393"/>
                  </a:lnTo>
                  <a:lnTo>
                    <a:pt x="696" y="393"/>
                  </a:lnTo>
                  <a:lnTo>
                    <a:pt x="700" y="397"/>
                  </a:lnTo>
                  <a:lnTo>
                    <a:pt x="703" y="397"/>
                  </a:lnTo>
                  <a:lnTo>
                    <a:pt x="703" y="397"/>
                  </a:lnTo>
                  <a:lnTo>
                    <a:pt x="703" y="400"/>
                  </a:lnTo>
                  <a:lnTo>
                    <a:pt x="703" y="400"/>
                  </a:lnTo>
                  <a:lnTo>
                    <a:pt x="703" y="400"/>
                  </a:lnTo>
                  <a:lnTo>
                    <a:pt x="703" y="400"/>
                  </a:lnTo>
                  <a:lnTo>
                    <a:pt x="703" y="402"/>
                  </a:lnTo>
                  <a:lnTo>
                    <a:pt x="700" y="402"/>
                  </a:lnTo>
                  <a:lnTo>
                    <a:pt x="700" y="402"/>
                  </a:lnTo>
                  <a:lnTo>
                    <a:pt x="703" y="402"/>
                  </a:lnTo>
                  <a:lnTo>
                    <a:pt x="703" y="402"/>
                  </a:lnTo>
                  <a:lnTo>
                    <a:pt x="703" y="404"/>
                  </a:lnTo>
                  <a:lnTo>
                    <a:pt x="705" y="404"/>
                  </a:lnTo>
                  <a:lnTo>
                    <a:pt x="705" y="404"/>
                  </a:lnTo>
                  <a:lnTo>
                    <a:pt x="705" y="404"/>
                  </a:lnTo>
                  <a:lnTo>
                    <a:pt x="705" y="407"/>
                  </a:lnTo>
                  <a:lnTo>
                    <a:pt x="705" y="407"/>
                  </a:lnTo>
                  <a:lnTo>
                    <a:pt x="705" y="407"/>
                  </a:lnTo>
                  <a:lnTo>
                    <a:pt x="705" y="409"/>
                  </a:lnTo>
                  <a:lnTo>
                    <a:pt x="705" y="409"/>
                  </a:lnTo>
                  <a:lnTo>
                    <a:pt x="707" y="409"/>
                  </a:lnTo>
                  <a:lnTo>
                    <a:pt x="707" y="412"/>
                  </a:lnTo>
                  <a:lnTo>
                    <a:pt x="707" y="416"/>
                  </a:lnTo>
                  <a:lnTo>
                    <a:pt x="696" y="414"/>
                  </a:lnTo>
                  <a:lnTo>
                    <a:pt x="693" y="414"/>
                  </a:lnTo>
                  <a:lnTo>
                    <a:pt x="693" y="412"/>
                  </a:lnTo>
                  <a:lnTo>
                    <a:pt x="693" y="409"/>
                  </a:lnTo>
                  <a:lnTo>
                    <a:pt x="691" y="407"/>
                  </a:lnTo>
                  <a:lnTo>
                    <a:pt x="686" y="404"/>
                  </a:lnTo>
                  <a:lnTo>
                    <a:pt x="686" y="402"/>
                  </a:lnTo>
                  <a:lnTo>
                    <a:pt x="686" y="402"/>
                  </a:lnTo>
                  <a:lnTo>
                    <a:pt x="686" y="400"/>
                  </a:lnTo>
                  <a:lnTo>
                    <a:pt x="686" y="400"/>
                  </a:lnTo>
                  <a:lnTo>
                    <a:pt x="686" y="397"/>
                  </a:lnTo>
                  <a:lnTo>
                    <a:pt x="686" y="397"/>
                  </a:lnTo>
                  <a:lnTo>
                    <a:pt x="686" y="397"/>
                  </a:lnTo>
                  <a:lnTo>
                    <a:pt x="684" y="395"/>
                  </a:lnTo>
                  <a:lnTo>
                    <a:pt x="684" y="395"/>
                  </a:lnTo>
                  <a:lnTo>
                    <a:pt x="679" y="397"/>
                  </a:lnTo>
                  <a:lnTo>
                    <a:pt x="679" y="397"/>
                  </a:lnTo>
                  <a:lnTo>
                    <a:pt x="677" y="395"/>
                  </a:lnTo>
                  <a:lnTo>
                    <a:pt x="677" y="395"/>
                  </a:lnTo>
                  <a:lnTo>
                    <a:pt x="677" y="395"/>
                  </a:lnTo>
                  <a:lnTo>
                    <a:pt x="674" y="393"/>
                  </a:lnTo>
                  <a:lnTo>
                    <a:pt x="674" y="393"/>
                  </a:lnTo>
                  <a:lnTo>
                    <a:pt x="674" y="390"/>
                  </a:lnTo>
                  <a:lnTo>
                    <a:pt x="672" y="390"/>
                  </a:lnTo>
                  <a:lnTo>
                    <a:pt x="663" y="388"/>
                  </a:lnTo>
                  <a:lnTo>
                    <a:pt x="660" y="388"/>
                  </a:lnTo>
                  <a:lnTo>
                    <a:pt x="660" y="388"/>
                  </a:lnTo>
                  <a:lnTo>
                    <a:pt x="660" y="388"/>
                  </a:lnTo>
                  <a:lnTo>
                    <a:pt x="658" y="385"/>
                  </a:lnTo>
                  <a:lnTo>
                    <a:pt x="655" y="385"/>
                  </a:lnTo>
                  <a:lnTo>
                    <a:pt x="653" y="385"/>
                  </a:lnTo>
                  <a:lnTo>
                    <a:pt x="653" y="385"/>
                  </a:lnTo>
                  <a:lnTo>
                    <a:pt x="648" y="385"/>
                  </a:lnTo>
                  <a:lnTo>
                    <a:pt x="646" y="383"/>
                  </a:lnTo>
                  <a:lnTo>
                    <a:pt x="644" y="383"/>
                  </a:lnTo>
                  <a:lnTo>
                    <a:pt x="641" y="381"/>
                  </a:lnTo>
                  <a:lnTo>
                    <a:pt x="639" y="378"/>
                  </a:lnTo>
                  <a:lnTo>
                    <a:pt x="636" y="376"/>
                  </a:lnTo>
                  <a:lnTo>
                    <a:pt x="634" y="374"/>
                  </a:lnTo>
                  <a:lnTo>
                    <a:pt x="632" y="374"/>
                  </a:lnTo>
                  <a:lnTo>
                    <a:pt x="629" y="371"/>
                  </a:lnTo>
                  <a:lnTo>
                    <a:pt x="610" y="376"/>
                  </a:lnTo>
                  <a:lnTo>
                    <a:pt x="608" y="376"/>
                  </a:lnTo>
                  <a:lnTo>
                    <a:pt x="601" y="374"/>
                  </a:lnTo>
                  <a:lnTo>
                    <a:pt x="599" y="376"/>
                  </a:lnTo>
                  <a:lnTo>
                    <a:pt x="596" y="378"/>
                  </a:lnTo>
                  <a:lnTo>
                    <a:pt x="594" y="378"/>
                  </a:lnTo>
                  <a:lnTo>
                    <a:pt x="592" y="376"/>
                  </a:lnTo>
                  <a:lnTo>
                    <a:pt x="592" y="376"/>
                  </a:lnTo>
                  <a:lnTo>
                    <a:pt x="589" y="376"/>
                  </a:lnTo>
                  <a:lnTo>
                    <a:pt x="584" y="376"/>
                  </a:lnTo>
                  <a:lnTo>
                    <a:pt x="580" y="376"/>
                  </a:lnTo>
                  <a:lnTo>
                    <a:pt x="577" y="376"/>
                  </a:lnTo>
                  <a:lnTo>
                    <a:pt x="575" y="376"/>
                  </a:lnTo>
                  <a:lnTo>
                    <a:pt x="575" y="378"/>
                  </a:lnTo>
                  <a:lnTo>
                    <a:pt x="575" y="378"/>
                  </a:lnTo>
                  <a:lnTo>
                    <a:pt x="573" y="381"/>
                  </a:lnTo>
                  <a:lnTo>
                    <a:pt x="573" y="383"/>
                  </a:lnTo>
                  <a:lnTo>
                    <a:pt x="573" y="383"/>
                  </a:lnTo>
                  <a:lnTo>
                    <a:pt x="573" y="383"/>
                  </a:lnTo>
                  <a:lnTo>
                    <a:pt x="570" y="385"/>
                  </a:lnTo>
                  <a:lnTo>
                    <a:pt x="568" y="385"/>
                  </a:lnTo>
                  <a:lnTo>
                    <a:pt x="566" y="385"/>
                  </a:lnTo>
                  <a:lnTo>
                    <a:pt x="563" y="385"/>
                  </a:lnTo>
                  <a:lnTo>
                    <a:pt x="556" y="383"/>
                  </a:lnTo>
                  <a:lnTo>
                    <a:pt x="556" y="383"/>
                  </a:lnTo>
                  <a:lnTo>
                    <a:pt x="556" y="383"/>
                  </a:lnTo>
                  <a:lnTo>
                    <a:pt x="554" y="381"/>
                  </a:lnTo>
                  <a:lnTo>
                    <a:pt x="542" y="376"/>
                  </a:lnTo>
                  <a:lnTo>
                    <a:pt x="537" y="374"/>
                  </a:lnTo>
                  <a:lnTo>
                    <a:pt x="532" y="371"/>
                  </a:lnTo>
                  <a:lnTo>
                    <a:pt x="532" y="369"/>
                  </a:lnTo>
                  <a:lnTo>
                    <a:pt x="532" y="369"/>
                  </a:lnTo>
                  <a:lnTo>
                    <a:pt x="530" y="369"/>
                  </a:lnTo>
                  <a:lnTo>
                    <a:pt x="521" y="364"/>
                  </a:lnTo>
                  <a:lnTo>
                    <a:pt x="521" y="364"/>
                  </a:lnTo>
                  <a:lnTo>
                    <a:pt x="518" y="362"/>
                  </a:lnTo>
                  <a:lnTo>
                    <a:pt x="518" y="362"/>
                  </a:lnTo>
                  <a:lnTo>
                    <a:pt x="518" y="362"/>
                  </a:lnTo>
                  <a:lnTo>
                    <a:pt x="509" y="362"/>
                  </a:lnTo>
                  <a:lnTo>
                    <a:pt x="495" y="362"/>
                  </a:lnTo>
                  <a:lnTo>
                    <a:pt x="478" y="362"/>
                  </a:lnTo>
                  <a:lnTo>
                    <a:pt x="461" y="362"/>
                  </a:lnTo>
                  <a:lnTo>
                    <a:pt x="447" y="362"/>
                  </a:lnTo>
                  <a:lnTo>
                    <a:pt x="431" y="362"/>
                  </a:lnTo>
                  <a:lnTo>
                    <a:pt x="414" y="362"/>
                  </a:lnTo>
                  <a:lnTo>
                    <a:pt x="398" y="362"/>
                  </a:lnTo>
                  <a:lnTo>
                    <a:pt x="383" y="362"/>
                  </a:lnTo>
                  <a:lnTo>
                    <a:pt x="367" y="362"/>
                  </a:lnTo>
                  <a:lnTo>
                    <a:pt x="350" y="362"/>
                  </a:lnTo>
                  <a:lnTo>
                    <a:pt x="334" y="362"/>
                  </a:lnTo>
                  <a:lnTo>
                    <a:pt x="320" y="362"/>
                  </a:lnTo>
                  <a:lnTo>
                    <a:pt x="303" y="362"/>
                  </a:lnTo>
                  <a:lnTo>
                    <a:pt x="286" y="362"/>
                  </a:lnTo>
                  <a:lnTo>
                    <a:pt x="270" y="362"/>
                  </a:lnTo>
                  <a:lnTo>
                    <a:pt x="256" y="362"/>
                  </a:lnTo>
                  <a:lnTo>
                    <a:pt x="239" y="362"/>
                  </a:lnTo>
                  <a:lnTo>
                    <a:pt x="223" y="359"/>
                  </a:lnTo>
                  <a:lnTo>
                    <a:pt x="208" y="359"/>
                  </a:lnTo>
                  <a:lnTo>
                    <a:pt x="192" y="359"/>
                  </a:lnTo>
                  <a:lnTo>
                    <a:pt x="175" y="359"/>
                  </a:lnTo>
                  <a:lnTo>
                    <a:pt x="159" y="359"/>
                  </a:lnTo>
                  <a:lnTo>
                    <a:pt x="145" y="359"/>
                  </a:lnTo>
                  <a:lnTo>
                    <a:pt x="128" y="359"/>
                  </a:lnTo>
                  <a:lnTo>
                    <a:pt x="111" y="357"/>
                  </a:lnTo>
                  <a:lnTo>
                    <a:pt x="95" y="357"/>
                  </a:lnTo>
                  <a:lnTo>
                    <a:pt x="81" y="357"/>
                  </a:lnTo>
                  <a:lnTo>
                    <a:pt x="64" y="357"/>
                  </a:lnTo>
                  <a:lnTo>
                    <a:pt x="48" y="357"/>
                  </a:lnTo>
                  <a:lnTo>
                    <a:pt x="31" y="357"/>
                  </a:lnTo>
                  <a:lnTo>
                    <a:pt x="17" y="355"/>
                  </a:lnTo>
                  <a:lnTo>
                    <a:pt x="0" y="355"/>
                  </a:lnTo>
                  <a:lnTo>
                    <a:pt x="0" y="341"/>
                  </a:lnTo>
                  <a:lnTo>
                    <a:pt x="0" y="324"/>
                  </a:lnTo>
                  <a:lnTo>
                    <a:pt x="3" y="310"/>
                  </a:lnTo>
                  <a:lnTo>
                    <a:pt x="3" y="293"/>
                  </a:lnTo>
                  <a:lnTo>
                    <a:pt x="3" y="279"/>
                  </a:lnTo>
                  <a:lnTo>
                    <a:pt x="3" y="262"/>
                  </a:lnTo>
                  <a:lnTo>
                    <a:pt x="5" y="248"/>
                  </a:lnTo>
                  <a:lnTo>
                    <a:pt x="5" y="234"/>
                  </a:lnTo>
                  <a:lnTo>
                    <a:pt x="5" y="217"/>
                  </a:lnTo>
                  <a:lnTo>
                    <a:pt x="5" y="203"/>
                  </a:lnTo>
                  <a:lnTo>
                    <a:pt x="5" y="187"/>
                  </a:lnTo>
                  <a:lnTo>
                    <a:pt x="7" y="172"/>
                  </a:lnTo>
                  <a:lnTo>
                    <a:pt x="7" y="158"/>
                  </a:lnTo>
                  <a:lnTo>
                    <a:pt x="7" y="142"/>
                  </a:lnTo>
                  <a:lnTo>
                    <a:pt x="7" y="128"/>
                  </a:lnTo>
                  <a:lnTo>
                    <a:pt x="7" y="111"/>
                  </a:lnTo>
                  <a:lnTo>
                    <a:pt x="12" y="113"/>
                  </a:lnTo>
                  <a:lnTo>
                    <a:pt x="12" y="111"/>
                  </a:lnTo>
                  <a:lnTo>
                    <a:pt x="12" y="104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4"/>
                  </a:lnTo>
                  <a:lnTo>
                    <a:pt x="14" y="52"/>
                  </a:lnTo>
                  <a:lnTo>
                    <a:pt x="14" y="38"/>
                  </a:lnTo>
                  <a:lnTo>
                    <a:pt x="14" y="26"/>
                  </a:lnTo>
                  <a:lnTo>
                    <a:pt x="14" y="12"/>
                  </a:lnTo>
                  <a:lnTo>
                    <a:pt x="14" y="0"/>
                  </a:lnTo>
                  <a:lnTo>
                    <a:pt x="36" y="0"/>
                  </a:lnTo>
                  <a:lnTo>
                    <a:pt x="57" y="0"/>
                  </a:lnTo>
                  <a:lnTo>
                    <a:pt x="78" y="0"/>
                  </a:lnTo>
                  <a:lnTo>
                    <a:pt x="100" y="2"/>
                  </a:lnTo>
                  <a:lnTo>
                    <a:pt x="121" y="2"/>
                  </a:lnTo>
                  <a:lnTo>
                    <a:pt x="142" y="2"/>
                  </a:lnTo>
                  <a:lnTo>
                    <a:pt x="161" y="2"/>
                  </a:lnTo>
                  <a:lnTo>
                    <a:pt x="182" y="4"/>
                  </a:lnTo>
                  <a:lnTo>
                    <a:pt x="204" y="4"/>
                  </a:lnTo>
                  <a:lnTo>
                    <a:pt x="225" y="4"/>
                  </a:lnTo>
                  <a:lnTo>
                    <a:pt x="246" y="4"/>
                  </a:lnTo>
                  <a:lnTo>
                    <a:pt x="267" y="4"/>
                  </a:lnTo>
                  <a:lnTo>
                    <a:pt x="289" y="4"/>
                  </a:lnTo>
                  <a:lnTo>
                    <a:pt x="310" y="4"/>
                  </a:lnTo>
                  <a:lnTo>
                    <a:pt x="329" y="4"/>
                  </a:lnTo>
                  <a:lnTo>
                    <a:pt x="350" y="4"/>
                  </a:lnTo>
                  <a:lnTo>
                    <a:pt x="372" y="4"/>
                  </a:lnTo>
                  <a:lnTo>
                    <a:pt x="393" y="4"/>
                  </a:lnTo>
                  <a:lnTo>
                    <a:pt x="414" y="4"/>
                  </a:lnTo>
                  <a:lnTo>
                    <a:pt x="435" y="4"/>
                  </a:lnTo>
                  <a:lnTo>
                    <a:pt x="457" y="4"/>
                  </a:lnTo>
                  <a:lnTo>
                    <a:pt x="478" y="4"/>
                  </a:lnTo>
                  <a:lnTo>
                    <a:pt x="499" y="4"/>
                  </a:lnTo>
                  <a:lnTo>
                    <a:pt x="518" y="4"/>
                  </a:lnTo>
                  <a:lnTo>
                    <a:pt x="540" y="4"/>
                  </a:lnTo>
                  <a:lnTo>
                    <a:pt x="561" y="4"/>
                  </a:lnTo>
                  <a:lnTo>
                    <a:pt x="582" y="2"/>
                  </a:lnTo>
                  <a:lnTo>
                    <a:pt x="603" y="2"/>
                  </a:lnTo>
                  <a:lnTo>
                    <a:pt x="625" y="2"/>
                  </a:lnTo>
                  <a:lnTo>
                    <a:pt x="646" y="2"/>
                  </a:lnTo>
                  <a:lnTo>
                    <a:pt x="667" y="2"/>
                  </a:lnTo>
                  <a:lnTo>
                    <a:pt x="689" y="0"/>
                  </a:lnTo>
                  <a:lnTo>
                    <a:pt x="689" y="0"/>
                  </a:lnTo>
                  <a:close/>
                </a:path>
              </a:pathLst>
            </a:custGeom>
            <a:solidFill>
              <a:schemeClr val="accent1"/>
            </a:solidFill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9F31E81C-18BB-4D21-A92C-6A24C70157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10391" y="2981703"/>
              <a:ext cx="603647" cy="450056"/>
            </a:xfrm>
            <a:custGeom>
              <a:avLst/>
              <a:gdLst>
                <a:gd name="T0" fmla="*/ 447 w 507"/>
                <a:gd name="T1" fmla="*/ 222 h 378"/>
                <a:gd name="T2" fmla="*/ 473 w 507"/>
                <a:gd name="T3" fmla="*/ 85 h 378"/>
                <a:gd name="T4" fmla="*/ 374 w 507"/>
                <a:gd name="T5" fmla="*/ 16 h 378"/>
                <a:gd name="T6" fmla="*/ 315 w 507"/>
                <a:gd name="T7" fmla="*/ 26 h 378"/>
                <a:gd name="T8" fmla="*/ 258 w 507"/>
                <a:gd name="T9" fmla="*/ 33 h 378"/>
                <a:gd name="T10" fmla="*/ 237 w 507"/>
                <a:gd name="T11" fmla="*/ 2 h 378"/>
                <a:gd name="T12" fmla="*/ 227 w 507"/>
                <a:gd name="T13" fmla="*/ 7 h 378"/>
                <a:gd name="T14" fmla="*/ 225 w 507"/>
                <a:gd name="T15" fmla="*/ 0 h 378"/>
                <a:gd name="T16" fmla="*/ 145 w 507"/>
                <a:gd name="T17" fmla="*/ 7 h 378"/>
                <a:gd name="T18" fmla="*/ 90 w 507"/>
                <a:gd name="T19" fmla="*/ 14 h 378"/>
                <a:gd name="T20" fmla="*/ 86 w 507"/>
                <a:gd name="T21" fmla="*/ 18 h 378"/>
                <a:gd name="T22" fmla="*/ 67 w 507"/>
                <a:gd name="T23" fmla="*/ 28 h 378"/>
                <a:gd name="T24" fmla="*/ 57 w 507"/>
                <a:gd name="T25" fmla="*/ 35 h 378"/>
                <a:gd name="T26" fmla="*/ 19 w 507"/>
                <a:gd name="T27" fmla="*/ 54 h 378"/>
                <a:gd name="T28" fmla="*/ 5 w 507"/>
                <a:gd name="T29" fmla="*/ 75 h 378"/>
                <a:gd name="T30" fmla="*/ 15 w 507"/>
                <a:gd name="T31" fmla="*/ 99 h 378"/>
                <a:gd name="T32" fmla="*/ 41 w 507"/>
                <a:gd name="T33" fmla="*/ 113 h 378"/>
                <a:gd name="T34" fmla="*/ 76 w 507"/>
                <a:gd name="T35" fmla="*/ 146 h 378"/>
                <a:gd name="T36" fmla="*/ 93 w 507"/>
                <a:gd name="T37" fmla="*/ 163 h 378"/>
                <a:gd name="T38" fmla="*/ 119 w 507"/>
                <a:gd name="T39" fmla="*/ 182 h 378"/>
                <a:gd name="T40" fmla="*/ 154 w 507"/>
                <a:gd name="T41" fmla="*/ 208 h 378"/>
                <a:gd name="T42" fmla="*/ 171 w 507"/>
                <a:gd name="T43" fmla="*/ 229 h 378"/>
                <a:gd name="T44" fmla="*/ 182 w 507"/>
                <a:gd name="T45" fmla="*/ 239 h 378"/>
                <a:gd name="T46" fmla="*/ 194 w 507"/>
                <a:gd name="T47" fmla="*/ 255 h 378"/>
                <a:gd name="T48" fmla="*/ 225 w 507"/>
                <a:gd name="T49" fmla="*/ 272 h 378"/>
                <a:gd name="T50" fmla="*/ 239 w 507"/>
                <a:gd name="T51" fmla="*/ 302 h 378"/>
                <a:gd name="T52" fmla="*/ 242 w 507"/>
                <a:gd name="T53" fmla="*/ 314 h 378"/>
                <a:gd name="T54" fmla="*/ 258 w 507"/>
                <a:gd name="T55" fmla="*/ 324 h 378"/>
                <a:gd name="T56" fmla="*/ 275 w 507"/>
                <a:gd name="T57" fmla="*/ 345 h 378"/>
                <a:gd name="T58" fmla="*/ 277 w 507"/>
                <a:gd name="T59" fmla="*/ 364 h 378"/>
                <a:gd name="T60" fmla="*/ 287 w 507"/>
                <a:gd name="T61" fmla="*/ 376 h 378"/>
                <a:gd name="T62" fmla="*/ 308 w 507"/>
                <a:gd name="T63" fmla="*/ 376 h 378"/>
                <a:gd name="T64" fmla="*/ 315 w 507"/>
                <a:gd name="T65" fmla="*/ 350 h 378"/>
                <a:gd name="T66" fmla="*/ 320 w 507"/>
                <a:gd name="T67" fmla="*/ 347 h 378"/>
                <a:gd name="T68" fmla="*/ 305 w 507"/>
                <a:gd name="T69" fmla="*/ 321 h 378"/>
                <a:gd name="T70" fmla="*/ 310 w 507"/>
                <a:gd name="T71" fmla="*/ 321 h 378"/>
                <a:gd name="T72" fmla="*/ 324 w 507"/>
                <a:gd name="T73" fmla="*/ 336 h 378"/>
                <a:gd name="T74" fmla="*/ 324 w 507"/>
                <a:gd name="T75" fmla="*/ 324 h 378"/>
                <a:gd name="T76" fmla="*/ 339 w 507"/>
                <a:gd name="T77" fmla="*/ 343 h 378"/>
                <a:gd name="T78" fmla="*/ 348 w 507"/>
                <a:gd name="T79" fmla="*/ 326 h 378"/>
                <a:gd name="T80" fmla="*/ 339 w 507"/>
                <a:gd name="T81" fmla="*/ 331 h 378"/>
                <a:gd name="T82" fmla="*/ 341 w 507"/>
                <a:gd name="T83" fmla="*/ 317 h 378"/>
                <a:gd name="T84" fmla="*/ 320 w 507"/>
                <a:gd name="T85" fmla="*/ 314 h 378"/>
                <a:gd name="T86" fmla="*/ 336 w 507"/>
                <a:gd name="T87" fmla="*/ 310 h 378"/>
                <a:gd name="T88" fmla="*/ 353 w 507"/>
                <a:gd name="T89" fmla="*/ 310 h 378"/>
                <a:gd name="T90" fmla="*/ 367 w 507"/>
                <a:gd name="T91" fmla="*/ 302 h 378"/>
                <a:gd name="T92" fmla="*/ 372 w 507"/>
                <a:gd name="T93" fmla="*/ 300 h 378"/>
                <a:gd name="T94" fmla="*/ 386 w 507"/>
                <a:gd name="T95" fmla="*/ 286 h 378"/>
                <a:gd name="T96" fmla="*/ 395 w 507"/>
                <a:gd name="T97" fmla="*/ 274 h 378"/>
                <a:gd name="T98" fmla="*/ 391 w 507"/>
                <a:gd name="T99" fmla="*/ 265 h 378"/>
                <a:gd name="T100" fmla="*/ 393 w 507"/>
                <a:gd name="T101" fmla="*/ 267 h 378"/>
                <a:gd name="T102" fmla="*/ 414 w 507"/>
                <a:gd name="T103" fmla="*/ 255 h 378"/>
                <a:gd name="T104" fmla="*/ 424 w 507"/>
                <a:gd name="T105" fmla="*/ 243 h 378"/>
                <a:gd name="T106" fmla="*/ 428 w 507"/>
                <a:gd name="T107" fmla="*/ 231 h 378"/>
                <a:gd name="T108" fmla="*/ 443 w 507"/>
                <a:gd name="T109" fmla="*/ 224 h 378"/>
                <a:gd name="T110" fmla="*/ 452 w 507"/>
                <a:gd name="T111" fmla="*/ 215 h 378"/>
                <a:gd name="T112" fmla="*/ 455 w 507"/>
                <a:gd name="T113" fmla="*/ 210 h 378"/>
                <a:gd name="T114" fmla="*/ 452 w 507"/>
                <a:gd name="T115" fmla="*/ 198 h 378"/>
                <a:gd name="T116" fmla="*/ 452 w 507"/>
                <a:gd name="T117" fmla="*/ 177 h 378"/>
                <a:gd name="T118" fmla="*/ 459 w 507"/>
                <a:gd name="T119" fmla="*/ 201 h 378"/>
                <a:gd name="T120" fmla="*/ 502 w 507"/>
                <a:gd name="T121" fmla="*/ 113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7" h="378">
                  <a:moveTo>
                    <a:pt x="445" y="222"/>
                  </a:moveTo>
                  <a:lnTo>
                    <a:pt x="445" y="224"/>
                  </a:lnTo>
                  <a:lnTo>
                    <a:pt x="445" y="227"/>
                  </a:lnTo>
                  <a:lnTo>
                    <a:pt x="443" y="229"/>
                  </a:lnTo>
                  <a:lnTo>
                    <a:pt x="445" y="231"/>
                  </a:lnTo>
                  <a:lnTo>
                    <a:pt x="445" y="231"/>
                  </a:lnTo>
                  <a:lnTo>
                    <a:pt x="445" y="224"/>
                  </a:lnTo>
                  <a:lnTo>
                    <a:pt x="445" y="224"/>
                  </a:lnTo>
                  <a:lnTo>
                    <a:pt x="447" y="224"/>
                  </a:lnTo>
                  <a:lnTo>
                    <a:pt x="447" y="222"/>
                  </a:lnTo>
                  <a:lnTo>
                    <a:pt x="447" y="222"/>
                  </a:lnTo>
                  <a:lnTo>
                    <a:pt x="445" y="222"/>
                  </a:lnTo>
                  <a:close/>
                  <a:moveTo>
                    <a:pt x="504" y="111"/>
                  </a:moveTo>
                  <a:lnTo>
                    <a:pt x="504" y="111"/>
                  </a:lnTo>
                  <a:lnTo>
                    <a:pt x="504" y="111"/>
                  </a:lnTo>
                  <a:lnTo>
                    <a:pt x="502" y="111"/>
                  </a:lnTo>
                  <a:lnTo>
                    <a:pt x="502" y="108"/>
                  </a:lnTo>
                  <a:lnTo>
                    <a:pt x="504" y="108"/>
                  </a:lnTo>
                  <a:lnTo>
                    <a:pt x="497" y="101"/>
                  </a:lnTo>
                  <a:lnTo>
                    <a:pt x="490" y="97"/>
                  </a:lnTo>
                  <a:lnTo>
                    <a:pt x="481" y="92"/>
                  </a:lnTo>
                  <a:lnTo>
                    <a:pt x="473" y="85"/>
                  </a:lnTo>
                  <a:lnTo>
                    <a:pt x="464" y="80"/>
                  </a:lnTo>
                  <a:lnTo>
                    <a:pt x="457" y="75"/>
                  </a:lnTo>
                  <a:lnTo>
                    <a:pt x="450" y="68"/>
                  </a:lnTo>
                  <a:lnTo>
                    <a:pt x="440" y="63"/>
                  </a:lnTo>
                  <a:lnTo>
                    <a:pt x="433" y="59"/>
                  </a:lnTo>
                  <a:lnTo>
                    <a:pt x="417" y="47"/>
                  </a:lnTo>
                  <a:lnTo>
                    <a:pt x="402" y="35"/>
                  </a:lnTo>
                  <a:lnTo>
                    <a:pt x="393" y="30"/>
                  </a:lnTo>
                  <a:lnTo>
                    <a:pt x="386" y="26"/>
                  </a:lnTo>
                  <a:lnTo>
                    <a:pt x="379" y="18"/>
                  </a:lnTo>
                  <a:lnTo>
                    <a:pt x="374" y="16"/>
                  </a:lnTo>
                  <a:lnTo>
                    <a:pt x="372" y="16"/>
                  </a:lnTo>
                  <a:lnTo>
                    <a:pt x="369" y="16"/>
                  </a:lnTo>
                  <a:lnTo>
                    <a:pt x="365" y="16"/>
                  </a:lnTo>
                  <a:lnTo>
                    <a:pt x="365" y="18"/>
                  </a:lnTo>
                  <a:lnTo>
                    <a:pt x="360" y="18"/>
                  </a:lnTo>
                  <a:lnTo>
                    <a:pt x="355" y="18"/>
                  </a:lnTo>
                  <a:lnTo>
                    <a:pt x="350" y="21"/>
                  </a:lnTo>
                  <a:lnTo>
                    <a:pt x="341" y="21"/>
                  </a:lnTo>
                  <a:lnTo>
                    <a:pt x="334" y="23"/>
                  </a:lnTo>
                  <a:lnTo>
                    <a:pt x="324" y="23"/>
                  </a:lnTo>
                  <a:lnTo>
                    <a:pt x="315" y="26"/>
                  </a:lnTo>
                  <a:lnTo>
                    <a:pt x="305" y="26"/>
                  </a:lnTo>
                  <a:lnTo>
                    <a:pt x="296" y="28"/>
                  </a:lnTo>
                  <a:lnTo>
                    <a:pt x="287" y="30"/>
                  </a:lnTo>
                  <a:lnTo>
                    <a:pt x="279" y="30"/>
                  </a:lnTo>
                  <a:lnTo>
                    <a:pt x="272" y="33"/>
                  </a:lnTo>
                  <a:lnTo>
                    <a:pt x="268" y="33"/>
                  </a:lnTo>
                  <a:lnTo>
                    <a:pt x="265" y="33"/>
                  </a:lnTo>
                  <a:lnTo>
                    <a:pt x="265" y="33"/>
                  </a:lnTo>
                  <a:lnTo>
                    <a:pt x="261" y="33"/>
                  </a:lnTo>
                  <a:lnTo>
                    <a:pt x="258" y="33"/>
                  </a:lnTo>
                  <a:lnTo>
                    <a:pt x="258" y="33"/>
                  </a:lnTo>
                  <a:lnTo>
                    <a:pt x="258" y="33"/>
                  </a:lnTo>
                  <a:lnTo>
                    <a:pt x="258" y="33"/>
                  </a:lnTo>
                  <a:lnTo>
                    <a:pt x="256" y="18"/>
                  </a:lnTo>
                  <a:lnTo>
                    <a:pt x="256" y="18"/>
                  </a:lnTo>
                  <a:lnTo>
                    <a:pt x="256" y="18"/>
                  </a:lnTo>
                  <a:lnTo>
                    <a:pt x="251" y="11"/>
                  </a:lnTo>
                  <a:lnTo>
                    <a:pt x="244" y="7"/>
                  </a:lnTo>
                  <a:lnTo>
                    <a:pt x="239" y="2"/>
                  </a:lnTo>
                  <a:lnTo>
                    <a:pt x="239" y="2"/>
                  </a:lnTo>
                  <a:lnTo>
                    <a:pt x="239" y="2"/>
                  </a:lnTo>
                  <a:lnTo>
                    <a:pt x="237" y="2"/>
                  </a:lnTo>
                  <a:lnTo>
                    <a:pt x="237" y="2"/>
                  </a:lnTo>
                  <a:lnTo>
                    <a:pt x="230" y="9"/>
                  </a:lnTo>
                  <a:lnTo>
                    <a:pt x="230" y="9"/>
                  </a:lnTo>
                  <a:lnTo>
                    <a:pt x="230" y="9"/>
                  </a:lnTo>
                  <a:lnTo>
                    <a:pt x="227" y="9"/>
                  </a:lnTo>
                  <a:lnTo>
                    <a:pt x="227" y="9"/>
                  </a:lnTo>
                  <a:lnTo>
                    <a:pt x="227" y="9"/>
                  </a:lnTo>
                  <a:lnTo>
                    <a:pt x="227" y="7"/>
                  </a:lnTo>
                  <a:lnTo>
                    <a:pt x="227" y="7"/>
                  </a:lnTo>
                  <a:lnTo>
                    <a:pt x="227" y="7"/>
                  </a:lnTo>
                  <a:lnTo>
                    <a:pt x="227" y="7"/>
                  </a:lnTo>
                  <a:lnTo>
                    <a:pt x="227" y="7"/>
                  </a:lnTo>
                  <a:lnTo>
                    <a:pt x="227" y="2"/>
                  </a:lnTo>
                  <a:lnTo>
                    <a:pt x="227" y="2"/>
                  </a:lnTo>
                  <a:lnTo>
                    <a:pt x="227" y="2"/>
                  </a:lnTo>
                  <a:lnTo>
                    <a:pt x="227" y="2"/>
                  </a:lnTo>
                  <a:lnTo>
                    <a:pt x="227" y="0"/>
                  </a:lnTo>
                  <a:lnTo>
                    <a:pt x="227" y="0"/>
                  </a:lnTo>
                  <a:lnTo>
                    <a:pt x="227" y="0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23" y="0"/>
                  </a:lnTo>
                  <a:lnTo>
                    <a:pt x="218" y="0"/>
                  </a:lnTo>
                  <a:lnTo>
                    <a:pt x="211" y="0"/>
                  </a:lnTo>
                  <a:lnTo>
                    <a:pt x="206" y="2"/>
                  </a:lnTo>
                  <a:lnTo>
                    <a:pt x="197" y="2"/>
                  </a:lnTo>
                  <a:lnTo>
                    <a:pt x="190" y="2"/>
                  </a:lnTo>
                  <a:lnTo>
                    <a:pt x="180" y="4"/>
                  </a:lnTo>
                  <a:lnTo>
                    <a:pt x="171" y="4"/>
                  </a:lnTo>
                  <a:lnTo>
                    <a:pt x="161" y="7"/>
                  </a:lnTo>
                  <a:lnTo>
                    <a:pt x="154" y="7"/>
                  </a:lnTo>
                  <a:lnTo>
                    <a:pt x="145" y="7"/>
                  </a:lnTo>
                  <a:lnTo>
                    <a:pt x="135" y="9"/>
                  </a:lnTo>
                  <a:lnTo>
                    <a:pt x="128" y="9"/>
                  </a:lnTo>
                  <a:lnTo>
                    <a:pt x="121" y="11"/>
                  </a:lnTo>
                  <a:lnTo>
                    <a:pt x="116" y="11"/>
                  </a:lnTo>
                  <a:lnTo>
                    <a:pt x="112" y="11"/>
                  </a:lnTo>
                  <a:lnTo>
                    <a:pt x="107" y="11"/>
                  </a:lnTo>
                  <a:lnTo>
                    <a:pt x="107" y="11"/>
                  </a:lnTo>
                  <a:lnTo>
                    <a:pt x="100" y="14"/>
                  </a:lnTo>
                  <a:lnTo>
                    <a:pt x="93" y="14"/>
                  </a:lnTo>
                  <a:lnTo>
                    <a:pt x="93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86" y="16"/>
                  </a:lnTo>
                  <a:lnTo>
                    <a:pt x="86" y="16"/>
                  </a:lnTo>
                  <a:lnTo>
                    <a:pt x="86" y="18"/>
                  </a:lnTo>
                  <a:lnTo>
                    <a:pt x="86" y="18"/>
                  </a:lnTo>
                  <a:lnTo>
                    <a:pt x="86" y="18"/>
                  </a:lnTo>
                  <a:lnTo>
                    <a:pt x="81" y="18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78" y="21"/>
                  </a:lnTo>
                  <a:lnTo>
                    <a:pt x="78" y="21"/>
                  </a:lnTo>
                  <a:lnTo>
                    <a:pt x="78" y="21"/>
                  </a:lnTo>
                  <a:lnTo>
                    <a:pt x="74" y="23"/>
                  </a:lnTo>
                  <a:lnTo>
                    <a:pt x="74" y="23"/>
                  </a:lnTo>
                  <a:lnTo>
                    <a:pt x="69" y="26"/>
                  </a:lnTo>
                  <a:lnTo>
                    <a:pt x="67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62" y="30"/>
                  </a:lnTo>
                  <a:lnTo>
                    <a:pt x="62" y="30"/>
                  </a:lnTo>
                  <a:lnTo>
                    <a:pt x="62" y="30"/>
                  </a:lnTo>
                  <a:lnTo>
                    <a:pt x="59" y="33"/>
                  </a:lnTo>
                  <a:lnTo>
                    <a:pt x="59" y="33"/>
                  </a:lnTo>
                  <a:lnTo>
                    <a:pt x="57" y="35"/>
                  </a:lnTo>
                  <a:lnTo>
                    <a:pt x="57" y="35"/>
                  </a:lnTo>
                  <a:lnTo>
                    <a:pt x="55" y="37"/>
                  </a:lnTo>
                  <a:lnTo>
                    <a:pt x="55" y="37"/>
                  </a:lnTo>
                  <a:lnTo>
                    <a:pt x="55" y="37"/>
                  </a:lnTo>
                  <a:lnTo>
                    <a:pt x="55" y="35"/>
                  </a:lnTo>
                  <a:lnTo>
                    <a:pt x="52" y="35"/>
                  </a:lnTo>
                  <a:lnTo>
                    <a:pt x="50" y="37"/>
                  </a:lnTo>
                  <a:lnTo>
                    <a:pt x="22" y="52"/>
                  </a:lnTo>
                  <a:lnTo>
                    <a:pt x="19" y="52"/>
                  </a:lnTo>
                  <a:lnTo>
                    <a:pt x="19" y="52"/>
                  </a:lnTo>
                  <a:lnTo>
                    <a:pt x="19" y="54"/>
                  </a:lnTo>
                  <a:lnTo>
                    <a:pt x="19" y="54"/>
                  </a:lnTo>
                  <a:lnTo>
                    <a:pt x="19" y="56"/>
                  </a:lnTo>
                  <a:lnTo>
                    <a:pt x="19" y="56"/>
                  </a:lnTo>
                  <a:lnTo>
                    <a:pt x="15" y="59"/>
                  </a:lnTo>
                  <a:lnTo>
                    <a:pt x="15" y="59"/>
                  </a:lnTo>
                  <a:lnTo>
                    <a:pt x="10" y="63"/>
                  </a:lnTo>
                  <a:lnTo>
                    <a:pt x="10" y="63"/>
                  </a:lnTo>
                  <a:lnTo>
                    <a:pt x="10" y="66"/>
                  </a:lnTo>
                  <a:lnTo>
                    <a:pt x="7" y="71"/>
                  </a:lnTo>
                  <a:lnTo>
                    <a:pt x="7" y="73"/>
                  </a:lnTo>
                  <a:lnTo>
                    <a:pt x="7" y="73"/>
                  </a:lnTo>
                  <a:lnTo>
                    <a:pt x="5" y="75"/>
                  </a:lnTo>
                  <a:lnTo>
                    <a:pt x="5" y="75"/>
                  </a:lnTo>
                  <a:lnTo>
                    <a:pt x="3" y="78"/>
                  </a:lnTo>
                  <a:lnTo>
                    <a:pt x="3" y="80"/>
                  </a:lnTo>
                  <a:lnTo>
                    <a:pt x="3" y="80"/>
                  </a:lnTo>
                  <a:lnTo>
                    <a:pt x="3" y="80"/>
                  </a:lnTo>
                  <a:lnTo>
                    <a:pt x="3" y="82"/>
                  </a:lnTo>
                  <a:lnTo>
                    <a:pt x="3" y="82"/>
                  </a:lnTo>
                  <a:lnTo>
                    <a:pt x="0" y="85"/>
                  </a:lnTo>
                  <a:lnTo>
                    <a:pt x="0" y="92"/>
                  </a:lnTo>
                  <a:lnTo>
                    <a:pt x="5" y="94"/>
                  </a:lnTo>
                  <a:lnTo>
                    <a:pt x="15" y="99"/>
                  </a:lnTo>
                  <a:lnTo>
                    <a:pt x="19" y="101"/>
                  </a:lnTo>
                  <a:lnTo>
                    <a:pt x="22" y="99"/>
                  </a:lnTo>
                  <a:lnTo>
                    <a:pt x="22" y="99"/>
                  </a:lnTo>
                  <a:lnTo>
                    <a:pt x="22" y="101"/>
                  </a:lnTo>
                  <a:lnTo>
                    <a:pt x="24" y="104"/>
                  </a:lnTo>
                  <a:lnTo>
                    <a:pt x="26" y="104"/>
                  </a:lnTo>
                  <a:lnTo>
                    <a:pt x="31" y="106"/>
                  </a:lnTo>
                  <a:lnTo>
                    <a:pt x="33" y="108"/>
                  </a:lnTo>
                  <a:lnTo>
                    <a:pt x="33" y="111"/>
                  </a:lnTo>
                  <a:lnTo>
                    <a:pt x="36" y="113"/>
                  </a:lnTo>
                  <a:lnTo>
                    <a:pt x="41" y="113"/>
                  </a:lnTo>
                  <a:lnTo>
                    <a:pt x="45" y="113"/>
                  </a:lnTo>
                  <a:lnTo>
                    <a:pt x="52" y="111"/>
                  </a:lnTo>
                  <a:lnTo>
                    <a:pt x="57" y="113"/>
                  </a:lnTo>
                  <a:lnTo>
                    <a:pt x="57" y="116"/>
                  </a:lnTo>
                  <a:lnTo>
                    <a:pt x="59" y="120"/>
                  </a:lnTo>
                  <a:lnTo>
                    <a:pt x="62" y="123"/>
                  </a:lnTo>
                  <a:lnTo>
                    <a:pt x="62" y="125"/>
                  </a:lnTo>
                  <a:lnTo>
                    <a:pt x="69" y="132"/>
                  </a:lnTo>
                  <a:lnTo>
                    <a:pt x="71" y="134"/>
                  </a:lnTo>
                  <a:lnTo>
                    <a:pt x="74" y="146"/>
                  </a:lnTo>
                  <a:lnTo>
                    <a:pt x="76" y="146"/>
                  </a:lnTo>
                  <a:lnTo>
                    <a:pt x="76" y="149"/>
                  </a:lnTo>
                  <a:lnTo>
                    <a:pt x="78" y="149"/>
                  </a:lnTo>
                  <a:lnTo>
                    <a:pt x="81" y="151"/>
                  </a:lnTo>
                  <a:lnTo>
                    <a:pt x="83" y="151"/>
                  </a:lnTo>
                  <a:lnTo>
                    <a:pt x="83" y="153"/>
                  </a:lnTo>
                  <a:lnTo>
                    <a:pt x="86" y="153"/>
                  </a:lnTo>
                  <a:lnTo>
                    <a:pt x="86" y="156"/>
                  </a:lnTo>
                  <a:lnTo>
                    <a:pt x="88" y="158"/>
                  </a:lnTo>
                  <a:lnTo>
                    <a:pt x="90" y="160"/>
                  </a:lnTo>
                  <a:lnTo>
                    <a:pt x="90" y="160"/>
                  </a:lnTo>
                  <a:lnTo>
                    <a:pt x="93" y="163"/>
                  </a:lnTo>
                  <a:lnTo>
                    <a:pt x="95" y="168"/>
                  </a:lnTo>
                  <a:lnTo>
                    <a:pt x="95" y="170"/>
                  </a:lnTo>
                  <a:lnTo>
                    <a:pt x="97" y="170"/>
                  </a:lnTo>
                  <a:lnTo>
                    <a:pt x="100" y="170"/>
                  </a:lnTo>
                  <a:lnTo>
                    <a:pt x="100" y="170"/>
                  </a:lnTo>
                  <a:lnTo>
                    <a:pt x="102" y="172"/>
                  </a:lnTo>
                  <a:lnTo>
                    <a:pt x="104" y="175"/>
                  </a:lnTo>
                  <a:lnTo>
                    <a:pt x="107" y="177"/>
                  </a:lnTo>
                  <a:lnTo>
                    <a:pt x="112" y="179"/>
                  </a:lnTo>
                  <a:lnTo>
                    <a:pt x="114" y="179"/>
                  </a:lnTo>
                  <a:lnTo>
                    <a:pt x="119" y="182"/>
                  </a:lnTo>
                  <a:lnTo>
                    <a:pt x="123" y="184"/>
                  </a:lnTo>
                  <a:lnTo>
                    <a:pt x="130" y="189"/>
                  </a:lnTo>
                  <a:lnTo>
                    <a:pt x="133" y="191"/>
                  </a:lnTo>
                  <a:lnTo>
                    <a:pt x="135" y="196"/>
                  </a:lnTo>
                  <a:lnTo>
                    <a:pt x="138" y="198"/>
                  </a:lnTo>
                  <a:lnTo>
                    <a:pt x="138" y="201"/>
                  </a:lnTo>
                  <a:lnTo>
                    <a:pt x="140" y="205"/>
                  </a:lnTo>
                  <a:lnTo>
                    <a:pt x="142" y="205"/>
                  </a:lnTo>
                  <a:lnTo>
                    <a:pt x="145" y="208"/>
                  </a:lnTo>
                  <a:lnTo>
                    <a:pt x="147" y="208"/>
                  </a:lnTo>
                  <a:lnTo>
                    <a:pt x="154" y="208"/>
                  </a:lnTo>
                  <a:lnTo>
                    <a:pt x="154" y="210"/>
                  </a:lnTo>
                  <a:lnTo>
                    <a:pt x="159" y="210"/>
                  </a:lnTo>
                  <a:lnTo>
                    <a:pt x="164" y="215"/>
                  </a:lnTo>
                  <a:lnTo>
                    <a:pt x="166" y="217"/>
                  </a:lnTo>
                  <a:lnTo>
                    <a:pt x="171" y="220"/>
                  </a:lnTo>
                  <a:lnTo>
                    <a:pt x="171" y="222"/>
                  </a:lnTo>
                  <a:lnTo>
                    <a:pt x="171" y="224"/>
                  </a:lnTo>
                  <a:lnTo>
                    <a:pt x="173" y="224"/>
                  </a:lnTo>
                  <a:lnTo>
                    <a:pt x="173" y="227"/>
                  </a:lnTo>
                  <a:lnTo>
                    <a:pt x="171" y="227"/>
                  </a:lnTo>
                  <a:lnTo>
                    <a:pt x="171" y="229"/>
                  </a:lnTo>
                  <a:lnTo>
                    <a:pt x="173" y="231"/>
                  </a:lnTo>
                  <a:lnTo>
                    <a:pt x="173" y="231"/>
                  </a:lnTo>
                  <a:lnTo>
                    <a:pt x="173" y="234"/>
                  </a:lnTo>
                  <a:lnTo>
                    <a:pt x="178" y="239"/>
                  </a:lnTo>
                  <a:lnTo>
                    <a:pt x="180" y="239"/>
                  </a:lnTo>
                  <a:lnTo>
                    <a:pt x="180" y="239"/>
                  </a:lnTo>
                  <a:lnTo>
                    <a:pt x="180" y="239"/>
                  </a:lnTo>
                  <a:lnTo>
                    <a:pt x="180" y="236"/>
                  </a:lnTo>
                  <a:lnTo>
                    <a:pt x="182" y="239"/>
                  </a:lnTo>
                  <a:lnTo>
                    <a:pt x="182" y="239"/>
                  </a:lnTo>
                  <a:lnTo>
                    <a:pt x="182" y="239"/>
                  </a:lnTo>
                  <a:lnTo>
                    <a:pt x="182" y="241"/>
                  </a:lnTo>
                  <a:lnTo>
                    <a:pt x="185" y="241"/>
                  </a:lnTo>
                  <a:lnTo>
                    <a:pt x="185" y="243"/>
                  </a:lnTo>
                  <a:lnTo>
                    <a:pt x="185" y="243"/>
                  </a:lnTo>
                  <a:lnTo>
                    <a:pt x="182" y="246"/>
                  </a:lnTo>
                  <a:lnTo>
                    <a:pt x="185" y="248"/>
                  </a:lnTo>
                  <a:lnTo>
                    <a:pt x="187" y="248"/>
                  </a:lnTo>
                  <a:lnTo>
                    <a:pt x="190" y="248"/>
                  </a:lnTo>
                  <a:lnTo>
                    <a:pt x="192" y="248"/>
                  </a:lnTo>
                  <a:lnTo>
                    <a:pt x="192" y="250"/>
                  </a:lnTo>
                  <a:lnTo>
                    <a:pt x="194" y="255"/>
                  </a:lnTo>
                  <a:lnTo>
                    <a:pt x="194" y="255"/>
                  </a:lnTo>
                  <a:lnTo>
                    <a:pt x="199" y="258"/>
                  </a:lnTo>
                  <a:lnTo>
                    <a:pt x="209" y="260"/>
                  </a:lnTo>
                  <a:lnTo>
                    <a:pt x="213" y="262"/>
                  </a:lnTo>
                  <a:lnTo>
                    <a:pt x="216" y="265"/>
                  </a:lnTo>
                  <a:lnTo>
                    <a:pt x="218" y="265"/>
                  </a:lnTo>
                  <a:lnTo>
                    <a:pt x="220" y="265"/>
                  </a:lnTo>
                  <a:lnTo>
                    <a:pt x="223" y="267"/>
                  </a:lnTo>
                  <a:lnTo>
                    <a:pt x="223" y="267"/>
                  </a:lnTo>
                  <a:lnTo>
                    <a:pt x="225" y="269"/>
                  </a:lnTo>
                  <a:lnTo>
                    <a:pt x="225" y="272"/>
                  </a:lnTo>
                  <a:lnTo>
                    <a:pt x="225" y="276"/>
                  </a:lnTo>
                  <a:lnTo>
                    <a:pt x="225" y="279"/>
                  </a:lnTo>
                  <a:lnTo>
                    <a:pt x="227" y="279"/>
                  </a:lnTo>
                  <a:lnTo>
                    <a:pt x="235" y="288"/>
                  </a:lnTo>
                  <a:lnTo>
                    <a:pt x="237" y="291"/>
                  </a:lnTo>
                  <a:lnTo>
                    <a:pt x="237" y="293"/>
                  </a:lnTo>
                  <a:lnTo>
                    <a:pt x="237" y="295"/>
                  </a:lnTo>
                  <a:lnTo>
                    <a:pt x="237" y="298"/>
                  </a:lnTo>
                  <a:lnTo>
                    <a:pt x="239" y="298"/>
                  </a:lnTo>
                  <a:lnTo>
                    <a:pt x="239" y="300"/>
                  </a:lnTo>
                  <a:lnTo>
                    <a:pt x="239" y="302"/>
                  </a:lnTo>
                  <a:lnTo>
                    <a:pt x="239" y="302"/>
                  </a:lnTo>
                  <a:lnTo>
                    <a:pt x="239" y="305"/>
                  </a:lnTo>
                  <a:lnTo>
                    <a:pt x="239" y="305"/>
                  </a:lnTo>
                  <a:lnTo>
                    <a:pt x="239" y="307"/>
                  </a:lnTo>
                  <a:lnTo>
                    <a:pt x="242" y="307"/>
                  </a:lnTo>
                  <a:lnTo>
                    <a:pt x="242" y="307"/>
                  </a:lnTo>
                  <a:lnTo>
                    <a:pt x="242" y="307"/>
                  </a:lnTo>
                  <a:lnTo>
                    <a:pt x="242" y="310"/>
                  </a:lnTo>
                  <a:lnTo>
                    <a:pt x="242" y="312"/>
                  </a:lnTo>
                  <a:lnTo>
                    <a:pt x="242" y="314"/>
                  </a:lnTo>
                  <a:lnTo>
                    <a:pt x="242" y="314"/>
                  </a:lnTo>
                  <a:lnTo>
                    <a:pt x="244" y="317"/>
                  </a:lnTo>
                  <a:lnTo>
                    <a:pt x="246" y="319"/>
                  </a:lnTo>
                  <a:lnTo>
                    <a:pt x="246" y="319"/>
                  </a:lnTo>
                  <a:lnTo>
                    <a:pt x="249" y="319"/>
                  </a:lnTo>
                  <a:lnTo>
                    <a:pt x="253" y="319"/>
                  </a:lnTo>
                  <a:lnTo>
                    <a:pt x="253" y="319"/>
                  </a:lnTo>
                  <a:lnTo>
                    <a:pt x="256" y="321"/>
                  </a:lnTo>
                  <a:lnTo>
                    <a:pt x="256" y="321"/>
                  </a:lnTo>
                  <a:lnTo>
                    <a:pt x="258" y="324"/>
                  </a:lnTo>
                  <a:lnTo>
                    <a:pt x="258" y="324"/>
                  </a:lnTo>
                  <a:lnTo>
                    <a:pt x="258" y="324"/>
                  </a:lnTo>
                  <a:lnTo>
                    <a:pt x="261" y="324"/>
                  </a:lnTo>
                  <a:lnTo>
                    <a:pt x="261" y="324"/>
                  </a:lnTo>
                  <a:lnTo>
                    <a:pt x="263" y="326"/>
                  </a:lnTo>
                  <a:lnTo>
                    <a:pt x="263" y="326"/>
                  </a:lnTo>
                  <a:lnTo>
                    <a:pt x="263" y="329"/>
                  </a:lnTo>
                  <a:lnTo>
                    <a:pt x="265" y="329"/>
                  </a:lnTo>
                  <a:lnTo>
                    <a:pt x="268" y="329"/>
                  </a:lnTo>
                  <a:lnTo>
                    <a:pt x="268" y="331"/>
                  </a:lnTo>
                  <a:lnTo>
                    <a:pt x="268" y="336"/>
                  </a:lnTo>
                  <a:lnTo>
                    <a:pt x="272" y="345"/>
                  </a:lnTo>
                  <a:lnTo>
                    <a:pt x="275" y="345"/>
                  </a:lnTo>
                  <a:lnTo>
                    <a:pt x="277" y="345"/>
                  </a:lnTo>
                  <a:lnTo>
                    <a:pt x="277" y="347"/>
                  </a:lnTo>
                  <a:lnTo>
                    <a:pt x="277" y="350"/>
                  </a:lnTo>
                  <a:lnTo>
                    <a:pt x="277" y="352"/>
                  </a:lnTo>
                  <a:lnTo>
                    <a:pt x="277" y="355"/>
                  </a:lnTo>
                  <a:lnTo>
                    <a:pt x="277" y="355"/>
                  </a:lnTo>
                  <a:lnTo>
                    <a:pt x="277" y="357"/>
                  </a:lnTo>
                  <a:lnTo>
                    <a:pt x="277" y="359"/>
                  </a:lnTo>
                  <a:lnTo>
                    <a:pt x="277" y="359"/>
                  </a:lnTo>
                  <a:lnTo>
                    <a:pt x="277" y="362"/>
                  </a:lnTo>
                  <a:lnTo>
                    <a:pt x="277" y="364"/>
                  </a:lnTo>
                  <a:lnTo>
                    <a:pt x="277" y="364"/>
                  </a:lnTo>
                  <a:lnTo>
                    <a:pt x="279" y="369"/>
                  </a:lnTo>
                  <a:lnTo>
                    <a:pt x="279" y="369"/>
                  </a:lnTo>
                  <a:lnTo>
                    <a:pt x="279" y="369"/>
                  </a:lnTo>
                  <a:lnTo>
                    <a:pt x="279" y="369"/>
                  </a:lnTo>
                  <a:lnTo>
                    <a:pt x="282" y="371"/>
                  </a:lnTo>
                  <a:lnTo>
                    <a:pt x="282" y="371"/>
                  </a:lnTo>
                  <a:lnTo>
                    <a:pt x="282" y="371"/>
                  </a:lnTo>
                  <a:lnTo>
                    <a:pt x="284" y="371"/>
                  </a:lnTo>
                  <a:lnTo>
                    <a:pt x="287" y="376"/>
                  </a:lnTo>
                  <a:lnTo>
                    <a:pt x="287" y="376"/>
                  </a:lnTo>
                  <a:lnTo>
                    <a:pt x="294" y="374"/>
                  </a:lnTo>
                  <a:lnTo>
                    <a:pt x="296" y="374"/>
                  </a:lnTo>
                  <a:lnTo>
                    <a:pt x="301" y="376"/>
                  </a:lnTo>
                  <a:lnTo>
                    <a:pt x="301" y="376"/>
                  </a:lnTo>
                  <a:lnTo>
                    <a:pt x="303" y="378"/>
                  </a:lnTo>
                  <a:lnTo>
                    <a:pt x="303" y="378"/>
                  </a:lnTo>
                  <a:lnTo>
                    <a:pt x="305" y="378"/>
                  </a:lnTo>
                  <a:lnTo>
                    <a:pt x="308" y="378"/>
                  </a:lnTo>
                  <a:lnTo>
                    <a:pt x="308" y="378"/>
                  </a:lnTo>
                  <a:lnTo>
                    <a:pt x="308" y="378"/>
                  </a:lnTo>
                  <a:lnTo>
                    <a:pt x="308" y="376"/>
                  </a:lnTo>
                  <a:lnTo>
                    <a:pt x="308" y="374"/>
                  </a:lnTo>
                  <a:lnTo>
                    <a:pt x="313" y="369"/>
                  </a:lnTo>
                  <a:lnTo>
                    <a:pt x="313" y="364"/>
                  </a:lnTo>
                  <a:lnTo>
                    <a:pt x="313" y="362"/>
                  </a:lnTo>
                  <a:lnTo>
                    <a:pt x="313" y="362"/>
                  </a:lnTo>
                  <a:lnTo>
                    <a:pt x="315" y="359"/>
                  </a:lnTo>
                  <a:lnTo>
                    <a:pt x="315" y="357"/>
                  </a:lnTo>
                  <a:lnTo>
                    <a:pt x="315" y="355"/>
                  </a:lnTo>
                  <a:lnTo>
                    <a:pt x="315" y="352"/>
                  </a:lnTo>
                  <a:lnTo>
                    <a:pt x="315" y="352"/>
                  </a:lnTo>
                  <a:lnTo>
                    <a:pt x="315" y="350"/>
                  </a:lnTo>
                  <a:lnTo>
                    <a:pt x="317" y="355"/>
                  </a:lnTo>
                  <a:lnTo>
                    <a:pt x="315" y="364"/>
                  </a:lnTo>
                  <a:lnTo>
                    <a:pt x="315" y="369"/>
                  </a:lnTo>
                  <a:lnTo>
                    <a:pt x="322" y="362"/>
                  </a:lnTo>
                  <a:lnTo>
                    <a:pt x="324" y="357"/>
                  </a:lnTo>
                  <a:lnTo>
                    <a:pt x="327" y="352"/>
                  </a:lnTo>
                  <a:lnTo>
                    <a:pt x="327" y="352"/>
                  </a:lnTo>
                  <a:lnTo>
                    <a:pt x="324" y="350"/>
                  </a:lnTo>
                  <a:lnTo>
                    <a:pt x="324" y="347"/>
                  </a:lnTo>
                  <a:lnTo>
                    <a:pt x="322" y="347"/>
                  </a:lnTo>
                  <a:lnTo>
                    <a:pt x="320" y="347"/>
                  </a:lnTo>
                  <a:lnTo>
                    <a:pt x="320" y="347"/>
                  </a:lnTo>
                  <a:lnTo>
                    <a:pt x="315" y="343"/>
                  </a:lnTo>
                  <a:lnTo>
                    <a:pt x="313" y="343"/>
                  </a:lnTo>
                  <a:lnTo>
                    <a:pt x="313" y="343"/>
                  </a:lnTo>
                  <a:lnTo>
                    <a:pt x="313" y="340"/>
                  </a:lnTo>
                  <a:lnTo>
                    <a:pt x="313" y="338"/>
                  </a:lnTo>
                  <a:lnTo>
                    <a:pt x="310" y="333"/>
                  </a:lnTo>
                  <a:lnTo>
                    <a:pt x="308" y="331"/>
                  </a:lnTo>
                  <a:lnTo>
                    <a:pt x="305" y="326"/>
                  </a:lnTo>
                  <a:lnTo>
                    <a:pt x="305" y="324"/>
                  </a:lnTo>
                  <a:lnTo>
                    <a:pt x="305" y="321"/>
                  </a:lnTo>
                  <a:lnTo>
                    <a:pt x="305" y="321"/>
                  </a:lnTo>
                  <a:lnTo>
                    <a:pt x="303" y="317"/>
                  </a:lnTo>
                  <a:lnTo>
                    <a:pt x="301" y="317"/>
                  </a:lnTo>
                  <a:lnTo>
                    <a:pt x="301" y="317"/>
                  </a:lnTo>
                  <a:lnTo>
                    <a:pt x="303" y="314"/>
                  </a:lnTo>
                  <a:lnTo>
                    <a:pt x="303" y="317"/>
                  </a:lnTo>
                  <a:lnTo>
                    <a:pt x="305" y="317"/>
                  </a:lnTo>
                  <a:lnTo>
                    <a:pt x="305" y="319"/>
                  </a:lnTo>
                  <a:lnTo>
                    <a:pt x="308" y="319"/>
                  </a:lnTo>
                  <a:lnTo>
                    <a:pt x="310" y="319"/>
                  </a:lnTo>
                  <a:lnTo>
                    <a:pt x="310" y="321"/>
                  </a:lnTo>
                  <a:lnTo>
                    <a:pt x="308" y="324"/>
                  </a:lnTo>
                  <a:lnTo>
                    <a:pt x="310" y="326"/>
                  </a:lnTo>
                  <a:lnTo>
                    <a:pt x="310" y="329"/>
                  </a:lnTo>
                  <a:lnTo>
                    <a:pt x="315" y="336"/>
                  </a:lnTo>
                  <a:lnTo>
                    <a:pt x="322" y="340"/>
                  </a:lnTo>
                  <a:lnTo>
                    <a:pt x="324" y="343"/>
                  </a:lnTo>
                  <a:lnTo>
                    <a:pt x="327" y="340"/>
                  </a:lnTo>
                  <a:lnTo>
                    <a:pt x="327" y="338"/>
                  </a:lnTo>
                  <a:lnTo>
                    <a:pt x="324" y="338"/>
                  </a:lnTo>
                  <a:lnTo>
                    <a:pt x="324" y="336"/>
                  </a:lnTo>
                  <a:lnTo>
                    <a:pt x="324" y="336"/>
                  </a:lnTo>
                  <a:lnTo>
                    <a:pt x="322" y="326"/>
                  </a:lnTo>
                  <a:lnTo>
                    <a:pt x="322" y="324"/>
                  </a:lnTo>
                  <a:lnTo>
                    <a:pt x="322" y="324"/>
                  </a:lnTo>
                  <a:lnTo>
                    <a:pt x="322" y="324"/>
                  </a:lnTo>
                  <a:lnTo>
                    <a:pt x="322" y="321"/>
                  </a:lnTo>
                  <a:lnTo>
                    <a:pt x="322" y="324"/>
                  </a:lnTo>
                  <a:lnTo>
                    <a:pt x="322" y="324"/>
                  </a:lnTo>
                  <a:lnTo>
                    <a:pt x="322" y="324"/>
                  </a:lnTo>
                  <a:lnTo>
                    <a:pt x="320" y="321"/>
                  </a:lnTo>
                  <a:lnTo>
                    <a:pt x="324" y="321"/>
                  </a:lnTo>
                  <a:lnTo>
                    <a:pt x="324" y="324"/>
                  </a:lnTo>
                  <a:lnTo>
                    <a:pt x="324" y="333"/>
                  </a:lnTo>
                  <a:lnTo>
                    <a:pt x="324" y="333"/>
                  </a:lnTo>
                  <a:lnTo>
                    <a:pt x="329" y="331"/>
                  </a:lnTo>
                  <a:lnTo>
                    <a:pt x="329" y="338"/>
                  </a:lnTo>
                  <a:lnTo>
                    <a:pt x="329" y="343"/>
                  </a:lnTo>
                  <a:lnTo>
                    <a:pt x="329" y="345"/>
                  </a:lnTo>
                  <a:lnTo>
                    <a:pt x="332" y="345"/>
                  </a:lnTo>
                  <a:lnTo>
                    <a:pt x="334" y="343"/>
                  </a:lnTo>
                  <a:lnTo>
                    <a:pt x="336" y="343"/>
                  </a:lnTo>
                  <a:lnTo>
                    <a:pt x="336" y="343"/>
                  </a:lnTo>
                  <a:lnTo>
                    <a:pt x="339" y="343"/>
                  </a:lnTo>
                  <a:lnTo>
                    <a:pt x="346" y="336"/>
                  </a:lnTo>
                  <a:lnTo>
                    <a:pt x="346" y="333"/>
                  </a:lnTo>
                  <a:lnTo>
                    <a:pt x="343" y="333"/>
                  </a:lnTo>
                  <a:lnTo>
                    <a:pt x="346" y="333"/>
                  </a:lnTo>
                  <a:lnTo>
                    <a:pt x="346" y="333"/>
                  </a:lnTo>
                  <a:lnTo>
                    <a:pt x="346" y="331"/>
                  </a:lnTo>
                  <a:lnTo>
                    <a:pt x="346" y="331"/>
                  </a:lnTo>
                  <a:lnTo>
                    <a:pt x="346" y="331"/>
                  </a:lnTo>
                  <a:lnTo>
                    <a:pt x="348" y="331"/>
                  </a:lnTo>
                  <a:lnTo>
                    <a:pt x="348" y="329"/>
                  </a:lnTo>
                  <a:lnTo>
                    <a:pt x="348" y="326"/>
                  </a:lnTo>
                  <a:lnTo>
                    <a:pt x="348" y="324"/>
                  </a:lnTo>
                  <a:lnTo>
                    <a:pt x="348" y="324"/>
                  </a:lnTo>
                  <a:lnTo>
                    <a:pt x="348" y="326"/>
                  </a:lnTo>
                  <a:lnTo>
                    <a:pt x="346" y="326"/>
                  </a:lnTo>
                  <a:lnTo>
                    <a:pt x="346" y="329"/>
                  </a:lnTo>
                  <a:lnTo>
                    <a:pt x="343" y="329"/>
                  </a:lnTo>
                  <a:lnTo>
                    <a:pt x="341" y="331"/>
                  </a:lnTo>
                  <a:lnTo>
                    <a:pt x="339" y="333"/>
                  </a:lnTo>
                  <a:lnTo>
                    <a:pt x="336" y="333"/>
                  </a:lnTo>
                  <a:lnTo>
                    <a:pt x="336" y="333"/>
                  </a:lnTo>
                  <a:lnTo>
                    <a:pt x="339" y="331"/>
                  </a:lnTo>
                  <a:lnTo>
                    <a:pt x="341" y="329"/>
                  </a:lnTo>
                  <a:lnTo>
                    <a:pt x="346" y="326"/>
                  </a:lnTo>
                  <a:lnTo>
                    <a:pt x="346" y="324"/>
                  </a:lnTo>
                  <a:lnTo>
                    <a:pt x="343" y="321"/>
                  </a:lnTo>
                  <a:lnTo>
                    <a:pt x="341" y="319"/>
                  </a:lnTo>
                  <a:lnTo>
                    <a:pt x="332" y="321"/>
                  </a:lnTo>
                  <a:lnTo>
                    <a:pt x="334" y="319"/>
                  </a:lnTo>
                  <a:lnTo>
                    <a:pt x="336" y="319"/>
                  </a:lnTo>
                  <a:lnTo>
                    <a:pt x="339" y="317"/>
                  </a:lnTo>
                  <a:lnTo>
                    <a:pt x="341" y="317"/>
                  </a:lnTo>
                  <a:lnTo>
                    <a:pt x="341" y="317"/>
                  </a:lnTo>
                  <a:lnTo>
                    <a:pt x="341" y="317"/>
                  </a:lnTo>
                  <a:lnTo>
                    <a:pt x="336" y="314"/>
                  </a:lnTo>
                  <a:lnTo>
                    <a:pt x="336" y="314"/>
                  </a:lnTo>
                  <a:lnTo>
                    <a:pt x="334" y="314"/>
                  </a:lnTo>
                  <a:lnTo>
                    <a:pt x="334" y="317"/>
                  </a:lnTo>
                  <a:lnTo>
                    <a:pt x="332" y="317"/>
                  </a:lnTo>
                  <a:lnTo>
                    <a:pt x="322" y="317"/>
                  </a:lnTo>
                  <a:lnTo>
                    <a:pt x="320" y="317"/>
                  </a:lnTo>
                  <a:lnTo>
                    <a:pt x="320" y="317"/>
                  </a:lnTo>
                  <a:lnTo>
                    <a:pt x="320" y="317"/>
                  </a:lnTo>
                  <a:lnTo>
                    <a:pt x="320" y="314"/>
                  </a:lnTo>
                  <a:lnTo>
                    <a:pt x="322" y="314"/>
                  </a:lnTo>
                  <a:lnTo>
                    <a:pt x="324" y="314"/>
                  </a:lnTo>
                  <a:lnTo>
                    <a:pt x="332" y="314"/>
                  </a:lnTo>
                  <a:lnTo>
                    <a:pt x="334" y="312"/>
                  </a:lnTo>
                  <a:lnTo>
                    <a:pt x="334" y="312"/>
                  </a:lnTo>
                  <a:lnTo>
                    <a:pt x="334" y="310"/>
                  </a:lnTo>
                  <a:lnTo>
                    <a:pt x="334" y="310"/>
                  </a:lnTo>
                  <a:lnTo>
                    <a:pt x="334" y="307"/>
                  </a:lnTo>
                  <a:lnTo>
                    <a:pt x="334" y="307"/>
                  </a:lnTo>
                  <a:lnTo>
                    <a:pt x="334" y="310"/>
                  </a:lnTo>
                  <a:lnTo>
                    <a:pt x="336" y="310"/>
                  </a:lnTo>
                  <a:lnTo>
                    <a:pt x="341" y="312"/>
                  </a:lnTo>
                  <a:lnTo>
                    <a:pt x="341" y="312"/>
                  </a:lnTo>
                  <a:lnTo>
                    <a:pt x="343" y="312"/>
                  </a:lnTo>
                  <a:lnTo>
                    <a:pt x="346" y="312"/>
                  </a:lnTo>
                  <a:lnTo>
                    <a:pt x="346" y="314"/>
                  </a:lnTo>
                  <a:lnTo>
                    <a:pt x="348" y="314"/>
                  </a:lnTo>
                  <a:lnTo>
                    <a:pt x="348" y="314"/>
                  </a:lnTo>
                  <a:lnTo>
                    <a:pt x="350" y="314"/>
                  </a:lnTo>
                  <a:lnTo>
                    <a:pt x="353" y="314"/>
                  </a:lnTo>
                  <a:lnTo>
                    <a:pt x="353" y="312"/>
                  </a:lnTo>
                  <a:lnTo>
                    <a:pt x="353" y="310"/>
                  </a:lnTo>
                  <a:lnTo>
                    <a:pt x="353" y="307"/>
                  </a:lnTo>
                  <a:lnTo>
                    <a:pt x="353" y="307"/>
                  </a:lnTo>
                  <a:lnTo>
                    <a:pt x="353" y="310"/>
                  </a:lnTo>
                  <a:lnTo>
                    <a:pt x="355" y="310"/>
                  </a:lnTo>
                  <a:lnTo>
                    <a:pt x="355" y="312"/>
                  </a:lnTo>
                  <a:lnTo>
                    <a:pt x="358" y="312"/>
                  </a:lnTo>
                  <a:lnTo>
                    <a:pt x="358" y="312"/>
                  </a:lnTo>
                  <a:lnTo>
                    <a:pt x="358" y="312"/>
                  </a:lnTo>
                  <a:lnTo>
                    <a:pt x="360" y="310"/>
                  </a:lnTo>
                  <a:lnTo>
                    <a:pt x="365" y="305"/>
                  </a:lnTo>
                  <a:lnTo>
                    <a:pt x="367" y="302"/>
                  </a:lnTo>
                  <a:lnTo>
                    <a:pt x="367" y="302"/>
                  </a:lnTo>
                  <a:lnTo>
                    <a:pt x="367" y="300"/>
                  </a:lnTo>
                  <a:lnTo>
                    <a:pt x="369" y="300"/>
                  </a:lnTo>
                  <a:lnTo>
                    <a:pt x="367" y="300"/>
                  </a:lnTo>
                  <a:lnTo>
                    <a:pt x="367" y="300"/>
                  </a:lnTo>
                  <a:lnTo>
                    <a:pt x="362" y="295"/>
                  </a:lnTo>
                  <a:lnTo>
                    <a:pt x="360" y="295"/>
                  </a:lnTo>
                  <a:lnTo>
                    <a:pt x="362" y="295"/>
                  </a:lnTo>
                  <a:lnTo>
                    <a:pt x="365" y="295"/>
                  </a:lnTo>
                  <a:lnTo>
                    <a:pt x="367" y="298"/>
                  </a:lnTo>
                  <a:lnTo>
                    <a:pt x="372" y="300"/>
                  </a:lnTo>
                  <a:lnTo>
                    <a:pt x="372" y="300"/>
                  </a:lnTo>
                  <a:lnTo>
                    <a:pt x="374" y="298"/>
                  </a:lnTo>
                  <a:lnTo>
                    <a:pt x="376" y="295"/>
                  </a:lnTo>
                  <a:lnTo>
                    <a:pt x="379" y="295"/>
                  </a:lnTo>
                  <a:lnTo>
                    <a:pt x="381" y="293"/>
                  </a:lnTo>
                  <a:lnTo>
                    <a:pt x="388" y="291"/>
                  </a:lnTo>
                  <a:lnTo>
                    <a:pt x="388" y="291"/>
                  </a:lnTo>
                  <a:lnTo>
                    <a:pt x="388" y="288"/>
                  </a:lnTo>
                  <a:lnTo>
                    <a:pt x="386" y="288"/>
                  </a:lnTo>
                  <a:lnTo>
                    <a:pt x="384" y="286"/>
                  </a:lnTo>
                  <a:lnTo>
                    <a:pt x="386" y="286"/>
                  </a:lnTo>
                  <a:lnTo>
                    <a:pt x="386" y="286"/>
                  </a:lnTo>
                  <a:lnTo>
                    <a:pt x="388" y="286"/>
                  </a:lnTo>
                  <a:lnTo>
                    <a:pt x="393" y="286"/>
                  </a:lnTo>
                  <a:lnTo>
                    <a:pt x="393" y="286"/>
                  </a:lnTo>
                  <a:lnTo>
                    <a:pt x="398" y="279"/>
                  </a:lnTo>
                  <a:lnTo>
                    <a:pt x="400" y="276"/>
                  </a:lnTo>
                  <a:lnTo>
                    <a:pt x="398" y="274"/>
                  </a:lnTo>
                  <a:lnTo>
                    <a:pt x="398" y="274"/>
                  </a:lnTo>
                  <a:lnTo>
                    <a:pt x="398" y="274"/>
                  </a:lnTo>
                  <a:lnTo>
                    <a:pt x="398" y="274"/>
                  </a:lnTo>
                  <a:lnTo>
                    <a:pt x="395" y="274"/>
                  </a:lnTo>
                  <a:lnTo>
                    <a:pt x="395" y="272"/>
                  </a:lnTo>
                  <a:lnTo>
                    <a:pt x="395" y="272"/>
                  </a:lnTo>
                  <a:lnTo>
                    <a:pt x="391" y="272"/>
                  </a:lnTo>
                  <a:lnTo>
                    <a:pt x="388" y="272"/>
                  </a:lnTo>
                  <a:lnTo>
                    <a:pt x="388" y="269"/>
                  </a:lnTo>
                  <a:lnTo>
                    <a:pt x="386" y="267"/>
                  </a:lnTo>
                  <a:lnTo>
                    <a:pt x="388" y="269"/>
                  </a:lnTo>
                  <a:lnTo>
                    <a:pt x="391" y="269"/>
                  </a:lnTo>
                  <a:lnTo>
                    <a:pt x="391" y="269"/>
                  </a:lnTo>
                  <a:lnTo>
                    <a:pt x="391" y="267"/>
                  </a:lnTo>
                  <a:lnTo>
                    <a:pt x="391" y="265"/>
                  </a:lnTo>
                  <a:lnTo>
                    <a:pt x="388" y="262"/>
                  </a:lnTo>
                  <a:lnTo>
                    <a:pt x="388" y="260"/>
                  </a:lnTo>
                  <a:lnTo>
                    <a:pt x="388" y="260"/>
                  </a:lnTo>
                  <a:lnTo>
                    <a:pt x="393" y="262"/>
                  </a:lnTo>
                  <a:lnTo>
                    <a:pt x="393" y="262"/>
                  </a:lnTo>
                  <a:lnTo>
                    <a:pt x="393" y="260"/>
                  </a:lnTo>
                  <a:lnTo>
                    <a:pt x="393" y="260"/>
                  </a:lnTo>
                  <a:lnTo>
                    <a:pt x="393" y="260"/>
                  </a:lnTo>
                  <a:lnTo>
                    <a:pt x="395" y="260"/>
                  </a:lnTo>
                  <a:lnTo>
                    <a:pt x="393" y="265"/>
                  </a:lnTo>
                  <a:lnTo>
                    <a:pt x="393" y="267"/>
                  </a:lnTo>
                  <a:lnTo>
                    <a:pt x="395" y="267"/>
                  </a:lnTo>
                  <a:lnTo>
                    <a:pt x="395" y="267"/>
                  </a:lnTo>
                  <a:lnTo>
                    <a:pt x="398" y="269"/>
                  </a:lnTo>
                  <a:lnTo>
                    <a:pt x="400" y="269"/>
                  </a:lnTo>
                  <a:lnTo>
                    <a:pt x="400" y="269"/>
                  </a:lnTo>
                  <a:lnTo>
                    <a:pt x="402" y="269"/>
                  </a:lnTo>
                  <a:lnTo>
                    <a:pt x="405" y="267"/>
                  </a:lnTo>
                  <a:lnTo>
                    <a:pt x="410" y="262"/>
                  </a:lnTo>
                  <a:lnTo>
                    <a:pt x="412" y="260"/>
                  </a:lnTo>
                  <a:lnTo>
                    <a:pt x="412" y="258"/>
                  </a:lnTo>
                  <a:lnTo>
                    <a:pt x="414" y="255"/>
                  </a:lnTo>
                  <a:lnTo>
                    <a:pt x="417" y="253"/>
                  </a:lnTo>
                  <a:lnTo>
                    <a:pt x="417" y="253"/>
                  </a:lnTo>
                  <a:lnTo>
                    <a:pt x="417" y="253"/>
                  </a:lnTo>
                  <a:lnTo>
                    <a:pt x="417" y="250"/>
                  </a:lnTo>
                  <a:lnTo>
                    <a:pt x="419" y="250"/>
                  </a:lnTo>
                  <a:lnTo>
                    <a:pt x="419" y="250"/>
                  </a:lnTo>
                  <a:lnTo>
                    <a:pt x="424" y="246"/>
                  </a:lnTo>
                  <a:lnTo>
                    <a:pt x="424" y="246"/>
                  </a:lnTo>
                  <a:lnTo>
                    <a:pt x="424" y="243"/>
                  </a:lnTo>
                  <a:lnTo>
                    <a:pt x="424" y="243"/>
                  </a:lnTo>
                  <a:lnTo>
                    <a:pt x="424" y="243"/>
                  </a:lnTo>
                  <a:lnTo>
                    <a:pt x="421" y="246"/>
                  </a:lnTo>
                  <a:lnTo>
                    <a:pt x="421" y="246"/>
                  </a:lnTo>
                  <a:lnTo>
                    <a:pt x="419" y="246"/>
                  </a:lnTo>
                  <a:lnTo>
                    <a:pt x="419" y="243"/>
                  </a:lnTo>
                  <a:lnTo>
                    <a:pt x="419" y="241"/>
                  </a:lnTo>
                  <a:lnTo>
                    <a:pt x="421" y="236"/>
                  </a:lnTo>
                  <a:lnTo>
                    <a:pt x="421" y="234"/>
                  </a:lnTo>
                  <a:lnTo>
                    <a:pt x="424" y="234"/>
                  </a:lnTo>
                  <a:lnTo>
                    <a:pt x="426" y="229"/>
                  </a:lnTo>
                  <a:lnTo>
                    <a:pt x="428" y="229"/>
                  </a:lnTo>
                  <a:lnTo>
                    <a:pt x="428" y="231"/>
                  </a:lnTo>
                  <a:lnTo>
                    <a:pt x="428" y="231"/>
                  </a:lnTo>
                  <a:lnTo>
                    <a:pt x="431" y="234"/>
                  </a:lnTo>
                  <a:lnTo>
                    <a:pt x="431" y="234"/>
                  </a:lnTo>
                  <a:lnTo>
                    <a:pt x="433" y="234"/>
                  </a:lnTo>
                  <a:lnTo>
                    <a:pt x="436" y="231"/>
                  </a:lnTo>
                  <a:lnTo>
                    <a:pt x="438" y="231"/>
                  </a:lnTo>
                  <a:lnTo>
                    <a:pt x="440" y="231"/>
                  </a:lnTo>
                  <a:lnTo>
                    <a:pt x="443" y="229"/>
                  </a:lnTo>
                  <a:lnTo>
                    <a:pt x="443" y="229"/>
                  </a:lnTo>
                  <a:lnTo>
                    <a:pt x="443" y="227"/>
                  </a:lnTo>
                  <a:lnTo>
                    <a:pt x="443" y="224"/>
                  </a:lnTo>
                  <a:lnTo>
                    <a:pt x="445" y="222"/>
                  </a:lnTo>
                  <a:lnTo>
                    <a:pt x="447" y="220"/>
                  </a:lnTo>
                  <a:lnTo>
                    <a:pt x="450" y="217"/>
                  </a:lnTo>
                  <a:lnTo>
                    <a:pt x="450" y="215"/>
                  </a:lnTo>
                  <a:lnTo>
                    <a:pt x="447" y="213"/>
                  </a:lnTo>
                  <a:lnTo>
                    <a:pt x="445" y="213"/>
                  </a:lnTo>
                  <a:lnTo>
                    <a:pt x="443" y="213"/>
                  </a:lnTo>
                  <a:lnTo>
                    <a:pt x="445" y="213"/>
                  </a:lnTo>
                  <a:lnTo>
                    <a:pt x="447" y="213"/>
                  </a:lnTo>
                  <a:lnTo>
                    <a:pt x="450" y="213"/>
                  </a:lnTo>
                  <a:lnTo>
                    <a:pt x="452" y="215"/>
                  </a:lnTo>
                  <a:lnTo>
                    <a:pt x="452" y="215"/>
                  </a:lnTo>
                  <a:lnTo>
                    <a:pt x="452" y="215"/>
                  </a:lnTo>
                  <a:lnTo>
                    <a:pt x="452" y="213"/>
                  </a:lnTo>
                  <a:lnTo>
                    <a:pt x="452" y="213"/>
                  </a:lnTo>
                  <a:lnTo>
                    <a:pt x="452" y="213"/>
                  </a:lnTo>
                  <a:lnTo>
                    <a:pt x="450" y="210"/>
                  </a:lnTo>
                  <a:lnTo>
                    <a:pt x="450" y="210"/>
                  </a:lnTo>
                  <a:lnTo>
                    <a:pt x="452" y="208"/>
                  </a:lnTo>
                  <a:lnTo>
                    <a:pt x="452" y="208"/>
                  </a:lnTo>
                  <a:lnTo>
                    <a:pt x="455" y="210"/>
                  </a:lnTo>
                  <a:lnTo>
                    <a:pt x="455" y="210"/>
                  </a:lnTo>
                  <a:lnTo>
                    <a:pt x="457" y="210"/>
                  </a:lnTo>
                  <a:lnTo>
                    <a:pt x="457" y="208"/>
                  </a:lnTo>
                  <a:lnTo>
                    <a:pt x="457" y="205"/>
                  </a:lnTo>
                  <a:lnTo>
                    <a:pt x="459" y="205"/>
                  </a:lnTo>
                  <a:lnTo>
                    <a:pt x="457" y="205"/>
                  </a:lnTo>
                  <a:lnTo>
                    <a:pt x="457" y="205"/>
                  </a:lnTo>
                  <a:lnTo>
                    <a:pt x="457" y="203"/>
                  </a:lnTo>
                  <a:lnTo>
                    <a:pt x="455" y="201"/>
                  </a:lnTo>
                  <a:lnTo>
                    <a:pt x="455" y="201"/>
                  </a:lnTo>
                  <a:lnTo>
                    <a:pt x="455" y="198"/>
                  </a:lnTo>
                  <a:lnTo>
                    <a:pt x="452" y="198"/>
                  </a:lnTo>
                  <a:lnTo>
                    <a:pt x="447" y="198"/>
                  </a:lnTo>
                  <a:lnTo>
                    <a:pt x="445" y="196"/>
                  </a:lnTo>
                  <a:lnTo>
                    <a:pt x="445" y="194"/>
                  </a:lnTo>
                  <a:lnTo>
                    <a:pt x="445" y="191"/>
                  </a:lnTo>
                  <a:lnTo>
                    <a:pt x="445" y="189"/>
                  </a:lnTo>
                  <a:lnTo>
                    <a:pt x="445" y="187"/>
                  </a:lnTo>
                  <a:lnTo>
                    <a:pt x="450" y="177"/>
                  </a:lnTo>
                  <a:lnTo>
                    <a:pt x="450" y="177"/>
                  </a:lnTo>
                  <a:lnTo>
                    <a:pt x="452" y="175"/>
                  </a:lnTo>
                  <a:lnTo>
                    <a:pt x="452" y="175"/>
                  </a:lnTo>
                  <a:lnTo>
                    <a:pt x="452" y="177"/>
                  </a:lnTo>
                  <a:lnTo>
                    <a:pt x="450" y="182"/>
                  </a:lnTo>
                  <a:lnTo>
                    <a:pt x="447" y="187"/>
                  </a:lnTo>
                  <a:lnTo>
                    <a:pt x="447" y="191"/>
                  </a:lnTo>
                  <a:lnTo>
                    <a:pt x="447" y="191"/>
                  </a:lnTo>
                  <a:lnTo>
                    <a:pt x="452" y="191"/>
                  </a:lnTo>
                  <a:lnTo>
                    <a:pt x="452" y="191"/>
                  </a:lnTo>
                  <a:lnTo>
                    <a:pt x="455" y="194"/>
                  </a:lnTo>
                  <a:lnTo>
                    <a:pt x="455" y="196"/>
                  </a:lnTo>
                  <a:lnTo>
                    <a:pt x="457" y="201"/>
                  </a:lnTo>
                  <a:lnTo>
                    <a:pt x="457" y="201"/>
                  </a:lnTo>
                  <a:lnTo>
                    <a:pt x="459" y="201"/>
                  </a:lnTo>
                  <a:lnTo>
                    <a:pt x="457" y="198"/>
                  </a:lnTo>
                  <a:lnTo>
                    <a:pt x="457" y="184"/>
                  </a:lnTo>
                  <a:lnTo>
                    <a:pt x="459" y="182"/>
                  </a:lnTo>
                  <a:lnTo>
                    <a:pt x="457" y="182"/>
                  </a:lnTo>
                  <a:lnTo>
                    <a:pt x="459" y="175"/>
                  </a:lnTo>
                  <a:lnTo>
                    <a:pt x="466" y="160"/>
                  </a:lnTo>
                  <a:lnTo>
                    <a:pt x="473" y="144"/>
                  </a:lnTo>
                  <a:lnTo>
                    <a:pt x="478" y="134"/>
                  </a:lnTo>
                  <a:lnTo>
                    <a:pt x="488" y="125"/>
                  </a:lnTo>
                  <a:lnTo>
                    <a:pt x="497" y="116"/>
                  </a:lnTo>
                  <a:lnTo>
                    <a:pt x="502" y="113"/>
                  </a:lnTo>
                  <a:lnTo>
                    <a:pt x="507" y="111"/>
                  </a:lnTo>
                  <a:lnTo>
                    <a:pt x="504" y="111"/>
                  </a:lnTo>
                  <a:close/>
                </a:path>
              </a:pathLst>
            </a:custGeom>
            <a:grpFill/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89BA8C47-1D4A-4E76-B8D8-B57A47123F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23625" y="1752978"/>
              <a:ext cx="80963" cy="126206"/>
            </a:xfrm>
            <a:custGeom>
              <a:avLst/>
              <a:gdLst>
                <a:gd name="T0" fmla="*/ 47 w 68"/>
                <a:gd name="T1" fmla="*/ 99 h 106"/>
                <a:gd name="T2" fmla="*/ 45 w 68"/>
                <a:gd name="T3" fmla="*/ 99 h 106"/>
                <a:gd name="T4" fmla="*/ 42 w 68"/>
                <a:gd name="T5" fmla="*/ 104 h 106"/>
                <a:gd name="T6" fmla="*/ 49 w 68"/>
                <a:gd name="T7" fmla="*/ 106 h 106"/>
                <a:gd name="T8" fmla="*/ 49 w 68"/>
                <a:gd name="T9" fmla="*/ 101 h 106"/>
                <a:gd name="T10" fmla="*/ 54 w 68"/>
                <a:gd name="T11" fmla="*/ 52 h 106"/>
                <a:gd name="T12" fmla="*/ 54 w 68"/>
                <a:gd name="T13" fmla="*/ 56 h 106"/>
                <a:gd name="T14" fmla="*/ 54 w 68"/>
                <a:gd name="T15" fmla="*/ 59 h 106"/>
                <a:gd name="T16" fmla="*/ 54 w 68"/>
                <a:gd name="T17" fmla="*/ 66 h 106"/>
                <a:gd name="T18" fmla="*/ 56 w 68"/>
                <a:gd name="T19" fmla="*/ 61 h 106"/>
                <a:gd name="T20" fmla="*/ 68 w 68"/>
                <a:gd name="T21" fmla="*/ 56 h 106"/>
                <a:gd name="T22" fmla="*/ 66 w 68"/>
                <a:gd name="T23" fmla="*/ 45 h 106"/>
                <a:gd name="T24" fmla="*/ 61 w 68"/>
                <a:gd name="T25" fmla="*/ 40 h 106"/>
                <a:gd name="T26" fmla="*/ 61 w 68"/>
                <a:gd name="T27" fmla="*/ 47 h 106"/>
                <a:gd name="T28" fmla="*/ 61 w 68"/>
                <a:gd name="T29" fmla="*/ 52 h 106"/>
                <a:gd name="T30" fmla="*/ 59 w 68"/>
                <a:gd name="T31" fmla="*/ 56 h 106"/>
                <a:gd name="T32" fmla="*/ 59 w 68"/>
                <a:gd name="T33" fmla="*/ 61 h 106"/>
                <a:gd name="T34" fmla="*/ 61 w 68"/>
                <a:gd name="T35" fmla="*/ 64 h 106"/>
                <a:gd name="T36" fmla="*/ 66 w 68"/>
                <a:gd name="T37" fmla="*/ 59 h 106"/>
                <a:gd name="T38" fmla="*/ 61 w 68"/>
                <a:gd name="T39" fmla="*/ 35 h 106"/>
                <a:gd name="T40" fmla="*/ 61 w 68"/>
                <a:gd name="T41" fmla="*/ 33 h 106"/>
                <a:gd name="T42" fmla="*/ 54 w 68"/>
                <a:gd name="T43" fmla="*/ 26 h 106"/>
                <a:gd name="T44" fmla="*/ 49 w 68"/>
                <a:gd name="T45" fmla="*/ 23 h 106"/>
                <a:gd name="T46" fmla="*/ 47 w 68"/>
                <a:gd name="T47" fmla="*/ 16 h 106"/>
                <a:gd name="T48" fmla="*/ 47 w 68"/>
                <a:gd name="T49" fmla="*/ 14 h 106"/>
                <a:gd name="T50" fmla="*/ 45 w 68"/>
                <a:gd name="T51" fmla="*/ 14 h 106"/>
                <a:gd name="T52" fmla="*/ 40 w 68"/>
                <a:gd name="T53" fmla="*/ 4 h 106"/>
                <a:gd name="T54" fmla="*/ 26 w 68"/>
                <a:gd name="T55" fmla="*/ 2 h 106"/>
                <a:gd name="T56" fmla="*/ 2 w 68"/>
                <a:gd name="T57" fmla="*/ 16 h 106"/>
                <a:gd name="T58" fmla="*/ 9 w 68"/>
                <a:gd name="T59" fmla="*/ 45 h 106"/>
                <a:gd name="T60" fmla="*/ 16 w 68"/>
                <a:gd name="T61" fmla="*/ 68 h 106"/>
                <a:gd name="T62" fmla="*/ 16 w 68"/>
                <a:gd name="T63" fmla="*/ 82 h 106"/>
                <a:gd name="T64" fmla="*/ 26 w 68"/>
                <a:gd name="T65" fmla="*/ 90 h 106"/>
                <a:gd name="T66" fmla="*/ 47 w 68"/>
                <a:gd name="T67" fmla="*/ 78 h 106"/>
                <a:gd name="T68" fmla="*/ 49 w 68"/>
                <a:gd name="T69" fmla="*/ 75 h 106"/>
                <a:gd name="T70" fmla="*/ 49 w 68"/>
                <a:gd name="T71" fmla="*/ 56 h 106"/>
                <a:gd name="T72" fmla="*/ 49 w 68"/>
                <a:gd name="T73" fmla="*/ 49 h 106"/>
                <a:gd name="T74" fmla="*/ 47 w 68"/>
                <a:gd name="T75" fmla="*/ 42 h 106"/>
                <a:gd name="T76" fmla="*/ 45 w 68"/>
                <a:gd name="T77" fmla="*/ 37 h 106"/>
                <a:gd name="T78" fmla="*/ 49 w 68"/>
                <a:gd name="T79" fmla="*/ 40 h 106"/>
                <a:gd name="T80" fmla="*/ 49 w 68"/>
                <a:gd name="T81" fmla="*/ 33 h 106"/>
                <a:gd name="T82" fmla="*/ 47 w 68"/>
                <a:gd name="T83" fmla="*/ 30 h 106"/>
                <a:gd name="T84" fmla="*/ 47 w 68"/>
                <a:gd name="T85" fmla="*/ 23 h 106"/>
                <a:gd name="T86" fmla="*/ 49 w 68"/>
                <a:gd name="T87" fmla="*/ 30 h 106"/>
                <a:gd name="T88" fmla="*/ 54 w 68"/>
                <a:gd name="T89" fmla="*/ 30 h 106"/>
                <a:gd name="T90" fmla="*/ 56 w 68"/>
                <a:gd name="T91" fmla="*/ 28 h 106"/>
                <a:gd name="T92" fmla="*/ 56 w 68"/>
                <a:gd name="T93" fmla="*/ 37 h 106"/>
                <a:gd name="T94" fmla="*/ 61 w 68"/>
                <a:gd name="T95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8" h="106">
                  <a:moveTo>
                    <a:pt x="49" y="101"/>
                  </a:moveTo>
                  <a:lnTo>
                    <a:pt x="47" y="101"/>
                  </a:lnTo>
                  <a:lnTo>
                    <a:pt x="47" y="99"/>
                  </a:lnTo>
                  <a:lnTo>
                    <a:pt x="47" y="99"/>
                  </a:lnTo>
                  <a:lnTo>
                    <a:pt x="47" y="97"/>
                  </a:lnTo>
                  <a:lnTo>
                    <a:pt x="47" y="97"/>
                  </a:lnTo>
                  <a:lnTo>
                    <a:pt x="45" y="97"/>
                  </a:lnTo>
                  <a:lnTo>
                    <a:pt x="45" y="99"/>
                  </a:lnTo>
                  <a:lnTo>
                    <a:pt x="47" y="99"/>
                  </a:lnTo>
                  <a:lnTo>
                    <a:pt x="45" y="101"/>
                  </a:lnTo>
                  <a:lnTo>
                    <a:pt x="45" y="101"/>
                  </a:lnTo>
                  <a:lnTo>
                    <a:pt x="42" y="104"/>
                  </a:lnTo>
                  <a:lnTo>
                    <a:pt x="45" y="104"/>
                  </a:lnTo>
                  <a:lnTo>
                    <a:pt x="45" y="106"/>
                  </a:lnTo>
                  <a:lnTo>
                    <a:pt x="47" y="106"/>
                  </a:lnTo>
                  <a:lnTo>
                    <a:pt x="49" y="106"/>
                  </a:lnTo>
                  <a:lnTo>
                    <a:pt x="49" y="104"/>
                  </a:lnTo>
                  <a:lnTo>
                    <a:pt x="49" y="104"/>
                  </a:lnTo>
                  <a:lnTo>
                    <a:pt x="49" y="104"/>
                  </a:lnTo>
                  <a:lnTo>
                    <a:pt x="49" y="101"/>
                  </a:lnTo>
                  <a:close/>
                  <a:moveTo>
                    <a:pt x="56" y="54"/>
                  </a:moveTo>
                  <a:lnTo>
                    <a:pt x="56" y="52"/>
                  </a:lnTo>
                  <a:lnTo>
                    <a:pt x="54" y="52"/>
                  </a:lnTo>
                  <a:lnTo>
                    <a:pt x="54" y="52"/>
                  </a:lnTo>
                  <a:lnTo>
                    <a:pt x="54" y="52"/>
                  </a:lnTo>
                  <a:lnTo>
                    <a:pt x="54" y="52"/>
                  </a:lnTo>
                  <a:lnTo>
                    <a:pt x="52" y="56"/>
                  </a:lnTo>
                  <a:lnTo>
                    <a:pt x="54" y="56"/>
                  </a:lnTo>
                  <a:lnTo>
                    <a:pt x="54" y="59"/>
                  </a:lnTo>
                  <a:lnTo>
                    <a:pt x="54" y="59"/>
                  </a:lnTo>
                  <a:lnTo>
                    <a:pt x="54" y="59"/>
                  </a:lnTo>
                  <a:lnTo>
                    <a:pt x="54" y="59"/>
                  </a:lnTo>
                  <a:lnTo>
                    <a:pt x="54" y="61"/>
                  </a:lnTo>
                  <a:lnTo>
                    <a:pt x="54" y="61"/>
                  </a:lnTo>
                  <a:lnTo>
                    <a:pt x="54" y="64"/>
                  </a:lnTo>
                  <a:lnTo>
                    <a:pt x="54" y="66"/>
                  </a:lnTo>
                  <a:lnTo>
                    <a:pt x="54" y="64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56" y="61"/>
                  </a:lnTo>
                  <a:lnTo>
                    <a:pt x="56" y="61"/>
                  </a:lnTo>
                  <a:lnTo>
                    <a:pt x="56" y="59"/>
                  </a:lnTo>
                  <a:lnTo>
                    <a:pt x="56" y="54"/>
                  </a:lnTo>
                  <a:close/>
                  <a:moveTo>
                    <a:pt x="68" y="56"/>
                  </a:moveTo>
                  <a:lnTo>
                    <a:pt x="68" y="56"/>
                  </a:lnTo>
                  <a:lnTo>
                    <a:pt x="68" y="54"/>
                  </a:lnTo>
                  <a:lnTo>
                    <a:pt x="68" y="52"/>
                  </a:lnTo>
                  <a:lnTo>
                    <a:pt x="66" y="45"/>
                  </a:lnTo>
                  <a:lnTo>
                    <a:pt x="66" y="40"/>
                  </a:lnTo>
                  <a:lnTo>
                    <a:pt x="66" y="37"/>
                  </a:lnTo>
                  <a:lnTo>
                    <a:pt x="64" y="37"/>
                  </a:lnTo>
                  <a:lnTo>
                    <a:pt x="61" y="40"/>
                  </a:lnTo>
                  <a:lnTo>
                    <a:pt x="61" y="42"/>
                  </a:lnTo>
                  <a:lnTo>
                    <a:pt x="61" y="42"/>
                  </a:lnTo>
                  <a:lnTo>
                    <a:pt x="61" y="47"/>
                  </a:lnTo>
                  <a:lnTo>
                    <a:pt x="61" y="47"/>
                  </a:lnTo>
                  <a:lnTo>
                    <a:pt x="61" y="49"/>
                  </a:lnTo>
                  <a:lnTo>
                    <a:pt x="59" y="49"/>
                  </a:lnTo>
                  <a:lnTo>
                    <a:pt x="59" y="49"/>
                  </a:lnTo>
                  <a:lnTo>
                    <a:pt x="61" y="52"/>
                  </a:lnTo>
                  <a:lnTo>
                    <a:pt x="61" y="52"/>
                  </a:lnTo>
                  <a:lnTo>
                    <a:pt x="61" y="54"/>
                  </a:lnTo>
                  <a:lnTo>
                    <a:pt x="59" y="54"/>
                  </a:lnTo>
                  <a:lnTo>
                    <a:pt x="59" y="56"/>
                  </a:lnTo>
                  <a:lnTo>
                    <a:pt x="61" y="56"/>
                  </a:lnTo>
                  <a:lnTo>
                    <a:pt x="61" y="59"/>
                  </a:lnTo>
                  <a:lnTo>
                    <a:pt x="61" y="59"/>
                  </a:lnTo>
                  <a:lnTo>
                    <a:pt x="59" y="61"/>
                  </a:lnTo>
                  <a:lnTo>
                    <a:pt x="59" y="64"/>
                  </a:lnTo>
                  <a:lnTo>
                    <a:pt x="59" y="64"/>
                  </a:lnTo>
                  <a:lnTo>
                    <a:pt x="59" y="64"/>
                  </a:lnTo>
                  <a:lnTo>
                    <a:pt x="61" y="64"/>
                  </a:lnTo>
                  <a:lnTo>
                    <a:pt x="61" y="61"/>
                  </a:lnTo>
                  <a:lnTo>
                    <a:pt x="64" y="61"/>
                  </a:lnTo>
                  <a:lnTo>
                    <a:pt x="64" y="59"/>
                  </a:lnTo>
                  <a:lnTo>
                    <a:pt x="66" y="59"/>
                  </a:lnTo>
                  <a:lnTo>
                    <a:pt x="68" y="59"/>
                  </a:lnTo>
                  <a:lnTo>
                    <a:pt x="68" y="56"/>
                  </a:lnTo>
                  <a:close/>
                  <a:moveTo>
                    <a:pt x="61" y="37"/>
                  </a:moveTo>
                  <a:lnTo>
                    <a:pt x="61" y="35"/>
                  </a:lnTo>
                  <a:lnTo>
                    <a:pt x="64" y="35"/>
                  </a:lnTo>
                  <a:lnTo>
                    <a:pt x="61" y="35"/>
                  </a:lnTo>
                  <a:lnTo>
                    <a:pt x="61" y="33"/>
                  </a:lnTo>
                  <a:lnTo>
                    <a:pt x="61" y="33"/>
                  </a:lnTo>
                  <a:lnTo>
                    <a:pt x="61" y="33"/>
                  </a:lnTo>
                  <a:lnTo>
                    <a:pt x="59" y="28"/>
                  </a:lnTo>
                  <a:lnTo>
                    <a:pt x="56" y="26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52" y="26"/>
                  </a:lnTo>
                  <a:lnTo>
                    <a:pt x="49" y="26"/>
                  </a:lnTo>
                  <a:lnTo>
                    <a:pt x="49" y="23"/>
                  </a:lnTo>
                  <a:lnTo>
                    <a:pt x="49" y="23"/>
                  </a:lnTo>
                  <a:lnTo>
                    <a:pt x="49" y="23"/>
                  </a:lnTo>
                  <a:lnTo>
                    <a:pt x="49" y="19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7" y="11"/>
                  </a:lnTo>
                  <a:lnTo>
                    <a:pt x="45" y="11"/>
                  </a:lnTo>
                  <a:lnTo>
                    <a:pt x="45" y="14"/>
                  </a:lnTo>
                  <a:lnTo>
                    <a:pt x="42" y="14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0" y="4"/>
                  </a:lnTo>
                  <a:lnTo>
                    <a:pt x="40" y="0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26" y="2"/>
                  </a:lnTo>
                  <a:lnTo>
                    <a:pt x="16" y="4"/>
                  </a:lnTo>
                  <a:lnTo>
                    <a:pt x="9" y="7"/>
                  </a:lnTo>
                  <a:lnTo>
                    <a:pt x="0" y="9"/>
                  </a:lnTo>
                  <a:lnTo>
                    <a:pt x="2" y="16"/>
                  </a:lnTo>
                  <a:lnTo>
                    <a:pt x="4" y="23"/>
                  </a:lnTo>
                  <a:lnTo>
                    <a:pt x="7" y="30"/>
                  </a:lnTo>
                  <a:lnTo>
                    <a:pt x="9" y="37"/>
                  </a:lnTo>
                  <a:lnTo>
                    <a:pt x="9" y="45"/>
                  </a:lnTo>
                  <a:lnTo>
                    <a:pt x="12" y="52"/>
                  </a:lnTo>
                  <a:lnTo>
                    <a:pt x="14" y="56"/>
                  </a:lnTo>
                  <a:lnTo>
                    <a:pt x="16" y="64"/>
                  </a:lnTo>
                  <a:lnTo>
                    <a:pt x="16" y="68"/>
                  </a:lnTo>
                  <a:lnTo>
                    <a:pt x="16" y="73"/>
                  </a:lnTo>
                  <a:lnTo>
                    <a:pt x="19" y="80"/>
                  </a:lnTo>
                  <a:lnTo>
                    <a:pt x="19" y="80"/>
                  </a:lnTo>
                  <a:lnTo>
                    <a:pt x="16" y="82"/>
                  </a:lnTo>
                  <a:lnTo>
                    <a:pt x="16" y="85"/>
                  </a:lnTo>
                  <a:lnTo>
                    <a:pt x="19" y="90"/>
                  </a:lnTo>
                  <a:lnTo>
                    <a:pt x="19" y="92"/>
                  </a:lnTo>
                  <a:lnTo>
                    <a:pt x="26" y="90"/>
                  </a:lnTo>
                  <a:lnTo>
                    <a:pt x="40" y="80"/>
                  </a:lnTo>
                  <a:lnTo>
                    <a:pt x="45" y="78"/>
                  </a:lnTo>
                  <a:lnTo>
                    <a:pt x="45" y="78"/>
                  </a:lnTo>
                  <a:lnTo>
                    <a:pt x="47" y="78"/>
                  </a:lnTo>
                  <a:lnTo>
                    <a:pt x="49" y="78"/>
                  </a:lnTo>
                  <a:lnTo>
                    <a:pt x="49" y="78"/>
                  </a:lnTo>
                  <a:lnTo>
                    <a:pt x="49" y="78"/>
                  </a:lnTo>
                  <a:lnTo>
                    <a:pt x="49" y="75"/>
                  </a:lnTo>
                  <a:lnTo>
                    <a:pt x="49" y="75"/>
                  </a:lnTo>
                  <a:lnTo>
                    <a:pt x="52" y="66"/>
                  </a:lnTo>
                  <a:lnTo>
                    <a:pt x="52" y="64"/>
                  </a:lnTo>
                  <a:lnTo>
                    <a:pt x="49" y="56"/>
                  </a:lnTo>
                  <a:lnTo>
                    <a:pt x="49" y="54"/>
                  </a:lnTo>
                  <a:lnTo>
                    <a:pt x="47" y="52"/>
                  </a:lnTo>
                  <a:lnTo>
                    <a:pt x="47" y="52"/>
                  </a:lnTo>
                  <a:lnTo>
                    <a:pt x="49" y="49"/>
                  </a:lnTo>
                  <a:lnTo>
                    <a:pt x="49" y="47"/>
                  </a:lnTo>
                  <a:lnTo>
                    <a:pt x="49" y="45"/>
                  </a:lnTo>
                  <a:lnTo>
                    <a:pt x="47" y="42"/>
                  </a:lnTo>
                  <a:lnTo>
                    <a:pt x="47" y="42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9" y="37"/>
                  </a:lnTo>
                  <a:lnTo>
                    <a:pt x="49" y="40"/>
                  </a:lnTo>
                  <a:lnTo>
                    <a:pt x="49" y="37"/>
                  </a:lnTo>
                  <a:lnTo>
                    <a:pt x="49" y="35"/>
                  </a:lnTo>
                  <a:lnTo>
                    <a:pt x="49" y="35"/>
                  </a:lnTo>
                  <a:lnTo>
                    <a:pt x="49" y="33"/>
                  </a:lnTo>
                  <a:lnTo>
                    <a:pt x="49" y="33"/>
                  </a:lnTo>
                  <a:lnTo>
                    <a:pt x="47" y="33"/>
                  </a:lnTo>
                  <a:lnTo>
                    <a:pt x="47" y="30"/>
                  </a:lnTo>
                  <a:lnTo>
                    <a:pt x="47" y="30"/>
                  </a:lnTo>
                  <a:lnTo>
                    <a:pt x="45" y="26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7" y="23"/>
                  </a:lnTo>
                  <a:lnTo>
                    <a:pt x="47" y="26"/>
                  </a:lnTo>
                  <a:lnTo>
                    <a:pt x="47" y="26"/>
                  </a:lnTo>
                  <a:lnTo>
                    <a:pt x="49" y="28"/>
                  </a:lnTo>
                  <a:lnTo>
                    <a:pt x="49" y="30"/>
                  </a:lnTo>
                  <a:lnTo>
                    <a:pt x="52" y="30"/>
                  </a:lnTo>
                  <a:lnTo>
                    <a:pt x="54" y="33"/>
                  </a:lnTo>
                  <a:lnTo>
                    <a:pt x="54" y="33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6" y="28"/>
                  </a:lnTo>
                  <a:lnTo>
                    <a:pt x="56" y="28"/>
                  </a:lnTo>
                  <a:lnTo>
                    <a:pt x="56" y="28"/>
                  </a:lnTo>
                  <a:lnTo>
                    <a:pt x="56" y="33"/>
                  </a:lnTo>
                  <a:lnTo>
                    <a:pt x="56" y="35"/>
                  </a:lnTo>
                  <a:lnTo>
                    <a:pt x="56" y="37"/>
                  </a:lnTo>
                  <a:lnTo>
                    <a:pt x="56" y="37"/>
                  </a:lnTo>
                  <a:lnTo>
                    <a:pt x="56" y="40"/>
                  </a:lnTo>
                  <a:lnTo>
                    <a:pt x="59" y="40"/>
                  </a:lnTo>
                  <a:lnTo>
                    <a:pt x="61" y="37"/>
                  </a:lnTo>
                  <a:close/>
                </a:path>
              </a:pathLst>
            </a:custGeom>
            <a:grpFill/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EB75DFA9-D46E-4675-A407-E0094AC81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5173" y="1860134"/>
              <a:ext cx="701279" cy="445294"/>
            </a:xfrm>
            <a:custGeom>
              <a:avLst/>
              <a:gdLst>
                <a:gd name="T0" fmla="*/ 568 w 589"/>
                <a:gd name="T1" fmla="*/ 191 h 374"/>
                <a:gd name="T2" fmla="*/ 549 w 589"/>
                <a:gd name="T3" fmla="*/ 182 h 374"/>
                <a:gd name="T4" fmla="*/ 535 w 589"/>
                <a:gd name="T5" fmla="*/ 168 h 374"/>
                <a:gd name="T6" fmla="*/ 530 w 589"/>
                <a:gd name="T7" fmla="*/ 156 h 374"/>
                <a:gd name="T8" fmla="*/ 530 w 589"/>
                <a:gd name="T9" fmla="*/ 146 h 374"/>
                <a:gd name="T10" fmla="*/ 530 w 589"/>
                <a:gd name="T11" fmla="*/ 142 h 374"/>
                <a:gd name="T12" fmla="*/ 537 w 589"/>
                <a:gd name="T13" fmla="*/ 132 h 374"/>
                <a:gd name="T14" fmla="*/ 533 w 589"/>
                <a:gd name="T15" fmla="*/ 123 h 374"/>
                <a:gd name="T16" fmla="*/ 530 w 589"/>
                <a:gd name="T17" fmla="*/ 123 h 374"/>
                <a:gd name="T18" fmla="*/ 528 w 589"/>
                <a:gd name="T19" fmla="*/ 116 h 374"/>
                <a:gd name="T20" fmla="*/ 540 w 589"/>
                <a:gd name="T21" fmla="*/ 101 h 374"/>
                <a:gd name="T22" fmla="*/ 540 w 589"/>
                <a:gd name="T23" fmla="*/ 97 h 374"/>
                <a:gd name="T24" fmla="*/ 547 w 589"/>
                <a:gd name="T25" fmla="*/ 78 h 374"/>
                <a:gd name="T26" fmla="*/ 552 w 589"/>
                <a:gd name="T27" fmla="*/ 68 h 374"/>
                <a:gd name="T28" fmla="*/ 559 w 589"/>
                <a:gd name="T29" fmla="*/ 63 h 374"/>
                <a:gd name="T30" fmla="*/ 552 w 589"/>
                <a:gd name="T31" fmla="*/ 54 h 374"/>
                <a:gd name="T32" fmla="*/ 540 w 589"/>
                <a:gd name="T33" fmla="*/ 56 h 374"/>
                <a:gd name="T34" fmla="*/ 528 w 589"/>
                <a:gd name="T35" fmla="*/ 52 h 374"/>
                <a:gd name="T36" fmla="*/ 516 w 589"/>
                <a:gd name="T37" fmla="*/ 30 h 374"/>
                <a:gd name="T38" fmla="*/ 511 w 589"/>
                <a:gd name="T39" fmla="*/ 21 h 374"/>
                <a:gd name="T40" fmla="*/ 507 w 589"/>
                <a:gd name="T41" fmla="*/ 14 h 374"/>
                <a:gd name="T42" fmla="*/ 492 w 589"/>
                <a:gd name="T43" fmla="*/ 11 h 374"/>
                <a:gd name="T44" fmla="*/ 481 w 589"/>
                <a:gd name="T45" fmla="*/ 2 h 374"/>
                <a:gd name="T46" fmla="*/ 440 w 589"/>
                <a:gd name="T47" fmla="*/ 9 h 374"/>
                <a:gd name="T48" fmla="*/ 365 w 589"/>
                <a:gd name="T49" fmla="*/ 26 h 374"/>
                <a:gd name="T50" fmla="*/ 289 w 589"/>
                <a:gd name="T51" fmla="*/ 42 h 374"/>
                <a:gd name="T52" fmla="*/ 213 w 589"/>
                <a:gd name="T53" fmla="*/ 56 h 374"/>
                <a:gd name="T54" fmla="*/ 138 w 589"/>
                <a:gd name="T55" fmla="*/ 73 h 374"/>
                <a:gd name="T56" fmla="*/ 71 w 589"/>
                <a:gd name="T57" fmla="*/ 85 h 374"/>
                <a:gd name="T58" fmla="*/ 67 w 589"/>
                <a:gd name="T59" fmla="*/ 63 h 374"/>
                <a:gd name="T60" fmla="*/ 50 w 589"/>
                <a:gd name="T61" fmla="*/ 63 h 374"/>
                <a:gd name="T62" fmla="*/ 34 w 589"/>
                <a:gd name="T63" fmla="*/ 75 h 374"/>
                <a:gd name="T64" fmla="*/ 38 w 589"/>
                <a:gd name="T65" fmla="*/ 71 h 374"/>
                <a:gd name="T66" fmla="*/ 31 w 589"/>
                <a:gd name="T67" fmla="*/ 78 h 374"/>
                <a:gd name="T68" fmla="*/ 5 w 589"/>
                <a:gd name="T69" fmla="*/ 97 h 374"/>
                <a:gd name="T70" fmla="*/ 17 w 589"/>
                <a:gd name="T71" fmla="*/ 184 h 374"/>
                <a:gd name="T72" fmla="*/ 29 w 589"/>
                <a:gd name="T73" fmla="*/ 260 h 374"/>
                <a:gd name="T74" fmla="*/ 29 w 589"/>
                <a:gd name="T75" fmla="*/ 262 h 374"/>
                <a:gd name="T76" fmla="*/ 38 w 589"/>
                <a:gd name="T77" fmla="*/ 310 h 374"/>
                <a:gd name="T78" fmla="*/ 48 w 589"/>
                <a:gd name="T79" fmla="*/ 364 h 374"/>
                <a:gd name="T80" fmla="*/ 112 w 589"/>
                <a:gd name="T81" fmla="*/ 362 h 374"/>
                <a:gd name="T82" fmla="*/ 183 w 589"/>
                <a:gd name="T83" fmla="*/ 347 h 374"/>
                <a:gd name="T84" fmla="*/ 249 w 589"/>
                <a:gd name="T85" fmla="*/ 336 h 374"/>
                <a:gd name="T86" fmla="*/ 315 w 589"/>
                <a:gd name="T87" fmla="*/ 321 h 374"/>
                <a:gd name="T88" fmla="*/ 381 w 589"/>
                <a:gd name="T89" fmla="*/ 310 h 374"/>
                <a:gd name="T90" fmla="*/ 445 w 589"/>
                <a:gd name="T91" fmla="*/ 295 h 374"/>
                <a:gd name="T92" fmla="*/ 502 w 589"/>
                <a:gd name="T93" fmla="*/ 284 h 374"/>
                <a:gd name="T94" fmla="*/ 509 w 589"/>
                <a:gd name="T95" fmla="*/ 267 h 374"/>
                <a:gd name="T96" fmla="*/ 528 w 589"/>
                <a:gd name="T97" fmla="*/ 262 h 374"/>
                <a:gd name="T98" fmla="*/ 537 w 589"/>
                <a:gd name="T99" fmla="*/ 258 h 374"/>
                <a:gd name="T100" fmla="*/ 556 w 589"/>
                <a:gd name="T101" fmla="*/ 246 h 374"/>
                <a:gd name="T102" fmla="*/ 563 w 589"/>
                <a:gd name="T103" fmla="*/ 231 h 374"/>
                <a:gd name="T104" fmla="*/ 575 w 589"/>
                <a:gd name="T105" fmla="*/ 220 h 374"/>
                <a:gd name="T106" fmla="*/ 587 w 589"/>
                <a:gd name="T107" fmla="*/ 21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9" h="374">
                  <a:moveTo>
                    <a:pt x="585" y="203"/>
                  </a:moveTo>
                  <a:lnTo>
                    <a:pt x="578" y="201"/>
                  </a:lnTo>
                  <a:lnTo>
                    <a:pt x="573" y="196"/>
                  </a:lnTo>
                  <a:lnTo>
                    <a:pt x="571" y="194"/>
                  </a:lnTo>
                  <a:lnTo>
                    <a:pt x="571" y="191"/>
                  </a:lnTo>
                  <a:lnTo>
                    <a:pt x="568" y="191"/>
                  </a:lnTo>
                  <a:lnTo>
                    <a:pt x="563" y="189"/>
                  </a:lnTo>
                  <a:lnTo>
                    <a:pt x="561" y="184"/>
                  </a:lnTo>
                  <a:lnTo>
                    <a:pt x="559" y="182"/>
                  </a:lnTo>
                  <a:lnTo>
                    <a:pt x="554" y="184"/>
                  </a:lnTo>
                  <a:lnTo>
                    <a:pt x="552" y="184"/>
                  </a:lnTo>
                  <a:lnTo>
                    <a:pt x="549" y="182"/>
                  </a:lnTo>
                  <a:lnTo>
                    <a:pt x="549" y="179"/>
                  </a:lnTo>
                  <a:lnTo>
                    <a:pt x="547" y="170"/>
                  </a:lnTo>
                  <a:lnTo>
                    <a:pt x="544" y="168"/>
                  </a:lnTo>
                  <a:lnTo>
                    <a:pt x="537" y="168"/>
                  </a:lnTo>
                  <a:lnTo>
                    <a:pt x="535" y="168"/>
                  </a:lnTo>
                  <a:lnTo>
                    <a:pt x="535" y="168"/>
                  </a:lnTo>
                  <a:lnTo>
                    <a:pt x="533" y="165"/>
                  </a:lnTo>
                  <a:lnTo>
                    <a:pt x="533" y="163"/>
                  </a:lnTo>
                  <a:lnTo>
                    <a:pt x="533" y="163"/>
                  </a:lnTo>
                  <a:lnTo>
                    <a:pt x="533" y="160"/>
                  </a:lnTo>
                  <a:lnTo>
                    <a:pt x="530" y="158"/>
                  </a:lnTo>
                  <a:lnTo>
                    <a:pt x="530" y="156"/>
                  </a:lnTo>
                  <a:lnTo>
                    <a:pt x="530" y="156"/>
                  </a:lnTo>
                  <a:lnTo>
                    <a:pt x="530" y="153"/>
                  </a:lnTo>
                  <a:lnTo>
                    <a:pt x="530" y="153"/>
                  </a:lnTo>
                  <a:lnTo>
                    <a:pt x="530" y="151"/>
                  </a:lnTo>
                  <a:lnTo>
                    <a:pt x="530" y="146"/>
                  </a:lnTo>
                  <a:lnTo>
                    <a:pt x="530" y="146"/>
                  </a:lnTo>
                  <a:lnTo>
                    <a:pt x="528" y="146"/>
                  </a:lnTo>
                  <a:lnTo>
                    <a:pt x="528" y="146"/>
                  </a:lnTo>
                  <a:lnTo>
                    <a:pt x="528" y="144"/>
                  </a:lnTo>
                  <a:lnTo>
                    <a:pt x="530" y="144"/>
                  </a:lnTo>
                  <a:lnTo>
                    <a:pt x="530" y="144"/>
                  </a:lnTo>
                  <a:lnTo>
                    <a:pt x="530" y="142"/>
                  </a:lnTo>
                  <a:lnTo>
                    <a:pt x="533" y="142"/>
                  </a:lnTo>
                  <a:lnTo>
                    <a:pt x="535" y="142"/>
                  </a:lnTo>
                  <a:lnTo>
                    <a:pt x="535" y="139"/>
                  </a:lnTo>
                  <a:lnTo>
                    <a:pt x="535" y="137"/>
                  </a:lnTo>
                  <a:lnTo>
                    <a:pt x="535" y="134"/>
                  </a:lnTo>
                  <a:lnTo>
                    <a:pt x="537" y="132"/>
                  </a:lnTo>
                  <a:lnTo>
                    <a:pt x="537" y="132"/>
                  </a:lnTo>
                  <a:lnTo>
                    <a:pt x="537" y="130"/>
                  </a:lnTo>
                  <a:lnTo>
                    <a:pt x="537" y="127"/>
                  </a:lnTo>
                  <a:lnTo>
                    <a:pt x="535" y="125"/>
                  </a:lnTo>
                  <a:lnTo>
                    <a:pt x="533" y="123"/>
                  </a:lnTo>
                  <a:lnTo>
                    <a:pt x="533" y="123"/>
                  </a:lnTo>
                  <a:lnTo>
                    <a:pt x="533" y="123"/>
                  </a:lnTo>
                  <a:lnTo>
                    <a:pt x="533" y="123"/>
                  </a:lnTo>
                  <a:lnTo>
                    <a:pt x="530" y="123"/>
                  </a:lnTo>
                  <a:lnTo>
                    <a:pt x="530" y="123"/>
                  </a:lnTo>
                  <a:lnTo>
                    <a:pt x="530" y="123"/>
                  </a:lnTo>
                  <a:lnTo>
                    <a:pt x="530" y="123"/>
                  </a:lnTo>
                  <a:lnTo>
                    <a:pt x="530" y="120"/>
                  </a:lnTo>
                  <a:lnTo>
                    <a:pt x="530" y="120"/>
                  </a:lnTo>
                  <a:lnTo>
                    <a:pt x="528" y="120"/>
                  </a:lnTo>
                  <a:lnTo>
                    <a:pt x="528" y="118"/>
                  </a:lnTo>
                  <a:lnTo>
                    <a:pt x="528" y="118"/>
                  </a:lnTo>
                  <a:lnTo>
                    <a:pt x="528" y="116"/>
                  </a:lnTo>
                  <a:lnTo>
                    <a:pt x="530" y="113"/>
                  </a:lnTo>
                  <a:lnTo>
                    <a:pt x="530" y="111"/>
                  </a:lnTo>
                  <a:lnTo>
                    <a:pt x="533" y="111"/>
                  </a:lnTo>
                  <a:lnTo>
                    <a:pt x="535" y="108"/>
                  </a:lnTo>
                  <a:lnTo>
                    <a:pt x="535" y="108"/>
                  </a:lnTo>
                  <a:lnTo>
                    <a:pt x="540" y="101"/>
                  </a:lnTo>
                  <a:lnTo>
                    <a:pt x="540" y="101"/>
                  </a:lnTo>
                  <a:lnTo>
                    <a:pt x="540" y="101"/>
                  </a:lnTo>
                  <a:lnTo>
                    <a:pt x="537" y="99"/>
                  </a:lnTo>
                  <a:lnTo>
                    <a:pt x="540" y="99"/>
                  </a:lnTo>
                  <a:lnTo>
                    <a:pt x="540" y="99"/>
                  </a:lnTo>
                  <a:lnTo>
                    <a:pt x="540" y="97"/>
                  </a:lnTo>
                  <a:lnTo>
                    <a:pt x="540" y="97"/>
                  </a:lnTo>
                  <a:lnTo>
                    <a:pt x="542" y="97"/>
                  </a:lnTo>
                  <a:lnTo>
                    <a:pt x="544" y="89"/>
                  </a:lnTo>
                  <a:lnTo>
                    <a:pt x="547" y="82"/>
                  </a:lnTo>
                  <a:lnTo>
                    <a:pt x="547" y="80"/>
                  </a:lnTo>
                  <a:lnTo>
                    <a:pt x="547" y="78"/>
                  </a:lnTo>
                  <a:lnTo>
                    <a:pt x="547" y="78"/>
                  </a:lnTo>
                  <a:lnTo>
                    <a:pt x="552" y="71"/>
                  </a:lnTo>
                  <a:lnTo>
                    <a:pt x="552" y="71"/>
                  </a:lnTo>
                  <a:lnTo>
                    <a:pt x="552" y="68"/>
                  </a:lnTo>
                  <a:lnTo>
                    <a:pt x="552" y="68"/>
                  </a:lnTo>
                  <a:lnTo>
                    <a:pt x="552" y="68"/>
                  </a:lnTo>
                  <a:lnTo>
                    <a:pt x="552" y="68"/>
                  </a:lnTo>
                  <a:lnTo>
                    <a:pt x="554" y="66"/>
                  </a:lnTo>
                  <a:lnTo>
                    <a:pt x="554" y="66"/>
                  </a:lnTo>
                  <a:lnTo>
                    <a:pt x="556" y="66"/>
                  </a:lnTo>
                  <a:lnTo>
                    <a:pt x="559" y="63"/>
                  </a:lnTo>
                  <a:lnTo>
                    <a:pt x="559" y="63"/>
                  </a:lnTo>
                  <a:lnTo>
                    <a:pt x="556" y="61"/>
                  </a:lnTo>
                  <a:lnTo>
                    <a:pt x="554" y="59"/>
                  </a:lnTo>
                  <a:lnTo>
                    <a:pt x="554" y="59"/>
                  </a:lnTo>
                  <a:lnTo>
                    <a:pt x="552" y="56"/>
                  </a:lnTo>
                  <a:lnTo>
                    <a:pt x="552" y="56"/>
                  </a:lnTo>
                  <a:lnTo>
                    <a:pt x="552" y="54"/>
                  </a:lnTo>
                  <a:lnTo>
                    <a:pt x="549" y="56"/>
                  </a:lnTo>
                  <a:lnTo>
                    <a:pt x="549" y="56"/>
                  </a:lnTo>
                  <a:lnTo>
                    <a:pt x="549" y="56"/>
                  </a:lnTo>
                  <a:lnTo>
                    <a:pt x="547" y="56"/>
                  </a:lnTo>
                  <a:lnTo>
                    <a:pt x="544" y="54"/>
                  </a:lnTo>
                  <a:lnTo>
                    <a:pt x="540" y="56"/>
                  </a:lnTo>
                  <a:lnTo>
                    <a:pt x="537" y="56"/>
                  </a:lnTo>
                  <a:lnTo>
                    <a:pt x="537" y="56"/>
                  </a:lnTo>
                  <a:lnTo>
                    <a:pt x="535" y="54"/>
                  </a:lnTo>
                  <a:lnTo>
                    <a:pt x="533" y="54"/>
                  </a:lnTo>
                  <a:lnTo>
                    <a:pt x="530" y="54"/>
                  </a:lnTo>
                  <a:lnTo>
                    <a:pt x="528" y="52"/>
                  </a:lnTo>
                  <a:lnTo>
                    <a:pt x="526" y="52"/>
                  </a:lnTo>
                  <a:lnTo>
                    <a:pt x="518" y="42"/>
                  </a:lnTo>
                  <a:lnTo>
                    <a:pt x="518" y="42"/>
                  </a:lnTo>
                  <a:lnTo>
                    <a:pt x="516" y="40"/>
                  </a:lnTo>
                  <a:lnTo>
                    <a:pt x="516" y="35"/>
                  </a:lnTo>
                  <a:lnTo>
                    <a:pt x="516" y="30"/>
                  </a:lnTo>
                  <a:lnTo>
                    <a:pt x="514" y="28"/>
                  </a:lnTo>
                  <a:lnTo>
                    <a:pt x="514" y="26"/>
                  </a:lnTo>
                  <a:lnTo>
                    <a:pt x="514" y="26"/>
                  </a:lnTo>
                  <a:lnTo>
                    <a:pt x="514" y="23"/>
                  </a:lnTo>
                  <a:lnTo>
                    <a:pt x="514" y="21"/>
                  </a:lnTo>
                  <a:lnTo>
                    <a:pt x="511" y="21"/>
                  </a:lnTo>
                  <a:lnTo>
                    <a:pt x="509" y="21"/>
                  </a:lnTo>
                  <a:lnTo>
                    <a:pt x="509" y="18"/>
                  </a:lnTo>
                  <a:lnTo>
                    <a:pt x="509" y="16"/>
                  </a:lnTo>
                  <a:lnTo>
                    <a:pt x="509" y="16"/>
                  </a:lnTo>
                  <a:lnTo>
                    <a:pt x="509" y="14"/>
                  </a:lnTo>
                  <a:lnTo>
                    <a:pt x="507" y="14"/>
                  </a:lnTo>
                  <a:lnTo>
                    <a:pt x="507" y="14"/>
                  </a:lnTo>
                  <a:lnTo>
                    <a:pt x="502" y="11"/>
                  </a:lnTo>
                  <a:lnTo>
                    <a:pt x="500" y="11"/>
                  </a:lnTo>
                  <a:lnTo>
                    <a:pt x="500" y="11"/>
                  </a:lnTo>
                  <a:lnTo>
                    <a:pt x="495" y="14"/>
                  </a:lnTo>
                  <a:lnTo>
                    <a:pt x="492" y="11"/>
                  </a:lnTo>
                  <a:lnTo>
                    <a:pt x="492" y="9"/>
                  </a:lnTo>
                  <a:lnTo>
                    <a:pt x="490" y="7"/>
                  </a:lnTo>
                  <a:lnTo>
                    <a:pt x="490" y="4"/>
                  </a:lnTo>
                  <a:lnTo>
                    <a:pt x="488" y="4"/>
                  </a:lnTo>
                  <a:lnTo>
                    <a:pt x="483" y="4"/>
                  </a:lnTo>
                  <a:lnTo>
                    <a:pt x="481" y="2"/>
                  </a:lnTo>
                  <a:lnTo>
                    <a:pt x="481" y="0"/>
                  </a:lnTo>
                  <a:lnTo>
                    <a:pt x="481" y="0"/>
                  </a:lnTo>
                  <a:lnTo>
                    <a:pt x="478" y="2"/>
                  </a:lnTo>
                  <a:lnTo>
                    <a:pt x="466" y="4"/>
                  </a:lnTo>
                  <a:lnTo>
                    <a:pt x="452" y="7"/>
                  </a:lnTo>
                  <a:lnTo>
                    <a:pt x="440" y="9"/>
                  </a:lnTo>
                  <a:lnTo>
                    <a:pt x="429" y="11"/>
                  </a:lnTo>
                  <a:lnTo>
                    <a:pt x="414" y="16"/>
                  </a:lnTo>
                  <a:lnTo>
                    <a:pt x="403" y="18"/>
                  </a:lnTo>
                  <a:lnTo>
                    <a:pt x="391" y="21"/>
                  </a:lnTo>
                  <a:lnTo>
                    <a:pt x="377" y="23"/>
                  </a:lnTo>
                  <a:lnTo>
                    <a:pt x="365" y="26"/>
                  </a:lnTo>
                  <a:lnTo>
                    <a:pt x="353" y="28"/>
                  </a:lnTo>
                  <a:lnTo>
                    <a:pt x="339" y="30"/>
                  </a:lnTo>
                  <a:lnTo>
                    <a:pt x="327" y="35"/>
                  </a:lnTo>
                  <a:lnTo>
                    <a:pt x="315" y="37"/>
                  </a:lnTo>
                  <a:lnTo>
                    <a:pt x="301" y="40"/>
                  </a:lnTo>
                  <a:lnTo>
                    <a:pt x="289" y="42"/>
                  </a:lnTo>
                  <a:lnTo>
                    <a:pt x="277" y="45"/>
                  </a:lnTo>
                  <a:lnTo>
                    <a:pt x="263" y="47"/>
                  </a:lnTo>
                  <a:lnTo>
                    <a:pt x="251" y="49"/>
                  </a:lnTo>
                  <a:lnTo>
                    <a:pt x="239" y="52"/>
                  </a:lnTo>
                  <a:lnTo>
                    <a:pt x="225" y="54"/>
                  </a:lnTo>
                  <a:lnTo>
                    <a:pt x="213" y="56"/>
                  </a:lnTo>
                  <a:lnTo>
                    <a:pt x="202" y="59"/>
                  </a:lnTo>
                  <a:lnTo>
                    <a:pt x="187" y="61"/>
                  </a:lnTo>
                  <a:lnTo>
                    <a:pt x="175" y="63"/>
                  </a:lnTo>
                  <a:lnTo>
                    <a:pt x="164" y="68"/>
                  </a:lnTo>
                  <a:lnTo>
                    <a:pt x="149" y="71"/>
                  </a:lnTo>
                  <a:lnTo>
                    <a:pt x="138" y="73"/>
                  </a:lnTo>
                  <a:lnTo>
                    <a:pt x="126" y="75"/>
                  </a:lnTo>
                  <a:lnTo>
                    <a:pt x="112" y="78"/>
                  </a:lnTo>
                  <a:lnTo>
                    <a:pt x="100" y="80"/>
                  </a:lnTo>
                  <a:lnTo>
                    <a:pt x="88" y="82"/>
                  </a:lnTo>
                  <a:lnTo>
                    <a:pt x="74" y="85"/>
                  </a:lnTo>
                  <a:lnTo>
                    <a:pt x="71" y="85"/>
                  </a:lnTo>
                  <a:lnTo>
                    <a:pt x="71" y="80"/>
                  </a:lnTo>
                  <a:lnTo>
                    <a:pt x="69" y="78"/>
                  </a:lnTo>
                  <a:lnTo>
                    <a:pt x="69" y="73"/>
                  </a:lnTo>
                  <a:lnTo>
                    <a:pt x="69" y="71"/>
                  </a:lnTo>
                  <a:lnTo>
                    <a:pt x="67" y="66"/>
                  </a:lnTo>
                  <a:lnTo>
                    <a:pt x="67" y="63"/>
                  </a:lnTo>
                  <a:lnTo>
                    <a:pt x="67" y="59"/>
                  </a:lnTo>
                  <a:lnTo>
                    <a:pt x="67" y="56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55" y="59"/>
                  </a:lnTo>
                  <a:lnTo>
                    <a:pt x="50" y="63"/>
                  </a:lnTo>
                  <a:lnTo>
                    <a:pt x="48" y="63"/>
                  </a:lnTo>
                  <a:lnTo>
                    <a:pt x="43" y="68"/>
                  </a:lnTo>
                  <a:lnTo>
                    <a:pt x="41" y="71"/>
                  </a:lnTo>
                  <a:lnTo>
                    <a:pt x="36" y="75"/>
                  </a:lnTo>
                  <a:lnTo>
                    <a:pt x="34" y="75"/>
                  </a:lnTo>
                  <a:lnTo>
                    <a:pt x="34" y="75"/>
                  </a:lnTo>
                  <a:lnTo>
                    <a:pt x="34" y="73"/>
                  </a:lnTo>
                  <a:lnTo>
                    <a:pt x="36" y="73"/>
                  </a:lnTo>
                  <a:lnTo>
                    <a:pt x="36" y="73"/>
                  </a:lnTo>
                  <a:lnTo>
                    <a:pt x="38" y="71"/>
                  </a:lnTo>
                  <a:lnTo>
                    <a:pt x="38" y="71"/>
                  </a:lnTo>
                  <a:lnTo>
                    <a:pt x="38" y="71"/>
                  </a:lnTo>
                  <a:lnTo>
                    <a:pt x="36" y="68"/>
                  </a:lnTo>
                  <a:lnTo>
                    <a:pt x="36" y="71"/>
                  </a:lnTo>
                  <a:lnTo>
                    <a:pt x="34" y="73"/>
                  </a:lnTo>
                  <a:lnTo>
                    <a:pt x="31" y="73"/>
                  </a:lnTo>
                  <a:lnTo>
                    <a:pt x="31" y="78"/>
                  </a:lnTo>
                  <a:lnTo>
                    <a:pt x="31" y="78"/>
                  </a:lnTo>
                  <a:lnTo>
                    <a:pt x="29" y="78"/>
                  </a:lnTo>
                  <a:lnTo>
                    <a:pt x="26" y="80"/>
                  </a:lnTo>
                  <a:lnTo>
                    <a:pt x="15" y="92"/>
                  </a:lnTo>
                  <a:lnTo>
                    <a:pt x="8" y="94"/>
                  </a:lnTo>
                  <a:lnTo>
                    <a:pt x="8" y="94"/>
                  </a:lnTo>
                  <a:lnTo>
                    <a:pt x="5" y="97"/>
                  </a:lnTo>
                  <a:lnTo>
                    <a:pt x="0" y="99"/>
                  </a:lnTo>
                  <a:lnTo>
                    <a:pt x="3" y="108"/>
                  </a:lnTo>
                  <a:lnTo>
                    <a:pt x="8" y="134"/>
                  </a:lnTo>
                  <a:lnTo>
                    <a:pt x="12" y="158"/>
                  </a:lnTo>
                  <a:lnTo>
                    <a:pt x="15" y="172"/>
                  </a:lnTo>
                  <a:lnTo>
                    <a:pt x="17" y="184"/>
                  </a:lnTo>
                  <a:lnTo>
                    <a:pt x="19" y="198"/>
                  </a:lnTo>
                  <a:lnTo>
                    <a:pt x="22" y="210"/>
                  </a:lnTo>
                  <a:lnTo>
                    <a:pt x="24" y="222"/>
                  </a:lnTo>
                  <a:lnTo>
                    <a:pt x="24" y="236"/>
                  </a:lnTo>
                  <a:lnTo>
                    <a:pt x="26" y="248"/>
                  </a:lnTo>
                  <a:lnTo>
                    <a:pt x="29" y="260"/>
                  </a:lnTo>
                  <a:lnTo>
                    <a:pt x="29" y="260"/>
                  </a:lnTo>
                  <a:lnTo>
                    <a:pt x="29" y="260"/>
                  </a:lnTo>
                  <a:lnTo>
                    <a:pt x="29" y="260"/>
                  </a:lnTo>
                  <a:lnTo>
                    <a:pt x="29" y="260"/>
                  </a:lnTo>
                  <a:lnTo>
                    <a:pt x="29" y="262"/>
                  </a:lnTo>
                  <a:lnTo>
                    <a:pt x="29" y="262"/>
                  </a:lnTo>
                  <a:lnTo>
                    <a:pt x="29" y="262"/>
                  </a:lnTo>
                  <a:lnTo>
                    <a:pt x="29" y="262"/>
                  </a:lnTo>
                  <a:lnTo>
                    <a:pt x="34" y="281"/>
                  </a:lnTo>
                  <a:lnTo>
                    <a:pt x="36" y="291"/>
                  </a:lnTo>
                  <a:lnTo>
                    <a:pt x="36" y="300"/>
                  </a:lnTo>
                  <a:lnTo>
                    <a:pt x="38" y="310"/>
                  </a:lnTo>
                  <a:lnTo>
                    <a:pt x="41" y="319"/>
                  </a:lnTo>
                  <a:lnTo>
                    <a:pt x="43" y="329"/>
                  </a:lnTo>
                  <a:lnTo>
                    <a:pt x="43" y="340"/>
                  </a:lnTo>
                  <a:lnTo>
                    <a:pt x="45" y="347"/>
                  </a:lnTo>
                  <a:lnTo>
                    <a:pt x="48" y="357"/>
                  </a:lnTo>
                  <a:lnTo>
                    <a:pt x="48" y="364"/>
                  </a:lnTo>
                  <a:lnTo>
                    <a:pt x="50" y="374"/>
                  </a:lnTo>
                  <a:lnTo>
                    <a:pt x="62" y="371"/>
                  </a:lnTo>
                  <a:lnTo>
                    <a:pt x="74" y="369"/>
                  </a:lnTo>
                  <a:lnTo>
                    <a:pt x="88" y="366"/>
                  </a:lnTo>
                  <a:lnTo>
                    <a:pt x="100" y="364"/>
                  </a:lnTo>
                  <a:lnTo>
                    <a:pt x="112" y="362"/>
                  </a:lnTo>
                  <a:lnTo>
                    <a:pt x="123" y="359"/>
                  </a:lnTo>
                  <a:lnTo>
                    <a:pt x="138" y="357"/>
                  </a:lnTo>
                  <a:lnTo>
                    <a:pt x="149" y="355"/>
                  </a:lnTo>
                  <a:lnTo>
                    <a:pt x="161" y="352"/>
                  </a:lnTo>
                  <a:lnTo>
                    <a:pt x="171" y="350"/>
                  </a:lnTo>
                  <a:lnTo>
                    <a:pt x="183" y="347"/>
                  </a:lnTo>
                  <a:lnTo>
                    <a:pt x="194" y="347"/>
                  </a:lnTo>
                  <a:lnTo>
                    <a:pt x="204" y="345"/>
                  </a:lnTo>
                  <a:lnTo>
                    <a:pt x="216" y="343"/>
                  </a:lnTo>
                  <a:lnTo>
                    <a:pt x="228" y="340"/>
                  </a:lnTo>
                  <a:lnTo>
                    <a:pt x="237" y="338"/>
                  </a:lnTo>
                  <a:lnTo>
                    <a:pt x="249" y="336"/>
                  </a:lnTo>
                  <a:lnTo>
                    <a:pt x="258" y="333"/>
                  </a:lnTo>
                  <a:lnTo>
                    <a:pt x="270" y="331"/>
                  </a:lnTo>
                  <a:lnTo>
                    <a:pt x="282" y="329"/>
                  </a:lnTo>
                  <a:lnTo>
                    <a:pt x="291" y="326"/>
                  </a:lnTo>
                  <a:lnTo>
                    <a:pt x="303" y="324"/>
                  </a:lnTo>
                  <a:lnTo>
                    <a:pt x="315" y="321"/>
                  </a:lnTo>
                  <a:lnTo>
                    <a:pt x="325" y="321"/>
                  </a:lnTo>
                  <a:lnTo>
                    <a:pt x="336" y="319"/>
                  </a:lnTo>
                  <a:lnTo>
                    <a:pt x="348" y="317"/>
                  </a:lnTo>
                  <a:lnTo>
                    <a:pt x="358" y="314"/>
                  </a:lnTo>
                  <a:lnTo>
                    <a:pt x="369" y="312"/>
                  </a:lnTo>
                  <a:lnTo>
                    <a:pt x="381" y="310"/>
                  </a:lnTo>
                  <a:lnTo>
                    <a:pt x="391" y="307"/>
                  </a:lnTo>
                  <a:lnTo>
                    <a:pt x="403" y="305"/>
                  </a:lnTo>
                  <a:lnTo>
                    <a:pt x="412" y="303"/>
                  </a:lnTo>
                  <a:lnTo>
                    <a:pt x="424" y="300"/>
                  </a:lnTo>
                  <a:lnTo>
                    <a:pt x="436" y="298"/>
                  </a:lnTo>
                  <a:lnTo>
                    <a:pt x="445" y="295"/>
                  </a:lnTo>
                  <a:lnTo>
                    <a:pt x="457" y="293"/>
                  </a:lnTo>
                  <a:lnTo>
                    <a:pt x="469" y="291"/>
                  </a:lnTo>
                  <a:lnTo>
                    <a:pt x="478" y="288"/>
                  </a:lnTo>
                  <a:lnTo>
                    <a:pt x="490" y="286"/>
                  </a:lnTo>
                  <a:lnTo>
                    <a:pt x="500" y="284"/>
                  </a:lnTo>
                  <a:lnTo>
                    <a:pt x="502" y="284"/>
                  </a:lnTo>
                  <a:lnTo>
                    <a:pt x="502" y="284"/>
                  </a:lnTo>
                  <a:lnTo>
                    <a:pt x="502" y="279"/>
                  </a:lnTo>
                  <a:lnTo>
                    <a:pt x="504" y="274"/>
                  </a:lnTo>
                  <a:lnTo>
                    <a:pt x="507" y="269"/>
                  </a:lnTo>
                  <a:lnTo>
                    <a:pt x="507" y="269"/>
                  </a:lnTo>
                  <a:lnTo>
                    <a:pt x="509" y="267"/>
                  </a:lnTo>
                  <a:lnTo>
                    <a:pt x="511" y="265"/>
                  </a:lnTo>
                  <a:lnTo>
                    <a:pt x="514" y="265"/>
                  </a:lnTo>
                  <a:lnTo>
                    <a:pt x="516" y="262"/>
                  </a:lnTo>
                  <a:lnTo>
                    <a:pt x="518" y="262"/>
                  </a:lnTo>
                  <a:lnTo>
                    <a:pt x="523" y="262"/>
                  </a:lnTo>
                  <a:lnTo>
                    <a:pt x="528" y="262"/>
                  </a:lnTo>
                  <a:lnTo>
                    <a:pt x="530" y="262"/>
                  </a:lnTo>
                  <a:lnTo>
                    <a:pt x="533" y="265"/>
                  </a:lnTo>
                  <a:lnTo>
                    <a:pt x="533" y="265"/>
                  </a:lnTo>
                  <a:lnTo>
                    <a:pt x="535" y="260"/>
                  </a:lnTo>
                  <a:lnTo>
                    <a:pt x="535" y="260"/>
                  </a:lnTo>
                  <a:lnTo>
                    <a:pt x="537" y="258"/>
                  </a:lnTo>
                  <a:lnTo>
                    <a:pt x="542" y="255"/>
                  </a:lnTo>
                  <a:lnTo>
                    <a:pt x="544" y="255"/>
                  </a:lnTo>
                  <a:lnTo>
                    <a:pt x="547" y="253"/>
                  </a:lnTo>
                  <a:lnTo>
                    <a:pt x="552" y="250"/>
                  </a:lnTo>
                  <a:lnTo>
                    <a:pt x="556" y="248"/>
                  </a:lnTo>
                  <a:lnTo>
                    <a:pt x="556" y="246"/>
                  </a:lnTo>
                  <a:lnTo>
                    <a:pt x="556" y="243"/>
                  </a:lnTo>
                  <a:lnTo>
                    <a:pt x="556" y="241"/>
                  </a:lnTo>
                  <a:lnTo>
                    <a:pt x="556" y="239"/>
                  </a:lnTo>
                  <a:lnTo>
                    <a:pt x="559" y="236"/>
                  </a:lnTo>
                  <a:lnTo>
                    <a:pt x="561" y="236"/>
                  </a:lnTo>
                  <a:lnTo>
                    <a:pt x="563" y="231"/>
                  </a:lnTo>
                  <a:lnTo>
                    <a:pt x="566" y="231"/>
                  </a:lnTo>
                  <a:lnTo>
                    <a:pt x="568" y="229"/>
                  </a:lnTo>
                  <a:lnTo>
                    <a:pt x="568" y="227"/>
                  </a:lnTo>
                  <a:lnTo>
                    <a:pt x="571" y="222"/>
                  </a:lnTo>
                  <a:lnTo>
                    <a:pt x="573" y="222"/>
                  </a:lnTo>
                  <a:lnTo>
                    <a:pt x="575" y="220"/>
                  </a:lnTo>
                  <a:lnTo>
                    <a:pt x="578" y="220"/>
                  </a:lnTo>
                  <a:lnTo>
                    <a:pt x="580" y="215"/>
                  </a:lnTo>
                  <a:lnTo>
                    <a:pt x="580" y="215"/>
                  </a:lnTo>
                  <a:lnTo>
                    <a:pt x="582" y="213"/>
                  </a:lnTo>
                  <a:lnTo>
                    <a:pt x="585" y="213"/>
                  </a:lnTo>
                  <a:lnTo>
                    <a:pt x="587" y="210"/>
                  </a:lnTo>
                  <a:lnTo>
                    <a:pt x="589" y="208"/>
                  </a:lnTo>
                  <a:lnTo>
                    <a:pt x="587" y="205"/>
                  </a:lnTo>
                  <a:lnTo>
                    <a:pt x="585" y="203"/>
                  </a:lnTo>
                  <a:close/>
                </a:path>
              </a:pathLst>
            </a:custGeom>
            <a:grpFill/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9F863BC2-8C2D-4290-9D83-89D2D49AF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2179" y="1281490"/>
              <a:ext cx="952500" cy="738188"/>
            </a:xfrm>
            <a:custGeom>
              <a:avLst/>
              <a:gdLst>
                <a:gd name="T0" fmla="*/ 237 w 800"/>
                <a:gd name="T1" fmla="*/ 36 h 620"/>
                <a:gd name="T2" fmla="*/ 242 w 800"/>
                <a:gd name="T3" fmla="*/ 67 h 620"/>
                <a:gd name="T4" fmla="*/ 244 w 800"/>
                <a:gd name="T5" fmla="*/ 93 h 620"/>
                <a:gd name="T6" fmla="*/ 284 w 800"/>
                <a:gd name="T7" fmla="*/ 109 h 620"/>
                <a:gd name="T8" fmla="*/ 379 w 800"/>
                <a:gd name="T9" fmla="*/ 114 h 620"/>
                <a:gd name="T10" fmla="*/ 398 w 800"/>
                <a:gd name="T11" fmla="*/ 121 h 620"/>
                <a:gd name="T12" fmla="*/ 426 w 800"/>
                <a:gd name="T13" fmla="*/ 119 h 620"/>
                <a:gd name="T14" fmla="*/ 459 w 800"/>
                <a:gd name="T15" fmla="*/ 123 h 620"/>
                <a:gd name="T16" fmla="*/ 518 w 800"/>
                <a:gd name="T17" fmla="*/ 116 h 620"/>
                <a:gd name="T18" fmla="*/ 582 w 800"/>
                <a:gd name="T19" fmla="*/ 112 h 620"/>
                <a:gd name="T20" fmla="*/ 701 w 800"/>
                <a:gd name="T21" fmla="*/ 133 h 620"/>
                <a:gd name="T22" fmla="*/ 776 w 800"/>
                <a:gd name="T23" fmla="*/ 164 h 620"/>
                <a:gd name="T24" fmla="*/ 800 w 800"/>
                <a:gd name="T25" fmla="*/ 192 h 620"/>
                <a:gd name="T26" fmla="*/ 783 w 800"/>
                <a:gd name="T27" fmla="*/ 218 h 620"/>
                <a:gd name="T28" fmla="*/ 755 w 800"/>
                <a:gd name="T29" fmla="*/ 261 h 620"/>
                <a:gd name="T30" fmla="*/ 741 w 800"/>
                <a:gd name="T31" fmla="*/ 289 h 620"/>
                <a:gd name="T32" fmla="*/ 717 w 800"/>
                <a:gd name="T33" fmla="*/ 315 h 620"/>
                <a:gd name="T34" fmla="*/ 710 w 800"/>
                <a:gd name="T35" fmla="*/ 332 h 620"/>
                <a:gd name="T36" fmla="*/ 717 w 800"/>
                <a:gd name="T37" fmla="*/ 344 h 620"/>
                <a:gd name="T38" fmla="*/ 729 w 800"/>
                <a:gd name="T39" fmla="*/ 351 h 620"/>
                <a:gd name="T40" fmla="*/ 734 w 800"/>
                <a:gd name="T41" fmla="*/ 362 h 620"/>
                <a:gd name="T42" fmla="*/ 729 w 800"/>
                <a:gd name="T43" fmla="*/ 379 h 620"/>
                <a:gd name="T44" fmla="*/ 715 w 800"/>
                <a:gd name="T45" fmla="*/ 400 h 620"/>
                <a:gd name="T46" fmla="*/ 703 w 800"/>
                <a:gd name="T47" fmla="*/ 486 h 620"/>
                <a:gd name="T48" fmla="*/ 682 w 800"/>
                <a:gd name="T49" fmla="*/ 620 h 620"/>
                <a:gd name="T50" fmla="*/ 492 w 800"/>
                <a:gd name="T51" fmla="*/ 590 h 620"/>
                <a:gd name="T52" fmla="*/ 258 w 800"/>
                <a:gd name="T53" fmla="*/ 547 h 620"/>
                <a:gd name="T54" fmla="*/ 17 w 800"/>
                <a:gd name="T55" fmla="*/ 495 h 620"/>
                <a:gd name="T56" fmla="*/ 3 w 800"/>
                <a:gd name="T57" fmla="*/ 457 h 620"/>
                <a:gd name="T58" fmla="*/ 5 w 800"/>
                <a:gd name="T59" fmla="*/ 436 h 620"/>
                <a:gd name="T60" fmla="*/ 10 w 800"/>
                <a:gd name="T61" fmla="*/ 407 h 620"/>
                <a:gd name="T62" fmla="*/ 12 w 800"/>
                <a:gd name="T63" fmla="*/ 377 h 620"/>
                <a:gd name="T64" fmla="*/ 33 w 800"/>
                <a:gd name="T65" fmla="*/ 334 h 620"/>
                <a:gd name="T66" fmla="*/ 41 w 800"/>
                <a:gd name="T67" fmla="*/ 334 h 620"/>
                <a:gd name="T68" fmla="*/ 50 w 800"/>
                <a:gd name="T69" fmla="*/ 327 h 620"/>
                <a:gd name="T70" fmla="*/ 55 w 800"/>
                <a:gd name="T71" fmla="*/ 322 h 620"/>
                <a:gd name="T72" fmla="*/ 57 w 800"/>
                <a:gd name="T73" fmla="*/ 301 h 620"/>
                <a:gd name="T74" fmla="*/ 67 w 800"/>
                <a:gd name="T75" fmla="*/ 294 h 620"/>
                <a:gd name="T76" fmla="*/ 62 w 800"/>
                <a:gd name="T77" fmla="*/ 294 h 620"/>
                <a:gd name="T78" fmla="*/ 76 w 800"/>
                <a:gd name="T79" fmla="*/ 254 h 620"/>
                <a:gd name="T80" fmla="*/ 83 w 800"/>
                <a:gd name="T81" fmla="*/ 223 h 620"/>
                <a:gd name="T82" fmla="*/ 90 w 800"/>
                <a:gd name="T83" fmla="*/ 209 h 620"/>
                <a:gd name="T84" fmla="*/ 97 w 800"/>
                <a:gd name="T85" fmla="*/ 187 h 620"/>
                <a:gd name="T86" fmla="*/ 104 w 800"/>
                <a:gd name="T87" fmla="*/ 159 h 620"/>
                <a:gd name="T88" fmla="*/ 114 w 800"/>
                <a:gd name="T89" fmla="*/ 138 h 620"/>
                <a:gd name="T90" fmla="*/ 121 w 800"/>
                <a:gd name="T91" fmla="*/ 114 h 620"/>
                <a:gd name="T92" fmla="*/ 121 w 800"/>
                <a:gd name="T93" fmla="*/ 102 h 620"/>
                <a:gd name="T94" fmla="*/ 128 w 800"/>
                <a:gd name="T95" fmla="*/ 97 h 620"/>
                <a:gd name="T96" fmla="*/ 130 w 800"/>
                <a:gd name="T97" fmla="*/ 88 h 620"/>
                <a:gd name="T98" fmla="*/ 133 w 800"/>
                <a:gd name="T99" fmla="*/ 78 h 620"/>
                <a:gd name="T100" fmla="*/ 142 w 800"/>
                <a:gd name="T101" fmla="*/ 64 h 620"/>
                <a:gd name="T102" fmla="*/ 135 w 800"/>
                <a:gd name="T103" fmla="*/ 60 h 620"/>
                <a:gd name="T104" fmla="*/ 140 w 800"/>
                <a:gd name="T105" fmla="*/ 31 h 620"/>
                <a:gd name="T106" fmla="*/ 147 w 800"/>
                <a:gd name="T107" fmla="*/ 0 h 620"/>
                <a:gd name="T108" fmla="*/ 159 w 800"/>
                <a:gd name="T109" fmla="*/ 12 h 620"/>
                <a:gd name="T110" fmla="*/ 159 w 800"/>
                <a:gd name="T111" fmla="*/ 10 h 620"/>
                <a:gd name="T112" fmla="*/ 168 w 800"/>
                <a:gd name="T113" fmla="*/ 10 h 620"/>
                <a:gd name="T114" fmla="*/ 187 w 800"/>
                <a:gd name="T115" fmla="*/ 7 h 620"/>
                <a:gd name="T116" fmla="*/ 216 w 800"/>
                <a:gd name="T117" fmla="*/ 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00" h="620">
                  <a:moveTo>
                    <a:pt x="216" y="19"/>
                  </a:moveTo>
                  <a:lnTo>
                    <a:pt x="220" y="19"/>
                  </a:lnTo>
                  <a:lnTo>
                    <a:pt x="223" y="22"/>
                  </a:lnTo>
                  <a:lnTo>
                    <a:pt x="223" y="22"/>
                  </a:lnTo>
                  <a:lnTo>
                    <a:pt x="225" y="26"/>
                  </a:lnTo>
                  <a:lnTo>
                    <a:pt x="227" y="26"/>
                  </a:lnTo>
                  <a:lnTo>
                    <a:pt x="230" y="26"/>
                  </a:lnTo>
                  <a:lnTo>
                    <a:pt x="232" y="29"/>
                  </a:lnTo>
                  <a:lnTo>
                    <a:pt x="235" y="31"/>
                  </a:lnTo>
                  <a:lnTo>
                    <a:pt x="237" y="33"/>
                  </a:lnTo>
                  <a:lnTo>
                    <a:pt x="237" y="36"/>
                  </a:lnTo>
                  <a:lnTo>
                    <a:pt x="239" y="38"/>
                  </a:lnTo>
                  <a:lnTo>
                    <a:pt x="239" y="41"/>
                  </a:lnTo>
                  <a:lnTo>
                    <a:pt x="239" y="45"/>
                  </a:lnTo>
                  <a:lnTo>
                    <a:pt x="242" y="48"/>
                  </a:lnTo>
                  <a:lnTo>
                    <a:pt x="242" y="48"/>
                  </a:lnTo>
                  <a:lnTo>
                    <a:pt x="242" y="50"/>
                  </a:lnTo>
                  <a:lnTo>
                    <a:pt x="244" y="52"/>
                  </a:lnTo>
                  <a:lnTo>
                    <a:pt x="242" y="57"/>
                  </a:lnTo>
                  <a:lnTo>
                    <a:pt x="244" y="62"/>
                  </a:lnTo>
                  <a:lnTo>
                    <a:pt x="242" y="64"/>
                  </a:lnTo>
                  <a:lnTo>
                    <a:pt x="242" y="67"/>
                  </a:lnTo>
                  <a:lnTo>
                    <a:pt x="242" y="69"/>
                  </a:lnTo>
                  <a:lnTo>
                    <a:pt x="242" y="74"/>
                  </a:lnTo>
                  <a:lnTo>
                    <a:pt x="242" y="74"/>
                  </a:lnTo>
                  <a:lnTo>
                    <a:pt x="242" y="76"/>
                  </a:lnTo>
                  <a:lnTo>
                    <a:pt x="242" y="78"/>
                  </a:lnTo>
                  <a:lnTo>
                    <a:pt x="242" y="78"/>
                  </a:lnTo>
                  <a:lnTo>
                    <a:pt x="242" y="83"/>
                  </a:lnTo>
                  <a:lnTo>
                    <a:pt x="242" y="88"/>
                  </a:lnTo>
                  <a:lnTo>
                    <a:pt x="242" y="88"/>
                  </a:lnTo>
                  <a:lnTo>
                    <a:pt x="242" y="90"/>
                  </a:lnTo>
                  <a:lnTo>
                    <a:pt x="244" y="93"/>
                  </a:lnTo>
                  <a:lnTo>
                    <a:pt x="246" y="95"/>
                  </a:lnTo>
                  <a:lnTo>
                    <a:pt x="253" y="97"/>
                  </a:lnTo>
                  <a:lnTo>
                    <a:pt x="256" y="97"/>
                  </a:lnTo>
                  <a:lnTo>
                    <a:pt x="258" y="97"/>
                  </a:lnTo>
                  <a:lnTo>
                    <a:pt x="261" y="100"/>
                  </a:lnTo>
                  <a:lnTo>
                    <a:pt x="265" y="102"/>
                  </a:lnTo>
                  <a:lnTo>
                    <a:pt x="268" y="104"/>
                  </a:lnTo>
                  <a:lnTo>
                    <a:pt x="275" y="104"/>
                  </a:lnTo>
                  <a:lnTo>
                    <a:pt x="282" y="109"/>
                  </a:lnTo>
                  <a:lnTo>
                    <a:pt x="282" y="109"/>
                  </a:lnTo>
                  <a:lnTo>
                    <a:pt x="284" y="109"/>
                  </a:lnTo>
                  <a:lnTo>
                    <a:pt x="291" y="107"/>
                  </a:lnTo>
                  <a:lnTo>
                    <a:pt x="308" y="104"/>
                  </a:lnTo>
                  <a:lnTo>
                    <a:pt x="313" y="104"/>
                  </a:lnTo>
                  <a:lnTo>
                    <a:pt x="320" y="100"/>
                  </a:lnTo>
                  <a:lnTo>
                    <a:pt x="324" y="100"/>
                  </a:lnTo>
                  <a:lnTo>
                    <a:pt x="327" y="100"/>
                  </a:lnTo>
                  <a:lnTo>
                    <a:pt x="334" y="102"/>
                  </a:lnTo>
                  <a:lnTo>
                    <a:pt x="346" y="102"/>
                  </a:lnTo>
                  <a:lnTo>
                    <a:pt x="372" y="109"/>
                  </a:lnTo>
                  <a:lnTo>
                    <a:pt x="376" y="112"/>
                  </a:lnTo>
                  <a:lnTo>
                    <a:pt x="379" y="114"/>
                  </a:lnTo>
                  <a:lnTo>
                    <a:pt x="379" y="116"/>
                  </a:lnTo>
                  <a:lnTo>
                    <a:pt x="379" y="119"/>
                  </a:lnTo>
                  <a:lnTo>
                    <a:pt x="379" y="121"/>
                  </a:lnTo>
                  <a:lnTo>
                    <a:pt x="381" y="121"/>
                  </a:lnTo>
                  <a:lnTo>
                    <a:pt x="384" y="121"/>
                  </a:lnTo>
                  <a:lnTo>
                    <a:pt x="391" y="121"/>
                  </a:lnTo>
                  <a:lnTo>
                    <a:pt x="391" y="121"/>
                  </a:lnTo>
                  <a:lnTo>
                    <a:pt x="393" y="121"/>
                  </a:lnTo>
                  <a:lnTo>
                    <a:pt x="395" y="121"/>
                  </a:lnTo>
                  <a:lnTo>
                    <a:pt x="395" y="121"/>
                  </a:lnTo>
                  <a:lnTo>
                    <a:pt x="398" y="121"/>
                  </a:lnTo>
                  <a:lnTo>
                    <a:pt x="400" y="121"/>
                  </a:lnTo>
                  <a:lnTo>
                    <a:pt x="400" y="123"/>
                  </a:lnTo>
                  <a:lnTo>
                    <a:pt x="405" y="123"/>
                  </a:lnTo>
                  <a:lnTo>
                    <a:pt x="407" y="123"/>
                  </a:lnTo>
                  <a:lnTo>
                    <a:pt x="410" y="123"/>
                  </a:lnTo>
                  <a:lnTo>
                    <a:pt x="410" y="123"/>
                  </a:lnTo>
                  <a:lnTo>
                    <a:pt x="414" y="121"/>
                  </a:lnTo>
                  <a:lnTo>
                    <a:pt x="414" y="121"/>
                  </a:lnTo>
                  <a:lnTo>
                    <a:pt x="421" y="121"/>
                  </a:lnTo>
                  <a:lnTo>
                    <a:pt x="426" y="121"/>
                  </a:lnTo>
                  <a:lnTo>
                    <a:pt x="426" y="119"/>
                  </a:lnTo>
                  <a:lnTo>
                    <a:pt x="426" y="119"/>
                  </a:lnTo>
                  <a:lnTo>
                    <a:pt x="429" y="119"/>
                  </a:lnTo>
                  <a:lnTo>
                    <a:pt x="431" y="119"/>
                  </a:lnTo>
                  <a:lnTo>
                    <a:pt x="443" y="123"/>
                  </a:lnTo>
                  <a:lnTo>
                    <a:pt x="445" y="123"/>
                  </a:lnTo>
                  <a:lnTo>
                    <a:pt x="447" y="123"/>
                  </a:lnTo>
                  <a:lnTo>
                    <a:pt x="447" y="123"/>
                  </a:lnTo>
                  <a:lnTo>
                    <a:pt x="452" y="123"/>
                  </a:lnTo>
                  <a:lnTo>
                    <a:pt x="452" y="123"/>
                  </a:lnTo>
                  <a:lnTo>
                    <a:pt x="455" y="123"/>
                  </a:lnTo>
                  <a:lnTo>
                    <a:pt x="459" y="123"/>
                  </a:lnTo>
                  <a:lnTo>
                    <a:pt x="459" y="123"/>
                  </a:lnTo>
                  <a:lnTo>
                    <a:pt x="462" y="123"/>
                  </a:lnTo>
                  <a:lnTo>
                    <a:pt x="464" y="123"/>
                  </a:lnTo>
                  <a:lnTo>
                    <a:pt x="466" y="123"/>
                  </a:lnTo>
                  <a:lnTo>
                    <a:pt x="469" y="123"/>
                  </a:lnTo>
                  <a:lnTo>
                    <a:pt x="471" y="123"/>
                  </a:lnTo>
                  <a:lnTo>
                    <a:pt x="473" y="121"/>
                  </a:lnTo>
                  <a:lnTo>
                    <a:pt x="476" y="119"/>
                  </a:lnTo>
                  <a:lnTo>
                    <a:pt x="481" y="119"/>
                  </a:lnTo>
                  <a:lnTo>
                    <a:pt x="495" y="116"/>
                  </a:lnTo>
                  <a:lnTo>
                    <a:pt x="518" y="116"/>
                  </a:lnTo>
                  <a:lnTo>
                    <a:pt x="523" y="114"/>
                  </a:lnTo>
                  <a:lnTo>
                    <a:pt x="525" y="112"/>
                  </a:lnTo>
                  <a:lnTo>
                    <a:pt x="528" y="112"/>
                  </a:lnTo>
                  <a:lnTo>
                    <a:pt x="530" y="112"/>
                  </a:lnTo>
                  <a:lnTo>
                    <a:pt x="537" y="114"/>
                  </a:lnTo>
                  <a:lnTo>
                    <a:pt x="542" y="114"/>
                  </a:lnTo>
                  <a:lnTo>
                    <a:pt x="549" y="114"/>
                  </a:lnTo>
                  <a:lnTo>
                    <a:pt x="570" y="116"/>
                  </a:lnTo>
                  <a:lnTo>
                    <a:pt x="575" y="116"/>
                  </a:lnTo>
                  <a:lnTo>
                    <a:pt x="580" y="112"/>
                  </a:lnTo>
                  <a:lnTo>
                    <a:pt x="582" y="112"/>
                  </a:lnTo>
                  <a:lnTo>
                    <a:pt x="585" y="114"/>
                  </a:lnTo>
                  <a:lnTo>
                    <a:pt x="596" y="116"/>
                  </a:lnTo>
                  <a:lnTo>
                    <a:pt x="608" y="116"/>
                  </a:lnTo>
                  <a:lnTo>
                    <a:pt x="620" y="119"/>
                  </a:lnTo>
                  <a:lnTo>
                    <a:pt x="632" y="121"/>
                  </a:lnTo>
                  <a:lnTo>
                    <a:pt x="641" y="123"/>
                  </a:lnTo>
                  <a:lnTo>
                    <a:pt x="653" y="126"/>
                  </a:lnTo>
                  <a:lnTo>
                    <a:pt x="665" y="126"/>
                  </a:lnTo>
                  <a:lnTo>
                    <a:pt x="677" y="128"/>
                  </a:lnTo>
                  <a:lnTo>
                    <a:pt x="689" y="131"/>
                  </a:lnTo>
                  <a:lnTo>
                    <a:pt x="701" y="133"/>
                  </a:lnTo>
                  <a:lnTo>
                    <a:pt x="712" y="135"/>
                  </a:lnTo>
                  <a:lnTo>
                    <a:pt x="722" y="135"/>
                  </a:lnTo>
                  <a:lnTo>
                    <a:pt x="734" y="138"/>
                  </a:lnTo>
                  <a:lnTo>
                    <a:pt x="745" y="140"/>
                  </a:lnTo>
                  <a:lnTo>
                    <a:pt x="757" y="142"/>
                  </a:lnTo>
                  <a:lnTo>
                    <a:pt x="769" y="142"/>
                  </a:lnTo>
                  <a:lnTo>
                    <a:pt x="769" y="145"/>
                  </a:lnTo>
                  <a:lnTo>
                    <a:pt x="769" y="147"/>
                  </a:lnTo>
                  <a:lnTo>
                    <a:pt x="771" y="154"/>
                  </a:lnTo>
                  <a:lnTo>
                    <a:pt x="776" y="161"/>
                  </a:lnTo>
                  <a:lnTo>
                    <a:pt x="776" y="164"/>
                  </a:lnTo>
                  <a:lnTo>
                    <a:pt x="776" y="164"/>
                  </a:lnTo>
                  <a:lnTo>
                    <a:pt x="783" y="166"/>
                  </a:lnTo>
                  <a:lnTo>
                    <a:pt x="783" y="168"/>
                  </a:lnTo>
                  <a:lnTo>
                    <a:pt x="786" y="171"/>
                  </a:lnTo>
                  <a:lnTo>
                    <a:pt x="790" y="173"/>
                  </a:lnTo>
                  <a:lnTo>
                    <a:pt x="793" y="175"/>
                  </a:lnTo>
                  <a:lnTo>
                    <a:pt x="795" y="175"/>
                  </a:lnTo>
                  <a:lnTo>
                    <a:pt x="795" y="178"/>
                  </a:lnTo>
                  <a:lnTo>
                    <a:pt x="797" y="180"/>
                  </a:lnTo>
                  <a:lnTo>
                    <a:pt x="797" y="185"/>
                  </a:lnTo>
                  <a:lnTo>
                    <a:pt x="800" y="192"/>
                  </a:lnTo>
                  <a:lnTo>
                    <a:pt x="800" y="194"/>
                  </a:lnTo>
                  <a:lnTo>
                    <a:pt x="800" y="197"/>
                  </a:lnTo>
                  <a:lnTo>
                    <a:pt x="800" y="199"/>
                  </a:lnTo>
                  <a:lnTo>
                    <a:pt x="797" y="202"/>
                  </a:lnTo>
                  <a:lnTo>
                    <a:pt x="795" y="204"/>
                  </a:lnTo>
                  <a:lnTo>
                    <a:pt x="793" y="204"/>
                  </a:lnTo>
                  <a:lnTo>
                    <a:pt x="790" y="206"/>
                  </a:lnTo>
                  <a:lnTo>
                    <a:pt x="790" y="209"/>
                  </a:lnTo>
                  <a:lnTo>
                    <a:pt x="790" y="211"/>
                  </a:lnTo>
                  <a:lnTo>
                    <a:pt x="786" y="216"/>
                  </a:lnTo>
                  <a:lnTo>
                    <a:pt x="783" y="218"/>
                  </a:lnTo>
                  <a:lnTo>
                    <a:pt x="779" y="223"/>
                  </a:lnTo>
                  <a:lnTo>
                    <a:pt x="779" y="225"/>
                  </a:lnTo>
                  <a:lnTo>
                    <a:pt x="776" y="228"/>
                  </a:lnTo>
                  <a:lnTo>
                    <a:pt x="776" y="232"/>
                  </a:lnTo>
                  <a:lnTo>
                    <a:pt x="776" y="232"/>
                  </a:lnTo>
                  <a:lnTo>
                    <a:pt x="774" y="235"/>
                  </a:lnTo>
                  <a:lnTo>
                    <a:pt x="771" y="242"/>
                  </a:lnTo>
                  <a:lnTo>
                    <a:pt x="769" y="246"/>
                  </a:lnTo>
                  <a:lnTo>
                    <a:pt x="757" y="258"/>
                  </a:lnTo>
                  <a:lnTo>
                    <a:pt x="755" y="261"/>
                  </a:lnTo>
                  <a:lnTo>
                    <a:pt x="755" y="261"/>
                  </a:lnTo>
                  <a:lnTo>
                    <a:pt x="755" y="263"/>
                  </a:lnTo>
                  <a:lnTo>
                    <a:pt x="755" y="263"/>
                  </a:lnTo>
                  <a:lnTo>
                    <a:pt x="755" y="265"/>
                  </a:lnTo>
                  <a:lnTo>
                    <a:pt x="755" y="265"/>
                  </a:lnTo>
                  <a:lnTo>
                    <a:pt x="755" y="268"/>
                  </a:lnTo>
                  <a:lnTo>
                    <a:pt x="753" y="273"/>
                  </a:lnTo>
                  <a:lnTo>
                    <a:pt x="753" y="275"/>
                  </a:lnTo>
                  <a:lnTo>
                    <a:pt x="750" y="280"/>
                  </a:lnTo>
                  <a:lnTo>
                    <a:pt x="743" y="284"/>
                  </a:lnTo>
                  <a:lnTo>
                    <a:pt x="743" y="287"/>
                  </a:lnTo>
                  <a:lnTo>
                    <a:pt x="741" y="289"/>
                  </a:lnTo>
                  <a:lnTo>
                    <a:pt x="734" y="291"/>
                  </a:lnTo>
                  <a:lnTo>
                    <a:pt x="734" y="291"/>
                  </a:lnTo>
                  <a:lnTo>
                    <a:pt x="731" y="294"/>
                  </a:lnTo>
                  <a:lnTo>
                    <a:pt x="729" y="299"/>
                  </a:lnTo>
                  <a:lnTo>
                    <a:pt x="724" y="303"/>
                  </a:lnTo>
                  <a:lnTo>
                    <a:pt x="724" y="306"/>
                  </a:lnTo>
                  <a:lnTo>
                    <a:pt x="722" y="310"/>
                  </a:lnTo>
                  <a:lnTo>
                    <a:pt x="722" y="313"/>
                  </a:lnTo>
                  <a:lnTo>
                    <a:pt x="719" y="315"/>
                  </a:lnTo>
                  <a:lnTo>
                    <a:pt x="717" y="315"/>
                  </a:lnTo>
                  <a:lnTo>
                    <a:pt x="717" y="315"/>
                  </a:lnTo>
                  <a:lnTo>
                    <a:pt x="715" y="315"/>
                  </a:lnTo>
                  <a:lnTo>
                    <a:pt x="715" y="318"/>
                  </a:lnTo>
                  <a:lnTo>
                    <a:pt x="715" y="318"/>
                  </a:lnTo>
                  <a:lnTo>
                    <a:pt x="715" y="318"/>
                  </a:lnTo>
                  <a:lnTo>
                    <a:pt x="712" y="320"/>
                  </a:lnTo>
                  <a:lnTo>
                    <a:pt x="712" y="320"/>
                  </a:lnTo>
                  <a:lnTo>
                    <a:pt x="712" y="322"/>
                  </a:lnTo>
                  <a:lnTo>
                    <a:pt x="712" y="325"/>
                  </a:lnTo>
                  <a:lnTo>
                    <a:pt x="710" y="327"/>
                  </a:lnTo>
                  <a:lnTo>
                    <a:pt x="710" y="329"/>
                  </a:lnTo>
                  <a:lnTo>
                    <a:pt x="710" y="332"/>
                  </a:lnTo>
                  <a:lnTo>
                    <a:pt x="710" y="334"/>
                  </a:lnTo>
                  <a:lnTo>
                    <a:pt x="710" y="336"/>
                  </a:lnTo>
                  <a:lnTo>
                    <a:pt x="710" y="336"/>
                  </a:lnTo>
                  <a:lnTo>
                    <a:pt x="710" y="339"/>
                  </a:lnTo>
                  <a:lnTo>
                    <a:pt x="710" y="339"/>
                  </a:lnTo>
                  <a:lnTo>
                    <a:pt x="710" y="341"/>
                  </a:lnTo>
                  <a:lnTo>
                    <a:pt x="710" y="344"/>
                  </a:lnTo>
                  <a:lnTo>
                    <a:pt x="715" y="346"/>
                  </a:lnTo>
                  <a:lnTo>
                    <a:pt x="715" y="346"/>
                  </a:lnTo>
                  <a:lnTo>
                    <a:pt x="715" y="346"/>
                  </a:lnTo>
                  <a:lnTo>
                    <a:pt x="717" y="344"/>
                  </a:lnTo>
                  <a:lnTo>
                    <a:pt x="717" y="344"/>
                  </a:lnTo>
                  <a:lnTo>
                    <a:pt x="719" y="344"/>
                  </a:lnTo>
                  <a:lnTo>
                    <a:pt x="719" y="346"/>
                  </a:lnTo>
                  <a:lnTo>
                    <a:pt x="719" y="346"/>
                  </a:lnTo>
                  <a:lnTo>
                    <a:pt x="719" y="348"/>
                  </a:lnTo>
                  <a:lnTo>
                    <a:pt x="722" y="348"/>
                  </a:lnTo>
                  <a:lnTo>
                    <a:pt x="724" y="348"/>
                  </a:lnTo>
                  <a:lnTo>
                    <a:pt x="727" y="348"/>
                  </a:lnTo>
                  <a:lnTo>
                    <a:pt x="729" y="348"/>
                  </a:lnTo>
                  <a:lnTo>
                    <a:pt x="729" y="348"/>
                  </a:lnTo>
                  <a:lnTo>
                    <a:pt x="729" y="351"/>
                  </a:lnTo>
                  <a:lnTo>
                    <a:pt x="729" y="351"/>
                  </a:lnTo>
                  <a:lnTo>
                    <a:pt x="729" y="353"/>
                  </a:lnTo>
                  <a:lnTo>
                    <a:pt x="729" y="355"/>
                  </a:lnTo>
                  <a:lnTo>
                    <a:pt x="729" y="355"/>
                  </a:lnTo>
                  <a:lnTo>
                    <a:pt x="731" y="355"/>
                  </a:lnTo>
                  <a:lnTo>
                    <a:pt x="734" y="358"/>
                  </a:lnTo>
                  <a:lnTo>
                    <a:pt x="734" y="360"/>
                  </a:lnTo>
                  <a:lnTo>
                    <a:pt x="734" y="360"/>
                  </a:lnTo>
                  <a:lnTo>
                    <a:pt x="734" y="362"/>
                  </a:lnTo>
                  <a:lnTo>
                    <a:pt x="734" y="362"/>
                  </a:lnTo>
                  <a:lnTo>
                    <a:pt x="734" y="362"/>
                  </a:lnTo>
                  <a:lnTo>
                    <a:pt x="734" y="365"/>
                  </a:lnTo>
                  <a:lnTo>
                    <a:pt x="731" y="365"/>
                  </a:lnTo>
                  <a:lnTo>
                    <a:pt x="731" y="367"/>
                  </a:lnTo>
                  <a:lnTo>
                    <a:pt x="731" y="367"/>
                  </a:lnTo>
                  <a:lnTo>
                    <a:pt x="729" y="367"/>
                  </a:lnTo>
                  <a:lnTo>
                    <a:pt x="729" y="367"/>
                  </a:lnTo>
                  <a:lnTo>
                    <a:pt x="727" y="367"/>
                  </a:lnTo>
                  <a:lnTo>
                    <a:pt x="727" y="370"/>
                  </a:lnTo>
                  <a:lnTo>
                    <a:pt x="727" y="372"/>
                  </a:lnTo>
                  <a:lnTo>
                    <a:pt x="729" y="374"/>
                  </a:lnTo>
                  <a:lnTo>
                    <a:pt x="729" y="379"/>
                  </a:lnTo>
                  <a:lnTo>
                    <a:pt x="729" y="379"/>
                  </a:lnTo>
                  <a:lnTo>
                    <a:pt x="727" y="381"/>
                  </a:lnTo>
                  <a:lnTo>
                    <a:pt x="727" y="381"/>
                  </a:lnTo>
                  <a:lnTo>
                    <a:pt x="727" y="381"/>
                  </a:lnTo>
                  <a:lnTo>
                    <a:pt x="724" y="386"/>
                  </a:lnTo>
                  <a:lnTo>
                    <a:pt x="724" y="391"/>
                  </a:lnTo>
                  <a:lnTo>
                    <a:pt x="722" y="393"/>
                  </a:lnTo>
                  <a:lnTo>
                    <a:pt x="722" y="396"/>
                  </a:lnTo>
                  <a:lnTo>
                    <a:pt x="719" y="398"/>
                  </a:lnTo>
                  <a:lnTo>
                    <a:pt x="717" y="398"/>
                  </a:lnTo>
                  <a:lnTo>
                    <a:pt x="715" y="400"/>
                  </a:lnTo>
                  <a:lnTo>
                    <a:pt x="715" y="403"/>
                  </a:lnTo>
                  <a:lnTo>
                    <a:pt x="715" y="405"/>
                  </a:lnTo>
                  <a:lnTo>
                    <a:pt x="715" y="405"/>
                  </a:lnTo>
                  <a:lnTo>
                    <a:pt x="715" y="405"/>
                  </a:lnTo>
                  <a:lnTo>
                    <a:pt x="715" y="417"/>
                  </a:lnTo>
                  <a:lnTo>
                    <a:pt x="712" y="422"/>
                  </a:lnTo>
                  <a:lnTo>
                    <a:pt x="712" y="433"/>
                  </a:lnTo>
                  <a:lnTo>
                    <a:pt x="710" y="448"/>
                  </a:lnTo>
                  <a:lnTo>
                    <a:pt x="708" y="460"/>
                  </a:lnTo>
                  <a:lnTo>
                    <a:pt x="705" y="471"/>
                  </a:lnTo>
                  <a:lnTo>
                    <a:pt x="703" y="486"/>
                  </a:lnTo>
                  <a:lnTo>
                    <a:pt x="703" y="497"/>
                  </a:lnTo>
                  <a:lnTo>
                    <a:pt x="701" y="509"/>
                  </a:lnTo>
                  <a:lnTo>
                    <a:pt x="698" y="521"/>
                  </a:lnTo>
                  <a:lnTo>
                    <a:pt x="696" y="535"/>
                  </a:lnTo>
                  <a:lnTo>
                    <a:pt x="693" y="547"/>
                  </a:lnTo>
                  <a:lnTo>
                    <a:pt x="693" y="559"/>
                  </a:lnTo>
                  <a:lnTo>
                    <a:pt x="691" y="571"/>
                  </a:lnTo>
                  <a:lnTo>
                    <a:pt x="689" y="585"/>
                  </a:lnTo>
                  <a:lnTo>
                    <a:pt x="686" y="597"/>
                  </a:lnTo>
                  <a:lnTo>
                    <a:pt x="684" y="609"/>
                  </a:lnTo>
                  <a:lnTo>
                    <a:pt x="682" y="620"/>
                  </a:lnTo>
                  <a:lnTo>
                    <a:pt x="665" y="618"/>
                  </a:lnTo>
                  <a:lnTo>
                    <a:pt x="648" y="616"/>
                  </a:lnTo>
                  <a:lnTo>
                    <a:pt x="630" y="613"/>
                  </a:lnTo>
                  <a:lnTo>
                    <a:pt x="613" y="611"/>
                  </a:lnTo>
                  <a:lnTo>
                    <a:pt x="596" y="609"/>
                  </a:lnTo>
                  <a:lnTo>
                    <a:pt x="578" y="604"/>
                  </a:lnTo>
                  <a:lnTo>
                    <a:pt x="561" y="602"/>
                  </a:lnTo>
                  <a:lnTo>
                    <a:pt x="544" y="599"/>
                  </a:lnTo>
                  <a:lnTo>
                    <a:pt x="525" y="597"/>
                  </a:lnTo>
                  <a:lnTo>
                    <a:pt x="509" y="592"/>
                  </a:lnTo>
                  <a:lnTo>
                    <a:pt x="492" y="590"/>
                  </a:lnTo>
                  <a:lnTo>
                    <a:pt x="473" y="587"/>
                  </a:lnTo>
                  <a:lnTo>
                    <a:pt x="457" y="585"/>
                  </a:lnTo>
                  <a:lnTo>
                    <a:pt x="440" y="580"/>
                  </a:lnTo>
                  <a:lnTo>
                    <a:pt x="421" y="578"/>
                  </a:lnTo>
                  <a:lnTo>
                    <a:pt x="405" y="575"/>
                  </a:lnTo>
                  <a:lnTo>
                    <a:pt x="381" y="571"/>
                  </a:lnTo>
                  <a:lnTo>
                    <a:pt x="355" y="566"/>
                  </a:lnTo>
                  <a:lnTo>
                    <a:pt x="332" y="561"/>
                  </a:lnTo>
                  <a:lnTo>
                    <a:pt x="308" y="557"/>
                  </a:lnTo>
                  <a:lnTo>
                    <a:pt x="282" y="552"/>
                  </a:lnTo>
                  <a:lnTo>
                    <a:pt x="258" y="547"/>
                  </a:lnTo>
                  <a:lnTo>
                    <a:pt x="235" y="542"/>
                  </a:lnTo>
                  <a:lnTo>
                    <a:pt x="211" y="538"/>
                  </a:lnTo>
                  <a:lnTo>
                    <a:pt x="185" y="533"/>
                  </a:lnTo>
                  <a:lnTo>
                    <a:pt x="161" y="528"/>
                  </a:lnTo>
                  <a:lnTo>
                    <a:pt x="138" y="521"/>
                  </a:lnTo>
                  <a:lnTo>
                    <a:pt x="114" y="516"/>
                  </a:lnTo>
                  <a:lnTo>
                    <a:pt x="88" y="512"/>
                  </a:lnTo>
                  <a:lnTo>
                    <a:pt x="64" y="507"/>
                  </a:lnTo>
                  <a:lnTo>
                    <a:pt x="41" y="502"/>
                  </a:lnTo>
                  <a:lnTo>
                    <a:pt x="17" y="495"/>
                  </a:lnTo>
                  <a:lnTo>
                    <a:pt x="17" y="495"/>
                  </a:lnTo>
                  <a:lnTo>
                    <a:pt x="15" y="495"/>
                  </a:lnTo>
                  <a:lnTo>
                    <a:pt x="12" y="493"/>
                  </a:lnTo>
                  <a:lnTo>
                    <a:pt x="7" y="488"/>
                  </a:lnTo>
                  <a:lnTo>
                    <a:pt x="5" y="481"/>
                  </a:lnTo>
                  <a:lnTo>
                    <a:pt x="3" y="481"/>
                  </a:lnTo>
                  <a:lnTo>
                    <a:pt x="3" y="478"/>
                  </a:lnTo>
                  <a:lnTo>
                    <a:pt x="5" y="467"/>
                  </a:lnTo>
                  <a:lnTo>
                    <a:pt x="3" y="462"/>
                  </a:lnTo>
                  <a:lnTo>
                    <a:pt x="3" y="462"/>
                  </a:lnTo>
                  <a:lnTo>
                    <a:pt x="3" y="460"/>
                  </a:lnTo>
                  <a:lnTo>
                    <a:pt x="3" y="457"/>
                  </a:lnTo>
                  <a:lnTo>
                    <a:pt x="3" y="452"/>
                  </a:lnTo>
                  <a:lnTo>
                    <a:pt x="3" y="452"/>
                  </a:lnTo>
                  <a:lnTo>
                    <a:pt x="3" y="452"/>
                  </a:lnTo>
                  <a:lnTo>
                    <a:pt x="0" y="450"/>
                  </a:lnTo>
                  <a:lnTo>
                    <a:pt x="3" y="450"/>
                  </a:lnTo>
                  <a:lnTo>
                    <a:pt x="3" y="450"/>
                  </a:lnTo>
                  <a:lnTo>
                    <a:pt x="5" y="448"/>
                  </a:lnTo>
                  <a:lnTo>
                    <a:pt x="5" y="445"/>
                  </a:lnTo>
                  <a:lnTo>
                    <a:pt x="5" y="443"/>
                  </a:lnTo>
                  <a:lnTo>
                    <a:pt x="5" y="441"/>
                  </a:lnTo>
                  <a:lnTo>
                    <a:pt x="5" y="436"/>
                  </a:lnTo>
                  <a:lnTo>
                    <a:pt x="5" y="436"/>
                  </a:lnTo>
                  <a:lnTo>
                    <a:pt x="7" y="433"/>
                  </a:lnTo>
                  <a:lnTo>
                    <a:pt x="10" y="429"/>
                  </a:lnTo>
                  <a:lnTo>
                    <a:pt x="10" y="429"/>
                  </a:lnTo>
                  <a:lnTo>
                    <a:pt x="12" y="424"/>
                  </a:lnTo>
                  <a:lnTo>
                    <a:pt x="12" y="417"/>
                  </a:lnTo>
                  <a:lnTo>
                    <a:pt x="12" y="415"/>
                  </a:lnTo>
                  <a:lnTo>
                    <a:pt x="12" y="412"/>
                  </a:lnTo>
                  <a:lnTo>
                    <a:pt x="12" y="410"/>
                  </a:lnTo>
                  <a:lnTo>
                    <a:pt x="12" y="410"/>
                  </a:lnTo>
                  <a:lnTo>
                    <a:pt x="10" y="407"/>
                  </a:lnTo>
                  <a:lnTo>
                    <a:pt x="10" y="405"/>
                  </a:lnTo>
                  <a:lnTo>
                    <a:pt x="10" y="403"/>
                  </a:lnTo>
                  <a:lnTo>
                    <a:pt x="7" y="400"/>
                  </a:lnTo>
                  <a:lnTo>
                    <a:pt x="7" y="400"/>
                  </a:lnTo>
                  <a:lnTo>
                    <a:pt x="5" y="400"/>
                  </a:lnTo>
                  <a:lnTo>
                    <a:pt x="5" y="393"/>
                  </a:lnTo>
                  <a:lnTo>
                    <a:pt x="5" y="391"/>
                  </a:lnTo>
                  <a:lnTo>
                    <a:pt x="5" y="391"/>
                  </a:lnTo>
                  <a:lnTo>
                    <a:pt x="3" y="389"/>
                  </a:lnTo>
                  <a:lnTo>
                    <a:pt x="5" y="389"/>
                  </a:lnTo>
                  <a:lnTo>
                    <a:pt x="12" y="377"/>
                  </a:lnTo>
                  <a:lnTo>
                    <a:pt x="17" y="372"/>
                  </a:lnTo>
                  <a:lnTo>
                    <a:pt x="19" y="370"/>
                  </a:lnTo>
                  <a:lnTo>
                    <a:pt x="19" y="367"/>
                  </a:lnTo>
                  <a:lnTo>
                    <a:pt x="22" y="367"/>
                  </a:lnTo>
                  <a:lnTo>
                    <a:pt x="24" y="365"/>
                  </a:lnTo>
                  <a:lnTo>
                    <a:pt x="24" y="362"/>
                  </a:lnTo>
                  <a:lnTo>
                    <a:pt x="26" y="358"/>
                  </a:lnTo>
                  <a:lnTo>
                    <a:pt x="33" y="341"/>
                  </a:lnTo>
                  <a:lnTo>
                    <a:pt x="33" y="336"/>
                  </a:lnTo>
                  <a:lnTo>
                    <a:pt x="33" y="334"/>
                  </a:lnTo>
                  <a:lnTo>
                    <a:pt x="33" y="334"/>
                  </a:lnTo>
                  <a:lnTo>
                    <a:pt x="36" y="332"/>
                  </a:lnTo>
                  <a:lnTo>
                    <a:pt x="36" y="332"/>
                  </a:lnTo>
                  <a:lnTo>
                    <a:pt x="38" y="332"/>
                  </a:lnTo>
                  <a:lnTo>
                    <a:pt x="38" y="329"/>
                  </a:lnTo>
                  <a:lnTo>
                    <a:pt x="41" y="329"/>
                  </a:lnTo>
                  <a:lnTo>
                    <a:pt x="38" y="336"/>
                  </a:lnTo>
                  <a:lnTo>
                    <a:pt x="41" y="339"/>
                  </a:lnTo>
                  <a:lnTo>
                    <a:pt x="41" y="339"/>
                  </a:lnTo>
                  <a:lnTo>
                    <a:pt x="41" y="336"/>
                  </a:lnTo>
                  <a:lnTo>
                    <a:pt x="43" y="334"/>
                  </a:lnTo>
                  <a:lnTo>
                    <a:pt x="41" y="334"/>
                  </a:lnTo>
                  <a:lnTo>
                    <a:pt x="43" y="334"/>
                  </a:lnTo>
                  <a:lnTo>
                    <a:pt x="43" y="334"/>
                  </a:lnTo>
                  <a:lnTo>
                    <a:pt x="43" y="332"/>
                  </a:lnTo>
                  <a:lnTo>
                    <a:pt x="45" y="332"/>
                  </a:lnTo>
                  <a:lnTo>
                    <a:pt x="43" y="329"/>
                  </a:lnTo>
                  <a:lnTo>
                    <a:pt x="45" y="327"/>
                  </a:lnTo>
                  <a:lnTo>
                    <a:pt x="48" y="325"/>
                  </a:lnTo>
                  <a:lnTo>
                    <a:pt x="50" y="325"/>
                  </a:lnTo>
                  <a:lnTo>
                    <a:pt x="52" y="325"/>
                  </a:lnTo>
                  <a:lnTo>
                    <a:pt x="52" y="327"/>
                  </a:lnTo>
                  <a:lnTo>
                    <a:pt x="50" y="327"/>
                  </a:lnTo>
                  <a:lnTo>
                    <a:pt x="52" y="329"/>
                  </a:lnTo>
                  <a:lnTo>
                    <a:pt x="52" y="332"/>
                  </a:lnTo>
                  <a:lnTo>
                    <a:pt x="55" y="332"/>
                  </a:lnTo>
                  <a:lnTo>
                    <a:pt x="55" y="334"/>
                  </a:lnTo>
                  <a:lnTo>
                    <a:pt x="57" y="334"/>
                  </a:lnTo>
                  <a:lnTo>
                    <a:pt x="55" y="327"/>
                  </a:lnTo>
                  <a:lnTo>
                    <a:pt x="55" y="325"/>
                  </a:lnTo>
                  <a:lnTo>
                    <a:pt x="55" y="325"/>
                  </a:lnTo>
                  <a:lnTo>
                    <a:pt x="55" y="322"/>
                  </a:lnTo>
                  <a:lnTo>
                    <a:pt x="55" y="322"/>
                  </a:lnTo>
                  <a:lnTo>
                    <a:pt x="55" y="322"/>
                  </a:lnTo>
                  <a:lnTo>
                    <a:pt x="55" y="320"/>
                  </a:lnTo>
                  <a:lnTo>
                    <a:pt x="52" y="320"/>
                  </a:lnTo>
                  <a:lnTo>
                    <a:pt x="48" y="322"/>
                  </a:lnTo>
                  <a:lnTo>
                    <a:pt x="45" y="327"/>
                  </a:lnTo>
                  <a:lnTo>
                    <a:pt x="43" y="329"/>
                  </a:lnTo>
                  <a:lnTo>
                    <a:pt x="41" y="327"/>
                  </a:lnTo>
                  <a:lnTo>
                    <a:pt x="43" y="325"/>
                  </a:lnTo>
                  <a:lnTo>
                    <a:pt x="52" y="310"/>
                  </a:lnTo>
                  <a:lnTo>
                    <a:pt x="52" y="308"/>
                  </a:lnTo>
                  <a:lnTo>
                    <a:pt x="55" y="306"/>
                  </a:lnTo>
                  <a:lnTo>
                    <a:pt x="57" y="301"/>
                  </a:lnTo>
                  <a:lnTo>
                    <a:pt x="57" y="299"/>
                  </a:lnTo>
                  <a:lnTo>
                    <a:pt x="60" y="299"/>
                  </a:lnTo>
                  <a:lnTo>
                    <a:pt x="62" y="296"/>
                  </a:lnTo>
                  <a:lnTo>
                    <a:pt x="64" y="296"/>
                  </a:lnTo>
                  <a:lnTo>
                    <a:pt x="64" y="294"/>
                  </a:lnTo>
                  <a:lnTo>
                    <a:pt x="64" y="291"/>
                  </a:lnTo>
                  <a:lnTo>
                    <a:pt x="67" y="291"/>
                  </a:lnTo>
                  <a:lnTo>
                    <a:pt x="67" y="291"/>
                  </a:lnTo>
                  <a:lnTo>
                    <a:pt x="67" y="291"/>
                  </a:lnTo>
                  <a:lnTo>
                    <a:pt x="67" y="294"/>
                  </a:lnTo>
                  <a:lnTo>
                    <a:pt x="67" y="294"/>
                  </a:lnTo>
                  <a:lnTo>
                    <a:pt x="67" y="294"/>
                  </a:lnTo>
                  <a:lnTo>
                    <a:pt x="71" y="294"/>
                  </a:lnTo>
                  <a:lnTo>
                    <a:pt x="71" y="294"/>
                  </a:lnTo>
                  <a:lnTo>
                    <a:pt x="71" y="294"/>
                  </a:lnTo>
                  <a:lnTo>
                    <a:pt x="69" y="291"/>
                  </a:lnTo>
                  <a:lnTo>
                    <a:pt x="67" y="289"/>
                  </a:lnTo>
                  <a:lnTo>
                    <a:pt x="67" y="289"/>
                  </a:lnTo>
                  <a:lnTo>
                    <a:pt x="64" y="291"/>
                  </a:lnTo>
                  <a:lnTo>
                    <a:pt x="62" y="294"/>
                  </a:lnTo>
                  <a:lnTo>
                    <a:pt x="62" y="296"/>
                  </a:lnTo>
                  <a:lnTo>
                    <a:pt x="62" y="294"/>
                  </a:lnTo>
                  <a:lnTo>
                    <a:pt x="62" y="291"/>
                  </a:lnTo>
                  <a:lnTo>
                    <a:pt x="64" y="287"/>
                  </a:lnTo>
                  <a:lnTo>
                    <a:pt x="69" y="273"/>
                  </a:lnTo>
                  <a:lnTo>
                    <a:pt x="71" y="268"/>
                  </a:lnTo>
                  <a:lnTo>
                    <a:pt x="71" y="265"/>
                  </a:lnTo>
                  <a:lnTo>
                    <a:pt x="74" y="261"/>
                  </a:lnTo>
                  <a:lnTo>
                    <a:pt x="74" y="261"/>
                  </a:lnTo>
                  <a:lnTo>
                    <a:pt x="74" y="258"/>
                  </a:lnTo>
                  <a:lnTo>
                    <a:pt x="76" y="258"/>
                  </a:lnTo>
                  <a:lnTo>
                    <a:pt x="76" y="258"/>
                  </a:lnTo>
                  <a:lnTo>
                    <a:pt x="76" y="254"/>
                  </a:lnTo>
                  <a:lnTo>
                    <a:pt x="76" y="254"/>
                  </a:lnTo>
                  <a:lnTo>
                    <a:pt x="76" y="251"/>
                  </a:lnTo>
                  <a:lnTo>
                    <a:pt x="76" y="251"/>
                  </a:lnTo>
                  <a:lnTo>
                    <a:pt x="78" y="246"/>
                  </a:lnTo>
                  <a:lnTo>
                    <a:pt x="81" y="237"/>
                  </a:lnTo>
                  <a:lnTo>
                    <a:pt x="83" y="230"/>
                  </a:lnTo>
                  <a:lnTo>
                    <a:pt x="83" y="225"/>
                  </a:lnTo>
                  <a:lnTo>
                    <a:pt x="83" y="225"/>
                  </a:lnTo>
                  <a:lnTo>
                    <a:pt x="83" y="223"/>
                  </a:lnTo>
                  <a:lnTo>
                    <a:pt x="83" y="223"/>
                  </a:lnTo>
                  <a:lnTo>
                    <a:pt x="83" y="223"/>
                  </a:lnTo>
                  <a:lnTo>
                    <a:pt x="86" y="220"/>
                  </a:lnTo>
                  <a:lnTo>
                    <a:pt x="86" y="220"/>
                  </a:lnTo>
                  <a:lnTo>
                    <a:pt x="88" y="213"/>
                  </a:lnTo>
                  <a:lnTo>
                    <a:pt x="90" y="211"/>
                  </a:lnTo>
                  <a:lnTo>
                    <a:pt x="90" y="211"/>
                  </a:lnTo>
                  <a:lnTo>
                    <a:pt x="93" y="211"/>
                  </a:lnTo>
                  <a:lnTo>
                    <a:pt x="95" y="213"/>
                  </a:lnTo>
                  <a:lnTo>
                    <a:pt x="95" y="209"/>
                  </a:lnTo>
                  <a:lnTo>
                    <a:pt x="93" y="209"/>
                  </a:lnTo>
                  <a:lnTo>
                    <a:pt x="93" y="209"/>
                  </a:lnTo>
                  <a:lnTo>
                    <a:pt x="90" y="209"/>
                  </a:lnTo>
                  <a:lnTo>
                    <a:pt x="90" y="206"/>
                  </a:lnTo>
                  <a:lnTo>
                    <a:pt x="90" y="202"/>
                  </a:lnTo>
                  <a:lnTo>
                    <a:pt x="97" y="187"/>
                  </a:lnTo>
                  <a:lnTo>
                    <a:pt x="97" y="187"/>
                  </a:lnTo>
                  <a:lnTo>
                    <a:pt x="100" y="190"/>
                  </a:lnTo>
                  <a:lnTo>
                    <a:pt x="102" y="190"/>
                  </a:lnTo>
                  <a:lnTo>
                    <a:pt x="102" y="187"/>
                  </a:lnTo>
                  <a:lnTo>
                    <a:pt x="102" y="187"/>
                  </a:lnTo>
                  <a:lnTo>
                    <a:pt x="100" y="187"/>
                  </a:lnTo>
                  <a:lnTo>
                    <a:pt x="100" y="187"/>
                  </a:lnTo>
                  <a:lnTo>
                    <a:pt x="97" y="187"/>
                  </a:lnTo>
                  <a:lnTo>
                    <a:pt x="97" y="185"/>
                  </a:lnTo>
                  <a:lnTo>
                    <a:pt x="97" y="185"/>
                  </a:lnTo>
                  <a:lnTo>
                    <a:pt x="97" y="183"/>
                  </a:lnTo>
                  <a:lnTo>
                    <a:pt x="97" y="180"/>
                  </a:lnTo>
                  <a:lnTo>
                    <a:pt x="97" y="180"/>
                  </a:lnTo>
                  <a:lnTo>
                    <a:pt x="100" y="173"/>
                  </a:lnTo>
                  <a:lnTo>
                    <a:pt x="100" y="171"/>
                  </a:lnTo>
                  <a:lnTo>
                    <a:pt x="100" y="171"/>
                  </a:lnTo>
                  <a:lnTo>
                    <a:pt x="102" y="161"/>
                  </a:lnTo>
                  <a:lnTo>
                    <a:pt x="102" y="161"/>
                  </a:lnTo>
                  <a:lnTo>
                    <a:pt x="104" y="159"/>
                  </a:lnTo>
                  <a:lnTo>
                    <a:pt x="107" y="157"/>
                  </a:lnTo>
                  <a:lnTo>
                    <a:pt x="107" y="154"/>
                  </a:lnTo>
                  <a:lnTo>
                    <a:pt x="107" y="154"/>
                  </a:lnTo>
                  <a:lnTo>
                    <a:pt x="107" y="154"/>
                  </a:lnTo>
                  <a:lnTo>
                    <a:pt x="109" y="152"/>
                  </a:lnTo>
                  <a:lnTo>
                    <a:pt x="109" y="149"/>
                  </a:lnTo>
                  <a:lnTo>
                    <a:pt x="109" y="149"/>
                  </a:lnTo>
                  <a:lnTo>
                    <a:pt x="109" y="149"/>
                  </a:lnTo>
                  <a:lnTo>
                    <a:pt x="109" y="147"/>
                  </a:lnTo>
                  <a:lnTo>
                    <a:pt x="112" y="142"/>
                  </a:lnTo>
                  <a:lnTo>
                    <a:pt x="114" y="138"/>
                  </a:lnTo>
                  <a:lnTo>
                    <a:pt x="112" y="135"/>
                  </a:lnTo>
                  <a:lnTo>
                    <a:pt x="112" y="135"/>
                  </a:lnTo>
                  <a:lnTo>
                    <a:pt x="114" y="133"/>
                  </a:lnTo>
                  <a:lnTo>
                    <a:pt x="116" y="131"/>
                  </a:lnTo>
                  <a:lnTo>
                    <a:pt x="119" y="128"/>
                  </a:lnTo>
                  <a:lnTo>
                    <a:pt x="119" y="126"/>
                  </a:lnTo>
                  <a:lnTo>
                    <a:pt x="119" y="123"/>
                  </a:lnTo>
                  <a:lnTo>
                    <a:pt x="119" y="121"/>
                  </a:lnTo>
                  <a:lnTo>
                    <a:pt x="119" y="119"/>
                  </a:lnTo>
                  <a:lnTo>
                    <a:pt x="121" y="119"/>
                  </a:lnTo>
                  <a:lnTo>
                    <a:pt x="121" y="114"/>
                  </a:lnTo>
                  <a:lnTo>
                    <a:pt x="121" y="114"/>
                  </a:lnTo>
                  <a:lnTo>
                    <a:pt x="121" y="114"/>
                  </a:lnTo>
                  <a:lnTo>
                    <a:pt x="123" y="114"/>
                  </a:lnTo>
                  <a:lnTo>
                    <a:pt x="123" y="112"/>
                  </a:lnTo>
                  <a:lnTo>
                    <a:pt x="123" y="112"/>
                  </a:lnTo>
                  <a:lnTo>
                    <a:pt x="123" y="109"/>
                  </a:lnTo>
                  <a:lnTo>
                    <a:pt x="123" y="104"/>
                  </a:lnTo>
                  <a:lnTo>
                    <a:pt x="123" y="104"/>
                  </a:lnTo>
                  <a:lnTo>
                    <a:pt x="121" y="104"/>
                  </a:lnTo>
                  <a:lnTo>
                    <a:pt x="121" y="102"/>
                  </a:lnTo>
                  <a:lnTo>
                    <a:pt x="121" y="102"/>
                  </a:lnTo>
                  <a:lnTo>
                    <a:pt x="123" y="102"/>
                  </a:lnTo>
                  <a:lnTo>
                    <a:pt x="123" y="102"/>
                  </a:lnTo>
                  <a:lnTo>
                    <a:pt x="126" y="100"/>
                  </a:lnTo>
                  <a:lnTo>
                    <a:pt x="126" y="97"/>
                  </a:lnTo>
                  <a:lnTo>
                    <a:pt x="126" y="97"/>
                  </a:lnTo>
                  <a:lnTo>
                    <a:pt x="126" y="95"/>
                  </a:lnTo>
                  <a:lnTo>
                    <a:pt x="126" y="95"/>
                  </a:lnTo>
                  <a:lnTo>
                    <a:pt x="128" y="95"/>
                  </a:lnTo>
                  <a:lnTo>
                    <a:pt x="126" y="95"/>
                  </a:lnTo>
                  <a:lnTo>
                    <a:pt x="126" y="100"/>
                  </a:lnTo>
                  <a:lnTo>
                    <a:pt x="128" y="97"/>
                  </a:lnTo>
                  <a:lnTo>
                    <a:pt x="128" y="97"/>
                  </a:lnTo>
                  <a:lnTo>
                    <a:pt x="130" y="95"/>
                  </a:lnTo>
                  <a:lnTo>
                    <a:pt x="128" y="93"/>
                  </a:lnTo>
                  <a:lnTo>
                    <a:pt x="126" y="90"/>
                  </a:lnTo>
                  <a:lnTo>
                    <a:pt x="128" y="86"/>
                  </a:lnTo>
                  <a:lnTo>
                    <a:pt x="128" y="83"/>
                  </a:lnTo>
                  <a:lnTo>
                    <a:pt x="130" y="78"/>
                  </a:lnTo>
                  <a:lnTo>
                    <a:pt x="130" y="78"/>
                  </a:lnTo>
                  <a:lnTo>
                    <a:pt x="130" y="83"/>
                  </a:lnTo>
                  <a:lnTo>
                    <a:pt x="130" y="86"/>
                  </a:lnTo>
                  <a:lnTo>
                    <a:pt x="130" y="88"/>
                  </a:lnTo>
                  <a:lnTo>
                    <a:pt x="133" y="88"/>
                  </a:lnTo>
                  <a:lnTo>
                    <a:pt x="135" y="90"/>
                  </a:lnTo>
                  <a:lnTo>
                    <a:pt x="135" y="88"/>
                  </a:lnTo>
                  <a:lnTo>
                    <a:pt x="135" y="88"/>
                  </a:lnTo>
                  <a:lnTo>
                    <a:pt x="138" y="88"/>
                  </a:lnTo>
                  <a:lnTo>
                    <a:pt x="138" y="86"/>
                  </a:lnTo>
                  <a:lnTo>
                    <a:pt x="135" y="86"/>
                  </a:lnTo>
                  <a:lnTo>
                    <a:pt x="135" y="83"/>
                  </a:lnTo>
                  <a:lnTo>
                    <a:pt x="135" y="81"/>
                  </a:lnTo>
                  <a:lnTo>
                    <a:pt x="135" y="78"/>
                  </a:lnTo>
                  <a:lnTo>
                    <a:pt x="133" y="78"/>
                  </a:lnTo>
                  <a:lnTo>
                    <a:pt x="130" y="76"/>
                  </a:lnTo>
                  <a:lnTo>
                    <a:pt x="130" y="76"/>
                  </a:lnTo>
                  <a:lnTo>
                    <a:pt x="130" y="74"/>
                  </a:lnTo>
                  <a:lnTo>
                    <a:pt x="133" y="71"/>
                  </a:lnTo>
                  <a:lnTo>
                    <a:pt x="135" y="69"/>
                  </a:lnTo>
                  <a:lnTo>
                    <a:pt x="138" y="67"/>
                  </a:lnTo>
                  <a:lnTo>
                    <a:pt x="138" y="67"/>
                  </a:lnTo>
                  <a:lnTo>
                    <a:pt x="138" y="64"/>
                  </a:lnTo>
                  <a:lnTo>
                    <a:pt x="140" y="64"/>
                  </a:lnTo>
                  <a:lnTo>
                    <a:pt x="140" y="64"/>
                  </a:lnTo>
                  <a:lnTo>
                    <a:pt x="142" y="64"/>
                  </a:lnTo>
                  <a:lnTo>
                    <a:pt x="140" y="64"/>
                  </a:lnTo>
                  <a:lnTo>
                    <a:pt x="140" y="64"/>
                  </a:lnTo>
                  <a:lnTo>
                    <a:pt x="140" y="64"/>
                  </a:lnTo>
                  <a:lnTo>
                    <a:pt x="140" y="64"/>
                  </a:lnTo>
                  <a:lnTo>
                    <a:pt x="138" y="62"/>
                  </a:lnTo>
                  <a:lnTo>
                    <a:pt x="138" y="62"/>
                  </a:lnTo>
                  <a:lnTo>
                    <a:pt x="138" y="64"/>
                  </a:lnTo>
                  <a:lnTo>
                    <a:pt x="135" y="64"/>
                  </a:lnTo>
                  <a:lnTo>
                    <a:pt x="135" y="67"/>
                  </a:lnTo>
                  <a:lnTo>
                    <a:pt x="135" y="62"/>
                  </a:lnTo>
                  <a:lnTo>
                    <a:pt x="135" y="60"/>
                  </a:lnTo>
                  <a:lnTo>
                    <a:pt x="135" y="55"/>
                  </a:lnTo>
                  <a:lnTo>
                    <a:pt x="133" y="55"/>
                  </a:lnTo>
                  <a:lnTo>
                    <a:pt x="135" y="50"/>
                  </a:lnTo>
                  <a:lnTo>
                    <a:pt x="138" y="48"/>
                  </a:lnTo>
                  <a:lnTo>
                    <a:pt x="138" y="41"/>
                  </a:lnTo>
                  <a:lnTo>
                    <a:pt x="140" y="38"/>
                  </a:lnTo>
                  <a:lnTo>
                    <a:pt x="138" y="36"/>
                  </a:lnTo>
                  <a:lnTo>
                    <a:pt x="138" y="33"/>
                  </a:lnTo>
                  <a:lnTo>
                    <a:pt x="138" y="31"/>
                  </a:lnTo>
                  <a:lnTo>
                    <a:pt x="140" y="31"/>
                  </a:lnTo>
                  <a:lnTo>
                    <a:pt x="140" y="31"/>
                  </a:lnTo>
                  <a:lnTo>
                    <a:pt x="142" y="29"/>
                  </a:lnTo>
                  <a:lnTo>
                    <a:pt x="142" y="29"/>
                  </a:lnTo>
                  <a:lnTo>
                    <a:pt x="145" y="29"/>
                  </a:lnTo>
                  <a:lnTo>
                    <a:pt x="145" y="24"/>
                  </a:lnTo>
                  <a:lnTo>
                    <a:pt x="147" y="22"/>
                  </a:lnTo>
                  <a:lnTo>
                    <a:pt x="147" y="19"/>
                  </a:lnTo>
                  <a:lnTo>
                    <a:pt x="147" y="17"/>
                  </a:lnTo>
                  <a:lnTo>
                    <a:pt x="147" y="12"/>
                  </a:lnTo>
                  <a:lnTo>
                    <a:pt x="145" y="3"/>
                  </a:lnTo>
                  <a:lnTo>
                    <a:pt x="145" y="0"/>
                  </a:lnTo>
                  <a:lnTo>
                    <a:pt x="147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47" y="3"/>
                  </a:lnTo>
                  <a:lnTo>
                    <a:pt x="149" y="3"/>
                  </a:lnTo>
                  <a:lnTo>
                    <a:pt x="152" y="5"/>
                  </a:lnTo>
                  <a:lnTo>
                    <a:pt x="152" y="7"/>
                  </a:lnTo>
                  <a:lnTo>
                    <a:pt x="154" y="10"/>
                  </a:lnTo>
                  <a:lnTo>
                    <a:pt x="156" y="10"/>
                  </a:lnTo>
                  <a:lnTo>
                    <a:pt x="159" y="10"/>
                  </a:lnTo>
                  <a:lnTo>
                    <a:pt x="159" y="12"/>
                  </a:lnTo>
                  <a:lnTo>
                    <a:pt x="159" y="15"/>
                  </a:lnTo>
                  <a:lnTo>
                    <a:pt x="156" y="15"/>
                  </a:lnTo>
                  <a:lnTo>
                    <a:pt x="159" y="17"/>
                  </a:lnTo>
                  <a:lnTo>
                    <a:pt x="159" y="15"/>
                  </a:lnTo>
                  <a:lnTo>
                    <a:pt x="159" y="15"/>
                  </a:lnTo>
                  <a:lnTo>
                    <a:pt x="159" y="15"/>
                  </a:lnTo>
                  <a:lnTo>
                    <a:pt x="161" y="15"/>
                  </a:lnTo>
                  <a:lnTo>
                    <a:pt x="161" y="12"/>
                  </a:lnTo>
                  <a:lnTo>
                    <a:pt x="161" y="12"/>
                  </a:lnTo>
                  <a:lnTo>
                    <a:pt x="159" y="10"/>
                  </a:lnTo>
                  <a:lnTo>
                    <a:pt x="159" y="10"/>
                  </a:lnTo>
                  <a:lnTo>
                    <a:pt x="159" y="7"/>
                  </a:lnTo>
                  <a:lnTo>
                    <a:pt x="156" y="7"/>
                  </a:lnTo>
                  <a:lnTo>
                    <a:pt x="156" y="7"/>
                  </a:lnTo>
                  <a:lnTo>
                    <a:pt x="156" y="7"/>
                  </a:lnTo>
                  <a:lnTo>
                    <a:pt x="156" y="5"/>
                  </a:lnTo>
                  <a:lnTo>
                    <a:pt x="161" y="7"/>
                  </a:lnTo>
                  <a:lnTo>
                    <a:pt x="164" y="5"/>
                  </a:lnTo>
                  <a:lnTo>
                    <a:pt x="164" y="5"/>
                  </a:lnTo>
                  <a:lnTo>
                    <a:pt x="164" y="7"/>
                  </a:lnTo>
                  <a:lnTo>
                    <a:pt x="166" y="10"/>
                  </a:lnTo>
                  <a:lnTo>
                    <a:pt x="168" y="10"/>
                  </a:lnTo>
                  <a:lnTo>
                    <a:pt x="168" y="10"/>
                  </a:lnTo>
                  <a:lnTo>
                    <a:pt x="178" y="10"/>
                  </a:lnTo>
                  <a:lnTo>
                    <a:pt x="178" y="10"/>
                  </a:lnTo>
                  <a:lnTo>
                    <a:pt x="178" y="10"/>
                  </a:lnTo>
                  <a:lnTo>
                    <a:pt x="178" y="7"/>
                  </a:lnTo>
                  <a:lnTo>
                    <a:pt x="178" y="7"/>
                  </a:lnTo>
                  <a:lnTo>
                    <a:pt x="180" y="10"/>
                  </a:lnTo>
                  <a:lnTo>
                    <a:pt x="183" y="10"/>
                  </a:lnTo>
                  <a:lnTo>
                    <a:pt x="185" y="7"/>
                  </a:lnTo>
                  <a:lnTo>
                    <a:pt x="187" y="7"/>
                  </a:lnTo>
                  <a:lnTo>
                    <a:pt x="187" y="7"/>
                  </a:lnTo>
                  <a:lnTo>
                    <a:pt x="190" y="7"/>
                  </a:lnTo>
                  <a:lnTo>
                    <a:pt x="190" y="10"/>
                  </a:lnTo>
                  <a:lnTo>
                    <a:pt x="194" y="17"/>
                  </a:lnTo>
                  <a:lnTo>
                    <a:pt x="194" y="17"/>
                  </a:lnTo>
                  <a:lnTo>
                    <a:pt x="194" y="19"/>
                  </a:lnTo>
                  <a:lnTo>
                    <a:pt x="204" y="22"/>
                  </a:lnTo>
                  <a:lnTo>
                    <a:pt x="209" y="24"/>
                  </a:lnTo>
                  <a:lnTo>
                    <a:pt x="211" y="24"/>
                  </a:lnTo>
                  <a:lnTo>
                    <a:pt x="213" y="22"/>
                  </a:lnTo>
                  <a:lnTo>
                    <a:pt x="216" y="19"/>
                  </a:lnTo>
                  <a:lnTo>
                    <a:pt x="216" y="19"/>
                  </a:lnTo>
                  <a:close/>
                </a:path>
              </a:pathLst>
            </a:custGeom>
            <a:solidFill>
              <a:schemeClr val="accent1"/>
            </a:solidFill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7905C2CF-2453-4E91-BF40-FC7ED76E6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3188" y="2887643"/>
              <a:ext cx="1041797" cy="496491"/>
            </a:xfrm>
            <a:custGeom>
              <a:avLst/>
              <a:gdLst>
                <a:gd name="T0" fmla="*/ 865 w 875"/>
                <a:gd name="T1" fmla="*/ 183 h 417"/>
                <a:gd name="T2" fmla="*/ 875 w 875"/>
                <a:gd name="T3" fmla="*/ 389 h 417"/>
                <a:gd name="T4" fmla="*/ 865 w 875"/>
                <a:gd name="T5" fmla="*/ 412 h 417"/>
                <a:gd name="T6" fmla="*/ 853 w 875"/>
                <a:gd name="T7" fmla="*/ 410 h 417"/>
                <a:gd name="T8" fmla="*/ 844 w 875"/>
                <a:gd name="T9" fmla="*/ 405 h 417"/>
                <a:gd name="T10" fmla="*/ 825 w 875"/>
                <a:gd name="T11" fmla="*/ 396 h 417"/>
                <a:gd name="T12" fmla="*/ 816 w 875"/>
                <a:gd name="T13" fmla="*/ 391 h 417"/>
                <a:gd name="T14" fmla="*/ 797 w 875"/>
                <a:gd name="T15" fmla="*/ 381 h 417"/>
                <a:gd name="T16" fmla="*/ 790 w 875"/>
                <a:gd name="T17" fmla="*/ 389 h 417"/>
                <a:gd name="T18" fmla="*/ 785 w 875"/>
                <a:gd name="T19" fmla="*/ 393 h 417"/>
                <a:gd name="T20" fmla="*/ 771 w 875"/>
                <a:gd name="T21" fmla="*/ 391 h 417"/>
                <a:gd name="T22" fmla="*/ 766 w 875"/>
                <a:gd name="T23" fmla="*/ 391 h 417"/>
                <a:gd name="T24" fmla="*/ 756 w 875"/>
                <a:gd name="T25" fmla="*/ 384 h 417"/>
                <a:gd name="T26" fmla="*/ 747 w 875"/>
                <a:gd name="T27" fmla="*/ 391 h 417"/>
                <a:gd name="T28" fmla="*/ 740 w 875"/>
                <a:gd name="T29" fmla="*/ 396 h 417"/>
                <a:gd name="T30" fmla="*/ 726 w 875"/>
                <a:gd name="T31" fmla="*/ 393 h 417"/>
                <a:gd name="T32" fmla="*/ 716 w 875"/>
                <a:gd name="T33" fmla="*/ 398 h 417"/>
                <a:gd name="T34" fmla="*/ 700 w 875"/>
                <a:gd name="T35" fmla="*/ 405 h 417"/>
                <a:gd name="T36" fmla="*/ 688 w 875"/>
                <a:gd name="T37" fmla="*/ 415 h 417"/>
                <a:gd name="T38" fmla="*/ 664 w 875"/>
                <a:gd name="T39" fmla="*/ 405 h 417"/>
                <a:gd name="T40" fmla="*/ 655 w 875"/>
                <a:gd name="T41" fmla="*/ 400 h 417"/>
                <a:gd name="T42" fmla="*/ 652 w 875"/>
                <a:gd name="T43" fmla="*/ 391 h 417"/>
                <a:gd name="T44" fmla="*/ 648 w 875"/>
                <a:gd name="T45" fmla="*/ 398 h 417"/>
                <a:gd name="T46" fmla="*/ 641 w 875"/>
                <a:gd name="T47" fmla="*/ 400 h 417"/>
                <a:gd name="T48" fmla="*/ 626 w 875"/>
                <a:gd name="T49" fmla="*/ 396 h 417"/>
                <a:gd name="T50" fmla="*/ 622 w 875"/>
                <a:gd name="T51" fmla="*/ 389 h 417"/>
                <a:gd name="T52" fmla="*/ 615 w 875"/>
                <a:gd name="T53" fmla="*/ 398 h 417"/>
                <a:gd name="T54" fmla="*/ 607 w 875"/>
                <a:gd name="T55" fmla="*/ 405 h 417"/>
                <a:gd name="T56" fmla="*/ 596 w 875"/>
                <a:gd name="T57" fmla="*/ 412 h 417"/>
                <a:gd name="T58" fmla="*/ 593 w 875"/>
                <a:gd name="T59" fmla="*/ 396 h 417"/>
                <a:gd name="T60" fmla="*/ 586 w 875"/>
                <a:gd name="T61" fmla="*/ 400 h 417"/>
                <a:gd name="T62" fmla="*/ 577 w 875"/>
                <a:gd name="T63" fmla="*/ 403 h 417"/>
                <a:gd name="T64" fmla="*/ 565 w 875"/>
                <a:gd name="T65" fmla="*/ 398 h 417"/>
                <a:gd name="T66" fmla="*/ 546 w 875"/>
                <a:gd name="T67" fmla="*/ 384 h 417"/>
                <a:gd name="T68" fmla="*/ 515 w 875"/>
                <a:gd name="T69" fmla="*/ 398 h 417"/>
                <a:gd name="T70" fmla="*/ 515 w 875"/>
                <a:gd name="T71" fmla="*/ 386 h 417"/>
                <a:gd name="T72" fmla="*/ 501 w 875"/>
                <a:gd name="T73" fmla="*/ 372 h 417"/>
                <a:gd name="T74" fmla="*/ 470 w 875"/>
                <a:gd name="T75" fmla="*/ 370 h 417"/>
                <a:gd name="T76" fmla="*/ 451 w 875"/>
                <a:gd name="T77" fmla="*/ 370 h 417"/>
                <a:gd name="T78" fmla="*/ 435 w 875"/>
                <a:gd name="T79" fmla="*/ 367 h 417"/>
                <a:gd name="T80" fmla="*/ 402 w 875"/>
                <a:gd name="T81" fmla="*/ 360 h 417"/>
                <a:gd name="T82" fmla="*/ 385 w 875"/>
                <a:gd name="T83" fmla="*/ 346 h 417"/>
                <a:gd name="T84" fmla="*/ 376 w 875"/>
                <a:gd name="T85" fmla="*/ 334 h 417"/>
                <a:gd name="T86" fmla="*/ 366 w 875"/>
                <a:gd name="T87" fmla="*/ 329 h 417"/>
                <a:gd name="T88" fmla="*/ 350 w 875"/>
                <a:gd name="T89" fmla="*/ 334 h 417"/>
                <a:gd name="T90" fmla="*/ 335 w 875"/>
                <a:gd name="T91" fmla="*/ 337 h 417"/>
                <a:gd name="T92" fmla="*/ 302 w 875"/>
                <a:gd name="T93" fmla="*/ 315 h 417"/>
                <a:gd name="T94" fmla="*/ 302 w 875"/>
                <a:gd name="T95" fmla="*/ 223 h 417"/>
                <a:gd name="T96" fmla="*/ 302 w 875"/>
                <a:gd name="T97" fmla="*/ 109 h 417"/>
                <a:gd name="T98" fmla="*/ 269 w 875"/>
                <a:gd name="T99" fmla="*/ 76 h 417"/>
                <a:gd name="T100" fmla="*/ 68 w 875"/>
                <a:gd name="T101" fmla="*/ 74 h 417"/>
                <a:gd name="T102" fmla="*/ 2 w 875"/>
                <a:gd name="T103" fmla="*/ 24 h 417"/>
                <a:gd name="T104" fmla="*/ 89 w 875"/>
                <a:gd name="T105" fmla="*/ 12 h 417"/>
                <a:gd name="T106" fmla="*/ 262 w 875"/>
                <a:gd name="T107" fmla="*/ 12 h 417"/>
                <a:gd name="T108" fmla="*/ 449 w 875"/>
                <a:gd name="T109" fmla="*/ 12 h 417"/>
                <a:gd name="T110" fmla="*/ 633 w 875"/>
                <a:gd name="T111" fmla="*/ 8 h 417"/>
                <a:gd name="T112" fmla="*/ 818 w 875"/>
                <a:gd name="T113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75" h="417">
                  <a:moveTo>
                    <a:pt x="844" y="62"/>
                  </a:moveTo>
                  <a:lnTo>
                    <a:pt x="849" y="79"/>
                  </a:lnTo>
                  <a:lnTo>
                    <a:pt x="851" y="97"/>
                  </a:lnTo>
                  <a:lnTo>
                    <a:pt x="853" y="114"/>
                  </a:lnTo>
                  <a:lnTo>
                    <a:pt x="858" y="131"/>
                  </a:lnTo>
                  <a:lnTo>
                    <a:pt x="861" y="147"/>
                  </a:lnTo>
                  <a:lnTo>
                    <a:pt x="863" y="166"/>
                  </a:lnTo>
                  <a:lnTo>
                    <a:pt x="865" y="183"/>
                  </a:lnTo>
                  <a:lnTo>
                    <a:pt x="870" y="199"/>
                  </a:lnTo>
                  <a:lnTo>
                    <a:pt x="870" y="228"/>
                  </a:lnTo>
                  <a:lnTo>
                    <a:pt x="870" y="254"/>
                  </a:lnTo>
                  <a:lnTo>
                    <a:pt x="872" y="280"/>
                  </a:lnTo>
                  <a:lnTo>
                    <a:pt x="872" y="308"/>
                  </a:lnTo>
                  <a:lnTo>
                    <a:pt x="872" y="334"/>
                  </a:lnTo>
                  <a:lnTo>
                    <a:pt x="875" y="363"/>
                  </a:lnTo>
                  <a:lnTo>
                    <a:pt x="875" y="389"/>
                  </a:lnTo>
                  <a:lnTo>
                    <a:pt x="875" y="417"/>
                  </a:lnTo>
                  <a:lnTo>
                    <a:pt x="875" y="417"/>
                  </a:lnTo>
                  <a:lnTo>
                    <a:pt x="872" y="417"/>
                  </a:lnTo>
                  <a:lnTo>
                    <a:pt x="870" y="415"/>
                  </a:lnTo>
                  <a:lnTo>
                    <a:pt x="870" y="417"/>
                  </a:lnTo>
                  <a:lnTo>
                    <a:pt x="865" y="415"/>
                  </a:lnTo>
                  <a:lnTo>
                    <a:pt x="865" y="415"/>
                  </a:lnTo>
                  <a:lnTo>
                    <a:pt x="865" y="412"/>
                  </a:lnTo>
                  <a:lnTo>
                    <a:pt x="865" y="412"/>
                  </a:lnTo>
                  <a:lnTo>
                    <a:pt x="863" y="412"/>
                  </a:lnTo>
                  <a:lnTo>
                    <a:pt x="861" y="412"/>
                  </a:lnTo>
                  <a:lnTo>
                    <a:pt x="858" y="412"/>
                  </a:lnTo>
                  <a:lnTo>
                    <a:pt x="858" y="412"/>
                  </a:lnTo>
                  <a:lnTo>
                    <a:pt x="856" y="412"/>
                  </a:lnTo>
                  <a:lnTo>
                    <a:pt x="856" y="410"/>
                  </a:lnTo>
                  <a:lnTo>
                    <a:pt x="853" y="410"/>
                  </a:lnTo>
                  <a:lnTo>
                    <a:pt x="853" y="412"/>
                  </a:lnTo>
                  <a:lnTo>
                    <a:pt x="853" y="412"/>
                  </a:lnTo>
                  <a:lnTo>
                    <a:pt x="851" y="412"/>
                  </a:lnTo>
                  <a:lnTo>
                    <a:pt x="851" y="410"/>
                  </a:lnTo>
                  <a:lnTo>
                    <a:pt x="849" y="410"/>
                  </a:lnTo>
                  <a:lnTo>
                    <a:pt x="846" y="408"/>
                  </a:lnTo>
                  <a:lnTo>
                    <a:pt x="846" y="405"/>
                  </a:lnTo>
                  <a:lnTo>
                    <a:pt x="844" y="405"/>
                  </a:lnTo>
                  <a:lnTo>
                    <a:pt x="842" y="405"/>
                  </a:lnTo>
                  <a:lnTo>
                    <a:pt x="835" y="405"/>
                  </a:lnTo>
                  <a:lnTo>
                    <a:pt x="830" y="400"/>
                  </a:lnTo>
                  <a:lnTo>
                    <a:pt x="830" y="398"/>
                  </a:lnTo>
                  <a:lnTo>
                    <a:pt x="827" y="398"/>
                  </a:lnTo>
                  <a:lnTo>
                    <a:pt x="827" y="396"/>
                  </a:lnTo>
                  <a:lnTo>
                    <a:pt x="827" y="396"/>
                  </a:lnTo>
                  <a:lnTo>
                    <a:pt x="825" y="396"/>
                  </a:lnTo>
                  <a:lnTo>
                    <a:pt x="825" y="393"/>
                  </a:lnTo>
                  <a:lnTo>
                    <a:pt x="825" y="393"/>
                  </a:lnTo>
                  <a:lnTo>
                    <a:pt x="825" y="393"/>
                  </a:lnTo>
                  <a:lnTo>
                    <a:pt x="823" y="393"/>
                  </a:lnTo>
                  <a:lnTo>
                    <a:pt x="823" y="391"/>
                  </a:lnTo>
                  <a:lnTo>
                    <a:pt x="820" y="391"/>
                  </a:lnTo>
                  <a:lnTo>
                    <a:pt x="818" y="391"/>
                  </a:lnTo>
                  <a:lnTo>
                    <a:pt x="816" y="391"/>
                  </a:lnTo>
                  <a:lnTo>
                    <a:pt x="813" y="386"/>
                  </a:lnTo>
                  <a:lnTo>
                    <a:pt x="811" y="386"/>
                  </a:lnTo>
                  <a:lnTo>
                    <a:pt x="808" y="386"/>
                  </a:lnTo>
                  <a:lnTo>
                    <a:pt x="806" y="384"/>
                  </a:lnTo>
                  <a:lnTo>
                    <a:pt x="806" y="384"/>
                  </a:lnTo>
                  <a:lnTo>
                    <a:pt x="806" y="384"/>
                  </a:lnTo>
                  <a:lnTo>
                    <a:pt x="804" y="381"/>
                  </a:lnTo>
                  <a:lnTo>
                    <a:pt x="797" y="381"/>
                  </a:lnTo>
                  <a:lnTo>
                    <a:pt x="797" y="381"/>
                  </a:lnTo>
                  <a:lnTo>
                    <a:pt x="794" y="381"/>
                  </a:lnTo>
                  <a:lnTo>
                    <a:pt x="794" y="384"/>
                  </a:lnTo>
                  <a:lnTo>
                    <a:pt x="794" y="386"/>
                  </a:lnTo>
                  <a:lnTo>
                    <a:pt x="792" y="389"/>
                  </a:lnTo>
                  <a:lnTo>
                    <a:pt x="792" y="386"/>
                  </a:lnTo>
                  <a:lnTo>
                    <a:pt x="792" y="389"/>
                  </a:lnTo>
                  <a:lnTo>
                    <a:pt x="790" y="389"/>
                  </a:lnTo>
                  <a:lnTo>
                    <a:pt x="790" y="389"/>
                  </a:lnTo>
                  <a:lnTo>
                    <a:pt x="790" y="391"/>
                  </a:lnTo>
                  <a:lnTo>
                    <a:pt x="787" y="389"/>
                  </a:lnTo>
                  <a:lnTo>
                    <a:pt x="787" y="389"/>
                  </a:lnTo>
                  <a:lnTo>
                    <a:pt x="787" y="391"/>
                  </a:lnTo>
                  <a:lnTo>
                    <a:pt x="787" y="391"/>
                  </a:lnTo>
                  <a:lnTo>
                    <a:pt x="785" y="391"/>
                  </a:lnTo>
                  <a:lnTo>
                    <a:pt x="785" y="393"/>
                  </a:lnTo>
                  <a:lnTo>
                    <a:pt x="785" y="393"/>
                  </a:lnTo>
                  <a:lnTo>
                    <a:pt x="785" y="393"/>
                  </a:lnTo>
                  <a:lnTo>
                    <a:pt x="775" y="393"/>
                  </a:lnTo>
                  <a:lnTo>
                    <a:pt x="775" y="393"/>
                  </a:lnTo>
                  <a:lnTo>
                    <a:pt x="773" y="393"/>
                  </a:lnTo>
                  <a:lnTo>
                    <a:pt x="773" y="391"/>
                  </a:lnTo>
                  <a:lnTo>
                    <a:pt x="773" y="391"/>
                  </a:lnTo>
                  <a:lnTo>
                    <a:pt x="771" y="391"/>
                  </a:lnTo>
                  <a:lnTo>
                    <a:pt x="771" y="391"/>
                  </a:lnTo>
                  <a:lnTo>
                    <a:pt x="771" y="393"/>
                  </a:lnTo>
                  <a:lnTo>
                    <a:pt x="771" y="393"/>
                  </a:lnTo>
                  <a:lnTo>
                    <a:pt x="768" y="391"/>
                  </a:lnTo>
                  <a:lnTo>
                    <a:pt x="768" y="391"/>
                  </a:lnTo>
                  <a:lnTo>
                    <a:pt x="768" y="391"/>
                  </a:lnTo>
                  <a:lnTo>
                    <a:pt x="768" y="391"/>
                  </a:lnTo>
                  <a:lnTo>
                    <a:pt x="766" y="391"/>
                  </a:lnTo>
                  <a:lnTo>
                    <a:pt x="764" y="391"/>
                  </a:lnTo>
                  <a:lnTo>
                    <a:pt x="766" y="389"/>
                  </a:lnTo>
                  <a:lnTo>
                    <a:pt x="764" y="386"/>
                  </a:lnTo>
                  <a:lnTo>
                    <a:pt x="764" y="386"/>
                  </a:lnTo>
                  <a:lnTo>
                    <a:pt x="761" y="384"/>
                  </a:lnTo>
                  <a:lnTo>
                    <a:pt x="759" y="384"/>
                  </a:lnTo>
                  <a:lnTo>
                    <a:pt x="759" y="384"/>
                  </a:lnTo>
                  <a:lnTo>
                    <a:pt x="756" y="384"/>
                  </a:lnTo>
                  <a:lnTo>
                    <a:pt x="756" y="386"/>
                  </a:lnTo>
                  <a:lnTo>
                    <a:pt x="756" y="386"/>
                  </a:lnTo>
                  <a:lnTo>
                    <a:pt x="754" y="386"/>
                  </a:lnTo>
                  <a:lnTo>
                    <a:pt x="754" y="386"/>
                  </a:lnTo>
                  <a:lnTo>
                    <a:pt x="752" y="389"/>
                  </a:lnTo>
                  <a:lnTo>
                    <a:pt x="749" y="389"/>
                  </a:lnTo>
                  <a:lnTo>
                    <a:pt x="749" y="389"/>
                  </a:lnTo>
                  <a:lnTo>
                    <a:pt x="747" y="391"/>
                  </a:lnTo>
                  <a:lnTo>
                    <a:pt x="747" y="391"/>
                  </a:lnTo>
                  <a:lnTo>
                    <a:pt x="747" y="391"/>
                  </a:lnTo>
                  <a:lnTo>
                    <a:pt x="745" y="391"/>
                  </a:lnTo>
                  <a:lnTo>
                    <a:pt x="742" y="391"/>
                  </a:lnTo>
                  <a:lnTo>
                    <a:pt x="740" y="391"/>
                  </a:lnTo>
                  <a:lnTo>
                    <a:pt x="740" y="396"/>
                  </a:lnTo>
                  <a:lnTo>
                    <a:pt x="740" y="396"/>
                  </a:lnTo>
                  <a:lnTo>
                    <a:pt x="740" y="396"/>
                  </a:lnTo>
                  <a:lnTo>
                    <a:pt x="738" y="396"/>
                  </a:lnTo>
                  <a:lnTo>
                    <a:pt x="738" y="396"/>
                  </a:lnTo>
                  <a:lnTo>
                    <a:pt x="738" y="396"/>
                  </a:lnTo>
                  <a:lnTo>
                    <a:pt x="738" y="396"/>
                  </a:lnTo>
                  <a:lnTo>
                    <a:pt x="735" y="396"/>
                  </a:lnTo>
                  <a:lnTo>
                    <a:pt x="733" y="398"/>
                  </a:lnTo>
                  <a:lnTo>
                    <a:pt x="733" y="396"/>
                  </a:lnTo>
                  <a:lnTo>
                    <a:pt x="726" y="393"/>
                  </a:lnTo>
                  <a:lnTo>
                    <a:pt x="726" y="391"/>
                  </a:lnTo>
                  <a:lnTo>
                    <a:pt x="723" y="391"/>
                  </a:lnTo>
                  <a:lnTo>
                    <a:pt x="723" y="393"/>
                  </a:lnTo>
                  <a:lnTo>
                    <a:pt x="721" y="393"/>
                  </a:lnTo>
                  <a:lnTo>
                    <a:pt x="721" y="396"/>
                  </a:lnTo>
                  <a:lnTo>
                    <a:pt x="721" y="396"/>
                  </a:lnTo>
                  <a:lnTo>
                    <a:pt x="719" y="396"/>
                  </a:lnTo>
                  <a:lnTo>
                    <a:pt x="716" y="398"/>
                  </a:lnTo>
                  <a:lnTo>
                    <a:pt x="714" y="398"/>
                  </a:lnTo>
                  <a:lnTo>
                    <a:pt x="712" y="398"/>
                  </a:lnTo>
                  <a:lnTo>
                    <a:pt x="707" y="398"/>
                  </a:lnTo>
                  <a:lnTo>
                    <a:pt x="704" y="400"/>
                  </a:lnTo>
                  <a:lnTo>
                    <a:pt x="704" y="400"/>
                  </a:lnTo>
                  <a:lnTo>
                    <a:pt x="702" y="400"/>
                  </a:lnTo>
                  <a:lnTo>
                    <a:pt x="702" y="403"/>
                  </a:lnTo>
                  <a:lnTo>
                    <a:pt x="700" y="405"/>
                  </a:lnTo>
                  <a:lnTo>
                    <a:pt x="700" y="408"/>
                  </a:lnTo>
                  <a:lnTo>
                    <a:pt x="697" y="410"/>
                  </a:lnTo>
                  <a:lnTo>
                    <a:pt x="695" y="410"/>
                  </a:lnTo>
                  <a:lnTo>
                    <a:pt x="690" y="410"/>
                  </a:lnTo>
                  <a:lnTo>
                    <a:pt x="688" y="410"/>
                  </a:lnTo>
                  <a:lnTo>
                    <a:pt x="688" y="410"/>
                  </a:lnTo>
                  <a:lnTo>
                    <a:pt x="688" y="412"/>
                  </a:lnTo>
                  <a:lnTo>
                    <a:pt x="688" y="415"/>
                  </a:lnTo>
                  <a:lnTo>
                    <a:pt x="683" y="417"/>
                  </a:lnTo>
                  <a:lnTo>
                    <a:pt x="681" y="415"/>
                  </a:lnTo>
                  <a:lnTo>
                    <a:pt x="678" y="410"/>
                  </a:lnTo>
                  <a:lnTo>
                    <a:pt x="676" y="408"/>
                  </a:lnTo>
                  <a:lnTo>
                    <a:pt x="674" y="408"/>
                  </a:lnTo>
                  <a:lnTo>
                    <a:pt x="667" y="408"/>
                  </a:lnTo>
                  <a:lnTo>
                    <a:pt x="667" y="408"/>
                  </a:lnTo>
                  <a:lnTo>
                    <a:pt x="664" y="405"/>
                  </a:lnTo>
                  <a:lnTo>
                    <a:pt x="664" y="405"/>
                  </a:lnTo>
                  <a:lnTo>
                    <a:pt x="664" y="403"/>
                  </a:lnTo>
                  <a:lnTo>
                    <a:pt x="664" y="403"/>
                  </a:lnTo>
                  <a:lnTo>
                    <a:pt x="662" y="403"/>
                  </a:lnTo>
                  <a:lnTo>
                    <a:pt x="662" y="403"/>
                  </a:lnTo>
                  <a:lnTo>
                    <a:pt x="657" y="400"/>
                  </a:lnTo>
                  <a:lnTo>
                    <a:pt x="657" y="400"/>
                  </a:lnTo>
                  <a:lnTo>
                    <a:pt x="655" y="400"/>
                  </a:lnTo>
                  <a:lnTo>
                    <a:pt x="655" y="398"/>
                  </a:lnTo>
                  <a:lnTo>
                    <a:pt x="655" y="398"/>
                  </a:lnTo>
                  <a:lnTo>
                    <a:pt x="655" y="398"/>
                  </a:lnTo>
                  <a:lnTo>
                    <a:pt x="655" y="396"/>
                  </a:lnTo>
                  <a:lnTo>
                    <a:pt x="657" y="396"/>
                  </a:lnTo>
                  <a:lnTo>
                    <a:pt x="657" y="393"/>
                  </a:lnTo>
                  <a:lnTo>
                    <a:pt x="655" y="393"/>
                  </a:lnTo>
                  <a:lnTo>
                    <a:pt x="652" y="391"/>
                  </a:lnTo>
                  <a:lnTo>
                    <a:pt x="650" y="391"/>
                  </a:lnTo>
                  <a:lnTo>
                    <a:pt x="650" y="391"/>
                  </a:lnTo>
                  <a:lnTo>
                    <a:pt x="650" y="391"/>
                  </a:lnTo>
                  <a:lnTo>
                    <a:pt x="650" y="393"/>
                  </a:lnTo>
                  <a:lnTo>
                    <a:pt x="648" y="393"/>
                  </a:lnTo>
                  <a:lnTo>
                    <a:pt x="648" y="398"/>
                  </a:lnTo>
                  <a:lnTo>
                    <a:pt x="648" y="398"/>
                  </a:lnTo>
                  <a:lnTo>
                    <a:pt x="648" y="398"/>
                  </a:lnTo>
                  <a:lnTo>
                    <a:pt x="645" y="398"/>
                  </a:lnTo>
                  <a:lnTo>
                    <a:pt x="645" y="400"/>
                  </a:lnTo>
                  <a:lnTo>
                    <a:pt x="645" y="400"/>
                  </a:lnTo>
                  <a:lnTo>
                    <a:pt x="643" y="400"/>
                  </a:lnTo>
                  <a:lnTo>
                    <a:pt x="643" y="400"/>
                  </a:lnTo>
                  <a:lnTo>
                    <a:pt x="641" y="400"/>
                  </a:lnTo>
                  <a:lnTo>
                    <a:pt x="641" y="400"/>
                  </a:lnTo>
                  <a:lnTo>
                    <a:pt x="641" y="400"/>
                  </a:lnTo>
                  <a:lnTo>
                    <a:pt x="636" y="398"/>
                  </a:lnTo>
                  <a:lnTo>
                    <a:pt x="636" y="398"/>
                  </a:lnTo>
                  <a:lnTo>
                    <a:pt x="636" y="398"/>
                  </a:lnTo>
                  <a:lnTo>
                    <a:pt x="631" y="398"/>
                  </a:lnTo>
                  <a:lnTo>
                    <a:pt x="631" y="398"/>
                  </a:lnTo>
                  <a:lnTo>
                    <a:pt x="629" y="398"/>
                  </a:lnTo>
                  <a:lnTo>
                    <a:pt x="629" y="398"/>
                  </a:lnTo>
                  <a:lnTo>
                    <a:pt x="626" y="396"/>
                  </a:lnTo>
                  <a:lnTo>
                    <a:pt x="626" y="396"/>
                  </a:lnTo>
                  <a:lnTo>
                    <a:pt x="626" y="393"/>
                  </a:lnTo>
                  <a:lnTo>
                    <a:pt x="626" y="391"/>
                  </a:lnTo>
                  <a:lnTo>
                    <a:pt x="624" y="389"/>
                  </a:lnTo>
                  <a:lnTo>
                    <a:pt x="624" y="389"/>
                  </a:lnTo>
                  <a:lnTo>
                    <a:pt x="624" y="389"/>
                  </a:lnTo>
                  <a:lnTo>
                    <a:pt x="622" y="389"/>
                  </a:lnTo>
                  <a:lnTo>
                    <a:pt x="622" y="389"/>
                  </a:lnTo>
                  <a:lnTo>
                    <a:pt x="622" y="389"/>
                  </a:lnTo>
                  <a:lnTo>
                    <a:pt x="617" y="389"/>
                  </a:lnTo>
                  <a:lnTo>
                    <a:pt x="617" y="389"/>
                  </a:lnTo>
                  <a:lnTo>
                    <a:pt x="617" y="389"/>
                  </a:lnTo>
                  <a:lnTo>
                    <a:pt x="615" y="389"/>
                  </a:lnTo>
                  <a:lnTo>
                    <a:pt x="615" y="391"/>
                  </a:lnTo>
                  <a:lnTo>
                    <a:pt x="615" y="393"/>
                  </a:lnTo>
                  <a:lnTo>
                    <a:pt x="615" y="398"/>
                  </a:lnTo>
                  <a:lnTo>
                    <a:pt x="612" y="400"/>
                  </a:lnTo>
                  <a:lnTo>
                    <a:pt x="610" y="400"/>
                  </a:lnTo>
                  <a:lnTo>
                    <a:pt x="605" y="400"/>
                  </a:lnTo>
                  <a:lnTo>
                    <a:pt x="605" y="403"/>
                  </a:lnTo>
                  <a:lnTo>
                    <a:pt x="607" y="403"/>
                  </a:lnTo>
                  <a:lnTo>
                    <a:pt x="607" y="403"/>
                  </a:lnTo>
                  <a:lnTo>
                    <a:pt x="607" y="405"/>
                  </a:lnTo>
                  <a:lnTo>
                    <a:pt x="607" y="405"/>
                  </a:lnTo>
                  <a:lnTo>
                    <a:pt x="605" y="408"/>
                  </a:lnTo>
                  <a:lnTo>
                    <a:pt x="605" y="408"/>
                  </a:lnTo>
                  <a:lnTo>
                    <a:pt x="605" y="412"/>
                  </a:lnTo>
                  <a:lnTo>
                    <a:pt x="605" y="415"/>
                  </a:lnTo>
                  <a:lnTo>
                    <a:pt x="603" y="417"/>
                  </a:lnTo>
                  <a:lnTo>
                    <a:pt x="600" y="417"/>
                  </a:lnTo>
                  <a:lnTo>
                    <a:pt x="596" y="415"/>
                  </a:lnTo>
                  <a:lnTo>
                    <a:pt x="596" y="412"/>
                  </a:lnTo>
                  <a:lnTo>
                    <a:pt x="593" y="410"/>
                  </a:lnTo>
                  <a:lnTo>
                    <a:pt x="593" y="408"/>
                  </a:lnTo>
                  <a:lnTo>
                    <a:pt x="593" y="405"/>
                  </a:lnTo>
                  <a:lnTo>
                    <a:pt x="596" y="400"/>
                  </a:lnTo>
                  <a:lnTo>
                    <a:pt x="596" y="398"/>
                  </a:lnTo>
                  <a:lnTo>
                    <a:pt x="596" y="398"/>
                  </a:lnTo>
                  <a:lnTo>
                    <a:pt x="593" y="396"/>
                  </a:lnTo>
                  <a:lnTo>
                    <a:pt x="593" y="396"/>
                  </a:lnTo>
                  <a:lnTo>
                    <a:pt x="591" y="393"/>
                  </a:lnTo>
                  <a:lnTo>
                    <a:pt x="591" y="393"/>
                  </a:lnTo>
                  <a:lnTo>
                    <a:pt x="591" y="396"/>
                  </a:lnTo>
                  <a:lnTo>
                    <a:pt x="589" y="396"/>
                  </a:lnTo>
                  <a:lnTo>
                    <a:pt x="589" y="396"/>
                  </a:lnTo>
                  <a:lnTo>
                    <a:pt x="589" y="398"/>
                  </a:lnTo>
                  <a:lnTo>
                    <a:pt x="586" y="400"/>
                  </a:lnTo>
                  <a:lnTo>
                    <a:pt x="586" y="400"/>
                  </a:lnTo>
                  <a:lnTo>
                    <a:pt x="584" y="398"/>
                  </a:lnTo>
                  <a:lnTo>
                    <a:pt x="581" y="398"/>
                  </a:lnTo>
                  <a:lnTo>
                    <a:pt x="581" y="400"/>
                  </a:lnTo>
                  <a:lnTo>
                    <a:pt x="579" y="400"/>
                  </a:lnTo>
                  <a:lnTo>
                    <a:pt x="579" y="400"/>
                  </a:lnTo>
                  <a:lnTo>
                    <a:pt x="579" y="400"/>
                  </a:lnTo>
                  <a:lnTo>
                    <a:pt x="579" y="403"/>
                  </a:lnTo>
                  <a:lnTo>
                    <a:pt x="577" y="403"/>
                  </a:lnTo>
                  <a:lnTo>
                    <a:pt x="577" y="403"/>
                  </a:lnTo>
                  <a:lnTo>
                    <a:pt x="577" y="405"/>
                  </a:lnTo>
                  <a:lnTo>
                    <a:pt x="574" y="405"/>
                  </a:lnTo>
                  <a:lnTo>
                    <a:pt x="570" y="405"/>
                  </a:lnTo>
                  <a:lnTo>
                    <a:pt x="567" y="405"/>
                  </a:lnTo>
                  <a:lnTo>
                    <a:pt x="567" y="400"/>
                  </a:lnTo>
                  <a:lnTo>
                    <a:pt x="565" y="398"/>
                  </a:lnTo>
                  <a:lnTo>
                    <a:pt x="565" y="398"/>
                  </a:lnTo>
                  <a:lnTo>
                    <a:pt x="562" y="396"/>
                  </a:lnTo>
                  <a:lnTo>
                    <a:pt x="560" y="396"/>
                  </a:lnTo>
                  <a:lnTo>
                    <a:pt x="555" y="396"/>
                  </a:lnTo>
                  <a:lnTo>
                    <a:pt x="553" y="396"/>
                  </a:lnTo>
                  <a:lnTo>
                    <a:pt x="553" y="393"/>
                  </a:lnTo>
                  <a:lnTo>
                    <a:pt x="553" y="389"/>
                  </a:lnTo>
                  <a:lnTo>
                    <a:pt x="551" y="386"/>
                  </a:lnTo>
                  <a:lnTo>
                    <a:pt x="546" y="384"/>
                  </a:lnTo>
                  <a:lnTo>
                    <a:pt x="544" y="386"/>
                  </a:lnTo>
                  <a:lnTo>
                    <a:pt x="539" y="389"/>
                  </a:lnTo>
                  <a:lnTo>
                    <a:pt x="532" y="398"/>
                  </a:lnTo>
                  <a:lnTo>
                    <a:pt x="527" y="400"/>
                  </a:lnTo>
                  <a:lnTo>
                    <a:pt x="522" y="400"/>
                  </a:lnTo>
                  <a:lnTo>
                    <a:pt x="518" y="400"/>
                  </a:lnTo>
                  <a:lnTo>
                    <a:pt x="515" y="398"/>
                  </a:lnTo>
                  <a:lnTo>
                    <a:pt x="515" y="398"/>
                  </a:lnTo>
                  <a:lnTo>
                    <a:pt x="515" y="396"/>
                  </a:lnTo>
                  <a:lnTo>
                    <a:pt x="515" y="396"/>
                  </a:lnTo>
                  <a:lnTo>
                    <a:pt x="515" y="393"/>
                  </a:lnTo>
                  <a:lnTo>
                    <a:pt x="515" y="391"/>
                  </a:lnTo>
                  <a:lnTo>
                    <a:pt x="515" y="391"/>
                  </a:lnTo>
                  <a:lnTo>
                    <a:pt x="515" y="389"/>
                  </a:lnTo>
                  <a:lnTo>
                    <a:pt x="515" y="389"/>
                  </a:lnTo>
                  <a:lnTo>
                    <a:pt x="515" y="386"/>
                  </a:lnTo>
                  <a:lnTo>
                    <a:pt x="515" y="386"/>
                  </a:lnTo>
                  <a:lnTo>
                    <a:pt x="513" y="386"/>
                  </a:lnTo>
                  <a:lnTo>
                    <a:pt x="510" y="384"/>
                  </a:lnTo>
                  <a:lnTo>
                    <a:pt x="506" y="384"/>
                  </a:lnTo>
                  <a:lnTo>
                    <a:pt x="501" y="381"/>
                  </a:lnTo>
                  <a:lnTo>
                    <a:pt x="501" y="377"/>
                  </a:lnTo>
                  <a:lnTo>
                    <a:pt x="499" y="374"/>
                  </a:lnTo>
                  <a:lnTo>
                    <a:pt x="501" y="372"/>
                  </a:lnTo>
                  <a:lnTo>
                    <a:pt x="501" y="367"/>
                  </a:lnTo>
                  <a:lnTo>
                    <a:pt x="499" y="367"/>
                  </a:lnTo>
                  <a:lnTo>
                    <a:pt x="496" y="367"/>
                  </a:lnTo>
                  <a:lnTo>
                    <a:pt x="492" y="367"/>
                  </a:lnTo>
                  <a:lnTo>
                    <a:pt x="487" y="370"/>
                  </a:lnTo>
                  <a:lnTo>
                    <a:pt x="475" y="367"/>
                  </a:lnTo>
                  <a:lnTo>
                    <a:pt x="473" y="367"/>
                  </a:lnTo>
                  <a:lnTo>
                    <a:pt x="470" y="370"/>
                  </a:lnTo>
                  <a:lnTo>
                    <a:pt x="468" y="372"/>
                  </a:lnTo>
                  <a:lnTo>
                    <a:pt x="468" y="374"/>
                  </a:lnTo>
                  <a:lnTo>
                    <a:pt x="466" y="374"/>
                  </a:lnTo>
                  <a:lnTo>
                    <a:pt x="463" y="377"/>
                  </a:lnTo>
                  <a:lnTo>
                    <a:pt x="458" y="377"/>
                  </a:lnTo>
                  <a:lnTo>
                    <a:pt x="458" y="374"/>
                  </a:lnTo>
                  <a:lnTo>
                    <a:pt x="454" y="372"/>
                  </a:lnTo>
                  <a:lnTo>
                    <a:pt x="451" y="370"/>
                  </a:lnTo>
                  <a:lnTo>
                    <a:pt x="451" y="370"/>
                  </a:lnTo>
                  <a:lnTo>
                    <a:pt x="449" y="367"/>
                  </a:lnTo>
                  <a:lnTo>
                    <a:pt x="449" y="365"/>
                  </a:lnTo>
                  <a:lnTo>
                    <a:pt x="447" y="365"/>
                  </a:lnTo>
                  <a:lnTo>
                    <a:pt x="444" y="365"/>
                  </a:lnTo>
                  <a:lnTo>
                    <a:pt x="442" y="365"/>
                  </a:lnTo>
                  <a:lnTo>
                    <a:pt x="435" y="370"/>
                  </a:lnTo>
                  <a:lnTo>
                    <a:pt x="435" y="367"/>
                  </a:lnTo>
                  <a:lnTo>
                    <a:pt x="421" y="365"/>
                  </a:lnTo>
                  <a:lnTo>
                    <a:pt x="418" y="365"/>
                  </a:lnTo>
                  <a:lnTo>
                    <a:pt x="411" y="360"/>
                  </a:lnTo>
                  <a:lnTo>
                    <a:pt x="409" y="360"/>
                  </a:lnTo>
                  <a:lnTo>
                    <a:pt x="406" y="360"/>
                  </a:lnTo>
                  <a:lnTo>
                    <a:pt x="406" y="360"/>
                  </a:lnTo>
                  <a:lnTo>
                    <a:pt x="404" y="360"/>
                  </a:lnTo>
                  <a:lnTo>
                    <a:pt x="402" y="360"/>
                  </a:lnTo>
                  <a:lnTo>
                    <a:pt x="397" y="360"/>
                  </a:lnTo>
                  <a:lnTo>
                    <a:pt x="395" y="358"/>
                  </a:lnTo>
                  <a:lnTo>
                    <a:pt x="390" y="360"/>
                  </a:lnTo>
                  <a:lnTo>
                    <a:pt x="387" y="358"/>
                  </a:lnTo>
                  <a:lnTo>
                    <a:pt x="385" y="358"/>
                  </a:lnTo>
                  <a:lnTo>
                    <a:pt x="385" y="355"/>
                  </a:lnTo>
                  <a:lnTo>
                    <a:pt x="385" y="348"/>
                  </a:lnTo>
                  <a:lnTo>
                    <a:pt x="385" y="346"/>
                  </a:lnTo>
                  <a:lnTo>
                    <a:pt x="385" y="346"/>
                  </a:lnTo>
                  <a:lnTo>
                    <a:pt x="385" y="344"/>
                  </a:lnTo>
                  <a:lnTo>
                    <a:pt x="380" y="341"/>
                  </a:lnTo>
                  <a:lnTo>
                    <a:pt x="380" y="339"/>
                  </a:lnTo>
                  <a:lnTo>
                    <a:pt x="380" y="337"/>
                  </a:lnTo>
                  <a:lnTo>
                    <a:pt x="378" y="334"/>
                  </a:lnTo>
                  <a:lnTo>
                    <a:pt x="376" y="334"/>
                  </a:lnTo>
                  <a:lnTo>
                    <a:pt x="376" y="334"/>
                  </a:lnTo>
                  <a:lnTo>
                    <a:pt x="373" y="334"/>
                  </a:lnTo>
                  <a:lnTo>
                    <a:pt x="373" y="334"/>
                  </a:lnTo>
                  <a:lnTo>
                    <a:pt x="371" y="332"/>
                  </a:lnTo>
                  <a:lnTo>
                    <a:pt x="371" y="332"/>
                  </a:lnTo>
                  <a:lnTo>
                    <a:pt x="371" y="332"/>
                  </a:lnTo>
                  <a:lnTo>
                    <a:pt x="371" y="329"/>
                  </a:lnTo>
                  <a:lnTo>
                    <a:pt x="369" y="329"/>
                  </a:lnTo>
                  <a:lnTo>
                    <a:pt x="366" y="329"/>
                  </a:lnTo>
                  <a:lnTo>
                    <a:pt x="366" y="329"/>
                  </a:lnTo>
                  <a:lnTo>
                    <a:pt x="366" y="337"/>
                  </a:lnTo>
                  <a:lnTo>
                    <a:pt x="364" y="339"/>
                  </a:lnTo>
                  <a:lnTo>
                    <a:pt x="364" y="339"/>
                  </a:lnTo>
                  <a:lnTo>
                    <a:pt x="361" y="339"/>
                  </a:lnTo>
                  <a:lnTo>
                    <a:pt x="359" y="339"/>
                  </a:lnTo>
                  <a:lnTo>
                    <a:pt x="354" y="337"/>
                  </a:lnTo>
                  <a:lnTo>
                    <a:pt x="350" y="334"/>
                  </a:lnTo>
                  <a:lnTo>
                    <a:pt x="350" y="334"/>
                  </a:lnTo>
                  <a:lnTo>
                    <a:pt x="347" y="337"/>
                  </a:lnTo>
                  <a:lnTo>
                    <a:pt x="347" y="337"/>
                  </a:lnTo>
                  <a:lnTo>
                    <a:pt x="345" y="339"/>
                  </a:lnTo>
                  <a:lnTo>
                    <a:pt x="345" y="339"/>
                  </a:lnTo>
                  <a:lnTo>
                    <a:pt x="338" y="339"/>
                  </a:lnTo>
                  <a:lnTo>
                    <a:pt x="335" y="337"/>
                  </a:lnTo>
                  <a:lnTo>
                    <a:pt x="335" y="337"/>
                  </a:lnTo>
                  <a:lnTo>
                    <a:pt x="333" y="332"/>
                  </a:lnTo>
                  <a:lnTo>
                    <a:pt x="314" y="315"/>
                  </a:lnTo>
                  <a:lnTo>
                    <a:pt x="314" y="315"/>
                  </a:lnTo>
                  <a:lnTo>
                    <a:pt x="312" y="315"/>
                  </a:lnTo>
                  <a:lnTo>
                    <a:pt x="312" y="315"/>
                  </a:lnTo>
                  <a:lnTo>
                    <a:pt x="309" y="313"/>
                  </a:lnTo>
                  <a:lnTo>
                    <a:pt x="305" y="315"/>
                  </a:lnTo>
                  <a:lnTo>
                    <a:pt x="302" y="315"/>
                  </a:lnTo>
                  <a:lnTo>
                    <a:pt x="302" y="313"/>
                  </a:lnTo>
                  <a:lnTo>
                    <a:pt x="302" y="308"/>
                  </a:lnTo>
                  <a:lnTo>
                    <a:pt x="302" y="294"/>
                  </a:lnTo>
                  <a:lnTo>
                    <a:pt x="302" y="280"/>
                  </a:lnTo>
                  <a:lnTo>
                    <a:pt x="302" y="266"/>
                  </a:lnTo>
                  <a:lnTo>
                    <a:pt x="302" y="251"/>
                  </a:lnTo>
                  <a:lnTo>
                    <a:pt x="302" y="237"/>
                  </a:lnTo>
                  <a:lnTo>
                    <a:pt x="302" y="223"/>
                  </a:lnTo>
                  <a:lnTo>
                    <a:pt x="302" y="209"/>
                  </a:lnTo>
                  <a:lnTo>
                    <a:pt x="302" y="195"/>
                  </a:lnTo>
                  <a:lnTo>
                    <a:pt x="302" y="180"/>
                  </a:lnTo>
                  <a:lnTo>
                    <a:pt x="302" y="166"/>
                  </a:lnTo>
                  <a:lnTo>
                    <a:pt x="302" y="152"/>
                  </a:lnTo>
                  <a:lnTo>
                    <a:pt x="302" y="138"/>
                  </a:lnTo>
                  <a:lnTo>
                    <a:pt x="302" y="124"/>
                  </a:lnTo>
                  <a:lnTo>
                    <a:pt x="302" y="109"/>
                  </a:lnTo>
                  <a:lnTo>
                    <a:pt x="302" y="95"/>
                  </a:lnTo>
                  <a:lnTo>
                    <a:pt x="302" y="81"/>
                  </a:lnTo>
                  <a:lnTo>
                    <a:pt x="302" y="76"/>
                  </a:lnTo>
                  <a:lnTo>
                    <a:pt x="302" y="76"/>
                  </a:lnTo>
                  <a:lnTo>
                    <a:pt x="295" y="76"/>
                  </a:lnTo>
                  <a:lnTo>
                    <a:pt x="293" y="76"/>
                  </a:lnTo>
                  <a:lnTo>
                    <a:pt x="283" y="76"/>
                  </a:lnTo>
                  <a:lnTo>
                    <a:pt x="269" y="76"/>
                  </a:lnTo>
                  <a:lnTo>
                    <a:pt x="250" y="76"/>
                  </a:lnTo>
                  <a:lnTo>
                    <a:pt x="227" y="76"/>
                  </a:lnTo>
                  <a:lnTo>
                    <a:pt x="203" y="74"/>
                  </a:lnTo>
                  <a:lnTo>
                    <a:pt x="177" y="74"/>
                  </a:lnTo>
                  <a:lnTo>
                    <a:pt x="149" y="74"/>
                  </a:lnTo>
                  <a:lnTo>
                    <a:pt x="120" y="74"/>
                  </a:lnTo>
                  <a:lnTo>
                    <a:pt x="94" y="74"/>
                  </a:lnTo>
                  <a:lnTo>
                    <a:pt x="68" y="74"/>
                  </a:lnTo>
                  <a:lnTo>
                    <a:pt x="47" y="71"/>
                  </a:lnTo>
                  <a:lnTo>
                    <a:pt x="28" y="71"/>
                  </a:lnTo>
                  <a:lnTo>
                    <a:pt x="14" y="71"/>
                  </a:lnTo>
                  <a:lnTo>
                    <a:pt x="4" y="71"/>
                  </a:lnTo>
                  <a:lnTo>
                    <a:pt x="0" y="71"/>
                  </a:lnTo>
                  <a:lnTo>
                    <a:pt x="2" y="55"/>
                  </a:lnTo>
                  <a:lnTo>
                    <a:pt x="2" y="41"/>
                  </a:lnTo>
                  <a:lnTo>
                    <a:pt x="2" y="24"/>
                  </a:lnTo>
                  <a:lnTo>
                    <a:pt x="2" y="10"/>
                  </a:lnTo>
                  <a:lnTo>
                    <a:pt x="14" y="10"/>
                  </a:lnTo>
                  <a:lnTo>
                    <a:pt x="28" y="10"/>
                  </a:lnTo>
                  <a:lnTo>
                    <a:pt x="40" y="10"/>
                  </a:lnTo>
                  <a:lnTo>
                    <a:pt x="52" y="10"/>
                  </a:lnTo>
                  <a:lnTo>
                    <a:pt x="63" y="10"/>
                  </a:lnTo>
                  <a:lnTo>
                    <a:pt x="78" y="10"/>
                  </a:lnTo>
                  <a:lnTo>
                    <a:pt x="89" y="12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9" y="12"/>
                  </a:lnTo>
                  <a:lnTo>
                    <a:pt x="170" y="12"/>
                  </a:lnTo>
                  <a:lnTo>
                    <a:pt x="193" y="12"/>
                  </a:lnTo>
                  <a:lnTo>
                    <a:pt x="217" y="12"/>
                  </a:lnTo>
                  <a:lnTo>
                    <a:pt x="241" y="12"/>
                  </a:lnTo>
                  <a:lnTo>
                    <a:pt x="262" y="12"/>
                  </a:lnTo>
                  <a:lnTo>
                    <a:pt x="286" y="12"/>
                  </a:lnTo>
                  <a:lnTo>
                    <a:pt x="309" y="12"/>
                  </a:lnTo>
                  <a:lnTo>
                    <a:pt x="333" y="12"/>
                  </a:lnTo>
                  <a:lnTo>
                    <a:pt x="357" y="12"/>
                  </a:lnTo>
                  <a:lnTo>
                    <a:pt x="378" y="12"/>
                  </a:lnTo>
                  <a:lnTo>
                    <a:pt x="402" y="12"/>
                  </a:lnTo>
                  <a:lnTo>
                    <a:pt x="425" y="12"/>
                  </a:lnTo>
                  <a:lnTo>
                    <a:pt x="449" y="12"/>
                  </a:lnTo>
                  <a:lnTo>
                    <a:pt x="473" y="12"/>
                  </a:lnTo>
                  <a:lnTo>
                    <a:pt x="494" y="12"/>
                  </a:lnTo>
                  <a:lnTo>
                    <a:pt x="518" y="12"/>
                  </a:lnTo>
                  <a:lnTo>
                    <a:pt x="541" y="10"/>
                  </a:lnTo>
                  <a:lnTo>
                    <a:pt x="565" y="10"/>
                  </a:lnTo>
                  <a:lnTo>
                    <a:pt x="586" y="10"/>
                  </a:lnTo>
                  <a:lnTo>
                    <a:pt x="610" y="10"/>
                  </a:lnTo>
                  <a:lnTo>
                    <a:pt x="633" y="8"/>
                  </a:lnTo>
                  <a:lnTo>
                    <a:pt x="657" y="8"/>
                  </a:lnTo>
                  <a:lnTo>
                    <a:pt x="681" y="8"/>
                  </a:lnTo>
                  <a:lnTo>
                    <a:pt x="702" y="5"/>
                  </a:lnTo>
                  <a:lnTo>
                    <a:pt x="726" y="5"/>
                  </a:lnTo>
                  <a:lnTo>
                    <a:pt x="749" y="5"/>
                  </a:lnTo>
                  <a:lnTo>
                    <a:pt x="773" y="3"/>
                  </a:lnTo>
                  <a:lnTo>
                    <a:pt x="794" y="3"/>
                  </a:lnTo>
                  <a:lnTo>
                    <a:pt x="818" y="0"/>
                  </a:lnTo>
                  <a:lnTo>
                    <a:pt x="842" y="0"/>
                  </a:lnTo>
                  <a:lnTo>
                    <a:pt x="842" y="15"/>
                  </a:lnTo>
                  <a:lnTo>
                    <a:pt x="844" y="31"/>
                  </a:lnTo>
                  <a:lnTo>
                    <a:pt x="844" y="48"/>
                  </a:lnTo>
                  <a:lnTo>
                    <a:pt x="844" y="62"/>
                  </a:lnTo>
                  <a:lnTo>
                    <a:pt x="844" y="62"/>
                  </a:lnTo>
                  <a:close/>
                </a:path>
              </a:pathLst>
            </a:custGeom>
            <a:solidFill>
              <a:schemeClr val="accent1"/>
            </a:solidFill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51556939-F052-4954-B34F-A689B0C18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4875" y="1978005"/>
              <a:ext cx="504825" cy="558404"/>
            </a:xfrm>
            <a:custGeom>
              <a:avLst/>
              <a:gdLst>
                <a:gd name="T0" fmla="*/ 419 w 424"/>
                <a:gd name="T1" fmla="*/ 137 h 469"/>
                <a:gd name="T2" fmla="*/ 398 w 424"/>
                <a:gd name="T3" fmla="*/ 9 h 469"/>
                <a:gd name="T4" fmla="*/ 362 w 424"/>
                <a:gd name="T5" fmla="*/ 19 h 469"/>
                <a:gd name="T6" fmla="*/ 289 w 424"/>
                <a:gd name="T7" fmla="*/ 78 h 469"/>
                <a:gd name="T8" fmla="*/ 263 w 424"/>
                <a:gd name="T9" fmla="*/ 80 h 469"/>
                <a:gd name="T10" fmla="*/ 228 w 424"/>
                <a:gd name="T11" fmla="*/ 102 h 469"/>
                <a:gd name="T12" fmla="*/ 206 w 424"/>
                <a:gd name="T13" fmla="*/ 95 h 469"/>
                <a:gd name="T14" fmla="*/ 201 w 424"/>
                <a:gd name="T15" fmla="*/ 97 h 469"/>
                <a:gd name="T16" fmla="*/ 187 w 424"/>
                <a:gd name="T17" fmla="*/ 102 h 469"/>
                <a:gd name="T18" fmla="*/ 168 w 424"/>
                <a:gd name="T19" fmla="*/ 102 h 469"/>
                <a:gd name="T20" fmla="*/ 178 w 424"/>
                <a:gd name="T21" fmla="*/ 97 h 469"/>
                <a:gd name="T22" fmla="*/ 201 w 424"/>
                <a:gd name="T23" fmla="*/ 90 h 469"/>
                <a:gd name="T24" fmla="*/ 192 w 424"/>
                <a:gd name="T25" fmla="*/ 88 h 469"/>
                <a:gd name="T26" fmla="*/ 187 w 424"/>
                <a:gd name="T27" fmla="*/ 90 h 469"/>
                <a:gd name="T28" fmla="*/ 166 w 424"/>
                <a:gd name="T29" fmla="*/ 85 h 469"/>
                <a:gd name="T30" fmla="*/ 140 w 424"/>
                <a:gd name="T31" fmla="*/ 76 h 469"/>
                <a:gd name="T32" fmla="*/ 109 w 424"/>
                <a:gd name="T33" fmla="*/ 78 h 469"/>
                <a:gd name="T34" fmla="*/ 48 w 424"/>
                <a:gd name="T35" fmla="*/ 90 h 469"/>
                <a:gd name="T36" fmla="*/ 3 w 424"/>
                <a:gd name="T37" fmla="*/ 118 h 469"/>
                <a:gd name="T38" fmla="*/ 15 w 424"/>
                <a:gd name="T39" fmla="*/ 206 h 469"/>
                <a:gd name="T40" fmla="*/ 26 w 424"/>
                <a:gd name="T41" fmla="*/ 286 h 469"/>
                <a:gd name="T42" fmla="*/ 36 w 424"/>
                <a:gd name="T43" fmla="*/ 367 h 469"/>
                <a:gd name="T44" fmla="*/ 50 w 424"/>
                <a:gd name="T45" fmla="*/ 409 h 469"/>
                <a:gd name="T46" fmla="*/ 74 w 424"/>
                <a:gd name="T47" fmla="*/ 409 h 469"/>
                <a:gd name="T48" fmla="*/ 93 w 424"/>
                <a:gd name="T49" fmla="*/ 417 h 469"/>
                <a:gd name="T50" fmla="*/ 102 w 424"/>
                <a:gd name="T51" fmla="*/ 431 h 469"/>
                <a:gd name="T52" fmla="*/ 121 w 424"/>
                <a:gd name="T53" fmla="*/ 445 h 469"/>
                <a:gd name="T54" fmla="*/ 154 w 424"/>
                <a:gd name="T55" fmla="*/ 454 h 469"/>
                <a:gd name="T56" fmla="*/ 175 w 424"/>
                <a:gd name="T57" fmla="*/ 445 h 469"/>
                <a:gd name="T58" fmla="*/ 192 w 424"/>
                <a:gd name="T59" fmla="*/ 450 h 469"/>
                <a:gd name="T60" fmla="*/ 204 w 424"/>
                <a:gd name="T61" fmla="*/ 452 h 469"/>
                <a:gd name="T62" fmla="*/ 218 w 424"/>
                <a:gd name="T63" fmla="*/ 443 h 469"/>
                <a:gd name="T64" fmla="*/ 235 w 424"/>
                <a:gd name="T65" fmla="*/ 431 h 469"/>
                <a:gd name="T66" fmla="*/ 256 w 424"/>
                <a:gd name="T67" fmla="*/ 452 h 469"/>
                <a:gd name="T68" fmla="*/ 280 w 424"/>
                <a:gd name="T69" fmla="*/ 466 h 469"/>
                <a:gd name="T70" fmla="*/ 301 w 424"/>
                <a:gd name="T71" fmla="*/ 440 h 469"/>
                <a:gd name="T72" fmla="*/ 306 w 424"/>
                <a:gd name="T73" fmla="*/ 428 h 469"/>
                <a:gd name="T74" fmla="*/ 306 w 424"/>
                <a:gd name="T75" fmla="*/ 412 h 469"/>
                <a:gd name="T76" fmla="*/ 315 w 424"/>
                <a:gd name="T77" fmla="*/ 383 h 469"/>
                <a:gd name="T78" fmla="*/ 327 w 424"/>
                <a:gd name="T79" fmla="*/ 393 h 469"/>
                <a:gd name="T80" fmla="*/ 327 w 424"/>
                <a:gd name="T81" fmla="*/ 398 h 469"/>
                <a:gd name="T82" fmla="*/ 334 w 424"/>
                <a:gd name="T83" fmla="*/ 390 h 469"/>
                <a:gd name="T84" fmla="*/ 339 w 424"/>
                <a:gd name="T85" fmla="*/ 386 h 469"/>
                <a:gd name="T86" fmla="*/ 334 w 424"/>
                <a:gd name="T87" fmla="*/ 374 h 469"/>
                <a:gd name="T88" fmla="*/ 339 w 424"/>
                <a:gd name="T89" fmla="*/ 360 h 469"/>
                <a:gd name="T90" fmla="*/ 351 w 424"/>
                <a:gd name="T91" fmla="*/ 346 h 469"/>
                <a:gd name="T92" fmla="*/ 365 w 424"/>
                <a:gd name="T93" fmla="*/ 327 h 469"/>
                <a:gd name="T94" fmla="*/ 381 w 424"/>
                <a:gd name="T95" fmla="*/ 327 h 469"/>
                <a:gd name="T96" fmla="*/ 395 w 424"/>
                <a:gd name="T97" fmla="*/ 310 h 469"/>
                <a:gd name="T98" fmla="*/ 412 w 424"/>
                <a:gd name="T99" fmla="*/ 284 h 469"/>
                <a:gd name="T100" fmla="*/ 410 w 424"/>
                <a:gd name="T101" fmla="*/ 272 h 469"/>
                <a:gd name="T102" fmla="*/ 414 w 424"/>
                <a:gd name="T103" fmla="*/ 260 h 469"/>
                <a:gd name="T104" fmla="*/ 417 w 424"/>
                <a:gd name="T105" fmla="*/ 253 h 469"/>
                <a:gd name="T106" fmla="*/ 417 w 424"/>
                <a:gd name="T107" fmla="*/ 237 h 469"/>
                <a:gd name="T108" fmla="*/ 421 w 424"/>
                <a:gd name="T109" fmla="*/ 211 h 469"/>
                <a:gd name="T110" fmla="*/ 421 w 424"/>
                <a:gd name="T111" fmla="*/ 196 h 469"/>
                <a:gd name="T112" fmla="*/ 421 w 424"/>
                <a:gd name="T113" fmla="*/ 185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4" h="469">
                  <a:moveTo>
                    <a:pt x="414" y="168"/>
                  </a:moveTo>
                  <a:lnTo>
                    <a:pt x="414" y="166"/>
                  </a:lnTo>
                  <a:lnTo>
                    <a:pt x="419" y="166"/>
                  </a:lnTo>
                  <a:lnTo>
                    <a:pt x="419" y="166"/>
                  </a:lnTo>
                  <a:lnTo>
                    <a:pt x="424" y="163"/>
                  </a:lnTo>
                  <a:lnTo>
                    <a:pt x="424" y="161"/>
                  </a:lnTo>
                  <a:lnTo>
                    <a:pt x="421" y="149"/>
                  </a:lnTo>
                  <a:lnTo>
                    <a:pt x="419" y="137"/>
                  </a:lnTo>
                  <a:lnTo>
                    <a:pt x="419" y="123"/>
                  </a:lnTo>
                  <a:lnTo>
                    <a:pt x="417" y="111"/>
                  </a:lnTo>
                  <a:lnTo>
                    <a:pt x="414" y="99"/>
                  </a:lnTo>
                  <a:lnTo>
                    <a:pt x="412" y="85"/>
                  </a:lnTo>
                  <a:lnTo>
                    <a:pt x="410" y="73"/>
                  </a:lnTo>
                  <a:lnTo>
                    <a:pt x="407" y="59"/>
                  </a:lnTo>
                  <a:lnTo>
                    <a:pt x="403" y="35"/>
                  </a:lnTo>
                  <a:lnTo>
                    <a:pt x="398" y="9"/>
                  </a:lnTo>
                  <a:lnTo>
                    <a:pt x="395" y="0"/>
                  </a:lnTo>
                  <a:lnTo>
                    <a:pt x="374" y="12"/>
                  </a:lnTo>
                  <a:lnTo>
                    <a:pt x="369" y="14"/>
                  </a:lnTo>
                  <a:lnTo>
                    <a:pt x="367" y="17"/>
                  </a:lnTo>
                  <a:lnTo>
                    <a:pt x="365" y="17"/>
                  </a:lnTo>
                  <a:lnTo>
                    <a:pt x="365" y="17"/>
                  </a:lnTo>
                  <a:lnTo>
                    <a:pt x="365" y="19"/>
                  </a:lnTo>
                  <a:lnTo>
                    <a:pt x="362" y="19"/>
                  </a:lnTo>
                  <a:lnTo>
                    <a:pt x="360" y="21"/>
                  </a:lnTo>
                  <a:lnTo>
                    <a:pt x="358" y="24"/>
                  </a:lnTo>
                  <a:lnTo>
                    <a:pt x="353" y="26"/>
                  </a:lnTo>
                  <a:lnTo>
                    <a:pt x="324" y="45"/>
                  </a:lnTo>
                  <a:lnTo>
                    <a:pt x="298" y="73"/>
                  </a:lnTo>
                  <a:lnTo>
                    <a:pt x="294" y="76"/>
                  </a:lnTo>
                  <a:lnTo>
                    <a:pt x="291" y="78"/>
                  </a:lnTo>
                  <a:lnTo>
                    <a:pt x="289" y="78"/>
                  </a:lnTo>
                  <a:lnTo>
                    <a:pt x="287" y="78"/>
                  </a:lnTo>
                  <a:lnTo>
                    <a:pt x="287" y="78"/>
                  </a:lnTo>
                  <a:lnTo>
                    <a:pt x="284" y="78"/>
                  </a:lnTo>
                  <a:lnTo>
                    <a:pt x="282" y="80"/>
                  </a:lnTo>
                  <a:lnTo>
                    <a:pt x="282" y="80"/>
                  </a:lnTo>
                  <a:lnTo>
                    <a:pt x="280" y="80"/>
                  </a:lnTo>
                  <a:lnTo>
                    <a:pt x="268" y="80"/>
                  </a:lnTo>
                  <a:lnTo>
                    <a:pt x="263" y="80"/>
                  </a:lnTo>
                  <a:lnTo>
                    <a:pt x="251" y="88"/>
                  </a:lnTo>
                  <a:lnTo>
                    <a:pt x="244" y="92"/>
                  </a:lnTo>
                  <a:lnTo>
                    <a:pt x="242" y="95"/>
                  </a:lnTo>
                  <a:lnTo>
                    <a:pt x="235" y="95"/>
                  </a:lnTo>
                  <a:lnTo>
                    <a:pt x="232" y="97"/>
                  </a:lnTo>
                  <a:lnTo>
                    <a:pt x="232" y="97"/>
                  </a:lnTo>
                  <a:lnTo>
                    <a:pt x="228" y="102"/>
                  </a:lnTo>
                  <a:lnTo>
                    <a:pt x="228" y="102"/>
                  </a:lnTo>
                  <a:lnTo>
                    <a:pt x="223" y="102"/>
                  </a:lnTo>
                  <a:lnTo>
                    <a:pt x="218" y="102"/>
                  </a:lnTo>
                  <a:lnTo>
                    <a:pt x="211" y="97"/>
                  </a:lnTo>
                  <a:lnTo>
                    <a:pt x="209" y="97"/>
                  </a:lnTo>
                  <a:lnTo>
                    <a:pt x="209" y="97"/>
                  </a:lnTo>
                  <a:lnTo>
                    <a:pt x="206" y="97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4" y="92"/>
                  </a:lnTo>
                  <a:lnTo>
                    <a:pt x="204" y="92"/>
                  </a:lnTo>
                  <a:lnTo>
                    <a:pt x="206" y="95"/>
                  </a:lnTo>
                  <a:lnTo>
                    <a:pt x="209" y="99"/>
                  </a:lnTo>
                  <a:lnTo>
                    <a:pt x="211" y="99"/>
                  </a:lnTo>
                  <a:lnTo>
                    <a:pt x="206" y="97"/>
                  </a:lnTo>
                  <a:lnTo>
                    <a:pt x="204" y="97"/>
                  </a:lnTo>
                  <a:lnTo>
                    <a:pt x="201" y="97"/>
                  </a:lnTo>
                  <a:lnTo>
                    <a:pt x="201" y="97"/>
                  </a:lnTo>
                  <a:lnTo>
                    <a:pt x="199" y="97"/>
                  </a:lnTo>
                  <a:lnTo>
                    <a:pt x="199" y="97"/>
                  </a:lnTo>
                  <a:lnTo>
                    <a:pt x="197" y="99"/>
                  </a:lnTo>
                  <a:lnTo>
                    <a:pt x="197" y="97"/>
                  </a:lnTo>
                  <a:lnTo>
                    <a:pt x="194" y="97"/>
                  </a:lnTo>
                  <a:lnTo>
                    <a:pt x="190" y="99"/>
                  </a:lnTo>
                  <a:lnTo>
                    <a:pt x="187" y="102"/>
                  </a:lnTo>
                  <a:lnTo>
                    <a:pt x="183" y="104"/>
                  </a:lnTo>
                  <a:lnTo>
                    <a:pt x="178" y="102"/>
                  </a:lnTo>
                  <a:lnTo>
                    <a:pt x="178" y="104"/>
                  </a:lnTo>
                  <a:lnTo>
                    <a:pt x="178" y="104"/>
                  </a:lnTo>
                  <a:lnTo>
                    <a:pt x="175" y="104"/>
                  </a:lnTo>
                  <a:lnTo>
                    <a:pt x="175" y="102"/>
                  </a:lnTo>
                  <a:lnTo>
                    <a:pt x="175" y="102"/>
                  </a:lnTo>
                  <a:lnTo>
                    <a:pt x="168" y="102"/>
                  </a:lnTo>
                  <a:lnTo>
                    <a:pt x="171" y="102"/>
                  </a:lnTo>
                  <a:lnTo>
                    <a:pt x="173" y="102"/>
                  </a:lnTo>
                  <a:lnTo>
                    <a:pt x="175" y="99"/>
                  </a:lnTo>
                  <a:lnTo>
                    <a:pt x="175" y="102"/>
                  </a:lnTo>
                  <a:lnTo>
                    <a:pt x="178" y="99"/>
                  </a:lnTo>
                  <a:lnTo>
                    <a:pt x="178" y="99"/>
                  </a:lnTo>
                  <a:lnTo>
                    <a:pt x="178" y="97"/>
                  </a:lnTo>
                  <a:lnTo>
                    <a:pt x="178" y="97"/>
                  </a:lnTo>
                  <a:lnTo>
                    <a:pt x="180" y="97"/>
                  </a:lnTo>
                  <a:lnTo>
                    <a:pt x="183" y="97"/>
                  </a:lnTo>
                  <a:lnTo>
                    <a:pt x="185" y="95"/>
                  </a:lnTo>
                  <a:lnTo>
                    <a:pt x="187" y="95"/>
                  </a:lnTo>
                  <a:lnTo>
                    <a:pt x="190" y="95"/>
                  </a:lnTo>
                  <a:lnTo>
                    <a:pt x="192" y="92"/>
                  </a:lnTo>
                  <a:lnTo>
                    <a:pt x="194" y="92"/>
                  </a:lnTo>
                  <a:lnTo>
                    <a:pt x="201" y="90"/>
                  </a:lnTo>
                  <a:lnTo>
                    <a:pt x="201" y="90"/>
                  </a:lnTo>
                  <a:lnTo>
                    <a:pt x="199" y="88"/>
                  </a:lnTo>
                  <a:lnTo>
                    <a:pt x="199" y="88"/>
                  </a:lnTo>
                  <a:lnTo>
                    <a:pt x="194" y="88"/>
                  </a:lnTo>
                  <a:lnTo>
                    <a:pt x="194" y="88"/>
                  </a:lnTo>
                  <a:lnTo>
                    <a:pt x="192" y="90"/>
                  </a:lnTo>
                  <a:lnTo>
                    <a:pt x="192" y="88"/>
                  </a:lnTo>
                  <a:lnTo>
                    <a:pt x="192" y="88"/>
                  </a:lnTo>
                  <a:lnTo>
                    <a:pt x="192" y="88"/>
                  </a:lnTo>
                  <a:lnTo>
                    <a:pt x="190" y="85"/>
                  </a:lnTo>
                  <a:lnTo>
                    <a:pt x="187" y="85"/>
                  </a:lnTo>
                  <a:lnTo>
                    <a:pt x="187" y="83"/>
                  </a:lnTo>
                  <a:lnTo>
                    <a:pt x="187" y="85"/>
                  </a:lnTo>
                  <a:lnTo>
                    <a:pt x="187" y="85"/>
                  </a:lnTo>
                  <a:lnTo>
                    <a:pt x="187" y="88"/>
                  </a:lnTo>
                  <a:lnTo>
                    <a:pt x="187" y="90"/>
                  </a:lnTo>
                  <a:lnTo>
                    <a:pt x="185" y="90"/>
                  </a:lnTo>
                  <a:lnTo>
                    <a:pt x="185" y="92"/>
                  </a:lnTo>
                  <a:lnTo>
                    <a:pt x="180" y="92"/>
                  </a:lnTo>
                  <a:lnTo>
                    <a:pt x="178" y="92"/>
                  </a:lnTo>
                  <a:lnTo>
                    <a:pt x="175" y="92"/>
                  </a:lnTo>
                  <a:lnTo>
                    <a:pt x="173" y="92"/>
                  </a:lnTo>
                  <a:lnTo>
                    <a:pt x="171" y="90"/>
                  </a:lnTo>
                  <a:lnTo>
                    <a:pt x="166" y="85"/>
                  </a:lnTo>
                  <a:lnTo>
                    <a:pt x="161" y="85"/>
                  </a:lnTo>
                  <a:lnTo>
                    <a:pt x="159" y="85"/>
                  </a:lnTo>
                  <a:lnTo>
                    <a:pt x="157" y="85"/>
                  </a:lnTo>
                  <a:lnTo>
                    <a:pt x="149" y="83"/>
                  </a:lnTo>
                  <a:lnTo>
                    <a:pt x="147" y="80"/>
                  </a:lnTo>
                  <a:lnTo>
                    <a:pt x="142" y="78"/>
                  </a:lnTo>
                  <a:lnTo>
                    <a:pt x="140" y="76"/>
                  </a:lnTo>
                  <a:lnTo>
                    <a:pt x="140" y="76"/>
                  </a:lnTo>
                  <a:lnTo>
                    <a:pt x="138" y="78"/>
                  </a:lnTo>
                  <a:lnTo>
                    <a:pt x="135" y="78"/>
                  </a:lnTo>
                  <a:lnTo>
                    <a:pt x="133" y="78"/>
                  </a:lnTo>
                  <a:lnTo>
                    <a:pt x="126" y="78"/>
                  </a:lnTo>
                  <a:lnTo>
                    <a:pt x="126" y="76"/>
                  </a:lnTo>
                  <a:lnTo>
                    <a:pt x="126" y="76"/>
                  </a:lnTo>
                  <a:lnTo>
                    <a:pt x="119" y="76"/>
                  </a:lnTo>
                  <a:lnTo>
                    <a:pt x="109" y="78"/>
                  </a:lnTo>
                  <a:lnTo>
                    <a:pt x="102" y="80"/>
                  </a:lnTo>
                  <a:lnTo>
                    <a:pt x="95" y="80"/>
                  </a:lnTo>
                  <a:lnTo>
                    <a:pt x="88" y="83"/>
                  </a:lnTo>
                  <a:lnTo>
                    <a:pt x="78" y="83"/>
                  </a:lnTo>
                  <a:lnTo>
                    <a:pt x="71" y="85"/>
                  </a:lnTo>
                  <a:lnTo>
                    <a:pt x="64" y="88"/>
                  </a:lnTo>
                  <a:lnTo>
                    <a:pt x="55" y="88"/>
                  </a:lnTo>
                  <a:lnTo>
                    <a:pt x="48" y="90"/>
                  </a:lnTo>
                  <a:lnTo>
                    <a:pt x="41" y="90"/>
                  </a:lnTo>
                  <a:lnTo>
                    <a:pt x="34" y="92"/>
                  </a:lnTo>
                  <a:lnTo>
                    <a:pt x="24" y="95"/>
                  </a:lnTo>
                  <a:lnTo>
                    <a:pt x="17" y="95"/>
                  </a:lnTo>
                  <a:lnTo>
                    <a:pt x="10" y="97"/>
                  </a:lnTo>
                  <a:lnTo>
                    <a:pt x="0" y="97"/>
                  </a:lnTo>
                  <a:lnTo>
                    <a:pt x="3" y="106"/>
                  </a:lnTo>
                  <a:lnTo>
                    <a:pt x="3" y="118"/>
                  </a:lnTo>
                  <a:lnTo>
                    <a:pt x="8" y="137"/>
                  </a:lnTo>
                  <a:lnTo>
                    <a:pt x="8" y="147"/>
                  </a:lnTo>
                  <a:lnTo>
                    <a:pt x="10" y="156"/>
                  </a:lnTo>
                  <a:lnTo>
                    <a:pt x="10" y="168"/>
                  </a:lnTo>
                  <a:lnTo>
                    <a:pt x="12" y="177"/>
                  </a:lnTo>
                  <a:lnTo>
                    <a:pt x="12" y="187"/>
                  </a:lnTo>
                  <a:lnTo>
                    <a:pt x="15" y="196"/>
                  </a:lnTo>
                  <a:lnTo>
                    <a:pt x="15" y="206"/>
                  </a:lnTo>
                  <a:lnTo>
                    <a:pt x="17" y="218"/>
                  </a:lnTo>
                  <a:lnTo>
                    <a:pt x="17" y="227"/>
                  </a:lnTo>
                  <a:lnTo>
                    <a:pt x="19" y="237"/>
                  </a:lnTo>
                  <a:lnTo>
                    <a:pt x="22" y="246"/>
                  </a:lnTo>
                  <a:lnTo>
                    <a:pt x="22" y="256"/>
                  </a:lnTo>
                  <a:lnTo>
                    <a:pt x="24" y="267"/>
                  </a:lnTo>
                  <a:lnTo>
                    <a:pt x="24" y="277"/>
                  </a:lnTo>
                  <a:lnTo>
                    <a:pt x="26" y="286"/>
                  </a:lnTo>
                  <a:lnTo>
                    <a:pt x="26" y="296"/>
                  </a:lnTo>
                  <a:lnTo>
                    <a:pt x="29" y="305"/>
                  </a:lnTo>
                  <a:lnTo>
                    <a:pt x="29" y="317"/>
                  </a:lnTo>
                  <a:lnTo>
                    <a:pt x="31" y="327"/>
                  </a:lnTo>
                  <a:lnTo>
                    <a:pt x="31" y="336"/>
                  </a:lnTo>
                  <a:lnTo>
                    <a:pt x="34" y="346"/>
                  </a:lnTo>
                  <a:lnTo>
                    <a:pt x="34" y="355"/>
                  </a:lnTo>
                  <a:lnTo>
                    <a:pt x="36" y="367"/>
                  </a:lnTo>
                  <a:lnTo>
                    <a:pt x="38" y="376"/>
                  </a:lnTo>
                  <a:lnTo>
                    <a:pt x="38" y="386"/>
                  </a:lnTo>
                  <a:lnTo>
                    <a:pt x="41" y="395"/>
                  </a:lnTo>
                  <a:lnTo>
                    <a:pt x="41" y="405"/>
                  </a:lnTo>
                  <a:lnTo>
                    <a:pt x="43" y="417"/>
                  </a:lnTo>
                  <a:lnTo>
                    <a:pt x="48" y="412"/>
                  </a:lnTo>
                  <a:lnTo>
                    <a:pt x="48" y="409"/>
                  </a:lnTo>
                  <a:lnTo>
                    <a:pt x="50" y="409"/>
                  </a:lnTo>
                  <a:lnTo>
                    <a:pt x="50" y="409"/>
                  </a:lnTo>
                  <a:lnTo>
                    <a:pt x="52" y="409"/>
                  </a:lnTo>
                  <a:lnTo>
                    <a:pt x="52" y="409"/>
                  </a:lnTo>
                  <a:lnTo>
                    <a:pt x="55" y="412"/>
                  </a:lnTo>
                  <a:lnTo>
                    <a:pt x="55" y="412"/>
                  </a:lnTo>
                  <a:lnTo>
                    <a:pt x="62" y="417"/>
                  </a:lnTo>
                  <a:lnTo>
                    <a:pt x="64" y="417"/>
                  </a:lnTo>
                  <a:lnTo>
                    <a:pt x="74" y="409"/>
                  </a:lnTo>
                  <a:lnTo>
                    <a:pt x="76" y="409"/>
                  </a:lnTo>
                  <a:lnTo>
                    <a:pt x="78" y="409"/>
                  </a:lnTo>
                  <a:lnTo>
                    <a:pt x="81" y="412"/>
                  </a:lnTo>
                  <a:lnTo>
                    <a:pt x="83" y="414"/>
                  </a:lnTo>
                  <a:lnTo>
                    <a:pt x="83" y="414"/>
                  </a:lnTo>
                  <a:lnTo>
                    <a:pt x="86" y="414"/>
                  </a:lnTo>
                  <a:lnTo>
                    <a:pt x="88" y="417"/>
                  </a:lnTo>
                  <a:lnTo>
                    <a:pt x="93" y="417"/>
                  </a:lnTo>
                  <a:lnTo>
                    <a:pt x="95" y="419"/>
                  </a:lnTo>
                  <a:lnTo>
                    <a:pt x="95" y="421"/>
                  </a:lnTo>
                  <a:lnTo>
                    <a:pt x="95" y="424"/>
                  </a:lnTo>
                  <a:lnTo>
                    <a:pt x="97" y="424"/>
                  </a:lnTo>
                  <a:lnTo>
                    <a:pt x="97" y="426"/>
                  </a:lnTo>
                  <a:lnTo>
                    <a:pt x="100" y="428"/>
                  </a:lnTo>
                  <a:lnTo>
                    <a:pt x="100" y="428"/>
                  </a:lnTo>
                  <a:lnTo>
                    <a:pt x="102" y="431"/>
                  </a:lnTo>
                  <a:lnTo>
                    <a:pt x="102" y="431"/>
                  </a:lnTo>
                  <a:lnTo>
                    <a:pt x="105" y="433"/>
                  </a:lnTo>
                  <a:lnTo>
                    <a:pt x="105" y="435"/>
                  </a:lnTo>
                  <a:lnTo>
                    <a:pt x="105" y="438"/>
                  </a:lnTo>
                  <a:lnTo>
                    <a:pt x="107" y="440"/>
                  </a:lnTo>
                  <a:lnTo>
                    <a:pt x="109" y="443"/>
                  </a:lnTo>
                  <a:lnTo>
                    <a:pt x="119" y="445"/>
                  </a:lnTo>
                  <a:lnTo>
                    <a:pt x="121" y="445"/>
                  </a:lnTo>
                  <a:lnTo>
                    <a:pt x="131" y="443"/>
                  </a:lnTo>
                  <a:lnTo>
                    <a:pt x="133" y="443"/>
                  </a:lnTo>
                  <a:lnTo>
                    <a:pt x="138" y="443"/>
                  </a:lnTo>
                  <a:lnTo>
                    <a:pt x="142" y="443"/>
                  </a:lnTo>
                  <a:lnTo>
                    <a:pt x="142" y="445"/>
                  </a:lnTo>
                  <a:lnTo>
                    <a:pt x="145" y="447"/>
                  </a:lnTo>
                  <a:lnTo>
                    <a:pt x="147" y="450"/>
                  </a:lnTo>
                  <a:lnTo>
                    <a:pt x="154" y="454"/>
                  </a:lnTo>
                  <a:lnTo>
                    <a:pt x="159" y="457"/>
                  </a:lnTo>
                  <a:lnTo>
                    <a:pt x="164" y="457"/>
                  </a:lnTo>
                  <a:lnTo>
                    <a:pt x="164" y="457"/>
                  </a:lnTo>
                  <a:lnTo>
                    <a:pt x="166" y="454"/>
                  </a:lnTo>
                  <a:lnTo>
                    <a:pt x="166" y="452"/>
                  </a:lnTo>
                  <a:lnTo>
                    <a:pt x="166" y="450"/>
                  </a:lnTo>
                  <a:lnTo>
                    <a:pt x="168" y="450"/>
                  </a:lnTo>
                  <a:lnTo>
                    <a:pt x="175" y="445"/>
                  </a:lnTo>
                  <a:lnTo>
                    <a:pt x="175" y="445"/>
                  </a:lnTo>
                  <a:lnTo>
                    <a:pt x="178" y="445"/>
                  </a:lnTo>
                  <a:lnTo>
                    <a:pt x="180" y="447"/>
                  </a:lnTo>
                  <a:lnTo>
                    <a:pt x="183" y="447"/>
                  </a:lnTo>
                  <a:lnTo>
                    <a:pt x="183" y="447"/>
                  </a:lnTo>
                  <a:lnTo>
                    <a:pt x="187" y="447"/>
                  </a:lnTo>
                  <a:lnTo>
                    <a:pt x="187" y="447"/>
                  </a:lnTo>
                  <a:lnTo>
                    <a:pt x="192" y="450"/>
                  </a:lnTo>
                  <a:lnTo>
                    <a:pt x="192" y="450"/>
                  </a:lnTo>
                  <a:lnTo>
                    <a:pt x="194" y="450"/>
                  </a:lnTo>
                  <a:lnTo>
                    <a:pt x="197" y="454"/>
                  </a:lnTo>
                  <a:lnTo>
                    <a:pt x="197" y="454"/>
                  </a:lnTo>
                  <a:lnTo>
                    <a:pt x="199" y="454"/>
                  </a:lnTo>
                  <a:lnTo>
                    <a:pt x="201" y="454"/>
                  </a:lnTo>
                  <a:lnTo>
                    <a:pt x="204" y="452"/>
                  </a:lnTo>
                  <a:lnTo>
                    <a:pt x="204" y="452"/>
                  </a:lnTo>
                  <a:lnTo>
                    <a:pt x="206" y="450"/>
                  </a:lnTo>
                  <a:lnTo>
                    <a:pt x="211" y="452"/>
                  </a:lnTo>
                  <a:lnTo>
                    <a:pt x="213" y="450"/>
                  </a:lnTo>
                  <a:lnTo>
                    <a:pt x="216" y="450"/>
                  </a:lnTo>
                  <a:lnTo>
                    <a:pt x="216" y="447"/>
                  </a:lnTo>
                  <a:lnTo>
                    <a:pt x="216" y="445"/>
                  </a:lnTo>
                  <a:lnTo>
                    <a:pt x="216" y="445"/>
                  </a:lnTo>
                  <a:lnTo>
                    <a:pt x="218" y="443"/>
                  </a:lnTo>
                  <a:lnTo>
                    <a:pt x="220" y="443"/>
                  </a:lnTo>
                  <a:lnTo>
                    <a:pt x="220" y="440"/>
                  </a:lnTo>
                  <a:lnTo>
                    <a:pt x="223" y="438"/>
                  </a:lnTo>
                  <a:lnTo>
                    <a:pt x="223" y="438"/>
                  </a:lnTo>
                  <a:lnTo>
                    <a:pt x="225" y="435"/>
                  </a:lnTo>
                  <a:lnTo>
                    <a:pt x="228" y="435"/>
                  </a:lnTo>
                  <a:lnTo>
                    <a:pt x="232" y="431"/>
                  </a:lnTo>
                  <a:lnTo>
                    <a:pt x="235" y="431"/>
                  </a:lnTo>
                  <a:lnTo>
                    <a:pt x="237" y="431"/>
                  </a:lnTo>
                  <a:lnTo>
                    <a:pt x="237" y="433"/>
                  </a:lnTo>
                  <a:lnTo>
                    <a:pt x="237" y="435"/>
                  </a:lnTo>
                  <a:lnTo>
                    <a:pt x="239" y="438"/>
                  </a:lnTo>
                  <a:lnTo>
                    <a:pt x="242" y="445"/>
                  </a:lnTo>
                  <a:lnTo>
                    <a:pt x="246" y="450"/>
                  </a:lnTo>
                  <a:lnTo>
                    <a:pt x="251" y="452"/>
                  </a:lnTo>
                  <a:lnTo>
                    <a:pt x="256" y="452"/>
                  </a:lnTo>
                  <a:lnTo>
                    <a:pt x="258" y="454"/>
                  </a:lnTo>
                  <a:lnTo>
                    <a:pt x="268" y="459"/>
                  </a:lnTo>
                  <a:lnTo>
                    <a:pt x="268" y="461"/>
                  </a:lnTo>
                  <a:lnTo>
                    <a:pt x="270" y="466"/>
                  </a:lnTo>
                  <a:lnTo>
                    <a:pt x="272" y="466"/>
                  </a:lnTo>
                  <a:lnTo>
                    <a:pt x="272" y="466"/>
                  </a:lnTo>
                  <a:lnTo>
                    <a:pt x="275" y="469"/>
                  </a:lnTo>
                  <a:lnTo>
                    <a:pt x="280" y="466"/>
                  </a:lnTo>
                  <a:lnTo>
                    <a:pt x="287" y="461"/>
                  </a:lnTo>
                  <a:lnTo>
                    <a:pt x="294" y="461"/>
                  </a:lnTo>
                  <a:lnTo>
                    <a:pt x="296" y="459"/>
                  </a:lnTo>
                  <a:lnTo>
                    <a:pt x="298" y="457"/>
                  </a:lnTo>
                  <a:lnTo>
                    <a:pt x="298" y="454"/>
                  </a:lnTo>
                  <a:lnTo>
                    <a:pt x="298" y="443"/>
                  </a:lnTo>
                  <a:lnTo>
                    <a:pt x="298" y="440"/>
                  </a:lnTo>
                  <a:lnTo>
                    <a:pt x="301" y="440"/>
                  </a:lnTo>
                  <a:lnTo>
                    <a:pt x="306" y="440"/>
                  </a:lnTo>
                  <a:lnTo>
                    <a:pt x="308" y="438"/>
                  </a:lnTo>
                  <a:lnTo>
                    <a:pt x="308" y="435"/>
                  </a:lnTo>
                  <a:lnTo>
                    <a:pt x="308" y="435"/>
                  </a:lnTo>
                  <a:lnTo>
                    <a:pt x="308" y="433"/>
                  </a:lnTo>
                  <a:lnTo>
                    <a:pt x="308" y="433"/>
                  </a:lnTo>
                  <a:lnTo>
                    <a:pt x="306" y="431"/>
                  </a:lnTo>
                  <a:lnTo>
                    <a:pt x="306" y="428"/>
                  </a:lnTo>
                  <a:lnTo>
                    <a:pt x="306" y="426"/>
                  </a:lnTo>
                  <a:lnTo>
                    <a:pt x="306" y="424"/>
                  </a:lnTo>
                  <a:lnTo>
                    <a:pt x="303" y="421"/>
                  </a:lnTo>
                  <a:lnTo>
                    <a:pt x="303" y="421"/>
                  </a:lnTo>
                  <a:lnTo>
                    <a:pt x="301" y="419"/>
                  </a:lnTo>
                  <a:lnTo>
                    <a:pt x="301" y="417"/>
                  </a:lnTo>
                  <a:lnTo>
                    <a:pt x="303" y="414"/>
                  </a:lnTo>
                  <a:lnTo>
                    <a:pt x="306" y="412"/>
                  </a:lnTo>
                  <a:lnTo>
                    <a:pt x="306" y="409"/>
                  </a:lnTo>
                  <a:lnTo>
                    <a:pt x="306" y="407"/>
                  </a:lnTo>
                  <a:lnTo>
                    <a:pt x="306" y="405"/>
                  </a:lnTo>
                  <a:lnTo>
                    <a:pt x="306" y="400"/>
                  </a:lnTo>
                  <a:lnTo>
                    <a:pt x="308" y="398"/>
                  </a:lnTo>
                  <a:lnTo>
                    <a:pt x="310" y="390"/>
                  </a:lnTo>
                  <a:lnTo>
                    <a:pt x="313" y="386"/>
                  </a:lnTo>
                  <a:lnTo>
                    <a:pt x="315" y="383"/>
                  </a:lnTo>
                  <a:lnTo>
                    <a:pt x="317" y="383"/>
                  </a:lnTo>
                  <a:lnTo>
                    <a:pt x="320" y="383"/>
                  </a:lnTo>
                  <a:lnTo>
                    <a:pt x="320" y="386"/>
                  </a:lnTo>
                  <a:lnTo>
                    <a:pt x="324" y="386"/>
                  </a:lnTo>
                  <a:lnTo>
                    <a:pt x="324" y="388"/>
                  </a:lnTo>
                  <a:lnTo>
                    <a:pt x="327" y="390"/>
                  </a:lnTo>
                  <a:lnTo>
                    <a:pt x="327" y="390"/>
                  </a:lnTo>
                  <a:lnTo>
                    <a:pt x="327" y="393"/>
                  </a:lnTo>
                  <a:lnTo>
                    <a:pt x="329" y="393"/>
                  </a:lnTo>
                  <a:lnTo>
                    <a:pt x="329" y="393"/>
                  </a:lnTo>
                  <a:lnTo>
                    <a:pt x="329" y="393"/>
                  </a:lnTo>
                  <a:lnTo>
                    <a:pt x="327" y="395"/>
                  </a:lnTo>
                  <a:lnTo>
                    <a:pt x="327" y="395"/>
                  </a:lnTo>
                  <a:lnTo>
                    <a:pt x="327" y="395"/>
                  </a:lnTo>
                  <a:lnTo>
                    <a:pt x="327" y="398"/>
                  </a:lnTo>
                  <a:lnTo>
                    <a:pt x="327" y="398"/>
                  </a:lnTo>
                  <a:lnTo>
                    <a:pt x="327" y="398"/>
                  </a:lnTo>
                  <a:lnTo>
                    <a:pt x="327" y="400"/>
                  </a:lnTo>
                  <a:lnTo>
                    <a:pt x="329" y="400"/>
                  </a:lnTo>
                  <a:lnTo>
                    <a:pt x="332" y="398"/>
                  </a:lnTo>
                  <a:lnTo>
                    <a:pt x="334" y="395"/>
                  </a:lnTo>
                  <a:lnTo>
                    <a:pt x="334" y="395"/>
                  </a:lnTo>
                  <a:lnTo>
                    <a:pt x="334" y="390"/>
                  </a:lnTo>
                  <a:lnTo>
                    <a:pt x="334" y="390"/>
                  </a:lnTo>
                  <a:lnTo>
                    <a:pt x="336" y="388"/>
                  </a:lnTo>
                  <a:lnTo>
                    <a:pt x="336" y="388"/>
                  </a:lnTo>
                  <a:lnTo>
                    <a:pt x="339" y="390"/>
                  </a:lnTo>
                  <a:lnTo>
                    <a:pt x="339" y="390"/>
                  </a:lnTo>
                  <a:lnTo>
                    <a:pt x="341" y="390"/>
                  </a:lnTo>
                  <a:lnTo>
                    <a:pt x="341" y="388"/>
                  </a:lnTo>
                  <a:lnTo>
                    <a:pt x="341" y="388"/>
                  </a:lnTo>
                  <a:lnTo>
                    <a:pt x="339" y="386"/>
                  </a:lnTo>
                  <a:lnTo>
                    <a:pt x="339" y="381"/>
                  </a:lnTo>
                  <a:lnTo>
                    <a:pt x="339" y="379"/>
                  </a:lnTo>
                  <a:lnTo>
                    <a:pt x="336" y="379"/>
                  </a:lnTo>
                  <a:lnTo>
                    <a:pt x="336" y="379"/>
                  </a:lnTo>
                  <a:lnTo>
                    <a:pt x="336" y="376"/>
                  </a:lnTo>
                  <a:lnTo>
                    <a:pt x="334" y="376"/>
                  </a:lnTo>
                  <a:lnTo>
                    <a:pt x="334" y="376"/>
                  </a:lnTo>
                  <a:lnTo>
                    <a:pt x="334" y="374"/>
                  </a:lnTo>
                  <a:lnTo>
                    <a:pt x="334" y="374"/>
                  </a:lnTo>
                  <a:lnTo>
                    <a:pt x="334" y="374"/>
                  </a:lnTo>
                  <a:lnTo>
                    <a:pt x="339" y="372"/>
                  </a:lnTo>
                  <a:lnTo>
                    <a:pt x="339" y="369"/>
                  </a:lnTo>
                  <a:lnTo>
                    <a:pt x="339" y="367"/>
                  </a:lnTo>
                  <a:lnTo>
                    <a:pt x="339" y="362"/>
                  </a:lnTo>
                  <a:lnTo>
                    <a:pt x="339" y="360"/>
                  </a:lnTo>
                  <a:lnTo>
                    <a:pt x="339" y="360"/>
                  </a:lnTo>
                  <a:lnTo>
                    <a:pt x="341" y="353"/>
                  </a:lnTo>
                  <a:lnTo>
                    <a:pt x="343" y="348"/>
                  </a:lnTo>
                  <a:lnTo>
                    <a:pt x="343" y="348"/>
                  </a:lnTo>
                  <a:lnTo>
                    <a:pt x="346" y="348"/>
                  </a:lnTo>
                  <a:lnTo>
                    <a:pt x="348" y="346"/>
                  </a:lnTo>
                  <a:lnTo>
                    <a:pt x="351" y="346"/>
                  </a:lnTo>
                  <a:lnTo>
                    <a:pt x="351" y="346"/>
                  </a:lnTo>
                  <a:lnTo>
                    <a:pt x="351" y="346"/>
                  </a:lnTo>
                  <a:lnTo>
                    <a:pt x="351" y="346"/>
                  </a:lnTo>
                  <a:lnTo>
                    <a:pt x="353" y="346"/>
                  </a:lnTo>
                  <a:lnTo>
                    <a:pt x="353" y="343"/>
                  </a:lnTo>
                  <a:lnTo>
                    <a:pt x="353" y="338"/>
                  </a:lnTo>
                  <a:lnTo>
                    <a:pt x="353" y="336"/>
                  </a:lnTo>
                  <a:lnTo>
                    <a:pt x="360" y="329"/>
                  </a:lnTo>
                  <a:lnTo>
                    <a:pt x="360" y="329"/>
                  </a:lnTo>
                  <a:lnTo>
                    <a:pt x="365" y="327"/>
                  </a:lnTo>
                  <a:lnTo>
                    <a:pt x="367" y="329"/>
                  </a:lnTo>
                  <a:lnTo>
                    <a:pt x="367" y="331"/>
                  </a:lnTo>
                  <a:lnTo>
                    <a:pt x="369" y="331"/>
                  </a:lnTo>
                  <a:lnTo>
                    <a:pt x="372" y="334"/>
                  </a:lnTo>
                  <a:lnTo>
                    <a:pt x="374" y="334"/>
                  </a:lnTo>
                  <a:lnTo>
                    <a:pt x="377" y="329"/>
                  </a:lnTo>
                  <a:lnTo>
                    <a:pt x="379" y="329"/>
                  </a:lnTo>
                  <a:lnTo>
                    <a:pt x="381" y="327"/>
                  </a:lnTo>
                  <a:lnTo>
                    <a:pt x="381" y="327"/>
                  </a:lnTo>
                  <a:lnTo>
                    <a:pt x="384" y="324"/>
                  </a:lnTo>
                  <a:lnTo>
                    <a:pt x="386" y="324"/>
                  </a:lnTo>
                  <a:lnTo>
                    <a:pt x="388" y="319"/>
                  </a:lnTo>
                  <a:lnTo>
                    <a:pt x="388" y="319"/>
                  </a:lnTo>
                  <a:lnTo>
                    <a:pt x="393" y="317"/>
                  </a:lnTo>
                  <a:lnTo>
                    <a:pt x="393" y="315"/>
                  </a:lnTo>
                  <a:lnTo>
                    <a:pt x="395" y="310"/>
                  </a:lnTo>
                  <a:lnTo>
                    <a:pt x="398" y="305"/>
                  </a:lnTo>
                  <a:lnTo>
                    <a:pt x="407" y="296"/>
                  </a:lnTo>
                  <a:lnTo>
                    <a:pt x="412" y="291"/>
                  </a:lnTo>
                  <a:lnTo>
                    <a:pt x="412" y="291"/>
                  </a:lnTo>
                  <a:lnTo>
                    <a:pt x="414" y="286"/>
                  </a:lnTo>
                  <a:lnTo>
                    <a:pt x="414" y="286"/>
                  </a:lnTo>
                  <a:lnTo>
                    <a:pt x="412" y="284"/>
                  </a:lnTo>
                  <a:lnTo>
                    <a:pt x="412" y="284"/>
                  </a:lnTo>
                  <a:lnTo>
                    <a:pt x="412" y="284"/>
                  </a:lnTo>
                  <a:lnTo>
                    <a:pt x="414" y="282"/>
                  </a:lnTo>
                  <a:lnTo>
                    <a:pt x="414" y="279"/>
                  </a:lnTo>
                  <a:lnTo>
                    <a:pt x="414" y="277"/>
                  </a:lnTo>
                  <a:lnTo>
                    <a:pt x="412" y="277"/>
                  </a:lnTo>
                  <a:lnTo>
                    <a:pt x="412" y="275"/>
                  </a:lnTo>
                  <a:lnTo>
                    <a:pt x="410" y="275"/>
                  </a:lnTo>
                  <a:lnTo>
                    <a:pt x="410" y="272"/>
                  </a:lnTo>
                  <a:lnTo>
                    <a:pt x="412" y="272"/>
                  </a:lnTo>
                  <a:lnTo>
                    <a:pt x="412" y="270"/>
                  </a:lnTo>
                  <a:lnTo>
                    <a:pt x="412" y="267"/>
                  </a:lnTo>
                  <a:lnTo>
                    <a:pt x="412" y="265"/>
                  </a:lnTo>
                  <a:lnTo>
                    <a:pt x="414" y="265"/>
                  </a:lnTo>
                  <a:lnTo>
                    <a:pt x="414" y="263"/>
                  </a:lnTo>
                  <a:lnTo>
                    <a:pt x="414" y="260"/>
                  </a:lnTo>
                  <a:lnTo>
                    <a:pt x="414" y="260"/>
                  </a:lnTo>
                  <a:lnTo>
                    <a:pt x="414" y="258"/>
                  </a:lnTo>
                  <a:lnTo>
                    <a:pt x="414" y="258"/>
                  </a:lnTo>
                  <a:lnTo>
                    <a:pt x="414" y="256"/>
                  </a:lnTo>
                  <a:lnTo>
                    <a:pt x="414" y="253"/>
                  </a:lnTo>
                  <a:lnTo>
                    <a:pt x="414" y="253"/>
                  </a:lnTo>
                  <a:lnTo>
                    <a:pt x="417" y="256"/>
                  </a:lnTo>
                  <a:lnTo>
                    <a:pt x="417" y="253"/>
                  </a:lnTo>
                  <a:lnTo>
                    <a:pt x="417" y="253"/>
                  </a:lnTo>
                  <a:lnTo>
                    <a:pt x="417" y="251"/>
                  </a:lnTo>
                  <a:lnTo>
                    <a:pt x="417" y="251"/>
                  </a:lnTo>
                  <a:lnTo>
                    <a:pt x="417" y="251"/>
                  </a:lnTo>
                  <a:lnTo>
                    <a:pt x="417" y="248"/>
                  </a:lnTo>
                  <a:lnTo>
                    <a:pt x="417" y="246"/>
                  </a:lnTo>
                  <a:lnTo>
                    <a:pt x="417" y="244"/>
                  </a:lnTo>
                  <a:lnTo>
                    <a:pt x="417" y="241"/>
                  </a:lnTo>
                  <a:lnTo>
                    <a:pt x="417" y="237"/>
                  </a:lnTo>
                  <a:lnTo>
                    <a:pt x="417" y="234"/>
                  </a:lnTo>
                  <a:lnTo>
                    <a:pt x="417" y="232"/>
                  </a:lnTo>
                  <a:lnTo>
                    <a:pt x="419" y="227"/>
                  </a:lnTo>
                  <a:lnTo>
                    <a:pt x="419" y="225"/>
                  </a:lnTo>
                  <a:lnTo>
                    <a:pt x="419" y="220"/>
                  </a:lnTo>
                  <a:lnTo>
                    <a:pt x="419" y="218"/>
                  </a:lnTo>
                  <a:lnTo>
                    <a:pt x="419" y="211"/>
                  </a:lnTo>
                  <a:lnTo>
                    <a:pt x="421" y="211"/>
                  </a:lnTo>
                  <a:lnTo>
                    <a:pt x="424" y="208"/>
                  </a:lnTo>
                  <a:lnTo>
                    <a:pt x="424" y="208"/>
                  </a:lnTo>
                  <a:lnTo>
                    <a:pt x="424" y="204"/>
                  </a:lnTo>
                  <a:lnTo>
                    <a:pt x="424" y="204"/>
                  </a:lnTo>
                  <a:lnTo>
                    <a:pt x="424" y="201"/>
                  </a:lnTo>
                  <a:lnTo>
                    <a:pt x="421" y="199"/>
                  </a:lnTo>
                  <a:lnTo>
                    <a:pt x="421" y="196"/>
                  </a:lnTo>
                  <a:lnTo>
                    <a:pt x="421" y="196"/>
                  </a:lnTo>
                  <a:lnTo>
                    <a:pt x="421" y="196"/>
                  </a:lnTo>
                  <a:lnTo>
                    <a:pt x="421" y="196"/>
                  </a:lnTo>
                  <a:lnTo>
                    <a:pt x="421" y="194"/>
                  </a:lnTo>
                  <a:lnTo>
                    <a:pt x="421" y="194"/>
                  </a:lnTo>
                  <a:lnTo>
                    <a:pt x="419" y="194"/>
                  </a:lnTo>
                  <a:lnTo>
                    <a:pt x="419" y="192"/>
                  </a:lnTo>
                  <a:lnTo>
                    <a:pt x="421" y="187"/>
                  </a:lnTo>
                  <a:lnTo>
                    <a:pt x="421" y="185"/>
                  </a:lnTo>
                  <a:lnTo>
                    <a:pt x="419" y="182"/>
                  </a:lnTo>
                  <a:lnTo>
                    <a:pt x="419" y="180"/>
                  </a:lnTo>
                  <a:lnTo>
                    <a:pt x="417" y="177"/>
                  </a:lnTo>
                  <a:lnTo>
                    <a:pt x="412" y="173"/>
                  </a:lnTo>
                  <a:lnTo>
                    <a:pt x="412" y="170"/>
                  </a:lnTo>
                  <a:lnTo>
                    <a:pt x="412" y="168"/>
                  </a:lnTo>
                  <a:lnTo>
                    <a:pt x="414" y="168"/>
                  </a:lnTo>
                  <a:close/>
                </a:path>
              </a:pathLst>
            </a:custGeom>
            <a:grpFill/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764B3DCB-E086-46E2-B770-04E326D12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5800" y="1966099"/>
              <a:ext cx="740569" cy="1113235"/>
            </a:xfrm>
            <a:custGeom>
              <a:avLst/>
              <a:gdLst>
                <a:gd name="T0" fmla="*/ 522 w 622"/>
                <a:gd name="T1" fmla="*/ 810 h 935"/>
                <a:gd name="T2" fmla="*/ 511 w 622"/>
                <a:gd name="T3" fmla="*/ 817 h 935"/>
                <a:gd name="T4" fmla="*/ 503 w 622"/>
                <a:gd name="T5" fmla="*/ 810 h 935"/>
                <a:gd name="T6" fmla="*/ 501 w 622"/>
                <a:gd name="T7" fmla="*/ 800 h 935"/>
                <a:gd name="T8" fmla="*/ 496 w 622"/>
                <a:gd name="T9" fmla="*/ 798 h 935"/>
                <a:gd name="T10" fmla="*/ 492 w 622"/>
                <a:gd name="T11" fmla="*/ 800 h 935"/>
                <a:gd name="T12" fmla="*/ 489 w 622"/>
                <a:gd name="T13" fmla="*/ 800 h 935"/>
                <a:gd name="T14" fmla="*/ 487 w 622"/>
                <a:gd name="T15" fmla="*/ 798 h 935"/>
                <a:gd name="T16" fmla="*/ 480 w 622"/>
                <a:gd name="T17" fmla="*/ 796 h 935"/>
                <a:gd name="T18" fmla="*/ 463 w 622"/>
                <a:gd name="T19" fmla="*/ 798 h 935"/>
                <a:gd name="T20" fmla="*/ 461 w 622"/>
                <a:gd name="T21" fmla="*/ 800 h 935"/>
                <a:gd name="T22" fmla="*/ 461 w 622"/>
                <a:gd name="T23" fmla="*/ 808 h 935"/>
                <a:gd name="T24" fmla="*/ 458 w 622"/>
                <a:gd name="T25" fmla="*/ 817 h 935"/>
                <a:gd name="T26" fmla="*/ 463 w 622"/>
                <a:gd name="T27" fmla="*/ 829 h 935"/>
                <a:gd name="T28" fmla="*/ 458 w 622"/>
                <a:gd name="T29" fmla="*/ 841 h 935"/>
                <a:gd name="T30" fmla="*/ 461 w 622"/>
                <a:gd name="T31" fmla="*/ 860 h 935"/>
                <a:gd name="T32" fmla="*/ 458 w 622"/>
                <a:gd name="T33" fmla="*/ 879 h 935"/>
                <a:gd name="T34" fmla="*/ 463 w 622"/>
                <a:gd name="T35" fmla="*/ 898 h 935"/>
                <a:gd name="T36" fmla="*/ 461 w 622"/>
                <a:gd name="T37" fmla="*/ 914 h 935"/>
                <a:gd name="T38" fmla="*/ 456 w 622"/>
                <a:gd name="T39" fmla="*/ 919 h 935"/>
                <a:gd name="T40" fmla="*/ 454 w 622"/>
                <a:gd name="T41" fmla="*/ 924 h 935"/>
                <a:gd name="T42" fmla="*/ 454 w 622"/>
                <a:gd name="T43" fmla="*/ 931 h 935"/>
                <a:gd name="T44" fmla="*/ 437 w 622"/>
                <a:gd name="T45" fmla="*/ 916 h 935"/>
                <a:gd name="T46" fmla="*/ 373 w 622"/>
                <a:gd name="T47" fmla="*/ 838 h 935"/>
                <a:gd name="T48" fmla="*/ 319 w 622"/>
                <a:gd name="T49" fmla="*/ 765 h 935"/>
                <a:gd name="T50" fmla="*/ 262 w 622"/>
                <a:gd name="T51" fmla="*/ 692 h 935"/>
                <a:gd name="T52" fmla="*/ 198 w 622"/>
                <a:gd name="T53" fmla="*/ 613 h 935"/>
                <a:gd name="T54" fmla="*/ 134 w 622"/>
                <a:gd name="T55" fmla="*/ 531 h 935"/>
                <a:gd name="T56" fmla="*/ 56 w 622"/>
                <a:gd name="T57" fmla="*/ 436 h 935"/>
                <a:gd name="T58" fmla="*/ 0 w 622"/>
                <a:gd name="T59" fmla="*/ 360 h 935"/>
                <a:gd name="T60" fmla="*/ 14 w 622"/>
                <a:gd name="T61" fmla="*/ 287 h 935"/>
                <a:gd name="T62" fmla="*/ 28 w 622"/>
                <a:gd name="T63" fmla="*/ 199 h 935"/>
                <a:gd name="T64" fmla="*/ 45 w 622"/>
                <a:gd name="T65" fmla="*/ 109 h 935"/>
                <a:gd name="T66" fmla="*/ 61 w 622"/>
                <a:gd name="T67" fmla="*/ 22 h 935"/>
                <a:gd name="T68" fmla="*/ 118 w 622"/>
                <a:gd name="T69" fmla="*/ 10 h 935"/>
                <a:gd name="T70" fmla="*/ 186 w 622"/>
                <a:gd name="T71" fmla="*/ 22 h 935"/>
                <a:gd name="T72" fmla="*/ 257 w 622"/>
                <a:gd name="T73" fmla="*/ 34 h 935"/>
                <a:gd name="T74" fmla="*/ 326 w 622"/>
                <a:gd name="T75" fmla="*/ 43 h 935"/>
                <a:gd name="T76" fmla="*/ 397 w 622"/>
                <a:gd name="T77" fmla="*/ 55 h 935"/>
                <a:gd name="T78" fmla="*/ 466 w 622"/>
                <a:gd name="T79" fmla="*/ 64 h 935"/>
                <a:gd name="T80" fmla="*/ 534 w 622"/>
                <a:gd name="T81" fmla="*/ 74 h 935"/>
                <a:gd name="T82" fmla="*/ 605 w 622"/>
                <a:gd name="T83" fmla="*/ 83 h 935"/>
                <a:gd name="T84" fmla="*/ 615 w 622"/>
                <a:gd name="T85" fmla="*/ 142 h 935"/>
                <a:gd name="T86" fmla="*/ 605 w 622"/>
                <a:gd name="T87" fmla="*/ 218 h 935"/>
                <a:gd name="T88" fmla="*/ 596 w 622"/>
                <a:gd name="T89" fmla="*/ 296 h 935"/>
                <a:gd name="T90" fmla="*/ 586 w 622"/>
                <a:gd name="T91" fmla="*/ 372 h 935"/>
                <a:gd name="T92" fmla="*/ 577 w 622"/>
                <a:gd name="T93" fmla="*/ 448 h 935"/>
                <a:gd name="T94" fmla="*/ 567 w 622"/>
                <a:gd name="T95" fmla="*/ 526 h 935"/>
                <a:gd name="T96" fmla="*/ 558 w 622"/>
                <a:gd name="T97" fmla="*/ 602 h 935"/>
                <a:gd name="T98" fmla="*/ 546 w 622"/>
                <a:gd name="T99" fmla="*/ 677 h 935"/>
                <a:gd name="T100" fmla="*/ 544 w 622"/>
                <a:gd name="T101" fmla="*/ 706 h 935"/>
                <a:gd name="T102" fmla="*/ 539 w 622"/>
                <a:gd name="T103" fmla="*/ 734 h 935"/>
                <a:gd name="T104" fmla="*/ 537 w 622"/>
                <a:gd name="T105" fmla="*/ 767 h 935"/>
                <a:gd name="T106" fmla="*/ 532 w 622"/>
                <a:gd name="T107" fmla="*/ 789 h 935"/>
                <a:gd name="T108" fmla="*/ 532 w 622"/>
                <a:gd name="T109" fmla="*/ 796 h 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22" h="935">
                  <a:moveTo>
                    <a:pt x="529" y="798"/>
                  </a:moveTo>
                  <a:lnTo>
                    <a:pt x="527" y="800"/>
                  </a:lnTo>
                  <a:lnTo>
                    <a:pt x="525" y="805"/>
                  </a:lnTo>
                  <a:lnTo>
                    <a:pt x="522" y="810"/>
                  </a:lnTo>
                  <a:lnTo>
                    <a:pt x="520" y="815"/>
                  </a:lnTo>
                  <a:lnTo>
                    <a:pt x="518" y="817"/>
                  </a:lnTo>
                  <a:lnTo>
                    <a:pt x="513" y="817"/>
                  </a:lnTo>
                  <a:lnTo>
                    <a:pt x="511" y="817"/>
                  </a:lnTo>
                  <a:lnTo>
                    <a:pt x="508" y="815"/>
                  </a:lnTo>
                  <a:lnTo>
                    <a:pt x="506" y="812"/>
                  </a:lnTo>
                  <a:lnTo>
                    <a:pt x="506" y="810"/>
                  </a:lnTo>
                  <a:lnTo>
                    <a:pt x="503" y="810"/>
                  </a:lnTo>
                  <a:lnTo>
                    <a:pt x="503" y="803"/>
                  </a:lnTo>
                  <a:lnTo>
                    <a:pt x="501" y="803"/>
                  </a:lnTo>
                  <a:lnTo>
                    <a:pt x="501" y="800"/>
                  </a:lnTo>
                  <a:lnTo>
                    <a:pt x="501" y="800"/>
                  </a:lnTo>
                  <a:lnTo>
                    <a:pt x="499" y="800"/>
                  </a:lnTo>
                  <a:lnTo>
                    <a:pt x="499" y="798"/>
                  </a:lnTo>
                  <a:lnTo>
                    <a:pt x="499" y="798"/>
                  </a:lnTo>
                  <a:lnTo>
                    <a:pt x="496" y="798"/>
                  </a:lnTo>
                  <a:lnTo>
                    <a:pt x="496" y="798"/>
                  </a:lnTo>
                  <a:lnTo>
                    <a:pt x="496" y="798"/>
                  </a:lnTo>
                  <a:lnTo>
                    <a:pt x="496" y="798"/>
                  </a:lnTo>
                  <a:lnTo>
                    <a:pt x="492" y="800"/>
                  </a:lnTo>
                  <a:lnTo>
                    <a:pt x="492" y="800"/>
                  </a:lnTo>
                  <a:lnTo>
                    <a:pt x="492" y="800"/>
                  </a:lnTo>
                  <a:lnTo>
                    <a:pt x="489" y="800"/>
                  </a:lnTo>
                  <a:lnTo>
                    <a:pt x="489" y="800"/>
                  </a:lnTo>
                  <a:lnTo>
                    <a:pt x="489" y="800"/>
                  </a:lnTo>
                  <a:lnTo>
                    <a:pt x="487" y="798"/>
                  </a:lnTo>
                  <a:lnTo>
                    <a:pt x="487" y="798"/>
                  </a:lnTo>
                  <a:lnTo>
                    <a:pt x="487" y="798"/>
                  </a:lnTo>
                  <a:lnTo>
                    <a:pt x="487" y="798"/>
                  </a:lnTo>
                  <a:lnTo>
                    <a:pt x="480" y="796"/>
                  </a:lnTo>
                  <a:lnTo>
                    <a:pt x="480" y="796"/>
                  </a:lnTo>
                  <a:lnTo>
                    <a:pt x="480" y="796"/>
                  </a:lnTo>
                  <a:lnTo>
                    <a:pt x="477" y="796"/>
                  </a:lnTo>
                  <a:lnTo>
                    <a:pt x="470" y="796"/>
                  </a:lnTo>
                  <a:lnTo>
                    <a:pt x="468" y="798"/>
                  </a:lnTo>
                  <a:lnTo>
                    <a:pt x="463" y="798"/>
                  </a:lnTo>
                  <a:lnTo>
                    <a:pt x="463" y="798"/>
                  </a:lnTo>
                  <a:lnTo>
                    <a:pt x="463" y="800"/>
                  </a:lnTo>
                  <a:lnTo>
                    <a:pt x="463" y="800"/>
                  </a:lnTo>
                  <a:lnTo>
                    <a:pt x="461" y="800"/>
                  </a:lnTo>
                  <a:lnTo>
                    <a:pt x="461" y="803"/>
                  </a:lnTo>
                  <a:lnTo>
                    <a:pt x="461" y="803"/>
                  </a:lnTo>
                  <a:lnTo>
                    <a:pt x="461" y="805"/>
                  </a:lnTo>
                  <a:lnTo>
                    <a:pt x="461" y="808"/>
                  </a:lnTo>
                  <a:lnTo>
                    <a:pt x="461" y="810"/>
                  </a:lnTo>
                  <a:lnTo>
                    <a:pt x="458" y="810"/>
                  </a:lnTo>
                  <a:lnTo>
                    <a:pt x="458" y="815"/>
                  </a:lnTo>
                  <a:lnTo>
                    <a:pt x="458" y="817"/>
                  </a:lnTo>
                  <a:lnTo>
                    <a:pt x="461" y="819"/>
                  </a:lnTo>
                  <a:lnTo>
                    <a:pt x="463" y="827"/>
                  </a:lnTo>
                  <a:lnTo>
                    <a:pt x="463" y="827"/>
                  </a:lnTo>
                  <a:lnTo>
                    <a:pt x="463" y="829"/>
                  </a:lnTo>
                  <a:lnTo>
                    <a:pt x="463" y="829"/>
                  </a:lnTo>
                  <a:lnTo>
                    <a:pt x="461" y="834"/>
                  </a:lnTo>
                  <a:lnTo>
                    <a:pt x="461" y="834"/>
                  </a:lnTo>
                  <a:lnTo>
                    <a:pt x="458" y="841"/>
                  </a:lnTo>
                  <a:lnTo>
                    <a:pt x="458" y="845"/>
                  </a:lnTo>
                  <a:lnTo>
                    <a:pt x="458" y="848"/>
                  </a:lnTo>
                  <a:lnTo>
                    <a:pt x="461" y="857"/>
                  </a:lnTo>
                  <a:lnTo>
                    <a:pt x="461" y="860"/>
                  </a:lnTo>
                  <a:lnTo>
                    <a:pt x="461" y="862"/>
                  </a:lnTo>
                  <a:lnTo>
                    <a:pt x="461" y="867"/>
                  </a:lnTo>
                  <a:lnTo>
                    <a:pt x="458" y="874"/>
                  </a:lnTo>
                  <a:lnTo>
                    <a:pt x="458" y="879"/>
                  </a:lnTo>
                  <a:lnTo>
                    <a:pt x="461" y="883"/>
                  </a:lnTo>
                  <a:lnTo>
                    <a:pt x="463" y="890"/>
                  </a:lnTo>
                  <a:lnTo>
                    <a:pt x="463" y="893"/>
                  </a:lnTo>
                  <a:lnTo>
                    <a:pt x="463" y="898"/>
                  </a:lnTo>
                  <a:lnTo>
                    <a:pt x="461" y="900"/>
                  </a:lnTo>
                  <a:lnTo>
                    <a:pt x="463" y="907"/>
                  </a:lnTo>
                  <a:lnTo>
                    <a:pt x="463" y="912"/>
                  </a:lnTo>
                  <a:lnTo>
                    <a:pt x="461" y="914"/>
                  </a:lnTo>
                  <a:lnTo>
                    <a:pt x="461" y="919"/>
                  </a:lnTo>
                  <a:lnTo>
                    <a:pt x="461" y="919"/>
                  </a:lnTo>
                  <a:lnTo>
                    <a:pt x="458" y="919"/>
                  </a:lnTo>
                  <a:lnTo>
                    <a:pt x="456" y="919"/>
                  </a:lnTo>
                  <a:lnTo>
                    <a:pt x="456" y="919"/>
                  </a:lnTo>
                  <a:lnTo>
                    <a:pt x="454" y="919"/>
                  </a:lnTo>
                  <a:lnTo>
                    <a:pt x="454" y="921"/>
                  </a:lnTo>
                  <a:lnTo>
                    <a:pt x="454" y="924"/>
                  </a:lnTo>
                  <a:lnTo>
                    <a:pt x="456" y="926"/>
                  </a:lnTo>
                  <a:lnTo>
                    <a:pt x="456" y="926"/>
                  </a:lnTo>
                  <a:lnTo>
                    <a:pt x="456" y="928"/>
                  </a:lnTo>
                  <a:lnTo>
                    <a:pt x="454" y="931"/>
                  </a:lnTo>
                  <a:lnTo>
                    <a:pt x="454" y="935"/>
                  </a:lnTo>
                  <a:lnTo>
                    <a:pt x="454" y="935"/>
                  </a:lnTo>
                  <a:lnTo>
                    <a:pt x="454" y="935"/>
                  </a:lnTo>
                  <a:lnTo>
                    <a:pt x="437" y="916"/>
                  </a:lnTo>
                  <a:lnTo>
                    <a:pt x="421" y="895"/>
                  </a:lnTo>
                  <a:lnTo>
                    <a:pt x="404" y="876"/>
                  </a:lnTo>
                  <a:lnTo>
                    <a:pt x="388" y="855"/>
                  </a:lnTo>
                  <a:lnTo>
                    <a:pt x="373" y="838"/>
                  </a:lnTo>
                  <a:lnTo>
                    <a:pt x="359" y="819"/>
                  </a:lnTo>
                  <a:lnTo>
                    <a:pt x="345" y="803"/>
                  </a:lnTo>
                  <a:lnTo>
                    <a:pt x="331" y="784"/>
                  </a:lnTo>
                  <a:lnTo>
                    <a:pt x="319" y="765"/>
                  </a:lnTo>
                  <a:lnTo>
                    <a:pt x="305" y="748"/>
                  </a:lnTo>
                  <a:lnTo>
                    <a:pt x="291" y="729"/>
                  </a:lnTo>
                  <a:lnTo>
                    <a:pt x="276" y="713"/>
                  </a:lnTo>
                  <a:lnTo>
                    <a:pt x="262" y="692"/>
                  </a:lnTo>
                  <a:lnTo>
                    <a:pt x="246" y="673"/>
                  </a:lnTo>
                  <a:lnTo>
                    <a:pt x="229" y="654"/>
                  </a:lnTo>
                  <a:lnTo>
                    <a:pt x="215" y="632"/>
                  </a:lnTo>
                  <a:lnTo>
                    <a:pt x="198" y="613"/>
                  </a:lnTo>
                  <a:lnTo>
                    <a:pt x="184" y="595"/>
                  </a:lnTo>
                  <a:lnTo>
                    <a:pt x="168" y="573"/>
                  </a:lnTo>
                  <a:lnTo>
                    <a:pt x="153" y="554"/>
                  </a:lnTo>
                  <a:lnTo>
                    <a:pt x="134" y="531"/>
                  </a:lnTo>
                  <a:lnTo>
                    <a:pt x="116" y="507"/>
                  </a:lnTo>
                  <a:lnTo>
                    <a:pt x="94" y="483"/>
                  </a:lnTo>
                  <a:lnTo>
                    <a:pt x="75" y="460"/>
                  </a:lnTo>
                  <a:lnTo>
                    <a:pt x="56" y="436"/>
                  </a:lnTo>
                  <a:lnTo>
                    <a:pt x="37" y="410"/>
                  </a:lnTo>
                  <a:lnTo>
                    <a:pt x="19" y="386"/>
                  </a:lnTo>
                  <a:lnTo>
                    <a:pt x="0" y="363"/>
                  </a:lnTo>
                  <a:lnTo>
                    <a:pt x="0" y="360"/>
                  </a:lnTo>
                  <a:lnTo>
                    <a:pt x="0" y="356"/>
                  </a:lnTo>
                  <a:lnTo>
                    <a:pt x="4" y="332"/>
                  </a:lnTo>
                  <a:lnTo>
                    <a:pt x="9" y="311"/>
                  </a:lnTo>
                  <a:lnTo>
                    <a:pt x="14" y="287"/>
                  </a:lnTo>
                  <a:lnTo>
                    <a:pt x="16" y="266"/>
                  </a:lnTo>
                  <a:lnTo>
                    <a:pt x="21" y="244"/>
                  </a:lnTo>
                  <a:lnTo>
                    <a:pt x="26" y="221"/>
                  </a:lnTo>
                  <a:lnTo>
                    <a:pt x="28" y="199"/>
                  </a:lnTo>
                  <a:lnTo>
                    <a:pt x="33" y="176"/>
                  </a:lnTo>
                  <a:lnTo>
                    <a:pt x="37" y="154"/>
                  </a:lnTo>
                  <a:lnTo>
                    <a:pt x="42" y="133"/>
                  </a:lnTo>
                  <a:lnTo>
                    <a:pt x="45" y="109"/>
                  </a:lnTo>
                  <a:lnTo>
                    <a:pt x="49" y="88"/>
                  </a:lnTo>
                  <a:lnTo>
                    <a:pt x="54" y="67"/>
                  </a:lnTo>
                  <a:lnTo>
                    <a:pt x="56" y="43"/>
                  </a:lnTo>
                  <a:lnTo>
                    <a:pt x="61" y="22"/>
                  </a:lnTo>
                  <a:lnTo>
                    <a:pt x="66" y="0"/>
                  </a:lnTo>
                  <a:lnTo>
                    <a:pt x="82" y="3"/>
                  </a:lnTo>
                  <a:lnTo>
                    <a:pt x="101" y="5"/>
                  </a:lnTo>
                  <a:lnTo>
                    <a:pt x="118" y="10"/>
                  </a:lnTo>
                  <a:lnTo>
                    <a:pt x="134" y="12"/>
                  </a:lnTo>
                  <a:lnTo>
                    <a:pt x="153" y="15"/>
                  </a:lnTo>
                  <a:lnTo>
                    <a:pt x="170" y="17"/>
                  </a:lnTo>
                  <a:lnTo>
                    <a:pt x="186" y="22"/>
                  </a:lnTo>
                  <a:lnTo>
                    <a:pt x="205" y="24"/>
                  </a:lnTo>
                  <a:lnTo>
                    <a:pt x="222" y="27"/>
                  </a:lnTo>
                  <a:lnTo>
                    <a:pt x="239" y="29"/>
                  </a:lnTo>
                  <a:lnTo>
                    <a:pt x="257" y="34"/>
                  </a:lnTo>
                  <a:lnTo>
                    <a:pt x="274" y="36"/>
                  </a:lnTo>
                  <a:lnTo>
                    <a:pt x="291" y="38"/>
                  </a:lnTo>
                  <a:lnTo>
                    <a:pt x="309" y="41"/>
                  </a:lnTo>
                  <a:lnTo>
                    <a:pt x="326" y="43"/>
                  </a:lnTo>
                  <a:lnTo>
                    <a:pt x="343" y="45"/>
                  </a:lnTo>
                  <a:lnTo>
                    <a:pt x="362" y="50"/>
                  </a:lnTo>
                  <a:lnTo>
                    <a:pt x="378" y="53"/>
                  </a:lnTo>
                  <a:lnTo>
                    <a:pt x="397" y="55"/>
                  </a:lnTo>
                  <a:lnTo>
                    <a:pt x="414" y="57"/>
                  </a:lnTo>
                  <a:lnTo>
                    <a:pt x="430" y="60"/>
                  </a:lnTo>
                  <a:lnTo>
                    <a:pt x="449" y="62"/>
                  </a:lnTo>
                  <a:lnTo>
                    <a:pt x="466" y="64"/>
                  </a:lnTo>
                  <a:lnTo>
                    <a:pt x="482" y="67"/>
                  </a:lnTo>
                  <a:lnTo>
                    <a:pt x="501" y="69"/>
                  </a:lnTo>
                  <a:lnTo>
                    <a:pt x="518" y="71"/>
                  </a:lnTo>
                  <a:lnTo>
                    <a:pt x="534" y="74"/>
                  </a:lnTo>
                  <a:lnTo>
                    <a:pt x="553" y="76"/>
                  </a:lnTo>
                  <a:lnTo>
                    <a:pt x="570" y="79"/>
                  </a:lnTo>
                  <a:lnTo>
                    <a:pt x="586" y="81"/>
                  </a:lnTo>
                  <a:lnTo>
                    <a:pt x="605" y="83"/>
                  </a:lnTo>
                  <a:lnTo>
                    <a:pt x="622" y="86"/>
                  </a:lnTo>
                  <a:lnTo>
                    <a:pt x="619" y="105"/>
                  </a:lnTo>
                  <a:lnTo>
                    <a:pt x="617" y="124"/>
                  </a:lnTo>
                  <a:lnTo>
                    <a:pt x="615" y="142"/>
                  </a:lnTo>
                  <a:lnTo>
                    <a:pt x="612" y="161"/>
                  </a:lnTo>
                  <a:lnTo>
                    <a:pt x="610" y="180"/>
                  </a:lnTo>
                  <a:lnTo>
                    <a:pt x="608" y="199"/>
                  </a:lnTo>
                  <a:lnTo>
                    <a:pt x="605" y="218"/>
                  </a:lnTo>
                  <a:lnTo>
                    <a:pt x="603" y="237"/>
                  </a:lnTo>
                  <a:lnTo>
                    <a:pt x="600" y="256"/>
                  </a:lnTo>
                  <a:lnTo>
                    <a:pt x="598" y="275"/>
                  </a:lnTo>
                  <a:lnTo>
                    <a:pt x="596" y="296"/>
                  </a:lnTo>
                  <a:lnTo>
                    <a:pt x="593" y="315"/>
                  </a:lnTo>
                  <a:lnTo>
                    <a:pt x="591" y="334"/>
                  </a:lnTo>
                  <a:lnTo>
                    <a:pt x="589" y="353"/>
                  </a:lnTo>
                  <a:lnTo>
                    <a:pt x="586" y="372"/>
                  </a:lnTo>
                  <a:lnTo>
                    <a:pt x="584" y="391"/>
                  </a:lnTo>
                  <a:lnTo>
                    <a:pt x="581" y="410"/>
                  </a:lnTo>
                  <a:lnTo>
                    <a:pt x="579" y="429"/>
                  </a:lnTo>
                  <a:lnTo>
                    <a:pt x="577" y="448"/>
                  </a:lnTo>
                  <a:lnTo>
                    <a:pt x="574" y="467"/>
                  </a:lnTo>
                  <a:lnTo>
                    <a:pt x="572" y="486"/>
                  </a:lnTo>
                  <a:lnTo>
                    <a:pt x="570" y="505"/>
                  </a:lnTo>
                  <a:lnTo>
                    <a:pt x="567" y="526"/>
                  </a:lnTo>
                  <a:lnTo>
                    <a:pt x="565" y="545"/>
                  </a:lnTo>
                  <a:lnTo>
                    <a:pt x="563" y="564"/>
                  </a:lnTo>
                  <a:lnTo>
                    <a:pt x="560" y="583"/>
                  </a:lnTo>
                  <a:lnTo>
                    <a:pt x="558" y="602"/>
                  </a:lnTo>
                  <a:lnTo>
                    <a:pt x="553" y="621"/>
                  </a:lnTo>
                  <a:lnTo>
                    <a:pt x="551" y="640"/>
                  </a:lnTo>
                  <a:lnTo>
                    <a:pt x="548" y="658"/>
                  </a:lnTo>
                  <a:lnTo>
                    <a:pt x="546" y="677"/>
                  </a:lnTo>
                  <a:lnTo>
                    <a:pt x="544" y="699"/>
                  </a:lnTo>
                  <a:lnTo>
                    <a:pt x="544" y="699"/>
                  </a:lnTo>
                  <a:lnTo>
                    <a:pt x="544" y="701"/>
                  </a:lnTo>
                  <a:lnTo>
                    <a:pt x="544" y="706"/>
                  </a:lnTo>
                  <a:lnTo>
                    <a:pt x="544" y="713"/>
                  </a:lnTo>
                  <a:lnTo>
                    <a:pt x="541" y="720"/>
                  </a:lnTo>
                  <a:lnTo>
                    <a:pt x="541" y="727"/>
                  </a:lnTo>
                  <a:lnTo>
                    <a:pt x="539" y="734"/>
                  </a:lnTo>
                  <a:lnTo>
                    <a:pt x="539" y="744"/>
                  </a:lnTo>
                  <a:lnTo>
                    <a:pt x="537" y="751"/>
                  </a:lnTo>
                  <a:lnTo>
                    <a:pt x="537" y="760"/>
                  </a:lnTo>
                  <a:lnTo>
                    <a:pt x="537" y="767"/>
                  </a:lnTo>
                  <a:lnTo>
                    <a:pt x="534" y="774"/>
                  </a:lnTo>
                  <a:lnTo>
                    <a:pt x="534" y="782"/>
                  </a:lnTo>
                  <a:lnTo>
                    <a:pt x="534" y="786"/>
                  </a:lnTo>
                  <a:lnTo>
                    <a:pt x="532" y="789"/>
                  </a:lnTo>
                  <a:lnTo>
                    <a:pt x="532" y="789"/>
                  </a:lnTo>
                  <a:lnTo>
                    <a:pt x="532" y="793"/>
                  </a:lnTo>
                  <a:lnTo>
                    <a:pt x="532" y="796"/>
                  </a:lnTo>
                  <a:lnTo>
                    <a:pt x="532" y="796"/>
                  </a:lnTo>
                  <a:lnTo>
                    <a:pt x="529" y="798"/>
                  </a:lnTo>
                  <a:lnTo>
                    <a:pt x="529" y="798"/>
                  </a:lnTo>
                  <a:close/>
                </a:path>
              </a:pathLst>
            </a:custGeom>
            <a:solidFill>
              <a:schemeClr val="accent1"/>
            </a:solidFill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C6E0D89F-2454-464B-8FE4-1C7A2C125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5" y="2860259"/>
              <a:ext cx="788194" cy="845344"/>
            </a:xfrm>
            <a:custGeom>
              <a:avLst/>
              <a:gdLst>
                <a:gd name="T0" fmla="*/ 265 w 662"/>
                <a:gd name="T1" fmla="*/ 667 h 710"/>
                <a:gd name="T2" fmla="*/ 248 w 662"/>
                <a:gd name="T3" fmla="*/ 665 h 710"/>
                <a:gd name="T4" fmla="*/ 231 w 662"/>
                <a:gd name="T5" fmla="*/ 665 h 710"/>
                <a:gd name="T6" fmla="*/ 215 w 662"/>
                <a:gd name="T7" fmla="*/ 662 h 710"/>
                <a:gd name="T8" fmla="*/ 198 w 662"/>
                <a:gd name="T9" fmla="*/ 662 h 710"/>
                <a:gd name="T10" fmla="*/ 182 w 662"/>
                <a:gd name="T11" fmla="*/ 660 h 710"/>
                <a:gd name="T12" fmla="*/ 168 w 662"/>
                <a:gd name="T13" fmla="*/ 660 h 710"/>
                <a:gd name="T14" fmla="*/ 151 w 662"/>
                <a:gd name="T15" fmla="*/ 658 h 710"/>
                <a:gd name="T16" fmla="*/ 134 w 662"/>
                <a:gd name="T17" fmla="*/ 658 h 710"/>
                <a:gd name="T18" fmla="*/ 118 w 662"/>
                <a:gd name="T19" fmla="*/ 655 h 710"/>
                <a:gd name="T20" fmla="*/ 101 w 662"/>
                <a:gd name="T21" fmla="*/ 655 h 710"/>
                <a:gd name="T22" fmla="*/ 92 w 662"/>
                <a:gd name="T23" fmla="*/ 655 h 710"/>
                <a:gd name="T24" fmla="*/ 92 w 662"/>
                <a:gd name="T25" fmla="*/ 660 h 710"/>
                <a:gd name="T26" fmla="*/ 92 w 662"/>
                <a:gd name="T27" fmla="*/ 667 h 710"/>
                <a:gd name="T28" fmla="*/ 92 w 662"/>
                <a:gd name="T29" fmla="*/ 672 h 710"/>
                <a:gd name="T30" fmla="*/ 92 w 662"/>
                <a:gd name="T31" fmla="*/ 677 h 710"/>
                <a:gd name="T32" fmla="*/ 89 w 662"/>
                <a:gd name="T33" fmla="*/ 681 h 710"/>
                <a:gd name="T34" fmla="*/ 89 w 662"/>
                <a:gd name="T35" fmla="*/ 689 h 710"/>
                <a:gd name="T36" fmla="*/ 89 w 662"/>
                <a:gd name="T37" fmla="*/ 693 h 710"/>
                <a:gd name="T38" fmla="*/ 89 w 662"/>
                <a:gd name="T39" fmla="*/ 698 h 710"/>
                <a:gd name="T40" fmla="*/ 89 w 662"/>
                <a:gd name="T41" fmla="*/ 703 h 710"/>
                <a:gd name="T42" fmla="*/ 89 w 662"/>
                <a:gd name="T43" fmla="*/ 707 h 710"/>
                <a:gd name="T44" fmla="*/ 75 w 662"/>
                <a:gd name="T45" fmla="*/ 710 h 710"/>
                <a:gd name="T46" fmla="*/ 47 w 662"/>
                <a:gd name="T47" fmla="*/ 707 h 710"/>
                <a:gd name="T48" fmla="*/ 21 w 662"/>
                <a:gd name="T49" fmla="*/ 705 h 710"/>
                <a:gd name="T50" fmla="*/ 0 w 662"/>
                <a:gd name="T51" fmla="*/ 703 h 710"/>
                <a:gd name="T52" fmla="*/ 0 w 662"/>
                <a:gd name="T53" fmla="*/ 703 h 710"/>
                <a:gd name="T54" fmla="*/ 0 w 662"/>
                <a:gd name="T55" fmla="*/ 703 h 710"/>
                <a:gd name="T56" fmla="*/ 0 w 662"/>
                <a:gd name="T57" fmla="*/ 703 h 710"/>
                <a:gd name="T58" fmla="*/ 0 w 662"/>
                <a:gd name="T59" fmla="*/ 703 h 710"/>
                <a:gd name="T60" fmla="*/ 0 w 662"/>
                <a:gd name="T61" fmla="*/ 703 h 710"/>
                <a:gd name="T62" fmla="*/ 9 w 662"/>
                <a:gd name="T63" fmla="*/ 591 h 710"/>
                <a:gd name="T64" fmla="*/ 21 w 662"/>
                <a:gd name="T65" fmla="*/ 461 h 710"/>
                <a:gd name="T66" fmla="*/ 30 w 662"/>
                <a:gd name="T67" fmla="*/ 329 h 710"/>
                <a:gd name="T68" fmla="*/ 42 w 662"/>
                <a:gd name="T69" fmla="*/ 196 h 710"/>
                <a:gd name="T70" fmla="*/ 52 w 662"/>
                <a:gd name="T71" fmla="*/ 66 h 710"/>
                <a:gd name="T72" fmla="*/ 116 w 662"/>
                <a:gd name="T73" fmla="*/ 5 h 710"/>
                <a:gd name="T74" fmla="*/ 227 w 662"/>
                <a:gd name="T75" fmla="*/ 12 h 710"/>
                <a:gd name="T76" fmla="*/ 340 w 662"/>
                <a:gd name="T77" fmla="*/ 19 h 710"/>
                <a:gd name="T78" fmla="*/ 454 w 662"/>
                <a:gd name="T79" fmla="*/ 23 h 710"/>
                <a:gd name="T80" fmla="*/ 567 w 662"/>
                <a:gd name="T81" fmla="*/ 28 h 710"/>
                <a:gd name="T82" fmla="*/ 662 w 662"/>
                <a:gd name="T83" fmla="*/ 47 h 710"/>
                <a:gd name="T84" fmla="*/ 657 w 662"/>
                <a:gd name="T85" fmla="*/ 99 h 710"/>
                <a:gd name="T86" fmla="*/ 652 w 662"/>
                <a:gd name="T87" fmla="*/ 203 h 710"/>
                <a:gd name="T88" fmla="*/ 650 w 662"/>
                <a:gd name="T89" fmla="*/ 307 h 710"/>
                <a:gd name="T90" fmla="*/ 645 w 662"/>
                <a:gd name="T91" fmla="*/ 412 h 710"/>
                <a:gd name="T92" fmla="*/ 643 w 662"/>
                <a:gd name="T93" fmla="*/ 516 h 710"/>
                <a:gd name="T94" fmla="*/ 641 w 662"/>
                <a:gd name="T95" fmla="*/ 620 h 710"/>
                <a:gd name="T96" fmla="*/ 544 w 662"/>
                <a:gd name="T97" fmla="*/ 651 h 710"/>
                <a:gd name="T98" fmla="*/ 404 w 662"/>
                <a:gd name="T99" fmla="*/ 646 h 710"/>
                <a:gd name="T100" fmla="*/ 262 w 662"/>
                <a:gd name="T101" fmla="*/ 639 h 710"/>
                <a:gd name="T102" fmla="*/ 262 w 662"/>
                <a:gd name="T103" fmla="*/ 651 h 710"/>
                <a:gd name="T104" fmla="*/ 267 w 662"/>
                <a:gd name="T105" fmla="*/ 66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62" h="710">
                  <a:moveTo>
                    <a:pt x="269" y="662"/>
                  </a:moveTo>
                  <a:lnTo>
                    <a:pt x="274" y="670"/>
                  </a:lnTo>
                  <a:lnTo>
                    <a:pt x="274" y="667"/>
                  </a:lnTo>
                  <a:lnTo>
                    <a:pt x="272" y="667"/>
                  </a:lnTo>
                  <a:lnTo>
                    <a:pt x="267" y="667"/>
                  </a:lnTo>
                  <a:lnTo>
                    <a:pt x="265" y="667"/>
                  </a:lnTo>
                  <a:lnTo>
                    <a:pt x="262" y="667"/>
                  </a:lnTo>
                  <a:lnTo>
                    <a:pt x="260" y="665"/>
                  </a:lnTo>
                  <a:lnTo>
                    <a:pt x="257" y="665"/>
                  </a:lnTo>
                  <a:lnTo>
                    <a:pt x="255" y="665"/>
                  </a:lnTo>
                  <a:lnTo>
                    <a:pt x="250" y="665"/>
                  </a:lnTo>
                  <a:lnTo>
                    <a:pt x="248" y="665"/>
                  </a:lnTo>
                  <a:lnTo>
                    <a:pt x="246" y="665"/>
                  </a:lnTo>
                  <a:lnTo>
                    <a:pt x="243" y="665"/>
                  </a:lnTo>
                  <a:lnTo>
                    <a:pt x="241" y="665"/>
                  </a:lnTo>
                  <a:lnTo>
                    <a:pt x="239" y="665"/>
                  </a:lnTo>
                  <a:lnTo>
                    <a:pt x="234" y="665"/>
                  </a:lnTo>
                  <a:lnTo>
                    <a:pt x="231" y="665"/>
                  </a:lnTo>
                  <a:lnTo>
                    <a:pt x="229" y="665"/>
                  </a:lnTo>
                  <a:lnTo>
                    <a:pt x="227" y="665"/>
                  </a:lnTo>
                  <a:lnTo>
                    <a:pt x="224" y="662"/>
                  </a:lnTo>
                  <a:lnTo>
                    <a:pt x="222" y="662"/>
                  </a:lnTo>
                  <a:lnTo>
                    <a:pt x="220" y="662"/>
                  </a:lnTo>
                  <a:lnTo>
                    <a:pt x="215" y="662"/>
                  </a:lnTo>
                  <a:lnTo>
                    <a:pt x="212" y="662"/>
                  </a:lnTo>
                  <a:lnTo>
                    <a:pt x="210" y="662"/>
                  </a:lnTo>
                  <a:lnTo>
                    <a:pt x="208" y="662"/>
                  </a:lnTo>
                  <a:lnTo>
                    <a:pt x="205" y="662"/>
                  </a:lnTo>
                  <a:lnTo>
                    <a:pt x="203" y="662"/>
                  </a:lnTo>
                  <a:lnTo>
                    <a:pt x="198" y="662"/>
                  </a:lnTo>
                  <a:lnTo>
                    <a:pt x="196" y="662"/>
                  </a:lnTo>
                  <a:lnTo>
                    <a:pt x="194" y="662"/>
                  </a:lnTo>
                  <a:lnTo>
                    <a:pt x="191" y="662"/>
                  </a:lnTo>
                  <a:lnTo>
                    <a:pt x="189" y="660"/>
                  </a:lnTo>
                  <a:lnTo>
                    <a:pt x="186" y="660"/>
                  </a:lnTo>
                  <a:lnTo>
                    <a:pt x="182" y="660"/>
                  </a:lnTo>
                  <a:lnTo>
                    <a:pt x="179" y="660"/>
                  </a:lnTo>
                  <a:lnTo>
                    <a:pt x="177" y="660"/>
                  </a:lnTo>
                  <a:lnTo>
                    <a:pt x="175" y="660"/>
                  </a:lnTo>
                  <a:lnTo>
                    <a:pt x="172" y="660"/>
                  </a:lnTo>
                  <a:lnTo>
                    <a:pt x="170" y="660"/>
                  </a:lnTo>
                  <a:lnTo>
                    <a:pt x="168" y="660"/>
                  </a:lnTo>
                  <a:lnTo>
                    <a:pt x="163" y="660"/>
                  </a:lnTo>
                  <a:lnTo>
                    <a:pt x="160" y="660"/>
                  </a:lnTo>
                  <a:lnTo>
                    <a:pt x="158" y="660"/>
                  </a:lnTo>
                  <a:lnTo>
                    <a:pt x="156" y="660"/>
                  </a:lnTo>
                  <a:lnTo>
                    <a:pt x="153" y="658"/>
                  </a:lnTo>
                  <a:lnTo>
                    <a:pt x="151" y="658"/>
                  </a:lnTo>
                  <a:lnTo>
                    <a:pt x="146" y="658"/>
                  </a:lnTo>
                  <a:lnTo>
                    <a:pt x="144" y="658"/>
                  </a:lnTo>
                  <a:lnTo>
                    <a:pt x="142" y="658"/>
                  </a:lnTo>
                  <a:lnTo>
                    <a:pt x="139" y="658"/>
                  </a:lnTo>
                  <a:lnTo>
                    <a:pt x="137" y="658"/>
                  </a:lnTo>
                  <a:lnTo>
                    <a:pt x="134" y="658"/>
                  </a:lnTo>
                  <a:lnTo>
                    <a:pt x="130" y="658"/>
                  </a:lnTo>
                  <a:lnTo>
                    <a:pt x="127" y="658"/>
                  </a:lnTo>
                  <a:lnTo>
                    <a:pt x="125" y="658"/>
                  </a:lnTo>
                  <a:lnTo>
                    <a:pt x="123" y="655"/>
                  </a:lnTo>
                  <a:lnTo>
                    <a:pt x="120" y="655"/>
                  </a:lnTo>
                  <a:lnTo>
                    <a:pt x="118" y="655"/>
                  </a:lnTo>
                  <a:lnTo>
                    <a:pt x="116" y="655"/>
                  </a:lnTo>
                  <a:lnTo>
                    <a:pt x="111" y="655"/>
                  </a:lnTo>
                  <a:lnTo>
                    <a:pt x="108" y="655"/>
                  </a:lnTo>
                  <a:lnTo>
                    <a:pt x="106" y="655"/>
                  </a:lnTo>
                  <a:lnTo>
                    <a:pt x="104" y="655"/>
                  </a:lnTo>
                  <a:lnTo>
                    <a:pt x="101" y="655"/>
                  </a:lnTo>
                  <a:lnTo>
                    <a:pt x="99" y="655"/>
                  </a:lnTo>
                  <a:lnTo>
                    <a:pt x="94" y="655"/>
                  </a:lnTo>
                  <a:lnTo>
                    <a:pt x="92" y="655"/>
                  </a:lnTo>
                  <a:lnTo>
                    <a:pt x="92" y="655"/>
                  </a:lnTo>
                  <a:lnTo>
                    <a:pt x="92" y="655"/>
                  </a:lnTo>
                  <a:lnTo>
                    <a:pt x="92" y="655"/>
                  </a:lnTo>
                  <a:lnTo>
                    <a:pt x="92" y="658"/>
                  </a:lnTo>
                  <a:lnTo>
                    <a:pt x="92" y="658"/>
                  </a:lnTo>
                  <a:lnTo>
                    <a:pt x="92" y="658"/>
                  </a:lnTo>
                  <a:lnTo>
                    <a:pt x="92" y="660"/>
                  </a:lnTo>
                  <a:lnTo>
                    <a:pt x="92" y="660"/>
                  </a:lnTo>
                  <a:lnTo>
                    <a:pt x="92" y="660"/>
                  </a:lnTo>
                  <a:lnTo>
                    <a:pt x="92" y="662"/>
                  </a:lnTo>
                  <a:lnTo>
                    <a:pt x="92" y="662"/>
                  </a:lnTo>
                  <a:lnTo>
                    <a:pt x="92" y="665"/>
                  </a:lnTo>
                  <a:lnTo>
                    <a:pt x="92" y="665"/>
                  </a:lnTo>
                  <a:lnTo>
                    <a:pt x="92" y="665"/>
                  </a:lnTo>
                  <a:lnTo>
                    <a:pt x="92" y="667"/>
                  </a:lnTo>
                  <a:lnTo>
                    <a:pt x="92" y="667"/>
                  </a:lnTo>
                  <a:lnTo>
                    <a:pt x="92" y="667"/>
                  </a:lnTo>
                  <a:lnTo>
                    <a:pt x="92" y="670"/>
                  </a:lnTo>
                  <a:lnTo>
                    <a:pt x="92" y="670"/>
                  </a:lnTo>
                  <a:lnTo>
                    <a:pt x="92" y="672"/>
                  </a:lnTo>
                  <a:lnTo>
                    <a:pt x="92" y="672"/>
                  </a:lnTo>
                  <a:lnTo>
                    <a:pt x="92" y="672"/>
                  </a:lnTo>
                  <a:lnTo>
                    <a:pt x="92" y="674"/>
                  </a:lnTo>
                  <a:lnTo>
                    <a:pt x="92" y="674"/>
                  </a:lnTo>
                  <a:lnTo>
                    <a:pt x="92" y="674"/>
                  </a:lnTo>
                  <a:lnTo>
                    <a:pt x="92" y="677"/>
                  </a:lnTo>
                  <a:lnTo>
                    <a:pt x="92" y="677"/>
                  </a:lnTo>
                  <a:lnTo>
                    <a:pt x="92" y="677"/>
                  </a:lnTo>
                  <a:lnTo>
                    <a:pt x="92" y="679"/>
                  </a:lnTo>
                  <a:lnTo>
                    <a:pt x="89" y="679"/>
                  </a:lnTo>
                  <a:lnTo>
                    <a:pt x="89" y="681"/>
                  </a:lnTo>
                  <a:lnTo>
                    <a:pt x="89" y="681"/>
                  </a:lnTo>
                  <a:lnTo>
                    <a:pt x="89" y="681"/>
                  </a:lnTo>
                  <a:lnTo>
                    <a:pt x="89" y="684"/>
                  </a:lnTo>
                  <a:lnTo>
                    <a:pt x="89" y="684"/>
                  </a:lnTo>
                  <a:lnTo>
                    <a:pt x="89" y="684"/>
                  </a:lnTo>
                  <a:lnTo>
                    <a:pt x="89" y="686"/>
                  </a:lnTo>
                  <a:lnTo>
                    <a:pt x="89" y="686"/>
                  </a:lnTo>
                  <a:lnTo>
                    <a:pt x="89" y="689"/>
                  </a:lnTo>
                  <a:lnTo>
                    <a:pt x="89" y="689"/>
                  </a:lnTo>
                  <a:lnTo>
                    <a:pt x="89" y="689"/>
                  </a:lnTo>
                  <a:lnTo>
                    <a:pt x="89" y="691"/>
                  </a:lnTo>
                  <a:lnTo>
                    <a:pt x="89" y="691"/>
                  </a:lnTo>
                  <a:lnTo>
                    <a:pt x="89" y="691"/>
                  </a:lnTo>
                  <a:lnTo>
                    <a:pt x="89" y="693"/>
                  </a:lnTo>
                  <a:lnTo>
                    <a:pt x="89" y="693"/>
                  </a:lnTo>
                  <a:lnTo>
                    <a:pt x="89" y="696"/>
                  </a:lnTo>
                  <a:lnTo>
                    <a:pt x="89" y="696"/>
                  </a:lnTo>
                  <a:lnTo>
                    <a:pt x="89" y="696"/>
                  </a:lnTo>
                  <a:lnTo>
                    <a:pt x="89" y="698"/>
                  </a:lnTo>
                  <a:lnTo>
                    <a:pt x="89" y="698"/>
                  </a:lnTo>
                  <a:lnTo>
                    <a:pt x="89" y="698"/>
                  </a:lnTo>
                  <a:lnTo>
                    <a:pt x="89" y="700"/>
                  </a:lnTo>
                  <a:lnTo>
                    <a:pt x="89" y="700"/>
                  </a:lnTo>
                  <a:lnTo>
                    <a:pt x="89" y="700"/>
                  </a:lnTo>
                  <a:lnTo>
                    <a:pt x="89" y="703"/>
                  </a:lnTo>
                  <a:lnTo>
                    <a:pt x="89" y="703"/>
                  </a:lnTo>
                  <a:lnTo>
                    <a:pt x="89" y="705"/>
                  </a:lnTo>
                  <a:lnTo>
                    <a:pt x="89" y="705"/>
                  </a:lnTo>
                  <a:lnTo>
                    <a:pt x="89" y="705"/>
                  </a:lnTo>
                  <a:lnTo>
                    <a:pt x="89" y="707"/>
                  </a:lnTo>
                  <a:lnTo>
                    <a:pt x="89" y="707"/>
                  </a:lnTo>
                  <a:lnTo>
                    <a:pt x="89" y="707"/>
                  </a:lnTo>
                  <a:lnTo>
                    <a:pt x="89" y="710"/>
                  </a:lnTo>
                  <a:lnTo>
                    <a:pt x="89" y="710"/>
                  </a:lnTo>
                  <a:lnTo>
                    <a:pt x="89" y="710"/>
                  </a:lnTo>
                  <a:lnTo>
                    <a:pt x="85" y="710"/>
                  </a:lnTo>
                  <a:lnTo>
                    <a:pt x="80" y="710"/>
                  </a:lnTo>
                  <a:lnTo>
                    <a:pt x="75" y="710"/>
                  </a:lnTo>
                  <a:lnTo>
                    <a:pt x="71" y="710"/>
                  </a:lnTo>
                  <a:lnTo>
                    <a:pt x="66" y="707"/>
                  </a:lnTo>
                  <a:lnTo>
                    <a:pt x="61" y="707"/>
                  </a:lnTo>
                  <a:lnTo>
                    <a:pt x="56" y="707"/>
                  </a:lnTo>
                  <a:lnTo>
                    <a:pt x="52" y="707"/>
                  </a:lnTo>
                  <a:lnTo>
                    <a:pt x="47" y="707"/>
                  </a:lnTo>
                  <a:lnTo>
                    <a:pt x="42" y="707"/>
                  </a:lnTo>
                  <a:lnTo>
                    <a:pt x="37" y="707"/>
                  </a:lnTo>
                  <a:lnTo>
                    <a:pt x="35" y="705"/>
                  </a:lnTo>
                  <a:lnTo>
                    <a:pt x="30" y="705"/>
                  </a:lnTo>
                  <a:lnTo>
                    <a:pt x="26" y="705"/>
                  </a:lnTo>
                  <a:lnTo>
                    <a:pt x="21" y="705"/>
                  </a:lnTo>
                  <a:lnTo>
                    <a:pt x="16" y="705"/>
                  </a:lnTo>
                  <a:lnTo>
                    <a:pt x="11" y="705"/>
                  </a:lnTo>
                  <a:lnTo>
                    <a:pt x="7" y="703"/>
                  </a:lnTo>
                  <a:lnTo>
                    <a:pt x="2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2" y="681"/>
                  </a:lnTo>
                  <a:lnTo>
                    <a:pt x="4" y="658"/>
                  </a:lnTo>
                  <a:lnTo>
                    <a:pt x="7" y="636"/>
                  </a:lnTo>
                  <a:lnTo>
                    <a:pt x="7" y="615"/>
                  </a:lnTo>
                  <a:lnTo>
                    <a:pt x="9" y="591"/>
                  </a:lnTo>
                  <a:lnTo>
                    <a:pt x="11" y="570"/>
                  </a:lnTo>
                  <a:lnTo>
                    <a:pt x="14" y="549"/>
                  </a:lnTo>
                  <a:lnTo>
                    <a:pt x="14" y="528"/>
                  </a:lnTo>
                  <a:lnTo>
                    <a:pt x="16" y="504"/>
                  </a:lnTo>
                  <a:lnTo>
                    <a:pt x="19" y="483"/>
                  </a:lnTo>
                  <a:lnTo>
                    <a:pt x="21" y="461"/>
                  </a:lnTo>
                  <a:lnTo>
                    <a:pt x="21" y="438"/>
                  </a:lnTo>
                  <a:lnTo>
                    <a:pt x="23" y="416"/>
                  </a:lnTo>
                  <a:lnTo>
                    <a:pt x="26" y="395"/>
                  </a:lnTo>
                  <a:lnTo>
                    <a:pt x="28" y="374"/>
                  </a:lnTo>
                  <a:lnTo>
                    <a:pt x="28" y="350"/>
                  </a:lnTo>
                  <a:lnTo>
                    <a:pt x="30" y="329"/>
                  </a:lnTo>
                  <a:lnTo>
                    <a:pt x="33" y="307"/>
                  </a:lnTo>
                  <a:lnTo>
                    <a:pt x="35" y="284"/>
                  </a:lnTo>
                  <a:lnTo>
                    <a:pt x="35" y="262"/>
                  </a:lnTo>
                  <a:lnTo>
                    <a:pt x="37" y="241"/>
                  </a:lnTo>
                  <a:lnTo>
                    <a:pt x="40" y="220"/>
                  </a:lnTo>
                  <a:lnTo>
                    <a:pt x="42" y="196"/>
                  </a:lnTo>
                  <a:lnTo>
                    <a:pt x="45" y="175"/>
                  </a:lnTo>
                  <a:lnTo>
                    <a:pt x="45" y="154"/>
                  </a:lnTo>
                  <a:lnTo>
                    <a:pt x="47" y="130"/>
                  </a:lnTo>
                  <a:lnTo>
                    <a:pt x="49" y="109"/>
                  </a:lnTo>
                  <a:lnTo>
                    <a:pt x="52" y="87"/>
                  </a:lnTo>
                  <a:lnTo>
                    <a:pt x="52" y="66"/>
                  </a:lnTo>
                  <a:lnTo>
                    <a:pt x="54" y="42"/>
                  </a:lnTo>
                  <a:lnTo>
                    <a:pt x="56" y="21"/>
                  </a:lnTo>
                  <a:lnTo>
                    <a:pt x="59" y="0"/>
                  </a:lnTo>
                  <a:lnTo>
                    <a:pt x="78" y="0"/>
                  </a:lnTo>
                  <a:lnTo>
                    <a:pt x="97" y="2"/>
                  </a:lnTo>
                  <a:lnTo>
                    <a:pt x="116" y="5"/>
                  </a:lnTo>
                  <a:lnTo>
                    <a:pt x="134" y="5"/>
                  </a:lnTo>
                  <a:lnTo>
                    <a:pt x="151" y="7"/>
                  </a:lnTo>
                  <a:lnTo>
                    <a:pt x="170" y="7"/>
                  </a:lnTo>
                  <a:lnTo>
                    <a:pt x="189" y="9"/>
                  </a:lnTo>
                  <a:lnTo>
                    <a:pt x="208" y="12"/>
                  </a:lnTo>
                  <a:lnTo>
                    <a:pt x="227" y="12"/>
                  </a:lnTo>
                  <a:lnTo>
                    <a:pt x="246" y="14"/>
                  </a:lnTo>
                  <a:lnTo>
                    <a:pt x="265" y="14"/>
                  </a:lnTo>
                  <a:lnTo>
                    <a:pt x="283" y="16"/>
                  </a:lnTo>
                  <a:lnTo>
                    <a:pt x="302" y="16"/>
                  </a:lnTo>
                  <a:lnTo>
                    <a:pt x="321" y="19"/>
                  </a:lnTo>
                  <a:lnTo>
                    <a:pt x="340" y="19"/>
                  </a:lnTo>
                  <a:lnTo>
                    <a:pt x="359" y="19"/>
                  </a:lnTo>
                  <a:lnTo>
                    <a:pt x="378" y="21"/>
                  </a:lnTo>
                  <a:lnTo>
                    <a:pt x="397" y="21"/>
                  </a:lnTo>
                  <a:lnTo>
                    <a:pt x="416" y="23"/>
                  </a:lnTo>
                  <a:lnTo>
                    <a:pt x="435" y="23"/>
                  </a:lnTo>
                  <a:lnTo>
                    <a:pt x="454" y="23"/>
                  </a:lnTo>
                  <a:lnTo>
                    <a:pt x="473" y="26"/>
                  </a:lnTo>
                  <a:lnTo>
                    <a:pt x="492" y="26"/>
                  </a:lnTo>
                  <a:lnTo>
                    <a:pt x="511" y="26"/>
                  </a:lnTo>
                  <a:lnTo>
                    <a:pt x="529" y="28"/>
                  </a:lnTo>
                  <a:lnTo>
                    <a:pt x="548" y="28"/>
                  </a:lnTo>
                  <a:lnTo>
                    <a:pt x="567" y="28"/>
                  </a:lnTo>
                  <a:lnTo>
                    <a:pt x="586" y="31"/>
                  </a:lnTo>
                  <a:lnTo>
                    <a:pt x="605" y="31"/>
                  </a:lnTo>
                  <a:lnTo>
                    <a:pt x="624" y="31"/>
                  </a:lnTo>
                  <a:lnTo>
                    <a:pt x="643" y="31"/>
                  </a:lnTo>
                  <a:lnTo>
                    <a:pt x="662" y="33"/>
                  </a:lnTo>
                  <a:lnTo>
                    <a:pt x="662" y="47"/>
                  </a:lnTo>
                  <a:lnTo>
                    <a:pt x="662" y="64"/>
                  </a:lnTo>
                  <a:lnTo>
                    <a:pt x="662" y="78"/>
                  </a:lnTo>
                  <a:lnTo>
                    <a:pt x="660" y="94"/>
                  </a:lnTo>
                  <a:lnTo>
                    <a:pt x="657" y="94"/>
                  </a:lnTo>
                  <a:lnTo>
                    <a:pt x="657" y="97"/>
                  </a:lnTo>
                  <a:lnTo>
                    <a:pt x="657" y="99"/>
                  </a:lnTo>
                  <a:lnTo>
                    <a:pt x="655" y="118"/>
                  </a:lnTo>
                  <a:lnTo>
                    <a:pt x="655" y="135"/>
                  </a:lnTo>
                  <a:lnTo>
                    <a:pt x="655" y="151"/>
                  </a:lnTo>
                  <a:lnTo>
                    <a:pt x="655" y="170"/>
                  </a:lnTo>
                  <a:lnTo>
                    <a:pt x="652" y="187"/>
                  </a:lnTo>
                  <a:lnTo>
                    <a:pt x="652" y="203"/>
                  </a:lnTo>
                  <a:lnTo>
                    <a:pt x="652" y="222"/>
                  </a:lnTo>
                  <a:lnTo>
                    <a:pt x="652" y="239"/>
                  </a:lnTo>
                  <a:lnTo>
                    <a:pt x="652" y="255"/>
                  </a:lnTo>
                  <a:lnTo>
                    <a:pt x="650" y="274"/>
                  </a:lnTo>
                  <a:lnTo>
                    <a:pt x="650" y="291"/>
                  </a:lnTo>
                  <a:lnTo>
                    <a:pt x="650" y="307"/>
                  </a:lnTo>
                  <a:lnTo>
                    <a:pt x="650" y="324"/>
                  </a:lnTo>
                  <a:lnTo>
                    <a:pt x="648" y="343"/>
                  </a:lnTo>
                  <a:lnTo>
                    <a:pt x="648" y="360"/>
                  </a:lnTo>
                  <a:lnTo>
                    <a:pt x="648" y="376"/>
                  </a:lnTo>
                  <a:lnTo>
                    <a:pt x="648" y="395"/>
                  </a:lnTo>
                  <a:lnTo>
                    <a:pt x="645" y="412"/>
                  </a:lnTo>
                  <a:lnTo>
                    <a:pt x="645" y="428"/>
                  </a:lnTo>
                  <a:lnTo>
                    <a:pt x="645" y="447"/>
                  </a:lnTo>
                  <a:lnTo>
                    <a:pt x="645" y="464"/>
                  </a:lnTo>
                  <a:lnTo>
                    <a:pt x="643" y="480"/>
                  </a:lnTo>
                  <a:lnTo>
                    <a:pt x="643" y="499"/>
                  </a:lnTo>
                  <a:lnTo>
                    <a:pt x="643" y="516"/>
                  </a:lnTo>
                  <a:lnTo>
                    <a:pt x="643" y="532"/>
                  </a:lnTo>
                  <a:lnTo>
                    <a:pt x="643" y="551"/>
                  </a:lnTo>
                  <a:lnTo>
                    <a:pt x="641" y="568"/>
                  </a:lnTo>
                  <a:lnTo>
                    <a:pt x="641" y="584"/>
                  </a:lnTo>
                  <a:lnTo>
                    <a:pt x="641" y="603"/>
                  </a:lnTo>
                  <a:lnTo>
                    <a:pt x="641" y="620"/>
                  </a:lnTo>
                  <a:lnTo>
                    <a:pt x="638" y="636"/>
                  </a:lnTo>
                  <a:lnTo>
                    <a:pt x="638" y="655"/>
                  </a:lnTo>
                  <a:lnTo>
                    <a:pt x="615" y="653"/>
                  </a:lnTo>
                  <a:lnTo>
                    <a:pt x="591" y="653"/>
                  </a:lnTo>
                  <a:lnTo>
                    <a:pt x="567" y="653"/>
                  </a:lnTo>
                  <a:lnTo>
                    <a:pt x="544" y="651"/>
                  </a:lnTo>
                  <a:lnTo>
                    <a:pt x="522" y="651"/>
                  </a:lnTo>
                  <a:lnTo>
                    <a:pt x="499" y="651"/>
                  </a:lnTo>
                  <a:lnTo>
                    <a:pt x="475" y="648"/>
                  </a:lnTo>
                  <a:lnTo>
                    <a:pt x="451" y="648"/>
                  </a:lnTo>
                  <a:lnTo>
                    <a:pt x="428" y="646"/>
                  </a:lnTo>
                  <a:lnTo>
                    <a:pt x="404" y="646"/>
                  </a:lnTo>
                  <a:lnTo>
                    <a:pt x="380" y="644"/>
                  </a:lnTo>
                  <a:lnTo>
                    <a:pt x="357" y="644"/>
                  </a:lnTo>
                  <a:lnTo>
                    <a:pt x="333" y="641"/>
                  </a:lnTo>
                  <a:lnTo>
                    <a:pt x="309" y="641"/>
                  </a:lnTo>
                  <a:lnTo>
                    <a:pt x="286" y="639"/>
                  </a:lnTo>
                  <a:lnTo>
                    <a:pt x="262" y="639"/>
                  </a:lnTo>
                  <a:lnTo>
                    <a:pt x="260" y="639"/>
                  </a:lnTo>
                  <a:lnTo>
                    <a:pt x="257" y="639"/>
                  </a:lnTo>
                  <a:lnTo>
                    <a:pt x="257" y="639"/>
                  </a:lnTo>
                  <a:lnTo>
                    <a:pt x="260" y="644"/>
                  </a:lnTo>
                  <a:lnTo>
                    <a:pt x="260" y="646"/>
                  </a:lnTo>
                  <a:lnTo>
                    <a:pt x="262" y="651"/>
                  </a:lnTo>
                  <a:lnTo>
                    <a:pt x="262" y="653"/>
                  </a:lnTo>
                  <a:lnTo>
                    <a:pt x="265" y="655"/>
                  </a:lnTo>
                  <a:lnTo>
                    <a:pt x="262" y="658"/>
                  </a:lnTo>
                  <a:lnTo>
                    <a:pt x="265" y="658"/>
                  </a:lnTo>
                  <a:lnTo>
                    <a:pt x="265" y="660"/>
                  </a:lnTo>
                  <a:lnTo>
                    <a:pt x="267" y="660"/>
                  </a:lnTo>
                  <a:lnTo>
                    <a:pt x="267" y="660"/>
                  </a:lnTo>
                  <a:lnTo>
                    <a:pt x="267" y="660"/>
                  </a:lnTo>
                  <a:lnTo>
                    <a:pt x="269" y="662"/>
                  </a:lnTo>
                  <a:lnTo>
                    <a:pt x="269" y="662"/>
                  </a:lnTo>
                  <a:close/>
                </a:path>
              </a:pathLst>
            </a:custGeom>
            <a:solidFill>
              <a:schemeClr val="accent1"/>
            </a:solidFill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23">
              <a:extLst>
                <a:ext uri="{FF2B5EF4-FFF2-40B4-BE49-F238E27FC236}">
                  <a16:creationId xmlns:a16="http://schemas.microsoft.com/office/drawing/2014/main" id="{CA5FD452-F76D-41CE-8C9A-4E510720FE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41373" y="1386265"/>
              <a:ext cx="909638" cy="659606"/>
            </a:xfrm>
            <a:custGeom>
              <a:avLst/>
              <a:gdLst>
                <a:gd name="T0" fmla="*/ 561 w 764"/>
                <a:gd name="T1" fmla="*/ 554 h 554"/>
                <a:gd name="T2" fmla="*/ 634 w 764"/>
                <a:gd name="T3" fmla="*/ 518 h 554"/>
                <a:gd name="T4" fmla="*/ 663 w 764"/>
                <a:gd name="T5" fmla="*/ 509 h 554"/>
                <a:gd name="T6" fmla="*/ 689 w 764"/>
                <a:gd name="T7" fmla="*/ 487 h 554"/>
                <a:gd name="T8" fmla="*/ 738 w 764"/>
                <a:gd name="T9" fmla="*/ 438 h 554"/>
                <a:gd name="T10" fmla="*/ 724 w 764"/>
                <a:gd name="T11" fmla="*/ 447 h 554"/>
                <a:gd name="T12" fmla="*/ 698 w 764"/>
                <a:gd name="T13" fmla="*/ 469 h 554"/>
                <a:gd name="T14" fmla="*/ 715 w 764"/>
                <a:gd name="T15" fmla="*/ 454 h 554"/>
                <a:gd name="T16" fmla="*/ 726 w 764"/>
                <a:gd name="T17" fmla="*/ 433 h 554"/>
                <a:gd name="T18" fmla="*/ 686 w 764"/>
                <a:gd name="T19" fmla="*/ 464 h 554"/>
                <a:gd name="T20" fmla="*/ 639 w 764"/>
                <a:gd name="T21" fmla="*/ 480 h 554"/>
                <a:gd name="T22" fmla="*/ 622 w 764"/>
                <a:gd name="T23" fmla="*/ 483 h 554"/>
                <a:gd name="T24" fmla="*/ 603 w 764"/>
                <a:gd name="T25" fmla="*/ 499 h 554"/>
                <a:gd name="T26" fmla="*/ 594 w 764"/>
                <a:gd name="T27" fmla="*/ 506 h 554"/>
                <a:gd name="T28" fmla="*/ 580 w 764"/>
                <a:gd name="T29" fmla="*/ 540 h 554"/>
                <a:gd name="T30" fmla="*/ 596 w 764"/>
                <a:gd name="T31" fmla="*/ 525 h 554"/>
                <a:gd name="T32" fmla="*/ 608 w 764"/>
                <a:gd name="T33" fmla="*/ 525 h 554"/>
                <a:gd name="T34" fmla="*/ 656 w 764"/>
                <a:gd name="T35" fmla="*/ 499 h 554"/>
                <a:gd name="T36" fmla="*/ 686 w 764"/>
                <a:gd name="T37" fmla="*/ 487 h 554"/>
                <a:gd name="T38" fmla="*/ 710 w 764"/>
                <a:gd name="T39" fmla="*/ 476 h 554"/>
                <a:gd name="T40" fmla="*/ 741 w 764"/>
                <a:gd name="T41" fmla="*/ 452 h 554"/>
                <a:gd name="T42" fmla="*/ 743 w 764"/>
                <a:gd name="T43" fmla="*/ 409 h 554"/>
                <a:gd name="T44" fmla="*/ 289 w 764"/>
                <a:gd name="T45" fmla="*/ 137 h 554"/>
                <a:gd name="T46" fmla="*/ 301 w 764"/>
                <a:gd name="T47" fmla="*/ 130 h 554"/>
                <a:gd name="T48" fmla="*/ 294 w 764"/>
                <a:gd name="T49" fmla="*/ 132 h 554"/>
                <a:gd name="T50" fmla="*/ 279 w 764"/>
                <a:gd name="T51" fmla="*/ 182 h 554"/>
                <a:gd name="T52" fmla="*/ 563 w 764"/>
                <a:gd name="T53" fmla="*/ 452 h 554"/>
                <a:gd name="T54" fmla="*/ 580 w 764"/>
                <a:gd name="T55" fmla="*/ 504 h 554"/>
                <a:gd name="T56" fmla="*/ 592 w 764"/>
                <a:gd name="T57" fmla="*/ 499 h 554"/>
                <a:gd name="T58" fmla="*/ 599 w 764"/>
                <a:gd name="T59" fmla="*/ 478 h 554"/>
                <a:gd name="T60" fmla="*/ 601 w 764"/>
                <a:gd name="T61" fmla="*/ 440 h 554"/>
                <a:gd name="T62" fmla="*/ 582 w 764"/>
                <a:gd name="T63" fmla="*/ 348 h 554"/>
                <a:gd name="T64" fmla="*/ 582 w 764"/>
                <a:gd name="T65" fmla="*/ 248 h 554"/>
                <a:gd name="T66" fmla="*/ 563 w 764"/>
                <a:gd name="T67" fmla="*/ 168 h 554"/>
                <a:gd name="T68" fmla="*/ 551 w 764"/>
                <a:gd name="T69" fmla="*/ 168 h 554"/>
                <a:gd name="T70" fmla="*/ 547 w 764"/>
                <a:gd name="T71" fmla="*/ 142 h 554"/>
                <a:gd name="T72" fmla="*/ 533 w 764"/>
                <a:gd name="T73" fmla="*/ 116 h 554"/>
                <a:gd name="T74" fmla="*/ 525 w 764"/>
                <a:gd name="T75" fmla="*/ 66 h 554"/>
                <a:gd name="T76" fmla="*/ 518 w 764"/>
                <a:gd name="T77" fmla="*/ 52 h 554"/>
                <a:gd name="T78" fmla="*/ 518 w 764"/>
                <a:gd name="T79" fmla="*/ 35 h 554"/>
                <a:gd name="T80" fmla="*/ 514 w 764"/>
                <a:gd name="T81" fmla="*/ 19 h 554"/>
                <a:gd name="T82" fmla="*/ 473 w 764"/>
                <a:gd name="T83" fmla="*/ 9 h 554"/>
                <a:gd name="T84" fmla="*/ 367 w 764"/>
                <a:gd name="T85" fmla="*/ 40 h 554"/>
                <a:gd name="T86" fmla="*/ 308 w 764"/>
                <a:gd name="T87" fmla="*/ 123 h 554"/>
                <a:gd name="T88" fmla="*/ 275 w 764"/>
                <a:gd name="T89" fmla="*/ 173 h 554"/>
                <a:gd name="T90" fmla="*/ 289 w 764"/>
                <a:gd name="T91" fmla="*/ 170 h 554"/>
                <a:gd name="T92" fmla="*/ 298 w 764"/>
                <a:gd name="T93" fmla="*/ 177 h 554"/>
                <a:gd name="T94" fmla="*/ 282 w 764"/>
                <a:gd name="T95" fmla="*/ 196 h 554"/>
                <a:gd name="T96" fmla="*/ 296 w 764"/>
                <a:gd name="T97" fmla="*/ 215 h 554"/>
                <a:gd name="T98" fmla="*/ 256 w 764"/>
                <a:gd name="T99" fmla="*/ 265 h 554"/>
                <a:gd name="T100" fmla="*/ 234 w 764"/>
                <a:gd name="T101" fmla="*/ 282 h 554"/>
                <a:gd name="T102" fmla="*/ 102 w 764"/>
                <a:gd name="T103" fmla="*/ 291 h 554"/>
                <a:gd name="T104" fmla="*/ 64 w 764"/>
                <a:gd name="T105" fmla="*/ 341 h 554"/>
                <a:gd name="T106" fmla="*/ 62 w 764"/>
                <a:gd name="T107" fmla="*/ 381 h 554"/>
                <a:gd name="T108" fmla="*/ 31 w 764"/>
                <a:gd name="T109" fmla="*/ 419 h 554"/>
                <a:gd name="T110" fmla="*/ 5 w 764"/>
                <a:gd name="T111" fmla="*/ 469 h 554"/>
                <a:gd name="T112" fmla="*/ 161 w 764"/>
                <a:gd name="T113" fmla="*/ 452 h 554"/>
                <a:gd name="T114" fmla="*/ 376 w 764"/>
                <a:gd name="T115" fmla="*/ 407 h 554"/>
                <a:gd name="T116" fmla="*/ 443 w 764"/>
                <a:gd name="T117" fmla="*/ 412 h 554"/>
                <a:gd name="T118" fmla="*/ 454 w 764"/>
                <a:gd name="T119" fmla="*/ 440 h 554"/>
                <a:gd name="T120" fmla="*/ 490 w 764"/>
                <a:gd name="T121" fmla="*/ 457 h 554"/>
                <a:gd name="T122" fmla="*/ 62 w 764"/>
                <a:gd name="T123" fmla="*/ 343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64" h="554">
                  <a:moveTo>
                    <a:pt x="570" y="532"/>
                  </a:moveTo>
                  <a:lnTo>
                    <a:pt x="570" y="532"/>
                  </a:lnTo>
                  <a:lnTo>
                    <a:pt x="568" y="535"/>
                  </a:lnTo>
                  <a:lnTo>
                    <a:pt x="568" y="535"/>
                  </a:lnTo>
                  <a:lnTo>
                    <a:pt x="566" y="535"/>
                  </a:lnTo>
                  <a:lnTo>
                    <a:pt x="563" y="535"/>
                  </a:lnTo>
                  <a:lnTo>
                    <a:pt x="563" y="535"/>
                  </a:lnTo>
                  <a:lnTo>
                    <a:pt x="561" y="537"/>
                  </a:lnTo>
                  <a:lnTo>
                    <a:pt x="563" y="540"/>
                  </a:lnTo>
                  <a:lnTo>
                    <a:pt x="563" y="544"/>
                  </a:lnTo>
                  <a:lnTo>
                    <a:pt x="563" y="544"/>
                  </a:lnTo>
                  <a:lnTo>
                    <a:pt x="561" y="547"/>
                  </a:lnTo>
                  <a:lnTo>
                    <a:pt x="561" y="547"/>
                  </a:lnTo>
                  <a:lnTo>
                    <a:pt x="561" y="547"/>
                  </a:lnTo>
                  <a:lnTo>
                    <a:pt x="561" y="549"/>
                  </a:lnTo>
                  <a:lnTo>
                    <a:pt x="561" y="549"/>
                  </a:lnTo>
                  <a:lnTo>
                    <a:pt x="561" y="554"/>
                  </a:lnTo>
                  <a:lnTo>
                    <a:pt x="570" y="544"/>
                  </a:lnTo>
                  <a:lnTo>
                    <a:pt x="575" y="540"/>
                  </a:lnTo>
                  <a:lnTo>
                    <a:pt x="573" y="532"/>
                  </a:lnTo>
                  <a:lnTo>
                    <a:pt x="570" y="532"/>
                  </a:lnTo>
                  <a:close/>
                  <a:moveTo>
                    <a:pt x="648" y="514"/>
                  </a:moveTo>
                  <a:lnTo>
                    <a:pt x="648" y="514"/>
                  </a:lnTo>
                  <a:lnTo>
                    <a:pt x="648" y="511"/>
                  </a:lnTo>
                  <a:lnTo>
                    <a:pt x="648" y="511"/>
                  </a:lnTo>
                  <a:lnTo>
                    <a:pt x="648" y="511"/>
                  </a:lnTo>
                  <a:lnTo>
                    <a:pt x="646" y="514"/>
                  </a:lnTo>
                  <a:lnTo>
                    <a:pt x="641" y="514"/>
                  </a:lnTo>
                  <a:lnTo>
                    <a:pt x="639" y="514"/>
                  </a:lnTo>
                  <a:lnTo>
                    <a:pt x="639" y="516"/>
                  </a:lnTo>
                  <a:lnTo>
                    <a:pt x="639" y="516"/>
                  </a:lnTo>
                  <a:lnTo>
                    <a:pt x="637" y="518"/>
                  </a:lnTo>
                  <a:lnTo>
                    <a:pt x="637" y="518"/>
                  </a:lnTo>
                  <a:lnTo>
                    <a:pt x="634" y="518"/>
                  </a:lnTo>
                  <a:lnTo>
                    <a:pt x="622" y="525"/>
                  </a:lnTo>
                  <a:lnTo>
                    <a:pt x="625" y="525"/>
                  </a:lnTo>
                  <a:lnTo>
                    <a:pt x="637" y="521"/>
                  </a:lnTo>
                  <a:lnTo>
                    <a:pt x="641" y="516"/>
                  </a:lnTo>
                  <a:lnTo>
                    <a:pt x="648" y="514"/>
                  </a:lnTo>
                  <a:lnTo>
                    <a:pt x="648" y="514"/>
                  </a:lnTo>
                  <a:close/>
                  <a:moveTo>
                    <a:pt x="689" y="487"/>
                  </a:moveTo>
                  <a:lnTo>
                    <a:pt x="684" y="492"/>
                  </a:lnTo>
                  <a:lnTo>
                    <a:pt x="679" y="495"/>
                  </a:lnTo>
                  <a:lnTo>
                    <a:pt x="679" y="495"/>
                  </a:lnTo>
                  <a:lnTo>
                    <a:pt x="677" y="497"/>
                  </a:lnTo>
                  <a:lnTo>
                    <a:pt x="674" y="497"/>
                  </a:lnTo>
                  <a:lnTo>
                    <a:pt x="672" y="499"/>
                  </a:lnTo>
                  <a:lnTo>
                    <a:pt x="672" y="499"/>
                  </a:lnTo>
                  <a:lnTo>
                    <a:pt x="670" y="502"/>
                  </a:lnTo>
                  <a:lnTo>
                    <a:pt x="667" y="504"/>
                  </a:lnTo>
                  <a:lnTo>
                    <a:pt x="663" y="509"/>
                  </a:lnTo>
                  <a:lnTo>
                    <a:pt x="653" y="511"/>
                  </a:lnTo>
                  <a:lnTo>
                    <a:pt x="651" y="514"/>
                  </a:lnTo>
                  <a:lnTo>
                    <a:pt x="648" y="516"/>
                  </a:lnTo>
                  <a:lnTo>
                    <a:pt x="646" y="516"/>
                  </a:lnTo>
                  <a:lnTo>
                    <a:pt x="646" y="516"/>
                  </a:lnTo>
                  <a:lnTo>
                    <a:pt x="651" y="516"/>
                  </a:lnTo>
                  <a:lnTo>
                    <a:pt x="658" y="511"/>
                  </a:lnTo>
                  <a:lnTo>
                    <a:pt x="667" y="504"/>
                  </a:lnTo>
                  <a:lnTo>
                    <a:pt x="670" y="504"/>
                  </a:lnTo>
                  <a:lnTo>
                    <a:pt x="672" y="502"/>
                  </a:lnTo>
                  <a:lnTo>
                    <a:pt x="677" y="497"/>
                  </a:lnTo>
                  <a:lnTo>
                    <a:pt x="684" y="492"/>
                  </a:lnTo>
                  <a:lnTo>
                    <a:pt x="686" y="492"/>
                  </a:lnTo>
                  <a:lnTo>
                    <a:pt x="686" y="490"/>
                  </a:lnTo>
                  <a:lnTo>
                    <a:pt x="691" y="487"/>
                  </a:lnTo>
                  <a:lnTo>
                    <a:pt x="691" y="487"/>
                  </a:lnTo>
                  <a:lnTo>
                    <a:pt x="689" y="487"/>
                  </a:lnTo>
                  <a:close/>
                  <a:moveTo>
                    <a:pt x="764" y="431"/>
                  </a:moveTo>
                  <a:lnTo>
                    <a:pt x="762" y="431"/>
                  </a:lnTo>
                  <a:lnTo>
                    <a:pt x="760" y="431"/>
                  </a:lnTo>
                  <a:lnTo>
                    <a:pt x="760" y="433"/>
                  </a:lnTo>
                  <a:lnTo>
                    <a:pt x="760" y="433"/>
                  </a:lnTo>
                  <a:lnTo>
                    <a:pt x="757" y="433"/>
                  </a:lnTo>
                  <a:lnTo>
                    <a:pt x="757" y="433"/>
                  </a:lnTo>
                  <a:lnTo>
                    <a:pt x="755" y="433"/>
                  </a:lnTo>
                  <a:lnTo>
                    <a:pt x="755" y="435"/>
                  </a:lnTo>
                  <a:lnTo>
                    <a:pt x="753" y="435"/>
                  </a:lnTo>
                  <a:lnTo>
                    <a:pt x="753" y="438"/>
                  </a:lnTo>
                  <a:lnTo>
                    <a:pt x="750" y="440"/>
                  </a:lnTo>
                  <a:lnTo>
                    <a:pt x="745" y="443"/>
                  </a:lnTo>
                  <a:lnTo>
                    <a:pt x="745" y="445"/>
                  </a:lnTo>
                  <a:lnTo>
                    <a:pt x="743" y="443"/>
                  </a:lnTo>
                  <a:lnTo>
                    <a:pt x="743" y="443"/>
                  </a:lnTo>
                  <a:lnTo>
                    <a:pt x="738" y="438"/>
                  </a:lnTo>
                  <a:lnTo>
                    <a:pt x="736" y="438"/>
                  </a:lnTo>
                  <a:lnTo>
                    <a:pt x="736" y="440"/>
                  </a:lnTo>
                  <a:lnTo>
                    <a:pt x="736" y="443"/>
                  </a:lnTo>
                  <a:lnTo>
                    <a:pt x="736" y="445"/>
                  </a:lnTo>
                  <a:lnTo>
                    <a:pt x="731" y="443"/>
                  </a:lnTo>
                  <a:lnTo>
                    <a:pt x="731" y="443"/>
                  </a:lnTo>
                  <a:lnTo>
                    <a:pt x="731" y="443"/>
                  </a:lnTo>
                  <a:lnTo>
                    <a:pt x="731" y="445"/>
                  </a:lnTo>
                  <a:lnTo>
                    <a:pt x="731" y="445"/>
                  </a:lnTo>
                  <a:lnTo>
                    <a:pt x="729" y="445"/>
                  </a:lnTo>
                  <a:lnTo>
                    <a:pt x="726" y="447"/>
                  </a:lnTo>
                  <a:lnTo>
                    <a:pt x="726" y="447"/>
                  </a:lnTo>
                  <a:lnTo>
                    <a:pt x="724" y="447"/>
                  </a:lnTo>
                  <a:lnTo>
                    <a:pt x="724" y="445"/>
                  </a:lnTo>
                  <a:lnTo>
                    <a:pt x="724" y="445"/>
                  </a:lnTo>
                  <a:lnTo>
                    <a:pt x="722" y="445"/>
                  </a:lnTo>
                  <a:lnTo>
                    <a:pt x="724" y="447"/>
                  </a:lnTo>
                  <a:lnTo>
                    <a:pt x="722" y="450"/>
                  </a:lnTo>
                  <a:lnTo>
                    <a:pt x="719" y="452"/>
                  </a:lnTo>
                  <a:lnTo>
                    <a:pt x="717" y="457"/>
                  </a:lnTo>
                  <a:lnTo>
                    <a:pt x="715" y="459"/>
                  </a:lnTo>
                  <a:lnTo>
                    <a:pt x="715" y="461"/>
                  </a:lnTo>
                  <a:lnTo>
                    <a:pt x="717" y="461"/>
                  </a:lnTo>
                  <a:lnTo>
                    <a:pt x="715" y="464"/>
                  </a:lnTo>
                  <a:lnTo>
                    <a:pt x="712" y="464"/>
                  </a:lnTo>
                  <a:lnTo>
                    <a:pt x="710" y="466"/>
                  </a:lnTo>
                  <a:lnTo>
                    <a:pt x="710" y="466"/>
                  </a:lnTo>
                  <a:lnTo>
                    <a:pt x="708" y="466"/>
                  </a:lnTo>
                  <a:lnTo>
                    <a:pt x="705" y="466"/>
                  </a:lnTo>
                  <a:lnTo>
                    <a:pt x="703" y="469"/>
                  </a:lnTo>
                  <a:lnTo>
                    <a:pt x="703" y="466"/>
                  </a:lnTo>
                  <a:lnTo>
                    <a:pt x="700" y="466"/>
                  </a:lnTo>
                  <a:lnTo>
                    <a:pt x="700" y="466"/>
                  </a:lnTo>
                  <a:lnTo>
                    <a:pt x="698" y="469"/>
                  </a:lnTo>
                  <a:lnTo>
                    <a:pt x="700" y="466"/>
                  </a:lnTo>
                  <a:lnTo>
                    <a:pt x="700" y="464"/>
                  </a:lnTo>
                  <a:lnTo>
                    <a:pt x="703" y="461"/>
                  </a:lnTo>
                  <a:lnTo>
                    <a:pt x="705" y="461"/>
                  </a:lnTo>
                  <a:lnTo>
                    <a:pt x="705" y="459"/>
                  </a:lnTo>
                  <a:lnTo>
                    <a:pt x="705" y="457"/>
                  </a:lnTo>
                  <a:lnTo>
                    <a:pt x="705" y="457"/>
                  </a:lnTo>
                  <a:lnTo>
                    <a:pt x="708" y="457"/>
                  </a:lnTo>
                  <a:lnTo>
                    <a:pt x="708" y="454"/>
                  </a:lnTo>
                  <a:lnTo>
                    <a:pt x="708" y="454"/>
                  </a:lnTo>
                  <a:lnTo>
                    <a:pt x="708" y="454"/>
                  </a:lnTo>
                  <a:lnTo>
                    <a:pt x="710" y="454"/>
                  </a:lnTo>
                  <a:lnTo>
                    <a:pt x="710" y="452"/>
                  </a:lnTo>
                  <a:lnTo>
                    <a:pt x="712" y="452"/>
                  </a:lnTo>
                  <a:lnTo>
                    <a:pt x="712" y="452"/>
                  </a:lnTo>
                  <a:lnTo>
                    <a:pt x="712" y="454"/>
                  </a:lnTo>
                  <a:lnTo>
                    <a:pt x="715" y="454"/>
                  </a:lnTo>
                  <a:lnTo>
                    <a:pt x="715" y="452"/>
                  </a:lnTo>
                  <a:lnTo>
                    <a:pt x="715" y="452"/>
                  </a:lnTo>
                  <a:lnTo>
                    <a:pt x="712" y="450"/>
                  </a:lnTo>
                  <a:lnTo>
                    <a:pt x="712" y="450"/>
                  </a:lnTo>
                  <a:lnTo>
                    <a:pt x="715" y="447"/>
                  </a:lnTo>
                  <a:lnTo>
                    <a:pt x="715" y="447"/>
                  </a:lnTo>
                  <a:lnTo>
                    <a:pt x="717" y="447"/>
                  </a:lnTo>
                  <a:lnTo>
                    <a:pt x="717" y="445"/>
                  </a:lnTo>
                  <a:lnTo>
                    <a:pt x="717" y="445"/>
                  </a:lnTo>
                  <a:lnTo>
                    <a:pt x="715" y="445"/>
                  </a:lnTo>
                  <a:lnTo>
                    <a:pt x="715" y="445"/>
                  </a:lnTo>
                  <a:lnTo>
                    <a:pt x="715" y="445"/>
                  </a:lnTo>
                  <a:lnTo>
                    <a:pt x="719" y="435"/>
                  </a:lnTo>
                  <a:lnTo>
                    <a:pt x="722" y="433"/>
                  </a:lnTo>
                  <a:lnTo>
                    <a:pt x="724" y="435"/>
                  </a:lnTo>
                  <a:lnTo>
                    <a:pt x="724" y="435"/>
                  </a:lnTo>
                  <a:lnTo>
                    <a:pt x="726" y="433"/>
                  </a:lnTo>
                  <a:lnTo>
                    <a:pt x="726" y="431"/>
                  </a:lnTo>
                  <a:lnTo>
                    <a:pt x="726" y="431"/>
                  </a:lnTo>
                  <a:lnTo>
                    <a:pt x="726" y="428"/>
                  </a:lnTo>
                  <a:lnTo>
                    <a:pt x="726" y="428"/>
                  </a:lnTo>
                  <a:lnTo>
                    <a:pt x="724" y="428"/>
                  </a:lnTo>
                  <a:lnTo>
                    <a:pt x="722" y="428"/>
                  </a:lnTo>
                  <a:lnTo>
                    <a:pt x="719" y="433"/>
                  </a:lnTo>
                  <a:lnTo>
                    <a:pt x="717" y="435"/>
                  </a:lnTo>
                  <a:lnTo>
                    <a:pt x="715" y="438"/>
                  </a:lnTo>
                  <a:lnTo>
                    <a:pt x="715" y="440"/>
                  </a:lnTo>
                  <a:lnTo>
                    <a:pt x="710" y="443"/>
                  </a:lnTo>
                  <a:lnTo>
                    <a:pt x="710" y="443"/>
                  </a:lnTo>
                  <a:lnTo>
                    <a:pt x="708" y="447"/>
                  </a:lnTo>
                  <a:lnTo>
                    <a:pt x="703" y="450"/>
                  </a:lnTo>
                  <a:lnTo>
                    <a:pt x="698" y="457"/>
                  </a:lnTo>
                  <a:lnTo>
                    <a:pt x="696" y="459"/>
                  </a:lnTo>
                  <a:lnTo>
                    <a:pt x="686" y="464"/>
                  </a:lnTo>
                  <a:lnTo>
                    <a:pt x="670" y="466"/>
                  </a:lnTo>
                  <a:lnTo>
                    <a:pt x="656" y="471"/>
                  </a:lnTo>
                  <a:lnTo>
                    <a:pt x="656" y="471"/>
                  </a:lnTo>
                  <a:lnTo>
                    <a:pt x="656" y="473"/>
                  </a:lnTo>
                  <a:lnTo>
                    <a:pt x="656" y="473"/>
                  </a:lnTo>
                  <a:lnTo>
                    <a:pt x="653" y="473"/>
                  </a:lnTo>
                  <a:lnTo>
                    <a:pt x="653" y="471"/>
                  </a:lnTo>
                  <a:lnTo>
                    <a:pt x="651" y="471"/>
                  </a:lnTo>
                  <a:lnTo>
                    <a:pt x="651" y="471"/>
                  </a:lnTo>
                  <a:lnTo>
                    <a:pt x="648" y="473"/>
                  </a:lnTo>
                  <a:lnTo>
                    <a:pt x="648" y="476"/>
                  </a:lnTo>
                  <a:lnTo>
                    <a:pt x="648" y="478"/>
                  </a:lnTo>
                  <a:lnTo>
                    <a:pt x="648" y="478"/>
                  </a:lnTo>
                  <a:lnTo>
                    <a:pt x="644" y="480"/>
                  </a:lnTo>
                  <a:lnTo>
                    <a:pt x="641" y="483"/>
                  </a:lnTo>
                  <a:lnTo>
                    <a:pt x="641" y="480"/>
                  </a:lnTo>
                  <a:lnTo>
                    <a:pt x="639" y="480"/>
                  </a:lnTo>
                  <a:lnTo>
                    <a:pt x="639" y="480"/>
                  </a:lnTo>
                  <a:lnTo>
                    <a:pt x="637" y="480"/>
                  </a:lnTo>
                  <a:lnTo>
                    <a:pt x="627" y="480"/>
                  </a:lnTo>
                  <a:lnTo>
                    <a:pt x="625" y="480"/>
                  </a:lnTo>
                  <a:lnTo>
                    <a:pt x="625" y="483"/>
                  </a:lnTo>
                  <a:lnTo>
                    <a:pt x="627" y="483"/>
                  </a:lnTo>
                  <a:lnTo>
                    <a:pt x="630" y="483"/>
                  </a:lnTo>
                  <a:lnTo>
                    <a:pt x="630" y="483"/>
                  </a:lnTo>
                  <a:lnTo>
                    <a:pt x="632" y="483"/>
                  </a:lnTo>
                  <a:lnTo>
                    <a:pt x="632" y="485"/>
                  </a:lnTo>
                  <a:lnTo>
                    <a:pt x="630" y="485"/>
                  </a:lnTo>
                  <a:lnTo>
                    <a:pt x="630" y="485"/>
                  </a:lnTo>
                  <a:lnTo>
                    <a:pt x="627" y="485"/>
                  </a:lnTo>
                  <a:lnTo>
                    <a:pt x="625" y="487"/>
                  </a:lnTo>
                  <a:lnTo>
                    <a:pt x="625" y="485"/>
                  </a:lnTo>
                  <a:lnTo>
                    <a:pt x="622" y="485"/>
                  </a:lnTo>
                  <a:lnTo>
                    <a:pt x="622" y="483"/>
                  </a:lnTo>
                  <a:lnTo>
                    <a:pt x="622" y="483"/>
                  </a:lnTo>
                  <a:lnTo>
                    <a:pt x="620" y="483"/>
                  </a:lnTo>
                  <a:lnTo>
                    <a:pt x="618" y="485"/>
                  </a:lnTo>
                  <a:lnTo>
                    <a:pt x="620" y="485"/>
                  </a:lnTo>
                  <a:lnTo>
                    <a:pt x="620" y="487"/>
                  </a:lnTo>
                  <a:lnTo>
                    <a:pt x="622" y="487"/>
                  </a:lnTo>
                  <a:lnTo>
                    <a:pt x="620" y="490"/>
                  </a:lnTo>
                  <a:lnTo>
                    <a:pt x="618" y="490"/>
                  </a:lnTo>
                  <a:lnTo>
                    <a:pt x="618" y="490"/>
                  </a:lnTo>
                  <a:lnTo>
                    <a:pt x="618" y="487"/>
                  </a:lnTo>
                  <a:lnTo>
                    <a:pt x="618" y="487"/>
                  </a:lnTo>
                  <a:lnTo>
                    <a:pt x="613" y="487"/>
                  </a:lnTo>
                  <a:lnTo>
                    <a:pt x="606" y="490"/>
                  </a:lnTo>
                  <a:lnTo>
                    <a:pt x="603" y="495"/>
                  </a:lnTo>
                  <a:lnTo>
                    <a:pt x="608" y="502"/>
                  </a:lnTo>
                  <a:lnTo>
                    <a:pt x="606" y="502"/>
                  </a:lnTo>
                  <a:lnTo>
                    <a:pt x="603" y="499"/>
                  </a:lnTo>
                  <a:lnTo>
                    <a:pt x="601" y="497"/>
                  </a:lnTo>
                  <a:lnTo>
                    <a:pt x="599" y="497"/>
                  </a:lnTo>
                  <a:lnTo>
                    <a:pt x="599" y="497"/>
                  </a:lnTo>
                  <a:lnTo>
                    <a:pt x="599" y="499"/>
                  </a:lnTo>
                  <a:lnTo>
                    <a:pt x="599" y="502"/>
                  </a:lnTo>
                  <a:lnTo>
                    <a:pt x="601" y="502"/>
                  </a:lnTo>
                  <a:lnTo>
                    <a:pt x="601" y="502"/>
                  </a:lnTo>
                  <a:lnTo>
                    <a:pt x="601" y="504"/>
                  </a:lnTo>
                  <a:lnTo>
                    <a:pt x="601" y="504"/>
                  </a:lnTo>
                  <a:lnTo>
                    <a:pt x="601" y="504"/>
                  </a:lnTo>
                  <a:lnTo>
                    <a:pt x="599" y="504"/>
                  </a:lnTo>
                  <a:lnTo>
                    <a:pt x="599" y="502"/>
                  </a:lnTo>
                  <a:lnTo>
                    <a:pt x="596" y="502"/>
                  </a:lnTo>
                  <a:lnTo>
                    <a:pt x="596" y="504"/>
                  </a:lnTo>
                  <a:lnTo>
                    <a:pt x="596" y="506"/>
                  </a:lnTo>
                  <a:lnTo>
                    <a:pt x="596" y="509"/>
                  </a:lnTo>
                  <a:lnTo>
                    <a:pt x="594" y="506"/>
                  </a:lnTo>
                  <a:lnTo>
                    <a:pt x="592" y="506"/>
                  </a:lnTo>
                  <a:lnTo>
                    <a:pt x="589" y="509"/>
                  </a:lnTo>
                  <a:lnTo>
                    <a:pt x="589" y="511"/>
                  </a:lnTo>
                  <a:lnTo>
                    <a:pt x="585" y="511"/>
                  </a:lnTo>
                  <a:lnTo>
                    <a:pt x="582" y="514"/>
                  </a:lnTo>
                  <a:lnTo>
                    <a:pt x="580" y="523"/>
                  </a:lnTo>
                  <a:lnTo>
                    <a:pt x="580" y="523"/>
                  </a:lnTo>
                  <a:lnTo>
                    <a:pt x="577" y="523"/>
                  </a:lnTo>
                  <a:lnTo>
                    <a:pt x="577" y="525"/>
                  </a:lnTo>
                  <a:lnTo>
                    <a:pt x="577" y="525"/>
                  </a:lnTo>
                  <a:lnTo>
                    <a:pt x="577" y="525"/>
                  </a:lnTo>
                  <a:lnTo>
                    <a:pt x="577" y="525"/>
                  </a:lnTo>
                  <a:lnTo>
                    <a:pt x="575" y="530"/>
                  </a:lnTo>
                  <a:lnTo>
                    <a:pt x="575" y="530"/>
                  </a:lnTo>
                  <a:lnTo>
                    <a:pt x="577" y="535"/>
                  </a:lnTo>
                  <a:lnTo>
                    <a:pt x="580" y="537"/>
                  </a:lnTo>
                  <a:lnTo>
                    <a:pt x="580" y="540"/>
                  </a:lnTo>
                  <a:lnTo>
                    <a:pt x="582" y="537"/>
                  </a:lnTo>
                  <a:lnTo>
                    <a:pt x="587" y="537"/>
                  </a:lnTo>
                  <a:lnTo>
                    <a:pt x="587" y="535"/>
                  </a:lnTo>
                  <a:lnTo>
                    <a:pt x="587" y="535"/>
                  </a:lnTo>
                  <a:lnTo>
                    <a:pt x="589" y="535"/>
                  </a:lnTo>
                  <a:lnTo>
                    <a:pt x="589" y="535"/>
                  </a:lnTo>
                  <a:lnTo>
                    <a:pt x="589" y="535"/>
                  </a:lnTo>
                  <a:lnTo>
                    <a:pt x="592" y="535"/>
                  </a:lnTo>
                  <a:lnTo>
                    <a:pt x="592" y="532"/>
                  </a:lnTo>
                  <a:lnTo>
                    <a:pt x="589" y="530"/>
                  </a:lnTo>
                  <a:lnTo>
                    <a:pt x="589" y="530"/>
                  </a:lnTo>
                  <a:lnTo>
                    <a:pt x="589" y="530"/>
                  </a:lnTo>
                  <a:lnTo>
                    <a:pt x="589" y="530"/>
                  </a:lnTo>
                  <a:lnTo>
                    <a:pt x="592" y="528"/>
                  </a:lnTo>
                  <a:lnTo>
                    <a:pt x="592" y="525"/>
                  </a:lnTo>
                  <a:lnTo>
                    <a:pt x="594" y="525"/>
                  </a:lnTo>
                  <a:lnTo>
                    <a:pt x="596" y="525"/>
                  </a:lnTo>
                  <a:lnTo>
                    <a:pt x="599" y="525"/>
                  </a:lnTo>
                  <a:lnTo>
                    <a:pt x="601" y="525"/>
                  </a:lnTo>
                  <a:lnTo>
                    <a:pt x="601" y="528"/>
                  </a:lnTo>
                  <a:lnTo>
                    <a:pt x="601" y="528"/>
                  </a:lnTo>
                  <a:lnTo>
                    <a:pt x="601" y="528"/>
                  </a:lnTo>
                  <a:lnTo>
                    <a:pt x="601" y="528"/>
                  </a:lnTo>
                  <a:lnTo>
                    <a:pt x="601" y="530"/>
                  </a:lnTo>
                  <a:lnTo>
                    <a:pt x="589" y="537"/>
                  </a:lnTo>
                  <a:lnTo>
                    <a:pt x="587" y="540"/>
                  </a:lnTo>
                  <a:lnTo>
                    <a:pt x="592" y="540"/>
                  </a:lnTo>
                  <a:lnTo>
                    <a:pt x="603" y="530"/>
                  </a:lnTo>
                  <a:lnTo>
                    <a:pt x="620" y="528"/>
                  </a:lnTo>
                  <a:lnTo>
                    <a:pt x="620" y="525"/>
                  </a:lnTo>
                  <a:lnTo>
                    <a:pt x="618" y="525"/>
                  </a:lnTo>
                  <a:lnTo>
                    <a:pt x="611" y="530"/>
                  </a:lnTo>
                  <a:lnTo>
                    <a:pt x="608" y="528"/>
                  </a:lnTo>
                  <a:lnTo>
                    <a:pt x="608" y="525"/>
                  </a:lnTo>
                  <a:lnTo>
                    <a:pt x="611" y="525"/>
                  </a:lnTo>
                  <a:lnTo>
                    <a:pt x="615" y="523"/>
                  </a:lnTo>
                  <a:lnTo>
                    <a:pt x="625" y="518"/>
                  </a:lnTo>
                  <a:lnTo>
                    <a:pt x="634" y="516"/>
                  </a:lnTo>
                  <a:lnTo>
                    <a:pt x="637" y="514"/>
                  </a:lnTo>
                  <a:lnTo>
                    <a:pt x="639" y="511"/>
                  </a:lnTo>
                  <a:lnTo>
                    <a:pt x="646" y="509"/>
                  </a:lnTo>
                  <a:lnTo>
                    <a:pt x="646" y="506"/>
                  </a:lnTo>
                  <a:lnTo>
                    <a:pt x="646" y="506"/>
                  </a:lnTo>
                  <a:lnTo>
                    <a:pt x="648" y="504"/>
                  </a:lnTo>
                  <a:lnTo>
                    <a:pt x="648" y="504"/>
                  </a:lnTo>
                  <a:lnTo>
                    <a:pt x="653" y="504"/>
                  </a:lnTo>
                  <a:lnTo>
                    <a:pt x="656" y="504"/>
                  </a:lnTo>
                  <a:lnTo>
                    <a:pt x="658" y="504"/>
                  </a:lnTo>
                  <a:lnTo>
                    <a:pt x="658" y="502"/>
                  </a:lnTo>
                  <a:lnTo>
                    <a:pt x="656" y="502"/>
                  </a:lnTo>
                  <a:lnTo>
                    <a:pt x="656" y="499"/>
                  </a:lnTo>
                  <a:lnTo>
                    <a:pt x="658" y="499"/>
                  </a:lnTo>
                  <a:lnTo>
                    <a:pt x="658" y="499"/>
                  </a:lnTo>
                  <a:lnTo>
                    <a:pt x="660" y="499"/>
                  </a:lnTo>
                  <a:lnTo>
                    <a:pt x="660" y="499"/>
                  </a:lnTo>
                  <a:lnTo>
                    <a:pt x="663" y="499"/>
                  </a:lnTo>
                  <a:lnTo>
                    <a:pt x="665" y="497"/>
                  </a:lnTo>
                  <a:lnTo>
                    <a:pt x="667" y="497"/>
                  </a:lnTo>
                  <a:lnTo>
                    <a:pt x="667" y="495"/>
                  </a:lnTo>
                  <a:lnTo>
                    <a:pt x="674" y="495"/>
                  </a:lnTo>
                  <a:lnTo>
                    <a:pt x="677" y="492"/>
                  </a:lnTo>
                  <a:lnTo>
                    <a:pt x="677" y="490"/>
                  </a:lnTo>
                  <a:lnTo>
                    <a:pt x="679" y="490"/>
                  </a:lnTo>
                  <a:lnTo>
                    <a:pt x="682" y="490"/>
                  </a:lnTo>
                  <a:lnTo>
                    <a:pt x="682" y="490"/>
                  </a:lnTo>
                  <a:lnTo>
                    <a:pt x="684" y="490"/>
                  </a:lnTo>
                  <a:lnTo>
                    <a:pt x="686" y="487"/>
                  </a:lnTo>
                  <a:lnTo>
                    <a:pt x="686" y="487"/>
                  </a:lnTo>
                  <a:lnTo>
                    <a:pt x="684" y="485"/>
                  </a:lnTo>
                  <a:lnTo>
                    <a:pt x="686" y="485"/>
                  </a:lnTo>
                  <a:lnTo>
                    <a:pt x="698" y="480"/>
                  </a:lnTo>
                  <a:lnTo>
                    <a:pt x="700" y="480"/>
                  </a:lnTo>
                  <a:lnTo>
                    <a:pt x="698" y="480"/>
                  </a:lnTo>
                  <a:lnTo>
                    <a:pt x="698" y="483"/>
                  </a:lnTo>
                  <a:lnTo>
                    <a:pt x="693" y="485"/>
                  </a:lnTo>
                  <a:lnTo>
                    <a:pt x="693" y="485"/>
                  </a:lnTo>
                  <a:lnTo>
                    <a:pt x="693" y="485"/>
                  </a:lnTo>
                  <a:lnTo>
                    <a:pt x="693" y="485"/>
                  </a:lnTo>
                  <a:lnTo>
                    <a:pt x="693" y="487"/>
                  </a:lnTo>
                  <a:lnTo>
                    <a:pt x="693" y="485"/>
                  </a:lnTo>
                  <a:lnTo>
                    <a:pt x="693" y="485"/>
                  </a:lnTo>
                  <a:lnTo>
                    <a:pt x="693" y="485"/>
                  </a:lnTo>
                  <a:lnTo>
                    <a:pt x="696" y="485"/>
                  </a:lnTo>
                  <a:lnTo>
                    <a:pt x="705" y="478"/>
                  </a:lnTo>
                  <a:lnTo>
                    <a:pt x="710" y="476"/>
                  </a:lnTo>
                  <a:lnTo>
                    <a:pt x="712" y="473"/>
                  </a:lnTo>
                  <a:lnTo>
                    <a:pt x="715" y="471"/>
                  </a:lnTo>
                  <a:lnTo>
                    <a:pt x="712" y="471"/>
                  </a:lnTo>
                  <a:lnTo>
                    <a:pt x="712" y="469"/>
                  </a:lnTo>
                  <a:lnTo>
                    <a:pt x="712" y="469"/>
                  </a:lnTo>
                  <a:lnTo>
                    <a:pt x="712" y="466"/>
                  </a:lnTo>
                  <a:lnTo>
                    <a:pt x="712" y="466"/>
                  </a:lnTo>
                  <a:lnTo>
                    <a:pt x="715" y="466"/>
                  </a:lnTo>
                  <a:lnTo>
                    <a:pt x="717" y="466"/>
                  </a:lnTo>
                  <a:lnTo>
                    <a:pt x="717" y="469"/>
                  </a:lnTo>
                  <a:lnTo>
                    <a:pt x="717" y="471"/>
                  </a:lnTo>
                  <a:lnTo>
                    <a:pt x="717" y="469"/>
                  </a:lnTo>
                  <a:lnTo>
                    <a:pt x="722" y="466"/>
                  </a:lnTo>
                  <a:lnTo>
                    <a:pt x="724" y="466"/>
                  </a:lnTo>
                  <a:lnTo>
                    <a:pt x="729" y="461"/>
                  </a:lnTo>
                  <a:lnTo>
                    <a:pt x="736" y="454"/>
                  </a:lnTo>
                  <a:lnTo>
                    <a:pt x="741" y="452"/>
                  </a:lnTo>
                  <a:lnTo>
                    <a:pt x="748" y="445"/>
                  </a:lnTo>
                  <a:lnTo>
                    <a:pt x="753" y="443"/>
                  </a:lnTo>
                  <a:lnTo>
                    <a:pt x="762" y="433"/>
                  </a:lnTo>
                  <a:lnTo>
                    <a:pt x="764" y="433"/>
                  </a:lnTo>
                  <a:lnTo>
                    <a:pt x="764" y="431"/>
                  </a:lnTo>
                  <a:lnTo>
                    <a:pt x="764" y="431"/>
                  </a:lnTo>
                  <a:lnTo>
                    <a:pt x="764" y="431"/>
                  </a:lnTo>
                  <a:close/>
                  <a:moveTo>
                    <a:pt x="745" y="412"/>
                  </a:moveTo>
                  <a:lnTo>
                    <a:pt x="745" y="412"/>
                  </a:lnTo>
                  <a:lnTo>
                    <a:pt x="748" y="409"/>
                  </a:lnTo>
                  <a:lnTo>
                    <a:pt x="748" y="407"/>
                  </a:lnTo>
                  <a:lnTo>
                    <a:pt x="750" y="407"/>
                  </a:lnTo>
                  <a:lnTo>
                    <a:pt x="750" y="407"/>
                  </a:lnTo>
                  <a:lnTo>
                    <a:pt x="750" y="407"/>
                  </a:lnTo>
                  <a:lnTo>
                    <a:pt x="750" y="405"/>
                  </a:lnTo>
                  <a:lnTo>
                    <a:pt x="743" y="409"/>
                  </a:lnTo>
                  <a:lnTo>
                    <a:pt x="743" y="409"/>
                  </a:lnTo>
                  <a:lnTo>
                    <a:pt x="743" y="412"/>
                  </a:lnTo>
                  <a:lnTo>
                    <a:pt x="743" y="412"/>
                  </a:lnTo>
                  <a:lnTo>
                    <a:pt x="745" y="412"/>
                  </a:lnTo>
                  <a:close/>
                  <a:moveTo>
                    <a:pt x="537" y="90"/>
                  </a:moveTo>
                  <a:lnTo>
                    <a:pt x="537" y="90"/>
                  </a:lnTo>
                  <a:lnTo>
                    <a:pt x="537" y="90"/>
                  </a:lnTo>
                  <a:lnTo>
                    <a:pt x="537" y="90"/>
                  </a:lnTo>
                  <a:close/>
                  <a:moveTo>
                    <a:pt x="282" y="144"/>
                  </a:moveTo>
                  <a:lnTo>
                    <a:pt x="284" y="144"/>
                  </a:lnTo>
                  <a:lnTo>
                    <a:pt x="284" y="144"/>
                  </a:lnTo>
                  <a:lnTo>
                    <a:pt x="289" y="142"/>
                  </a:lnTo>
                  <a:lnTo>
                    <a:pt x="289" y="140"/>
                  </a:lnTo>
                  <a:lnTo>
                    <a:pt x="289" y="140"/>
                  </a:lnTo>
                  <a:lnTo>
                    <a:pt x="289" y="137"/>
                  </a:lnTo>
                  <a:lnTo>
                    <a:pt x="289" y="137"/>
                  </a:lnTo>
                  <a:lnTo>
                    <a:pt x="289" y="137"/>
                  </a:lnTo>
                  <a:lnTo>
                    <a:pt x="289" y="137"/>
                  </a:lnTo>
                  <a:lnTo>
                    <a:pt x="287" y="140"/>
                  </a:lnTo>
                  <a:lnTo>
                    <a:pt x="287" y="140"/>
                  </a:lnTo>
                  <a:lnTo>
                    <a:pt x="284" y="140"/>
                  </a:lnTo>
                  <a:lnTo>
                    <a:pt x="282" y="142"/>
                  </a:lnTo>
                  <a:lnTo>
                    <a:pt x="282" y="142"/>
                  </a:lnTo>
                  <a:lnTo>
                    <a:pt x="282" y="142"/>
                  </a:lnTo>
                  <a:lnTo>
                    <a:pt x="282" y="144"/>
                  </a:lnTo>
                  <a:lnTo>
                    <a:pt x="282" y="144"/>
                  </a:lnTo>
                  <a:close/>
                  <a:moveTo>
                    <a:pt x="291" y="135"/>
                  </a:moveTo>
                  <a:lnTo>
                    <a:pt x="291" y="137"/>
                  </a:lnTo>
                  <a:lnTo>
                    <a:pt x="291" y="137"/>
                  </a:lnTo>
                  <a:lnTo>
                    <a:pt x="294" y="140"/>
                  </a:lnTo>
                  <a:lnTo>
                    <a:pt x="294" y="137"/>
                  </a:lnTo>
                  <a:lnTo>
                    <a:pt x="296" y="135"/>
                  </a:lnTo>
                  <a:lnTo>
                    <a:pt x="298" y="135"/>
                  </a:lnTo>
                  <a:lnTo>
                    <a:pt x="298" y="132"/>
                  </a:lnTo>
                  <a:lnTo>
                    <a:pt x="301" y="130"/>
                  </a:lnTo>
                  <a:lnTo>
                    <a:pt x="301" y="128"/>
                  </a:lnTo>
                  <a:lnTo>
                    <a:pt x="301" y="128"/>
                  </a:lnTo>
                  <a:lnTo>
                    <a:pt x="301" y="128"/>
                  </a:lnTo>
                  <a:lnTo>
                    <a:pt x="301" y="125"/>
                  </a:lnTo>
                  <a:lnTo>
                    <a:pt x="301" y="128"/>
                  </a:lnTo>
                  <a:lnTo>
                    <a:pt x="298" y="128"/>
                  </a:lnTo>
                  <a:lnTo>
                    <a:pt x="298" y="130"/>
                  </a:lnTo>
                  <a:lnTo>
                    <a:pt x="298" y="128"/>
                  </a:lnTo>
                  <a:lnTo>
                    <a:pt x="296" y="130"/>
                  </a:lnTo>
                  <a:lnTo>
                    <a:pt x="296" y="132"/>
                  </a:lnTo>
                  <a:lnTo>
                    <a:pt x="294" y="132"/>
                  </a:lnTo>
                  <a:lnTo>
                    <a:pt x="294" y="132"/>
                  </a:lnTo>
                  <a:lnTo>
                    <a:pt x="294" y="132"/>
                  </a:lnTo>
                  <a:lnTo>
                    <a:pt x="294" y="132"/>
                  </a:lnTo>
                  <a:lnTo>
                    <a:pt x="294" y="132"/>
                  </a:lnTo>
                  <a:lnTo>
                    <a:pt x="294" y="132"/>
                  </a:lnTo>
                  <a:lnTo>
                    <a:pt x="294" y="132"/>
                  </a:lnTo>
                  <a:lnTo>
                    <a:pt x="291" y="132"/>
                  </a:lnTo>
                  <a:lnTo>
                    <a:pt x="291" y="135"/>
                  </a:lnTo>
                  <a:lnTo>
                    <a:pt x="291" y="132"/>
                  </a:lnTo>
                  <a:lnTo>
                    <a:pt x="291" y="135"/>
                  </a:lnTo>
                  <a:lnTo>
                    <a:pt x="291" y="135"/>
                  </a:lnTo>
                  <a:lnTo>
                    <a:pt x="289" y="135"/>
                  </a:lnTo>
                  <a:lnTo>
                    <a:pt x="291" y="135"/>
                  </a:lnTo>
                  <a:lnTo>
                    <a:pt x="291" y="135"/>
                  </a:lnTo>
                  <a:close/>
                  <a:moveTo>
                    <a:pt x="282" y="177"/>
                  </a:moveTo>
                  <a:lnTo>
                    <a:pt x="284" y="175"/>
                  </a:lnTo>
                  <a:lnTo>
                    <a:pt x="284" y="173"/>
                  </a:lnTo>
                  <a:lnTo>
                    <a:pt x="282" y="173"/>
                  </a:lnTo>
                  <a:lnTo>
                    <a:pt x="282" y="173"/>
                  </a:lnTo>
                  <a:lnTo>
                    <a:pt x="279" y="175"/>
                  </a:lnTo>
                  <a:lnTo>
                    <a:pt x="279" y="177"/>
                  </a:lnTo>
                  <a:lnTo>
                    <a:pt x="277" y="177"/>
                  </a:lnTo>
                  <a:lnTo>
                    <a:pt x="279" y="182"/>
                  </a:lnTo>
                  <a:lnTo>
                    <a:pt x="282" y="177"/>
                  </a:lnTo>
                  <a:lnTo>
                    <a:pt x="282" y="177"/>
                  </a:lnTo>
                  <a:close/>
                  <a:moveTo>
                    <a:pt x="577" y="487"/>
                  </a:moveTo>
                  <a:lnTo>
                    <a:pt x="577" y="485"/>
                  </a:lnTo>
                  <a:lnTo>
                    <a:pt x="573" y="476"/>
                  </a:lnTo>
                  <a:lnTo>
                    <a:pt x="573" y="469"/>
                  </a:lnTo>
                  <a:lnTo>
                    <a:pt x="573" y="466"/>
                  </a:lnTo>
                  <a:lnTo>
                    <a:pt x="570" y="466"/>
                  </a:lnTo>
                  <a:lnTo>
                    <a:pt x="568" y="464"/>
                  </a:lnTo>
                  <a:lnTo>
                    <a:pt x="568" y="464"/>
                  </a:lnTo>
                  <a:lnTo>
                    <a:pt x="566" y="461"/>
                  </a:lnTo>
                  <a:lnTo>
                    <a:pt x="563" y="457"/>
                  </a:lnTo>
                  <a:lnTo>
                    <a:pt x="563" y="457"/>
                  </a:lnTo>
                  <a:lnTo>
                    <a:pt x="563" y="457"/>
                  </a:lnTo>
                  <a:lnTo>
                    <a:pt x="563" y="454"/>
                  </a:lnTo>
                  <a:lnTo>
                    <a:pt x="563" y="454"/>
                  </a:lnTo>
                  <a:lnTo>
                    <a:pt x="563" y="452"/>
                  </a:lnTo>
                  <a:lnTo>
                    <a:pt x="566" y="450"/>
                  </a:lnTo>
                  <a:lnTo>
                    <a:pt x="566" y="452"/>
                  </a:lnTo>
                  <a:lnTo>
                    <a:pt x="566" y="454"/>
                  </a:lnTo>
                  <a:lnTo>
                    <a:pt x="566" y="457"/>
                  </a:lnTo>
                  <a:lnTo>
                    <a:pt x="568" y="459"/>
                  </a:lnTo>
                  <a:lnTo>
                    <a:pt x="570" y="461"/>
                  </a:lnTo>
                  <a:lnTo>
                    <a:pt x="573" y="461"/>
                  </a:lnTo>
                  <a:lnTo>
                    <a:pt x="575" y="464"/>
                  </a:lnTo>
                  <a:lnTo>
                    <a:pt x="575" y="469"/>
                  </a:lnTo>
                  <a:lnTo>
                    <a:pt x="577" y="471"/>
                  </a:lnTo>
                  <a:lnTo>
                    <a:pt x="580" y="483"/>
                  </a:lnTo>
                  <a:lnTo>
                    <a:pt x="580" y="485"/>
                  </a:lnTo>
                  <a:lnTo>
                    <a:pt x="580" y="490"/>
                  </a:lnTo>
                  <a:lnTo>
                    <a:pt x="580" y="495"/>
                  </a:lnTo>
                  <a:lnTo>
                    <a:pt x="580" y="499"/>
                  </a:lnTo>
                  <a:lnTo>
                    <a:pt x="580" y="502"/>
                  </a:lnTo>
                  <a:lnTo>
                    <a:pt x="580" y="504"/>
                  </a:lnTo>
                  <a:lnTo>
                    <a:pt x="575" y="516"/>
                  </a:lnTo>
                  <a:lnTo>
                    <a:pt x="575" y="518"/>
                  </a:lnTo>
                  <a:lnTo>
                    <a:pt x="575" y="521"/>
                  </a:lnTo>
                  <a:lnTo>
                    <a:pt x="577" y="523"/>
                  </a:lnTo>
                  <a:lnTo>
                    <a:pt x="577" y="521"/>
                  </a:lnTo>
                  <a:lnTo>
                    <a:pt x="580" y="514"/>
                  </a:lnTo>
                  <a:lnTo>
                    <a:pt x="582" y="509"/>
                  </a:lnTo>
                  <a:lnTo>
                    <a:pt x="582" y="509"/>
                  </a:lnTo>
                  <a:lnTo>
                    <a:pt x="587" y="506"/>
                  </a:lnTo>
                  <a:lnTo>
                    <a:pt x="589" y="504"/>
                  </a:lnTo>
                  <a:lnTo>
                    <a:pt x="594" y="504"/>
                  </a:lnTo>
                  <a:lnTo>
                    <a:pt x="592" y="504"/>
                  </a:lnTo>
                  <a:lnTo>
                    <a:pt x="589" y="502"/>
                  </a:lnTo>
                  <a:lnTo>
                    <a:pt x="589" y="502"/>
                  </a:lnTo>
                  <a:lnTo>
                    <a:pt x="589" y="499"/>
                  </a:lnTo>
                  <a:lnTo>
                    <a:pt x="592" y="499"/>
                  </a:lnTo>
                  <a:lnTo>
                    <a:pt x="592" y="499"/>
                  </a:lnTo>
                  <a:lnTo>
                    <a:pt x="592" y="499"/>
                  </a:lnTo>
                  <a:lnTo>
                    <a:pt x="592" y="497"/>
                  </a:lnTo>
                  <a:lnTo>
                    <a:pt x="594" y="495"/>
                  </a:lnTo>
                  <a:lnTo>
                    <a:pt x="596" y="490"/>
                  </a:lnTo>
                  <a:lnTo>
                    <a:pt x="596" y="487"/>
                  </a:lnTo>
                  <a:lnTo>
                    <a:pt x="599" y="487"/>
                  </a:lnTo>
                  <a:lnTo>
                    <a:pt x="601" y="487"/>
                  </a:lnTo>
                  <a:lnTo>
                    <a:pt x="601" y="485"/>
                  </a:lnTo>
                  <a:lnTo>
                    <a:pt x="601" y="483"/>
                  </a:lnTo>
                  <a:lnTo>
                    <a:pt x="601" y="483"/>
                  </a:lnTo>
                  <a:lnTo>
                    <a:pt x="601" y="480"/>
                  </a:lnTo>
                  <a:lnTo>
                    <a:pt x="601" y="480"/>
                  </a:lnTo>
                  <a:lnTo>
                    <a:pt x="601" y="480"/>
                  </a:lnTo>
                  <a:lnTo>
                    <a:pt x="601" y="480"/>
                  </a:lnTo>
                  <a:lnTo>
                    <a:pt x="601" y="478"/>
                  </a:lnTo>
                  <a:lnTo>
                    <a:pt x="601" y="478"/>
                  </a:lnTo>
                  <a:lnTo>
                    <a:pt x="599" y="478"/>
                  </a:lnTo>
                  <a:lnTo>
                    <a:pt x="599" y="478"/>
                  </a:lnTo>
                  <a:lnTo>
                    <a:pt x="599" y="478"/>
                  </a:lnTo>
                  <a:lnTo>
                    <a:pt x="599" y="476"/>
                  </a:lnTo>
                  <a:lnTo>
                    <a:pt x="596" y="473"/>
                  </a:lnTo>
                  <a:lnTo>
                    <a:pt x="592" y="471"/>
                  </a:lnTo>
                  <a:lnTo>
                    <a:pt x="592" y="471"/>
                  </a:lnTo>
                  <a:lnTo>
                    <a:pt x="592" y="469"/>
                  </a:lnTo>
                  <a:lnTo>
                    <a:pt x="596" y="466"/>
                  </a:lnTo>
                  <a:lnTo>
                    <a:pt x="601" y="461"/>
                  </a:lnTo>
                  <a:lnTo>
                    <a:pt x="606" y="457"/>
                  </a:lnTo>
                  <a:lnTo>
                    <a:pt x="608" y="452"/>
                  </a:lnTo>
                  <a:lnTo>
                    <a:pt x="611" y="452"/>
                  </a:lnTo>
                  <a:lnTo>
                    <a:pt x="608" y="450"/>
                  </a:lnTo>
                  <a:lnTo>
                    <a:pt x="606" y="447"/>
                  </a:lnTo>
                  <a:lnTo>
                    <a:pt x="606" y="445"/>
                  </a:lnTo>
                  <a:lnTo>
                    <a:pt x="603" y="443"/>
                  </a:lnTo>
                  <a:lnTo>
                    <a:pt x="601" y="440"/>
                  </a:lnTo>
                  <a:lnTo>
                    <a:pt x="601" y="435"/>
                  </a:lnTo>
                  <a:lnTo>
                    <a:pt x="601" y="431"/>
                  </a:lnTo>
                  <a:lnTo>
                    <a:pt x="599" y="424"/>
                  </a:lnTo>
                  <a:lnTo>
                    <a:pt x="599" y="419"/>
                  </a:lnTo>
                  <a:lnTo>
                    <a:pt x="596" y="412"/>
                  </a:lnTo>
                  <a:lnTo>
                    <a:pt x="596" y="407"/>
                  </a:lnTo>
                  <a:lnTo>
                    <a:pt x="596" y="402"/>
                  </a:lnTo>
                  <a:lnTo>
                    <a:pt x="594" y="395"/>
                  </a:lnTo>
                  <a:lnTo>
                    <a:pt x="594" y="390"/>
                  </a:lnTo>
                  <a:lnTo>
                    <a:pt x="592" y="386"/>
                  </a:lnTo>
                  <a:lnTo>
                    <a:pt x="592" y="379"/>
                  </a:lnTo>
                  <a:lnTo>
                    <a:pt x="589" y="374"/>
                  </a:lnTo>
                  <a:lnTo>
                    <a:pt x="589" y="369"/>
                  </a:lnTo>
                  <a:lnTo>
                    <a:pt x="589" y="362"/>
                  </a:lnTo>
                  <a:lnTo>
                    <a:pt x="587" y="357"/>
                  </a:lnTo>
                  <a:lnTo>
                    <a:pt x="587" y="350"/>
                  </a:lnTo>
                  <a:lnTo>
                    <a:pt x="582" y="348"/>
                  </a:lnTo>
                  <a:lnTo>
                    <a:pt x="582" y="345"/>
                  </a:lnTo>
                  <a:lnTo>
                    <a:pt x="585" y="343"/>
                  </a:lnTo>
                  <a:lnTo>
                    <a:pt x="585" y="334"/>
                  </a:lnTo>
                  <a:lnTo>
                    <a:pt x="585" y="315"/>
                  </a:lnTo>
                  <a:lnTo>
                    <a:pt x="585" y="305"/>
                  </a:lnTo>
                  <a:lnTo>
                    <a:pt x="585" y="296"/>
                  </a:lnTo>
                  <a:lnTo>
                    <a:pt x="585" y="286"/>
                  </a:lnTo>
                  <a:lnTo>
                    <a:pt x="585" y="277"/>
                  </a:lnTo>
                  <a:lnTo>
                    <a:pt x="587" y="270"/>
                  </a:lnTo>
                  <a:lnTo>
                    <a:pt x="587" y="265"/>
                  </a:lnTo>
                  <a:lnTo>
                    <a:pt x="587" y="263"/>
                  </a:lnTo>
                  <a:lnTo>
                    <a:pt x="585" y="260"/>
                  </a:lnTo>
                  <a:lnTo>
                    <a:pt x="582" y="258"/>
                  </a:lnTo>
                  <a:lnTo>
                    <a:pt x="582" y="253"/>
                  </a:lnTo>
                  <a:lnTo>
                    <a:pt x="582" y="251"/>
                  </a:lnTo>
                  <a:lnTo>
                    <a:pt x="582" y="248"/>
                  </a:lnTo>
                  <a:lnTo>
                    <a:pt x="582" y="248"/>
                  </a:lnTo>
                  <a:lnTo>
                    <a:pt x="582" y="246"/>
                  </a:lnTo>
                  <a:lnTo>
                    <a:pt x="580" y="241"/>
                  </a:lnTo>
                  <a:lnTo>
                    <a:pt x="580" y="237"/>
                  </a:lnTo>
                  <a:lnTo>
                    <a:pt x="577" y="232"/>
                  </a:lnTo>
                  <a:lnTo>
                    <a:pt x="577" y="225"/>
                  </a:lnTo>
                  <a:lnTo>
                    <a:pt x="575" y="218"/>
                  </a:lnTo>
                  <a:lnTo>
                    <a:pt x="573" y="203"/>
                  </a:lnTo>
                  <a:lnTo>
                    <a:pt x="570" y="196"/>
                  </a:lnTo>
                  <a:lnTo>
                    <a:pt x="568" y="189"/>
                  </a:lnTo>
                  <a:lnTo>
                    <a:pt x="568" y="182"/>
                  </a:lnTo>
                  <a:lnTo>
                    <a:pt x="566" y="177"/>
                  </a:lnTo>
                  <a:lnTo>
                    <a:pt x="566" y="175"/>
                  </a:lnTo>
                  <a:lnTo>
                    <a:pt x="566" y="173"/>
                  </a:lnTo>
                  <a:lnTo>
                    <a:pt x="566" y="170"/>
                  </a:lnTo>
                  <a:lnTo>
                    <a:pt x="563" y="168"/>
                  </a:lnTo>
                  <a:lnTo>
                    <a:pt x="563" y="168"/>
                  </a:lnTo>
                  <a:lnTo>
                    <a:pt x="563" y="168"/>
                  </a:lnTo>
                  <a:lnTo>
                    <a:pt x="561" y="168"/>
                  </a:lnTo>
                  <a:lnTo>
                    <a:pt x="561" y="166"/>
                  </a:lnTo>
                  <a:lnTo>
                    <a:pt x="559" y="163"/>
                  </a:lnTo>
                  <a:lnTo>
                    <a:pt x="559" y="161"/>
                  </a:lnTo>
                  <a:lnTo>
                    <a:pt x="556" y="161"/>
                  </a:lnTo>
                  <a:lnTo>
                    <a:pt x="556" y="161"/>
                  </a:lnTo>
                  <a:lnTo>
                    <a:pt x="554" y="161"/>
                  </a:lnTo>
                  <a:lnTo>
                    <a:pt x="554" y="161"/>
                  </a:lnTo>
                  <a:lnTo>
                    <a:pt x="554" y="161"/>
                  </a:lnTo>
                  <a:lnTo>
                    <a:pt x="554" y="161"/>
                  </a:lnTo>
                  <a:lnTo>
                    <a:pt x="551" y="163"/>
                  </a:lnTo>
                  <a:lnTo>
                    <a:pt x="551" y="163"/>
                  </a:lnTo>
                  <a:lnTo>
                    <a:pt x="551" y="163"/>
                  </a:lnTo>
                  <a:lnTo>
                    <a:pt x="551" y="163"/>
                  </a:lnTo>
                  <a:lnTo>
                    <a:pt x="551" y="166"/>
                  </a:lnTo>
                  <a:lnTo>
                    <a:pt x="551" y="168"/>
                  </a:lnTo>
                  <a:lnTo>
                    <a:pt x="551" y="168"/>
                  </a:lnTo>
                  <a:lnTo>
                    <a:pt x="551" y="168"/>
                  </a:lnTo>
                  <a:lnTo>
                    <a:pt x="551" y="168"/>
                  </a:lnTo>
                  <a:lnTo>
                    <a:pt x="549" y="170"/>
                  </a:lnTo>
                  <a:lnTo>
                    <a:pt x="549" y="170"/>
                  </a:lnTo>
                  <a:lnTo>
                    <a:pt x="549" y="170"/>
                  </a:lnTo>
                  <a:lnTo>
                    <a:pt x="549" y="170"/>
                  </a:lnTo>
                  <a:lnTo>
                    <a:pt x="547" y="168"/>
                  </a:lnTo>
                  <a:lnTo>
                    <a:pt x="547" y="168"/>
                  </a:lnTo>
                  <a:lnTo>
                    <a:pt x="547" y="166"/>
                  </a:lnTo>
                  <a:lnTo>
                    <a:pt x="547" y="163"/>
                  </a:lnTo>
                  <a:lnTo>
                    <a:pt x="547" y="161"/>
                  </a:lnTo>
                  <a:lnTo>
                    <a:pt x="547" y="161"/>
                  </a:lnTo>
                  <a:lnTo>
                    <a:pt x="547" y="149"/>
                  </a:lnTo>
                  <a:lnTo>
                    <a:pt x="547" y="147"/>
                  </a:lnTo>
                  <a:lnTo>
                    <a:pt x="547" y="147"/>
                  </a:lnTo>
                  <a:lnTo>
                    <a:pt x="547" y="144"/>
                  </a:lnTo>
                  <a:lnTo>
                    <a:pt x="547" y="142"/>
                  </a:lnTo>
                  <a:lnTo>
                    <a:pt x="544" y="142"/>
                  </a:lnTo>
                  <a:lnTo>
                    <a:pt x="542" y="140"/>
                  </a:lnTo>
                  <a:lnTo>
                    <a:pt x="542" y="140"/>
                  </a:lnTo>
                  <a:lnTo>
                    <a:pt x="542" y="137"/>
                  </a:lnTo>
                  <a:lnTo>
                    <a:pt x="542" y="135"/>
                  </a:lnTo>
                  <a:lnTo>
                    <a:pt x="542" y="135"/>
                  </a:lnTo>
                  <a:lnTo>
                    <a:pt x="542" y="132"/>
                  </a:lnTo>
                  <a:lnTo>
                    <a:pt x="540" y="132"/>
                  </a:lnTo>
                  <a:lnTo>
                    <a:pt x="540" y="130"/>
                  </a:lnTo>
                  <a:lnTo>
                    <a:pt x="537" y="128"/>
                  </a:lnTo>
                  <a:lnTo>
                    <a:pt x="537" y="125"/>
                  </a:lnTo>
                  <a:lnTo>
                    <a:pt x="535" y="121"/>
                  </a:lnTo>
                  <a:lnTo>
                    <a:pt x="535" y="118"/>
                  </a:lnTo>
                  <a:lnTo>
                    <a:pt x="535" y="116"/>
                  </a:lnTo>
                  <a:lnTo>
                    <a:pt x="535" y="116"/>
                  </a:lnTo>
                  <a:lnTo>
                    <a:pt x="535" y="116"/>
                  </a:lnTo>
                  <a:lnTo>
                    <a:pt x="533" y="116"/>
                  </a:lnTo>
                  <a:lnTo>
                    <a:pt x="533" y="116"/>
                  </a:lnTo>
                  <a:lnTo>
                    <a:pt x="533" y="118"/>
                  </a:lnTo>
                  <a:lnTo>
                    <a:pt x="530" y="114"/>
                  </a:lnTo>
                  <a:lnTo>
                    <a:pt x="530" y="99"/>
                  </a:lnTo>
                  <a:lnTo>
                    <a:pt x="528" y="97"/>
                  </a:lnTo>
                  <a:lnTo>
                    <a:pt x="530" y="95"/>
                  </a:lnTo>
                  <a:lnTo>
                    <a:pt x="535" y="87"/>
                  </a:lnTo>
                  <a:lnTo>
                    <a:pt x="535" y="85"/>
                  </a:lnTo>
                  <a:lnTo>
                    <a:pt x="533" y="83"/>
                  </a:lnTo>
                  <a:lnTo>
                    <a:pt x="533" y="83"/>
                  </a:lnTo>
                  <a:lnTo>
                    <a:pt x="533" y="78"/>
                  </a:lnTo>
                  <a:lnTo>
                    <a:pt x="530" y="76"/>
                  </a:lnTo>
                  <a:lnTo>
                    <a:pt x="530" y="73"/>
                  </a:lnTo>
                  <a:lnTo>
                    <a:pt x="528" y="73"/>
                  </a:lnTo>
                  <a:lnTo>
                    <a:pt x="528" y="73"/>
                  </a:lnTo>
                  <a:lnTo>
                    <a:pt x="528" y="66"/>
                  </a:lnTo>
                  <a:lnTo>
                    <a:pt x="525" y="66"/>
                  </a:lnTo>
                  <a:lnTo>
                    <a:pt x="525" y="66"/>
                  </a:lnTo>
                  <a:lnTo>
                    <a:pt x="525" y="69"/>
                  </a:lnTo>
                  <a:lnTo>
                    <a:pt x="525" y="71"/>
                  </a:lnTo>
                  <a:lnTo>
                    <a:pt x="525" y="73"/>
                  </a:lnTo>
                  <a:lnTo>
                    <a:pt x="525" y="71"/>
                  </a:lnTo>
                  <a:lnTo>
                    <a:pt x="523" y="69"/>
                  </a:lnTo>
                  <a:lnTo>
                    <a:pt x="523" y="69"/>
                  </a:lnTo>
                  <a:lnTo>
                    <a:pt x="525" y="66"/>
                  </a:lnTo>
                  <a:lnTo>
                    <a:pt x="525" y="64"/>
                  </a:lnTo>
                  <a:lnTo>
                    <a:pt x="523" y="64"/>
                  </a:lnTo>
                  <a:lnTo>
                    <a:pt x="521" y="61"/>
                  </a:lnTo>
                  <a:lnTo>
                    <a:pt x="523" y="59"/>
                  </a:lnTo>
                  <a:lnTo>
                    <a:pt x="523" y="57"/>
                  </a:lnTo>
                  <a:lnTo>
                    <a:pt x="521" y="54"/>
                  </a:lnTo>
                  <a:lnTo>
                    <a:pt x="521" y="54"/>
                  </a:lnTo>
                  <a:lnTo>
                    <a:pt x="518" y="54"/>
                  </a:lnTo>
                  <a:lnTo>
                    <a:pt x="518" y="52"/>
                  </a:lnTo>
                  <a:lnTo>
                    <a:pt x="516" y="50"/>
                  </a:lnTo>
                  <a:lnTo>
                    <a:pt x="516" y="47"/>
                  </a:lnTo>
                  <a:lnTo>
                    <a:pt x="516" y="47"/>
                  </a:lnTo>
                  <a:lnTo>
                    <a:pt x="516" y="47"/>
                  </a:lnTo>
                  <a:lnTo>
                    <a:pt x="516" y="47"/>
                  </a:lnTo>
                  <a:lnTo>
                    <a:pt x="516" y="45"/>
                  </a:lnTo>
                  <a:lnTo>
                    <a:pt x="514" y="45"/>
                  </a:lnTo>
                  <a:lnTo>
                    <a:pt x="516" y="43"/>
                  </a:lnTo>
                  <a:lnTo>
                    <a:pt x="516" y="40"/>
                  </a:lnTo>
                  <a:lnTo>
                    <a:pt x="514" y="38"/>
                  </a:lnTo>
                  <a:lnTo>
                    <a:pt x="514" y="35"/>
                  </a:lnTo>
                  <a:lnTo>
                    <a:pt x="514" y="35"/>
                  </a:lnTo>
                  <a:lnTo>
                    <a:pt x="516" y="35"/>
                  </a:lnTo>
                  <a:lnTo>
                    <a:pt x="516" y="35"/>
                  </a:lnTo>
                  <a:lnTo>
                    <a:pt x="518" y="38"/>
                  </a:lnTo>
                  <a:lnTo>
                    <a:pt x="518" y="38"/>
                  </a:lnTo>
                  <a:lnTo>
                    <a:pt x="518" y="35"/>
                  </a:lnTo>
                  <a:lnTo>
                    <a:pt x="518" y="35"/>
                  </a:lnTo>
                  <a:lnTo>
                    <a:pt x="518" y="33"/>
                  </a:lnTo>
                  <a:lnTo>
                    <a:pt x="516" y="33"/>
                  </a:lnTo>
                  <a:lnTo>
                    <a:pt x="516" y="33"/>
                  </a:lnTo>
                  <a:lnTo>
                    <a:pt x="514" y="31"/>
                  </a:lnTo>
                  <a:lnTo>
                    <a:pt x="514" y="31"/>
                  </a:lnTo>
                  <a:lnTo>
                    <a:pt x="514" y="31"/>
                  </a:lnTo>
                  <a:lnTo>
                    <a:pt x="514" y="28"/>
                  </a:lnTo>
                  <a:lnTo>
                    <a:pt x="516" y="28"/>
                  </a:lnTo>
                  <a:lnTo>
                    <a:pt x="516" y="28"/>
                  </a:lnTo>
                  <a:lnTo>
                    <a:pt x="516" y="28"/>
                  </a:lnTo>
                  <a:lnTo>
                    <a:pt x="516" y="26"/>
                  </a:lnTo>
                  <a:lnTo>
                    <a:pt x="516" y="24"/>
                  </a:lnTo>
                  <a:lnTo>
                    <a:pt x="516" y="24"/>
                  </a:lnTo>
                  <a:lnTo>
                    <a:pt x="514" y="21"/>
                  </a:lnTo>
                  <a:lnTo>
                    <a:pt x="514" y="21"/>
                  </a:lnTo>
                  <a:lnTo>
                    <a:pt x="514" y="19"/>
                  </a:lnTo>
                  <a:lnTo>
                    <a:pt x="514" y="16"/>
                  </a:lnTo>
                  <a:lnTo>
                    <a:pt x="514" y="12"/>
                  </a:lnTo>
                  <a:lnTo>
                    <a:pt x="511" y="9"/>
                  </a:lnTo>
                  <a:lnTo>
                    <a:pt x="511" y="7"/>
                  </a:lnTo>
                  <a:lnTo>
                    <a:pt x="511" y="7"/>
                  </a:lnTo>
                  <a:lnTo>
                    <a:pt x="514" y="7"/>
                  </a:lnTo>
                  <a:lnTo>
                    <a:pt x="514" y="7"/>
                  </a:lnTo>
                  <a:lnTo>
                    <a:pt x="514" y="5"/>
                  </a:lnTo>
                  <a:lnTo>
                    <a:pt x="514" y="5"/>
                  </a:lnTo>
                  <a:lnTo>
                    <a:pt x="514" y="2"/>
                  </a:lnTo>
                  <a:lnTo>
                    <a:pt x="511" y="0"/>
                  </a:lnTo>
                  <a:lnTo>
                    <a:pt x="511" y="0"/>
                  </a:lnTo>
                  <a:lnTo>
                    <a:pt x="509" y="0"/>
                  </a:lnTo>
                  <a:lnTo>
                    <a:pt x="499" y="2"/>
                  </a:lnTo>
                  <a:lnTo>
                    <a:pt x="490" y="5"/>
                  </a:lnTo>
                  <a:lnTo>
                    <a:pt x="483" y="7"/>
                  </a:lnTo>
                  <a:lnTo>
                    <a:pt x="473" y="9"/>
                  </a:lnTo>
                  <a:lnTo>
                    <a:pt x="464" y="12"/>
                  </a:lnTo>
                  <a:lnTo>
                    <a:pt x="454" y="14"/>
                  </a:lnTo>
                  <a:lnTo>
                    <a:pt x="447" y="16"/>
                  </a:lnTo>
                  <a:lnTo>
                    <a:pt x="438" y="19"/>
                  </a:lnTo>
                  <a:lnTo>
                    <a:pt x="428" y="21"/>
                  </a:lnTo>
                  <a:lnTo>
                    <a:pt x="419" y="24"/>
                  </a:lnTo>
                  <a:lnTo>
                    <a:pt x="412" y="24"/>
                  </a:lnTo>
                  <a:lnTo>
                    <a:pt x="402" y="26"/>
                  </a:lnTo>
                  <a:lnTo>
                    <a:pt x="393" y="28"/>
                  </a:lnTo>
                  <a:lnTo>
                    <a:pt x="393" y="28"/>
                  </a:lnTo>
                  <a:lnTo>
                    <a:pt x="391" y="31"/>
                  </a:lnTo>
                  <a:lnTo>
                    <a:pt x="379" y="31"/>
                  </a:lnTo>
                  <a:lnTo>
                    <a:pt x="376" y="31"/>
                  </a:lnTo>
                  <a:lnTo>
                    <a:pt x="374" y="33"/>
                  </a:lnTo>
                  <a:lnTo>
                    <a:pt x="372" y="35"/>
                  </a:lnTo>
                  <a:lnTo>
                    <a:pt x="367" y="38"/>
                  </a:lnTo>
                  <a:lnTo>
                    <a:pt x="367" y="40"/>
                  </a:lnTo>
                  <a:lnTo>
                    <a:pt x="362" y="43"/>
                  </a:lnTo>
                  <a:lnTo>
                    <a:pt x="362" y="45"/>
                  </a:lnTo>
                  <a:lnTo>
                    <a:pt x="357" y="47"/>
                  </a:lnTo>
                  <a:lnTo>
                    <a:pt x="346" y="57"/>
                  </a:lnTo>
                  <a:lnTo>
                    <a:pt x="341" y="64"/>
                  </a:lnTo>
                  <a:lnTo>
                    <a:pt x="334" y="76"/>
                  </a:lnTo>
                  <a:lnTo>
                    <a:pt x="324" y="87"/>
                  </a:lnTo>
                  <a:lnTo>
                    <a:pt x="315" y="99"/>
                  </a:lnTo>
                  <a:lnTo>
                    <a:pt x="313" y="106"/>
                  </a:lnTo>
                  <a:lnTo>
                    <a:pt x="310" y="111"/>
                  </a:lnTo>
                  <a:lnTo>
                    <a:pt x="310" y="111"/>
                  </a:lnTo>
                  <a:lnTo>
                    <a:pt x="310" y="111"/>
                  </a:lnTo>
                  <a:lnTo>
                    <a:pt x="310" y="111"/>
                  </a:lnTo>
                  <a:lnTo>
                    <a:pt x="313" y="114"/>
                  </a:lnTo>
                  <a:lnTo>
                    <a:pt x="313" y="116"/>
                  </a:lnTo>
                  <a:lnTo>
                    <a:pt x="313" y="118"/>
                  </a:lnTo>
                  <a:lnTo>
                    <a:pt x="308" y="123"/>
                  </a:lnTo>
                  <a:lnTo>
                    <a:pt x="308" y="123"/>
                  </a:lnTo>
                  <a:lnTo>
                    <a:pt x="308" y="123"/>
                  </a:lnTo>
                  <a:lnTo>
                    <a:pt x="308" y="125"/>
                  </a:lnTo>
                  <a:lnTo>
                    <a:pt x="308" y="125"/>
                  </a:lnTo>
                  <a:lnTo>
                    <a:pt x="305" y="125"/>
                  </a:lnTo>
                  <a:lnTo>
                    <a:pt x="303" y="128"/>
                  </a:lnTo>
                  <a:lnTo>
                    <a:pt x="301" y="130"/>
                  </a:lnTo>
                  <a:lnTo>
                    <a:pt x="301" y="130"/>
                  </a:lnTo>
                  <a:lnTo>
                    <a:pt x="291" y="142"/>
                  </a:lnTo>
                  <a:lnTo>
                    <a:pt x="282" y="151"/>
                  </a:lnTo>
                  <a:lnTo>
                    <a:pt x="268" y="166"/>
                  </a:lnTo>
                  <a:lnTo>
                    <a:pt x="268" y="166"/>
                  </a:lnTo>
                  <a:lnTo>
                    <a:pt x="268" y="170"/>
                  </a:lnTo>
                  <a:lnTo>
                    <a:pt x="270" y="170"/>
                  </a:lnTo>
                  <a:lnTo>
                    <a:pt x="272" y="170"/>
                  </a:lnTo>
                  <a:lnTo>
                    <a:pt x="272" y="170"/>
                  </a:lnTo>
                  <a:lnTo>
                    <a:pt x="275" y="173"/>
                  </a:lnTo>
                  <a:lnTo>
                    <a:pt x="275" y="173"/>
                  </a:lnTo>
                  <a:lnTo>
                    <a:pt x="275" y="175"/>
                  </a:lnTo>
                  <a:lnTo>
                    <a:pt x="275" y="175"/>
                  </a:lnTo>
                  <a:lnTo>
                    <a:pt x="275" y="175"/>
                  </a:lnTo>
                  <a:lnTo>
                    <a:pt x="277" y="175"/>
                  </a:lnTo>
                  <a:lnTo>
                    <a:pt x="277" y="175"/>
                  </a:lnTo>
                  <a:lnTo>
                    <a:pt x="277" y="173"/>
                  </a:lnTo>
                  <a:lnTo>
                    <a:pt x="277" y="170"/>
                  </a:lnTo>
                  <a:lnTo>
                    <a:pt x="282" y="168"/>
                  </a:lnTo>
                  <a:lnTo>
                    <a:pt x="284" y="168"/>
                  </a:lnTo>
                  <a:lnTo>
                    <a:pt x="287" y="168"/>
                  </a:lnTo>
                  <a:lnTo>
                    <a:pt x="289" y="168"/>
                  </a:lnTo>
                  <a:lnTo>
                    <a:pt x="289" y="170"/>
                  </a:lnTo>
                  <a:lnTo>
                    <a:pt x="289" y="170"/>
                  </a:lnTo>
                  <a:lnTo>
                    <a:pt x="289" y="170"/>
                  </a:lnTo>
                  <a:lnTo>
                    <a:pt x="289" y="170"/>
                  </a:lnTo>
                  <a:lnTo>
                    <a:pt x="289" y="170"/>
                  </a:lnTo>
                  <a:lnTo>
                    <a:pt x="289" y="170"/>
                  </a:lnTo>
                  <a:lnTo>
                    <a:pt x="291" y="168"/>
                  </a:lnTo>
                  <a:lnTo>
                    <a:pt x="291" y="170"/>
                  </a:lnTo>
                  <a:lnTo>
                    <a:pt x="289" y="173"/>
                  </a:lnTo>
                  <a:lnTo>
                    <a:pt x="289" y="175"/>
                  </a:lnTo>
                  <a:lnTo>
                    <a:pt x="287" y="175"/>
                  </a:lnTo>
                  <a:lnTo>
                    <a:pt x="284" y="177"/>
                  </a:lnTo>
                  <a:lnTo>
                    <a:pt x="284" y="180"/>
                  </a:lnTo>
                  <a:lnTo>
                    <a:pt x="284" y="180"/>
                  </a:lnTo>
                  <a:lnTo>
                    <a:pt x="291" y="177"/>
                  </a:lnTo>
                  <a:lnTo>
                    <a:pt x="294" y="177"/>
                  </a:lnTo>
                  <a:lnTo>
                    <a:pt x="294" y="175"/>
                  </a:lnTo>
                  <a:lnTo>
                    <a:pt x="296" y="173"/>
                  </a:lnTo>
                  <a:lnTo>
                    <a:pt x="298" y="173"/>
                  </a:lnTo>
                  <a:lnTo>
                    <a:pt x="298" y="175"/>
                  </a:lnTo>
                  <a:lnTo>
                    <a:pt x="298" y="175"/>
                  </a:lnTo>
                  <a:lnTo>
                    <a:pt x="298" y="177"/>
                  </a:lnTo>
                  <a:lnTo>
                    <a:pt x="296" y="180"/>
                  </a:lnTo>
                  <a:lnTo>
                    <a:pt x="294" y="180"/>
                  </a:lnTo>
                  <a:lnTo>
                    <a:pt x="294" y="182"/>
                  </a:lnTo>
                  <a:lnTo>
                    <a:pt x="291" y="182"/>
                  </a:lnTo>
                  <a:lnTo>
                    <a:pt x="294" y="185"/>
                  </a:lnTo>
                  <a:lnTo>
                    <a:pt x="294" y="187"/>
                  </a:lnTo>
                  <a:lnTo>
                    <a:pt x="291" y="189"/>
                  </a:lnTo>
                  <a:lnTo>
                    <a:pt x="289" y="192"/>
                  </a:lnTo>
                  <a:lnTo>
                    <a:pt x="287" y="194"/>
                  </a:lnTo>
                  <a:lnTo>
                    <a:pt x="284" y="194"/>
                  </a:lnTo>
                  <a:lnTo>
                    <a:pt x="284" y="192"/>
                  </a:lnTo>
                  <a:lnTo>
                    <a:pt x="287" y="189"/>
                  </a:lnTo>
                  <a:lnTo>
                    <a:pt x="282" y="192"/>
                  </a:lnTo>
                  <a:lnTo>
                    <a:pt x="279" y="194"/>
                  </a:lnTo>
                  <a:lnTo>
                    <a:pt x="279" y="196"/>
                  </a:lnTo>
                  <a:lnTo>
                    <a:pt x="279" y="196"/>
                  </a:lnTo>
                  <a:lnTo>
                    <a:pt x="282" y="196"/>
                  </a:lnTo>
                  <a:lnTo>
                    <a:pt x="284" y="199"/>
                  </a:lnTo>
                  <a:lnTo>
                    <a:pt x="284" y="199"/>
                  </a:lnTo>
                  <a:lnTo>
                    <a:pt x="287" y="199"/>
                  </a:lnTo>
                  <a:lnTo>
                    <a:pt x="287" y="199"/>
                  </a:lnTo>
                  <a:lnTo>
                    <a:pt x="287" y="201"/>
                  </a:lnTo>
                  <a:lnTo>
                    <a:pt x="287" y="201"/>
                  </a:lnTo>
                  <a:lnTo>
                    <a:pt x="287" y="201"/>
                  </a:lnTo>
                  <a:lnTo>
                    <a:pt x="289" y="203"/>
                  </a:lnTo>
                  <a:lnTo>
                    <a:pt x="291" y="208"/>
                  </a:lnTo>
                  <a:lnTo>
                    <a:pt x="291" y="208"/>
                  </a:lnTo>
                  <a:lnTo>
                    <a:pt x="291" y="211"/>
                  </a:lnTo>
                  <a:lnTo>
                    <a:pt x="291" y="213"/>
                  </a:lnTo>
                  <a:lnTo>
                    <a:pt x="294" y="218"/>
                  </a:lnTo>
                  <a:lnTo>
                    <a:pt x="294" y="220"/>
                  </a:lnTo>
                  <a:lnTo>
                    <a:pt x="294" y="218"/>
                  </a:lnTo>
                  <a:lnTo>
                    <a:pt x="294" y="215"/>
                  </a:lnTo>
                  <a:lnTo>
                    <a:pt x="296" y="215"/>
                  </a:lnTo>
                  <a:lnTo>
                    <a:pt x="296" y="215"/>
                  </a:lnTo>
                  <a:lnTo>
                    <a:pt x="294" y="222"/>
                  </a:lnTo>
                  <a:lnTo>
                    <a:pt x="294" y="225"/>
                  </a:lnTo>
                  <a:lnTo>
                    <a:pt x="298" y="227"/>
                  </a:lnTo>
                  <a:lnTo>
                    <a:pt x="296" y="227"/>
                  </a:lnTo>
                  <a:lnTo>
                    <a:pt x="294" y="234"/>
                  </a:lnTo>
                  <a:lnTo>
                    <a:pt x="291" y="234"/>
                  </a:lnTo>
                  <a:lnTo>
                    <a:pt x="287" y="237"/>
                  </a:lnTo>
                  <a:lnTo>
                    <a:pt x="284" y="237"/>
                  </a:lnTo>
                  <a:lnTo>
                    <a:pt x="279" y="237"/>
                  </a:lnTo>
                  <a:lnTo>
                    <a:pt x="277" y="237"/>
                  </a:lnTo>
                  <a:lnTo>
                    <a:pt x="275" y="244"/>
                  </a:lnTo>
                  <a:lnTo>
                    <a:pt x="272" y="244"/>
                  </a:lnTo>
                  <a:lnTo>
                    <a:pt x="263" y="251"/>
                  </a:lnTo>
                  <a:lnTo>
                    <a:pt x="261" y="253"/>
                  </a:lnTo>
                  <a:lnTo>
                    <a:pt x="258" y="258"/>
                  </a:lnTo>
                  <a:lnTo>
                    <a:pt x="256" y="265"/>
                  </a:lnTo>
                  <a:lnTo>
                    <a:pt x="253" y="265"/>
                  </a:lnTo>
                  <a:lnTo>
                    <a:pt x="251" y="265"/>
                  </a:lnTo>
                  <a:lnTo>
                    <a:pt x="251" y="267"/>
                  </a:lnTo>
                  <a:lnTo>
                    <a:pt x="251" y="267"/>
                  </a:lnTo>
                  <a:lnTo>
                    <a:pt x="246" y="270"/>
                  </a:lnTo>
                  <a:lnTo>
                    <a:pt x="237" y="274"/>
                  </a:lnTo>
                  <a:lnTo>
                    <a:pt x="237" y="274"/>
                  </a:lnTo>
                  <a:lnTo>
                    <a:pt x="237" y="277"/>
                  </a:lnTo>
                  <a:lnTo>
                    <a:pt x="237" y="277"/>
                  </a:lnTo>
                  <a:lnTo>
                    <a:pt x="237" y="277"/>
                  </a:lnTo>
                  <a:lnTo>
                    <a:pt x="237" y="279"/>
                  </a:lnTo>
                  <a:lnTo>
                    <a:pt x="237" y="279"/>
                  </a:lnTo>
                  <a:lnTo>
                    <a:pt x="237" y="279"/>
                  </a:lnTo>
                  <a:lnTo>
                    <a:pt x="237" y="279"/>
                  </a:lnTo>
                  <a:lnTo>
                    <a:pt x="237" y="282"/>
                  </a:lnTo>
                  <a:lnTo>
                    <a:pt x="234" y="282"/>
                  </a:lnTo>
                  <a:lnTo>
                    <a:pt x="234" y="282"/>
                  </a:lnTo>
                  <a:lnTo>
                    <a:pt x="232" y="279"/>
                  </a:lnTo>
                  <a:lnTo>
                    <a:pt x="232" y="279"/>
                  </a:lnTo>
                  <a:lnTo>
                    <a:pt x="232" y="279"/>
                  </a:lnTo>
                  <a:lnTo>
                    <a:pt x="232" y="277"/>
                  </a:lnTo>
                  <a:lnTo>
                    <a:pt x="197" y="284"/>
                  </a:lnTo>
                  <a:lnTo>
                    <a:pt x="194" y="286"/>
                  </a:lnTo>
                  <a:lnTo>
                    <a:pt x="182" y="291"/>
                  </a:lnTo>
                  <a:lnTo>
                    <a:pt x="178" y="293"/>
                  </a:lnTo>
                  <a:lnTo>
                    <a:pt x="175" y="291"/>
                  </a:lnTo>
                  <a:lnTo>
                    <a:pt x="166" y="286"/>
                  </a:lnTo>
                  <a:lnTo>
                    <a:pt x="166" y="286"/>
                  </a:lnTo>
                  <a:lnTo>
                    <a:pt x="164" y="286"/>
                  </a:lnTo>
                  <a:lnTo>
                    <a:pt x="164" y="286"/>
                  </a:lnTo>
                  <a:lnTo>
                    <a:pt x="161" y="284"/>
                  </a:lnTo>
                  <a:lnTo>
                    <a:pt x="128" y="286"/>
                  </a:lnTo>
                  <a:lnTo>
                    <a:pt x="116" y="289"/>
                  </a:lnTo>
                  <a:lnTo>
                    <a:pt x="102" y="291"/>
                  </a:lnTo>
                  <a:lnTo>
                    <a:pt x="76" y="301"/>
                  </a:lnTo>
                  <a:lnTo>
                    <a:pt x="69" y="305"/>
                  </a:lnTo>
                  <a:lnTo>
                    <a:pt x="59" y="308"/>
                  </a:lnTo>
                  <a:lnTo>
                    <a:pt x="50" y="315"/>
                  </a:lnTo>
                  <a:lnTo>
                    <a:pt x="43" y="317"/>
                  </a:lnTo>
                  <a:lnTo>
                    <a:pt x="45" y="319"/>
                  </a:lnTo>
                  <a:lnTo>
                    <a:pt x="48" y="329"/>
                  </a:lnTo>
                  <a:lnTo>
                    <a:pt x="48" y="331"/>
                  </a:lnTo>
                  <a:lnTo>
                    <a:pt x="48" y="331"/>
                  </a:lnTo>
                  <a:lnTo>
                    <a:pt x="48" y="334"/>
                  </a:lnTo>
                  <a:lnTo>
                    <a:pt x="45" y="334"/>
                  </a:lnTo>
                  <a:lnTo>
                    <a:pt x="45" y="336"/>
                  </a:lnTo>
                  <a:lnTo>
                    <a:pt x="48" y="338"/>
                  </a:lnTo>
                  <a:lnTo>
                    <a:pt x="48" y="338"/>
                  </a:lnTo>
                  <a:lnTo>
                    <a:pt x="50" y="338"/>
                  </a:lnTo>
                  <a:lnTo>
                    <a:pt x="62" y="338"/>
                  </a:lnTo>
                  <a:lnTo>
                    <a:pt x="64" y="341"/>
                  </a:lnTo>
                  <a:lnTo>
                    <a:pt x="64" y="343"/>
                  </a:lnTo>
                  <a:lnTo>
                    <a:pt x="62" y="348"/>
                  </a:lnTo>
                  <a:lnTo>
                    <a:pt x="62" y="350"/>
                  </a:lnTo>
                  <a:lnTo>
                    <a:pt x="62" y="350"/>
                  </a:lnTo>
                  <a:lnTo>
                    <a:pt x="64" y="353"/>
                  </a:lnTo>
                  <a:lnTo>
                    <a:pt x="64" y="353"/>
                  </a:lnTo>
                  <a:lnTo>
                    <a:pt x="67" y="357"/>
                  </a:lnTo>
                  <a:lnTo>
                    <a:pt x="67" y="360"/>
                  </a:lnTo>
                  <a:lnTo>
                    <a:pt x="69" y="362"/>
                  </a:lnTo>
                  <a:lnTo>
                    <a:pt x="71" y="364"/>
                  </a:lnTo>
                  <a:lnTo>
                    <a:pt x="71" y="364"/>
                  </a:lnTo>
                  <a:lnTo>
                    <a:pt x="71" y="367"/>
                  </a:lnTo>
                  <a:lnTo>
                    <a:pt x="71" y="372"/>
                  </a:lnTo>
                  <a:lnTo>
                    <a:pt x="71" y="374"/>
                  </a:lnTo>
                  <a:lnTo>
                    <a:pt x="69" y="374"/>
                  </a:lnTo>
                  <a:lnTo>
                    <a:pt x="69" y="376"/>
                  </a:lnTo>
                  <a:lnTo>
                    <a:pt x="62" y="381"/>
                  </a:lnTo>
                  <a:lnTo>
                    <a:pt x="59" y="383"/>
                  </a:lnTo>
                  <a:lnTo>
                    <a:pt x="57" y="388"/>
                  </a:lnTo>
                  <a:lnTo>
                    <a:pt x="55" y="393"/>
                  </a:lnTo>
                  <a:lnTo>
                    <a:pt x="55" y="395"/>
                  </a:lnTo>
                  <a:lnTo>
                    <a:pt x="52" y="395"/>
                  </a:lnTo>
                  <a:lnTo>
                    <a:pt x="52" y="395"/>
                  </a:lnTo>
                  <a:lnTo>
                    <a:pt x="52" y="400"/>
                  </a:lnTo>
                  <a:lnTo>
                    <a:pt x="50" y="402"/>
                  </a:lnTo>
                  <a:lnTo>
                    <a:pt x="50" y="402"/>
                  </a:lnTo>
                  <a:lnTo>
                    <a:pt x="50" y="402"/>
                  </a:lnTo>
                  <a:lnTo>
                    <a:pt x="43" y="407"/>
                  </a:lnTo>
                  <a:lnTo>
                    <a:pt x="43" y="409"/>
                  </a:lnTo>
                  <a:lnTo>
                    <a:pt x="38" y="414"/>
                  </a:lnTo>
                  <a:lnTo>
                    <a:pt x="33" y="416"/>
                  </a:lnTo>
                  <a:lnTo>
                    <a:pt x="33" y="416"/>
                  </a:lnTo>
                  <a:lnTo>
                    <a:pt x="31" y="416"/>
                  </a:lnTo>
                  <a:lnTo>
                    <a:pt x="31" y="419"/>
                  </a:lnTo>
                  <a:lnTo>
                    <a:pt x="31" y="419"/>
                  </a:lnTo>
                  <a:lnTo>
                    <a:pt x="29" y="421"/>
                  </a:lnTo>
                  <a:lnTo>
                    <a:pt x="24" y="428"/>
                  </a:lnTo>
                  <a:lnTo>
                    <a:pt x="22" y="433"/>
                  </a:lnTo>
                  <a:lnTo>
                    <a:pt x="19" y="433"/>
                  </a:lnTo>
                  <a:lnTo>
                    <a:pt x="17" y="435"/>
                  </a:lnTo>
                  <a:lnTo>
                    <a:pt x="12" y="440"/>
                  </a:lnTo>
                  <a:lnTo>
                    <a:pt x="5" y="445"/>
                  </a:lnTo>
                  <a:lnTo>
                    <a:pt x="3" y="447"/>
                  </a:lnTo>
                  <a:lnTo>
                    <a:pt x="3" y="450"/>
                  </a:lnTo>
                  <a:lnTo>
                    <a:pt x="0" y="450"/>
                  </a:lnTo>
                  <a:lnTo>
                    <a:pt x="0" y="450"/>
                  </a:lnTo>
                  <a:lnTo>
                    <a:pt x="3" y="454"/>
                  </a:lnTo>
                  <a:lnTo>
                    <a:pt x="3" y="457"/>
                  </a:lnTo>
                  <a:lnTo>
                    <a:pt x="3" y="461"/>
                  </a:lnTo>
                  <a:lnTo>
                    <a:pt x="3" y="464"/>
                  </a:lnTo>
                  <a:lnTo>
                    <a:pt x="5" y="469"/>
                  </a:lnTo>
                  <a:lnTo>
                    <a:pt x="5" y="471"/>
                  </a:lnTo>
                  <a:lnTo>
                    <a:pt x="5" y="476"/>
                  </a:lnTo>
                  <a:lnTo>
                    <a:pt x="7" y="478"/>
                  </a:lnTo>
                  <a:lnTo>
                    <a:pt x="7" y="483"/>
                  </a:lnTo>
                  <a:lnTo>
                    <a:pt x="10" y="483"/>
                  </a:lnTo>
                  <a:lnTo>
                    <a:pt x="24" y="480"/>
                  </a:lnTo>
                  <a:lnTo>
                    <a:pt x="36" y="478"/>
                  </a:lnTo>
                  <a:lnTo>
                    <a:pt x="48" y="476"/>
                  </a:lnTo>
                  <a:lnTo>
                    <a:pt x="62" y="473"/>
                  </a:lnTo>
                  <a:lnTo>
                    <a:pt x="74" y="471"/>
                  </a:lnTo>
                  <a:lnTo>
                    <a:pt x="85" y="469"/>
                  </a:lnTo>
                  <a:lnTo>
                    <a:pt x="100" y="466"/>
                  </a:lnTo>
                  <a:lnTo>
                    <a:pt x="111" y="461"/>
                  </a:lnTo>
                  <a:lnTo>
                    <a:pt x="123" y="459"/>
                  </a:lnTo>
                  <a:lnTo>
                    <a:pt x="138" y="457"/>
                  </a:lnTo>
                  <a:lnTo>
                    <a:pt x="149" y="454"/>
                  </a:lnTo>
                  <a:lnTo>
                    <a:pt x="161" y="452"/>
                  </a:lnTo>
                  <a:lnTo>
                    <a:pt x="175" y="450"/>
                  </a:lnTo>
                  <a:lnTo>
                    <a:pt x="187" y="447"/>
                  </a:lnTo>
                  <a:lnTo>
                    <a:pt x="199" y="445"/>
                  </a:lnTo>
                  <a:lnTo>
                    <a:pt x="213" y="443"/>
                  </a:lnTo>
                  <a:lnTo>
                    <a:pt x="225" y="440"/>
                  </a:lnTo>
                  <a:lnTo>
                    <a:pt x="237" y="438"/>
                  </a:lnTo>
                  <a:lnTo>
                    <a:pt x="251" y="435"/>
                  </a:lnTo>
                  <a:lnTo>
                    <a:pt x="263" y="433"/>
                  </a:lnTo>
                  <a:lnTo>
                    <a:pt x="275" y="428"/>
                  </a:lnTo>
                  <a:lnTo>
                    <a:pt x="289" y="426"/>
                  </a:lnTo>
                  <a:lnTo>
                    <a:pt x="301" y="424"/>
                  </a:lnTo>
                  <a:lnTo>
                    <a:pt x="313" y="421"/>
                  </a:lnTo>
                  <a:lnTo>
                    <a:pt x="327" y="419"/>
                  </a:lnTo>
                  <a:lnTo>
                    <a:pt x="339" y="416"/>
                  </a:lnTo>
                  <a:lnTo>
                    <a:pt x="350" y="414"/>
                  </a:lnTo>
                  <a:lnTo>
                    <a:pt x="365" y="409"/>
                  </a:lnTo>
                  <a:lnTo>
                    <a:pt x="376" y="407"/>
                  </a:lnTo>
                  <a:lnTo>
                    <a:pt x="388" y="405"/>
                  </a:lnTo>
                  <a:lnTo>
                    <a:pt x="402" y="402"/>
                  </a:lnTo>
                  <a:lnTo>
                    <a:pt x="414" y="400"/>
                  </a:lnTo>
                  <a:lnTo>
                    <a:pt x="417" y="398"/>
                  </a:lnTo>
                  <a:lnTo>
                    <a:pt x="417" y="398"/>
                  </a:lnTo>
                  <a:lnTo>
                    <a:pt x="417" y="400"/>
                  </a:lnTo>
                  <a:lnTo>
                    <a:pt x="419" y="402"/>
                  </a:lnTo>
                  <a:lnTo>
                    <a:pt x="424" y="402"/>
                  </a:lnTo>
                  <a:lnTo>
                    <a:pt x="426" y="402"/>
                  </a:lnTo>
                  <a:lnTo>
                    <a:pt x="426" y="405"/>
                  </a:lnTo>
                  <a:lnTo>
                    <a:pt x="428" y="407"/>
                  </a:lnTo>
                  <a:lnTo>
                    <a:pt x="428" y="409"/>
                  </a:lnTo>
                  <a:lnTo>
                    <a:pt x="431" y="412"/>
                  </a:lnTo>
                  <a:lnTo>
                    <a:pt x="436" y="409"/>
                  </a:lnTo>
                  <a:lnTo>
                    <a:pt x="436" y="409"/>
                  </a:lnTo>
                  <a:lnTo>
                    <a:pt x="438" y="409"/>
                  </a:lnTo>
                  <a:lnTo>
                    <a:pt x="443" y="412"/>
                  </a:lnTo>
                  <a:lnTo>
                    <a:pt x="443" y="412"/>
                  </a:lnTo>
                  <a:lnTo>
                    <a:pt x="445" y="412"/>
                  </a:lnTo>
                  <a:lnTo>
                    <a:pt x="445" y="414"/>
                  </a:lnTo>
                  <a:lnTo>
                    <a:pt x="445" y="414"/>
                  </a:lnTo>
                  <a:lnTo>
                    <a:pt x="445" y="416"/>
                  </a:lnTo>
                  <a:lnTo>
                    <a:pt x="445" y="419"/>
                  </a:lnTo>
                  <a:lnTo>
                    <a:pt x="447" y="419"/>
                  </a:lnTo>
                  <a:lnTo>
                    <a:pt x="450" y="419"/>
                  </a:lnTo>
                  <a:lnTo>
                    <a:pt x="450" y="421"/>
                  </a:lnTo>
                  <a:lnTo>
                    <a:pt x="450" y="424"/>
                  </a:lnTo>
                  <a:lnTo>
                    <a:pt x="450" y="424"/>
                  </a:lnTo>
                  <a:lnTo>
                    <a:pt x="450" y="426"/>
                  </a:lnTo>
                  <a:lnTo>
                    <a:pt x="452" y="428"/>
                  </a:lnTo>
                  <a:lnTo>
                    <a:pt x="452" y="433"/>
                  </a:lnTo>
                  <a:lnTo>
                    <a:pt x="452" y="438"/>
                  </a:lnTo>
                  <a:lnTo>
                    <a:pt x="454" y="440"/>
                  </a:lnTo>
                  <a:lnTo>
                    <a:pt x="454" y="440"/>
                  </a:lnTo>
                  <a:lnTo>
                    <a:pt x="462" y="450"/>
                  </a:lnTo>
                  <a:lnTo>
                    <a:pt x="464" y="450"/>
                  </a:lnTo>
                  <a:lnTo>
                    <a:pt x="466" y="452"/>
                  </a:lnTo>
                  <a:lnTo>
                    <a:pt x="469" y="452"/>
                  </a:lnTo>
                  <a:lnTo>
                    <a:pt x="471" y="452"/>
                  </a:lnTo>
                  <a:lnTo>
                    <a:pt x="473" y="454"/>
                  </a:lnTo>
                  <a:lnTo>
                    <a:pt x="473" y="454"/>
                  </a:lnTo>
                  <a:lnTo>
                    <a:pt x="476" y="454"/>
                  </a:lnTo>
                  <a:lnTo>
                    <a:pt x="480" y="452"/>
                  </a:lnTo>
                  <a:lnTo>
                    <a:pt x="483" y="454"/>
                  </a:lnTo>
                  <a:lnTo>
                    <a:pt x="485" y="454"/>
                  </a:lnTo>
                  <a:lnTo>
                    <a:pt x="485" y="454"/>
                  </a:lnTo>
                  <a:lnTo>
                    <a:pt x="485" y="454"/>
                  </a:lnTo>
                  <a:lnTo>
                    <a:pt x="488" y="452"/>
                  </a:lnTo>
                  <a:lnTo>
                    <a:pt x="488" y="454"/>
                  </a:lnTo>
                  <a:lnTo>
                    <a:pt x="488" y="454"/>
                  </a:lnTo>
                  <a:lnTo>
                    <a:pt x="490" y="457"/>
                  </a:lnTo>
                  <a:lnTo>
                    <a:pt x="490" y="457"/>
                  </a:lnTo>
                  <a:lnTo>
                    <a:pt x="492" y="459"/>
                  </a:lnTo>
                  <a:lnTo>
                    <a:pt x="495" y="461"/>
                  </a:lnTo>
                  <a:lnTo>
                    <a:pt x="504" y="464"/>
                  </a:lnTo>
                  <a:lnTo>
                    <a:pt x="514" y="469"/>
                  </a:lnTo>
                  <a:lnTo>
                    <a:pt x="525" y="471"/>
                  </a:lnTo>
                  <a:lnTo>
                    <a:pt x="535" y="476"/>
                  </a:lnTo>
                  <a:lnTo>
                    <a:pt x="547" y="478"/>
                  </a:lnTo>
                  <a:lnTo>
                    <a:pt x="556" y="480"/>
                  </a:lnTo>
                  <a:lnTo>
                    <a:pt x="568" y="485"/>
                  </a:lnTo>
                  <a:lnTo>
                    <a:pt x="577" y="487"/>
                  </a:lnTo>
                  <a:close/>
                  <a:moveTo>
                    <a:pt x="52" y="348"/>
                  </a:moveTo>
                  <a:lnTo>
                    <a:pt x="55" y="348"/>
                  </a:lnTo>
                  <a:lnTo>
                    <a:pt x="55" y="350"/>
                  </a:lnTo>
                  <a:lnTo>
                    <a:pt x="57" y="350"/>
                  </a:lnTo>
                  <a:lnTo>
                    <a:pt x="59" y="350"/>
                  </a:lnTo>
                  <a:lnTo>
                    <a:pt x="62" y="343"/>
                  </a:lnTo>
                  <a:lnTo>
                    <a:pt x="62" y="341"/>
                  </a:lnTo>
                  <a:lnTo>
                    <a:pt x="62" y="341"/>
                  </a:lnTo>
                  <a:lnTo>
                    <a:pt x="59" y="341"/>
                  </a:lnTo>
                  <a:lnTo>
                    <a:pt x="57" y="341"/>
                  </a:lnTo>
                  <a:lnTo>
                    <a:pt x="55" y="341"/>
                  </a:lnTo>
                  <a:lnTo>
                    <a:pt x="55" y="341"/>
                  </a:lnTo>
                  <a:lnTo>
                    <a:pt x="52" y="341"/>
                  </a:lnTo>
                  <a:lnTo>
                    <a:pt x="52" y="343"/>
                  </a:lnTo>
                  <a:lnTo>
                    <a:pt x="52" y="348"/>
                  </a:lnTo>
                  <a:lnTo>
                    <a:pt x="52" y="348"/>
                  </a:lnTo>
                  <a:close/>
                </a:path>
              </a:pathLst>
            </a:custGeom>
            <a:grpFill/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24">
              <a:extLst>
                <a:ext uri="{FF2B5EF4-FFF2-40B4-BE49-F238E27FC236}">
                  <a16:creationId xmlns:a16="http://schemas.microsoft.com/office/drawing/2014/main" id="{A50121B5-D69C-40D8-8D3B-69B56009EF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91441" y="1935143"/>
              <a:ext cx="159544" cy="355997"/>
            </a:xfrm>
            <a:custGeom>
              <a:avLst/>
              <a:gdLst>
                <a:gd name="T0" fmla="*/ 113 w 134"/>
                <a:gd name="T1" fmla="*/ 228 h 299"/>
                <a:gd name="T2" fmla="*/ 120 w 134"/>
                <a:gd name="T3" fmla="*/ 221 h 299"/>
                <a:gd name="T4" fmla="*/ 132 w 134"/>
                <a:gd name="T5" fmla="*/ 180 h 299"/>
                <a:gd name="T6" fmla="*/ 125 w 134"/>
                <a:gd name="T7" fmla="*/ 211 h 299"/>
                <a:gd name="T8" fmla="*/ 132 w 134"/>
                <a:gd name="T9" fmla="*/ 180 h 299"/>
                <a:gd name="T10" fmla="*/ 132 w 134"/>
                <a:gd name="T11" fmla="*/ 140 h 299"/>
                <a:gd name="T12" fmla="*/ 132 w 134"/>
                <a:gd name="T13" fmla="*/ 114 h 299"/>
                <a:gd name="T14" fmla="*/ 125 w 134"/>
                <a:gd name="T15" fmla="*/ 97 h 299"/>
                <a:gd name="T16" fmla="*/ 104 w 134"/>
                <a:gd name="T17" fmla="*/ 100 h 299"/>
                <a:gd name="T18" fmla="*/ 97 w 134"/>
                <a:gd name="T19" fmla="*/ 88 h 299"/>
                <a:gd name="T20" fmla="*/ 99 w 134"/>
                <a:gd name="T21" fmla="*/ 74 h 299"/>
                <a:gd name="T22" fmla="*/ 104 w 134"/>
                <a:gd name="T23" fmla="*/ 64 h 299"/>
                <a:gd name="T24" fmla="*/ 111 w 134"/>
                <a:gd name="T25" fmla="*/ 64 h 299"/>
                <a:gd name="T26" fmla="*/ 113 w 134"/>
                <a:gd name="T27" fmla="*/ 50 h 299"/>
                <a:gd name="T28" fmla="*/ 85 w 134"/>
                <a:gd name="T29" fmla="*/ 17 h 299"/>
                <a:gd name="T30" fmla="*/ 30 w 134"/>
                <a:gd name="T31" fmla="*/ 3 h 299"/>
                <a:gd name="T32" fmla="*/ 26 w 134"/>
                <a:gd name="T33" fmla="*/ 8 h 299"/>
                <a:gd name="T34" fmla="*/ 16 w 134"/>
                <a:gd name="T35" fmla="*/ 34 h 299"/>
                <a:gd name="T36" fmla="*/ 14 w 134"/>
                <a:gd name="T37" fmla="*/ 38 h 299"/>
                <a:gd name="T38" fmla="*/ 2 w 134"/>
                <a:gd name="T39" fmla="*/ 53 h 299"/>
                <a:gd name="T40" fmla="*/ 4 w 134"/>
                <a:gd name="T41" fmla="*/ 60 h 299"/>
                <a:gd name="T42" fmla="*/ 9 w 134"/>
                <a:gd name="T43" fmla="*/ 62 h 299"/>
                <a:gd name="T44" fmla="*/ 9 w 134"/>
                <a:gd name="T45" fmla="*/ 76 h 299"/>
                <a:gd name="T46" fmla="*/ 2 w 134"/>
                <a:gd name="T47" fmla="*/ 83 h 299"/>
                <a:gd name="T48" fmla="*/ 4 w 134"/>
                <a:gd name="T49" fmla="*/ 93 h 299"/>
                <a:gd name="T50" fmla="*/ 9 w 134"/>
                <a:gd name="T51" fmla="*/ 105 h 299"/>
                <a:gd name="T52" fmla="*/ 26 w 134"/>
                <a:gd name="T53" fmla="*/ 121 h 299"/>
                <a:gd name="T54" fmla="*/ 45 w 134"/>
                <a:gd name="T55" fmla="*/ 131 h 299"/>
                <a:gd name="T56" fmla="*/ 59 w 134"/>
                <a:gd name="T57" fmla="*/ 150 h 299"/>
                <a:gd name="T58" fmla="*/ 45 w 134"/>
                <a:gd name="T59" fmla="*/ 159 h 299"/>
                <a:gd name="T60" fmla="*/ 33 w 134"/>
                <a:gd name="T61" fmla="*/ 178 h 299"/>
                <a:gd name="T62" fmla="*/ 30 w 134"/>
                <a:gd name="T63" fmla="*/ 187 h 299"/>
                <a:gd name="T64" fmla="*/ 23 w 134"/>
                <a:gd name="T65" fmla="*/ 192 h 299"/>
                <a:gd name="T66" fmla="*/ 4 w 134"/>
                <a:gd name="T67" fmla="*/ 213 h 299"/>
                <a:gd name="T68" fmla="*/ 2 w 134"/>
                <a:gd name="T69" fmla="*/ 221 h 299"/>
                <a:gd name="T70" fmla="*/ 4 w 134"/>
                <a:gd name="T71" fmla="*/ 232 h 299"/>
                <a:gd name="T72" fmla="*/ 4 w 134"/>
                <a:gd name="T73" fmla="*/ 244 h 299"/>
                <a:gd name="T74" fmla="*/ 26 w 134"/>
                <a:gd name="T75" fmla="*/ 256 h 299"/>
                <a:gd name="T76" fmla="*/ 33 w 134"/>
                <a:gd name="T77" fmla="*/ 261 h 299"/>
                <a:gd name="T78" fmla="*/ 47 w 134"/>
                <a:gd name="T79" fmla="*/ 266 h 299"/>
                <a:gd name="T80" fmla="*/ 52 w 134"/>
                <a:gd name="T81" fmla="*/ 270 h 299"/>
                <a:gd name="T82" fmla="*/ 61 w 134"/>
                <a:gd name="T83" fmla="*/ 266 h 299"/>
                <a:gd name="T84" fmla="*/ 71 w 134"/>
                <a:gd name="T85" fmla="*/ 266 h 299"/>
                <a:gd name="T86" fmla="*/ 73 w 134"/>
                <a:gd name="T87" fmla="*/ 292 h 299"/>
                <a:gd name="T88" fmla="*/ 78 w 134"/>
                <a:gd name="T89" fmla="*/ 296 h 299"/>
                <a:gd name="T90" fmla="*/ 87 w 134"/>
                <a:gd name="T91" fmla="*/ 280 h 299"/>
                <a:gd name="T92" fmla="*/ 94 w 134"/>
                <a:gd name="T93" fmla="*/ 270 h 299"/>
                <a:gd name="T94" fmla="*/ 89 w 134"/>
                <a:gd name="T95" fmla="*/ 270 h 299"/>
                <a:gd name="T96" fmla="*/ 99 w 134"/>
                <a:gd name="T97" fmla="*/ 254 h 299"/>
                <a:gd name="T98" fmla="*/ 94 w 134"/>
                <a:gd name="T99" fmla="*/ 247 h 299"/>
                <a:gd name="T100" fmla="*/ 104 w 134"/>
                <a:gd name="T101" fmla="*/ 237 h 299"/>
                <a:gd name="T102" fmla="*/ 108 w 134"/>
                <a:gd name="T103" fmla="*/ 240 h 299"/>
                <a:gd name="T104" fmla="*/ 108 w 134"/>
                <a:gd name="T105" fmla="*/ 228 h 299"/>
                <a:gd name="T106" fmla="*/ 113 w 134"/>
                <a:gd name="T107" fmla="*/ 223 h 299"/>
                <a:gd name="T108" fmla="*/ 111 w 134"/>
                <a:gd name="T109" fmla="*/ 211 h 299"/>
                <a:gd name="T110" fmla="*/ 120 w 134"/>
                <a:gd name="T111" fmla="*/ 213 h 299"/>
                <a:gd name="T112" fmla="*/ 120 w 134"/>
                <a:gd name="T113" fmla="*/ 202 h 299"/>
                <a:gd name="T114" fmla="*/ 127 w 134"/>
                <a:gd name="T115" fmla="*/ 192 h 299"/>
                <a:gd name="T116" fmla="*/ 125 w 134"/>
                <a:gd name="T117" fmla="*/ 178 h 299"/>
                <a:gd name="T118" fmla="*/ 127 w 134"/>
                <a:gd name="T119" fmla="*/ 161 h 299"/>
                <a:gd name="T120" fmla="*/ 125 w 134"/>
                <a:gd name="T121" fmla="*/ 152 h 299"/>
                <a:gd name="T122" fmla="*/ 130 w 134"/>
                <a:gd name="T123" fmla="*/ 142 h 299"/>
                <a:gd name="T124" fmla="*/ 132 w 134"/>
                <a:gd name="T125" fmla="*/ 15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" h="299">
                  <a:moveTo>
                    <a:pt x="115" y="221"/>
                  </a:moveTo>
                  <a:lnTo>
                    <a:pt x="118" y="223"/>
                  </a:lnTo>
                  <a:lnTo>
                    <a:pt x="115" y="223"/>
                  </a:lnTo>
                  <a:lnTo>
                    <a:pt x="115" y="228"/>
                  </a:lnTo>
                  <a:lnTo>
                    <a:pt x="115" y="228"/>
                  </a:lnTo>
                  <a:lnTo>
                    <a:pt x="113" y="228"/>
                  </a:lnTo>
                  <a:lnTo>
                    <a:pt x="113" y="228"/>
                  </a:lnTo>
                  <a:lnTo>
                    <a:pt x="111" y="225"/>
                  </a:lnTo>
                  <a:lnTo>
                    <a:pt x="111" y="228"/>
                  </a:lnTo>
                  <a:lnTo>
                    <a:pt x="113" y="230"/>
                  </a:lnTo>
                  <a:lnTo>
                    <a:pt x="115" y="230"/>
                  </a:lnTo>
                  <a:lnTo>
                    <a:pt x="118" y="228"/>
                  </a:lnTo>
                  <a:lnTo>
                    <a:pt x="120" y="223"/>
                  </a:lnTo>
                  <a:lnTo>
                    <a:pt x="120" y="221"/>
                  </a:lnTo>
                  <a:lnTo>
                    <a:pt x="123" y="221"/>
                  </a:lnTo>
                  <a:lnTo>
                    <a:pt x="123" y="218"/>
                  </a:lnTo>
                  <a:lnTo>
                    <a:pt x="123" y="218"/>
                  </a:lnTo>
                  <a:lnTo>
                    <a:pt x="118" y="218"/>
                  </a:lnTo>
                  <a:lnTo>
                    <a:pt x="115" y="221"/>
                  </a:lnTo>
                  <a:close/>
                  <a:moveTo>
                    <a:pt x="132" y="180"/>
                  </a:moveTo>
                  <a:lnTo>
                    <a:pt x="132" y="180"/>
                  </a:lnTo>
                  <a:lnTo>
                    <a:pt x="132" y="185"/>
                  </a:lnTo>
                  <a:lnTo>
                    <a:pt x="132" y="187"/>
                  </a:lnTo>
                  <a:lnTo>
                    <a:pt x="125" y="204"/>
                  </a:lnTo>
                  <a:lnTo>
                    <a:pt x="125" y="209"/>
                  </a:lnTo>
                  <a:lnTo>
                    <a:pt x="125" y="209"/>
                  </a:lnTo>
                  <a:lnTo>
                    <a:pt x="125" y="209"/>
                  </a:lnTo>
                  <a:lnTo>
                    <a:pt x="125" y="211"/>
                  </a:lnTo>
                  <a:lnTo>
                    <a:pt x="127" y="206"/>
                  </a:lnTo>
                  <a:lnTo>
                    <a:pt x="130" y="197"/>
                  </a:lnTo>
                  <a:lnTo>
                    <a:pt x="132" y="192"/>
                  </a:lnTo>
                  <a:lnTo>
                    <a:pt x="132" y="187"/>
                  </a:lnTo>
                  <a:lnTo>
                    <a:pt x="134" y="183"/>
                  </a:lnTo>
                  <a:lnTo>
                    <a:pt x="134" y="178"/>
                  </a:lnTo>
                  <a:lnTo>
                    <a:pt x="132" y="180"/>
                  </a:lnTo>
                  <a:close/>
                  <a:moveTo>
                    <a:pt x="132" y="161"/>
                  </a:moveTo>
                  <a:lnTo>
                    <a:pt x="134" y="157"/>
                  </a:lnTo>
                  <a:lnTo>
                    <a:pt x="132" y="157"/>
                  </a:lnTo>
                  <a:lnTo>
                    <a:pt x="132" y="154"/>
                  </a:lnTo>
                  <a:lnTo>
                    <a:pt x="132" y="147"/>
                  </a:lnTo>
                  <a:lnTo>
                    <a:pt x="132" y="142"/>
                  </a:lnTo>
                  <a:lnTo>
                    <a:pt x="132" y="140"/>
                  </a:lnTo>
                  <a:lnTo>
                    <a:pt x="130" y="138"/>
                  </a:lnTo>
                  <a:lnTo>
                    <a:pt x="130" y="138"/>
                  </a:lnTo>
                  <a:lnTo>
                    <a:pt x="130" y="133"/>
                  </a:lnTo>
                  <a:lnTo>
                    <a:pt x="130" y="124"/>
                  </a:lnTo>
                  <a:lnTo>
                    <a:pt x="130" y="121"/>
                  </a:lnTo>
                  <a:lnTo>
                    <a:pt x="130" y="116"/>
                  </a:lnTo>
                  <a:lnTo>
                    <a:pt x="132" y="114"/>
                  </a:lnTo>
                  <a:lnTo>
                    <a:pt x="132" y="112"/>
                  </a:lnTo>
                  <a:lnTo>
                    <a:pt x="127" y="95"/>
                  </a:lnTo>
                  <a:lnTo>
                    <a:pt x="125" y="93"/>
                  </a:lnTo>
                  <a:lnTo>
                    <a:pt x="123" y="90"/>
                  </a:lnTo>
                  <a:lnTo>
                    <a:pt x="123" y="93"/>
                  </a:lnTo>
                  <a:lnTo>
                    <a:pt x="123" y="95"/>
                  </a:lnTo>
                  <a:lnTo>
                    <a:pt x="125" y="97"/>
                  </a:lnTo>
                  <a:lnTo>
                    <a:pt x="127" y="97"/>
                  </a:lnTo>
                  <a:lnTo>
                    <a:pt x="125" y="100"/>
                  </a:lnTo>
                  <a:lnTo>
                    <a:pt x="120" y="97"/>
                  </a:lnTo>
                  <a:lnTo>
                    <a:pt x="111" y="97"/>
                  </a:lnTo>
                  <a:lnTo>
                    <a:pt x="108" y="97"/>
                  </a:lnTo>
                  <a:lnTo>
                    <a:pt x="104" y="100"/>
                  </a:lnTo>
                  <a:lnTo>
                    <a:pt x="104" y="100"/>
                  </a:lnTo>
                  <a:lnTo>
                    <a:pt x="101" y="97"/>
                  </a:lnTo>
                  <a:lnTo>
                    <a:pt x="99" y="97"/>
                  </a:lnTo>
                  <a:lnTo>
                    <a:pt x="97" y="97"/>
                  </a:lnTo>
                  <a:lnTo>
                    <a:pt x="97" y="95"/>
                  </a:lnTo>
                  <a:lnTo>
                    <a:pt x="97" y="93"/>
                  </a:lnTo>
                  <a:lnTo>
                    <a:pt x="97" y="90"/>
                  </a:lnTo>
                  <a:lnTo>
                    <a:pt x="97" y="88"/>
                  </a:lnTo>
                  <a:lnTo>
                    <a:pt x="97" y="88"/>
                  </a:lnTo>
                  <a:lnTo>
                    <a:pt x="97" y="86"/>
                  </a:lnTo>
                  <a:lnTo>
                    <a:pt x="97" y="83"/>
                  </a:lnTo>
                  <a:lnTo>
                    <a:pt x="99" y="83"/>
                  </a:lnTo>
                  <a:lnTo>
                    <a:pt x="99" y="81"/>
                  </a:lnTo>
                  <a:lnTo>
                    <a:pt x="99" y="76"/>
                  </a:lnTo>
                  <a:lnTo>
                    <a:pt x="99" y="74"/>
                  </a:lnTo>
                  <a:lnTo>
                    <a:pt x="99" y="71"/>
                  </a:lnTo>
                  <a:lnTo>
                    <a:pt x="101" y="71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101" y="67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6" y="64"/>
                  </a:lnTo>
                  <a:lnTo>
                    <a:pt x="104" y="71"/>
                  </a:lnTo>
                  <a:lnTo>
                    <a:pt x="106" y="69"/>
                  </a:lnTo>
                  <a:lnTo>
                    <a:pt x="106" y="69"/>
                  </a:lnTo>
                  <a:lnTo>
                    <a:pt x="108" y="69"/>
                  </a:lnTo>
                  <a:lnTo>
                    <a:pt x="108" y="67"/>
                  </a:lnTo>
                  <a:lnTo>
                    <a:pt x="111" y="64"/>
                  </a:lnTo>
                  <a:lnTo>
                    <a:pt x="113" y="62"/>
                  </a:lnTo>
                  <a:lnTo>
                    <a:pt x="113" y="60"/>
                  </a:lnTo>
                  <a:lnTo>
                    <a:pt x="113" y="60"/>
                  </a:lnTo>
                  <a:lnTo>
                    <a:pt x="113" y="57"/>
                  </a:lnTo>
                  <a:lnTo>
                    <a:pt x="113" y="57"/>
                  </a:lnTo>
                  <a:lnTo>
                    <a:pt x="113" y="55"/>
                  </a:lnTo>
                  <a:lnTo>
                    <a:pt x="113" y="50"/>
                  </a:lnTo>
                  <a:lnTo>
                    <a:pt x="115" y="43"/>
                  </a:lnTo>
                  <a:lnTo>
                    <a:pt x="115" y="34"/>
                  </a:lnTo>
                  <a:lnTo>
                    <a:pt x="115" y="29"/>
                  </a:lnTo>
                  <a:lnTo>
                    <a:pt x="115" y="26"/>
                  </a:lnTo>
                  <a:lnTo>
                    <a:pt x="106" y="24"/>
                  </a:lnTo>
                  <a:lnTo>
                    <a:pt x="94" y="19"/>
                  </a:lnTo>
                  <a:lnTo>
                    <a:pt x="85" y="17"/>
                  </a:lnTo>
                  <a:lnTo>
                    <a:pt x="73" y="15"/>
                  </a:lnTo>
                  <a:lnTo>
                    <a:pt x="63" y="10"/>
                  </a:lnTo>
                  <a:lnTo>
                    <a:pt x="52" y="8"/>
                  </a:lnTo>
                  <a:lnTo>
                    <a:pt x="42" y="3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0" y="3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7"/>
                  </a:lnTo>
                  <a:lnTo>
                    <a:pt x="21" y="19"/>
                  </a:lnTo>
                  <a:lnTo>
                    <a:pt x="18" y="26"/>
                  </a:lnTo>
                  <a:lnTo>
                    <a:pt x="16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1" y="36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7" y="48"/>
                  </a:lnTo>
                  <a:lnTo>
                    <a:pt x="4" y="48"/>
                  </a:lnTo>
                  <a:lnTo>
                    <a:pt x="4" y="50"/>
                  </a:lnTo>
                  <a:lnTo>
                    <a:pt x="2" y="53"/>
                  </a:lnTo>
                  <a:lnTo>
                    <a:pt x="2" y="55"/>
                  </a:lnTo>
                  <a:lnTo>
                    <a:pt x="2" y="55"/>
                  </a:lnTo>
                  <a:lnTo>
                    <a:pt x="2" y="57"/>
                  </a:lnTo>
                  <a:lnTo>
                    <a:pt x="4" y="57"/>
                  </a:lnTo>
                  <a:lnTo>
                    <a:pt x="4" y="57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9" y="62"/>
                  </a:lnTo>
                  <a:lnTo>
                    <a:pt x="11" y="64"/>
                  </a:lnTo>
                  <a:lnTo>
                    <a:pt x="11" y="67"/>
                  </a:lnTo>
                  <a:lnTo>
                    <a:pt x="11" y="69"/>
                  </a:lnTo>
                  <a:lnTo>
                    <a:pt x="11" y="69"/>
                  </a:lnTo>
                  <a:lnTo>
                    <a:pt x="9" y="71"/>
                  </a:lnTo>
                  <a:lnTo>
                    <a:pt x="9" y="74"/>
                  </a:lnTo>
                  <a:lnTo>
                    <a:pt x="9" y="76"/>
                  </a:lnTo>
                  <a:lnTo>
                    <a:pt x="9" y="79"/>
                  </a:lnTo>
                  <a:lnTo>
                    <a:pt x="7" y="79"/>
                  </a:lnTo>
                  <a:lnTo>
                    <a:pt x="4" y="79"/>
                  </a:lnTo>
                  <a:lnTo>
                    <a:pt x="4" y="81"/>
                  </a:lnTo>
                  <a:lnTo>
                    <a:pt x="4" y="81"/>
                  </a:lnTo>
                  <a:lnTo>
                    <a:pt x="2" y="81"/>
                  </a:lnTo>
                  <a:lnTo>
                    <a:pt x="2" y="83"/>
                  </a:lnTo>
                  <a:lnTo>
                    <a:pt x="2" y="83"/>
                  </a:lnTo>
                  <a:lnTo>
                    <a:pt x="4" y="83"/>
                  </a:lnTo>
                  <a:lnTo>
                    <a:pt x="4" y="83"/>
                  </a:lnTo>
                  <a:lnTo>
                    <a:pt x="4" y="88"/>
                  </a:lnTo>
                  <a:lnTo>
                    <a:pt x="4" y="90"/>
                  </a:lnTo>
                  <a:lnTo>
                    <a:pt x="4" y="90"/>
                  </a:lnTo>
                  <a:lnTo>
                    <a:pt x="4" y="93"/>
                  </a:lnTo>
                  <a:lnTo>
                    <a:pt x="4" y="93"/>
                  </a:lnTo>
                  <a:lnTo>
                    <a:pt x="4" y="95"/>
                  </a:lnTo>
                  <a:lnTo>
                    <a:pt x="7" y="97"/>
                  </a:lnTo>
                  <a:lnTo>
                    <a:pt x="7" y="100"/>
                  </a:lnTo>
                  <a:lnTo>
                    <a:pt x="7" y="100"/>
                  </a:lnTo>
                  <a:lnTo>
                    <a:pt x="7" y="102"/>
                  </a:lnTo>
                  <a:lnTo>
                    <a:pt x="9" y="105"/>
                  </a:lnTo>
                  <a:lnTo>
                    <a:pt x="9" y="105"/>
                  </a:lnTo>
                  <a:lnTo>
                    <a:pt x="11" y="105"/>
                  </a:lnTo>
                  <a:lnTo>
                    <a:pt x="18" y="105"/>
                  </a:lnTo>
                  <a:lnTo>
                    <a:pt x="21" y="107"/>
                  </a:lnTo>
                  <a:lnTo>
                    <a:pt x="23" y="116"/>
                  </a:lnTo>
                  <a:lnTo>
                    <a:pt x="23" y="119"/>
                  </a:lnTo>
                  <a:lnTo>
                    <a:pt x="26" y="121"/>
                  </a:lnTo>
                  <a:lnTo>
                    <a:pt x="28" y="121"/>
                  </a:lnTo>
                  <a:lnTo>
                    <a:pt x="33" y="119"/>
                  </a:lnTo>
                  <a:lnTo>
                    <a:pt x="35" y="121"/>
                  </a:lnTo>
                  <a:lnTo>
                    <a:pt x="37" y="126"/>
                  </a:lnTo>
                  <a:lnTo>
                    <a:pt x="42" y="128"/>
                  </a:lnTo>
                  <a:lnTo>
                    <a:pt x="45" y="128"/>
                  </a:lnTo>
                  <a:lnTo>
                    <a:pt x="45" y="131"/>
                  </a:lnTo>
                  <a:lnTo>
                    <a:pt x="47" y="133"/>
                  </a:lnTo>
                  <a:lnTo>
                    <a:pt x="52" y="138"/>
                  </a:lnTo>
                  <a:lnTo>
                    <a:pt x="59" y="140"/>
                  </a:lnTo>
                  <a:lnTo>
                    <a:pt x="61" y="142"/>
                  </a:lnTo>
                  <a:lnTo>
                    <a:pt x="63" y="145"/>
                  </a:lnTo>
                  <a:lnTo>
                    <a:pt x="61" y="147"/>
                  </a:lnTo>
                  <a:lnTo>
                    <a:pt x="59" y="150"/>
                  </a:lnTo>
                  <a:lnTo>
                    <a:pt x="56" y="150"/>
                  </a:lnTo>
                  <a:lnTo>
                    <a:pt x="54" y="152"/>
                  </a:lnTo>
                  <a:lnTo>
                    <a:pt x="54" y="152"/>
                  </a:lnTo>
                  <a:lnTo>
                    <a:pt x="52" y="157"/>
                  </a:lnTo>
                  <a:lnTo>
                    <a:pt x="49" y="157"/>
                  </a:lnTo>
                  <a:lnTo>
                    <a:pt x="47" y="159"/>
                  </a:lnTo>
                  <a:lnTo>
                    <a:pt x="45" y="159"/>
                  </a:lnTo>
                  <a:lnTo>
                    <a:pt x="42" y="164"/>
                  </a:lnTo>
                  <a:lnTo>
                    <a:pt x="42" y="166"/>
                  </a:lnTo>
                  <a:lnTo>
                    <a:pt x="40" y="168"/>
                  </a:lnTo>
                  <a:lnTo>
                    <a:pt x="37" y="171"/>
                  </a:lnTo>
                  <a:lnTo>
                    <a:pt x="35" y="176"/>
                  </a:lnTo>
                  <a:lnTo>
                    <a:pt x="35" y="176"/>
                  </a:lnTo>
                  <a:lnTo>
                    <a:pt x="33" y="178"/>
                  </a:lnTo>
                  <a:lnTo>
                    <a:pt x="33" y="178"/>
                  </a:lnTo>
                  <a:lnTo>
                    <a:pt x="33" y="180"/>
                  </a:lnTo>
                  <a:lnTo>
                    <a:pt x="33" y="180"/>
                  </a:lnTo>
                  <a:lnTo>
                    <a:pt x="35" y="183"/>
                  </a:lnTo>
                  <a:lnTo>
                    <a:pt x="33" y="185"/>
                  </a:lnTo>
                  <a:lnTo>
                    <a:pt x="33" y="187"/>
                  </a:lnTo>
                  <a:lnTo>
                    <a:pt x="30" y="187"/>
                  </a:lnTo>
                  <a:lnTo>
                    <a:pt x="30" y="187"/>
                  </a:lnTo>
                  <a:lnTo>
                    <a:pt x="28" y="187"/>
                  </a:lnTo>
                  <a:lnTo>
                    <a:pt x="28" y="187"/>
                  </a:lnTo>
                  <a:lnTo>
                    <a:pt x="28" y="187"/>
                  </a:lnTo>
                  <a:lnTo>
                    <a:pt x="26" y="190"/>
                  </a:lnTo>
                  <a:lnTo>
                    <a:pt x="23" y="192"/>
                  </a:lnTo>
                  <a:lnTo>
                    <a:pt x="23" y="192"/>
                  </a:lnTo>
                  <a:lnTo>
                    <a:pt x="21" y="192"/>
                  </a:lnTo>
                  <a:lnTo>
                    <a:pt x="16" y="195"/>
                  </a:lnTo>
                  <a:lnTo>
                    <a:pt x="11" y="199"/>
                  </a:lnTo>
                  <a:lnTo>
                    <a:pt x="9" y="202"/>
                  </a:lnTo>
                  <a:lnTo>
                    <a:pt x="7" y="206"/>
                  </a:lnTo>
                  <a:lnTo>
                    <a:pt x="4" y="209"/>
                  </a:lnTo>
                  <a:lnTo>
                    <a:pt x="4" y="213"/>
                  </a:lnTo>
                  <a:lnTo>
                    <a:pt x="4" y="213"/>
                  </a:lnTo>
                  <a:lnTo>
                    <a:pt x="4" y="213"/>
                  </a:lnTo>
                  <a:lnTo>
                    <a:pt x="4" y="216"/>
                  </a:lnTo>
                  <a:lnTo>
                    <a:pt x="4" y="216"/>
                  </a:lnTo>
                  <a:lnTo>
                    <a:pt x="2" y="218"/>
                  </a:lnTo>
                  <a:lnTo>
                    <a:pt x="2" y="218"/>
                  </a:lnTo>
                  <a:lnTo>
                    <a:pt x="2" y="221"/>
                  </a:lnTo>
                  <a:lnTo>
                    <a:pt x="2" y="223"/>
                  </a:lnTo>
                  <a:lnTo>
                    <a:pt x="2" y="223"/>
                  </a:lnTo>
                  <a:lnTo>
                    <a:pt x="0" y="225"/>
                  </a:lnTo>
                  <a:lnTo>
                    <a:pt x="0" y="228"/>
                  </a:lnTo>
                  <a:lnTo>
                    <a:pt x="0" y="228"/>
                  </a:lnTo>
                  <a:lnTo>
                    <a:pt x="0" y="230"/>
                  </a:lnTo>
                  <a:lnTo>
                    <a:pt x="4" y="232"/>
                  </a:lnTo>
                  <a:lnTo>
                    <a:pt x="4" y="232"/>
                  </a:lnTo>
                  <a:lnTo>
                    <a:pt x="4" y="240"/>
                  </a:lnTo>
                  <a:lnTo>
                    <a:pt x="4" y="242"/>
                  </a:lnTo>
                  <a:lnTo>
                    <a:pt x="4" y="242"/>
                  </a:lnTo>
                  <a:lnTo>
                    <a:pt x="4" y="242"/>
                  </a:lnTo>
                  <a:lnTo>
                    <a:pt x="4" y="240"/>
                  </a:lnTo>
                  <a:lnTo>
                    <a:pt x="4" y="244"/>
                  </a:lnTo>
                  <a:lnTo>
                    <a:pt x="9" y="247"/>
                  </a:lnTo>
                  <a:lnTo>
                    <a:pt x="11" y="247"/>
                  </a:lnTo>
                  <a:lnTo>
                    <a:pt x="23" y="256"/>
                  </a:lnTo>
                  <a:lnTo>
                    <a:pt x="23" y="256"/>
                  </a:lnTo>
                  <a:lnTo>
                    <a:pt x="26" y="256"/>
                  </a:lnTo>
                  <a:lnTo>
                    <a:pt x="26" y="256"/>
                  </a:lnTo>
                  <a:lnTo>
                    <a:pt x="26" y="256"/>
                  </a:lnTo>
                  <a:lnTo>
                    <a:pt x="26" y="256"/>
                  </a:lnTo>
                  <a:lnTo>
                    <a:pt x="28" y="256"/>
                  </a:lnTo>
                  <a:lnTo>
                    <a:pt x="28" y="256"/>
                  </a:lnTo>
                  <a:lnTo>
                    <a:pt x="30" y="256"/>
                  </a:lnTo>
                  <a:lnTo>
                    <a:pt x="30" y="258"/>
                  </a:lnTo>
                  <a:lnTo>
                    <a:pt x="33" y="261"/>
                  </a:lnTo>
                  <a:lnTo>
                    <a:pt x="33" y="261"/>
                  </a:lnTo>
                  <a:lnTo>
                    <a:pt x="37" y="258"/>
                  </a:lnTo>
                  <a:lnTo>
                    <a:pt x="37" y="261"/>
                  </a:lnTo>
                  <a:lnTo>
                    <a:pt x="40" y="263"/>
                  </a:lnTo>
                  <a:lnTo>
                    <a:pt x="40" y="263"/>
                  </a:lnTo>
                  <a:lnTo>
                    <a:pt x="42" y="263"/>
                  </a:lnTo>
                  <a:lnTo>
                    <a:pt x="45" y="266"/>
                  </a:lnTo>
                  <a:lnTo>
                    <a:pt x="47" y="266"/>
                  </a:lnTo>
                  <a:lnTo>
                    <a:pt x="47" y="266"/>
                  </a:lnTo>
                  <a:lnTo>
                    <a:pt x="47" y="268"/>
                  </a:lnTo>
                  <a:lnTo>
                    <a:pt x="47" y="268"/>
                  </a:lnTo>
                  <a:lnTo>
                    <a:pt x="49" y="270"/>
                  </a:lnTo>
                  <a:lnTo>
                    <a:pt x="49" y="270"/>
                  </a:lnTo>
                  <a:lnTo>
                    <a:pt x="49" y="270"/>
                  </a:lnTo>
                  <a:lnTo>
                    <a:pt x="52" y="270"/>
                  </a:lnTo>
                  <a:lnTo>
                    <a:pt x="52" y="270"/>
                  </a:lnTo>
                  <a:lnTo>
                    <a:pt x="54" y="268"/>
                  </a:lnTo>
                  <a:lnTo>
                    <a:pt x="54" y="268"/>
                  </a:lnTo>
                  <a:lnTo>
                    <a:pt x="56" y="266"/>
                  </a:lnTo>
                  <a:lnTo>
                    <a:pt x="59" y="266"/>
                  </a:lnTo>
                  <a:lnTo>
                    <a:pt x="61" y="266"/>
                  </a:lnTo>
                  <a:lnTo>
                    <a:pt x="61" y="266"/>
                  </a:lnTo>
                  <a:lnTo>
                    <a:pt x="61" y="268"/>
                  </a:lnTo>
                  <a:lnTo>
                    <a:pt x="61" y="268"/>
                  </a:lnTo>
                  <a:lnTo>
                    <a:pt x="63" y="268"/>
                  </a:lnTo>
                  <a:lnTo>
                    <a:pt x="63" y="268"/>
                  </a:lnTo>
                  <a:lnTo>
                    <a:pt x="66" y="266"/>
                  </a:lnTo>
                  <a:lnTo>
                    <a:pt x="66" y="266"/>
                  </a:lnTo>
                  <a:lnTo>
                    <a:pt x="71" y="266"/>
                  </a:lnTo>
                  <a:lnTo>
                    <a:pt x="71" y="266"/>
                  </a:lnTo>
                  <a:lnTo>
                    <a:pt x="73" y="266"/>
                  </a:lnTo>
                  <a:lnTo>
                    <a:pt x="75" y="270"/>
                  </a:lnTo>
                  <a:lnTo>
                    <a:pt x="75" y="275"/>
                  </a:lnTo>
                  <a:lnTo>
                    <a:pt x="73" y="287"/>
                  </a:lnTo>
                  <a:lnTo>
                    <a:pt x="73" y="289"/>
                  </a:lnTo>
                  <a:lnTo>
                    <a:pt x="73" y="292"/>
                  </a:lnTo>
                  <a:lnTo>
                    <a:pt x="75" y="294"/>
                  </a:lnTo>
                  <a:lnTo>
                    <a:pt x="75" y="294"/>
                  </a:lnTo>
                  <a:lnTo>
                    <a:pt x="73" y="296"/>
                  </a:lnTo>
                  <a:lnTo>
                    <a:pt x="73" y="296"/>
                  </a:lnTo>
                  <a:lnTo>
                    <a:pt x="75" y="299"/>
                  </a:lnTo>
                  <a:lnTo>
                    <a:pt x="75" y="299"/>
                  </a:lnTo>
                  <a:lnTo>
                    <a:pt x="78" y="296"/>
                  </a:lnTo>
                  <a:lnTo>
                    <a:pt x="82" y="294"/>
                  </a:lnTo>
                  <a:lnTo>
                    <a:pt x="85" y="292"/>
                  </a:lnTo>
                  <a:lnTo>
                    <a:pt x="87" y="287"/>
                  </a:lnTo>
                  <a:lnTo>
                    <a:pt x="89" y="282"/>
                  </a:lnTo>
                  <a:lnTo>
                    <a:pt x="89" y="282"/>
                  </a:lnTo>
                  <a:lnTo>
                    <a:pt x="87" y="282"/>
                  </a:lnTo>
                  <a:lnTo>
                    <a:pt x="87" y="280"/>
                  </a:lnTo>
                  <a:lnTo>
                    <a:pt x="89" y="280"/>
                  </a:lnTo>
                  <a:lnTo>
                    <a:pt x="92" y="277"/>
                  </a:lnTo>
                  <a:lnTo>
                    <a:pt x="92" y="277"/>
                  </a:lnTo>
                  <a:lnTo>
                    <a:pt x="92" y="275"/>
                  </a:lnTo>
                  <a:lnTo>
                    <a:pt x="94" y="273"/>
                  </a:lnTo>
                  <a:lnTo>
                    <a:pt x="94" y="273"/>
                  </a:lnTo>
                  <a:lnTo>
                    <a:pt x="94" y="270"/>
                  </a:lnTo>
                  <a:lnTo>
                    <a:pt x="92" y="270"/>
                  </a:lnTo>
                  <a:lnTo>
                    <a:pt x="92" y="270"/>
                  </a:lnTo>
                  <a:lnTo>
                    <a:pt x="92" y="270"/>
                  </a:lnTo>
                  <a:lnTo>
                    <a:pt x="92" y="270"/>
                  </a:lnTo>
                  <a:lnTo>
                    <a:pt x="92" y="270"/>
                  </a:lnTo>
                  <a:lnTo>
                    <a:pt x="89" y="270"/>
                  </a:lnTo>
                  <a:lnTo>
                    <a:pt x="89" y="270"/>
                  </a:lnTo>
                  <a:lnTo>
                    <a:pt x="92" y="268"/>
                  </a:lnTo>
                  <a:lnTo>
                    <a:pt x="92" y="268"/>
                  </a:lnTo>
                  <a:lnTo>
                    <a:pt x="92" y="268"/>
                  </a:lnTo>
                  <a:lnTo>
                    <a:pt x="94" y="268"/>
                  </a:lnTo>
                  <a:lnTo>
                    <a:pt x="97" y="258"/>
                  </a:lnTo>
                  <a:lnTo>
                    <a:pt x="97" y="256"/>
                  </a:lnTo>
                  <a:lnTo>
                    <a:pt x="99" y="254"/>
                  </a:lnTo>
                  <a:lnTo>
                    <a:pt x="101" y="249"/>
                  </a:lnTo>
                  <a:lnTo>
                    <a:pt x="104" y="247"/>
                  </a:lnTo>
                  <a:lnTo>
                    <a:pt x="104" y="244"/>
                  </a:lnTo>
                  <a:lnTo>
                    <a:pt x="99" y="249"/>
                  </a:lnTo>
                  <a:lnTo>
                    <a:pt x="97" y="249"/>
                  </a:lnTo>
                  <a:lnTo>
                    <a:pt x="97" y="247"/>
                  </a:lnTo>
                  <a:lnTo>
                    <a:pt x="94" y="247"/>
                  </a:lnTo>
                  <a:lnTo>
                    <a:pt x="94" y="247"/>
                  </a:lnTo>
                  <a:lnTo>
                    <a:pt x="94" y="244"/>
                  </a:lnTo>
                  <a:lnTo>
                    <a:pt x="97" y="244"/>
                  </a:lnTo>
                  <a:lnTo>
                    <a:pt x="104" y="242"/>
                  </a:lnTo>
                  <a:lnTo>
                    <a:pt x="104" y="242"/>
                  </a:lnTo>
                  <a:lnTo>
                    <a:pt x="101" y="240"/>
                  </a:lnTo>
                  <a:lnTo>
                    <a:pt x="104" y="237"/>
                  </a:lnTo>
                  <a:lnTo>
                    <a:pt x="106" y="232"/>
                  </a:lnTo>
                  <a:lnTo>
                    <a:pt x="108" y="235"/>
                  </a:lnTo>
                  <a:lnTo>
                    <a:pt x="106" y="237"/>
                  </a:lnTo>
                  <a:lnTo>
                    <a:pt x="106" y="240"/>
                  </a:lnTo>
                  <a:lnTo>
                    <a:pt x="104" y="242"/>
                  </a:lnTo>
                  <a:lnTo>
                    <a:pt x="106" y="242"/>
                  </a:lnTo>
                  <a:lnTo>
                    <a:pt x="108" y="240"/>
                  </a:lnTo>
                  <a:lnTo>
                    <a:pt x="113" y="235"/>
                  </a:lnTo>
                  <a:lnTo>
                    <a:pt x="115" y="235"/>
                  </a:lnTo>
                  <a:lnTo>
                    <a:pt x="113" y="232"/>
                  </a:lnTo>
                  <a:lnTo>
                    <a:pt x="111" y="230"/>
                  </a:lnTo>
                  <a:lnTo>
                    <a:pt x="111" y="228"/>
                  </a:lnTo>
                  <a:lnTo>
                    <a:pt x="108" y="230"/>
                  </a:lnTo>
                  <a:lnTo>
                    <a:pt x="108" y="228"/>
                  </a:lnTo>
                  <a:lnTo>
                    <a:pt x="108" y="228"/>
                  </a:lnTo>
                  <a:lnTo>
                    <a:pt x="108" y="225"/>
                  </a:lnTo>
                  <a:lnTo>
                    <a:pt x="108" y="223"/>
                  </a:lnTo>
                  <a:lnTo>
                    <a:pt x="111" y="223"/>
                  </a:lnTo>
                  <a:lnTo>
                    <a:pt x="111" y="223"/>
                  </a:lnTo>
                  <a:lnTo>
                    <a:pt x="113" y="223"/>
                  </a:lnTo>
                  <a:lnTo>
                    <a:pt x="113" y="223"/>
                  </a:lnTo>
                  <a:lnTo>
                    <a:pt x="115" y="221"/>
                  </a:lnTo>
                  <a:lnTo>
                    <a:pt x="113" y="218"/>
                  </a:lnTo>
                  <a:lnTo>
                    <a:pt x="113" y="216"/>
                  </a:lnTo>
                  <a:lnTo>
                    <a:pt x="111" y="216"/>
                  </a:lnTo>
                  <a:lnTo>
                    <a:pt x="111" y="213"/>
                  </a:lnTo>
                  <a:lnTo>
                    <a:pt x="111" y="209"/>
                  </a:lnTo>
                  <a:lnTo>
                    <a:pt x="111" y="211"/>
                  </a:lnTo>
                  <a:lnTo>
                    <a:pt x="113" y="211"/>
                  </a:lnTo>
                  <a:lnTo>
                    <a:pt x="113" y="211"/>
                  </a:lnTo>
                  <a:lnTo>
                    <a:pt x="115" y="209"/>
                  </a:lnTo>
                  <a:lnTo>
                    <a:pt x="118" y="211"/>
                  </a:lnTo>
                  <a:lnTo>
                    <a:pt x="120" y="211"/>
                  </a:lnTo>
                  <a:lnTo>
                    <a:pt x="120" y="213"/>
                  </a:lnTo>
                  <a:lnTo>
                    <a:pt x="120" y="213"/>
                  </a:lnTo>
                  <a:lnTo>
                    <a:pt x="123" y="213"/>
                  </a:lnTo>
                  <a:lnTo>
                    <a:pt x="123" y="211"/>
                  </a:lnTo>
                  <a:lnTo>
                    <a:pt x="120" y="209"/>
                  </a:lnTo>
                  <a:lnTo>
                    <a:pt x="118" y="206"/>
                  </a:lnTo>
                  <a:lnTo>
                    <a:pt x="118" y="204"/>
                  </a:lnTo>
                  <a:lnTo>
                    <a:pt x="120" y="204"/>
                  </a:lnTo>
                  <a:lnTo>
                    <a:pt x="120" y="202"/>
                  </a:lnTo>
                  <a:lnTo>
                    <a:pt x="120" y="202"/>
                  </a:lnTo>
                  <a:lnTo>
                    <a:pt x="123" y="199"/>
                  </a:lnTo>
                  <a:lnTo>
                    <a:pt x="123" y="199"/>
                  </a:lnTo>
                  <a:lnTo>
                    <a:pt x="123" y="197"/>
                  </a:lnTo>
                  <a:lnTo>
                    <a:pt x="125" y="195"/>
                  </a:lnTo>
                  <a:lnTo>
                    <a:pt x="127" y="195"/>
                  </a:lnTo>
                  <a:lnTo>
                    <a:pt x="127" y="192"/>
                  </a:lnTo>
                  <a:lnTo>
                    <a:pt x="127" y="187"/>
                  </a:lnTo>
                  <a:lnTo>
                    <a:pt x="127" y="187"/>
                  </a:lnTo>
                  <a:lnTo>
                    <a:pt x="130" y="185"/>
                  </a:lnTo>
                  <a:lnTo>
                    <a:pt x="130" y="183"/>
                  </a:lnTo>
                  <a:lnTo>
                    <a:pt x="127" y="183"/>
                  </a:lnTo>
                  <a:lnTo>
                    <a:pt x="125" y="183"/>
                  </a:lnTo>
                  <a:lnTo>
                    <a:pt x="125" y="178"/>
                  </a:lnTo>
                  <a:lnTo>
                    <a:pt x="125" y="173"/>
                  </a:lnTo>
                  <a:lnTo>
                    <a:pt x="127" y="171"/>
                  </a:lnTo>
                  <a:lnTo>
                    <a:pt x="127" y="168"/>
                  </a:lnTo>
                  <a:lnTo>
                    <a:pt x="127" y="168"/>
                  </a:lnTo>
                  <a:lnTo>
                    <a:pt x="127" y="166"/>
                  </a:lnTo>
                  <a:lnTo>
                    <a:pt x="127" y="164"/>
                  </a:lnTo>
                  <a:lnTo>
                    <a:pt x="127" y="161"/>
                  </a:lnTo>
                  <a:lnTo>
                    <a:pt x="130" y="159"/>
                  </a:lnTo>
                  <a:lnTo>
                    <a:pt x="127" y="159"/>
                  </a:lnTo>
                  <a:lnTo>
                    <a:pt x="125" y="159"/>
                  </a:lnTo>
                  <a:lnTo>
                    <a:pt x="127" y="157"/>
                  </a:lnTo>
                  <a:lnTo>
                    <a:pt x="127" y="154"/>
                  </a:lnTo>
                  <a:lnTo>
                    <a:pt x="125" y="152"/>
                  </a:lnTo>
                  <a:lnTo>
                    <a:pt x="125" y="152"/>
                  </a:lnTo>
                  <a:lnTo>
                    <a:pt x="125" y="150"/>
                  </a:lnTo>
                  <a:lnTo>
                    <a:pt x="125" y="150"/>
                  </a:lnTo>
                  <a:lnTo>
                    <a:pt x="127" y="150"/>
                  </a:lnTo>
                  <a:lnTo>
                    <a:pt x="127" y="147"/>
                  </a:lnTo>
                  <a:lnTo>
                    <a:pt x="130" y="147"/>
                  </a:lnTo>
                  <a:lnTo>
                    <a:pt x="130" y="145"/>
                  </a:lnTo>
                  <a:lnTo>
                    <a:pt x="130" y="142"/>
                  </a:lnTo>
                  <a:lnTo>
                    <a:pt x="127" y="145"/>
                  </a:lnTo>
                  <a:lnTo>
                    <a:pt x="127" y="142"/>
                  </a:lnTo>
                  <a:lnTo>
                    <a:pt x="127" y="142"/>
                  </a:lnTo>
                  <a:lnTo>
                    <a:pt x="130" y="142"/>
                  </a:lnTo>
                  <a:lnTo>
                    <a:pt x="130" y="145"/>
                  </a:lnTo>
                  <a:lnTo>
                    <a:pt x="132" y="147"/>
                  </a:lnTo>
                  <a:lnTo>
                    <a:pt x="132" y="150"/>
                  </a:lnTo>
                  <a:lnTo>
                    <a:pt x="132" y="152"/>
                  </a:lnTo>
                  <a:lnTo>
                    <a:pt x="130" y="157"/>
                  </a:lnTo>
                  <a:lnTo>
                    <a:pt x="134" y="176"/>
                  </a:lnTo>
                  <a:lnTo>
                    <a:pt x="134" y="173"/>
                  </a:lnTo>
                  <a:lnTo>
                    <a:pt x="132" y="161"/>
                  </a:lnTo>
                  <a:close/>
                </a:path>
              </a:pathLst>
            </a:custGeom>
            <a:grpFill/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FF3F0D6F-9028-4198-BCE0-C42333D6F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4563" y="1281490"/>
              <a:ext cx="200025" cy="400050"/>
            </a:xfrm>
            <a:custGeom>
              <a:avLst/>
              <a:gdLst>
                <a:gd name="T0" fmla="*/ 168 w 168"/>
                <a:gd name="T1" fmla="*/ 256 h 336"/>
                <a:gd name="T2" fmla="*/ 164 w 168"/>
                <a:gd name="T3" fmla="*/ 270 h 336"/>
                <a:gd name="T4" fmla="*/ 159 w 168"/>
                <a:gd name="T5" fmla="*/ 282 h 336"/>
                <a:gd name="T6" fmla="*/ 145 w 168"/>
                <a:gd name="T7" fmla="*/ 289 h 336"/>
                <a:gd name="T8" fmla="*/ 140 w 168"/>
                <a:gd name="T9" fmla="*/ 294 h 336"/>
                <a:gd name="T10" fmla="*/ 135 w 168"/>
                <a:gd name="T11" fmla="*/ 294 h 336"/>
                <a:gd name="T12" fmla="*/ 133 w 168"/>
                <a:gd name="T13" fmla="*/ 299 h 336"/>
                <a:gd name="T14" fmla="*/ 130 w 168"/>
                <a:gd name="T15" fmla="*/ 306 h 336"/>
                <a:gd name="T16" fmla="*/ 126 w 168"/>
                <a:gd name="T17" fmla="*/ 310 h 336"/>
                <a:gd name="T18" fmla="*/ 109 w 168"/>
                <a:gd name="T19" fmla="*/ 315 h 336"/>
                <a:gd name="T20" fmla="*/ 76 w 168"/>
                <a:gd name="T21" fmla="*/ 322 h 336"/>
                <a:gd name="T22" fmla="*/ 45 w 168"/>
                <a:gd name="T23" fmla="*/ 329 h 336"/>
                <a:gd name="T24" fmla="*/ 19 w 168"/>
                <a:gd name="T25" fmla="*/ 336 h 336"/>
                <a:gd name="T26" fmla="*/ 19 w 168"/>
                <a:gd name="T27" fmla="*/ 336 h 336"/>
                <a:gd name="T28" fmla="*/ 19 w 168"/>
                <a:gd name="T29" fmla="*/ 336 h 336"/>
                <a:gd name="T30" fmla="*/ 19 w 168"/>
                <a:gd name="T31" fmla="*/ 336 h 336"/>
                <a:gd name="T32" fmla="*/ 7 w 168"/>
                <a:gd name="T33" fmla="*/ 327 h 336"/>
                <a:gd name="T34" fmla="*/ 5 w 168"/>
                <a:gd name="T35" fmla="*/ 320 h 336"/>
                <a:gd name="T36" fmla="*/ 7 w 168"/>
                <a:gd name="T37" fmla="*/ 308 h 336"/>
                <a:gd name="T38" fmla="*/ 7 w 168"/>
                <a:gd name="T39" fmla="*/ 289 h 336"/>
                <a:gd name="T40" fmla="*/ 5 w 168"/>
                <a:gd name="T41" fmla="*/ 277 h 336"/>
                <a:gd name="T42" fmla="*/ 5 w 168"/>
                <a:gd name="T43" fmla="*/ 275 h 336"/>
                <a:gd name="T44" fmla="*/ 7 w 168"/>
                <a:gd name="T45" fmla="*/ 268 h 336"/>
                <a:gd name="T46" fmla="*/ 0 w 168"/>
                <a:gd name="T47" fmla="*/ 235 h 336"/>
                <a:gd name="T48" fmla="*/ 3 w 168"/>
                <a:gd name="T49" fmla="*/ 216 h 336"/>
                <a:gd name="T50" fmla="*/ 10 w 168"/>
                <a:gd name="T51" fmla="*/ 204 h 336"/>
                <a:gd name="T52" fmla="*/ 10 w 168"/>
                <a:gd name="T53" fmla="*/ 190 h 336"/>
                <a:gd name="T54" fmla="*/ 12 w 168"/>
                <a:gd name="T55" fmla="*/ 178 h 336"/>
                <a:gd name="T56" fmla="*/ 10 w 168"/>
                <a:gd name="T57" fmla="*/ 149 h 336"/>
                <a:gd name="T58" fmla="*/ 22 w 168"/>
                <a:gd name="T59" fmla="*/ 133 h 336"/>
                <a:gd name="T60" fmla="*/ 36 w 168"/>
                <a:gd name="T61" fmla="*/ 116 h 336"/>
                <a:gd name="T62" fmla="*/ 43 w 168"/>
                <a:gd name="T63" fmla="*/ 104 h 336"/>
                <a:gd name="T64" fmla="*/ 43 w 168"/>
                <a:gd name="T65" fmla="*/ 97 h 336"/>
                <a:gd name="T66" fmla="*/ 41 w 168"/>
                <a:gd name="T67" fmla="*/ 93 h 336"/>
                <a:gd name="T68" fmla="*/ 31 w 168"/>
                <a:gd name="T69" fmla="*/ 81 h 336"/>
                <a:gd name="T70" fmla="*/ 38 w 168"/>
                <a:gd name="T71" fmla="*/ 57 h 336"/>
                <a:gd name="T72" fmla="*/ 33 w 168"/>
                <a:gd name="T73" fmla="*/ 45 h 336"/>
                <a:gd name="T74" fmla="*/ 33 w 168"/>
                <a:gd name="T75" fmla="*/ 38 h 336"/>
                <a:gd name="T76" fmla="*/ 38 w 168"/>
                <a:gd name="T77" fmla="*/ 22 h 336"/>
                <a:gd name="T78" fmla="*/ 38 w 168"/>
                <a:gd name="T79" fmla="*/ 17 h 336"/>
                <a:gd name="T80" fmla="*/ 45 w 168"/>
                <a:gd name="T81" fmla="*/ 7 h 336"/>
                <a:gd name="T82" fmla="*/ 62 w 168"/>
                <a:gd name="T83" fmla="*/ 3 h 336"/>
                <a:gd name="T84" fmla="*/ 67 w 168"/>
                <a:gd name="T85" fmla="*/ 15 h 336"/>
                <a:gd name="T86" fmla="*/ 76 w 168"/>
                <a:gd name="T87" fmla="*/ 45 h 336"/>
                <a:gd name="T88" fmla="*/ 88 w 168"/>
                <a:gd name="T89" fmla="*/ 76 h 336"/>
                <a:gd name="T90" fmla="*/ 97 w 168"/>
                <a:gd name="T91" fmla="*/ 107 h 336"/>
                <a:gd name="T92" fmla="*/ 107 w 168"/>
                <a:gd name="T93" fmla="*/ 138 h 336"/>
                <a:gd name="T94" fmla="*/ 116 w 168"/>
                <a:gd name="T95" fmla="*/ 168 h 336"/>
                <a:gd name="T96" fmla="*/ 128 w 168"/>
                <a:gd name="T97" fmla="*/ 199 h 336"/>
                <a:gd name="T98" fmla="*/ 130 w 168"/>
                <a:gd name="T99" fmla="*/ 211 h 336"/>
                <a:gd name="T100" fmla="*/ 133 w 168"/>
                <a:gd name="T101" fmla="*/ 216 h 336"/>
                <a:gd name="T102" fmla="*/ 133 w 168"/>
                <a:gd name="T103" fmla="*/ 223 h 336"/>
                <a:gd name="T104" fmla="*/ 147 w 168"/>
                <a:gd name="T105" fmla="*/ 235 h 336"/>
                <a:gd name="T106" fmla="*/ 152 w 168"/>
                <a:gd name="T107" fmla="*/ 239 h 336"/>
                <a:gd name="T108" fmla="*/ 156 w 168"/>
                <a:gd name="T109" fmla="*/ 249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8" h="336">
                  <a:moveTo>
                    <a:pt x="164" y="254"/>
                  </a:moveTo>
                  <a:lnTo>
                    <a:pt x="164" y="256"/>
                  </a:lnTo>
                  <a:lnTo>
                    <a:pt x="166" y="256"/>
                  </a:lnTo>
                  <a:lnTo>
                    <a:pt x="166" y="254"/>
                  </a:lnTo>
                  <a:lnTo>
                    <a:pt x="168" y="256"/>
                  </a:lnTo>
                  <a:lnTo>
                    <a:pt x="168" y="256"/>
                  </a:lnTo>
                  <a:lnTo>
                    <a:pt x="168" y="258"/>
                  </a:lnTo>
                  <a:lnTo>
                    <a:pt x="168" y="258"/>
                  </a:lnTo>
                  <a:lnTo>
                    <a:pt x="166" y="261"/>
                  </a:lnTo>
                  <a:lnTo>
                    <a:pt x="164" y="270"/>
                  </a:lnTo>
                  <a:lnTo>
                    <a:pt x="164" y="275"/>
                  </a:lnTo>
                  <a:lnTo>
                    <a:pt x="164" y="277"/>
                  </a:lnTo>
                  <a:lnTo>
                    <a:pt x="164" y="280"/>
                  </a:lnTo>
                  <a:lnTo>
                    <a:pt x="161" y="282"/>
                  </a:lnTo>
                  <a:lnTo>
                    <a:pt x="159" y="282"/>
                  </a:lnTo>
                  <a:lnTo>
                    <a:pt x="154" y="280"/>
                  </a:lnTo>
                  <a:lnTo>
                    <a:pt x="154" y="280"/>
                  </a:lnTo>
                  <a:lnTo>
                    <a:pt x="154" y="282"/>
                  </a:lnTo>
                  <a:lnTo>
                    <a:pt x="145" y="287"/>
                  </a:lnTo>
                  <a:lnTo>
                    <a:pt x="145" y="289"/>
                  </a:lnTo>
                  <a:lnTo>
                    <a:pt x="145" y="289"/>
                  </a:lnTo>
                  <a:lnTo>
                    <a:pt x="142" y="291"/>
                  </a:lnTo>
                  <a:lnTo>
                    <a:pt x="142" y="291"/>
                  </a:lnTo>
                  <a:lnTo>
                    <a:pt x="142" y="291"/>
                  </a:lnTo>
                  <a:lnTo>
                    <a:pt x="140" y="294"/>
                  </a:lnTo>
                  <a:lnTo>
                    <a:pt x="140" y="294"/>
                  </a:lnTo>
                  <a:lnTo>
                    <a:pt x="140" y="294"/>
                  </a:lnTo>
                  <a:lnTo>
                    <a:pt x="138" y="294"/>
                  </a:lnTo>
                  <a:lnTo>
                    <a:pt x="138" y="294"/>
                  </a:lnTo>
                  <a:lnTo>
                    <a:pt x="135" y="294"/>
                  </a:lnTo>
                  <a:lnTo>
                    <a:pt x="135" y="294"/>
                  </a:lnTo>
                  <a:lnTo>
                    <a:pt x="135" y="296"/>
                  </a:lnTo>
                  <a:lnTo>
                    <a:pt x="135" y="296"/>
                  </a:lnTo>
                  <a:lnTo>
                    <a:pt x="135" y="296"/>
                  </a:lnTo>
                  <a:lnTo>
                    <a:pt x="133" y="299"/>
                  </a:lnTo>
                  <a:lnTo>
                    <a:pt x="133" y="301"/>
                  </a:lnTo>
                  <a:lnTo>
                    <a:pt x="133" y="301"/>
                  </a:lnTo>
                  <a:lnTo>
                    <a:pt x="133" y="303"/>
                  </a:lnTo>
                  <a:lnTo>
                    <a:pt x="133" y="303"/>
                  </a:lnTo>
                  <a:lnTo>
                    <a:pt x="130" y="306"/>
                  </a:lnTo>
                  <a:lnTo>
                    <a:pt x="130" y="306"/>
                  </a:lnTo>
                  <a:lnTo>
                    <a:pt x="128" y="306"/>
                  </a:lnTo>
                  <a:lnTo>
                    <a:pt x="128" y="308"/>
                  </a:lnTo>
                  <a:lnTo>
                    <a:pt x="128" y="310"/>
                  </a:lnTo>
                  <a:lnTo>
                    <a:pt x="126" y="310"/>
                  </a:lnTo>
                  <a:lnTo>
                    <a:pt x="126" y="313"/>
                  </a:lnTo>
                  <a:lnTo>
                    <a:pt x="123" y="313"/>
                  </a:lnTo>
                  <a:lnTo>
                    <a:pt x="123" y="313"/>
                  </a:lnTo>
                  <a:lnTo>
                    <a:pt x="116" y="315"/>
                  </a:lnTo>
                  <a:lnTo>
                    <a:pt x="109" y="315"/>
                  </a:lnTo>
                  <a:lnTo>
                    <a:pt x="102" y="318"/>
                  </a:lnTo>
                  <a:lnTo>
                    <a:pt x="97" y="318"/>
                  </a:lnTo>
                  <a:lnTo>
                    <a:pt x="90" y="320"/>
                  </a:lnTo>
                  <a:lnTo>
                    <a:pt x="83" y="322"/>
                  </a:lnTo>
                  <a:lnTo>
                    <a:pt x="76" y="322"/>
                  </a:lnTo>
                  <a:lnTo>
                    <a:pt x="71" y="325"/>
                  </a:lnTo>
                  <a:lnTo>
                    <a:pt x="64" y="327"/>
                  </a:lnTo>
                  <a:lnTo>
                    <a:pt x="57" y="327"/>
                  </a:lnTo>
                  <a:lnTo>
                    <a:pt x="50" y="329"/>
                  </a:lnTo>
                  <a:lnTo>
                    <a:pt x="45" y="329"/>
                  </a:lnTo>
                  <a:lnTo>
                    <a:pt x="38" y="332"/>
                  </a:lnTo>
                  <a:lnTo>
                    <a:pt x="31" y="334"/>
                  </a:lnTo>
                  <a:lnTo>
                    <a:pt x="24" y="334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7" y="332"/>
                  </a:lnTo>
                  <a:lnTo>
                    <a:pt x="15" y="332"/>
                  </a:lnTo>
                  <a:lnTo>
                    <a:pt x="10" y="327"/>
                  </a:lnTo>
                  <a:lnTo>
                    <a:pt x="7" y="327"/>
                  </a:lnTo>
                  <a:lnTo>
                    <a:pt x="7" y="325"/>
                  </a:lnTo>
                  <a:lnTo>
                    <a:pt x="7" y="325"/>
                  </a:lnTo>
                  <a:lnTo>
                    <a:pt x="5" y="322"/>
                  </a:lnTo>
                  <a:lnTo>
                    <a:pt x="5" y="320"/>
                  </a:lnTo>
                  <a:lnTo>
                    <a:pt x="5" y="320"/>
                  </a:lnTo>
                  <a:lnTo>
                    <a:pt x="5" y="318"/>
                  </a:lnTo>
                  <a:lnTo>
                    <a:pt x="7" y="315"/>
                  </a:lnTo>
                  <a:lnTo>
                    <a:pt x="5" y="310"/>
                  </a:lnTo>
                  <a:lnTo>
                    <a:pt x="5" y="308"/>
                  </a:lnTo>
                  <a:lnTo>
                    <a:pt x="7" y="308"/>
                  </a:lnTo>
                  <a:lnTo>
                    <a:pt x="10" y="306"/>
                  </a:lnTo>
                  <a:lnTo>
                    <a:pt x="10" y="303"/>
                  </a:lnTo>
                  <a:lnTo>
                    <a:pt x="7" y="299"/>
                  </a:lnTo>
                  <a:lnTo>
                    <a:pt x="7" y="291"/>
                  </a:lnTo>
                  <a:lnTo>
                    <a:pt x="7" y="289"/>
                  </a:lnTo>
                  <a:lnTo>
                    <a:pt x="7" y="284"/>
                  </a:lnTo>
                  <a:lnTo>
                    <a:pt x="5" y="284"/>
                  </a:lnTo>
                  <a:lnTo>
                    <a:pt x="5" y="280"/>
                  </a:lnTo>
                  <a:lnTo>
                    <a:pt x="5" y="277"/>
                  </a:lnTo>
                  <a:lnTo>
                    <a:pt x="5" y="277"/>
                  </a:lnTo>
                  <a:lnTo>
                    <a:pt x="5" y="277"/>
                  </a:lnTo>
                  <a:lnTo>
                    <a:pt x="5" y="275"/>
                  </a:lnTo>
                  <a:lnTo>
                    <a:pt x="5" y="275"/>
                  </a:lnTo>
                  <a:lnTo>
                    <a:pt x="5" y="275"/>
                  </a:lnTo>
                  <a:lnTo>
                    <a:pt x="5" y="275"/>
                  </a:lnTo>
                  <a:lnTo>
                    <a:pt x="5" y="273"/>
                  </a:lnTo>
                  <a:lnTo>
                    <a:pt x="5" y="273"/>
                  </a:lnTo>
                  <a:lnTo>
                    <a:pt x="5" y="270"/>
                  </a:lnTo>
                  <a:lnTo>
                    <a:pt x="5" y="270"/>
                  </a:lnTo>
                  <a:lnTo>
                    <a:pt x="7" y="268"/>
                  </a:lnTo>
                  <a:lnTo>
                    <a:pt x="5" y="265"/>
                  </a:lnTo>
                  <a:lnTo>
                    <a:pt x="5" y="261"/>
                  </a:lnTo>
                  <a:lnTo>
                    <a:pt x="0" y="239"/>
                  </a:lnTo>
                  <a:lnTo>
                    <a:pt x="0" y="237"/>
                  </a:lnTo>
                  <a:lnTo>
                    <a:pt x="0" y="235"/>
                  </a:lnTo>
                  <a:lnTo>
                    <a:pt x="3" y="230"/>
                  </a:lnTo>
                  <a:lnTo>
                    <a:pt x="3" y="228"/>
                  </a:lnTo>
                  <a:lnTo>
                    <a:pt x="3" y="225"/>
                  </a:lnTo>
                  <a:lnTo>
                    <a:pt x="3" y="220"/>
                  </a:lnTo>
                  <a:lnTo>
                    <a:pt x="3" y="216"/>
                  </a:lnTo>
                  <a:lnTo>
                    <a:pt x="3" y="216"/>
                  </a:lnTo>
                  <a:lnTo>
                    <a:pt x="5" y="213"/>
                  </a:lnTo>
                  <a:lnTo>
                    <a:pt x="5" y="211"/>
                  </a:lnTo>
                  <a:lnTo>
                    <a:pt x="10" y="206"/>
                  </a:lnTo>
                  <a:lnTo>
                    <a:pt x="10" y="204"/>
                  </a:lnTo>
                  <a:lnTo>
                    <a:pt x="10" y="202"/>
                  </a:lnTo>
                  <a:lnTo>
                    <a:pt x="10" y="199"/>
                  </a:lnTo>
                  <a:lnTo>
                    <a:pt x="10" y="197"/>
                  </a:lnTo>
                  <a:lnTo>
                    <a:pt x="10" y="192"/>
                  </a:lnTo>
                  <a:lnTo>
                    <a:pt x="10" y="190"/>
                  </a:lnTo>
                  <a:lnTo>
                    <a:pt x="15" y="180"/>
                  </a:lnTo>
                  <a:lnTo>
                    <a:pt x="15" y="180"/>
                  </a:lnTo>
                  <a:lnTo>
                    <a:pt x="12" y="180"/>
                  </a:lnTo>
                  <a:lnTo>
                    <a:pt x="12" y="178"/>
                  </a:lnTo>
                  <a:lnTo>
                    <a:pt x="12" y="178"/>
                  </a:lnTo>
                  <a:lnTo>
                    <a:pt x="12" y="175"/>
                  </a:lnTo>
                  <a:lnTo>
                    <a:pt x="15" y="168"/>
                  </a:lnTo>
                  <a:lnTo>
                    <a:pt x="15" y="164"/>
                  </a:lnTo>
                  <a:lnTo>
                    <a:pt x="12" y="159"/>
                  </a:lnTo>
                  <a:lnTo>
                    <a:pt x="10" y="149"/>
                  </a:lnTo>
                  <a:lnTo>
                    <a:pt x="10" y="142"/>
                  </a:lnTo>
                  <a:lnTo>
                    <a:pt x="10" y="138"/>
                  </a:lnTo>
                  <a:lnTo>
                    <a:pt x="12" y="135"/>
                  </a:lnTo>
                  <a:lnTo>
                    <a:pt x="17" y="133"/>
                  </a:lnTo>
                  <a:lnTo>
                    <a:pt x="22" y="133"/>
                  </a:lnTo>
                  <a:lnTo>
                    <a:pt x="24" y="131"/>
                  </a:lnTo>
                  <a:lnTo>
                    <a:pt x="26" y="131"/>
                  </a:lnTo>
                  <a:lnTo>
                    <a:pt x="26" y="126"/>
                  </a:lnTo>
                  <a:lnTo>
                    <a:pt x="29" y="123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8" y="114"/>
                  </a:lnTo>
                  <a:lnTo>
                    <a:pt x="38" y="112"/>
                  </a:lnTo>
                  <a:lnTo>
                    <a:pt x="41" y="109"/>
                  </a:lnTo>
                  <a:lnTo>
                    <a:pt x="43" y="104"/>
                  </a:lnTo>
                  <a:lnTo>
                    <a:pt x="41" y="104"/>
                  </a:lnTo>
                  <a:lnTo>
                    <a:pt x="41" y="102"/>
                  </a:lnTo>
                  <a:lnTo>
                    <a:pt x="41" y="100"/>
                  </a:lnTo>
                  <a:lnTo>
                    <a:pt x="41" y="97"/>
                  </a:lnTo>
                  <a:lnTo>
                    <a:pt x="43" y="97"/>
                  </a:lnTo>
                  <a:lnTo>
                    <a:pt x="43" y="97"/>
                  </a:lnTo>
                  <a:lnTo>
                    <a:pt x="43" y="95"/>
                  </a:lnTo>
                  <a:lnTo>
                    <a:pt x="43" y="95"/>
                  </a:lnTo>
                  <a:lnTo>
                    <a:pt x="43" y="93"/>
                  </a:lnTo>
                  <a:lnTo>
                    <a:pt x="41" y="93"/>
                  </a:lnTo>
                  <a:lnTo>
                    <a:pt x="36" y="86"/>
                  </a:lnTo>
                  <a:lnTo>
                    <a:pt x="36" y="86"/>
                  </a:lnTo>
                  <a:lnTo>
                    <a:pt x="36" y="83"/>
                  </a:lnTo>
                  <a:lnTo>
                    <a:pt x="33" y="81"/>
                  </a:lnTo>
                  <a:lnTo>
                    <a:pt x="31" y="81"/>
                  </a:lnTo>
                  <a:lnTo>
                    <a:pt x="31" y="76"/>
                  </a:lnTo>
                  <a:lnTo>
                    <a:pt x="33" y="71"/>
                  </a:lnTo>
                  <a:lnTo>
                    <a:pt x="36" y="67"/>
                  </a:lnTo>
                  <a:lnTo>
                    <a:pt x="38" y="60"/>
                  </a:lnTo>
                  <a:lnTo>
                    <a:pt x="38" y="57"/>
                  </a:lnTo>
                  <a:lnTo>
                    <a:pt x="36" y="55"/>
                  </a:lnTo>
                  <a:lnTo>
                    <a:pt x="36" y="52"/>
                  </a:lnTo>
                  <a:lnTo>
                    <a:pt x="33" y="50"/>
                  </a:lnTo>
                  <a:lnTo>
                    <a:pt x="33" y="48"/>
                  </a:lnTo>
                  <a:lnTo>
                    <a:pt x="33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3" y="43"/>
                  </a:lnTo>
                  <a:lnTo>
                    <a:pt x="33" y="41"/>
                  </a:lnTo>
                  <a:lnTo>
                    <a:pt x="33" y="38"/>
                  </a:lnTo>
                  <a:lnTo>
                    <a:pt x="36" y="33"/>
                  </a:lnTo>
                  <a:lnTo>
                    <a:pt x="36" y="31"/>
                  </a:lnTo>
                  <a:lnTo>
                    <a:pt x="36" y="29"/>
                  </a:lnTo>
                  <a:lnTo>
                    <a:pt x="36" y="26"/>
                  </a:lnTo>
                  <a:lnTo>
                    <a:pt x="38" y="22"/>
                  </a:lnTo>
                  <a:lnTo>
                    <a:pt x="38" y="19"/>
                  </a:lnTo>
                  <a:lnTo>
                    <a:pt x="36" y="19"/>
                  </a:lnTo>
                  <a:lnTo>
                    <a:pt x="33" y="19"/>
                  </a:lnTo>
                  <a:lnTo>
                    <a:pt x="33" y="17"/>
                  </a:lnTo>
                  <a:lnTo>
                    <a:pt x="38" y="17"/>
                  </a:lnTo>
                  <a:lnTo>
                    <a:pt x="38" y="15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3" y="7"/>
                  </a:lnTo>
                  <a:lnTo>
                    <a:pt x="45" y="7"/>
                  </a:lnTo>
                  <a:lnTo>
                    <a:pt x="52" y="10"/>
                  </a:lnTo>
                  <a:lnTo>
                    <a:pt x="55" y="10"/>
                  </a:lnTo>
                  <a:lnTo>
                    <a:pt x="57" y="10"/>
                  </a:lnTo>
                  <a:lnTo>
                    <a:pt x="59" y="7"/>
                  </a:lnTo>
                  <a:lnTo>
                    <a:pt x="62" y="3"/>
                  </a:lnTo>
                  <a:lnTo>
                    <a:pt x="62" y="3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4" y="7"/>
                  </a:lnTo>
                  <a:lnTo>
                    <a:pt x="67" y="15"/>
                  </a:lnTo>
                  <a:lnTo>
                    <a:pt x="69" y="19"/>
                  </a:lnTo>
                  <a:lnTo>
                    <a:pt x="71" y="26"/>
                  </a:lnTo>
                  <a:lnTo>
                    <a:pt x="74" y="31"/>
                  </a:lnTo>
                  <a:lnTo>
                    <a:pt x="76" y="38"/>
                  </a:lnTo>
                  <a:lnTo>
                    <a:pt x="76" y="45"/>
                  </a:lnTo>
                  <a:lnTo>
                    <a:pt x="78" y="50"/>
                  </a:lnTo>
                  <a:lnTo>
                    <a:pt x="81" y="57"/>
                  </a:lnTo>
                  <a:lnTo>
                    <a:pt x="83" y="62"/>
                  </a:lnTo>
                  <a:lnTo>
                    <a:pt x="85" y="69"/>
                  </a:lnTo>
                  <a:lnTo>
                    <a:pt x="88" y="76"/>
                  </a:lnTo>
                  <a:lnTo>
                    <a:pt x="88" y="81"/>
                  </a:lnTo>
                  <a:lnTo>
                    <a:pt x="90" y="88"/>
                  </a:lnTo>
                  <a:lnTo>
                    <a:pt x="93" y="93"/>
                  </a:lnTo>
                  <a:lnTo>
                    <a:pt x="95" y="100"/>
                  </a:lnTo>
                  <a:lnTo>
                    <a:pt x="97" y="107"/>
                  </a:lnTo>
                  <a:lnTo>
                    <a:pt x="100" y="112"/>
                  </a:lnTo>
                  <a:lnTo>
                    <a:pt x="102" y="119"/>
                  </a:lnTo>
                  <a:lnTo>
                    <a:pt x="102" y="123"/>
                  </a:lnTo>
                  <a:lnTo>
                    <a:pt x="104" y="131"/>
                  </a:lnTo>
                  <a:lnTo>
                    <a:pt x="107" y="138"/>
                  </a:lnTo>
                  <a:lnTo>
                    <a:pt x="109" y="142"/>
                  </a:lnTo>
                  <a:lnTo>
                    <a:pt x="112" y="149"/>
                  </a:lnTo>
                  <a:lnTo>
                    <a:pt x="114" y="157"/>
                  </a:lnTo>
                  <a:lnTo>
                    <a:pt x="116" y="161"/>
                  </a:lnTo>
                  <a:lnTo>
                    <a:pt x="116" y="168"/>
                  </a:lnTo>
                  <a:lnTo>
                    <a:pt x="119" y="173"/>
                  </a:lnTo>
                  <a:lnTo>
                    <a:pt x="121" y="180"/>
                  </a:lnTo>
                  <a:lnTo>
                    <a:pt x="123" y="187"/>
                  </a:lnTo>
                  <a:lnTo>
                    <a:pt x="126" y="192"/>
                  </a:lnTo>
                  <a:lnTo>
                    <a:pt x="128" y="199"/>
                  </a:lnTo>
                  <a:lnTo>
                    <a:pt x="128" y="202"/>
                  </a:lnTo>
                  <a:lnTo>
                    <a:pt x="130" y="206"/>
                  </a:lnTo>
                  <a:lnTo>
                    <a:pt x="130" y="209"/>
                  </a:lnTo>
                  <a:lnTo>
                    <a:pt x="130" y="209"/>
                  </a:lnTo>
                  <a:lnTo>
                    <a:pt x="130" y="211"/>
                  </a:lnTo>
                  <a:lnTo>
                    <a:pt x="130" y="211"/>
                  </a:lnTo>
                  <a:lnTo>
                    <a:pt x="130" y="211"/>
                  </a:lnTo>
                  <a:lnTo>
                    <a:pt x="130" y="213"/>
                  </a:lnTo>
                  <a:lnTo>
                    <a:pt x="133" y="216"/>
                  </a:lnTo>
                  <a:lnTo>
                    <a:pt x="133" y="216"/>
                  </a:lnTo>
                  <a:lnTo>
                    <a:pt x="133" y="220"/>
                  </a:lnTo>
                  <a:lnTo>
                    <a:pt x="133" y="220"/>
                  </a:lnTo>
                  <a:lnTo>
                    <a:pt x="133" y="220"/>
                  </a:lnTo>
                  <a:lnTo>
                    <a:pt x="133" y="223"/>
                  </a:lnTo>
                  <a:lnTo>
                    <a:pt x="133" y="223"/>
                  </a:lnTo>
                  <a:lnTo>
                    <a:pt x="133" y="225"/>
                  </a:lnTo>
                  <a:lnTo>
                    <a:pt x="135" y="225"/>
                  </a:lnTo>
                  <a:lnTo>
                    <a:pt x="138" y="228"/>
                  </a:lnTo>
                  <a:lnTo>
                    <a:pt x="142" y="230"/>
                  </a:lnTo>
                  <a:lnTo>
                    <a:pt x="147" y="235"/>
                  </a:lnTo>
                  <a:lnTo>
                    <a:pt x="149" y="235"/>
                  </a:lnTo>
                  <a:lnTo>
                    <a:pt x="152" y="237"/>
                  </a:lnTo>
                  <a:lnTo>
                    <a:pt x="152" y="237"/>
                  </a:lnTo>
                  <a:lnTo>
                    <a:pt x="152" y="239"/>
                  </a:lnTo>
                  <a:lnTo>
                    <a:pt x="152" y="239"/>
                  </a:lnTo>
                  <a:lnTo>
                    <a:pt x="152" y="239"/>
                  </a:lnTo>
                  <a:lnTo>
                    <a:pt x="152" y="244"/>
                  </a:lnTo>
                  <a:lnTo>
                    <a:pt x="154" y="246"/>
                  </a:lnTo>
                  <a:lnTo>
                    <a:pt x="154" y="246"/>
                  </a:lnTo>
                  <a:lnTo>
                    <a:pt x="156" y="249"/>
                  </a:lnTo>
                  <a:lnTo>
                    <a:pt x="159" y="251"/>
                  </a:lnTo>
                  <a:lnTo>
                    <a:pt x="164" y="254"/>
                  </a:lnTo>
                  <a:lnTo>
                    <a:pt x="164" y="254"/>
                  </a:lnTo>
                  <a:close/>
                </a:path>
              </a:pathLst>
            </a:custGeom>
            <a:grpFill/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6">
              <a:extLst>
                <a:ext uri="{FF2B5EF4-FFF2-40B4-BE49-F238E27FC236}">
                  <a16:creationId xmlns:a16="http://schemas.microsoft.com/office/drawing/2014/main" id="{622151FF-A992-4B1F-9F70-A2FDA4CC5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6748" y="2014915"/>
              <a:ext cx="996554" cy="445294"/>
            </a:xfrm>
            <a:custGeom>
              <a:avLst/>
              <a:gdLst>
                <a:gd name="T0" fmla="*/ 724 w 837"/>
                <a:gd name="T1" fmla="*/ 73 h 374"/>
                <a:gd name="T2" fmla="*/ 729 w 837"/>
                <a:gd name="T3" fmla="*/ 90 h 374"/>
                <a:gd name="T4" fmla="*/ 731 w 837"/>
                <a:gd name="T5" fmla="*/ 104 h 374"/>
                <a:gd name="T6" fmla="*/ 738 w 837"/>
                <a:gd name="T7" fmla="*/ 116 h 374"/>
                <a:gd name="T8" fmla="*/ 748 w 837"/>
                <a:gd name="T9" fmla="*/ 132 h 374"/>
                <a:gd name="T10" fmla="*/ 757 w 837"/>
                <a:gd name="T11" fmla="*/ 146 h 374"/>
                <a:gd name="T12" fmla="*/ 755 w 837"/>
                <a:gd name="T13" fmla="*/ 158 h 374"/>
                <a:gd name="T14" fmla="*/ 755 w 837"/>
                <a:gd name="T15" fmla="*/ 170 h 374"/>
                <a:gd name="T16" fmla="*/ 759 w 837"/>
                <a:gd name="T17" fmla="*/ 180 h 374"/>
                <a:gd name="T18" fmla="*/ 764 w 837"/>
                <a:gd name="T19" fmla="*/ 180 h 374"/>
                <a:gd name="T20" fmla="*/ 766 w 837"/>
                <a:gd name="T21" fmla="*/ 187 h 374"/>
                <a:gd name="T22" fmla="*/ 771 w 837"/>
                <a:gd name="T23" fmla="*/ 196 h 374"/>
                <a:gd name="T24" fmla="*/ 776 w 837"/>
                <a:gd name="T25" fmla="*/ 208 h 374"/>
                <a:gd name="T26" fmla="*/ 778 w 837"/>
                <a:gd name="T27" fmla="*/ 222 h 374"/>
                <a:gd name="T28" fmla="*/ 778 w 837"/>
                <a:gd name="T29" fmla="*/ 234 h 374"/>
                <a:gd name="T30" fmla="*/ 778 w 837"/>
                <a:gd name="T31" fmla="*/ 239 h 374"/>
                <a:gd name="T32" fmla="*/ 781 w 837"/>
                <a:gd name="T33" fmla="*/ 244 h 374"/>
                <a:gd name="T34" fmla="*/ 783 w 837"/>
                <a:gd name="T35" fmla="*/ 255 h 374"/>
                <a:gd name="T36" fmla="*/ 783 w 837"/>
                <a:gd name="T37" fmla="*/ 270 h 374"/>
                <a:gd name="T38" fmla="*/ 781 w 837"/>
                <a:gd name="T39" fmla="*/ 277 h 374"/>
                <a:gd name="T40" fmla="*/ 790 w 837"/>
                <a:gd name="T41" fmla="*/ 286 h 374"/>
                <a:gd name="T42" fmla="*/ 793 w 837"/>
                <a:gd name="T43" fmla="*/ 300 h 374"/>
                <a:gd name="T44" fmla="*/ 797 w 837"/>
                <a:gd name="T45" fmla="*/ 307 h 374"/>
                <a:gd name="T46" fmla="*/ 802 w 837"/>
                <a:gd name="T47" fmla="*/ 317 h 374"/>
                <a:gd name="T48" fmla="*/ 804 w 837"/>
                <a:gd name="T49" fmla="*/ 326 h 374"/>
                <a:gd name="T50" fmla="*/ 811 w 837"/>
                <a:gd name="T51" fmla="*/ 329 h 374"/>
                <a:gd name="T52" fmla="*/ 821 w 837"/>
                <a:gd name="T53" fmla="*/ 336 h 374"/>
                <a:gd name="T54" fmla="*/ 826 w 837"/>
                <a:gd name="T55" fmla="*/ 348 h 374"/>
                <a:gd name="T56" fmla="*/ 828 w 837"/>
                <a:gd name="T57" fmla="*/ 359 h 374"/>
                <a:gd name="T58" fmla="*/ 797 w 837"/>
                <a:gd name="T59" fmla="*/ 367 h 374"/>
                <a:gd name="T60" fmla="*/ 674 w 837"/>
                <a:gd name="T61" fmla="*/ 371 h 374"/>
                <a:gd name="T62" fmla="*/ 554 w 837"/>
                <a:gd name="T63" fmla="*/ 374 h 374"/>
                <a:gd name="T64" fmla="*/ 431 w 837"/>
                <a:gd name="T65" fmla="*/ 374 h 374"/>
                <a:gd name="T66" fmla="*/ 310 w 837"/>
                <a:gd name="T67" fmla="*/ 374 h 374"/>
                <a:gd name="T68" fmla="*/ 187 w 837"/>
                <a:gd name="T69" fmla="*/ 374 h 374"/>
                <a:gd name="T70" fmla="*/ 189 w 837"/>
                <a:gd name="T71" fmla="*/ 326 h 374"/>
                <a:gd name="T72" fmla="*/ 189 w 837"/>
                <a:gd name="T73" fmla="*/ 281 h 374"/>
                <a:gd name="T74" fmla="*/ 170 w 837"/>
                <a:gd name="T75" fmla="*/ 251 h 374"/>
                <a:gd name="T76" fmla="*/ 102 w 837"/>
                <a:gd name="T77" fmla="*/ 248 h 374"/>
                <a:gd name="T78" fmla="*/ 33 w 837"/>
                <a:gd name="T79" fmla="*/ 246 h 374"/>
                <a:gd name="T80" fmla="*/ 0 w 837"/>
                <a:gd name="T81" fmla="*/ 199 h 374"/>
                <a:gd name="T82" fmla="*/ 2 w 837"/>
                <a:gd name="T83" fmla="*/ 106 h 374"/>
                <a:gd name="T84" fmla="*/ 7 w 837"/>
                <a:gd name="T85" fmla="*/ 14 h 374"/>
                <a:gd name="T86" fmla="*/ 88 w 837"/>
                <a:gd name="T87" fmla="*/ 2 h 374"/>
                <a:gd name="T88" fmla="*/ 182 w 837"/>
                <a:gd name="T89" fmla="*/ 4 h 374"/>
                <a:gd name="T90" fmla="*/ 277 w 837"/>
                <a:gd name="T91" fmla="*/ 7 h 374"/>
                <a:gd name="T92" fmla="*/ 374 w 837"/>
                <a:gd name="T93" fmla="*/ 7 h 374"/>
                <a:gd name="T94" fmla="*/ 468 w 837"/>
                <a:gd name="T95" fmla="*/ 7 h 374"/>
                <a:gd name="T96" fmla="*/ 525 w 837"/>
                <a:gd name="T97" fmla="*/ 7 h 374"/>
                <a:gd name="T98" fmla="*/ 539 w 837"/>
                <a:gd name="T99" fmla="*/ 16 h 374"/>
                <a:gd name="T100" fmla="*/ 563 w 837"/>
                <a:gd name="T101" fmla="*/ 28 h 374"/>
                <a:gd name="T102" fmla="*/ 580 w 837"/>
                <a:gd name="T103" fmla="*/ 28 h 374"/>
                <a:gd name="T104" fmla="*/ 584 w 837"/>
                <a:gd name="T105" fmla="*/ 21 h 374"/>
                <a:gd name="T106" fmla="*/ 601 w 837"/>
                <a:gd name="T107" fmla="*/ 23 h 374"/>
                <a:gd name="T108" fmla="*/ 636 w 837"/>
                <a:gd name="T109" fmla="*/ 16 h 374"/>
                <a:gd name="T110" fmla="*/ 651 w 837"/>
                <a:gd name="T111" fmla="*/ 28 h 374"/>
                <a:gd name="T112" fmla="*/ 665 w 837"/>
                <a:gd name="T113" fmla="*/ 30 h 374"/>
                <a:gd name="T114" fmla="*/ 681 w 837"/>
                <a:gd name="T115" fmla="*/ 35 h 374"/>
                <a:gd name="T116" fmla="*/ 686 w 837"/>
                <a:gd name="T117" fmla="*/ 42 h 374"/>
                <a:gd name="T118" fmla="*/ 693 w 837"/>
                <a:gd name="T119" fmla="*/ 42 h 374"/>
                <a:gd name="T120" fmla="*/ 698 w 837"/>
                <a:gd name="T121" fmla="*/ 52 h 374"/>
                <a:gd name="T122" fmla="*/ 714 w 837"/>
                <a:gd name="T123" fmla="*/ 6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37" h="374">
                  <a:moveTo>
                    <a:pt x="714" y="61"/>
                  </a:moveTo>
                  <a:lnTo>
                    <a:pt x="719" y="61"/>
                  </a:lnTo>
                  <a:lnTo>
                    <a:pt x="722" y="61"/>
                  </a:lnTo>
                  <a:lnTo>
                    <a:pt x="722" y="64"/>
                  </a:lnTo>
                  <a:lnTo>
                    <a:pt x="724" y="68"/>
                  </a:lnTo>
                  <a:lnTo>
                    <a:pt x="724" y="73"/>
                  </a:lnTo>
                  <a:lnTo>
                    <a:pt x="722" y="78"/>
                  </a:lnTo>
                  <a:lnTo>
                    <a:pt x="726" y="83"/>
                  </a:lnTo>
                  <a:lnTo>
                    <a:pt x="726" y="85"/>
                  </a:lnTo>
                  <a:lnTo>
                    <a:pt x="726" y="85"/>
                  </a:lnTo>
                  <a:lnTo>
                    <a:pt x="729" y="87"/>
                  </a:lnTo>
                  <a:lnTo>
                    <a:pt x="729" y="90"/>
                  </a:lnTo>
                  <a:lnTo>
                    <a:pt x="729" y="92"/>
                  </a:lnTo>
                  <a:lnTo>
                    <a:pt x="729" y="94"/>
                  </a:lnTo>
                  <a:lnTo>
                    <a:pt x="729" y="97"/>
                  </a:lnTo>
                  <a:lnTo>
                    <a:pt x="729" y="99"/>
                  </a:lnTo>
                  <a:lnTo>
                    <a:pt x="729" y="101"/>
                  </a:lnTo>
                  <a:lnTo>
                    <a:pt x="731" y="104"/>
                  </a:lnTo>
                  <a:lnTo>
                    <a:pt x="733" y="104"/>
                  </a:lnTo>
                  <a:lnTo>
                    <a:pt x="736" y="106"/>
                  </a:lnTo>
                  <a:lnTo>
                    <a:pt x="736" y="109"/>
                  </a:lnTo>
                  <a:lnTo>
                    <a:pt x="736" y="111"/>
                  </a:lnTo>
                  <a:lnTo>
                    <a:pt x="736" y="113"/>
                  </a:lnTo>
                  <a:lnTo>
                    <a:pt x="738" y="116"/>
                  </a:lnTo>
                  <a:lnTo>
                    <a:pt x="740" y="120"/>
                  </a:lnTo>
                  <a:lnTo>
                    <a:pt x="743" y="120"/>
                  </a:lnTo>
                  <a:lnTo>
                    <a:pt x="748" y="125"/>
                  </a:lnTo>
                  <a:lnTo>
                    <a:pt x="750" y="130"/>
                  </a:lnTo>
                  <a:lnTo>
                    <a:pt x="748" y="130"/>
                  </a:lnTo>
                  <a:lnTo>
                    <a:pt x="748" y="132"/>
                  </a:lnTo>
                  <a:lnTo>
                    <a:pt x="748" y="135"/>
                  </a:lnTo>
                  <a:lnTo>
                    <a:pt x="748" y="135"/>
                  </a:lnTo>
                  <a:lnTo>
                    <a:pt x="750" y="139"/>
                  </a:lnTo>
                  <a:lnTo>
                    <a:pt x="750" y="139"/>
                  </a:lnTo>
                  <a:lnTo>
                    <a:pt x="755" y="144"/>
                  </a:lnTo>
                  <a:lnTo>
                    <a:pt x="757" y="146"/>
                  </a:lnTo>
                  <a:lnTo>
                    <a:pt x="757" y="149"/>
                  </a:lnTo>
                  <a:lnTo>
                    <a:pt x="755" y="151"/>
                  </a:lnTo>
                  <a:lnTo>
                    <a:pt x="755" y="154"/>
                  </a:lnTo>
                  <a:lnTo>
                    <a:pt x="755" y="156"/>
                  </a:lnTo>
                  <a:lnTo>
                    <a:pt x="755" y="156"/>
                  </a:lnTo>
                  <a:lnTo>
                    <a:pt x="755" y="158"/>
                  </a:lnTo>
                  <a:lnTo>
                    <a:pt x="755" y="158"/>
                  </a:lnTo>
                  <a:lnTo>
                    <a:pt x="755" y="161"/>
                  </a:lnTo>
                  <a:lnTo>
                    <a:pt x="755" y="161"/>
                  </a:lnTo>
                  <a:lnTo>
                    <a:pt x="755" y="165"/>
                  </a:lnTo>
                  <a:lnTo>
                    <a:pt x="755" y="168"/>
                  </a:lnTo>
                  <a:lnTo>
                    <a:pt x="755" y="170"/>
                  </a:lnTo>
                  <a:lnTo>
                    <a:pt x="757" y="173"/>
                  </a:lnTo>
                  <a:lnTo>
                    <a:pt x="757" y="173"/>
                  </a:lnTo>
                  <a:lnTo>
                    <a:pt x="757" y="175"/>
                  </a:lnTo>
                  <a:lnTo>
                    <a:pt x="757" y="177"/>
                  </a:lnTo>
                  <a:lnTo>
                    <a:pt x="759" y="180"/>
                  </a:lnTo>
                  <a:lnTo>
                    <a:pt x="759" y="180"/>
                  </a:lnTo>
                  <a:lnTo>
                    <a:pt x="762" y="177"/>
                  </a:lnTo>
                  <a:lnTo>
                    <a:pt x="762" y="177"/>
                  </a:lnTo>
                  <a:lnTo>
                    <a:pt x="764" y="177"/>
                  </a:lnTo>
                  <a:lnTo>
                    <a:pt x="764" y="177"/>
                  </a:lnTo>
                  <a:lnTo>
                    <a:pt x="764" y="180"/>
                  </a:lnTo>
                  <a:lnTo>
                    <a:pt x="764" y="180"/>
                  </a:lnTo>
                  <a:lnTo>
                    <a:pt x="764" y="180"/>
                  </a:lnTo>
                  <a:lnTo>
                    <a:pt x="764" y="182"/>
                  </a:lnTo>
                  <a:lnTo>
                    <a:pt x="764" y="184"/>
                  </a:lnTo>
                  <a:lnTo>
                    <a:pt x="764" y="184"/>
                  </a:lnTo>
                  <a:lnTo>
                    <a:pt x="764" y="187"/>
                  </a:lnTo>
                  <a:lnTo>
                    <a:pt x="766" y="187"/>
                  </a:lnTo>
                  <a:lnTo>
                    <a:pt x="769" y="187"/>
                  </a:lnTo>
                  <a:lnTo>
                    <a:pt x="771" y="187"/>
                  </a:lnTo>
                  <a:lnTo>
                    <a:pt x="771" y="187"/>
                  </a:lnTo>
                  <a:lnTo>
                    <a:pt x="771" y="189"/>
                  </a:lnTo>
                  <a:lnTo>
                    <a:pt x="771" y="194"/>
                  </a:lnTo>
                  <a:lnTo>
                    <a:pt x="771" y="196"/>
                  </a:lnTo>
                  <a:lnTo>
                    <a:pt x="769" y="203"/>
                  </a:lnTo>
                  <a:lnTo>
                    <a:pt x="771" y="203"/>
                  </a:lnTo>
                  <a:lnTo>
                    <a:pt x="776" y="206"/>
                  </a:lnTo>
                  <a:lnTo>
                    <a:pt x="776" y="206"/>
                  </a:lnTo>
                  <a:lnTo>
                    <a:pt x="778" y="206"/>
                  </a:lnTo>
                  <a:lnTo>
                    <a:pt x="776" y="208"/>
                  </a:lnTo>
                  <a:lnTo>
                    <a:pt x="774" y="210"/>
                  </a:lnTo>
                  <a:lnTo>
                    <a:pt x="774" y="213"/>
                  </a:lnTo>
                  <a:lnTo>
                    <a:pt x="774" y="217"/>
                  </a:lnTo>
                  <a:lnTo>
                    <a:pt x="774" y="220"/>
                  </a:lnTo>
                  <a:lnTo>
                    <a:pt x="774" y="220"/>
                  </a:lnTo>
                  <a:lnTo>
                    <a:pt x="778" y="222"/>
                  </a:lnTo>
                  <a:lnTo>
                    <a:pt x="781" y="222"/>
                  </a:lnTo>
                  <a:lnTo>
                    <a:pt x="778" y="225"/>
                  </a:lnTo>
                  <a:lnTo>
                    <a:pt x="778" y="225"/>
                  </a:lnTo>
                  <a:lnTo>
                    <a:pt x="778" y="229"/>
                  </a:lnTo>
                  <a:lnTo>
                    <a:pt x="778" y="232"/>
                  </a:lnTo>
                  <a:lnTo>
                    <a:pt x="778" y="234"/>
                  </a:lnTo>
                  <a:lnTo>
                    <a:pt x="778" y="236"/>
                  </a:lnTo>
                  <a:lnTo>
                    <a:pt x="778" y="236"/>
                  </a:lnTo>
                  <a:lnTo>
                    <a:pt x="778" y="236"/>
                  </a:lnTo>
                  <a:lnTo>
                    <a:pt x="778" y="236"/>
                  </a:lnTo>
                  <a:lnTo>
                    <a:pt x="778" y="236"/>
                  </a:lnTo>
                  <a:lnTo>
                    <a:pt x="778" y="239"/>
                  </a:lnTo>
                  <a:lnTo>
                    <a:pt x="778" y="239"/>
                  </a:lnTo>
                  <a:lnTo>
                    <a:pt x="778" y="239"/>
                  </a:lnTo>
                  <a:lnTo>
                    <a:pt x="778" y="241"/>
                  </a:lnTo>
                  <a:lnTo>
                    <a:pt x="778" y="241"/>
                  </a:lnTo>
                  <a:lnTo>
                    <a:pt x="778" y="244"/>
                  </a:lnTo>
                  <a:lnTo>
                    <a:pt x="781" y="244"/>
                  </a:lnTo>
                  <a:lnTo>
                    <a:pt x="781" y="246"/>
                  </a:lnTo>
                  <a:lnTo>
                    <a:pt x="783" y="246"/>
                  </a:lnTo>
                  <a:lnTo>
                    <a:pt x="783" y="248"/>
                  </a:lnTo>
                  <a:lnTo>
                    <a:pt x="781" y="251"/>
                  </a:lnTo>
                  <a:lnTo>
                    <a:pt x="783" y="251"/>
                  </a:lnTo>
                  <a:lnTo>
                    <a:pt x="783" y="255"/>
                  </a:lnTo>
                  <a:lnTo>
                    <a:pt x="783" y="258"/>
                  </a:lnTo>
                  <a:lnTo>
                    <a:pt x="783" y="260"/>
                  </a:lnTo>
                  <a:lnTo>
                    <a:pt x="783" y="262"/>
                  </a:lnTo>
                  <a:lnTo>
                    <a:pt x="783" y="265"/>
                  </a:lnTo>
                  <a:lnTo>
                    <a:pt x="783" y="267"/>
                  </a:lnTo>
                  <a:lnTo>
                    <a:pt x="783" y="270"/>
                  </a:lnTo>
                  <a:lnTo>
                    <a:pt x="783" y="270"/>
                  </a:lnTo>
                  <a:lnTo>
                    <a:pt x="783" y="272"/>
                  </a:lnTo>
                  <a:lnTo>
                    <a:pt x="781" y="274"/>
                  </a:lnTo>
                  <a:lnTo>
                    <a:pt x="781" y="274"/>
                  </a:lnTo>
                  <a:lnTo>
                    <a:pt x="781" y="277"/>
                  </a:lnTo>
                  <a:lnTo>
                    <a:pt x="781" y="277"/>
                  </a:lnTo>
                  <a:lnTo>
                    <a:pt x="781" y="279"/>
                  </a:lnTo>
                  <a:lnTo>
                    <a:pt x="781" y="279"/>
                  </a:lnTo>
                  <a:lnTo>
                    <a:pt x="781" y="281"/>
                  </a:lnTo>
                  <a:lnTo>
                    <a:pt x="783" y="284"/>
                  </a:lnTo>
                  <a:lnTo>
                    <a:pt x="788" y="284"/>
                  </a:lnTo>
                  <a:lnTo>
                    <a:pt x="790" y="286"/>
                  </a:lnTo>
                  <a:lnTo>
                    <a:pt x="790" y="288"/>
                  </a:lnTo>
                  <a:lnTo>
                    <a:pt x="790" y="291"/>
                  </a:lnTo>
                  <a:lnTo>
                    <a:pt x="790" y="293"/>
                  </a:lnTo>
                  <a:lnTo>
                    <a:pt x="790" y="296"/>
                  </a:lnTo>
                  <a:lnTo>
                    <a:pt x="790" y="300"/>
                  </a:lnTo>
                  <a:lnTo>
                    <a:pt x="793" y="300"/>
                  </a:lnTo>
                  <a:lnTo>
                    <a:pt x="795" y="300"/>
                  </a:lnTo>
                  <a:lnTo>
                    <a:pt x="797" y="303"/>
                  </a:lnTo>
                  <a:lnTo>
                    <a:pt x="797" y="303"/>
                  </a:lnTo>
                  <a:lnTo>
                    <a:pt x="797" y="305"/>
                  </a:lnTo>
                  <a:lnTo>
                    <a:pt x="797" y="305"/>
                  </a:lnTo>
                  <a:lnTo>
                    <a:pt x="797" y="307"/>
                  </a:lnTo>
                  <a:lnTo>
                    <a:pt x="800" y="310"/>
                  </a:lnTo>
                  <a:lnTo>
                    <a:pt x="800" y="312"/>
                  </a:lnTo>
                  <a:lnTo>
                    <a:pt x="802" y="312"/>
                  </a:lnTo>
                  <a:lnTo>
                    <a:pt x="802" y="315"/>
                  </a:lnTo>
                  <a:lnTo>
                    <a:pt x="802" y="317"/>
                  </a:lnTo>
                  <a:lnTo>
                    <a:pt x="802" y="317"/>
                  </a:lnTo>
                  <a:lnTo>
                    <a:pt x="802" y="317"/>
                  </a:lnTo>
                  <a:lnTo>
                    <a:pt x="804" y="319"/>
                  </a:lnTo>
                  <a:lnTo>
                    <a:pt x="804" y="324"/>
                  </a:lnTo>
                  <a:lnTo>
                    <a:pt x="804" y="324"/>
                  </a:lnTo>
                  <a:lnTo>
                    <a:pt x="804" y="324"/>
                  </a:lnTo>
                  <a:lnTo>
                    <a:pt x="804" y="326"/>
                  </a:lnTo>
                  <a:lnTo>
                    <a:pt x="802" y="326"/>
                  </a:lnTo>
                  <a:lnTo>
                    <a:pt x="804" y="329"/>
                  </a:lnTo>
                  <a:lnTo>
                    <a:pt x="804" y="329"/>
                  </a:lnTo>
                  <a:lnTo>
                    <a:pt x="807" y="329"/>
                  </a:lnTo>
                  <a:lnTo>
                    <a:pt x="809" y="329"/>
                  </a:lnTo>
                  <a:lnTo>
                    <a:pt x="811" y="329"/>
                  </a:lnTo>
                  <a:lnTo>
                    <a:pt x="811" y="331"/>
                  </a:lnTo>
                  <a:lnTo>
                    <a:pt x="811" y="333"/>
                  </a:lnTo>
                  <a:lnTo>
                    <a:pt x="814" y="333"/>
                  </a:lnTo>
                  <a:lnTo>
                    <a:pt x="814" y="333"/>
                  </a:lnTo>
                  <a:lnTo>
                    <a:pt x="819" y="336"/>
                  </a:lnTo>
                  <a:lnTo>
                    <a:pt x="821" y="336"/>
                  </a:lnTo>
                  <a:lnTo>
                    <a:pt x="821" y="336"/>
                  </a:lnTo>
                  <a:lnTo>
                    <a:pt x="821" y="338"/>
                  </a:lnTo>
                  <a:lnTo>
                    <a:pt x="821" y="341"/>
                  </a:lnTo>
                  <a:lnTo>
                    <a:pt x="823" y="345"/>
                  </a:lnTo>
                  <a:lnTo>
                    <a:pt x="823" y="345"/>
                  </a:lnTo>
                  <a:lnTo>
                    <a:pt x="826" y="348"/>
                  </a:lnTo>
                  <a:lnTo>
                    <a:pt x="828" y="350"/>
                  </a:lnTo>
                  <a:lnTo>
                    <a:pt x="828" y="352"/>
                  </a:lnTo>
                  <a:lnTo>
                    <a:pt x="828" y="352"/>
                  </a:lnTo>
                  <a:lnTo>
                    <a:pt x="828" y="355"/>
                  </a:lnTo>
                  <a:lnTo>
                    <a:pt x="826" y="357"/>
                  </a:lnTo>
                  <a:lnTo>
                    <a:pt x="828" y="359"/>
                  </a:lnTo>
                  <a:lnTo>
                    <a:pt x="828" y="362"/>
                  </a:lnTo>
                  <a:lnTo>
                    <a:pt x="833" y="362"/>
                  </a:lnTo>
                  <a:lnTo>
                    <a:pt x="835" y="362"/>
                  </a:lnTo>
                  <a:lnTo>
                    <a:pt x="837" y="364"/>
                  </a:lnTo>
                  <a:lnTo>
                    <a:pt x="816" y="367"/>
                  </a:lnTo>
                  <a:lnTo>
                    <a:pt x="797" y="367"/>
                  </a:lnTo>
                  <a:lnTo>
                    <a:pt x="776" y="367"/>
                  </a:lnTo>
                  <a:lnTo>
                    <a:pt x="757" y="369"/>
                  </a:lnTo>
                  <a:lnTo>
                    <a:pt x="736" y="369"/>
                  </a:lnTo>
                  <a:lnTo>
                    <a:pt x="714" y="369"/>
                  </a:lnTo>
                  <a:lnTo>
                    <a:pt x="696" y="371"/>
                  </a:lnTo>
                  <a:lnTo>
                    <a:pt x="674" y="371"/>
                  </a:lnTo>
                  <a:lnTo>
                    <a:pt x="655" y="371"/>
                  </a:lnTo>
                  <a:lnTo>
                    <a:pt x="634" y="371"/>
                  </a:lnTo>
                  <a:lnTo>
                    <a:pt x="613" y="371"/>
                  </a:lnTo>
                  <a:lnTo>
                    <a:pt x="594" y="374"/>
                  </a:lnTo>
                  <a:lnTo>
                    <a:pt x="573" y="374"/>
                  </a:lnTo>
                  <a:lnTo>
                    <a:pt x="554" y="374"/>
                  </a:lnTo>
                  <a:lnTo>
                    <a:pt x="532" y="374"/>
                  </a:lnTo>
                  <a:lnTo>
                    <a:pt x="513" y="374"/>
                  </a:lnTo>
                  <a:lnTo>
                    <a:pt x="492" y="374"/>
                  </a:lnTo>
                  <a:lnTo>
                    <a:pt x="471" y="374"/>
                  </a:lnTo>
                  <a:lnTo>
                    <a:pt x="452" y="374"/>
                  </a:lnTo>
                  <a:lnTo>
                    <a:pt x="431" y="374"/>
                  </a:lnTo>
                  <a:lnTo>
                    <a:pt x="412" y="374"/>
                  </a:lnTo>
                  <a:lnTo>
                    <a:pt x="390" y="374"/>
                  </a:lnTo>
                  <a:lnTo>
                    <a:pt x="371" y="374"/>
                  </a:lnTo>
                  <a:lnTo>
                    <a:pt x="350" y="374"/>
                  </a:lnTo>
                  <a:lnTo>
                    <a:pt x="329" y="374"/>
                  </a:lnTo>
                  <a:lnTo>
                    <a:pt x="310" y="374"/>
                  </a:lnTo>
                  <a:lnTo>
                    <a:pt x="289" y="374"/>
                  </a:lnTo>
                  <a:lnTo>
                    <a:pt x="270" y="374"/>
                  </a:lnTo>
                  <a:lnTo>
                    <a:pt x="248" y="374"/>
                  </a:lnTo>
                  <a:lnTo>
                    <a:pt x="230" y="374"/>
                  </a:lnTo>
                  <a:lnTo>
                    <a:pt x="208" y="374"/>
                  </a:lnTo>
                  <a:lnTo>
                    <a:pt x="187" y="374"/>
                  </a:lnTo>
                  <a:lnTo>
                    <a:pt x="187" y="364"/>
                  </a:lnTo>
                  <a:lnTo>
                    <a:pt x="187" y="357"/>
                  </a:lnTo>
                  <a:lnTo>
                    <a:pt x="189" y="350"/>
                  </a:lnTo>
                  <a:lnTo>
                    <a:pt x="189" y="343"/>
                  </a:lnTo>
                  <a:lnTo>
                    <a:pt x="189" y="333"/>
                  </a:lnTo>
                  <a:lnTo>
                    <a:pt x="189" y="326"/>
                  </a:lnTo>
                  <a:lnTo>
                    <a:pt x="189" y="319"/>
                  </a:lnTo>
                  <a:lnTo>
                    <a:pt x="189" y="312"/>
                  </a:lnTo>
                  <a:lnTo>
                    <a:pt x="189" y="303"/>
                  </a:lnTo>
                  <a:lnTo>
                    <a:pt x="189" y="296"/>
                  </a:lnTo>
                  <a:lnTo>
                    <a:pt x="189" y="288"/>
                  </a:lnTo>
                  <a:lnTo>
                    <a:pt x="189" y="281"/>
                  </a:lnTo>
                  <a:lnTo>
                    <a:pt x="189" y="272"/>
                  </a:lnTo>
                  <a:lnTo>
                    <a:pt x="189" y="265"/>
                  </a:lnTo>
                  <a:lnTo>
                    <a:pt x="189" y="258"/>
                  </a:lnTo>
                  <a:lnTo>
                    <a:pt x="189" y="251"/>
                  </a:lnTo>
                  <a:lnTo>
                    <a:pt x="182" y="251"/>
                  </a:lnTo>
                  <a:lnTo>
                    <a:pt x="170" y="251"/>
                  </a:lnTo>
                  <a:lnTo>
                    <a:pt x="159" y="248"/>
                  </a:lnTo>
                  <a:lnTo>
                    <a:pt x="147" y="248"/>
                  </a:lnTo>
                  <a:lnTo>
                    <a:pt x="135" y="248"/>
                  </a:lnTo>
                  <a:lnTo>
                    <a:pt x="123" y="248"/>
                  </a:lnTo>
                  <a:lnTo>
                    <a:pt x="114" y="248"/>
                  </a:lnTo>
                  <a:lnTo>
                    <a:pt x="102" y="248"/>
                  </a:lnTo>
                  <a:lnTo>
                    <a:pt x="90" y="248"/>
                  </a:lnTo>
                  <a:lnTo>
                    <a:pt x="78" y="248"/>
                  </a:lnTo>
                  <a:lnTo>
                    <a:pt x="66" y="246"/>
                  </a:lnTo>
                  <a:lnTo>
                    <a:pt x="57" y="246"/>
                  </a:lnTo>
                  <a:lnTo>
                    <a:pt x="45" y="246"/>
                  </a:lnTo>
                  <a:lnTo>
                    <a:pt x="33" y="246"/>
                  </a:lnTo>
                  <a:lnTo>
                    <a:pt x="21" y="246"/>
                  </a:lnTo>
                  <a:lnTo>
                    <a:pt x="10" y="246"/>
                  </a:lnTo>
                  <a:lnTo>
                    <a:pt x="0" y="246"/>
                  </a:lnTo>
                  <a:lnTo>
                    <a:pt x="0" y="229"/>
                  </a:lnTo>
                  <a:lnTo>
                    <a:pt x="0" y="215"/>
                  </a:lnTo>
                  <a:lnTo>
                    <a:pt x="0" y="199"/>
                  </a:lnTo>
                  <a:lnTo>
                    <a:pt x="0" y="184"/>
                  </a:lnTo>
                  <a:lnTo>
                    <a:pt x="2" y="168"/>
                  </a:lnTo>
                  <a:lnTo>
                    <a:pt x="2" y="154"/>
                  </a:lnTo>
                  <a:lnTo>
                    <a:pt x="2" y="137"/>
                  </a:lnTo>
                  <a:lnTo>
                    <a:pt x="2" y="123"/>
                  </a:lnTo>
                  <a:lnTo>
                    <a:pt x="2" y="106"/>
                  </a:lnTo>
                  <a:lnTo>
                    <a:pt x="5" y="92"/>
                  </a:lnTo>
                  <a:lnTo>
                    <a:pt x="5" y="75"/>
                  </a:lnTo>
                  <a:lnTo>
                    <a:pt x="5" y="61"/>
                  </a:lnTo>
                  <a:lnTo>
                    <a:pt x="5" y="45"/>
                  </a:lnTo>
                  <a:lnTo>
                    <a:pt x="7" y="30"/>
                  </a:lnTo>
                  <a:lnTo>
                    <a:pt x="7" y="14"/>
                  </a:lnTo>
                  <a:lnTo>
                    <a:pt x="7" y="0"/>
                  </a:lnTo>
                  <a:lnTo>
                    <a:pt x="24" y="0"/>
                  </a:lnTo>
                  <a:lnTo>
                    <a:pt x="38" y="2"/>
                  </a:lnTo>
                  <a:lnTo>
                    <a:pt x="55" y="2"/>
                  </a:lnTo>
                  <a:lnTo>
                    <a:pt x="71" y="2"/>
                  </a:lnTo>
                  <a:lnTo>
                    <a:pt x="88" y="2"/>
                  </a:lnTo>
                  <a:lnTo>
                    <a:pt x="102" y="2"/>
                  </a:lnTo>
                  <a:lnTo>
                    <a:pt x="118" y="2"/>
                  </a:lnTo>
                  <a:lnTo>
                    <a:pt x="135" y="4"/>
                  </a:lnTo>
                  <a:lnTo>
                    <a:pt x="152" y="4"/>
                  </a:lnTo>
                  <a:lnTo>
                    <a:pt x="166" y="4"/>
                  </a:lnTo>
                  <a:lnTo>
                    <a:pt x="182" y="4"/>
                  </a:lnTo>
                  <a:lnTo>
                    <a:pt x="199" y="4"/>
                  </a:lnTo>
                  <a:lnTo>
                    <a:pt x="215" y="4"/>
                  </a:lnTo>
                  <a:lnTo>
                    <a:pt x="230" y="4"/>
                  </a:lnTo>
                  <a:lnTo>
                    <a:pt x="246" y="7"/>
                  </a:lnTo>
                  <a:lnTo>
                    <a:pt x="263" y="7"/>
                  </a:lnTo>
                  <a:lnTo>
                    <a:pt x="277" y="7"/>
                  </a:lnTo>
                  <a:lnTo>
                    <a:pt x="293" y="7"/>
                  </a:lnTo>
                  <a:lnTo>
                    <a:pt x="310" y="7"/>
                  </a:lnTo>
                  <a:lnTo>
                    <a:pt x="327" y="7"/>
                  </a:lnTo>
                  <a:lnTo>
                    <a:pt x="341" y="7"/>
                  </a:lnTo>
                  <a:lnTo>
                    <a:pt x="357" y="7"/>
                  </a:lnTo>
                  <a:lnTo>
                    <a:pt x="374" y="7"/>
                  </a:lnTo>
                  <a:lnTo>
                    <a:pt x="390" y="7"/>
                  </a:lnTo>
                  <a:lnTo>
                    <a:pt x="405" y="7"/>
                  </a:lnTo>
                  <a:lnTo>
                    <a:pt x="421" y="7"/>
                  </a:lnTo>
                  <a:lnTo>
                    <a:pt x="438" y="7"/>
                  </a:lnTo>
                  <a:lnTo>
                    <a:pt x="454" y="7"/>
                  </a:lnTo>
                  <a:lnTo>
                    <a:pt x="468" y="7"/>
                  </a:lnTo>
                  <a:lnTo>
                    <a:pt x="485" y="7"/>
                  </a:lnTo>
                  <a:lnTo>
                    <a:pt x="502" y="7"/>
                  </a:lnTo>
                  <a:lnTo>
                    <a:pt x="516" y="7"/>
                  </a:lnTo>
                  <a:lnTo>
                    <a:pt x="525" y="7"/>
                  </a:lnTo>
                  <a:lnTo>
                    <a:pt x="525" y="7"/>
                  </a:lnTo>
                  <a:lnTo>
                    <a:pt x="525" y="7"/>
                  </a:lnTo>
                  <a:lnTo>
                    <a:pt x="528" y="9"/>
                  </a:lnTo>
                  <a:lnTo>
                    <a:pt x="528" y="9"/>
                  </a:lnTo>
                  <a:lnTo>
                    <a:pt x="537" y="14"/>
                  </a:lnTo>
                  <a:lnTo>
                    <a:pt x="539" y="14"/>
                  </a:lnTo>
                  <a:lnTo>
                    <a:pt x="539" y="14"/>
                  </a:lnTo>
                  <a:lnTo>
                    <a:pt x="539" y="16"/>
                  </a:lnTo>
                  <a:lnTo>
                    <a:pt x="544" y="19"/>
                  </a:lnTo>
                  <a:lnTo>
                    <a:pt x="549" y="21"/>
                  </a:lnTo>
                  <a:lnTo>
                    <a:pt x="561" y="26"/>
                  </a:lnTo>
                  <a:lnTo>
                    <a:pt x="563" y="28"/>
                  </a:lnTo>
                  <a:lnTo>
                    <a:pt x="563" y="28"/>
                  </a:lnTo>
                  <a:lnTo>
                    <a:pt x="563" y="28"/>
                  </a:lnTo>
                  <a:lnTo>
                    <a:pt x="570" y="30"/>
                  </a:lnTo>
                  <a:lnTo>
                    <a:pt x="573" y="30"/>
                  </a:lnTo>
                  <a:lnTo>
                    <a:pt x="575" y="30"/>
                  </a:lnTo>
                  <a:lnTo>
                    <a:pt x="577" y="30"/>
                  </a:lnTo>
                  <a:lnTo>
                    <a:pt x="580" y="28"/>
                  </a:lnTo>
                  <a:lnTo>
                    <a:pt x="580" y="28"/>
                  </a:lnTo>
                  <a:lnTo>
                    <a:pt x="580" y="28"/>
                  </a:lnTo>
                  <a:lnTo>
                    <a:pt x="580" y="26"/>
                  </a:lnTo>
                  <a:lnTo>
                    <a:pt x="582" y="23"/>
                  </a:lnTo>
                  <a:lnTo>
                    <a:pt x="582" y="23"/>
                  </a:lnTo>
                  <a:lnTo>
                    <a:pt x="582" y="21"/>
                  </a:lnTo>
                  <a:lnTo>
                    <a:pt x="584" y="21"/>
                  </a:lnTo>
                  <a:lnTo>
                    <a:pt x="587" y="21"/>
                  </a:lnTo>
                  <a:lnTo>
                    <a:pt x="591" y="21"/>
                  </a:lnTo>
                  <a:lnTo>
                    <a:pt x="596" y="21"/>
                  </a:lnTo>
                  <a:lnTo>
                    <a:pt x="599" y="21"/>
                  </a:lnTo>
                  <a:lnTo>
                    <a:pt x="599" y="21"/>
                  </a:lnTo>
                  <a:lnTo>
                    <a:pt x="601" y="23"/>
                  </a:lnTo>
                  <a:lnTo>
                    <a:pt x="603" y="23"/>
                  </a:lnTo>
                  <a:lnTo>
                    <a:pt x="606" y="21"/>
                  </a:lnTo>
                  <a:lnTo>
                    <a:pt x="608" y="19"/>
                  </a:lnTo>
                  <a:lnTo>
                    <a:pt x="615" y="21"/>
                  </a:lnTo>
                  <a:lnTo>
                    <a:pt x="617" y="21"/>
                  </a:lnTo>
                  <a:lnTo>
                    <a:pt x="636" y="16"/>
                  </a:lnTo>
                  <a:lnTo>
                    <a:pt x="639" y="19"/>
                  </a:lnTo>
                  <a:lnTo>
                    <a:pt x="641" y="19"/>
                  </a:lnTo>
                  <a:lnTo>
                    <a:pt x="643" y="21"/>
                  </a:lnTo>
                  <a:lnTo>
                    <a:pt x="646" y="23"/>
                  </a:lnTo>
                  <a:lnTo>
                    <a:pt x="648" y="26"/>
                  </a:lnTo>
                  <a:lnTo>
                    <a:pt x="651" y="28"/>
                  </a:lnTo>
                  <a:lnTo>
                    <a:pt x="653" y="28"/>
                  </a:lnTo>
                  <a:lnTo>
                    <a:pt x="655" y="30"/>
                  </a:lnTo>
                  <a:lnTo>
                    <a:pt x="660" y="30"/>
                  </a:lnTo>
                  <a:lnTo>
                    <a:pt x="660" y="30"/>
                  </a:lnTo>
                  <a:lnTo>
                    <a:pt x="662" y="30"/>
                  </a:lnTo>
                  <a:lnTo>
                    <a:pt x="665" y="30"/>
                  </a:lnTo>
                  <a:lnTo>
                    <a:pt x="667" y="33"/>
                  </a:lnTo>
                  <a:lnTo>
                    <a:pt x="667" y="33"/>
                  </a:lnTo>
                  <a:lnTo>
                    <a:pt x="667" y="33"/>
                  </a:lnTo>
                  <a:lnTo>
                    <a:pt x="670" y="33"/>
                  </a:lnTo>
                  <a:lnTo>
                    <a:pt x="679" y="35"/>
                  </a:lnTo>
                  <a:lnTo>
                    <a:pt x="681" y="35"/>
                  </a:lnTo>
                  <a:lnTo>
                    <a:pt x="681" y="38"/>
                  </a:lnTo>
                  <a:lnTo>
                    <a:pt x="681" y="38"/>
                  </a:lnTo>
                  <a:lnTo>
                    <a:pt x="684" y="40"/>
                  </a:lnTo>
                  <a:lnTo>
                    <a:pt x="684" y="40"/>
                  </a:lnTo>
                  <a:lnTo>
                    <a:pt x="684" y="40"/>
                  </a:lnTo>
                  <a:lnTo>
                    <a:pt x="686" y="42"/>
                  </a:lnTo>
                  <a:lnTo>
                    <a:pt x="686" y="42"/>
                  </a:lnTo>
                  <a:lnTo>
                    <a:pt x="691" y="40"/>
                  </a:lnTo>
                  <a:lnTo>
                    <a:pt x="691" y="40"/>
                  </a:lnTo>
                  <a:lnTo>
                    <a:pt x="693" y="42"/>
                  </a:lnTo>
                  <a:lnTo>
                    <a:pt x="693" y="42"/>
                  </a:lnTo>
                  <a:lnTo>
                    <a:pt x="693" y="42"/>
                  </a:lnTo>
                  <a:lnTo>
                    <a:pt x="693" y="45"/>
                  </a:lnTo>
                  <a:lnTo>
                    <a:pt x="693" y="45"/>
                  </a:lnTo>
                  <a:lnTo>
                    <a:pt x="693" y="47"/>
                  </a:lnTo>
                  <a:lnTo>
                    <a:pt x="693" y="47"/>
                  </a:lnTo>
                  <a:lnTo>
                    <a:pt x="693" y="49"/>
                  </a:lnTo>
                  <a:lnTo>
                    <a:pt x="698" y="52"/>
                  </a:lnTo>
                  <a:lnTo>
                    <a:pt x="700" y="54"/>
                  </a:lnTo>
                  <a:lnTo>
                    <a:pt x="700" y="57"/>
                  </a:lnTo>
                  <a:lnTo>
                    <a:pt x="700" y="59"/>
                  </a:lnTo>
                  <a:lnTo>
                    <a:pt x="703" y="59"/>
                  </a:lnTo>
                  <a:lnTo>
                    <a:pt x="714" y="61"/>
                  </a:lnTo>
                  <a:lnTo>
                    <a:pt x="714" y="61"/>
                  </a:lnTo>
                  <a:close/>
                </a:path>
              </a:pathLst>
            </a:custGeom>
            <a:solidFill>
              <a:schemeClr val="accent1"/>
            </a:solidFill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65171E87-827C-4306-84E7-2E9968FC6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1750" y="1157665"/>
              <a:ext cx="803672" cy="439341"/>
            </a:xfrm>
            <a:custGeom>
              <a:avLst/>
              <a:gdLst>
                <a:gd name="T0" fmla="*/ 611 w 675"/>
                <a:gd name="T1" fmla="*/ 367 h 369"/>
                <a:gd name="T2" fmla="*/ 526 w 675"/>
                <a:gd name="T3" fmla="*/ 369 h 369"/>
                <a:gd name="T4" fmla="*/ 443 w 675"/>
                <a:gd name="T5" fmla="*/ 369 h 369"/>
                <a:gd name="T6" fmla="*/ 358 w 675"/>
                <a:gd name="T7" fmla="*/ 369 h 369"/>
                <a:gd name="T8" fmla="*/ 275 w 675"/>
                <a:gd name="T9" fmla="*/ 369 h 369"/>
                <a:gd name="T10" fmla="*/ 190 w 675"/>
                <a:gd name="T11" fmla="*/ 369 h 369"/>
                <a:gd name="T12" fmla="*/ 107 w 675"/>
                <a:gd name="T13" fmla="*/ 367 h 369"/>
                <a:gd name="T14" fmla="*/ 22 w 675"/>
                <a:gd name="T15" fmla="*/ 365 h 369"/>
                <a:gd name="T16" fmla="*/ 3 w 675"/>
                <a:gd name="T17" fmla="*/ 296 h 369"/>
                <a:gd name="T18" fmla="*/ 5 w 675"/>
                <a:gd name="T19" fmla="*/ 204 h 369"/>
                <a:gd name="T20" fmla="*/ 8 w 675"/>
                <a:gd name="T21" fmla="*/ 114 h 369"/>
                <a:gd name="T22" fmla="*/ 12 w 675"/>
                <a:gd name="T23" fmla="*/ 24 h 369"/>
                <a:gd name="T24" fmla="*/ 55 w 675"/>
                <a:gd name="T25" fmla="*/ 3 h 369"/>
                <a:gd name="T26" fmla="*/ 133 w 675"/>
                <a:gd name="T27" fmla="*/ 5 h 369"/>
                <a:gd name="T28" fmla="*/ 209 w 675"/>
                <a:gd name="T29" fmla="*/ 5 h 369"/>
                <a:gd name="T30" fmla="*/ 265 w 675"/>
                <a:gd name="T31" fmla="*/ 7 h 369"/>
                <a:gd name="T32" fmla="*/ 343 w 675"/>
                <a:gd name="T33" fmla="*/ 7 h 369"/>
                <a:gd name="T34" fmla="*/ 419 w 675"/>
                <a:gd name="T35" fmla="*/ 7 h 369"/>
                <a:gd name="T36" fmla="*/ 495 w 675"/>
                <a:gd name="T37" fmla="*/ 5 h 369"/>
                <a:gd name="T38" fmla="*/ 573 w 675"/>
                <a:gd name="T39" fmla="*/ 5 h 369"/>
                <a:gd name="T40" fmla="*/ 604 w 675"/>
                <a:gd name="T41" fmla="*/ 7 h 369"/>
                <a:gd name="T42" fmla="*/ 606 w 675"/>
                <a:gd name="T43" fmla="*/ 14 h 369"/>
                <a:gd name="T44" fmla="*/ 608 w 675"/>
                <a:gd name="T45" fmla="*/ 22 h 369"/>
                <a:gd name="T46" fmla="*/ 615 w 675"/>
                <a:gd name="T47" fmla="*/ 38 h 369"/>
                <a:gd name="T48" fmla="*/ 611 w 675"/>
                <a:gd name="T49" fmla="*/ 57 h 369"/>
                <a:gd name="T50" fmla="*/ 615 w 675"/>
                <a:gd name="T51" fmla="*/ 71 h 369"/>
                <a:gd name="T52" fmla="*/ 615 w 675"/>
                <a:gd name="T53" fmla="*/ 85 h 369"/>
                <a:gd name="T54" fmla="*/ 615 w 675"/>
                <a:gd name="T55" fmla="*/ 102 h 369"/>
                <a:gd name="T56" fmla="*/ 622 w 675"/>
                <a:gd name="T57" fmla="*/ 123 h 369"/>
                <a:gd name="T58" fmla="*/ 627 w 675"/>
                <a:gd name="T59" fmla="*/ 135 h 369"/>
                <a:gd name="T60" fmla="*/ 627 w 675"/>
                <a:gd name="T61" fmla="*/ 142 h 369"/>
                <a:gd name="T62" fmla="*/ 630 w 675"/>
                <a:gd name="T63" fmla="*/ 145 h 369"/>
                <a:gd name="T64" fmla="*/ 634 w 675"/>
                <a:gd name="T65" fmla="*/ 152 h 369"/>
                <a:gd name="T66" fmla="*/ 639 w 675"/>
                <a:gd name="T67" fmla="*/ 164 h 369"/>
                <a:gd name="T68" fmla="*/ 641 w 675"/>
                <a:gd name="T69" fmla="*/ 168 h 369"/>
                <a:gd name="T70" fmla="*/ 641 w 675"/>
                <a:gd name="T71" fmla="*/ 173 h 369"/>
                <a:gd name="T72" fmla="*/ 641 w 675"/>
                <a:gd name="T73" fmla="*/ 180 h 369"/>
                <a:gd name="T74" fmla="*/ 641 w 675"/>
                <a:gd name="T75" fmla="*/ 192 h 369"/>
                <a:gd name="T76" fmla="*/ 644 w 675"/>
                <a:gd name="T77" fmla="*/ 211 h 369"/>
                <a:gd name="T78" fmla="*/ 644 w 675"/>
                <a:gd name="T79" fmla="*/ 220 h 369"/>
                <a:gd name="T80" fmla="*/ 646 w 675"/>
                <a:gd name="T81" fmla="*/ 232 h 369"/>
                <a:gd name="T82" fmla="*/ 649 w 675"/>
                <a:gd name="T83" fmla="*/ 244 h 369"/>
                <a:gd name="T84" fmla="*/ 649 w 675"/>
                <a:gd name="T85" fmla="*/ 246 h 369"/>
                <a:gd name="T86" fmla="*/ 651 w 675"/>
                <a:gd name="T87" fmla="*/ 249 h 369"/>
                <a:gd name="T88" fmla="*/ 651 w 675"/>
                <a:gd name="T89" fmla="*/ 251 h 369"/>
                <a:gd name="T90" fmla="*/ 649 w 675"/>
                <a:gd name="T91" fmla="*/ 261 h 369"/>
                <a:gd name="T92" fmla="*/ 649 w 675"/>
                <a:gd name="T93" fmla="*/ 265 h 369"/>
                <a:gd name="T94" fmla="*/ 649 w 675"/>
                <a:gd name="T95" fmla="*/ 279 h 369"/>
                <a:gd name="T96" fmla="*/ 653 w 675"/>
                <a:gd name="T97" fmla="*/ 289 h 369"/>
                <a:gd name="T98" fmla="*/ 656 w 675"/>
                <a:gd name="T99" fmla="*/ 301 h 369"/>
                <a:gd name="T100" fmla="*/ 658 w 675"/>
                <a:gd name="T101" fmla="*/ 303 h 369"/>
                <a:gd name="T102" fmla="*/ 667 w 675"/>
                <a:gd name="T103" fmla="*/ 317 h 369"/>
                <a:gd name="T104" fmla="*/ 670 w 675"/>
                <a:gd name="T105" fmla="*/ 332 h 369"/>
                <a:gd name="T106" fmla="*/ 672 w 675"/>
                <a:gd name="T107" fmla="*/ 339 h 369"/>
                <a:gd name="T108" fmla="*/ 672 w 675"/>
                <a:gd name="T109" fmla="*/ 346 h 369"/>
                <a:gd name="T110" fmla="*/ 672 w 675"/>
                <a:gd name="T111" fmla="*/ 358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75" h="369">
                  <a:moveTo>
                    <a:pt x="675" y="365"/>
                  </a:moveTo>
                  <a:lnTo>
                    <a:pt x="653" y="367"/>
                  </a:lnTo>
                  <a:lnTo>
                    <a:pt x="632" y="367"/>
                  </a:lnTo>
                  <a:lnTo>
                    <a:pt x="611" y="367"/>
                  </a:lnTo>
                  <a:lnTo>
                    <a:pt x="589" y="367"/>
                  </a:lnTo>
                  <a:lnTo>
                    <a:pt x="568" y="367"/>
                  </a:lnTo>
                  <a:lnTo>
                    <a:pt x="547" y="369"/>
                  </a:lnTo>
                  <a:lnTo>
                    <a:pt x="526" y="369"/>
                  </a:lnTo>
                  <a:lnTo>
                    <a:pt x="504" y="369"/>
                  </a:lnTo>
                  <a:lnTo>
                    <a:pt x="485" y="369"/>
                  </a:lnTo>
                  <a:lnTo>
                    <a:pt x="464" y="369"/>
                  </a:lnTo>
                  <a:lnTo>
                    <a:pt x="443" y="369"/>
                  </a:lnTo>
                  <a:lnTo>
                    <a:pt x="421" y="369"/>
                  </a:lnTo>
                  <a:lnTo>
                    <a:pt x="400" y="369"/>
                  </a:lnTo>
                  <a:lnTo>
                    <a:pt x="379" y="369"/>
                  </a:lnTo>
                  <a:lnTo>
                    <a:pt x="358" y="369"/>
                  </a:lnTo>
                  <a:lnTo>
                    <a:pt x="336" y="369"/>
                  </a:lnTo>
                  <a:lnTo>
                    <a:pt x="315" y="369"/>
                  </a:lnTo>
                  <a:lnTo>
                    <a:pt x="296" y="369"/>
                  </a:lnTo>
                  <a:lnTo>
                    <a:pt x="275" y="369"/>
                  </a:lnTo>
                  <a:lnTo>
                    <a:pt x="253" y="369"/>
                  </a:lnTo>
                  <a:lnTo>
                    <a:pt x="232" y="369"/>
                  </a:lnTo>
                  <a:lnTo>
                    <a:pt x="211" y="369"/>
                  </a:lnTo>
                  <a:lnTo>
                    <a:pt x="190" y="369"/>
                  </a:lnTo>
                  <a:lnTo>
                    <a:pt x="168" y="369"/>
                  </a:lnTo>
                  <a:lnTo>
                    <a:pt x="147" y="367"/>
                  </a:lnTo>
                  <a:lnTo>
                    <a:pt x="128" y="367"/>
                  </a:lnTo>
                  <a:lnTo>
                    <a:pt x="107" y="367"/>
                  </a:lnTo>
                  <a:lnTo>
                    <a:pt x="86" y="367"/>
                  </a:lnTo>
                  <a:lnTo>
                    <a:pt x="64" y="365"/>
                  </a:lnTo>
                  <a:lnTo>
                    <a:pt x="43" y="365"/>
                  </a:lnTo>
                  <a:lnTo>
                    <a:pt x="22" y="365"/>
                  </a:lnTo>
                  <a:lnTo>
                    <a:pt x="0" y="365"/>
                  </a:lnTo>
                  <a:lnTo>
                    <a:pt x="0" y="341"/>
                  </a:lnTo>
                  <a:lnTo>
                    <a:pt x="3" y="317"/>
                  </a:lnTo>
                  <a:lnTo>
                    <a:pt x="3" y="296"/>
                  </a:lnTo>
                  <a:lnTo>
                    <a:pt x="3" y="272"/>
                  </a:lnTo>
                  <a:lnTo>
                    <a:pt x="5" y="249"/>
                  </a:lnTo>
                  <a:lnTo>
                    <a:pt x="5" y="227"/>
                  </a:lnTo>
                  <a:lnTo>
                    <a:pt x="5" y="204"/>
                  </a:lnTo>
                  <a:lnTo>
                    <a:pt x="8" y="180"/>
                  </a:lnTo>
                  <a:lnTo>
                    <a:pt x="8" y="159"/>
                  </a:lnTo>
                  <a:lnTo>
                    <a:pt x="8" y="135"/>
                  </a:lnTo>
                  <a:lnTo>
                    <a:pt x="8" y="114"/>
                  </a:lnTo>
                  <a:lnTo>
                    <a:pt x="10" y="90"/>
                  </a:lnTo>
                  <a:lnTo>
                    <a:pt x="10" y="69"/>
                  </a:lnTo>
                  <a:lnTo>
                    <a:pt x="10" y="45"/>
                  </a:lnTo>
                  <a:lnTo>
                    <a:pt x="12" y="24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36" y="3"/>
                  </a:lnTo>
                  <a:lnTo>
                    <a:pt x="55" y="3"/>
                  </a:lnTo>
                  <a:lnTo>
                    <a:pt x="74" y="3"/>
                  </a:lnTo>
                  <a:lnTo>
                    <a:pt x="95" y="3"/>
                  </a:lnTo>
                  <a:lnTo>
                    <a:pt x="114" y="5"/>
                  </a:lnTo>
                  <a:lnTo>
                    <a:pt x="133" y="5"/>
                  </a:lnTo>
                  <a:lnTo>
                    <a:pt x="152" y="5"/>
                  </a:lnTo>
                  <a:lnTo>
                    <a:pt x="171" y="5"/>
                  </a:lnTo>
                  <a:lnTo>
                    <a:pt x="190" y="5"/>
                  </a:lnTo>
                  <a:lnTo>
                    <a:pt x="209" y="5"/>
                  </a:lnTo>
                  <a:lnTo>
                    <a:pt x="227" y="5"/>
                  </a:lnTo>
                  <a:lnTo>
                    <a:pt x="244" y="7"/>
                  </a:lnTo>
                  <a:lnTo>
                    <a:pt x="246" y="7"/>
                  </a:lnTo>
                  <a:lnTo>
                    <a:pt x="265" y="7"/>
                  </a:lnTo>
                  <a:lnTo>
                    <a:pt x="284" y="7"/>
                  </a:lnTo>
                  <a:lnTo>
                    <a:pt x="303" y="7"/>
                  </a:lnTo>
                  <a:lnTo>
                    <a:pt x="324" y="7"/>
                  </a:lnTo>
                  <a:lnTo>
                    <a:pt x="343" y="7"/>
                  </a:lnTo>
                  <a:lnTo>
                    <a:pt x="362" y="7"/>
                  </a:lnTo>
                  <a:lnTo>
                    <a:pt x="381" y="7"/>
                  </a:lnTo>
                  <a:lnTo>
                    <a:pt x="400" y="7"/>
                  </a:lnTo>
                  <a:lnTo>
                    <a:pt x="419" y="7"/>
                  </a:lnTo>
                  <a:lnTo>
                    <a:pt x="438" y="7"/>
                  </a:lnTo>
                  <a:lnTo>
                    <a:pt x="457" y="7"/>
                  </a:lnTo>
                  <a:lnTo>
                    <a:pt x="476" y="7"/>
                  </a:lnTo>
                  <a:lnTo>
                    <a:pt x="495" y="5"/>
                  </a:lnTo>
                  <a:lnTo>
                    <a:pt x="514" y="5"/>
                  </a:lnTo>
                  <a:lnTo>
                    <a:pt x="533" y="5"/>
                  </a:lnTo>
                  <a:lnTo>
                    <a:pt x="554" y="5"/>
                  </a:lnTo>
                  <a:lnTo>
                    <a:pt x="573" y="5"/>
                  </a:lnTo>
                  <a:lnTo>
                    <a:pt x="592" y="5"/>
                  </a:lnTo>
                  <a:lnTo>
                    <a:pt x="604" y="5"/>
                  </a:lnTo>
                  <a:lnTo>
                    <a:pt x="604" y="5"/>
                  </a:lnTo>
                  <a:lnTo>
                    <a:pt x="604" y="7"/>
                  </a:lnTo>
                  <a:lnTo>
                    <a:pt x="604" y="10"/>
                  </a:lnTo>
                  <a:lnTo>
                    <a:pt x="606" y="10"/>
                  </a:lnTo>
                  <a:lnTo>
                    <a:pt x="606" y="12"/>
                  </a:lnTo>
                  <a:lnTo>
                    <a:pt x="606" y="14"/>
                  </a:lnTo>
                  <a:lnTo>
                    <a:pt x="606" y="14"/>
                  </a:lnTo>
                  <a:lnTo>
                    <a:pt x="608" y="17"/>
                  </a:lnTo>
                  <a:lnTo>
                    <a:pt x="608" y="17"/>
                  </a:lnTo>
                  <a:lnTo>
                    <a:pt x="608" y="22"/>
                  </a:lnTo>
                  <a:lnTo>
                    <a:pt x="611" y="29"/>
                  </a:lnTo>
                  <a:lnTo>
                    <a:pt x="613" y="33"/>
                  </a:lnTo>
                  <a:lnTo>
                    <a:pt x="613" y="33"/>
                  </a:lnTo>
                  <a:lnTo>
                    <a:pt x="615" y="38"/>
                  </a:lnTo>
                  <a:lnTo>
                    <a:pt x="615" y="45"/>
                  </a:lnTo>
                  <a:lnTo>
                    <a:pt x="615" y="48"/>
                  </a:lnTo>
                  <a:lnTo>
                    <a:pt x="613" y="52"/>
                  </a:lnTo>
                  <a:lnTo>
                    <a:pt x="611" y="57"/>
                  </a:lnTo>
                  <a:lnTo>
                    <a:pt x="613" y="64"/>
                  </a:lnTo>
                  <a:lnTo>
                    <a:pt x="613" y="69"/>
                  </a:lnTo>
                  <a:lnTo>
                    <a:pt x="615" y="71"/>
                  </a:lnTo>
                  <a:lnTo>
                    <a:pt x="615" y="71"/>
                  </a:lnTo>
                  <a:lnTo>
                    <a:pt x="615" y="74"/>
                  </a:lnTo>
                  <a:lnTo>
                    <a:pt x="613" y="76"/>
                  </a:lnTo>
                  <a:lnTo>
                    <a:pt x="613" y="76"/>
                  </a:lnTo>
                  <a:lnTo>
                    <a:pt x="615" y="85"/>
                  </a:lnTo>
                  <a:lnTo>
                    <a:pt x="615" y="85"/>
                  </a:lnTo>
                  <a:lnTo>
                    <a:pt x="615" y="88"/>
                  </a:lnTo>
                  <a:lnTo>
                    <a:pt x="615" y="95"/>
                  </a:lnTo>
                  <a:lnTo>
                    <a:pt x="615" y="102"/>
                  </a:lnTo>
                  <a:lnTo>
                    <a:pt x="615" y="104"/>
                  </a:lnTo>
                  <a:lnTo>
                    <a:pt x="618" y="109"/>
                  </a:lnTo>
                  <a:lnTo>
                    <a:pt x="622" y="119"/>
                  </a:lnTo>
                  <a:lnTo>
                    <a:pt x="622" y="123"/>
                  </a:lnTo>
                  <a:lnTo>
                    <a:pt x="625" y="126"/>
                  </a:lnTo>
                  <a:lnTo>
                    <a:pt x="627" y="130"/>
                  </a:lnTo>
                  <a:lnTo>
                    <a:pt x="625" y="133"/>
                  </a:lnTo>
                  <a:lnTo>
                    <a:pt x="627" y="135"/>
                  </a:lnTo>
                  <a:lnTo>
                    <a:pt x="630" y="142"/>
                  </a:lnTo>
                  <a:lnTo>
                    <a:pt x="630" y="142"/>
                  </a:lnTo>
                  <a:lnTo>
                    <a:pt x="627" y="142"/>
                  </a:lnTo>
                  <a:lnTo>
                    <a:pt x="627" y="142"/>
                  </a:lnTo>
                  <a:lnTo>
                    <a:pt x="630" y="145"/>
                  </a:lnTo>
                  <a:lnTo>
                    <a:pt x="630" y="145"/>
                  </a:lnTo>
                  <a:lnTo>
                    <a:pt x="630" y="145"/>
                  </a:lnTo>
                  <a:lnTo>
                    <a:pt x="630" y="145"/>
                  </a:lnTo>
                  <a:lnTo>
                    <a:pt x="630" y="145"/>
                  </a:lnTo>
                  <a:lnTo>
                    <a:pt x="632" y="147"/>
                  </a:lnTo>
                  <a:lnTo>
                    <a:pt x="632" y="149"/>
                  </a:lnTo>
                  <a:lnTo>
                    <a:pt x="634" y="152"/>
                  </a:lnTo>
                  <a:lnTo>
                    <a:pt x="634" y="154"/>
                  </a:lnTo>
                  <a:lnTo>
                    <a:pt x="637" y="156"/>
                  </a:lnTo>
                  <a:lnTo>
                    <a:pt x="637" y="159"/>
                  </a:lnTo>
                  <a:lnTo>
                    <a:pt x="639" y="164"/>
                  </a:lnTo>
                  <a:lnTo>
                    <a:pt x="639" y="166"/>
                  </a:lnTo>
                  <a:lnTo>
                    <a:pt x="641" y="168"/>
                  </a:lnTo>
                  <a:lnTo>
                    <a:pt x="641" y="168"/>
                  </a:lnTo>
                  <a:lnTo>
                    <a:pt x="641" y="168"/>
                  </a:lnTo>
                  <a:lnTo>
                    <a:pt x="641" y="168"/>
                  </a:lnTo>
                  <a:lnTo>
                    <a:pt x="641" y="171"/>
                  </a:lnTo>
                  <a:lnTo>
                    <a:pt x="641" y="171"/>
                  </a:lnTo>
                  <a:lnTo>
                    <a:pt x="641" y="173"/>
                  </a:lnTo>
                  <a:lnTo>
                    <a:pt x="641" y="175"/>
                  </a:lnTo>
                  <a:lnTo>
                    <a:pt x="641" y="178"/>
                  </a:lnTo>
                  <a:lnTo>
                    <a:pt x="641" y="180"/>
                  </a:lnTo>
                  <a:lnTo>
                    <a:pt x="641" y="180"/>
                  </a:lnTo>
                  <a:lnTo>
                    <a:pt x="641" y="187"/>
                  </a:lnTo>
                  <a:lnTo>
                    <a:pt x="641" y="190"/>
                  </a:lnTo>
                  <a:lnTo>
                    <a:pt x="641" y="190"/>
                  </a:lnTo>
                  <a:lnTo>
                    <a:pt x="641" y="192"/>
                  </a:lnTo>
                  <a:lnTo>
                    <a:pt x="641" y="192"/>
                  </a:lnTo>
                  <a:lnTo>
                    <a:pt x="644" y="194"/>
                  </a:lnTo>
                  <a:lnTo>
                    <a:pt x="644" y="208"/>
                  </a:lnTo>
                  <a:lnTo>
                    <a:pt x="644" y="211"/>
                  </a:lnTo>
                  <a:lnTo>
                    <a:pt x="644" y="218"/>
                  </a:lnTo>
                  <a:lnTo>
                    <a:pt x="644" y="220"/>
                  </a:lnTo>
                  <a:lnTo>
                    <a:pt x="644" y="220"/>
                  </a:lnTo>
                  <a:lnTo>
                    <a:pt x="644" y="220"/>
                  </a:lnTo>
                  <a:lnTo>
                    <a:pt x="644" y="223"/>
                  </a:lnTo>
                  <a:lnTo>
                    <a:pt x="644" y="225"/>
                  </a:lnTo>
                  <a:lnTo>
                    <a:pt x="646" y="230"/>
                  </a:lnTo>
                  <a:lnTo>
                    <a:pt x="646" y="232"/>
                  </a:lnTo>
                  <a:lnTo>
                    <a:pt x="646" y="239"/>
                  </a:lnTo>
                  <a:lnTo>
                    <a:pt x="646" y="242"/>
                  </a:lnTo>
                  <a:lnTo>
                    <a:pt x="646" y="242"/>
                  </a:lnTo>
                  <a:lnTo>
                    <a:pt x="649" y="244"/>
                  </a:lnTo>
                  <a:lnTo>
                    <a:pt x="649" y="244"/>
                  </a:lnTo>
                  <a:lnTo>
                    <a:pt x="649" y="246"/>
                  </a:lnTo>
                  <a:lnTo>
                    <a:pt x="649" y="246"/>
                  </a:lnTo>
                  <a:lnTo>
                    <a:pt x="649" y="246"/>
                  </a:lnTo>
                  <a:lnTo>
                    <a:pt x="649" y="246"/>
                  </a:lnTo>
                  <a:lnTo>
                    <a:pt x="651" y="246"/>
                  </a:lnTo>
                  <a:lnTo>
                    <a:pt x="651" y="246"/>
                  </a:lnTo>
                  <a:lnTo>
                    <a:pt x="651" y="249"/>
                  </a:lnTo>
                  <a:lnTo>
                    <a:pt x="651" y="249"/>
                  </a:lnTo>
                  <a:lnTo>
                    <a:pt x="651" y="249"/>
                  </a:lnTo>
                  <a:lnTo>
                    <a:pt x="651" y="249"/>
                  </a:lnTo>
                  <a:lnTo>
                    <a:pt x="651" y="251"/>
                  </a:lnTo>
                  <a:lnTo>
                    <a:pt x="651" y="253"/>
                  </a:lnTo>
                  <a:lnTo>
                    <a:pt x="649" y="253"/>
                  </a:lnTo>
                  <a:lnTo>
                    <a:pt x="651" y="258"/>
                  </a:lnTo>
                  <a:lnTo>
                    <a:pt x="649" y="261"/>
                  </a:lnTo>
                  <a:lnTo>
                    <a:pt x="649" y="261"/>
                  </a:lnTo>
                  <a:lnTo>
                    <a:pt x="649" y="263"/>
                  </a:lnTo>
                  <a:lnTo>
                    <a:pt x="649" y="263"/>
                  </a:lnTo>
                  <a:lnTo>
                    <a:pt x="649" y="265"/>
                  </a:lnTo>
                  <a:lnTo>
                    <a:pt x="651" y="270"/>
                  </a:lnTo>
                  <a:lnTo>
                    <a:pt x="651" y="272"/>
                  </a:lnTo>
                  <a:lnTo>
                    <a:pt x="651" y="275"/>
                  </a:lnTo>
                  <a:lnTo>
                    <a:pt x="649" y="279"/>
                  </a:lnTo>
                  <a:lnTo>
                    <a:pt x="649" y="282"/>
                  </a:lnTo>
                  <a:lnTo>
                    <a:pt x="651" y="284"/>
                  </a:lnTo>
                  <a:lnTo>
                    <a:pt x="653" y="287"/>
                  </a:lnTo>
                  <a:lnTo>
                    <a:pt x="653" y="289"/>
                  </a:lnTo>
                  <a:lnTo>
                    <a:pt x="656" y="294"/>
                  </a:lnTo>
                  <a:lnTo>
                    <a:pt x="656" y="296"/>
                  </a:lnTo>
                  <a:lnTo>
                    <a:pt x="656" y="298"/>
                  </a:lnTo>
                  <a:lnTo>
                    <a:pt x="656" y="301"/>
                  </a:lnTo>
                  <a:lnTo>
                    <a:pt x="656" y="301"/>
                  </a:lnTo>
                  <a:lnTo>
                    <a:pt x="658" y="303"/>
                  </a:lnTo>
                  <a:lnTo>
                    <a:pt x="658" y="303"/>
                  </a:lnTo>
                  <a:lnTo>
                    <a:pt x="658" y="303"/>
                  </a:lnTo>
                  <a:lnTo>
                    <a:pt x="658" y="306"/>
                  </a:lnTo>
                  <a:lnTo>
                    <a:pt x="658" y="308"/>
                  </a:lnTo>
                  <a:lnTo>
                    <a:pt x="663" y="315"/>
                  </a:lnTo>
                  <a:lnTo>
                    <a:pt x="667" y="317"/>
                  </a:lnTo>
                  <a:lnTo>
                    <a:pt x="667" y="320"/>
                  </a:lnTo>
                  <a:lnTo>
                    <a:pt x="670" y="322"/>
                  </a:lnTo>
                  <a:lnTo>
                    <a:pt x="670" y="329"/>
                  </a:lnTo>
                  <a:lnTo>
                    <a:pt x="670" y="332"/>
                  </a:lnTo>
                  <a:lnTo>
                    <a:pt x="670" y="334"/>
                  </a:lnTo>
                  <a:lnTo>
                    <a:pt x="670" y="334"/>
                  </a:lnTo>
                  <a:lnTo>
                    <a:pt x="672" y="339"/>
                  </a:lnTo>
                  <a:lnTo>
                    <a:pt x="672" y="339"/>
                  </a:lnTo>
                  <a:lnTo>
                    <a:pt x="672" y="339"/>
                  </a:lnTo>
                  <a:lnTo>
                    <a:pt x="672" y="341"/>
                  </a:lnTo>
                  <a:lnTo>
                    <a:pt x="672" y="341"/>
                  </a:lnTo>
                  <a:lnTo>
                    <a:pt x="672" y="346"/>
                  </a:lnTo>
                  <a:lnTo>
                    <a:pt x="672" y="348"/>
                  </a:lnTo>
                  <a:lnTo>
                    <a:pt x="672" y="350"/>
                  </a:lnTo>
                  <a:lnTo>
                    <a:pt x="672" y="353"/>
                  </a:lnTo>
                  <a:lnTo>
                    <a:pt x="672" y="358"/>
                  </a:lnTo>
                  <a:lnTo>
                    <a:pt x="675" y="365"/>
                  </a:lnTo>
                  <a:lnTo>
                    <a:pt x="675" y="365"/>
                  </a:lnTo>
                  <a:close/>
                </a:path>
              </a:pathLst>
            </a:custGeom>
            <a:solidFill>
              <a:schemeClr val="accent1"/>
            </a:solidFill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75C243B6-C0F6-4704-A8A9-5A11D85B99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86566" y="2654280"/>
              <a:ext cx="1051322" cy="456010"/>
            </a:xfrm>
            <a:custGeom>
              <a:avLst/>
              <a:gdLst>
                <a:gd name="T0" fmla="*/ 679 w 883"/>
                <a:gd name="T1" fmla="*/ 331 h 383"/>
                <a:gd name="T2" fmla="*/ 783 w 883"/>
                <a:gd name="T3" fmla="*/ 246 h 383"/>
                <a:gd name="T4" fmla="*/ 797 w 883"/>
                <a:gd name="T5" fmla="*/ 249 h 383"/>
                <a:gd name="T6" fmla="*/ 833 w 883"/>
                <a:gd name="T7" fmla="*/ 187 h 383"/>
                <a:gd name="T8" fmla="*/ 878 w 883"/>
                <a:gd name="T9" fmla="*/ 104 h 383"/>
                <a:gd name="T10" fmla="*/ 880 w 883"/>
                <a:gd name="T11" fmla="*/ 142 h 383"/>
                <a:gd name="T12" fmla="*/ 866 w 883"/>
                <a:gd name="T13" fmla="*/ 161 h 383"/>
                <a:gd name="T14" fmla="*/ 845 w 883"/>
                <a:gd name="T15" fmla="*/ 76 h 383"/>
                <a:gd name="T16" fmla="*/ 821 w 883"/>
                <a:gd name="T17" fmla="*/ 21 h 383"/>
                <a:gd name="T18" fmla="*/ 835 w 883"/>
                <a:gd name="T19" fmla="*/ 52 h 383"/>
                <a:gd name="T20" fmla="*/ 861 w 883"/>
                <a:gd name="T21" fmla="*/ 83 h 383"/>
                <a:gd name="T22" fmla="*/ 842 w 883"/>
                <a:gd name="T23" fmla="*/ 116 h 383"/>
                <a:gd name="T24" fmla="*/ 849 w 883"/>
                <a:gd name="T25" fmla="*/ 99 h 383"/>
                <a:gd name="T26" fmla="*/ 828 w 883"/>
                <a:gd name="T27" fmla="*/ 76 h 383"/>
                <a:gd name="T28" fmla="*/ 819 w 883"/>
                <a:gd name="T29" fmla="*/ 111 h 383"/>
                <a:gd name="T30" fmla="*/ 807 w 883"/>
                <a:gd name="T31" fmla="*/ 97 h 383"/>
                <a:gd name="T32" fmla="*/ 788 w 883"/>
                <a:gd name="T33" fmla="*/ 85 h 383"/>
                <a:gd name="T34" fmla="*/ 743 w 883"/>
                <a:gd name="T35" fmla="*/ 83 h 383"/>
                <a:gd name="T36" fmla="*/ 736 w 883"/>
                <a:gd name="T37" fmla="*/ 57 h 383"/>
                <a:gd name="T38" fmla="*/ 778 w 883"/>
                <a:gd name="T39" fmla="*/ 64 h 383"/>
                <a:gd name="T40" fmla="*/ 781 w 883"/>
                <a:gd name="T41" fmla="*/ 54 h 383"/>
                <a:gd name="T42" fmla="*/ 795 w 883"/>
                <a:gd name="T43" fmla="*/ 47 h 383"/>
                <a:gd name="T44" fmla="*/ 812 w 883"/>
                <a:gd name="T45" fmla="*/ 47 h 383"/>
                <a:gd name="T46" fmla="*/ 821 w 883"/>
                <a:gd name="T47" fmla="*/ 45 h 383"/>
                <a:gd name="T48" fmla="*/ 809 w 883"/>
                <a:gd name="T49" fmla="*/ 19 h 383"/>
                <a:gd name="T50" fmla="*/ 710 w 883"/>
                <a:gd name="T51" fmla="*/ 21 h 383"/>
                <a:gd name="T52" fmla="*/ 294 w 883"/>
                <a:gd name="T53" fmla="*/ 97 h 383"/>
                <a:gd name="T54" fmla="*/ 234 w 883"/>
                <a:gd name="T55" fmla="*/ 140 h 383"/>
                <a:gd name="T56" fmla="*/ 199 w 883"/>
                <a:gd name="T57" fmla="*/ 170 h 383"/>
                <a:gd name="T58" fmla="*/ 171 w 883"/>
                <a:gd name="T59" fmla="*/ 187 h 383"/>
                <a:gd name="T60" fmla="*/ 156 w 883"/>
                <a:gd name="T61" fmla="*/ 192 h 383"/>
                <a:gd name="T62" fmla="*/ 133 w 883"/>
                <a:gd name="T63" fmla="*/ 206 h 383"/>
                <a:gd name="T64" fmla="*/ 121 w 883"/>
                <a:gd name="T65" fmla="*/ 227 h 383"/>
                <a:gd name="T66" fmla="*/ 88 w 883"/>
                <a:gd name="T67" fmla="*/ 251 h 383"/>
                <a:gd name="T68" fmla="*/ 57 w 883"/>
                <a:gd name="T69" fmla="*/ 265 h 383"/>
                <a:gd name="T70" fmla="*/ 26 w 883"/>
                <a:gd name="T71" fmla="*/ 289 h 383"/>
                <a:gd name="T72" fmla="*/ 10 w 883"/>
                <a:gd name="T73" fmla="*/ 310 h 383"/>
                <a:gd name="T74" fmla="*/ 64 w 883"/>
                <a:gd name="T75" fmla="*/ 336 h 383"/>
                <a:gd name="T76" fmla="*/ 166 w 883"/>
                <a:gd name="T77" fmla="*/ 303 h 383"/>
                <a:gd name="T78" fmla="*/ 194 w 883"/>
                <a:gd name="T79" fmla="*/ 289 h 383"/>
                <a:gd name="T80" fmla="*/ 329 w 883"/>
                <a:gd name="T81" fmla="*/ 275 h 383"/>
                <a:gd name="T82" fmla="*/ 343 w 883"/>
                <a:gd name="T83" fmla="*/ 277 h 383"/>
                <a:gd name="T84" fmla="*/ 459 w 883"/>
                <a:gd name="T85" fmla="*/ 293 h 383"/>
                <a:gd name="T86" fmla="*/ 611 w 883"/>
                <a:gd name="T87" fmla="*/ 383 h 383"/>
                <a:gd name="T88" fmla="*/ 667 w 883"/>
                <a:gd name="T89" fmla="*/ 350 h 383"/>
                <a:gd name="T90" fmla="*/ 689 w 883"/>
                <a:gd name="T91" fmla="*/ 303 h 383"/>
                <a:gd name="T92" fmla="*/ 710 w 883"/>
                <a:gd name="T93" fmla="*/ 263 h 383"/>
                <a:gd name="T94" fmla="*/ 715 w 883"/>
                <a:gd name="T95" fmla="*/ 272 h 383"/>
                <a:gd name="T96" fmla="*/ 736 w 883"/>
                <a:gd name="T97" fmla="*/ 249 h 383"/>
                <a:gd name="T98" fmla="*/ 786 w 883"/>
                <a:gd name="T99" fmla="*/ 241 h 383"/>
                <a:gd name="T100" fmla="*/ 802 w 883"/>
                <a:gd name="T101" fmla="*/ 220 h 383"/>
                <a:gd name="T102" fmla="*/ 807 w 883"/>
                <a:gd name="T103" fmla="*/ 196 h 383"/>
                <a:gd name="T104" fmla="*/ 795 w 883"/>
                <a:gd name="T105" fmla="*/ 196 h 383"/>
                <a:gd name="T106" fmla="*/ 781 w 883"/>
                <a:gd name="T107" fmla="*/ 211 h 383"/>
                <a:gd name="T108" fmla="*/ 734 w 883"/>
                <a:gd name="T109" fmla="*/ 204 h 383"/>
                <a:gd name="T110" fmla="*/ 778 w 883"/>
                <a:gd name="T111" fmla="*/ 185 h 383"/>
                <a:gd name="T112" fmla="*/ 786 w 883"/>
                <a:gd name="T113" fmla="*/ 175 h 383"/>
                <a:gd name="T114" fmla="*/ 726 w 883"/>
                <a:gd name="T115" fmla="*/ 151 h 383"/>
                <a:gd name="T116" fmla="*/ 769 w 883"/>
                <a:gd name="T117" fmla="*/ 154 h 383"/>
                <a:gd name="T118" fmla="*/ 771 w 883"/>
                <a:gd name="T119" fmla="*/ 147 h 383"/>
                <a:gd name="T120" fmla="*/ 788 w 883"/>
                <a:gd name="T121" fmla="*/ 144 h 383"/>
                <a:gd name="T122" fmla="*/ 805 w 883"/>
                <a:gd name="T123" fmla="*/ 156 h 383"/>
                <a:gd name="T124" fmla="*/ 828 w 883"/>
                <a:gd name="T125" fmla="*/ 137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83" h="383">
                  <a:moveTo>
                    <a:pt x="670" y="369"/>
                  </a:moveTo>
                  <a:lnTo>
                    <a:pt x="670" y="369"/>
                  </a:lnTo>
                  <a:lnTo>
                    <a:pt x="667" y="369"/>
                  </a:lnTo>
                  <a:lnTo>
                    <a:pt x="665" y="369"/>
                  </a:lnTo>
                  <a:lnTo>
                    <a:pt x="665" y="372"/>
                  </a:lnTo>
                  <a:lnTo>
                    <a:pt x="667" y="374"/>
                  </a:lnTo>
                  <a:lnTo>
                    <a:pt x="667" y="374"/>
                  </a:lnTo>
                  <a:lnTo>
                    <a:pt x="670" y="374"/>
                  </a:lnTo>
                  <a:lnTo>
                    <a:pt x="672" y="374"/>
                  </a:lnTo>
                  <a:lnTo>
                    <a:pt x="672" y="374"/>
                  </a:lnTo>
                  <a:lnTo>
                    <a:pt x="672" y="367"/>
                  </a:lnTo>
                  <a:lnTo>
                    <a:pt x="670" y="369"/>
                  </a:lnTo>
                  <a:lnTo>
                    <a:pt x="670" y="369"/>
                  </a:lnTo>
                  <a:close/>
                  <a:moveTo>
                    <a:pt x="677" y="334"/>
                  </a:moveTo>
                  <a:lnTo>
                    <a:pt x="674" y="336"/>
                  </a:lnTo>
                  <a:lnTo>
                    <a:pt x="674" y="341"/>
                  </a:lnTo>
                  <a:lnTo>
                    <a:pt x="674" y="343"/>
                  </a:lnTo>
                  <a:lnTo>
                    <a:pt x="677" y="341"/>
                  </a:lnTo>
                  <a:lnTo>
                    <a:pt x="677" y="338"/>
                  </a:lnTo>
                  <a:lnTo>
                    <a:pt x="677" y="331"/>
                  </a:lnTo>
                  <a:lnTo>
                    <a:pt x="679" y="331"/>
                  </a:lnTo>
                  <a:lnTo>
                    <a:pt x="679" y="331"/>
                  </a:lnTo>
                  <a:lnTo>
                    <a:pt x="679" y="331"/>
                  </a:lnTo>
                  <a:lnTo>
                    <a:pt x="679" y="331"/>
                  </a:lnTo>
                  <a:lnTo>
                    <a:pt x="677" y="334"/>
                  </a:lnTo>
                  <a:close/>
                  <a:moveTo>
                    <a:pt x="715" y="279"/>
                  </a:moveTo>
                  <a:lnTo>
                    <a:pt x="712" y="284"/>
                  </a:lnTo>
                  <a:lnTo>
                    <a:pt x="710" y="284"/>
                  </a:lnTo>
                  <a:lnTo>
                    <a:pt x="708" y="284"/>
                  </a:lnTo>
                  <a:lnTo>
                    <a:pt x="696" y="296"/>
                  </a:lnTo>
                  <a:lnTo>
                    <a:pt x="693" y="301"/>
                  </a:lnTo>
                  <a:lnTo>
                    <a:pt x="693" y="305"/>
                  </a:lnTo>
                  <a:lnTo>
                    <a:pt x="693" y="303"/>
                  </a:lnTo>
                  <a:lnTo>
                    <a:pt x="703" y="291"/>
                  </a:lnTo>
                  <a:lnTo>
                    <a:pt x="703" y="291"/>
                  </a:lnTo>
                  <a:lnTo>
                    <a:pt x="708" y="289"/>
                  </a:lnTo>
                  <a:lnTo>
                    <a:pt x="715" y="282"/>
                  </a:lnTo>
                  <a:lnTo>
                    <a:pt x="717" y="279"/>
                  </a:lnTo>
                  <a:lnTo>
                    <a:pt x="717" y="279"/>
                  </a:lnTo>
                  <a:lnTo>
                    <a:pt x="717" y="279"/>
                  </a:lnTo>
                  <a:lnTo>
                    <a:pt x="717" y="279"/>
                  </a:lnTo>
                  <a:lnTo>
                    <a:pt x="717" y="279"/>
                  </a:lnTo>
                  <a:lnTo>
                    <a:pt x="715" y="279"/>
                  </a:lnTo>
                  <a:close/>
                  <a:moveTo>
                    <a:pt x="793" y="246"/>
                  </a:moveTo>
                  <a:lnTo>
                    <a:pt x="793" y="244"/>
                  </a:lnTo>
                  <a:lnTo>
                    <a:pt x="786" y="244"/>
                  </a:lnTo>
                  <a:lnTo>
                    <a:pt x="783" y="244"/>
                  </a:lnTo>
                  <a:lnTo>
                    <a:pt x="783" y="246"/>
                  </a:lnTo>
                  <a:lnTo>
                    <a:pt x="783" y="246"/>
                  </a:lnTo>
                  <a:lnTo>
                    <a:pt x="790" y="246"/>
                  </a:lnTo>
                  <a:lnTo>
                    <a:pt x="795" y="249"/>
                  </a:lnTo>
                  <a:lnTo>
                    <a:pt x="795" y="249"/>
                  </a:lnTo>
                  <a:lnTo>
                    <a:pt x="795" y="249"/>
                  </a:lnTo>
                  <a:lnTo>
                    <a:pt x="795" y="246"/>
                  </a:lnTo>
                  <a:lnTo>
                    <a:pt x="793" y="246"/>
                  </a:lnTo>
                  <a:close/>
                  <a:moveTo>
                    <a:pt x="774" y="244"/>
                  </a:moveTo>
                  <a:lnTo>
                    <a:pt x="757" y="249"/>
                  </a:lnTo>
                  <a:lnTo>
                    <a:pt x="743" y="256"/>
                  </a:lnTo>
                  <a:lnTo>
                    <a:pt x="741" y="256"/>
                  </a:lnTo>
                  <a:lnTo>
                    <a:pt x="738" y="258"/>
                  </a:lnTo>
                  <a:lnTo>
                    <a:pt x="764" y="246"/>
                  </a:lnTo>
                  <a:lnTo>
                    <a:pt x="767" y="246"/>
                  </a:lnTo>
                  <a:lnTo>
                    <a:pt x="781" y="244"/>
                  </a:lnTo>
                  <a:lnTo>
                    <a:pt x="778" y="244"/>
                  </a:lnTo>
                  <a:lnTo>
                    <a:pt x="774" y="244"/>
                  </a:lnTo>
                  <a:close/>
                  <a:moveTo>
                    <a:pt x="819" y="206"/>
                  </a:moveTo>
                  <a:lnTo>
                    <a:pt x="816" y="208"/>
                  </a:lnTo>
                  <a:lnTo>
                    <a:pt x="816" y="208"/>
                  </a:lnTo>
                  <a:lnTo>
                    <a:pt x="816" y="208"/>
                  </a:lnTo>
                  <a:lnTo>
                    <a:pt x="812" y="213"/>
                  </a:lnTo>
                  <a:lnTo>
                    <a:pt x="805" y="227"/>
                  </a:lnTo>
                  <a:lnTo>
                    <a:pt x="797" y="249"/>
                  </a:lnTo>
                  <a:lnTo>
                    <a:pt x="797" y="251"/>
                  </a:lnTo>
                  <a:lnTo>
                    <a:pt x="797" y="253"/>
                  </a:lnTo>
                  <a:lnTo>
                    <a:pt x="797" y="251"/>
                  </a:lnTo>
                  <a:lnTo>
                    <a:pt x="807" y="227"/>
                  </a:lnTo>
                  <a:lnTo>
                    <a:pt x="809" y="220"/>
                  </a:lnTo>
                  <a:lnTo>
                    <a:pt x="812" y="218"/>
                  </a:lnTo>
                  <a:lnTo>
                    <a:pt x="814" y="215"/>
                  </a:lnTo>
                  <a:lnTo>
                    <a:pt x="819" y="211"/>
                  </a:lnTo>
                  <a:lnTo>
                    <a:pt x="821" y="208"/>
                  </a:lnTo>
                  <a:lnTo>
                    <a:pt x="821" y="204"/>
                  </a:lnTo>
                  <a:lnTo>
                    <a:pt x="821" y="204"/>
                  </a:lnTo>
                  <a:lnTo>
                    <a:pt x="819" y="206"/>
                  </a:lnTo>
                  <a:close/>
                  <a:moveTo>
                    <a:pt x="831" y="185"/>
                  </a:moveTo>
                  <a:lnTo>
                    <a:pt x="831" y="185"/>
                  </a:lnTo>
                  <a:lnTo>
                    <a:pt x="831" y="187"/>
                  </a:lnTo>
                  <a:lnTo>
                    <a:pt x="831" y="187"/>
                  </a:lnTo>
                  <a:lnTo>
                    <a:pt x="828" y="189"/>
                  </a:lnTo>
                  <a:lnTo>
                    <a:pt x="828" y="189"/>
                  </a:lnTo>
                  <a:lnTo>
                    <a:pt x="828" y="192"/>
                  </a:lnTo>
                  <a:lnTo>
                    <a:pt x="826" y="194"/>
                  </a:lnTo>
                  <a:lnTo>
                    <a:pt x="826" y="196"/>
                  </a:lnTo>
                  <a:lnTo>
                    <a:pt x="826" y="196"/>
                  </a:lnTo>
                  <a:lnTo>
                    <a:pt x="828" y="194"/>
                  </a:lnTo>
                  <a:lnTo>
                    <a:pt x="833" y="187"/>
                  </a:lnTo>
                  <a:lnTo>
                    <a:pt x="833" y="187"/>
                  </a:lnTo>
                  <a:lnTo>
                    <a:pt x="835" y="187"/>
                  </a:lnTo>
                  <a:lnTo>
                    <a:pt x="835" y="187"/>
                  </a:lnTo>
                  <a:lnTo>
                    <a:pt x="835" y="185"/>
                  </a:lnTo>
                  <a:lnTo>
                    <a:pt x="833" y="185"/>
                  </a:lnTo>
                  <a:lnTo>
                    <a:pt x="831" y="185"/>
                  </a:lnTo>
                  <a:close/>
                  <a:moveTo>
                    <a:pt x="847" y="170"/>
                  </a:moveTo>
                  <a:lnTo>
                    <a:pt x="842" y="175"/>
                  </a:lnTo>
                  <a:lnTo>
                    <a:pt x="840" y="178"/>
                  </a:lnTo>
                  <a:lnTo>
                    <a:pt x="838" y="178"/>
                  </a:lnTo>
                  <a:lnTo>
                    <a:pt x="838" y="180"/>
                  </a:lnTo>
                  <a:lnTo>
                    <a:pt x="838" y="182"/>
                  </a:lnTo>
                  <a:lnTo>
                    <a:pt x="835" y="185"/>
                  </a:lnTo>
                  <a:lnTo>
                    <a:pt x="845" y="173"/>
                  </a:lnTo>
                  <a:lnTo>
                    <a:pt x="854" y="168"/>
                  </a:lnTo>
                  <a:lnTo>
                    <a:pt x="857" y="166"/>
                  </a:lnTo>
                  <a:lnTo>
                    <a:pt x="857" y="166"/>
                  </a:lnTo>
                  <a:lnTo>
                    <a:pt x="857" y="163"/>
                  </a:lnTo>
                  <a:lnTo>
                    <a:pt x="859" y="163"/>
                  </a:lnTo>
                  <a:lnTo>
                    <a:pt x="854" y="166"/>
                  </a:lnTo>
                  <a:lnTo>
                    <a:pt x="847" y="170"/>
                  </a:lnTo>
                  <a:close/>
                  <a:moveTo>
                    <a:pt x="880" y="118"/>
                  </a:moveTo>
                  <a:lnTo>
                    <a:pt x="880" y="109"/>
                  </a:lnTo>
                  <a:lnTo>
                    <a:pt x="878" y="104"/>
                  </a:lnTo>
                  <a:lnTo>
                    <a:pt x="875" y="99"/>
                  </a:lnTo>
                  <a:lnTo>
                    <a:pt x="873" y="97"/>
                  </a:lnTo>
                  <a:lnTo>
                    <a:pt x="873" y="95"/>
                  </a:lnTo>
                  <a:lnTo>
                    <a:pt x="871" y="90"/>
                  </a:lnTo>
                  <a:lnTo>
                    <a:pt x="868" y="88"/>
                  </a:lnTo>
                  <a:lnTo>
                    <a:pt x="866" y="88"/>
                  </a:lnTo>
                  <a:lnTo>
                    <a:pt x="866" y="88"/>
                  </a:lnTo>
                  <a:lnTo>
                    <a:pt x="868" y="90"/>
                  </a:lnTo>
                  <a:lnTo>
                    <a:pt x="871" y="92"/>
                  </a:lnTo>
                  <a:lnTo>
                    <a:pt x="871" y="95"/>
                  </a:lnTo>
                  <a:lnTo>
                    <a:pt x="875" y="104"/>
                  </a:lnTo>
                  <a:lnTo>
                    <a:pt x="878" y="109"/>
                  </a:lnTo>
                  <a:lnTo>
                    <a:pt x="878" y="111"/>
                  </a:lnTo>
                  <a:lnTo>
                    <a:pt x="878" y="114"/>
                  </a:lnTo>
                  <a:lnTo>
                    <a:pt x="878" y="116"/>
                  </a:lnTo>
                  <a:lnTo>
                    <a:pt x="878" y="118"/>
                  </a:lnTo>
                  <a:lnTo>
                    <a:pt x="878" y="118"/>
                  </a:lnTo>
                  <a:lnTo>
                    <a:pt x="878" y="121"/>
                  </a:lnTo>
                  <a:lnTo>
                    <a:pt x="878" y="123"/>
                  </a:lnTo>
                  <a:lnTo>
                    <a:pt x="880" y="125"/>
                  </a:lnTo>
                  <a:lnTo>
                    <a:pt x="880" y="130"/>
                  </a:lnTo>
                  <a:lnTo>
                    <a:pt x="880" y="135"/>
                  </a:lnTo>
                  <a:lnTo>
                    <a:pt x="880" y="142"/>
                  </a:lnTo>
                  <a:lnTo>
                    <a:pt x="880" y="142"/>
                  </a:lnTo>
                  <a:lnTo>
                    <a:pt x="880" y="147"/>
                  </a:lnTo>
                  <a:lnTo>
                    <a:pt x="878" y="149"/>
                  </a:lnTo>
                  <a:lnTo>
                    <a:pt x="873" y="154"/>
                  </a:lnTo>
                  <a:lnTo>
                    <a:pt x="866" y="159"/>
                  </a:lnTo>
                  <a:lnTo>
                    <a:pt x="866" y="159"/>
                  </a:lnTo>
                  <a:lnTo>
                    <a:pt x="866" y="159"/>
                  </a:lnTo>
                  <a:lnTo>
                    <a:pt x="866" y="156"/>
                  </a:lnTo>
                  <a:lnTo>
                    <a:pt x="866" y="156"/>
                  </a:lnTo>
                  <a:lnTo>
                    <a:pt x="866" y="156"/>
                  </a:lnTo>
                  <a:lnTo>
                    <a:pt x="864" y="159"/>
                  </a:lnTo>
                  <a:lnTo>
                    <a:pt x="866" y="159"/>
                  </a:lnTo>
                  <a:lnTo>
                    <a:pt x="864" y="159"/>
                  </a:lnTo>
                  <a:lnTo>
                    <a:pt x="864" y="159"/>
                  </a:lnTo>
                  <a:lnTo>
                    <a:pt x="864" y="161"/>
                  </a:lnTo>
                  <a:lnTo>
                    <a:pt x="864" y="161"/>
                  </a:lnTo>
                  <a:lnTo>
                    <a:pt x="864" y="161"/>
                  </a:lnTo>
                  <a:lnTo>
                    <a:pt x="861" y="161"/>
                  </a:lnTo>
                  <a:lnTo>
                    <a:pt x="861" y="163"/>
                  </a:lnTo>
                  <a:lnTo>
                    <a:pt x="861" y="163"/>
                  </a:lnTo>
                  <a:lnTo>
                    <a:pt x="864" y="163"/>
                  </a:lnTo>
                  <a:lnTo>
                    <a:pt x="864" y="163"/>
                  </a:lnTo>
                  <a:lnTo>
                    <a:pt x="864" y="161"/>
                  </a:lnTo>
                  <a:lnTo>
                    <a:pt x="866" y="161"/>
                  </a:lnTo>
                  <a:lnTo>
                    <a:pt x="866" y="161"/>
                  </a:lnTo>
                  <a:lnTo>
                    <a:pt x="871" y="159"/>
                  </a:lnTo>
                  <a:lnTo>
                    <a:pt x="873" y="156"/>
                  </a:lnTo>
                  <a:lnTo>
                    <a:pt x="875" y="154"/>
                  </a:lnTo>
                  <a:lnTo>
                    <a:pt x="878" y="154"/>
                  </a:lnTo>
                  <a:lnTo>
                    <a:pt x="880" y="154"/>
                  </a:lnTo>
                  <a:lnTo>
                    <a:pt x="880" y="151"/>
                  </a:lnTo>
                  <a:lnTo>
                    <a:pt x="883" y="149"/>
                  </a:lnTo>
                  <a:lnTo>
                    <a:pt x="883" y="140"/>
                  </a:lnTo>
                  <a:lnTo>
                    <a:pt x="880" y="118"/>
                  </a:lnTo>
                  <a:close/>
                  <a:moveTo>
                    <a:pt x="852" y="76"/>
                  </a:moveTo>
                  <a:lnTo>
                    <a:pt x="849" y="73"/>
                  </a:lnTo>
                  <a:lnTo>
                    <a:pt x="849" y="73"/>
                  </a:lnTo>
                  <a:lnTo>
                    <a:pt x="847" y="71"/>
                  </a:lnTo>
                  <a:lnTo>
                    <a:pt x="847" y="71"/>
                  </a:lnTo>
                  <a:lnTo>
                    <a:pt x="847" y="71"/>
                  </a:lnTo>
                  <a:lnTo>
                    <a:pt x="845" y="71"/>
                  </a:lnTo>
                  <a:lnTo>
                    <a:pt x="845" y="71"/>
                  </a:lnTo>
                  <a:lnTo>
                    <a:pt x="842" y="71"/>
                  </a:lnTo>
                  <a:lnTo>
                    <a:pt x="842" y="71"/>
                  </a:lnTo>
                  <a:lnTo>
                    <a:pt x="842" y="73"/>
                  </a:lnTo>
                  <a:lnTo>
                    <a:pt x="842" y="73"/>
                  </a:lnTo>
                  <a:lnTo>
                    <a:pt x="842" y="73"/>
                  </a:lnTo>
                  <a:lnTo>
                    <a:pt x="845" y="73"/>
                  </a:lnTo>
                  <a:lnTo>
                    <a:pt x="845" y="76"/>
                  </a:lnTo>
                  <a:lnTo>
                    <a:pt x="847" y="78"/>
                  </a:lnTo>
                  <a:lnTo>
                    <a:pt x="849" y="78"/>
                  </a:lnTo>
                  <a:lnTo>
                    <a:pt x="849" y="80"/>
                  </a:lnTo>
                  <a:lnTo>
                    <a:pt x="852" y="83"/>
                  </a:lnTo>
                  <a:lnTo>
                    <a:pt x="854" y="83"/>
                  </a:lnTo>
                  <a:lnTo>
                    <a:pt x="854" y="83"/>
                  </a:lnTo>
                  <a:lnTo>
                    <a:pt x="854" y="83"/>
                  </a:lnTo>
                  <a:lnTo>
                    <a:pt x="854" y="80"/>
                  </a:lnTo>
                  <a:lnTo>
                    <a:pt x="857" y="78"/>
                  </a:lnTo>
                  <a:lnTo>
                    <a:pt x="852" y="76"/>
                  </a:lnTo>
                  <a:close/>
                  <a:moveTo>
                    <a:pt x="861" y="83"/>
                  </a:moveTo>
                  <a:lnTo>
                    <a:pt x="861" y="85"/>
                  </a:lnTo>
                  <a:lnTo>
                    <a:pt x="864" y="85"/>
                  </a:lnTo>
                  <a:lnTo>
                    <a:pt x="866" y="85"/>
                  </a:lnTo>
                  <a:lnTo>
                    <a:pt x="866" y="85"/>
                  </a:lnTo>
                  <a:lnTo>
                    <a:pt x="861" y="78"/>
                  </a:lnTo>
                  <a:lnTo>
                    <a:pt x="859" y="73"/>
                  </a:lnTo>
                  <a:lnTo>
                    <a:pt x="838" y="50"/>
                  </a:lnTo>
                  <a:lnTo>
                    <a:pt x="831" y="38"/>
                  </a:lnTo>
                  <a:lnTo>
                    <a:pt x="826" y="31"/>
                  </a:lnTo>
                  <a:lnTo>
                    <a:pt x="826" y="31"/>
                  </a:lnTo>
                  <a:lnTo>
                    <a:pt x="826" y="26"/>
                  </a:lnTo>
                  <a:lnTo>
                    <a:pt x="823" y="24"/>
                  </a:lnTo>
                  <a:lnTo>
                    <a:pt x="821" y="21"/>
                  </a:lnTo>
                  <a:lnTo>
                    <a:pt x="814" y="0"/>
                  </a:lnTo>
                  <a:lnTo>
                    <a:pt x="814" y="0"/>
                  </a:lnTo>
                  <a:lnTo>
                    <a:pt x="812" y="2"/>
                  </a:lnTo>
                  <a:lnTo>
                    <a:pt x="812" y="2"/>
                  </a:lnTo>
                  <a:lnTo>
                    <a:pt x="812" y="2"/>
                  </a:lnTo>
                  <a:lnTo>
                    <a:pt x="812" y="2"/>
                  </a:lnTo>
                  <a:lnTo>
                    <a:pt x="814" y="7"/>
                  </a:lnTo>
                  <a:lnTo>
                    <a:pt x="814" y="9"/>
                  </a:lnTo>
                  <a:lnTo>
                    <a:pt x="816" y="12"/>
                  </a:lnTo>
                  <a:lnTo>
                    <a:pt x="816" y="14"/>
                  </a:lnTo>
                  <a:lnTo>
                    <a:pt x="819" y="17"/>
                  </a:lnTo>
                  <a:lnTo>
                    <a:pt x="821" y="19"/>
                  </a:lnTo>
                  <a:lnTo>
                    <a:pt x="823" y="26"/>
                  </a:lnTo>
                  <a:lnTo>
                    <a:pt x="823" y="31"/>
                  </a:lnTo>
                  <a:lnTo>
                    <a:pt x="823" y="31"/>
                  </a:lnTo>
                  <a:lnTo>
                    <a:pt x="823" y="31"/>
                  </a:lnTo>
                  <a:lnTo>
                    <a:pt x="823" y="31"/>
                  </a:lnTo>
                  <a:lnTo>
                    <a:pt x="823" y="31"/>
                  </a:lnTo>
                  <a:lnTo>
                    <a:pt x="826" y="33"/>
                  </a:lnTo>
                  <a:lnTo>
                    <a:pt x="831" y="38"/>
                  </a:lnTo>
                  <a:lnTo>
                    <a:pt x="831" y="40"/>
                  </a:lnTo>
                  <a:lnTo>
                    <a:pt x="833" y="45"/>
                  </a:lnTo>
                  <a:lnTo>
                    <a:pt x="835" y="47"/>
                  </a:lnTo>
                  <a:lnTo>
                    <a:pt x="835" y="52"/>
                  </a:lnTo>
                  <a:lnTo>
                    <a:pt x="835" y="52"/>
                  </a:lnTo>
                  <a:lnTo>
                    <a:pt x="838" y="54"/>
                  </a:lnTo>
                  <a:lnTo>
                    <a:pt x="838" y="57"/>
                  </a:lnTo>
                  <a:lnTo>
                    <a:pt x="840" y="57"/>
                  </a:lnTo>
                  <a:lnTo>
                    <a:pt x="840" y="59"/>
                  </a:lnTo>
                  <a:lnTo>
                    <a:pt x="842" y="57"/>
                  </a:lnTo>
                  <a:lnTo>
                    <a:pt x="842" y="57"/>
                  </a:lnTo>
                  <a:lnTo>
                    <a:pt x="845" y="59"/>
                  </a:lnTo>
                  <a:lnTo>
                    <a:pt x="845" y="62"/>
                  </a:lnTo>
                  <a:lnTo>
                    <a:pt x="842" y="62"/>
                  </a:lnTo>
                  <a:lnTo>
                    <a:pt x="842" y="62"/>
                  </a:lnTo>
                  <a:lnTo>
                    <a:pt x="840" y="62"/>
                  </a:lnTo>
                  <a:lnTo>
                    <a:pt x="840" y="64"/>
                  </a:lnTo>
                  <a:lnTo>
                    <a:pt x="842" y="64"/>
                  </a:lnTo>
                  <a:lnTo>
                    <a:pt x="845" y="64"/>
                  </a:lnTo>
                  <a:lnTo>
                    <a:pt x="845" y="64"/>
                  </a:lnTo>
                  <a:lnTo>
                    <a:pt x="845" y="64"/>
                  </a:lnTo>
                  <a:lnTo>
                    <a:pt x="854" y="71"/>
                  </a:lnTo>
                  <a:lnTo>
                    <a:pt x="857" y="73"/>
                  </a:lnTo>
                  <a:lnTo>
                    <a:pt x="859" y="78"/>
                  </a:lnTo>
                  <a:lnTo>
                    <a:pt x="859" y="80"/>
                  </a:lnTo>
                  <a:lnTo>
                    <a:pt x="861" y="80"/>
                  </a:lnTo>
                  <a:lnTo>
                    <a:pt x="861" y="83"/>
                  </a:lnTo>
                  <a:lnTo>
                    <a:pt x="861" y="83"/>
                  </a:lnTo>
                  <a:close/>
                  <a:moveTo>
                    <a:pt x="802" y="7"/>
                  </a:moveTo>
                  <a:lnTo>
                    <a:pt x="802" y="7"/>
                  </a:lnTo>
                  <a:lnTo>
                    <a:pt x="802" y="9"/>
                  </a:lnTo>
                  <a:lnTo>
                    <a:pt x="805" y="9"/>
                  </a:lnTo>
                  <a:lnTo>
                    <a:pt x="809" y="9"/>
                  </a:lnTo>
                  <a:lnTo>
                    <a:pt x="809" y="9"/>
                  </a:lnTo>
                  <a:lnTo>
                    <a:pt x="809" y="7"/>
                  </a:lnTo>
                  <a:lnTo>
                    <a:pt x="809" y="7"/>
                  </a:lnTo>
                  <a:lnTo>
                    <a:pt x="809" y="5"/>
                  </a:lnTo>
                  <a:lnTo>
                    <a:pt x="807" y="2"/>
                  </a:lnTo>
                  <a:lnTo>
                    <a:pt x="807" y="2"/>
                  </a:lnTo>
                  <a:lnTo>
                    <a:pt x="807" y="2"/>
                  </a:lnTo>
                  <a:lnTo>
                    <a:pt x="805" y="2"/>
                  </a:lnTo>
                  <a:lnTo>
                    <a:pt x="805" y="5"/>
                  </a:lnTo>
                  <a:lnTo>
                    <a:pt x="802" y="5"/>
                  </a:lnTo>
                  <a:lnTo>
                    <a:pt x="802" y="2"/>
                  </a:lnTo>
                  <a:lnTo>
                    <a:pt x="797" y="5"/>
                  </a:lnTo>
                  <a:lnTo>
                    <a:pt x="797" y="5"/>
                  </a:lnTo>
                  <a:lnTo>
                    <a:pt x="802" y="7"/>
                  </a:lnTo>
                  <a:close/>
                  <a:moveTo>
                    <a:pt x="835" y="116"/>
                  </a:moveTo>
                  <a:lnTo>
                    <a:pt x="838" y="116"/>
                  </a:lnTo>
                  <a:lnTo>
                    <a:pt x="840" y="118"/>
                  </a:lnTo>
                  <a:lnTo>
                    <a:pt x="842" y="116"/>
                  </a:lnTo>
                  <a:lnTo>
                    <a:pt x="842" y="116"/>
                  </a:lnTo>
                  <a:lnTo>
                    <a:pt x="842" y="116"/>
                  </a:lnTo>
                  <a:lnTo>
                    <a:pt x="842" y="116"/>
                  </a:lnTo>
                  <a:lnTo>
                    <a:pt x="842" y="118"/>
                  </a:lnTo>
                  <a:lnTo>
                    <a:pt x="842" y="118"/>
                  </a:lnTo>
                  <a:lnTo>
                    <a:pt x="840" y="118"/>
                  </a:lnTo>
                  <a:lnTo>
                    <a:pt x="840" y="121"/>
                  </a:lnTo>
                  <a:lnTo>
                    <a:pt x="845" y="118"/>
                  </a:lnTo>
                  <a:lnTo>
                    <a:pt x="845" y="118"/>
                  </a:lnTo>
                  <a:lnTo>
                    <a:pt x="847" y="118"/>
                  </a:lnTo>
                  <a:lnTo>
                    <a:pt x="847" y="116"/>
                  </a:lnTo>
                  <a:lnTo>
                    <a:pt x="845" y="116"/>
                  </a:lnTo>
                  <a:lnTo>
                    <a:pt x="845" y="114"/>
                  </a:lnTo>
                  <a:lnTo>
                    <a:pt x="847" y="114"/>
                  </a:lnTo>
                  <a:lnTo>
                    <a:pt x="847" y="114"/>
                  </a:lnTo>
                  <a:lnTo>
                    <a:pt x="847" y="114"/>
                  </a:lnTo>
                  <a:lnTo>
                    <a:pt x="847" y="114"/>
                  </a:lnTo>
                  <a:lnTo>
                    <a:pt x="849" y="109"/>
                  </a:lnTo>
                  <a:lnTo>
                    <a:pt x="849" y="109"/>
                  </a:lnTo>
                  <a:lnTo>
                    <a:pt x="845" y="106"/>
                  </a:lnTo>
                  <a:lnTo>
                    <a:pt x="845" y="104"/>
                  </a:lnTo>
                  <a:lnTo>
                    <a:pt x="845" y="102"/>
                  </a:lnTo>
                  <a:lnTo>
                    <a:pt x="847" y="102"/>
                  </a:lnTo>
                  <a:lnTo>
                    <a:pt x="849" y="102"/>
                  </a:lnTo>
                  <a:lnTo>
                    <a:pt x="849" y="99"/>
                  </a:lnTo>
                  <a:lnTo>
                    <a:pt x="849" y="97"/>
                  </a:lnTo>
                  <a:lnTo>
                    <a:pt x="847" y="97"/>
                  </a:lnTo>
                  <a:lnTo>
                    <a:pt x="845" y="95"/>
                  </a:lnTo>
                  <a:lnTo>
                    <a:pt x="845" y="92"/>
                  </a:lnTo>
                  <a:lnTo>
                    <a:pt x="845" y="92"/>
                  </a:lnTo>
                  <a:lnTo>
                    <a:pt x="845" y="90"/>
                  </a:lnTo>
                  <a:lnTo>
                    <a:pt x="847" y="88"/>
                  </a:lnTo>
                  <a:lnTo>
                    <a:pt x="845" y="85"/>
                  </a:lnTo>
                  <a:lnTo>
                    <a:pt x="845" y="85"/>
                  </a:lnTo>
                  <a:lnTo>
                    <a:pt x="842" y="83"/>
                  </a:lnTo>
                  <a:lnTo>
                    <a:pt x="842" y="80"/>
                  </a:lnTo>
                  <a:lnTo>
                    <a:pt x="835" y="73"/>
                  </a:lnTo>
                  <a:lnTo>
                    <a:pt x="833" y="71"/>
                  </a:lnTo>
                  <a:lnTo>
                    <a:pt x="828" y="71"/>
                  </a:lnTo>
                  <a:lnTo>
                    <a:pt x="828" y="71"/>
                  </a:lnTo>
                  <a:lnTo>
                    <a:pt x="828" y="73"/>
                  </a:lnTo>
                  <a:lnTo>
                    <a:pt x="828" y="73"/>
                  </a:lnTo>
                  <a:lnTo>
                    <a:pt x="828" y="76"/>
                  </a:lnTo>
                  <a:lnTo>
                    <a:pt x="828" y="73"/>
                  </a:lnTo>
                  <a:lnTo>
                    <a:pt x="831" y="73"/>
                  </a:lnTo>
                  <a:lnTo>
                    <a:pt x="831" y="76"/>
                  </a:lnTo>
                  <a:lnTo>
                    <a:pt x="833" y="76"/>
                  </a:lnTo>
                  <a:lnTo>
                    <a:pt x="831" y="76"/>
                  </a:lnTo>
                  <a:lnTo>
                    <a:pt x="828" y="76"/>
                  </a:lnTo>
                  <a:lnTo>
                    <a:pt x="826" y="76"/>
                  </a:lnTo>
                  <a:lnTo>
                    <a:pt x="823" y="76"/>
                  </a:lnTo>
                  <a:lnTo>
                    <a:pt x="826" y="78"/>
                  </a:lnTo>
                  <a:lnTo>
                    <a:pt x="826" y="78"/>
                  </a:lnTo>
                  <a:lnTo>
                    <a:pt x="828" y="80"/>
                  </a:lnTo>
                  <a:lnTo>
                    <a:pt x="831" y="80"/>
                  </a:lnTo>
                  <a:lnTo>
                    <a:pt x="831" y="80"/>
                  </a:lnTo>
                  <a:lnTo>
                    <a:pt x="831" y="83"/>
                  </a:lnTo>
                  <a:lnTo>
                    <a:pt x="831" y="83"/>
                  </a:lnTo>
                  <a:lnTo>
                    <a:pt x="828" y="83"/>
                  </a:lnTo>
                  <a:lnTo>
                    <a:pt x="826" y="83"/>
                  </a:lnTo>
                  <a:lnTo>
                    <a:pt x="823" y="80"/>
                  </a:lnTo>
                  <a:lnTo>
                    <a:pt x="821" y="78"/>
                  </a:lnTo>
                  <a:lnTo>
                    <a:pt x="821" y="78"/>
                  </a:lnTo>
                  <a:lnTo>
                    <a:pt x="821" y="80"/>
                  </a:lnTo>
                  <a:lnTo>
                    <a:pt x="819" y="83"/>
                  </a:lnTo>
                  <a:lnTo>
                    <a:pt x="816" y="85"/>
                  </a:lnTo>
                  <a:lnTo>
                    <a:pt x="821" y="99"/>
                  </a:lnTo>
                  <a:lnTo>
                    <a:pt x="821" y="104"/>
                  </a:lnTo>
                  <a:lnTo>
                    <a:pt x="819" y="114"/>
                  </a:lnTo>
                  <a:lnTo>
                    <a:pt x="819" y="114"/>
                  </a:lnTo>
                  <a:lnTo>
                    <a:pt x="819" y="114"/>
                  </a:lnTo>
                  <a:lnTo>
                    <a:pt x="819" y="114"/>
                  </a:lnTo>
                  <a:lnTo>
                    <a:pt x="819" y="111"/>
                  </a:lnTo>
                  <a:lnTo>
                    <a:pt x="819" y="111"/>
                  </a:lnTo>
                  <a:lnTo>
                    <a:pt x="814" y="114"/>
                  </a:lnTo>
                  <a:lnTo>
                    <a:pt x="812" y="114"/>
                  </a:lnTo>
                  <a:lnTo>
                    <a:pt x="809" y="114"/>
                  </a:lnTo>
                  <a:lnTo>
                    <a:pt x="807" y="111"/>
                  </a:lnTo>
                  <a:lnTo>
                    <a:pt x="809" y="109"/>
                  </a:lnTo>
                  <a:lnTo>
                    <a:pt x="814" y="111"/>
                  </a:lnTo>
                  <a:lnTo>
                    <a:pt x="816" y="111"/>
                  </a:lnTo>
                  <a:lnTo>
                    <a:pt x="819" y="109"/>
                  </a:lnTo>
                  <a:lnTo>
                    <a:pt x="816" y="109"/>
                  </a:lnTo>
                  <a:lnTo>
                    <a:pt x="816" y="106"/>
                  </a:lnTo>
                  <a:lnTo>
                    <a:pt x="814" y="106"/>
                  </a:lnTo>
                  <a:lnTo>
                    <a:pt x="816" y="104"/>
                  </a:lnTo>
                  <a:lnTo>
                    <a:pt x="816" y="104"/>
                  </a:lnTo>
                  <a:lnTo>
                    <a:pt x="816" y="102"/>
                  </a:lnTo>
                  <a:lnTo>
                    <a:pt x="814" y="102"/>
                  </a:lnTo>
                  <a:lnTo>
                    <a:pt x="814" y="99"/>
                  </a:lnTo>
                  <a:lnTo>
                    <a:pt x="814" y="99"/>
                  </a:lnTo>
                  <a:lnTo>
                    <a:pt x="812" y="99"/>
                  </a:lnTo>
                  <a:lnTo>
                    <a:pt x="812" y="99"/>
                  </a:lnTo>
                  <a:lnTo>
                    <a:pt x="809" y="99"/>
                  </a:lnTo>
                  <a:lnTo>
                    <a:pt x="807" y="99"/>
                  </a:lnTo>
                  <a:lnTo>
                    <a:pt x="807" y="99"/>
                  </a:lnTo>
                  <a:lnTo>
                    <a:pt x="807" y="97"/>
                  </a:lnTo>
                  <a:lnTo>
                    <a:pt x="812" y="99"/>
                  </a:lnTo>
                  <a:lnTo>
                    <a:pt x="814" y="97"/>
                  </a:lnTo>
                  <a:lnTo>
                    <a:pt x="814" y="95"/>
                  </a:lnTo>
                  <a:lnTo>
                    <a:pt x="812" y="90"/>
                  </a:lnTo>
                  <a:lnTo>
                    <a:pt x="809" y="90"/>
                  </a:lnTo>
                  <a:lnTo>
                    <a:pt x="809" y="88"/>
                  </a:lnTo>
                  <a:lnTo>
                    <a:pt x="812" y="88"/>
                  </a:lnTo>
                  <a:lnTo>
                    <a:pt x="812" y="85"/>
                  </a:lnTo>
                  <a:lnTo>
                    <a:pt x="812" y="83"/>
                  </a:lnTo>
                  <a:lnTo>
                    <a:pt x="814" y="80"/>
                  </a:lnTo>
                  <a:lnTo>
                    <a:pt x="812" y="80"/>
                  </a:lnTo>
                  <a:lnTo>
                    <a:pt x="809" y="83"/>
                  </a:lnTo>
                  <a:lnTo>
                    <a:pt x="809" y="78"/>
                  </a:lnTo>
                  <a:lnTo>
                    <a:pt x="809" y="76"/>
                  </a:lnTo>
                  <a:lnTo>
                    <a:pt x="812" y="78"/>
                  </a:lnTo>
                  <a:lnTo>
                    <a:pt x="812" y="76"/>
                  </a:lnTo>
                  <a:lnTo>
                    <a:pt x="809" y="73"/>
                  </a:lnTo>
                  <a:lnTo>
                    <a:pt x="807" y="73"/>
                  </a:lnTo>
                  <a:lnTo>
                    <a:pt x="805" y="73"/>
                  </a:lnTo>
                  <a:lnTo>
                    <a:pt x="795" y="76"/>
                  </a:lnTo>
                  <a:lnTo>
                    <a:pt x="786" y="80"/>
                  </a:lnTo>
                  <a:lnTo>
                    <a:pt x="783" y="83"/>
                  </a:lnTo>
                  <a:lnTo>
                    <a:pt x="786" y="83"/>
                  </a:lnTo>
                  <a:lnTo>
                    <a:pt x="788" y="85"/>
                  </a:lnTo>
                  <a:lnTo>
                    <a:pt x="790" y="85"/>
                  </a:lnTo>
                  <a:lnTo>
                    <a:pt x="786" y="85"/>
                  </a:lnTo>
                  <a:lnTo>
                    <a:pt x="783" y="85"/>
                  </a:lnTo>
                  <a:lnTo>
                    <a:pt x="781" y="85"/>
                  </a:lnTo>
                  <a:lnTo>
                    <a:pt x="778" y="85"/>
                  </a:lnTo>
                  <a:lnTo>
                    <a:pt x="778" y="88"/>
                  </a:lnTo>
                  <a:lnTo>
                    <a:pt x="778" y="88"/>
                  </a:lnTo>
                  <a:lnTo>
                    <a:pt x="776" y="88"/>
                  </a:lnTo>
                  <a:lnTo>
                    <a:pt x="776" y="85"/>
                  </a:lnTo>
                  <a:lnTo>
                    <a:pt x="776" y="85"/>
                  </a:lnTo>
                  <a:lnTo>
                    <a:pt x="776" y="83"/>
                  </a:lnTo>
                  <a:lnTo>
                    <a:pt x="776" y="83"/>
                  </a:lnTo>
                  <a:lnTo>
                    <a:pt x="771" y="83"/>
                  </a:lnTo>
                  <a:lnTo>
                    <a:pt x="767" y="85"/>
                  </a:lnTo>
                  <a:lnTo>
                    <a:pt x="762" y="88"/>
                  </a:lnTo>
                  <a:lnTo>
                    <a:pt x="760" y="90"/>
                  </a:lnTo>
                  <a:lnTo>
                    <a:pt x="760" y="90"/>
                  </a:lnTo>
                  <a:lnTo>
                    <a:pt x="757" y="90"/>
                  </a:lnTo>
                  <a:lnTo>
                    <a:pt x="743" y="92"/>
                  </a:lnTo>
                  <a:lnTo>
                    <a:pt x="743" y="92"/>
                  </a:lnTo>
                  <a:lnTo>
                    <a:pt x="745" y="88"/>
                  </a:lnTo>
                  <a:lnTo>
                    <a:pt x="745" y="85"/>
                  </a:lnTo>
                  <a:lnTo>
                    <a:pt x="743" y="85"/>
                  </a:lnTo>
                  <a:lnTo>
                    <a:pt x="743" y="83"/>
                  </a:lnTo>
                  <a:lnTo>
                    <a:pt x="743" y="83"/>
                  </a:lnTo>
                  <a:lnTo>
                    <a:pt x="743" y="80"/>
                  </a:lnTo>
                  <a:lnTo>
                    <a:pt x="741" y="80"/>
                  </a:lnTo>
                  <a:lnTo>
                    <a:pt x="741" y="80"/>
                  </a:lnTo>
                  <a:lnTo>
                    <a:pt x="738" y="78"/>
                  </a:lnTo>
                  <a:lnTo>
                    <a:pt x="738" y="76"/>
                  </a:lnTo>
                  <a:lnTo>
                    <a:pt x="736" y="73"/>
                  </a:lnTo>
                  <a:lnTo>
                    <a:pt x="736" y="71"/>
                  </a:lnTo>
                  <a:lnTo>
                    <a:pt x="734" y="64"/>
                  </a:lnTo>
                  <a:lnTo>
                    <a:pt x="734" y="62"/>
                  </a:lnTo>
                  <a:lnTo>
                    <a:pt x="734" y="59"/>
                  </a:lnTo>
                  <a:lnTo>
                    <a:pt x="736" y="57"/>
                  </a:lnTo>
                  <a:lnTo>
                    <a:pt x="736" y="54"/>
                  </a:lnTo>
                  <a:lnTo>
                    <a:pt x="736" y="52"/>
                  </a:lnTo>
                  <a:lnTo>
                    <a:pt x="736" y="52"/>
                  </a:lnTo>
                  <a:lnTo>
                    <a:pt x="736" y="50"/>
                  </a:lnTo>
                  <a:lnTo>
                    <a:pt x="734" y="50"/>
                  </a:lnTo>
                  <a:lnTo>
                    <a:pt x="734" y="47"/>
                  </a:lnTo>
                  <a:lnTo>
                    <a:pt x="736" y="47"/>
                  </a:lnTo>
                  <a:lnTo>
                    <a:pt x="738" y="47"/>
                  </a:lnTo>
                  <a:lnTo>
                    <a:pt x="738" y="50"/>
                  </a:lnTo>
                  <a:lnTo>
                    <a:pt x="738" y="54"/>
                  </a:lnTo>
                  <a:lnTo>
                    <a:pt x="738" y="54"/>
                  </a:lnTo>
                  <a:lnTo>
                    <a:pt x="736" y="57"/>
                  </a:lnTo>
                  <a:lnTo>
                    <a:pt x="736" y="59"/>
                  </a:lnTo>
                  <a:lnTo>
                    <a:pt x="736" y="64"/>
                  </a:lnTo>
                  <a:lnTo>
                    <a:pt x="738" y="69"/>
                  </a:lnTo>
                  <a:lnTo>
                    <a:pt x="741" y="73"/>
                  </a:lnTo>
                  <a:lnTo>
                    <a:pt x="743" y="78"/>
                  </a:lnTo>
                  <a:lnTo>
                    <a:pt x="745" y="80"/>
                  </a:lnTo>
                  <a:lnTo>
                    <a:pt x="748" y="80"/>
                  </a:lnTo>
                  <a:lnTo>
                    <a:pt x="750" y="76"/>
                  </a:lnTo>
                  <a:lnTo>
                    <a:pt x="750" y="78"/>
                  </a:lnTo>
                  <a:lnTo>
                    <a:pt x="755" y="80"/>
                  </a:lnTo>
                  <a:lnTo>
                    <a:pt x="755" y="83"/>
                  </a:lnTo>
                  <a:lnTo>
                    <a:pt x="757" y="80"/>
                  </a:lnTo>
                  <a:lnTo>
                    <a:pt x="762" y="80"/>
                  </a:lnTo>
                  <a:lnTo>
                    <a:pt x="764" y="80"/>
                  </a:lnTo>
                  <a:lnTo>
                    <a:pt x="767" y="78"/>
                  </a:lnTo>
                  <a:lnTo>
                    <a:pt x="769" y="73"/>
                  </a:lnTo>
                  <a:lnTo>
                    <a:pt x="771" y="71"/>
                  </a:lnTo>
                  <a:lnTo>
                    <a:pt x="769" y="71"/>
                  </a:lnTo>
                  <a:lnTo>
                    <a:pt x="769" y="71"/>
                  </a:lnTo>
                  <a:lnTo>
                    <a:pt x="769" y="71"/>
                  </a:lnTo>
                  <a:lnTo>
                    <a:pt x="771" y="69"/>
                  </a:lnTo>
                  <a:lnTo>
                    <a:pt x="781" y="66"/>
                  </a:lnTo>
                  <a:lnTo>
                    <a:pt x="781" y="64"/>
                  </a:lnTo>
                  <a:lnTo>
                    <a:pt x="778" y="64"/>
                  </a:lnTo>
                  <a:lnTo>
                    <a:pt x="774" y="64"/>
                  </a:lnTo>
                  <a:lnTo>
                    <a:pt x="771" y="64"/>
                  </a:lnTo>
                  <a:lnTo>
                    <a:pt x="771" y="62"/>
                  </a:lnTo>
                  <a:lnTo>
                    <a:pt x="769" y="62"/>
                  </a:lnTo>
                  <a:lnTo>
                    <a:pt x="767" y="59"/>
                  </a:lnTo>
                  <a:lnTo>
                    <a:pt x="764" y="59"/>
                  </a:lnTo>
                  <a:lnTo>
                    <a:pt x="764" y="59"/>
                  </a:lnTo>
                  <a:lnTo>
                    <a:pt x="762" y="57"/>
                  </a:lnTo>
                  <a:lnTo>
                    <a:pt x="764" y="57"/>
                  </a:lnTo>
                  <a:lnTo>
                    <a:pt x="767" y="57"/>
                  </a:lnTo>
                  <a:lnTo>
                    <a:pt x="769" y="59"/>
                  </a:lnTo>
                  <a:lnTo>
                    <a:pt x="769" y="57"/>
                  </a:lnTo>
                  <a:lnTo>
                    <a:pt x="771" y="59"/>
                  </a:lnTo>
                  <a:lnTo>
                    <a:pt x="776" y="62"/>
                  </a:lnTo>
                  <a:lnTo>
                    <a:pt x="786" y="64"/>
                  </a:lnTo>
                  <a:lnTo>
                    <a:pt x="788" y="64"/>
                  </a:lnTo>
                  <a:lnTo>
                    <a:pt x="790" y="62"/>
                  </a:lnTo>
                  <a:lnTo>
                    <a:pt x="790" y="62"/>
                  </a:lnTo>
                  <a:lnTo>
                    <a:pt x="788" y="62"/>
                  </a:lnTo>
                  <a:lnTo>
                    <a:pt x="786" y="57"/>
                  </a:lnTo>
                  <a:lnTo>
                    <a:pt x="783" y="54"/>
                  </a:lnTo>
                  <a:lnTo>
                    <a:pt x="783" y="54"/>
                  </a:lnTo>
                  <a:lnTo>
                    <a:pt x="781" y="54"/>
                  </a:lnTo>
                  <a:lnTo>
                    <a:pt x="781" y="54"/>
                  </a:lnTo>
                  <a:lnTo>
                    <a:pt x="778" y="52"/>
                  </a:lnTo>
                  <a:lnTo>
                    <a:pt x="778" y="52"/>
                  </a:lnTo>
                  <a:lnTo>
                    <a:pt x="778" y="52"/>
                  </a:lnTo>
                  <a:lnTo>
                    <a:pt x="781" y="52"/>
                  </a:lnTo>
                  <a:lnTo>
                    <a:pt x="786" y="54"/>
                  </a:lnTo>
                  <a:lnTo>
                    <a:pt x="786" y="54"/>
                  </a:lnTo>
                  <a:lnTo>
                    <a:pt x="786" y="54"/>
                  </a:lnTo>
                  <a:lnTo>
                    <a:pt x="788" y="57"/>
                  </a:lnTo>
                  <a:lnTo>
                    <a:pt x="793" y="59"/>
                  </a:lnTo>
                  <a:lnTo>
                    <a:pt x="793" y="59"/>
                  </a:lnTo>
                  <a:lnTo>
                    <a:pt x="795" y="59"/>
                  </a:lnTo>
                  <a:lnTo>
                    <a:pt x="797" y="57"/>
                  </a:lnTo>
                  <a:lnTo>
                    <a:pt x="797" y="57"/>
                  </a:lnTo>
                  <a:lnTo>
                    <a:pt x="797" y="57"/>
                  </a:lnTo>
                  <a:lnTo>
                    <a:pt x="797" y="57"/>
                  </a:lnTo>
                  <a:lnTo>
                    <a:pt x="800" y="54"/>
                  </a:lnTo>
                  <a:lnTo>
                    <a:pt x="800" y="54"/>
                  </a:lnTo>
                  <a:lnTo>
                    <a:pt x="802" y="52"/>
                  </a:lnTo>
                  <a:lnTo>
                    <a:pt x="802" y="52"/>
                  </a:lnTo>
                  <a:lnTo>
                    <a:pt x="802" y="52"/>
                  </a:lnTo>
                  <a:lnTo>
                    <a:pt x="800" y="52"/>
                  </a:lnTo>
                  <a:lnTo>
                    <a:pt x="800" y="47"/>
                  </a:lnTo>
                  <a:lnTo>
                    <a:pt x="797" y="47"/>
                  </a:lnTo>
                  <a:lnTo>
                    <a:pt x="795" y="47"/>
                  </a:lnTo>
                  <a:lnTo>
                    <a:pt x="793" y="45"/>
                  </a:lnTo>
                  <a:lnTo>
                    <a:pt x="790" y="43"/>
                  </a:lnTo>
                  <a:lnTo>
                    <a:pt x="788" y="43"/>
                  </a:lnTo>
                  <a:lnTo>
                    <a:pt x="786" y="40"/>
                  </a:lnTo>
                  <a:lnTo>
                    <a:pt x="783" y="40"/>
                  </a:lnTo>
                  <a:lnTo>
                    <a:pt x="783" y="40"/>
                  </a:lnTo>
                  <a:lnTo>
                    <a:pt x="783" y="38"/>
                  </a:lnTo>
                  <a:lnTo>
                    <a:pt x="783" y="38"/>
                  </a:lnTo>
                  <a:lnTo>
                    <a:pt x="786" y="35"/>
                  </a:lnTo>
                  <a:lnTo>
                    <a:pt x="786" y="35"/>
                  </a:lnTo>
                  <a:lnTo>
                    <a:pt x="786" y="38"/>
                  </a:lnTo>
                  <a:lnTo>
                    <a:pt x="786" y="38"/>
                  </a:lnTo>
                  <a:lnTo>
                    <a:pt x="786" y="38"/>
                  </a:lnTo>
                  <a:lnTo>
                    <a:pt x="790" y="38"/>
                  </a:lnTo>
                  <a:lnTo>
                    <a:pt x="793" y="40"/>
                  </a:lnTo>
                  <a:lnTo>
                    <a:pt x="795" y="40"/>
                  </a:lnTo>
                  <a:lnTo>
                    <a:pt x="797" y="43"/>
                  </a:lnTo>
                  <a:lnTo>
                    <a:pt x="797" y="43"/>
                  </a:lnTo>
                  <a:lnTo>
                    <a:pt x="800" y="43"/>
                  </a:lnTo>
                  <a:lnTo>
                    <a:pt x="802" y="43"/>
                  </a:lnTo>
                  <a:lnTo>
                    <a:pt x="805" y="47"/>
                  </a:lnTo>
                  <a:lnTo>
                    <a:pt x="807" y="47"/>
                  </a:lnTo>
                  <a:lnTo>
                    <a:pt x="809" y="47"/>
                  </a:lnTo>
                  <a:lnTo>
                    <a:pt x="812" y="47"/>
                  </a:lnTo>
                  <a:lnTo>
                    <a:pt x="819" y="50"/>
                  </a:lnTo>
                  <a:lnTo>
                    <a:pt x="819" y="47"/>
                  </a:lnTo>
                  <a:lnTo>
                    <a:pt x="816" y="47"/>
                  </a:lnTo>
                  <a:lnTo>
                    <a:pt x="814" y="47"/>
                  </a:lnTo>
                  <a:lnTo>
                    <a:pt x="812" y="45"/>
                  </a:lnTo>
                  <a:lnTo>
                    <a:pt x="812" y="45"/>
                  </a:lnTo>
                  <a:lnTo>
                    <a:pt x="812" y="43"/>
                  </a:lnTo>
                  <a:lnTo>
                    <a:pt x="812" y="40"/>
                  </a:lnTo>
                  <a:lnTo>
                    <a:pt x="809" y="35"/>
                  </a:lnTo>
                  <a:lnTo>
                    <a:pt x="807" y="35"/>
                  </a:lnTo>
                  <a:lnTo>
                    <a:pt x="807" y="33"/>
                  </a:lnTo>
                  <a:lnTo>
                    <a:pt x="805" y="33"/>
                  </a:lnTo>
                  <a:lnTo>
                    <a:pt x="807" y="33"/>
                  </a:lnTo>
                  <a:lnTo>
                    <a:pt x="809" y="33"/>
                  </a:lnTo>
                  <a:lnTo>
                    <a:pt x="812" y="35"/>
                  </a:lnTo>
                  <a:lnTo>
                    <a:pt x="812" y="38"/>
                  </a:lnTo>
                  <a:lnTo>
                    <a:pt x="812" y="38"/>
                  </a:lnTo>
                  <a:lnTo>
                    <a:pt x="814" y="38"/>
                  </a:lnTo>
                  <a:lnTo>
                    <a:pt x="816" y="38"/>
                  </a:lnTo>
                  <a:lnTo>
                    <a:pt x="816" y="40"/>
                  </a:lnTo>
                  <a:lnTo>
                    <a:pt x="816" y="43"/>
                  </a:lnTo>
                  <a:lnTo>
                    <a:pt x="816" y="43"/>
                  </a:lnTo>
                  <a:lnTo>
                    <a:pt x="816" y="43"/>
                  </a:lnTo>
                  <a:lnTo>
                    <a:pt x="821" y="45"/>
                  </a:lnTo>
                  <a:lnTo>
                    <a:pt x="821" y="45"/>
                  </a:lnTo>
                  <a:lnTo>
                    <a:pt x="823" y="47"/>
                  </a:lnTo>
                  <a:lnTo>
                    <a:pt x="823" y="47"/>
                  </a:lnTo>
                  <a:lnTo>
                    <a:pt x="823" y="50"/>
                  </a:lnTo>
                  <a:lnTo>
                    <a:pt x="823" y="50"/>
                  </a:lnTo>
                  <a:lnTo>
                    <a:pt x="823" y="52"/>
                  </a:lnTo>
                  <a:lnTo>
                    <a:pt x="823" y="52"/>
                  </a:lnTo>
                  <a:lnTo>
                    <a:pt x="826" y="54"/>
                  </a:lnTo>
                  <a:lnTo>
                    <a:pt x="828" y="57"/>
                  </a:lnTo>
                  <a:lnTo>
                    <a:pt x="831" y="57"/>
                  </a:lnTo>
                  <a:lnTo>
                    <a:pt x="833" y="57"/>
                  </a:lnTo>
                  <a:lnTo>
                    <a:pt x="831" y="54"/>
                  </a:lnTo>
                  <a:lnTo>
                    <a:pt x="831" y="52"/>
                  </a:lnTo>
                  <a:lnTo>
                    <a:pt x="828" y="50"/>
                  </a:lnTo>
                  <a:lnTo>
                    <a:pt x="828" y="47"/>
                  </a:lnTo>
                  <a:lnTo>
                    <a:pt x="819" y="35"/>
                  </a:lnTo>
                  <a:lnTo>
                    <a:pt x="819" y="33"/>
                  </a:lnTo>
                  <a:lnTo>
                    <a:pt x="816" y="31"/>
                  </a:lnTo>
                  <a:lnTo>
                    <a:pt x="814" y="28"/>
                  </a:lnTo>
                  <a:lnTo>
                    <a:pt x="812" y="26"/>
                  </a:lnTo>
                  <a:lnTo>
                    <a:pt x="812" y="21"/>
                  </a:lnTo>
                  <a:lnTo>
                    <a:pt x="809" y="17"/>
                  </a:lnTo>
                  <a:lnTo>
                    <a:pt x="809" y="17"/>
                  </a:lnTo>
                  <a:lnTo>
                    <a:pt x="809" y="19"/>
                  </a:lnTo>
                  <a:lnTo>
                    <a:pt x="809" y="21"/>
                  </a:lnTo>
                  <a:lnTo>
                    <a:pt x="807" y="21"/>
                  </a:lnTo>
                  <a:lnTo>
                    <a:pt x="809" y="24"/>
                  </a:lnTo>
                  <a:lnTo>
                    <a:pt x="809" y="24"/>
                  </a:lnTo>
                  <a:lnTo>
                    <a:pt x="809" y="24"/>
                  </a:lnTo>
                  <a:lnTo>
                    <a:pt x="812" y="26"/>
                  </a:lnTo>
                  <a:lnTo>
                    <a:pt x="809" y="24"/>
                  </a:lnTo>
                  <a:lnTo>
                    <a:pt x="805" y="21"/>
                  </a:lnTo>
                  <a:lnTo>
                    <a:pt x="805" y="19"/>
                  </a:lnTo>
                  <a:lnTo>
                    <a:pt x="805" y="17"/>
                  </a:lnTo>
                  <a:lnTo>
                    <a:pt x="802" y="17"/>
                  </a:lnTo>
                  <a:lnTo>
                    <a:pt x="800" y="14"/>
                  </a:lnTo>
                  <a:lnTo>
                    <a:pt x="797" y="14"/>
                  </a:lnTo>
                  <a:lnTo>
                    <a:pt x="797" y="12"/>
                  </a:lnTo>
                  <a:lnTo>
                    <a:pt x="795" y="9"/>
                  </a:lnTo>
                  <a:lnTo>
                    <a:pt x="795" y="7"/>
                  </a:lnTo>
                  <a:lnTo>
                    <a:pt x="795" y="5"/>
                  </a:lnTo>
                  <a:lnTo>
                    <a:pt x="795" y="5"/>
                  </a:lnTo>
                  <a:lnTo>
                    <a:pt x="793" y="5"/>
                  </a:lnTo>
                  <a:lnTo>
                    <a:pt x="778" y="9"/>
                  </a:lnTo>
                  <a:lnTo>
                    <a:pt x="762" y="12"/>
                  </a:lnTo>
                  <a:lnTo>
                    <a:pt x="743" y="17"/>
                  </a:lnTo>
                  <a:lnTo>
                    <a:pt x="726" y="19"/>
                  </a:lnTo>
                  <a:lnTo>
                    <a:pt x="710" y="21"/>
                  </a:lnTo>
                  <a:lnTo>
                    <a:pt x="693" y="26"/>
                  </a:lnTo>
                  <a:lnTo>
                    <a:pt x="674" y="28"/>
                  </a:lnTo>
                  <a:lnTo>
                    <a:pt x="658" y="33"/>
                  </a:lnTo>
                  <a:lnTo>
                    <a:pt x="641" y="35"/>
                  </a:lnTo>
                  <a:lnTo>
                    <a:pt x="622" y="40"/>
                  </a:lnTo>
                  <a:lnTo>
                    <a:pt x="606" y="43"/>
                  </a:lnTo>
                  <a:lnTo>
                    <a:pt x="589" y="47"/>
                  </a:lnTo>
                  <a:lnTo>
                    <a:pt x="570" y="50"/>
                  </a:lnTo>
                  <a:lnTo>
                    <a:pt x="554" y="52"/>
                  </a:lnTo>
                  <a:lnTo>
                    <a:pt x="537" y="57"/>
                  </a:lnTo>
                  <a:lnTo>
                    <a:pt x="521" y="59"/>
                  </a:lnTo>
                  <a:lnTo>
                    <a:pt x="502" y="62"/>
                  </a:lnTo>
                  <a:lnTo>
                    <a:pt x="485" y="66"/>
                  </a:lnTo>
                  <a:lnTo>
                    <a:pt x="469" y="69"/>
                  </a:lnTo>
                  <a:lnTo>
                    <a:pt x="450" y="71"/>
                  </a:lnTo>
                  <a:lnTo>
                    <a:pt x="433" y="76"/>
                  </a:lnTo>
                  <a:lnTo>
                    <a:pt x="417" y="78"/>
                  </a:lnTo>
                  <a:lnTo>
                    <a:pt x="398" y="80"/>
                  </a:lnTo>
                  <a:lnTo>
                    <a:pt x="381" y="83"/>
                  </a:lnTo>
                  <a:lnTo>
                    <a:pt x="365" y="88"/>
                  </a:lnTo>
                  <a:lnTo>
                    <a:pt x="346" y="90"/>
                  </a:lnTo>
                  <a:lnTo>
                    <a:pt x="329" y="92"/>
                  </a:lnTo>
                  <a:lnTo>
                    <a:pt x="313" y="95"/>
                  </a:lnTo>
                  <a:lnTo>
                    <a:pt x="294" y="97"/>
                  </a:lnTo>
                  <a:lnTo>
                    <a:pt x="277" y="102"/>
                  </a:lnTo>
                  <a:lnTo>
                    <a:pt x="260" y="104"/>
                  </a:lnTo>
                  <a:lnTo>
                    <a:pt x="242" y="106"/>
                  </a:lnTo>
                  <a:lnTo>
                    <a:pt x="242" y="106"/>
                  </a:lnTo>
                  <a:lnTo>
                    <a:pt x="239" y="106"/>
                  </a:lnTo>
                  <a:lnTo>
                    <a:pt x="239" y="106"/>
                  </a:lnTo>
                  <a:lnTo>
                    <a:pt x="239" y="104"/>
                  </a:lnTo>
                  <a:lnTo>
                    <a:pt x="234" y="114"/>
                  </a:lnTo>
                  <a:lnTo>
                    <a:pt x="234" y="116"/>
                  </a:lnTo>
                  <a:lnTo>
                    <a:pt x="234" y="116"/>
                  </a:lnTo>
                  <a:lnTo>
                    <a:pt x="237" y="118"/>
                  </a:lnTo>
                  <a:lnTo>
                    <a:pt x="237" y="121"/>
                  </a:lnTo>
                  <a:lnTo>
                    <a:pt x="237" y="125"/>
                  </a:lnTo>
                  <a:lnTo>
                    <a:pt x="234" y="130"/>
                  </a:lnTo>
                  <a:lnTo>
                    <a:pt x="234" y="133"/>
                  </a:lnTo>
                  <a:lnTo>
                    <a:pt x="234" y="133"/>
                  </a:lnTo>
                  <a:lnTo>
                    <a:pt x="234" y="133"/>
                  </a:lnTo>
                  <a:lnTo>
                    <a:pt x="237" y="135"/>
                  </a:lnTo>
                  <a:lnTo>
                    <a:pt x="237" y="137"/>
                  </a:lnTo>
                  <a:lnTo>
                    <a:pt x="237" y="137"/>
                  </a:lnTo>
                  <a:lnTo>
                    <a:pt x="239" y="137"/>
                  </a:lnTo>
                  <a:lnTo>
                    <a:pt x="239" y="140"/>
                  </a:lnTo>
                  <a:lnTo>
                    <a:pt x="237" y="140"/>
                  </a:lnTo>
                  <a:lnTo>
                    <a:pt x="234" y="140"/>
                  </a:lnTo>
                  <a:lnTo>
                    <a:pt x="230" y="137"/>
                  </a:lnTo>
                  <a:lnTo>
                    <a:pt x="227" y="137"/>
                  </a:lnTo>
                  <a:lnTo>
                    <a:pt x="227" y="137"/>
                  </a:lnTo>
                  <a:lnTo>
                    <a:pt x="220" y="144"/>
                  </a:lnTo>
                  <a:lnTo>
                    <a:pt x="218" y="147"/>
                  </a:lnTo>
                  <a:lnTo>
                    <a:pt x="218" y="149"/>
                  </a:lnTo>
                  <a:lnTo>
                    <a:pt x="211" y="168"/>
                  </a:lnTo>
                  <a:lnTo>
                    <a:pt x="211" y="170"/>
                  </a:lnTo>
                  <a:lnTo>
                    <a:pt x="211" y="170"/>
                  </a:lnTo>
                  <a:lnTo>
                    <a:pt x="208" y="170"/>
                  </a:lnTo>
                  <a:lnTo>
                    <a:pt x="208" y="173"/>
                  </a:lnTo>
                  <a:lnTo>
                    <a:pt x="206" y="175"/>
                  </a:lnTo>
                  <a:lnTo>
                    <a:pt x="206" y="175"/>
                  </a:lnTo>
                  <a:lnTo>
                    <a:pt x="206" y="175"/>
                  </a:lnTo>
                  <a:lnTo>
                    <a:pt x="204" y="175"/>
                  </a:lnTo>
                  <a:lnTo>
                    <a:pt x="204" y="175"/>
                  </a:lnTo>
                  <a:lnTo>
                    <a:pt x="201" y="175"/>
                  </a:lnTo>
                  <a:lnTo>
                    <a:pt x="201" y="175"/>
                  </a:lnTo>
                  <a:lnTo>
                    <a:pt x="201" y="173"/>
                  </a:lnTo>
                  <a:lnTo>
                    <a:pt x="201" y="173"/>
                  </a:lnTo>
                  <a:lnTo>
                    <a:pt x="201" y="173"/>
                  </a:lnTo>
                  <a:lnTo>
                    <a:pt x="201" y="173"/>
                  </a:lnTo>
                  <a:lnTo>
                    <a:pt x="199" y="173"/>
                  </a:lnTo>
                  <a:lnTo>
                    <a:pt x="199" y="170"/>
                  </a:lnTo>
                  <a:lnTo>
                    <a:pt x="199" y="170"/>
                  </a:lnTo>
                  <a:lnTo>
                    <a:pt x="199" y="170"/>
                  </a:lnTo>
                  <a:lnTo>
                    <a:pt x="199" y="170"/>
                  </a:lnTo>
                  <a:lnTo>
                    <a:pt x="199" y="170"/>
                  </a:lnTo>
                  <a:lnTo>
                    <a:pt x="197" y="170"/>
                  </a:lnTo>
                  <a:lnTo>
                    <a:pt x="197" y="170"/>
                  </a:lnTo>
                  <a:lnTo>
                    <a:pt x="194" y="170"/>
                  </a:lnTo>
                  <a:lnTo>
                    <a:pt x="194" y="170"/>
                  </a:lnTo>
                  <a:lnTo>
                    <a:pt x="194" y="170"/>
                  </a:lnTo>
                  <a:lnTo>
                    <a:pt x="194" y="168"/>
                  </a:lnTo>
                  <a:lnTo>
                    <a:pt x="192" y="170"/>
                  </a:lnTo>
                  <a:lnTo>
                    <a:pt x="192" y="170"/>
                  </a:lnTo>
                  <a:lnTo>
                    <a:pt x="192" y="170"/>
                  </a:lnTo>
                  <a:lnTo>
                    <a:pt x="190" y="173"/>
                  </a:lnTo>
                  <a:lnTo>
                    <a:pt x="187" y="173"/>
                  </a:lnTo>
                  <a:lnTo>
                    <a:pt x="185" y="173"/>
                  </a:lnTo>
                  <a:lnTo>
                    <a:pt x="185" y="173"/>
                  </a:lnTo>
                  <a:lnTo>
                    <a:pt x="182" y="175"/>
                  </a:lnTo>
                  <a:lnTo>
                    <a:pt x="180" y="178"/>
                  </a:lnTo>
                  <a:lnTo>
                    <a:pt x="178" y="178"/>
                  </a:lnTo>
                  <a:lnTo>
                    <a:pt x="178" y="178"/>
                  </a:lnTo>
                  <a:lnTo>
                    <a:pt x="175" y="180"/>
                  </a:lnTo>
                  <a:lnTo>
                    <a:pt x="173" y="185"/>
                  </a:lnTo>
                  <a:lnTo>
                    <a:pt x="171" y="187"/>
                  </a:lnTo>
                  <a:lnTo>
                    <a:pt x="171" y="189"/>
                  </a:lnTo>
                  <a:lnTo>
                    <a:pt x="171" y="189"/>
                  </a:lnTo>
                  <a:lnTo>
                    <a:pt x="168" y="192"/>
                  </a:lnTo>
                  <a:lnTo>
                    <a:pt x="168" y="194"/>
                  </a:lnTo>
                  <a:lnTo>
                    <a:pt x="168" y="194"/>
                  </a:lnTo>
                  <a:lnTo>
                    <a:pt x="168" y="194"/>
                  </a:lnTo>
                  <a:lnTo>
                    <a:pt x="168" y="194"/>
                  </a:lnTo>
                  <a:lnTo>
                    <a:pt x="163" y="199"/>
                  </a:lnTo>
                  <a:lnTo>
                    <a:pt x="161" y="199"/>
                  </a:lnTo>
                  <a:lnTo>
                    <a:pt x="161" y="199"/>
                  </a:lnTo>
                  <a:lnTo>
                    <a:pt x="161" y="199"/>
                  </a:lnTo>
                  <a:lnTo>
                    <a:pt x="161" y="199"/>
                  </a:lnTo>
                  <a:lnTo>
                    <a:pt x="159" y="199"/>
                  </a:lnTo>
                  <a:lnTo>
                    <a:pt x="159" y="199"/>
                  </a:lnTo>
                  <a:lnTo>
                    <a:pt x="159" y="199"/>
                  </a:lnTo>
                  <a:lnTo>
                    <a:pt x="159" y="199"/>
                  </a:lnTo>
                  <a:lnTo>
                    <a:pt x="159" y="196"/>
                  </a:lnTo>
                  <a:lnTo>
                    <a:pt x="156" y="196"/>
                  </a:lnTo>
                  <a:lnTo>
                    <a:pt x="156" y="196"/>
                  </a:lnTo>
                  <a:lnTo>
                    <a:pt x="156" y="194"/>
                  </a:lnTo>
                  <a:lnTo>
                    <a:pt x="156" y="194"/>
                  </a:lnTo>
                  <a:lnTo>
                    <a:pt x="156" y="192"/>
                  </a:lnTo>
                  <a:lnTo>
                    <a:pt x="156" y="192"/>
                  </a:lnTo>
                  <a:lnTo>
                    <a:pt x="156" y="192"/>
                  </a:lnTo>
                  <a:lnTo>
                    <a:pt x="156" y="192"/>
                  </a:lnTo>
                  <a:lnTo>
                    <a:pt x="154" y="189"/>
                  </a:lnTo>
                  <a:lnTo>
                    <a:pt x="154" y="189"/>
                  </a:lnTo>
                  <a:lnTo>
                    <a:pt x="154" y="189"/>
                  </a:lnTo>
                  <a:lnTo>
                    <a:pt x="152" y="189"/>
                  </a:lnTo>
                  <a:lnTo>
                    <a:pt x="149" y="192"/>
                  </a:lnTo>
                  <a:lnTo>
                    <a:pt x="147" y="194"/>
                  </a:lnTo>
                  <a:lnTo>
                    <a:pt x="140" y="199"/>
                  </a:lnTo>
                  <a:lnTo>
                    <a:pt x="140" y="199"/>
                  </a:lnTo>
                  <a:lnTo>
                    <a:pt x="140" y="199"/>
                  </a:lnTo>
                  <a:lnTo>
                    <a:pt x="140" y="199"/>
                  </a:lnTo>
                  <a:lnTo>
                    <a:pt x="140" y="201"/>
                  </a:lnTo>
                  <a:lnTo>
                    <a:pt x="140" y="201"/>
                  </a:lnTo>
                  <a:lnTo>
                    <a:pt x="140" y="201"/>
                  </a:lnTo>
                  <a:lnTo>
                    <a:pt x="137" y="204"/>
                  </a:lnTo>
                  <a:lnTo>
                    <a:pt x="137" y="204"/>
                  </a:lnTo>
                  <a:lnTo>
                    <a:pt x="137" y="206"/>
                  </a:lnTo>
                  <a:lnTo>
                    <a:pt x="137" y="206"/>
                  </a:lnTo>
                  <a:lnTo>
                    <a:pt x="137" y="206"/>
                  </a:lnTo>
                  <a:lnTo>
                    <a:pt x="137" y="206"/>
                  </a:lnTo>
                  <a:lnTo>
                    <a:pt x="135" y="206"/>
                  </a:lnTo>
                  <a:lnTo>
                    <a:pt x="135" y="206"/>
                  </a:lnTo>
                  <a:lnTo>
                    <a:pt x="133" y="206"/>
                  </a:lnTo>
                  <a:lnTo>
                    <a:pt x="133" y="206"/>
                  </a:lnTo>
                  <a:lnTo>
                    <a:pt x="130" y="206"/>
                  </a:lnTo>
                  <a:lnTo>
                    <a:pt x="130" y="206"/>
                  </a:lnTo>
                  <a:lnTo>
                    <a:pt x="128" y="206"/>
                  </a:lnTo>
                  <a:lnTo>
                    <a:pt x="128" y="206"/>
                  </a:lnTo>
                  <a:lnTo>
                    <a:pt x="128" y="206"/>
                  </a:lnTo>
                  <a:lnTo>
                    <a:pt x="126" y="208"/>
                  </a:lnTo>
                  <a:lnTo>
                    <a:pt x="126" y="208"/>
                  </a:lnTo>
                  <a:lnTo>
                    <a:pt x="126" y="208"/>
                  </a:lnTo>
                  <a:lnTo>
                    <a:pt x="126" y="208"/>
                  </a:lnTo>
                  <a:lnTo>
                    <a:pt x="126" y="211"/>
                  </a:lnTo>
                  <a:lnTo>
                    <a:pt x="126" y="211"/>
                  </a:lnTo>
                  <a:lnTo>
                    <a:pt x="128" y="211"/>
                  </a:lnTo>
                  <a:lnTo>
                    <a:pt x="128" y="213"/>
                  </a:lnTo>
                  <a:lnTo>
                    <a:pt x="128" y="213"/>
                  </a:lnTo>
                  <a:lnTo>
                    <a:pt x="128" y="215"/>
                  </a:lnTo>
                  <a:lnTo>
                    <a:pt x="128" y="215"/>
                  </a:lnTo>
                  <a:lnTo>
                    <a:pt x="128" y="218"/>
                  </a:lnTo>
                  <a:lnTo>
                    <a:pt x="128" y="218"/>
                  </a:lnTo>
                  <a:lnTo>
                    <a:pt x="128" y="218"/>
                  </a:lnTo>
                  <a:lnTo>
                    <a:pt x="126" y="220"/>
                  </a:lnTo>
                  <a:lnTo>
                    <a:pt x="126" y="225"/>
                  </a:lnTo>
                  <a:lnTo>
                    <a:pt x="123" y="227"/>
                  </a:lnTo>
                  <a:lnTo>
                    <a:pt x="121" y="227"/>
                  </a:lnTo>
                  <a:lnTo>
                    <a:pt x="121" y="227"/>
                  </a:lnTo>
                  <a:lnTo>
                    <a:pt x="119" y="227"/>
                  </a:lnTo>
                  <a:lnTo>
                    <a:pt x="116" y="227"/>
                  </a:lnTo>
                  <a:lnTo>
                    <a:pt x="114" y="227"/>
                  </a:lnTo>
                  <a:lnTo>
                    <a:pt x="114" y="227"/>
                  </a:lnTo>
                  <a:lnTo>
                    <a:pt x="114" y="230"/>
                  </a:lnTo>
                  <a:lnTo>
                    <a:pt x="109" y="232"/>
                  </a:lnTo>
                  <a:lnTo>
                    <a:pt x="104" y="234"/>
                  </a:lnTo>
                  <a:lnTo>
                    <a:pt x="104" y="234"/>
                  </a:lnTo>
                  <a:lnTo>
                    <a:pt x="104" y="234"/>
                  </a:lnTo>
                  <a:lnTo>
                    <a:pt x="102" y="237"/>
                  </a:lnTo>
                  <a:lnTo>
                    <a:pt x="100" y="239"/>
                  </a:lnTo>
                  <a:lnTo>
                    <a:pt x="97" y="239"/>
                  </a:lnTo>
                  <a:lnTo>
                    <a:pt x="97" y="239"/>
                  </a:lnTo>
                  <a:lnTo>
                    <a:pt x="97" y="241"/>
                  </a:lnTo>
                  <a:lnTo>
                    <a:pt x="97" y="241"/>
                  </a:lnTo>
                  <a:lnTo>
                    <a:pt x="95" y="244"/>
                  </a:lnTo>
                  <a:lnTo>
                    <a:pt x="93" y="246"/>
                  </a:lnTo>
                  <a:lnTo>
                    <a:pt x="93" y="246"/>
                  </a:lnTo>
                  <a:lnTo>
                    <a:pt x="93" y="246"/>
                  </a:lnTo>
                  <a:lnTo>
                    <a:pt x="90" y="246"/>
                  </a:lnTo>
                  <a:lnTo>
                    <a:pt x="90" y="246"/>
                  </a:lnTo>
                  <a:lnTo>
                    <a:pt x="90" y="249"/>
                  </a:lnTo>
                  <a:lnTo>
                    <a:pt x="88" y="249"/>
                  </a:lnTo>
                  <a:lnTo>
                    <a:pt x="88" y="251"/>
                  </a:lnTo>
                  <a:lnTo>
                    <a:pt x="85" y="251"/>
                  </a:lnTo>
                  <a:lnTo>
                    <a:pt x="85" y="253"/>
                  </a:lnTo>
                  <a:lnTo>
                    <a:pt x="81" y="256"/>
                  </a:lnTo>
                  <a:lnTo>
                    <a:pt x="78" y="256"/>
                  </a:lnTo>
                  <a:lnTo>
                    <a:pt x="78" y="258"/>
                  </a:lnTo>
                  <a:lnTo>
                    <a:pt x="78" y="258"/>
                  </a:lnTo>
                  <a:lnTo>
                    <a:pt x="76" y="260"/>
                  </a:lnTo>
                  <a:lnTo>
                    <a:pt x="76" y="263"/>
                  </a:lnTo>
                  <a:lnTo>
                    <a:pt x="74" y="263"/>
                  </a:lnTo>
                  <a:lnTo>
                    <a:pt x="69" y="265"/>
                  </a:lnTo>
                  <a:lnTo>
                    <a:pt x="67" y="265"/>
                  </a:lnTo>
                  <a:lnTo>
                    <a:pt x="67" y="265"/>
                  </a:lnTo>
                  <a:lnTo>
                    <a:pt x="67" y="265"/>
                  </a:lnTo>
                  <a:lnTo>
                    <a:pt x="67" y="263"/>
                  </a:lnTo>
                  <a:lnTo>
                    <a:pt x="64" y="263"/>
                  </a:lnTo>
                  <a:lnTo>
                    <a:pt x="64" y="263"/>
                  </a:lnTo>
                  <a:lnTo>
                    <a:pt x="64" y="263"/>
                  </a:lnTo>
                  <a:lnTo>
                    <a:pt x="62" y="265"/>
                  </a:lnTo>
                  <a:lnTo>
                    <a:pt x="59" y="265"/>
                  </a:lnTo>
                  <a:lnTo>
                    <a:pt x="59" y="265"/>
                  </a:lnTo>
                  <a:lnTo>
                    <a:pt x="59" y="265"/>
                  </a:lnTo>
                  <a:lnTo>
                    <a:pt x="59" y="265"/>
                  </a:lnTo>
                  <a:lnTo>
                    <a:pt x="57" y="265"/>
                  </a:lnTo>
                  <a:lnTo>
                    <a:pt x="57" y="265"/>
                  </a:lnTo>
                  <a:lnTo>
                    <a:pt x="57" y="265"/>
                  </a:lnTo>
                  <a:lnTo>
                    <a:pt x="55" y="265"/>
                  </a:lnTo>
                  <a:lnTo>
                    <a:pt x="55" y="265"/>
                  </a:lnTo>
                  <a:lnTo>
                    <a:pt x="52" y="265"/>
                  </a:lnTo>
                  <a:lnTo>
                    <a:pt x="50" y="265"/>
                  </a:lnTo>
                  <a:lnTo>
                    <a:pt x="50" y="267"/>
                  </a:lnTo>
                  <a:lnTo>
                    <a:pt x="48" y="267"/>
                  </a:lnTo>
                  <a:lnTo>
                    <a:pt x="45" y="270"/>
                  </a:lnTo>
                  <a:lnTo>
                    <a:pt x="43" y="272"/>
                  </a:lnTo>
                  <a:lnTo>
                    <a:pt x="43" y="272"/>
                  </a:lnTo>
                  <a:lnTo>
                    <a:pt x="43" y="272"/>
                  </a:lnTo>
                  <a:lnTo>
                    <a:pt x="38" y="275"/>
                  </a:lnTo>
                  <a:lnTo>
                    <a:pt x="38" y="275"/>
                  </a:lnTo>
                  <a:lnTo>
                    <a:pt x="36" y="275"/>
                  </a:lnTo>
                  <a:lnTo>
                    <a:pt x="36" y="275"/>
                  </a:lnTo>
                  <a:lnTo>
                    <a:pt x="36" y="279"/>
                  </a:lnTo>
                  <a:lnTo>
                    <a:pt x="33" y="279"/>
                  </a:lnTo>
                  <a:lnTo>
                    <a:pt x="33" y="282"/>
                  </a:lnTo>
                  <a:lnTo>
                    <a:pt x="33" y="282"/>
                  </a:lnTo>
                  <a:lnTo>
                    <a:pt x="29" y="284"/>
                  </a:lnTo>
                  <a:lnTo>
                    <a:pt x="29" y="284"/>
                  </a:lnTo>
                  <a:lnTo>
                    <a:pt x="29" y="284"/>
                  </a:lnTo>
                  <a:lnTo>
                    <a:pt x="26" y="286"/>
                  </a:lnTo>
                  <a:lnTo>
                    <a:pt x="26" y="289"/>
                  </a:lnTo>
                  <a:lnTo>
                    <a:pt x="26" y="289"/>
                  </a:lnTo>
                  <a:lnTo>
                    <a:pt x="26" y="289"/>
                  </a:lnTo>
                  <a:lnTo>
                    <a:pt x="26" y="289"/>
                  </a:lnTo>
                  <a:lnTo>
                    <a:pt x="26" y="291"/>
                  </a:lnTo>
                  <a:lnTo>
                    <a:pt x="26" y="291"/>
                  </a:lnTo>
                  <a:lnTo>
                    <a:pt x="26" y="293"/>
                  </a:lnTo>
                  <a:lnTo>
                    <a:pt x="26" y="293"/>
                  </a:lnTo>
                  <a:lnTo>
                    <a:pt x="26" y="293"/>
                  </a:lnTo>
                  <a:lnTo>
                    <a:pt x="24" y="296"/>
                  </a:lnTo>
                  <a:lnTo>
                    <a:pt x="24" y="298"/>
                  </a:lnTo>
                  <a:lnTo>
                    <a:pt x="24" y="298"/>
                  </a:lnTo>
                  <a:lnTo>
                    <a:pt x="24" y="298"/>
                  </a:lnTo>
                  <a:lnTo>
                    <a:pt x="24" y="303"/>
                  </a:lnTo>
                  <a:lnTo>
                    <a:pt x="24" y="305"/>
                  </a:lnTo>
                  <a:lnTo>
                    <a:pt x="24" y="305"/>
                  </a:lnTo>
                  <a:lnTo>
                    <a:pt x="22" y="308"/>
                  </a:lnTo>
                  <a:lnTo>
                    <a:pt x="22" y="308"/>
                  </a:lnTo>
                  <a:lnTo>
                    <a:pt x="19" y="310"/>
                  </a:lnTo>
                  <a:lnTo>
                    <a:pt x="19" y="310"/>
                  </a:lnTo>
                  <a:lnTo>
                    <a:pt x="17" y="310"/>
                  </a:lnTo>
                  <a:lnTo>
                    <a:pt x="12" y="310"/>
                  </a:lnTo>
                  <a:lnTo>
                    <a:pt x="10" y="312"/>
                  </a:lnTo>
                  <a:lnTo>
                    <a:pt x="10" y="312"/>
                  </a:lnTo>
                  <a:lnTo>
                    <a:pt x="10" y="310"/>
                  </a:lnTo>
                  <a:lnTo>
                    <a:pt x="10" y="310"/>
                  </a:lnTo>
                  <a:lnTo>
                    <a:pt x="7" y="310"/>
                  </a:lnTo>
                  <a:lnTo>
                    <a:pt x="7" y="310"/>
                  </a:lnTo>
                  <a:lnTo>
                    <a:pt x="7" y="310"/>
                  </a:lnTo>
                  <a:lnTo>
                    <a:pt x="5" y="310"/>
                  </a:lnTo>
                  <a:lnTo>
                    <a:pt x="5" y="312"/>
                  </a:lnTo>
                  <a:lnTo>
                    <a:pt x="3" y="312"/>
                  </a:lnTo>
                  <a:lnTo>
                    <a:pt x="3" y="315"/>
                  </a:lnTo>
                  <a:lnTo>
                    <a:pt x="0" y="315"/>
                  </a:lnTo>
                  <a:lnTo>
                    <a:pt x="0" y="317"/>
                  </a:lnTo>
                  <a:lnTo>
                    <a:pt x="0" y="317"/>
                  </a:lnTo>
                  <a:lnTo>
                    <a:pt x="0" y="320"/>
                  </a:lnTo>
                  <a:lnTo>
                    <a:pt x="0" y="322"/>
                  </a:lnTo>
                  <a:lnTo>
                    <a:pt x="0" y="327"/>
                  </a:lnTo>
                  <a:lnTo>
                    <a:pt x="0" y="334"/>
                  </a:lnTo>
                  <a:lnTo>
                    <a:pt x="0" y="341"/>
                  </a:lnTo>
                  <a:lnTo>
                    <a:pt x="3" y="346"/>
                  </a:lnTo>
                  <a:lnTo>
                    <a:pt x="10" y="346"/>
                  </a:lnTo>
                  <a:lnTo>
                    <a:pt x="17" y="343"/>
                  </a:lnTo>
                  <a:lnTo>
                    <a:pt x="24" y="343"/>
                  </a:lnTo>
                  <a:lnTo>
                    <a:pt x="33" y="341"/>
                  </a:lnTo>
                  <a:lnTo>
                    <a:pt x="40" y="341"/>
                  </a:lnTo>
                  <a:lnTo>
                    <a:pt x="55" y="338"/>
                  </a:lnTo>
                  <a:lnTo>
                    <a:pt x="64" y="336"/>
                  </a:lnTo>
                  <a:lnTo>
                    <a:pt x="71" y="336"/>
                  </a:lnTo>
                  <a:lnTo>
                    <a:pt x="78" y="334"/>
                  </a:lnTo>
                  <a:lnTo>
                    <a:pt x="85" y="331"/>
                  </a:lnTo>
                  <a:lnTo>
                    <a:pt x="93" y="331"/>
                  </a:lnTo>
                  <a:lnTo>
                    <a:pt x="102" y="329"/>
                  </a:lnTo>
                  <a:lnTo>
                    <a:pt x="109" y="329"/>
                  </a:lnTo>
                  <a:lnTo>
                    <a:pt x="116" y="327"/>
                  </a:lnTo>
                  <a:lnTo>
                    <a:pt x="123" y="327"/>
                  </a:lnTo>
                  <a:lnTo>
                    <a:pt x="126" y="327"/>
                  </a:lnTo>
                  <a:lnTo>
                    <a:pt x="154" y="312"/>
                  </a:lnTo>
                  <a:lnTo>
                    <a:pt x="156" y="310"/>
                  </a:lnTo>
                  <a:lnTo>
                    <a:pt x="159" y="310"/>
                  </a:lnTo>
                  <a:lnTo>
                    <a:pt x="159" y="312"/>
                  </a:lnTo>
                  <a:lnTo>
                    <a:pt x="159" y="312"/>
                  </a:lnTo>
                  <a:lnTo>
                    <a:pt x="159" y="312"/>
                  </a:lnTo>
                  <a:lnTo>
                    <a:pt x="161" y="310"/>
                  </a:lnTo>
                  <a:lnTo>
                    <a:pt x="161" y="310"/>
                  </a:lnTo>
                  <a:lnTo>
                    <a:pt x="163" y="308"/>
                  </a:lnTo>
                  <a:lnTo>
                    <a:pt x="163" y="308"/>
                  </a:lnTo>
                  <a:lnTo>
                    <a:pt x="166" y="305"/>
                  </a:lnTo>
                  <a:lnTo>
                    <a:pt x="166" y="305"/>
                  </a:lnTo>
                  <a:lnTo>
                    <a:pt x="166" y="305"/>
                  </a:lnTo>
                  <a:lnTo>
                    <a:pt x="166" y="303"/>
                  </a:lnTo>
                  <a:lnTo>
                    <a:pt x="166" y="303"/>
                  </a:lnTo>
                  <a:lnTo>
                    <a:pt x="168" y="303"/>
                  </a:lnTo>
                  <a:lnTo>
                    <a:pt x="168" y="303"/>
                  </a:lnTo>
                  <a:lnTo>
                    <a:pt x="171" y="303"/>
                  </a:lnTo>
                  <a:lnTo>
                    <a:pt x="173" y="301"/>
                  </a:lnTo>
                  <a:lnTo>
                    <a:pt x="178" y="298"/>
                  </a:lnTo>
                  <a:lnTo>
                    <a:pt x="178" y="298"/>
                  </a:lnTo>
                  <a:lnTo>
                    <a:pt x="182" y="296"/>
                  </a:lnTo>
                  <a:lnTo>
                    <a:pt x="182" y="296"/>
                  </a:lnTo>
                  <a:lnTo>
                    <a:pt x="182" y="296"/>
                  </a:lnTo>
                  <a:lnTo>
                    <a:pt x="185" y="296"/>
                  </a:lnTo>
                  <a:lnTo>
                    <a:pt x="185" y="296"/>
                  </a:lnTo>
                  <a:lnTo>
                    <a:pt x="185" y="293"/>
                  </a:lnTo>
                  <a:lnTo>
                    <a:pt x="190" y="293"/>
                  </a:lnTo>
                  <a:lnTo>
                    <a:pt x="190" y="293"/>
                  </a:lnTo>
                  <a:lnTo>
                    <a:pt x="190" y="293"/>
                  </a:lnTo>
                  <a:lnTo>
                    <a:pt x="190" y="291"/>
                  </a:lnTo>
                  <a:lnTo>
                    <a:pt x="190" y="291"/>
                  </a:lnTo>
                  <a:lnTo>
                    <a:pt x="192" y="289"/>
                  </a:lnTo>
                  <a:lnTo>
                    <a:pt x="192" y="289"/>
                  </a:lnTo>
                  <a:lnTo>
                    <a:pt x="194" y="289"/>
                  </a:lnTo>
                  <a:lnTo>
                    <a:pt x="194" y="289"/>
                  </a:lnTo>
                  <a:lnTo>
                    <a:pt x="194" y="289"/>
                  </a:lnTo>
                  <a:lnTo>
                    <a:pt x="194" y="289"/>
                  </a:lnTo>
                  <a:lnTo>
                    <a:pt x="194" y="289"/>
                  </a:lnTo>
                  <a:lnTo>
                    <a:pt x="194" y="289"/>
                  </a:lnTo>
                  <a:lnTo>
                    <a:pt x="197" y="289"/>
                  </a:lnTo>
                  <a:lnTo>
                    <a:pt x="197" y="289"/>
                  </a:lnTo>
                  <a:lnTo>
                    <a:pt x="204" y="289"/>
                  </a:lnTo>
                  <a:lnTo>
                    <a:pt x="211" y="286"/>
                  </a:lnTo>
                  <a:lnTo>
                    <a:pt x="211" y="286"/>
                  </a:lnTo>
                  <a:lnTo>
                    <a:pt x="216" y="286"/>
                  </a:lnTo>
                  <a:lnTo>
                    <a:pt x="220" y="286"/>
                  </a:lnTo>
                  <a:lnTo>
                    <a:pt x="225" y="286"/>
                  </a:lnTo>
                  <a:lnTo>
                    <a:pt x="232" y="284"/>
                  </a:lnTo>
                  <a:lnTo>
                    <a:pt x="239" y="284"/>
                  </a:lnTo>
                  <a:lnTo>
                    <a:pt x="249" y="282"/>
                  </a:lnTo>
                  <a:lnTo>
                    <a:pt x="258" y="282"/>
                  </a:lnTo>
                  <a:lnTo>
                    <a:pt x="265" y="282"/>
                  </a:lnTo>
                  <a:lnTo>
                    <a:pt x="275" y="279"/>
                  </a:lnTo>
                  <a:lnTo>
                    <a:pt x="284" y="279"/>
                  </a:lnTo>
                  <a:lnTo>
                    <a:pt x="294" y="277"/>
                  </a:lnTo>
                  <a:lnTo>
                    <a:pt x="301" y="277"/>
                  </a:lnTo>
                  <a:lnTo>
                    <a:pt x="310" y="277"/>
                  </a:lnTo>
                  <a:lnTo>
                    <a:pt x="315" y="275"/>
                  </a:lnTo>
                  <a:lnTo>
                    <a:pt x="322" y="275"/>
                  </a:lnTo>
                  <a:lnTo>
                    <a:pt x="327" y="275"/>
                  </a:lnTo>
                  <a:lnTo>
                    <a:pt x="329" y="275"/>
                  </a:lnTo>
                  <a:lnTo>
                    <a:pt x="329" y="275"/>
                  </a:lnTo>
                  <a:lnTo>
                    <a:pt x="329" y="275"/>
                  </a:lnTo>
                  <a:lnTo>
                    <a:pt x="331" y="275"/>
                  </a:lnTo>
                  <a:lnTo>
                    <a:pt x="331" y="275"/>
                  </a:lnTo>
                  <a:lnTo>
                    <a:pt x="331" y="275"/>
                  </a:lnTo>
                  <a:lnTo>
                    <a:pt x="331" y="277"/>
                  </a:lnTo>
                  <a:lnTo>
                    <a:pt x="331" y="277"/>
                  </a:lnTo>
                  <a:lnTo>
                    <a:pt x="331" y="277"/>
                  </a:lnTo>
                  <a:lnTo>
                    <a:pt x="331" y="277"/>
                  </a:lnTo>
                  <a:lnTo>
                    <a:pt x="331" y="282"/>
                  </a:lnTo>
                  <a:lnTo>
                    <a:pt x="331" y="282"/>
                  </a:lnTo>
                  <a:lnTo>
                    <a:pt x="331" y="282"/>
                  </a:lnTo>
                  <a:lnTo>
                    <a:pt x="331" y="282"/>
                  </a:lnTo>
                  <a:lnTo>
                    <a:pt x="331" y="282"/>
                  </a:lnTo>
                  <a:lnTo>
                    <a:pt x="331" y="284"/>
                  </a:lnTo>
                  <a:lnTo>
                    <a:pt x="331" y="284"/>
                  </a:lnTo>
                  <a:lnTo>
                    <a:pt x="331" y="284"/>
                  </a:lnTo>
                  <a:lnTo>
                    <a:pt x="334" y="284"/>
                  </a:lnTo>
                  <a:lnTo>
                    <a:pt x="334" y="284"/>
                  </a:lnTo>
                  <a:lnTo>
                    <a:pt x="334" y="284"/>
                  </a:lnTo>
                  <a:lnTo>
                    <a:pt x="341" y="277"/>
                  </a:lnTo>
                  <a:lnTo>
                    <a:pt x="341" y="277"/>
                  </a:lnTo>
                  <a:lnTo>
                    <a:pt x="343" y="277"/>
                  </a:lnTo>
                  <a:lnTo>
                    <a:pt x="343" y="277"/>
                  </a:lnTo>
                  <a:lnTo>
                    <a:pt x="343" y="277"/>
                  </a:lnTo>
                  <a:lnTo>
                    <a:pt x="348" y="282"/>
                  </a:lnTo>
                  <a:lnTo>
                    <a:pt x="355" y="286"/>
                  </a:lnTo>
                  <a:lnTo>
                    <a:pt x="360" y="293"/>
                  </a:lnTo>
                  <a:lnTo>
                    <a:pt x="360" y="293"/>
                  </a:lnTo>
                  <a:lnTo>
                    <a:pt x="360" y="293"/>
                  </a:lnTo>
                  <a:lnTo>
                    <a:pt x="362" y="308"/>
                  </a:lnTo>
                  <a:lnTo>
                    <a:pt x="362" y="308"/>
                  </a:lnTo>
                  <a:lnTo>
                    <a:pt x="362" y="308"/>
                  </a:lnTo>
                  <a:lnTo>
                    <a:pt x="362" y="308"/>
                  </a:lnTo>
                  <a:lnTo>
                    <a:pt x="365" y="308"/>
                  </a:lnTo>
                  <a:lnTo>
                    <a:pt x="369" y="308"/>
                  </a:lnTo>
                  <a:lnTo>
                    <a:pt x="369" y="308"/>
                  </a:lnTo>
                  <a:lnTo>
                    <a:pt x="372" y="308"/>
                  </a:lnTo>
                  <a:lnTo>
                    <a:pt x="376" y="308"/>
                  </a:lnTo>
                  <a:lnTo>
                    <a:pt x="383" y="305"/>
                  </a:lnTo>
                  <a:lnTo>
                    <a:pt x="391" y="305"/>
                  </a:lnTo>
                  <a:lnTo>
                    <a:pt x="400" y="303"/>
                  </a:lnTo>
                  <a:lnTo>
                    <a:pt x="409" y="301"/>
                  </a:lnTo>
                  <a:lnTo>
                    <a:pt x="419" y="301"/>
                  </a:lnTo>
                  <a:lnTo>
                    <a:pt x="428" y="298"/>
                  </a:lnTo>
                  <a:lnTo>
                    <a:pt x="438" y="298"/>
                  </a:lnTo>
                  <a:lnTo>
                    <a:pt x="445" y="296"/>
                  </a:lnTo>
                  <a:lnTo>
                    <a:pt x="454" y="296"/>
                  </a:lnTo>
                  <a:lnTo>
                    <a:pt x="459" y="293"/>
                  </a:lnTo>
                  <a:lnTo>
                    <a:pt x="464" y="293"/>
                  </a:lnTo>
                  <a:lnTo>
                    <a:pt x="469" y="293"/>
                  </a:lnTo>
                  <a:lnTo>
                    <a:pt x="469" y="291"/>
                  </a:lnTo>
                  <a:lnTo>
                    <a:pt x="473" y="291"/>
                  </a:lnTo>
                  <a:lnTo>
                    <a:pt x="476" y="291"/>
                  </a:lnTo>
                  <a:lnTo>
                    <a:pt x="478" y="291"/>
                  </a:lnTo>
                  <a:lnTo>
                    <a:pt x="483" y="293"/>
                  </a:lnTo>
                  <a:lnTo>
                    <a:pt x="490" y="301"/>
                  </a:lnTo>
                  <a:lnTo>
                    <a:pt x="497" y="305"/>
                  </a:lnTo>
                  <a:lnTo>
                    <a:pt x="506" y="310"/>
                  </a:lnTo>
                  <a:lnTo>
                    <a:pt x="521" y="322"/>
                  </a:lnTo>
                  <a:lnTo>
                    <a:pt x="537" y="334"/>
                  </a:lnTo>
                  <a:lnTo>
                    <a:pt x="544" y="338"/>
                  </a:lnTo>
                  <a:lnTo>
                    <a:pt x="554" y="343"/>
                  </a:lnTo>
                  <a:lnTo>
                    <a:pt x="561" y="350"/>
                  </a:lnTo>
                  <a:lnTo>
                    <a:pt x="568" y="355"/>
                  </a:lnTo>
                  <a:lnTo>
                    <a:pt x="577" y="360"/>
                  </a:lnTo>
                  <a:lnTo>
                    <a:pt x="585" y="367"/>
                  </a:lnTo>
                  <a:lnTo>
                    <a:pt x="594" y="372"/>
                  </a:lnTo>
                  <a:lnTo>
                    <a:pt x="601" y="376"/>
                  </a:lnTo>
                  <a:lnTo>
                    <a:pt x="608" y="383"/>
                  </a:lnTo>
                  <a:lnTo>
                    <a:pt x="611" y="381"/>
                  </a:lnTo>
                  <a:lnTo>
                    <a:pt x="613" y="381"/>
                  </a:lnTo>
                  <a:lnTo>
                    <a:pt x="611" y="383"/>
                  </a:lnTo>
                  <a:lnTo>
                    <a:pt x="611" y="383"/>
                  </a:lnTo>
                  <a:lnTo>
                    <a:pt x="620" y="379"/>
                  </a:lnTo>
                  <a:lnTo>
                    <a:pt x="625" y="376"/>
                  </a:lnTo>
                  <a:lnTo>
                    <a:pt x="627" y="374"/>
                  </a:lnTo>
                  <a:lnTo>
                    <a:pt x="627" y="369"/>
                  </a:lnTo>
                  <a:lnTo>
                    <a:pt x="629" y="369"/>
                  </a:lnTo>
                  <a:lnTo>
                    <a:pt x="629" y="372"/>
                  </a:lnTo>
                  <a:lnTo>
                    <a:pt x="629" y="374"/>
                  </a:lnTo>
                  <a:lnTo>
                    <a:pt x="629" y="374"/>
                  </a:lnTo>
                  <a:lnTo>
                    <a:pt x="632" y="374"/>
                  </a:lnTo>
                  <a:lnTo>
                    <a:pt x="641" y="372"/>
                  </a:lnTo>
                  <a:lnTo>
                    <a:pt x="644" y="372"/>
                  </a:lnTo>
                  <a:lnTo>
                    <a:pt x="644" y="372"/>
                  </a:lnTo>
                  <a:lnTo>
                    <a:pt x="651" y="369"/>
                  </a:lnTo>
                  <a:lnTo>
                    <a:pt x="653" y="369"/>
                  </a:lnTo>
                  <a:lnTo>
                    <a:pt x="663" y="372"/>
                  </a:lnTo>
                  <a:lnTo>
                    <a:pt x="663" y="372"/>
                  </a:lnTo>
                  <a:lnTo>
                    <a:pt x="665" y="369"/>
                  </a:lnTo>
                  <a:lnTo>
                    <a:pt x="665" y="369"/>
                  </a:lnTo>
                  <a:lnTo>
                    <a:pt x="667" y="362"/>
                  </a:lnTo>
                  <a:lnTo>
                    <a:pt x="670" y="357"/>
                  </a:lnTo>
                  <a:lnTo>
                    <a:pt x="670" y="355"/>
                  </a:lnTo>
                  <a:lnTo>
                    <a:pt x="667" y="350"/>
                  </a:lnTo>
                  <a:lnTo>
                    <a:pt x="667" y="350"/>
                  </a:lnTo>
                  <a:lnTo>
                    <a:pt x="670" y="348"/>
                  </a:lnTo>
                  <a:lnTo>
                    <a:pt x="667" y="346"/>
                  </a:lnTo>
                  <a:lnTo>
                    <a:pt x="665" y="336"/>
                  </a:lnTo>
                  <a:lnTo>
                    <a:pt x="663" y="334"/>
                  </a:lnTo>
                  <a:lnTo>
                    <a:pt x="665" y="331"/>
                  </a:lnTo>
                  <a:lnTo>
                    <a:pt x="667" y="338"/>
                  </a:lnTo>
                  <a:lnTo>
                    <a:pt x="670" y="341"/>
                  </a:lnTo>
                  <a:lnTo>
                    <a:pt x="670" y="346"/>
                  </a:lnTo>
                  <a:lnTo>
                    <a:pt x="672" y="355"/>
                  </a:lnTo>
                  <a:lnTo>
                    <a:pt x="672" y="360"/>
                  </a:lnTo>
                  <a:lnTo>
                    <a:pt x="672" y="360"/>
                  </a:lnTo>
                  <a:lnTo>
                    <a:pt x="672" y="360"/>
                  </a:lnTo>
                  <a:lnTo>
                    <a:pt x="672" y="362"/>
                  </a:lnTo>
                  <a:lnTo>
                    <a:pt x="672" y="364"/>
                  </a:lnTo>
                  <a:lnTo>
                    <a:pt x="674" y="360"/>
                  </a:lnTo>
                  <a:lnTo>
                    <a:pt x="674" y="353"/>
                  </a:lnTo>
                  <a:lnTo>
                    <a:pt x="674" y="338"/>
                  </a:lnTo>
                  <a:lnTo>
                    <a:pt x="674" y="336"/>
                  </a:lnTo>
                  <a:lnTo>
                    <a:pt x="677" y="331"/>
                  </a:lnTo>
                  <a:lnTo>
                    <a:pt x="677" y="329"/>
                  </a:lnTo>
                  <a:lnTo>
                    <a:pt x="677" y="327"/>
                  </a:lnTo>
                  <a:lnTo>
                    <a:pt x="679" y="322"/>
                  </a:lnTo>
                  <a:lnTo>
                    <a:pt x="684" y="312"/>
                  </a:lnTo>
                  <a:lnTo>
                    <a:pt x="689" y="303"/>
                  </a:lnTo>
                  <a:lnTo>
                    <a:pt x="700" y="291"/>
                  </a:lnTo>
                  <a:lnTo>
                    <a:pt x="708" y="284"/>
                  </a:lnTo>
                  <a:lnTo>
                    <a:pt x="712" y="282"/>
                  </a:lnTo>
                  <a:lnTo>
                    <a:pt x="712" y="279"/>
                  </a:lnTo>
                  <a:lnTo>
                    <a:pt x="715" y="279"/>
                  </a:lnTo>
                  <a:lnTo>
                    <a:pt x="715" y="279"/>
                  </a:lnTo>
                  <a:lnTo>
                    <a:pt x="712" y="279"/>
                  </a:lnTo>
                  <a:lnTo>
                    <a:pt x="712" y="277"/>
                  </a:lnTo>
                  <a:lnTo>
                    <a:pt x="715" y="277"/>
                  </a:lnTo>
                  <a:lnTo>
                    <a:pt x="712" y="275"/>
                  </a:lnTo>
                  <a:lnTo>
                    <a:pt x="710" y="275"/>
                  </a:lnTo>
                  <a:lnTo>
                    <a:pt x="710" y="275"/>
                  </a:lnTo>
                  <a:lnTo>
                    <a:pt x="708" y="275"/>
                  </a:lnTo>
                  <a:lnTo>
                    <a:pt x="708" y="272"/>
                  </a:lnTo>
                  <a:lnTo>
                    <a:pt x="705" y="272"/>
                  </a:lnTo>
                  <a:lnTo>
                    <a:pt x="705" y="272"/>
                  </a:lnTo>
                  <a:lnTo>
                    <a:pt x="705" y="270"/>
                  </a:lnTo>
                  <a:lnTo>
                    <a:pt x="705" y="270"/>
                  </a:lnTo>
                  <a:lnTo>
                    <a:pt x="708" y="270"/>
                  </a:lnTo>
                  <a:lnTo>
                    <a:pt x="708" y="270"/>
                  </a:lnTo>
                  <a:lnTo>
                    <a:pt x="708" y="270"/>
                  </a:lnTo>
                  <a:lnTo>
                    <a:pt x="710" y="267"/>
                  </a:lnTo>
                  <a:lnTo>
                    <a:pt x="710" y="267"/>
                  </a:lnTo>
                  <a:lnTo>
                    <a:pt x="710" y="263"/>
                  </a:lnTo>
                  <a:lnTo>
                    <a:pt x="710" y="263"/>
                  </a:lnTo>
                  <a:lnTo>
                    <a:pt x="708" y="260"/>
                  </a:lnTo>
                  <a:lnTo>
                    <a:pt x="708" y="260"/>
                  </a:lnTo>
                  <a:lnTo>
                    <a:pt x="705" y="260"/>
                  </a:lnTo>
                  <a:lnTo>
                    <a:pt x="705" y="260"/>
                  </a:lnTo>
                  <a:lnTo>
                    <a:pt x="703" y="253"/>
                  </a:lnTo>
                  <a:lnTo>
                    <a:pt x="705" y="256"/>
                  </a:lnTo>
                  <a:lnTo>
                    <a:pt x="705" y="256"/>
                  </a:lnTo>
                  <a:lnTo>
                    <a:pt x="705" y="253"/>
                  </a:lnTo>
                  <a:lnTo>
                    <a:pt x="708" y="253"/>
                  </a:lnTo>
                  <a:lnTo>
                    <a:pt x="708" y="256"/>
                  </a:lnTo>
                  <a:lnTo>
                    <a:pt x="710" y="256"/>
                  </a:lnTo>
                  <a:lnTo>
                    <a:pt x="710" y="256"/>
                  </a:lnTo>
                  <a:lnTo>
                    <a:pt x="708" y="256"/>
                  </a:lnTo>
                  <a:lnTo>
                    <a:pt x="708" y="258"/>
                  </a:lnTo>
                  <a:lnTo>
                    <a:pt x="710" y="258"/>
                  </a:lnTo>
                  <a:lnTo>
                    <a:pt x="715" y="263"/>
                  </a:lnTo>
                  <a:lnTo>
                    <a:pt x="715" y="263"/>
                  </a:lnTo>
                  <a:lnTo>
                    <a:pt x="715" y="265"/>
                  </a:lnTo>
                  <a:lnTo>
                    <a:pt x="712" y="270"/>
                  </a:lnTo>
                  <a:lnTo>
                    <a:pt x="710" y="272"/>
                  </a:lnTo>
                  <a:lnTo>
                    <a:pt x="715" y="272"/>
                  </a:lnTo>
                  <a:lnTo>
                    <a:pt x="715" y="272"/>
                  </a:lnTo>
                  <a:lnTo>
                    <a:pt x="715" y="272"/>
                  </a:lnTo>
                  <a:lnTo>
                    <a:pt x="717" y="275"/>
                  </a:lnTo>
                  <a:lnTo>
                    <a:pt x="719" y="275"/>
                  </a:lnTo>
                  <a:lnTo>
                    <a:pt x="722" y="272"/>
                  </a:lnTo>
                  <a:lnTo>
                    <a:pt x="722" y="270"/>
                  </a:lnTo>
                  <a:lnTo>
                    <a:pt x="724" y="270"/>
                  </a:lnTo>
                  <a:lnTo>
                    <a:pt x="729" y="260"/>
                  </a:lnTo>
                  <a:lnTo>
                    <a:pt x="731" y="258"/>
                  </a:lnTo>
                  <a:lnTo>
                    <a:pt x="731" y="258"/>
                  </a:lnTo>
                  <a:lnTo>
                    <a:pt x="731" y="256"/>
                  </a:lnTo>
                  <a:lnTo>
                    <a:pt x="731" y="256"/>
                  </a:lnTo>
                  <a:lnTo>
                    <a:pt x="731" y="256"/>
                  </a:lnTo>
                  <a:lnTo>
                    <a:pt x="731" y="256"/>
                  </a:lnTo>
                  <a:lnTo>
                    <a:pt x="734" y="256"/>
                  </a:lnTo>
                  <a:lnTo>
                    <a:pt x="734" y="256"/>
                  </a:lnTo>
                  <a:lnTo>
                    <a:pt x="734" y="256"/>
                  </a:lnTo>
                  <a:lnTo>
                    <a:pt x="736" y="253"/>
                  </a:lnTo>
                  <a:lnTo>
                    <a:pt x="736" y="251"/>
                  </a:lnTo>
                  <a:lnTo>
                    <a:pt x="736" y="251"/>
                  </a:lnTo>
                  <a:lnTo>
                    <a:pt x="734" y="249"/>
                  </a:lnTo>
                  <a:lnTo>
                    <a:pt x="734" y="249"/>
                  </a:lnTo>
                  <a:lnTo>
                    <a:pt x="734" y="246"/>
                  </a:lnTo>
                  <a:lnTo>
                    <a:pt x="736" y="246"/>
                  </a:lnTo>
                  <a:lnTo>
                    <a:pt x="736" y="246"/>
                  </a:lnTo>
                  <a:lnTo>
                    <a:pt x="736" y="249"/>
                  </a:lnTo>
                  <a:lnTo>
                    <a:pt x="738" y="251"/>
                  </a:lnTo>
                  <a:lnTo>
                    <a:pt x="738" y="253"/>
                  </a:lnTo>
                  <a:lnTo>
                    <a:pt x="738" y="256"/>
                  </a:lnTo>
                  <a:lnTo>
                    <a:pt x="738" y="256"/>
                  </a:lnTo>
                  <a:lnTo>
                    <a:pt x="741" y="256"/>
                  </a:lnTo>
                  <a:lnTo>
                    <a:pt x="741" y="253"/>
                  </a:lnTo>
                  <a:lnTo>
                    <a:pt x="755" y="246"/>
                  </a:lnTo>
                  <a:lnTo>
                    <a:pt x="757" y="244"/>
                  </a:lnTo>
                  <a:lnTo>
                    <a:pt x="776" y="241"/>
                  </a:lnTo>
                  <a:lnTo>
                    <a:pt x="776" y="239"/>
                  </a:lnTo>
                  <a:lnTo>
                    <a:pt x="774" y="237"/>
                  </a:lnTo>
                  <a:lnTo>
                    <a:pt x="774" y="237"/>
                  </a:lnTo>
                  <a:lnTo>
                    <a:pt x="771" y="239"/>
                  </a:lnTo>
                  <a:lnTo>
                    <a:pt x="771" y="239"/>
                  </a:lnTo>
                  <a:lnTo>
                    <a:pt x="769" y="239"/>
                  </a:lnTo>
                  <a:lnTo>
                    <a:pt x="771" y="237"/>
                  </a:lnTo>
                  <a:lnTo>
                    <a:pt x="771" y="234"/>
                  </a:lnTo>
                  <a:lnTo>
                    <a:pt x="774" y="232"/>
                  </a:lnTo>
                  <a:lnTo>
                    <a:pt x="776" y="232"/>
                  </a:lnTo>
                  <a:lnTo>
                    <a:pt x="778" y="232"/>
                  </a:lnTo>
                  <a:lnTo>
                    <a:pt x="778" y="234"/>
                  </a:lnTo>
                  <a:lnTo>
                    <a:pt x="781" y="239"/>
                  </a:lnTo>
                  <a:lnTo>
                    <a:pt x="781" y="241"/>
                  </a:lnTo>
                  <a:lnTo>
                    <a:pt x="786" y="241"/>
                  </a:lnTo>
                  <a:lnTo>
                    <a:pt x="786" y="239"/>
                  </a:lnTo>
                  <a:lnTo>
                    <a:pt x="783" y="227"/>
                  </a:lnTo>
                  <a:lnTo>
                    <a:pt x="783" y="227"/>
                  </a:lnTo>
                  <a:lnTo>
                    <a:pt x="786" y="230"/>
                  </a:lnTo>
                  <a:lnTo>
                    <a:pt x="788" y="232"/>
                  </a:lnTo>
                  <a:lnTo>
                    <a:pt x="788" y="234"/>
                  </a:lnTo>
                  <a:lnTo>
                    <a:pt x="788" y="234"/>
                  </a:lnTo>
                  <a:lnTo>
                    <a:pt x="790" y="237"/>
                  </a:lnTo>
                  <a:lnTo>
                    <a:pt x="793" y="237"/>
                  </a:lnTo>
                  <a:lnTo>
                    <a:pt x="795" y="237"/>
                  </a:lnTo>
                  <a:lnTo>
                    <a:pt x="795" y="237"/>
                  </a:lnTo>
                  <a:lnTo>
                    <a:pt x="797" y="234"/>
                  </a:lnTo>
                  <a:lnTo>
                    <a:pt x="797" y="234"/>
                  </a:lnTo>
                  <a:lnTo>
                    <a:pt x="797" y="232"/>
                  </a:lnTo>
                  <a:lnTo>
                    <a:pt x="795" y="232"/>
                  </a:lnTo>
                  <a:lnTo>
                    <a:pt x="795" y="232"/>
                  </a:lnTo>
                  <a:lnTo>
                    <a:pt x="797" y="230"/>
                  </a:lnTo>
                  <a:lnTo>
                    <a:pt x="797" y="230"/>
                  </a:lnTo>
                  <a:lnTo>
                    <a:pt x="797" y="230"/>
                  </a:lnTo>
                  <a:lnTo>
                    <a:pt x="797" y="230"/>
                  </a:lnTo>
                  <a:lnTo>
                    <a:pt x="800" y="225"/>
                  </a:lnTo>
                  <a:lnTo>
                    <a:pt x="802" y="222"/>
                  </a:lnTo>
                  <a:lnTo>
                    <a:pt x="802" y="220"/>
                  </a:lnTo>
                  <a:lnTo>
                    <a:pt x="802" y="220"/>
                  </a:lnTo>
                  <a:lnTo>
                    <a:pt x="802" y="218"/>
                  </a:lnTo>
                  <a:lnTo>
                    <a:pt x="802" y="215"/>
                  </a:lnTo>
                  <a:lnTo>
                    <a:pt x="802" y="215"/>
                  </a:lnTo>
                  <a:lnTo>
                    <a:pt x="802" y="215"/>
                  </a:lnTo>
                  <a:lnTo>
                    <a:pt x="805" y="215"/>
                  </a:lnTo>
                  <a:lnTo>
                    <a:pt x="805" y="218"/>
                  </a:lnTo>
                  <a:lnTo>
                    <a:pt x="805" y="218"/>
                  </a:lnTo>
                  <a:lnTo>
                    <a:pt x="807" y="215"/>
                  </a:lnTo>
                  <a:lnTo>
                    <a:pt x="809" y="213"/>
                  </a:lnTo>
                  <a:lnTo>
                    <a:pt x="809" y="213"/>
                  </a:lnTo>
                  <a:lnTo>
                    <a:pt x="809" y="211"/>
                  </a:lnTo>
                  <a:lnTo>
                    <a:pt x="807" y="211"/>
                  </a:lnTo>
                  <a:lnTo>
                    <a:pt x="807" y="208"/>
                  </a:lnTo>
                  <a:lnTo>
                    <a:pt x="807" y="208"/>
                  </a:lnTo>
                  <a:lnTo>
                    <a:pt x="809" y="206"/>
                  </a:lnTo>
                  <a:lnTo>
                    <a:pt x="809" y="206"/>
                  </a:lnTo>
                  <a:lnTo>
                    <a:pt x="812" y="206"/>
                  </a:lnTo>
                  <a:lnTo>
                    <a:pt x="812" y="206"/>
                  </a:lnTo>
                  <a:lnTo>
                    <a:pt x="814" y="204"/>
                  </a:lnTo>
                  <a:lnTo>
                    <a:pt x="814" y="204"/>
                  </a:lnTo>
                  <a:lnTo>
                    <a:pt x="814" y="201"/>
                  </a:lnTo>
                  <a:lnTo>
                    <a:pt x="812" y="201"/>
                  </a:lnTo>
                  <a:lnTo>
                    <a:pt x="809" y="199"/>
                  </a:lnTo>
                  <a:lnTo>
                    <a:pt x="807" y="196"/>
                  </a:lnTo>
                  <a:lnTo>
                    <a:pt x="805" y="196"/>
                  </a:lnTo>
                  <a:lnTo>
                    <a:pt x="805" y="199"/>
                  </a:lnTo>
                  <a:lnTo>
                    <a:pt x="807" y="201"/>
                  </a:lnTo>
                  <a:lnTo>
                    <a:pt x="809" y="204"/>
                  </a:lnTo>
                  <a:lnTo>
                    <a:pt x="807" y="204"/>
                  </a:lnTo>
                  <a:lnTo>
                    <a:pt x="805" y="204"/>
                  </a:lnTo>
                  <a:lnTo>
                    <a:pt x="805" y="206"/>
                  </a:lnTo>
                  <a:lnTo>
                    <a:pt x="802" y="208"/>
                  </a:lnTo>
                  <a:lnTo>
                    <a:pt x="802" y="208"/>
                  </a:lnTo>
                  <a:lnTo>
                    <a:pt x="797" y="208"/>
                  </a:lnTo>
                  <a:lnTo>
                    <a:pt x="795" y="211"/>
                  </a:lnTo>
                  <a:lnTo>
                    <a:pt x="795" y="211"/>
                  </a:lnTo>
                  <a:lnTo>
                    <a:pt x="795" y="208"/>
                  </a:lnTo>
                  <a:lnTo>
                    <a:pt x="795" y="208"/>
                  </a:lnTo>
                  <a:lnTo>
                    <a:pt x="795" y="208"/>
                  </a:lnTo>
                  <a:lnTo>
                    <a:pt x="795" y="206"/>
                  </a:lnTo>
                  <a:lnTo>
                    <a:pt x="795" y="206"/>
                  </a:lnTo>
                  <a:lnTo>
                    <a:pt x="795" y="206"/>
                  </a:lnTo>
                  <a:lnTo>
                    <a:pt x="797" y="204"/>
                  </a:lnTo>
                  <a:lnTo>
                    <a:pt x="800" y="204"/>
                  </a:lnTo>
                  <a:lnTo>
                    <a:pt x="797" y="201"/>
                  </a:lnTo>
                  <a:lnTo>
                    <a:pt x="795" y="199"/>
                  </a:lnTo>
                  <a:lnTo>
                    <a:pt x="795" y="199"/>
                  </a:lnTo>
                  <a:lnTo>
                    <a:pt x="795" y="196"/>
                  </a:lnTo>
                  <a:lnTo>
                    <a:pt x="795" y="196"/>
                  </a:lnTo>
                  <a:lnTo>
                    <a:pt x="795" y="196"/>
                  </a:lnTo>
                  <a:lnTo>
                    <a:pt x="793" y="194"/>
                  </a:lnTo>
                  <a:lnTo>
                    <a:pt x="793" y="194"/>
                  </a:lnTo>
                  <a:lnTo>
                    <a:pt x="793" y="194"/>
                  </a:lnTo>
                  <a:lnTo>
                    <a:pt x="793" y="196"/>
                  </a:lnTo>
                  <a:lnTo>
                    <a:pt x="790" y="199"/>
                  </a:lnTo>
                  <a:lnTo>
                    <a:pt x="790" y="199"/>
                  </a:lnTo>
                  <a:lnTo>
                    <a:pt x="790" y="201"/>
                  </a:lnTo>
                  <a:lnTo>
                    <a:pt x="793" y="204"/>
                  </a:lnTo>
                  <a:lnTo>
                    <a:pt x="793" y="204"/>
                  </a:lnTo>
                  <a:lnTo>
                    <a:pt x="793" y="206"/>
                  </a:lnTo>
                  <a:lnTo>
                    <a:pt x="790" y="204"/>
                  </a:lnTo>
                  <a:lnTo>
                    <a:pt x="788" y="204"/>
                  </a:lnTo>
                  <a:lnTo>
                    <a:pt x="786" y="204"/>
                  </a:lnTo>
                  <a:lnTo>
                    <a:pt x="786" y="204"/>
                  </a:lnTo>
                  <a:lnTo>
                    <a:pt x="783" y="206"/>
                  </a:lnTo>
                  <a:lnTo>
                    <a:pt x="783" y="208"/>
                  </a:lnTo>
                  <a:lnTo>
                    <a:pt x="788" y="211"/>
                  </a:lnTo>
                  <a:lnTo>
                    <a:pt x="788" y="213"/>
                  </a:lnTo>
                  <a:lnTo>
                    <a:pt x="786" y="213"/>
                  </a:lnTo>
                  <a:lnTo>
                    <a:pt x="783" y="211"/>
                  </a:lnTo>
                  <a:lnTo>
                    <a:pt x="781" y="211"/>
                  </a:lnTo>
                  <a:lnTo>
                    <a:pt x="781" y="211"/>
                  </a:lnTo>
                  <a:lnTo>
                    <a:pt x="781" y="208"/>
                  </a:lnTo>
                  <a:lnTo>
                    <a:pt x="778" y="208"/>
                  </a:lnTo>
                  <a:lnTo>
                    <a:pt x="778" y="208"/>
                  </a:lnTo>
                  <a:lnTo>
                    <a:pt x="778" y="208"/>
                  </a:lnTo>
                  <a:lnTo>
                    <a:pt x="776" y="208"/>
                  </a:lnTo>
                  <a:lnTo>
                    <a:pt x="774" y="211"/>
                  </a:lnTo>
                  <a:lnTo>
                    <a:pt x="774" y="213"/>
                  </a:lnTo>
                  <a:lnTo>
                    <a:pt x="771" y="215"/>
                  </a:lnTo>
                  <a:lnTo>
                    <a:pt x="771" y="215"/>
                  </a:lnTo>
                  <a:lnTo>
                    <a:pt x="769" y="218"/>
                  </a:lnTo>
                  <a:lnTo>
                    <a:pt x="767" y="220"/>
                  </a:lnTo>
                  <a:lnTo>
                    <a:pt x="767" y="220"/>
                  </a:lnTo>
                  <a:lnTo>
                    <a:pt x="767" y="220"/>
                  </a:lnTo>
                  <a:lnTo>
                    <a:pt x="767" y="220"/>
                  </a:lnTo>
                  <a:lnTo>
                    <a:pt x="764" y="218"/>
                  </a:lnTo>
                  <a:lnTo>
                    <a:pt x="762" y="218"/>
                  </a:lnTo>
                  <a:lnTo>
                    <a:pt x="755" y="215"/>
                  </a:lnTo>
                  <a:lnTo>
                    <a:pt x="750" y="215"/>
                  </a:lnTo>
                  <a:lnTo>
                    <a:pt x="748" y="215"/>
                  </a:lnTo>
                  <a:lnTo>
                    <a:pt x="743" y="211"/>
                  </a:lnTo>
                  <a:lnTo>
                    <a:pt x="738" y="206"/>
                  </a:lnTo>
                  <a:lnTo>
                    <a:pt x="736" y="204"/>
                  </a:lnTo>
                  <a:lnTo>
                    <a:pt x="734" y="204"/>
                  </a:lnTo>
                  <a:lnTo>
                    <a:pt x="734" y="204"/>
                  </a:lnTo>
                  <a:lnTo>
                    <a:pt x="729" y="196"/>
                  </a:lnTo>
                  <a:lnTo>
                    <a:pt x="731" y="196"/>
                  </a:lnTo>
                  <a:lnTo>
                    <a:pt x="738" y="204"/>
                  </a:lnTo>
                  <a:lnTo>
                    <a:pt x="743" y="204"/>
                  </a:lnTo>
                  <a:lnTo>
                    <a:pt x="743" y="204"/>
                  </a:lnTo>
                  <a:lnTo>
                    <a:pt x="750" y="208"/>
                  </a:lnTo>
                  <a:lnTo>
                    <a:pt x="752" y="211"/>
                  </a:lnTo>
                  <a:lnTo>
                    <a:pt x="757" y="211"/>
                  </a:lnTo>
                  <a:lnTo>
                    <a:pt x="760" y="211"/>
                  </a:lnTo>
                  <a:lnTo>
                    <a:pt x="764" y="211"/>
                  </a:lnTo>
                  <a:lnTo>
                    <a:pt x="767" y="208"/>
                  </a:lnTo>
                  <a:lnTo>
                    <a:pt x="769" y="206"/>
                  </a:lnTo>
                  <a:lnTo>
                    <a:pt x="771" y="204"/>
                  </a:lnTo>
                  <a:lnTo>
                    <a:pt x="774" y="199"/>
                  </a:lnTo>
                  <a:lnTo>
                    <a:pt x="776" y="196"/>
                  </a:lnTo>
                  <a:lnTo>
                    <a:pt x="776" y="194"/>
                  </a:lnTo>
                  <a:lnTo>
                    <a:pt x="778" y="192"/>
                  </a:lnTo>
                  <a:lnTo>
                    <a:pt x="781" y="189"/>
                  </a:lnTo>
                  <a:lnTo>
                    <a:pt x="781" y="187"/>
                  </a:lnTo>
                  <a:lnTo>
                    <a:pt x="778" y="182"/>
                  </a:lnTo>
                  <a:lnTo>
                    <a:pt x="776" y="185"/>
                  </a:lnTo>
                  <a:lnTo>
                    <a:pt x="776" y="185"/>
                  </a:lnTo>
                  <a:lnTo>
                    <a:pt x="778" y="185"/>
                  </a:lnTo>
                  <a:lnTo>
                    <a:pt x="778" y="185"/>
                  </a:lnTo>
                  <a:lnTo>
                    <a:pt x="778" y="185"/>
                  </a:lnTo>
                  <a:lnTo>
                    <a:pt x="778" y="187"/>
                  </a:lnTo>
                  <a:lnTo>
                    <a:pt x="776" y="187"/>
                  </a:lnTo>
                  <a:lnTo>
                    <a:pt x="776" y="187"/>
                  </a:lnTo>
                  <a:lnTo>
                    <a:pt x="774" y="187"/>
                  </a:lnTo>
                  <a:lnTo>
                    <a:pt x="769" y="187"/>
                  </a:lnTo>
                  <a:lnTo>
                    <a:pt x="769" y="187"/>
                  </a:lnTo>
                  <a:lnTo>
                    <a:pt x="769" y="185"/>
                  </a:lnTo>
                  <a:lnTo>
                    <a:pt x="771" y="185"/>
                  </a:lnTo>
                  <a:lnTo>
                    <a:pt x="771" y="182"/>
                  </a:lnTo>
                  <a:lnTo>
                    <a:pt x="774" y="182"/>
                  </a:lnTo>
                  <a:lnTo>
                    <a:pt x="774" y="182"/>
                  </a:lnTo>
                  <a:lnTo>
                    <a:pt x="774" y="180"/>
                  </a:lnTo>
                  <a:lnTo>
                    <a:pt x="776" y="180"/>
                  </a:lnTo>
                  <a:lnTo>
                    <a:pt x="778" y="180"/>
                  </a:lnTo>
                  <a:lnTo>
                    <a:pt x="781" y="180"/>
                  </a:lnTo>
                  <a:lnTo>
                    <a:pt x="781" y="180"/>
                  </a:lnTo>
                  <a:lnTo>
                    <a:pt x="783" y="178"/>
                  </a:lnTo>
                  <a:lnTo>
                    <a:pt x="781" y="178"/>
                  </a:lnTo>
                  <a:lnTo>
                    <a:pt x="781" y="178"/>
                  </a:lnTo>
                  <a:lnTo>
                    <a:pt x="778" y="175"/>
                  </a:lnTo>
                  <a:lnTo>
                    <a:pt x="778" y="175"/>
                  </a:lnTo>
                  <a:lnTo>
                    <a:pt x="783" y="175"/>
                  </a:lnTo>
                  <a:lnTo>
                    <a:pt x="786" y="175"/>
                  </a:lnTo>
                  <a:lnTo>
                    <a:pt x="786" y="173"/>
                  </a:lnTo>
                  <a:lnTo>
                    <a:pt x="786" y="173"/>
                  </a:lnTo>
                  <a:lnTo>
                    <a:pt x="786" y="170"/>
                  </a:lnTo>
                  <a:lnTo>
                    <a:pt x="786" y="168"/>
                  </a:lnTo>
                  <a:lnTo>
                    <a:pt x="783" y="168"/>
                  </a:lnTo>
                  <a:lnTo>
                    <a:pt x="783" y="166"/>
                  </a:lnTo>
                  <a:lnTo>
                    <a:pt x="783" y="166"/>
                  </a:lnTo>
                  <a:lnTo>
                    <a:pt x="781" y="166"/>
                  </a:lnTo>
                  <a:lnTo>
                    <a:pt x="769" y="166"/>
                  </a:lnTo>
                  <a:lnTo>
                    <a:pt x="762" y="163"/>
                  </a:lnTo>
                  <a:lnTo>
                    <a:pt x="755" y="161"/>
                  </a:lnTo>
                  <a:lnTo>
                    <a:pt x="748" y="161"/>
                  </a:lnTo>
                  <a:lnTo>
                    <a:pt x="745" y="161"/>
                  </a:lnTo>
                  <a:lnTo>
                    <a:pt x="743" y="159"/>
                  </a:lnTo>
                  <a:lnTo>
                    <a:pt x="738" y="159"/>
                  </a:lnTo>
                  <a:lnTo>
                    <a:pt x="734" y="159"/>
                  </a:lnTo>
                  <a:lnTo>
                    <a:pt x="731" y="161"/>
                  </a:lnTo>
                  <a:lnTo>
                    <a:pt x="729" y="156"/>
                  </a:lnTo>
                  <a:lnTo>
                    <a:pt x="729" y="156"/>
                  </a:lnTo>
                  <a:lnTo>
                    <a:pt x="726" y="154"/>
                  </a:lnTo>
                  <a:lnTo>
                    <a:pt x="724" y="154"/>
                  </a:lnTo>
                  <a:lnTo>
                    <a:pt x="724" y="154"/>
                  </a:lnTo>
                  <a:lnTo>
                    <a:pt x="722" y="149"/>
                  </a:lnTo>
                  <a:lnTo>
                    <a:pt x="726" y="151"/>
                  </a:lnTo>
                  <a:lnTo>
                    <a:pt x="729" y="154"/>
                  </a:lnTo>
                  <a:lnTo>
                    <a:pt x="734" y="154"/>
                  </a:lnTo>
                  <a:lnTo>
                    <a:pt x="738" y="156"/>
                  </a:lnTo>
                  <a:lnTo>
                    <a:pt x="741" y="156"/>
                  </a:lnTo>
                  <a:lnTo>
                    <a:pt x="745" y="154"/>
                  </a:lnTo>
                  <a:lnTo>
                    <a:pt x="748" y="156"/>
                  </a:lnTo>
                  <a:lnTo>
                    <a:pt x="750" y="156"/>
                  </a:lnTo>
                  <a:lnTo>
                    <a:pt x="752" y="159"/>
                  </a:lnTo>
                  <a:lnTo>
                    <a:pt x="760" y="156"/>
                  </a:lnTo>
                  <a:lnTo>
                    <a:pt x="762" y="156"/>
                  </a:lnTo>
                  <a:lnTo>
                    <a:pt x="762" y="154"/>
                  </a:lnTo>
                  <a:lnTo>
                    <a:pt x="762" y="154"/>
                  </a:lnTo>
                  <a:lnTo>
                    <a:pt x="762" y="154"/>
                  </a:lnTo>
                  <a:lnTo>
                    <a:pt x="764" y="154"/>
                  </a:lnTo>
                  <a:lnTo>
                    <a:pt x="764" y="156"/>
                  </a:lnTo>
                  <a:lnTo>
                    <a:pt x="767" y="156"/>
                  </a:lnTo>
                  <a:lnTo>
                    <a:pt x="769" y="156"/>
                  </a:lnTo>
                  <a:lnTo>
                    <a:pt x="771" y="156"/>
                  </a:lnTo>
                  <a:lnTo>
                    <a:pt x="771" y="154"/>
                  </a:lnTo>
                  <a:lnTo>
                    <a:pt x="771" y="154"/>
                  </a:lnTo>
                  <a:lnTo>
                    <a:pt x="769" y="154"/>
                  </a:lnTo>
                  <a:lnTo>
                    <a:pt x="769" y="154"/>
                  </a:lnTo>
                  <a:lnTo>
                    <a:pt x="769" y="154"/>
                  </a:lnTo>
                  <a:lnTo>
                    <a:pt x="769" y="154"/>
                  </a:lnTo>
                  <a:lnTo>
                    <a:pt x="769" y="151"/>
                  </a:lnTo>
                  <a:lnTo>
                    <a:pt x="769" y="151"/>
                  </a:lnTo>
                  <a:lnTo>
                    <a:pt x="769" y="151"/>
                  </a:lnTo>
                  <a:lnTo>
                    <a:pt x="769" y="151"/>
                  </a:lnTo>
                  <a:lnTo>
                    <a:pt x="767" y="151"/>
                  </a:lnTo>
                  <a:lnTo>
                    <a:pt x="767" y="149"/>
                  </a:lnTo>
                  <a:lnTo>
                    <a:pt x="767" y="149"/>
                  </a:lnTo>
                  <a:lnTo>
                    <a:pt x="767" y="147"/>
                  </a:lnTo>
                  <a:lnTo>
                    <a:pt x="767" y="144"/>
                  </a:lnTo>
                  <a:lnTo>
                    <a:pt x="764" y="144"/>
                  </a:lnTo>
                  <a:lnTo>
                    <a:pt x="764" y="142"/>
                  </a:lnTo>
                  <a:lnTo>
                    <a:pt x="762" y="142"/>
                  </a:lnTo>
                  <a:lnTo>
                    <a:pt x="764" y="140"/>
                  </a:lnTo>
                  <a:lnTo>
                    <a:pt x="767" y="137"/>
                  </a:lnTo>
                  <a:lnTo>
                    <a:pt x="769" y="137"/>
                  </a:lnTo>
                  <a:lnTo>
                    <a:pt x="774" y="137"/>
                  </a:lnTo>
                  <a:lnTo>
                    <a:pt x="776" y="137"/>
                  </a:lnTo>
                  <a:lnTo>
                    <a:pt x="778" y="137"/>
                  </a:lnTo>
                  <a:lnTo>
                    <a:pt x="778" y="140"/>
                  </a:lnTo>
                  <a:lnTo>
                    <a:pt x="778" y="142"/>
                  </a:lnTo>
                  <a:lnTo>
                    <a:pt x="771" y="142"/>
                  </a:lnTo>
                  <a:lnTo>
                    <a:pt x="769" y="142"/>
                  </a:lnTo>
                  <a:lnTo>
                    <a:pt x="769" y="144"/>
                  </a:lnTo>
                  <a:lnTo>
                    <a:pt x="771" y="147"/>
                  </a:lnTo>
                  <a:lnTo>
                    <a:pt x="774" y="147"/>
                  </a:lnTo>
                  <a:lnTo>
                    <a:pt x="774" y="147"/>
                  </a:lnTo>
                  <a:lnTo>
                    <a:pt x="771" y="149"/>
                  </a:lnTo>
                  <a:lnTo>
                    <a:pt x="774" y="149"/>
                  </a:lnTo>
                  <a:lnTo>
                    <a:pt x="778" y="151"/>
                  </a:lnTo>
                  <a:lnTo>
                    <a:pt x="778" y="151"/>
                  </a:lnTo>
                  <a:lnTo>
                    <a:pt x="778" y="151"/>
                  </a:lnTo>
                  <a:lnTo>
                    <a:pt x="778" y="151"/>
                  </a:lnTo>
                  <a:lnTo>
                    <a:pt x="776" y="154"/>
                  </a:lnTo>
                  <a:lnTo>
                    <a:pt x="778" y="154"/>
                  </a:lnTo>
                  <a:lnTo>
                    <a:pt x="781" y="156"/>
                  </a:lnTo>
                  <a:lnTo>
                    <a:pt x="783" y="156"/>
                  </a:lnTo>
                  <a:lnTo>
                    <a:pt x="783" y="156"/>
                  </a:lnTo>
                  <a:lnTo>
                    <a:pt x="783" y="156"/>
                  </a:lnTo>
                  <a:lnTo>
                    <a:pt x="783" y="154"/>
                  </a:lnTo>
                  <a:lnTo>
                    <a:pt x="781" y="154"/>
                  </a:lnTo>
                  <a:lnTo>
                    <a:pt x="781" y="154"/>
                  </a:lnTo>
                  <a:lnTo>
                    <a:pt x="783" y="151"/>
                  </a:lnTo>
                  <a:lnTo>
                    <a:pt x="783" y="151"/>
                  </a:lnTo>
                  <a:lnTo>
                    <a:pt x="786" y="154"/>
                  </a:lnTo>
                  <a:lnTo>
                    <a:pt x="786" y="149"/>
                  </a:lnTo>
                  <a:lnTo>
                    <a:pt x="786" y="147"/>
                  </a:lnTo>
                  <a:lnTo>
                    <a:pt x="786" y="144"/>
                  </a:lnTo>
                  <a:lnTo>
                    <a:pt x="788" y="144"/>
                  </a:lnTo>
                  <a:lnTo>
                    <a:pt x="790" y="147"/>
                  </a:lnTo>
                  <a:lnTo>
                    <a:pt x="790" y="151"/>
                  </a:lnTo>
                  <a:lnTo>
                    <a:pt x="790" y="154"/>
                  </a:lnTo>
                  <a:lnTo>
                    <a:pt x="793" y="154"/>
                  </a:lnTo>
                  <a:lnTo>
                    <a:pt x="793" y="154"/>
                  </a:lnTo>
                  <a:lnTo>
                    <a:pt x="788" y="156"/>
                  </a:lnTo>
                  <a:lnTo>
                    <a:pt x="788" y="156"/>
                  </a:lnTo>
                  <a:lnTo>
                    <a:pt x="790" y="156"/>
                  </a:lnTo>
                  <a:lnTo>
                    <a:pt x="790" y="156"/>
                  </a:lnTo>
                  <a:lnTo>
                    <a:pt x="790" y="156"/>
                  </a:lnTo>
                  <a:lnTo>
                    <a:pt x="793" y="159"/>
                  </a:lnTo>
                  <a:lnTo>
                    <a:pt x="793" y="159"/>
                  </a:lnTo>
                  <a:lnTo>
                    <a:pt x="795" y="159"/>
                  </a:lnTo>
                  <a:lnTo>
                    <a:pt x="795" y="156"/>
                  </a:lnTo>
                  <a:lnTo>
                    <a:pt x="795" y="154"/>
                  </a:lnTo>
                  <a:lnTo>
                    <a:pt x="793" y="154"/>
                  </a:lnTo>
                  <a:lnTo>
                    <a:pt x="793" y="154"/>
                  </a:lnTo>
                  <a:lnTo>
                    <a:pt x="793" y="151"/>
                  </a:lnTo>
                  <a:lnTo>
                    <a:pt x="793" y="149"/>
                  </a:lnTo>
                  <a:lnTo>
                    <a:pt x="795" y="151"/>
                  </a:lnTo>
                  <a:lnTo>
                    <a:pt x="797" y="151"/>
                  </a:lnTo>
                  <a:lnTo>
                    <a:pt x="800" y="154"/>
                  </a:lnTo>
                  <a:lnTo>
                    <a:pt x="802" y="156"/>
                  </a:lnTo>
                  <a:lnTo>
                    <a:pt x="805" y="156"/>
                  </a:lnTo>
                  <a:lnTo>
                    <a:pt x="805" y="154"/>
                  </a:lnTo>
                  <a:lnTo>
                    <a:pt x="805" y="154"/>
                  </a:lnTo>
                  <a:lnTo>
                    <a:pt x="805" y="151"/>
                  </a:lnTo>
                  <a:lnTo>
                    <a:pt x="805" y="151"/>
                  </a:lnTo>
                  <a:lnTo>
                    <a:pt x="807" y="154"/>
                  </a:lnTo>
                  <a:lnTo>
                    <a:pt x="809" y="154"/>
                  </a:lnTo>
                  <a:lnTo>
                    <a:pt x="816" y="154"/>
                  </a:lnTo>
                  <a:lnTo>
                    <a:pt x="816" y="154"/>
                  </a:lnTo>
                  <a:lnTo>
                    <a:pt x="816" y="151"/>
                  </a:lnTo>
                  <a:lnTo>
                    <a:pt x="819" y="149"/>
                  </a:lnTo>
                  <a:lnTo>
                    <a:pt x="821" y="147"/>
                  </a:lnTo>
                  <a:lnTo>
                    <a:pt x="823" y="147"/>
                  </a:lnTo>
                  <a:lnTo>
                    <a:pt x="823" y="147"/>
                  </a:lnTo>
                  <a:lnTo>
                    <a:pt x="821" y="144"/>
                  </a:lnTo>
                  <a:lnTo>
                    <a:pt x="821" y="142"/>
                  </a:lnTo>
                  <a:lnTo>
                    <a:pt x="823" y="140"/>
                  </a:lnTo>
                  <a:lnTo>
                    <a:pt x="826" y="140"/>
                  </a:lnTo>
                  <a:lnTo>
                    <a:pt x="823" y="142"/>
                  </a:lnTo>
                  <a:lnTo>
                    <a:pt x="826" y="142"/>
                  </a:lnTo>
                  <a:lnTo>
                    <a:pt x="826" y="142"/>
                  </a:lnTo>
                  <a:lnTo>
                    <a:pt x="826" y="142"/>
                  </a:lnTo>
                  <a:lnTo>
                    <a:pt x="826" y="140"/>
                  </a:lnTo>
                  <a:lnTo>
                    <a:pt x="826" y="137"/>
                  </a:lnTo>
                  <a:lnTo>
                    <a:pt x="828" y="137"/>
                  </a:lnTo>
                  <a:lnTo>
                    <a:pt x="828" y="135"/>
                  </a:lnTo>
                  <a:lnTo>
                    <a:pt x="826" y="135"/>
                  </a:lnTo>
                  <a:lnTo>
                    <a:pt x="828" y="133"/>
                  </a:lnTo>
                  <a:lnTo>
                    <a:pt x="828" y="133"/>
                  </a:lnTo>
                  <a:lnTo>
                    <a:pt x="831" y="133"/>
                  </a:lnTo>
                  <a:lnTo>
                    <a:pt x="831" y="130"/>
                  </a:lnTo>
                  <a:lnTo>
                    <a:pt x="828" y="130"/>
                  </a:lnTo>
                  <a:lnTo>
                    <a:pt x="828" y="130"/>
                  </a:lnTo>
                  <a:lnTo>
                    <a:pt x="828" y="128"/>
                  </a:lnTo>
                  <a:lnTo>
                    <a:pt x="828" y="128"/>
                  </a:lnTo>
                  <a:lnTo>
                    <a:pt x="831" y="128"/>
                  </a:lnTo>
                  <a:lnTo>
                    <a:pt x="831" y="128"/>
                  </a:lnTo>
                  <a:lnTo>
                    <a:pt x="835" y="121"/>
                  </a:lnTo>
                  <a:lnTo>
                    <a:pt x="835" y="118"/>
                  </a:lnTo>
                  <a:lnTo>
                    <a:pt x="835" y="116"/>
                  </a:lnTo>
                  <a:lnTo>
                    <a:pt x="833" y="114"/>
                  </a:lnTo>
                  <a:lnTo>
                    <a:pt x="835" y="111"/>
                  </a:lnTo>
                  <a:lnTo>
                    <a:pt x="835" y="116"/>
                  </a:lnTo>
                  <a:close/>
                </a:path>
              </a:pathLst>
            </a:custGeom>
            <a:grpFill/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5976383A-1D45-4592-9313-68B0AFFE86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7548" y="1045746"/>
              <a:ext cx="1258491" cy="701279"/>
            </a:xfrm>
            <a:custGeom>
              <a:avLst/>
              <a:gdLst>
                <a:gd name="T0" fmla="*/ 1010 w 1057"/>
                <a:gd name="T1" fmla="*/ 570 h 589"/>
                <a:gd name="T2" fmla="*/ 861 w 1057"/>
                <a:gd name="T3" fmla="*/ 563 h 589"/>
                <a:gd name="T4" fmla="*/ 712 w 1057"/>
                <a:gd name="T5" fmla="*/ 553 h 589"/>
                <a:gd name="T6" fmla="*/ 563 w 1057"/>
                <a:gd name="T7" fmla="*/ 542 h 589"/>
                <a:gd name="T8" fmla="*/ 416 w 1057"/>
                <a:gd name="T9" fmla="*/ 530 h 589"/>
                <a:gd name="T10" fmla="*/ 395 w 1057"/>
                <a:gd name="T11" fmla="*/ 572 h 589"/>
                <a:gd name="T12" fmla="*/ 381 w 1057"/>
                <a:gd name="T13" fmla="*/ 575 h 589"/>
                <a:gd name="T14" fmla="*/ 369 w 1057"/>
                <a:gd name="T15" fmla="*/ 553 h 589"/>
                <a:gd name="T16" fmla="*/ 359 w 1057"/>
                <a:gd name="T17" fmla="*/ 560 h 589"/>
                <a:gd name="T18" fmla="*/ 355 w 1057"/>
                <a:gd name="T19" fmla="*/ 572 h 589"/>
                <a:gd name="T20" fmla="*/ 355 w 1057"/>
                <a:gd name="T21" fmla="*/ 577 h 589"/>
                <a:gd name="T22" fmla="*/ 324 w 1057"/>
                <a:gd name="T23" fmla="*/ 577 h 589"/>
                <a:gd name="T24" fmla="*/ 300 w 1057"/>
                <a:gd name="T25" fmla="*/ 572 h 589"/>
                <a:gd name="T26" fmla="*/ 281 w 1057"/>
                <a:gd name="T27" fmla="*/ 570 h 589"/>
                <a:gd name="T28" fmla="*/ 270 w 1057"/>
                <a:gd name="T29" fmla="*/ 577 h 589"/>
                <a:gd name="T30" fmla="*/ 239 w 1057"/>
                <a:gd name="T31" fmla="*/ 572 h 589"/>
                <a:gd name="T32" fmla="*/ 227 w 1057"/>
                <a:gd name="T33" fmla="*/ 582 h 589"/>
                <a:gd name="T34" fmla="*/ 215 w 1057"/>
                <a:gd name="T35" fmla="*/ 568 h 589"/>
                <a:gd name="T36" fmla="*/ 213 w 1057"/>
                <a:gd name="T37" fmla="*/ 553 h 589"/>
                <a:gd name="T38" fmla="*/ 213 w 1057"/>
                <a:gd name="T39" fmla="*/ 544 h 589"/>
                <a:gd name="T40" fmla="*/ 203 w 1057"/>
                <a:gd name="T41" fmla="*/ 527 h 589"/>
                <a:gd name="T42" fmla="*/ 189 w 1057"/>
                <a:gd name="T43" fmla="*/ 525 h 589"/>
                <a:gd name="T44" fmla="*/ 182 w 1057"/>
                <a:gd name="T45" fmla="*/ 508 h 589"/>
                <a:gd name="T46" fmla="*/ 180 w 1057"/>
                <a:gd name="T47" fmla="*/ 487 h 589"/>
                <a:gd name="T48" fmla="*/ 173 w 1057"/>
                <a:gd name="T49" fmla="*/ 475 h 589"/>
                <a:gd name="T50" fmla="*/ 163 w 1057"/>
                <a:gd name="T51" fmla="*/ 461 h 589"/>
                <a:gd name="T52" fmla="*/ 163 w 1057"/>
                <a:gd name="T53" fmla="*/ 444 h 589"/>
                <a:gd name="T54" fmla="*/ 161 w 1057"/>
                <a:gd name="T55" fmla="*/ 430 h 589"/>
                <a:gd name="T56" fmla="*/ 147 w 1057"/>
                <a:gd name="T57" fmla="*/ 414 h 589"/>
                <a:gd name="T58" fmla="*/ 139 w 1057"/>
                <a:gd name="T59" fmla="*/ 418 h 589"/>
                <a:gd name="T60" fmla="*/ 132 w 1057"/>
                <a:gd name="T61" fmla="*/ 428 h 589"/>
                <a:gd name="T62" fmla="*/ 118 w 1057"/>
                <a:gd name="T63" fmla="*/ 435 h 589"/>
                <a:gd name="T64" fmla="*/ 104 w 1057"/>
                <a:gd name="T65" fmla="*/ 428 h 589"/>
                <a:gd name="T66" fmla="*/ 95 w 1057"/>
                <a:gd name="T67" fmla="*/ 416 h 589"/>
                <a:gd name="T68" fmla="*/ 97 w 1057"/>
                <a:gd name="T69" fmla="*/ 402 h 589"/>
                <a:gd name="T70" fmla="*/ 102 w 1057"/>
                <a:gd name="T71" fmla="*/ 390 h 589"/>
                <a:gd name="T72" fmla="*/ 111 w 1057"/>
                <a:gd name="T73" fmla="*/ 381 h 589"/>
                <a:gd name="T74" fmla="*/ 106 w 1057"/>
                <a:gd name="T75" fmla="*/ 369 h 589"/>
                <a:gd name="T76" fmla="*/ 106 w 1057"/>
                <a:gd name="T77" fmla="*/ 352 h 589"/>
                <a:gd name="T78" fmla="*/ 113 w 1057"/>
                <a:gd name="T79" fmla="*/ 345 h 589"/>
                <a:gd name="T80" fmla="*/ 118 w 1057"/>
                <a:gd name="T81" fmla="*/ 331 h 589"/>
                <a:gd name="T82" fmla="*/ 123 w 1057"/>
                <a:gd name="T83" fmla="*/ 317 h 589"/>
                <a:gd name="T84" fmla="*/ 125 w 1057"/>
                <a:gd name="T85" fmla="*/ 310 h 589"/>
                <a:gd name="T86" fmla="*/ 130 w 1057"/>
                <a:gd name="T87" fmla="*/ 295 h 589"/>
                <a:gd name="T88" fmla="*/ 113 w 1057"/>
                <a:gd name="T89" fmla="*/ 293 h 589"/>
                <a:gd name="T90" fmla="*/ 104 w 1057"/>
                <a:gd name="T91" fmla="*/ 286 h 589"/>
                <a:gd name="T92" fmla="*/ 92 w 1057"/>
                <a:gd name="T93" fmla="*/ 284 h 589"/>
                <a:gd name="T94" fmla="*/ 83 w 1057"/>
                <a:gd name="T95" fmla="*/ 269 h 589"/>
                <a:gd name="T96" fmla="*/ 78 w 1057"/>
                <a:gd name="T97" fmla="*/ 253 h 589"/>
                <a:gd name="T98" fmla="*/ 59 w 1057"/>
                <a:gd name="T99" fmla="*/ 227 h 589"/>
                <a:gd name="T100" fmla="*/ 50 w 1057"/>
                <a:gd name="T101" fmla="*/ 213 h 589"/>
                <a:gd name="T102" fmla="*/ 19 w 1057"/>
                <a:gd name="T103" fmla="*/ 187 h 589"/>
                <a:gd name="T104" fmla="*/ 26 w 1057"/>
                <a:gd name="T105" fmla="*/ 182 h 589"/>
                <a:gd name="T106" fmla="*/ 24 w 1057"/>
                <a:gd name="T107" fmla="*/ 170 h 589"/>
                <a:gd name="T108" fmla="*/ 19 w 1057"/>
                <a:gd name="T109" fmla="*/ 149 h 589"/>
                <a:gd name="T110" fmla="*/ 7 w 1057"/>
                <a:gd name="T111" fmla="*/ 130 h 589"/>
                <a:gd name="T112" fmla="*/ 12 w 1057"/>
                <a:gd name="T113" fmla="*/ 28 h 589"/>
                <a:gd name="T114" fmla="*/ 244 w 1057"/>
                <a:gd name="T115" fmla="*/ 30 h 589"/>
                <a:gd name="T116" fmla="*/ 527 w 1057"/>
                <a:gd name="T117" fmla="*/ 61 h 589"/>
                <a:gd name="T118" fmla="*/ 795 w 1057"/>
                <a:gd name="T119" fmla="*/ 82 h 589"/>
                <a:gd name="T120" fmla="*/ 1057 w 1057"/>
                <a:gd name="T121" fmla="*/ 118 h 589"/>
                <a:gd name="T122" fmla="*/ 1045 w 1057"/>
                <a:gd name="T123" fmla="*/ 459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57" h="589">
                  <a:moveTo>
                    <a:pt x="1045" y="459"/>
                  </a:moveTo>
                  <a:lnTo>
                    <a:pt x="1045" y="471"/>
                  </a:lnTo>
                  <a:lnTo>
                    <a:pt x="1045" y="485"/>
                  </a:lnTo>
                  <a:lnTo>
                    <a:pt x="1045" y="497"/>
                  </a:lnTo>
                  <a:lnTo>
                    <a:pt x="1045" y="511"/>
                  </a:lnTo>
                  <a:lnTo>
                    <a:pt x="1043" y="523"/>
                  </a:lnTo>
                  <a:lnTo>
                    <a:pt x="1043" y="537"/>
                  </a:lnTo>
                  <a:lnTo>
                    <a:pt x="1043" y="549"/>
                  </a:lnTo>
                  <a:lnTo>
                    <a:pt x="1043" y="563"/>
                  </a:lnTo>
                  <a:lnTo>
                    <a:pt x="1043" y="570"/>
                  </a:lnTo>
                  <a:lnTo>
                    <a:pt x="1043" y="572"/>
                  </a:lnTo>
                  <a:lnTo>
                    <a:pt x="1038" y="570"/>
                  </a:lnTo>
                  <a:lnTo>
                    <a:pt x="1029" y="570"/>
                  </a:lnTo>
                  <a:lnTo>
                    <a:pt x="1019" y="570"/>
                  </a:lnTo>
                  <a:lnTo>
                    <a:pt x="1010" y="570"/>
                  </a:lnTo>
                  <a:lnTo>
                    <a:pt x="1000" y="570"/>
                  </a:lnTo>
                  <a:lnTo>
                    <a:pt x="989" y="570"/>
                  </a:lnTo>
                  <a:lnTo>
                    <a:pt x="979" y="568"/>
                  </a:lnTo>
                  <a:lnTo>
                    <a:pt x="970" y="568"/>
                  </a:lnTo>
                  <a:lnTo>
                    <a:pt x="960" y="568"/>
                  </a:lnTo>
                  <a:lnTo>
                    <a:pt x="951" y="568"/>
                  </a:lnTo>
                  <a:lnTo>
                    <a:pt x="941" y="568"/>
                  </a:lnTo>
                  <a:lnTo>
                    <a:pt x="930" y="568"/>
                  </a:lnTo>
                  <a:lnTo>
                    <a:pt x="920" y="565"/>
                  </a:lnTo>
                  <a:lnTo>
                    <a:pt x="911" y="565"/>
                  </a:lnTo>
                  <a:lnTo>
                    <a:pt x="901" y="565"/>
                  </a:lnTo>
                  <a:lnTo>
                    <a:pt x="892" y="565"/>
                  </a:lnTo>
                  <a:lnTo>
                    <a:pt x="880" y="565"/>
                  </a:lnTo>
                  <a:lnTo>
                    <a:pt x="870" y="563"/>
                  </a:lnTo>
                  <a:lnTo>
                    <a:pt x="861" y="563"/>
                  </a:lnTo>
                  <a:lnTo>
                    <a:pt x="851" y="563"/>
                  </a:lnTo>
                  <a:lnTo>
                    <a:pt x="842" y="563"/>
                  </a:lnTo>
                  <a:lnTo>
                    <a:pt x="830" y="560"/>
                  </a:lnTo>
                  <a:lnTo>
                    <a:pt x="821" y="560"/>
                  </a:lnTo>
                  <a:lnTo>
                    <a:pt x="811" y="560"/>
                  </a:lnTo>
                  <a:lnTo>
                    <a:pt x="802" y="560"/>
                  </a:lnTo>
                  <a:lnTo>
                    <a:pt x="792" y="558"/>
                  </a:lnTo>
                  <a:lnTo>
                    <a:pt x="780" y="558"/>
                  </a:lnTo>
                  <a:lnTo>
                    <a:pt x="771" y="558"/>
                  </a:lnTo>
                  <a:lnTo>
                    <a:pt x="762" y="558"/>
                  </a:lnTo>
                  <a:lnTo>
                    <a:pt x="752" y="556"/>
                  </a:lnTo>
                  <a:lnTo>
                    <a:pt x="743" y="556"/>
                  </a:lnTo>
                  <a:lnTo>
                    <a:pt x="731" y="556"/>
                  </a:lnTo>
                  <a:lnTo>
                    <a:pt x="721" y="553"/>
                  </a:lnTo>
                  <a:lnTo>
                    <a:pt x="712" y="553"/>
                  </a:lnTo>
                  <a:lnTo>
                    <a:pt x="702" y="553"/>
                  </a:lnTo>
                  <a:lnTo>
                    <a:pt x="693" y="553"/>
                  </a:lnTo>
                  <a:lnTo>
                    <a:pt x="684" y="551"/>
                  </a:lnTo>
                  <a:lnTo>
                    <a:pt x="672" y="551"/>
                  </a:lnTo>
                  <a:lnTo>
                    <a:pt x="662" y="551"/>
                  </a:lnTo>
                  <a:lnTo>
                    <a:pt x="653" y="549"/>
                  </a:lnTo>
                  <a:lnTo>
                    <a:pt x="643" y="549"/>
                  </a:lnTo>
                  <a:lnTo>
                    <a:pt x="634" y="549"/>
                  </a:lnTo>
                  <a:lnTo>
                    <a:pt x="622" y="546"/>
                  </a:lnTo>
                  <a:lnTo>
                    <a:pt x="613" y="546"/>
                  </a:lnTo>
                  <a:lnTo>
                    <a:pt x="603" y="546"/>
                  </a:lnTo>
                  <a:lnTo>
                    <a:pt x="594" y="544"/>
                  </a:lnTo>
                  <a:lnTo>
                    <a:pt x="584" y="544"/>
                  </a:lnTo>
                  <a:lnTo>
                    <a:pt x="572" y="544"/>
                  </a:lnTo>
                  <a:lnTo>
                    <a:pt x="563" y="542"/>
                  </a:lnTo>
                  <a:lnTo>
                    <a:pt x="553" y="542"/>
                  </a:lnTo>
                  <a:lnTo>
                    <a:pt x="544" y="542"/>
                  </a:lnTo>
                  <a:lnTo>
                    <a:pt x="534" y="539"/>
                  </a:lnTo>
                  <a:lnTo>
                    <a:pt x="525" y="539"/>
                  </a:lnTo>
                  <a:lnTo>
                    <a:pt x="513" y="539"/>
                  </a:lnTo>
                  <a:lnTo>
                    <a:pt x="504" y="537"/>
                  </a:lnTo>
                  <a:lnTo>
                    <a:pt x="494" y="537"/>
                  </a:lnTo>
                  <a:lnTo>
                    <a:pt x="485" y="534"/>
                  </a:lnTo>
                  <a:lnTo>
                    <a:pt x="475" y="534"/>
                  </a:lnTo>
                  <a:lnTo>
                    <a:pt x="464" y="534"/>
                  </a:lnTo>
                  <a:lnTo>
                    <a:pt x="454" y="532"/>
                  </a:lnTo>
                  <a:lnTo>
                    <a:pt x="445" y="532"/>
                  </a:lnTo>
                  <a:lnTo>
                    <a:pt x="435" y="530"/>
                  </a:lnTo>
                  <a:lnTo>
                    <a:pt x="426" y="530"/>
                  </a:lnTo>
                  <a:lnTo>
                    <a:pt x="416" y="530"/>
                  </a:lnTo>
                  <a:lnTo>
                    <a:pt x="404" y="527"/>
                  </a:lnTo>
                  <a:lnTo>
                    <a:pt x="400" y="527"/>
                  </a:lnTo>
                  <a:lnTo>
                    <a:pt x="400" y="530"/>
                  </a:lnTo>
                  <a:lnTo>
                    <a:pt x="400" y="532"/>
                  </a:lnTo>
                  <a:lnTo>
                    <a:pt x="400" y="537"/>
                  </a:lnTo>
                  <a:lnTo>
                    <a:pt x="400" y="542"/>
                  </a:lnTo>
                  <a:lnTo>
                    <a:pt x="400" y="544"/>
                  </a:lnTo>
                  <a:lnTo>
                    <a:pt x="400" y="549"/>
                  </a:lnTo>
                  <a:lnTo>
                    <a:pt x="397" y="551"/>
                  </a:lnTo>
                  <a:lnTo>
                    <a:pt x="397" y="556"/>
                  </a:lnTo>
                  <a:lnTo>
                    <a:pt x="397" y="558"/>
                  </a:lnTo>
                  <a:lnTo>
                    <a:pt x="397" y="563"/>
                  </a:lnTo>
                  <a:lnTo>
                    <a:pt x="397" y="565"/>
                  </a:lnTo>
                  <a:lnTo>
                    <a:pt x="397" y="570"/>
                  </a:lnTo>
                  <a:lnTo>
                    <a:pt x="395" y="572"/>
                  </a:lnTo>
                  <a:lnTo>
                    <a:pt x="395" y="577"/>
                  </a:lnTo>
                  <a:lnTo>
                    <a:pt x="395" y="582"/>
                  </a:lnTo>
                  <a:lnTo>
                    <a:pt x="395" y="584"/>
                  </a:lnTo>
                  <a:lnTo>
                    <a:pt x="395" y="589"/>
                  </a:lnTo>
                  <a:lnTo>
                    <a:pt x="390" y="587"/>
                  </a:lnTo>
                  <a:lnTo>
                    <a:pt x="390" y="584"/>
                  </a:lnTo>
                  <a:lnTo>
                    <a:pt x="388" y="582"/>
                  </a:lnTo>
                  <a:lnTo>
                    <a:pt x="385" y="579"/>
                  </a:lnTo>
                  <a:lnTo>
                    <a:pt x="385" y="577"/>
                  </a:lnTo>
                  <a:lnTo>
                    <a:pt x="383" y="577"/>
                  </a:lnTo>
                  <a:lnTo>
                    <a:pt x="383" y="577"/>
                  </a:lnTo>
                  <a:lnTo>
                    <a:pt x="381" y="575"/>
                  </a:lnTo>
                  <a:lnTo>
                    <a:pt x="381" y="575"/>
                  </a:lnTo>
                  <a:lnTo>
                    <a:pt x="381" y="575"/>
                  </a:lnTo>
                  <a:lnTo>
                    <a:pt x="381" y="575"/>
                  </a:lnTo>
                  <a:lnTo>
                    <a:pt x="381" y="572"/>
                  </a:lnTo>
                  <a:lnTo>
                    <a:pt x="381" y="572"/>
                  </a:lnTo>
                  <a:lnTo>
                    <a:pt x="381" y="570"/>
                  </a:lnTo>
                  <a:lnTo>
                    <a:pt x="381" y="570"/>
                  </a:lnTo>
                  <a:lnTo>
                    <a:pt x="381" y="570"/>
                  </a:lnTo>
                  <a:lnTo>
                    <a:pt x="381" y="568"/>
                  </a:lnTo>
                  <a:lnTo>
                    <a:pt x="381" y="568"/>
                  </a:lnTo>
                  <a:lnTo>
                    <a:pt x="378" y="568"/>
                  </a:lnTo>
                  <a:lnTo>
                    <a:pt x="378" y="568"/>
                  </a:lnTo>
                  <a:lnTo>
                    <a:pt x="378" y="565"/>
                  </a:lnTo>
                  <a:lnTo>
                    <a:pt x="374" y="560"/>
                  </a:lnTo>
                  <a:lnTo>
                    <a:pt x="374" y="558"/>
                  </a:lnTo>
                  <a:lnTo>
                    <a:pt x="374" y="556"/>
                  </a:lnTo>
                  <a:lnTo>
                    <a:pt x="371" y="553"/>
                  </a:lnTo>
                  <a:lnTo>
                    <a:pt x="369" y="553"/>
                  </a:lnTo>
                  <a:lnTo>
                    <a:pt x="369" y="553"/>
                  </a:lnTo>
                  <a:lnTo>
                    <a:pt x="369" y="553"/>
                  </a:lnTo>
                  <a:lnTo>
                    <a:pt x="367" y="556"/>
                  </a:lnTo>
                  <a:lnTo>
                    <a:pt x="367" y="556"/>
                  </a:lnTo>
                  <a:lnTo>
                    <a:pt x="364" y="556"/>
                  </a:lnTo>
                  <a:lnTo>
                    <a:pt x="362" y="556"/>
                  </a:lnTo>
                  <a:lnTo>
                    <a:pt x="362" y="556"/>
                  </a:lnTo>
                  <a:lnTo>
                    <a:pt x="362" y="558"/>
                  </a:lnTo>
                  <a:lnTo>
                    <a:pt x="359" y="558"/>
                  </a:lnTo>
                  <a:lnTo>
                    <a:pt x="359" y="558"/>
                  </a:lnTo>
                  <a:lnTo>
                    <a:pt x="359" y="558"/>
                  </a:lnTo>
                  <a:lnTo>
                    <a:pt x="359" y="560"/>
                  </a:lnTo>
                  <a:lnTo>
                    <a:pt x="359" y="560"/>
                  </a:lnTo>
                  <a:lnTo>
                    <a:pt x="359" y="560"/>
                  </a:lnTo>
                  <a:lnTo>
                    <a:pt x="359" y="560"/>
                  </a:lnTo>
                  <a:lnTo>
                    <a:pt x="359" y="563"/>
                  </a:lnTo>
                  <a:lnTo>
                    <a:pt x="359" y="563"/>
                  </a:lnTo>
                  <a:lnTo>
                    <a:pt x="359" y="563"/>
                  </a:lnTo>
                  <a:lnTo>
                    <a:pt x="359" y="563"/>
                  </a:lnTo>
                  <a:lnTo>
                    <a:pt x="359" y="565"/>
                  </a:lnTo>
                  <a:lnTo>
                    <a:pt x="359" y="565"/>
                  </a:lnTo>
                  <a:lnTo>
                    <a:pt x="357" y="565"/>
                  </a:lnTo>
                  <a:lnTo>
                    <a:pt x="357" y="565"/>
                  </a:lnTo>
                  <a:lnTo>
                    <a:pt x="357" y="565"/>
                  </a:lnTo>
                  <a:lnTo>
                    <a:pt x="355" y="568"/>
                  </a:lnTo>
                  <a:lnTo>
                    <a:pt x="355" y="568"/>
                  </a:lnTo>
                  <a:lnTo>
                    <a:pt x="355" y="570"/>
                  </a:lnTo>
                  <a:lnTo>
                    <a:pt x="355" y="570"/>
                  </a:lnTo>
                  <a:lnTo>
                    <a:pt x="355" y="570"/>
                  </a:lnTo>
                  <a:lnTo>
                    <a:pt x="355" y="572"/>
                  </a:lnTo>
                  <a:lnTo>
                    <a:pt x="355" y="572"/>
                  </a:lnTo>
                  <a:lnTo>
                    <a:pt x="355" y="572"/>
                  </a:lnTo>
                  <a:lnTo>
                    <a:pt x="355" y="575"/>
                  </a:lnTo>
                  <a:lnTo>
                    <a:pt x="355" y="575"/>
                  </a:lnTo>
                  <a:lnTo>
                    <a:pt x="355" y="575"/>
                  </a:lnTo>
                  <a:lnTo>
                    <a:pt x="355" y="575"/>
                  </a:lnTo>
                  <a:lnTo>
                    <a:pt x="355" y="575"/>
                  </a:lnTo>
                  <a:lnTo>
                    <a:pt x="357" y="577"/>
                  </a:lnTo>
                  <a:lnTo>
                    <a:pt x="359" y="577"/>
                  </a:lnTo>
                  <a:lnTo>
                    <a:pt x="359" y="577"/>
                  </a:lnTo>
                  <a:lnTo>
                    <a:pt x="359" y="577"/>
                  </a:lnTo>
                  <a:lnTo>
                    <a:pt x="357" y="577"/>
                  </a:lnTo>
                  <a:lnTo>
                    <a:pt x="357" y="577"/>
                  </a:lnTo>
                  <a:lnTo>
                    <a:pt x="355" y="577"/>
                  </a:lnTo>
                  <a:lnTo>
                    <a:pt x="355" y="577"/>
                  </a:lnTo>
                  <a:lnTo>
                    <a:pt x="355" y="577"/>
                  </a:lnTo>
                  <a:lnTo>
                    <a:pt x="352" y="577"/>
                  </a:lnTo>
                  <a:lnTo>
                    <a:pt x="350" y="575"/>
                  </a:lnTo>
                  <a:lnTo>
                    <a:pt x="350" y="575"/>
                  </a:lnTo>
                  <a:lnTo>
                    <a:pt x="338" y="575"/>
                  </a:lnTo>
                  <a:lnTo>
                    <a:pt x="338" y="575"/>
                  </a:lnTo>
                  <a:lnTo>
                    <a:pt x="333" y="577"/>
                  </a:lnTo>
                  <a:lnTo>
                    <a:pt x="333" y="577"/>
                  </a:lnTo>
                  <a:lnTo>
                    <a:pt x="331" y="577"/>
                  </a:lnTo>
                  <a:lnTo>
                    <a:pt x="329" y="577"/>
                  </a:lnTo>
                  <a:lnTo>
                    <a:pt x="329" y="577"/>
                  </a:lnTo>
                  <a:lnTo>
                    <a:pt x="326" y="577"/>
                  </a:lnTo>
                  <a:lnTo>
                    <a:pt x="326" y="577"/>
                  </a:lnTo>
                  <a:lnTo>
                    <a:pt x="326" y="577"/>
                  </a:lnTo>
                  <a:lnTo>
                    <a:pt x="324" y="577"/>
                  </a:lnTo>
                  <a:lnTo>
                    <a:pt x="324" y="577"/>
                  </a:lnTo>
                  <a:lnTo>
                    <a:pt x="324" y="575"/>
                  </a:lnTo>
                  <a:lnTo>
                    <a:pt x="324" y="575"/>
                  </a:lnTo>
                  <a:lnTo>
                    <a:pt x="324" y="575"/>
                  </a:lnTo>
                  <a:lnTo>
                    <a:pt x="322" y="572"/>
                  </a:lnTo>
                  <a:lnTo>
                    <a:pt x="322" y="572"/>
                  </a:lnTo>
                  <a:lnTo>
                    <a:pt x="317" y="572"/>
                  </a:lnTo>
                  <a:lnTo>
                    <a:pt x="317" y="572"/>
                  </a:lnTo>
                  <a:lnTo>
                    <a:pt x="315" y="572"/>
                  </a:lnTo>
                  <a:lnTo>
                    <a:pt x="315" y="572"/>
                  </a:lnTo>
                  <a:lnTo>
                    <a:pt x="315" y="572"/>
                  </a:lnTo>
                  <a:lnTo>
                    <a:pt x="312" y="572"/>
                  </a:lnTo>
                  <a:lnTo>
                    <a:pt x="312" y="572"/>
                  </a:lnTo>
                  <a:lnTo>
                    <a:pt x="310" y="572"/>
                  </a:lnTo>
                  <a:lnTo>
                    <a:pt x="300" y="572"/>
                  </a:lnTo>
                  <a:lnTo>
                    <a:pt x="300" y="572"/>
                  </a:lnTo>
                  <a:lnTo>
                    <a:pt x="298" y="572"/>
                  </a:lnTo>
                  <a:lnTo>
                    <a:pt x="296" y="570"/>
                  </a:lnTo>
                  <a:lnTo>
                    <a:pt x="293" y="570"/>
                  </a:lnTo>
                  <a:lnTo>
                    <a:pt x="291" y="570"/>
                  </a:lnTo>
                  <a:lnTo>
                    <a:pt x="291" y="570"/>
                  </a:lnTo>
                  <a:lnTo>
                    <a:pt x="291" y="570"/>
                  </a:lnTo>
                  <a:lnTo>
                    <a:pt x="288" y="568"/>
                  </a:lnTo>
                  <a:lnTo>
                    <a:pt x="288" y="568"/>
                  </a:lnTo>
                  <a:lnTo>
                    <a:pt x="286" y="568"/>
                  </a:lnTo>
                  <a:lnTo>
                    <a:pt x="286" y="568"/>
                  </a:lnTo>
                  <a:lnTo>
                    <a:pt x="286" y="570"/>
                  </a:lnTo>
                  <a:lnTo>
                    <a:pt x="284" y="570"/>
                  </a:lnTo>
                  <a:lnTo>
                    <a:pt x="284" y="570"/>
                  </a:lnTo>
                  <a:lnTo>
                    <a:pt x="281" y="570"/>
                  </a:lnTo>
                  <a:lnTo>
                    <a:pt x="281" y="570"/>
                  </a:lnTo>
                  <a:lnTo>
                    <a:pt x="279" y="570"/>
                  </a:lnTo>
                  <a:lnTo>
                    <a:pt x="279" y="570"/>
                  </a:lnTo>
                  <a:lnTo>
                    <a:pt x="279" y="572"/>
                  </a:lnTo>
                  <a:lnTo>
                    <a:pt x="277" y="572"/>
                  </a:lnTo>
                  <a:lnTo>
                    <a:pt x="277" y="575"/>
                  </a:lnTo>
                  <a:lnTo>
                    <a:pt x="274" y="579"/>
                  </a:lnTo>
                  <a:lnTo>
                    <a:pt x="274" y="579"/>
                  </a:lnTo>
                  <a:lnTo>
                    <a:pt x="274" y="579"/>
                  </a:lnTo>
                  <a:lnTo>
                    <a:pt x="272" y="579"/>
                  </a:lnTo>
                  <a:lnTo>
                    <a:pt x="272" y="579"/>
                  </a:lnTo>
                  <a:lnTo>
                    <a:pt x="270" y="579"/>
                  </a:lnTo>
                  <a:lnTo>
                    <a:pt x="270" y="579"/>
                  </a:lnTo>
                  <a:lnTo>
                    <a:pt x="270" y="579"/>
                  </a:lnTo>
                  <a:lnTo>
                    <a:pt x="270" y="577"/>
                  </a:lnTo>
                  <a:lnTo>
                    <a:pt x="267" y="577"/>
                  </a:lnTo>
                  <a:lnTo>
                    <a:pt x="267" y="577"/>
                  </a:lnTo>
                  <a:lnTo>
                    <a:pt x="265" y="577"/>
                  </a:lnTo>
                  <a:lnTo>
                    <a:pt x="262" y="577"/>
                  </a:lnTo>
                  <a:lnTo>
                    <a:pt x="262" y="577"/>
                  </a:lnTo>
                  <a:lnTo>
                    <a:pt x="260" y="575"/>
                  </a:lnTo>
                  <a:lnTo>
                    <a:pt x="260" y="575"/>
                  </a:lnTo>
                  <a:lnTo>
                    <a:pt x="260" y="575"/>
                  </a:lnTo>
                  <a:lnTo>
                    <a:pt x="248" y="572"/>
                  </a:lnTo>
                  <a:lnTo>
                    <a:pt x="246" y="570"/>
                  </a:lnTo>
                  <a:lnTo>
                    <a:pt x="246" y="570"/>
                  </a:lnTo>
                  <a:lnTo>
                    <a:pt x="244" y="570"/>
                  </a:lnTo>
                  <a:lnTo>
                    <a:pt x="244" y="572"/>
                  </a:lnTo>
                  <a:lnTo>
                    <a:pt x="241" y="572"/>
                  </a:lnTo>
                  <a:lnTo>
                    <a:pt x="239" y="572"/>
                  </a:lnTo>
                  <a:lnTo>
                    <a:pt x="239" y="572"/>
                  </a:lnTo>
                  <a:lnTo>
                    <a:pt x="234" y="577"/>
                  </a:lnTo>
                  <a:lnTo>
                    <a:pt x="232" y="577"/>
                  </a:lnTo>
                  <a:lnTo>
                    <a:pt x="232" y="577"/>
                  </a:lnTo>
                  <a:lnTo>
                    <a:pt x="232" y="579"/>
                  </a:lnTo>
                  <a:lnTo>
                    <a:pt x="232" y="579"/>
                  </a:lnTo>
                  <a:lnTo>
                    <a:pt x="232" y="579"/>
                  </a:lnTo>
                  <a:lnTo>
                    <a:pt x="232" y="579"/>
                  </a:lnTo>
                  <a:lnTo>
                    <a:pt x="232" y="584"/>
                  </a:lnTo>
                  <a:lnTo>
                    <a:pt x="232" y="584"/>
                  </a:lnTo>
                  <a:lnTo>
                    <a:pt x="232" y="584"/>
                  </a:lnTo>
                  <a:lnTo>
                    <a:pt x="232" y="584"/>
                  </a:lnTo>
                  <a:lnTo>
                    <a:pt x="229" y="584"/>
                  </a:lnTo>
                  <a:lnTo>
                    <a:pt x="229" y="584"/>
                  </a:lnTo>
                  <a:lnTo>
                    <a:pt x="227" y="582"/>
                  </a:lnTo>
                  <a:lnTo>
                    <a:pt x="227" y="582"/>
                  </a:lnTo>
                  <a:lnTo>
                    <a:pt x="227" y="579"/>
                  </a:lnTo>
                  <a:lnTo>
                    <a:pt x="222" y="579"/>
                  </a:lnTo>
                  <a:lnTo>
                    <a:pt x="222" y="577"/>
                  </a:lnTo>
                  <a:lnTo>
                    <a:pt x="222" y="577"/>
                  </a:lnTo>
                  <a:lnTo>
                    <a:pt x="220" y="575"/>
                  </a:lnTo>
                  <a:lnTo>
                    <a:pt x="220" y="575"/>
                  </a:lnTo>
                  <a:lnTo>
                    <a:pt x="220" y="575"/>
                  </a:lnTo>
                  <a:lnTo>
                    <a:pt x="218" y="575"/>
                  </a:lnTo>
                  <a:lnTo>
                    <a:pt x="218" y="572"/>
                  </a:lnTo>
                  <a:lnTo>
                    <a:pt x="218" y="572"/>
                  </a:lnTo>
                  <a:lnTo>
                    <a:pt x="218" y="570"/>
                  </a:lnTo>
                  <a:lnTo>
                    <a:pt x="218" y="570"/>
                  </a:lnTo>
                  <a:lnTo>
                    <a:pt x="215" y="570"/>
                  </a:lnTo>
                  <a:lnTo>
                    <a:pt x="215" y="568"/>
                  </a:lnTo>
                  <a:lnTo>
                    <a:pt x="215" y="568"/>
                  </a:lnTo>
                  <a:lnTo>
                    <a:pt x="218" y="568"/>
                  </a:lnTo>
                  <a:lnTo>
                    <a:pt x="218" y="565"/>
                  </a:lnTo>
                  <a:lnTo>
                    <a:pt x="218" y="565"/>
                  </a:lnTo>
                  <a:lnTo>
                    <a:pt x="218" y="563"/>
                  </a:lnTo>
                  <a:lnTo>
                    <a:pt x="218" y="563"/>
                  </a:lnTo>
                  <a:lnTo>
                    <a:pt x="215" y="563"/>
                  </a:lnTo>
                  <a:lnTo>
                    <a:pt x="215" y="560"/>
                  </a:lnTo>
                  <a:lnTo>
                    <a:pt x="215" y="560"/>
                  </a:lnTo>
                  <a:lnTo>
                    <a:pt x="215" y="560"/>
                  </a:lnTo>
                  <a:lnTo>
                    <a:pt x="215" y="558"/>
                  </a:lnTo>
                  <a:lnTo>
                    <a:pt x="215" y="558"/>
                  </a:lnTo>
                  <a:lnTo>
                    <a:pt x="213" y="556"/>
                  </a:lnTo>
                  <a:lnTo>
                    <a:pt x="213" y="556"/>
                  </a:lnTo>
                  <a:lnTo>
                    <a:pt x="213" y="553"/>
                  </a:lnTo>
                  <a:lnTo>
                    <a:pt x="213" y="553"/>
                  </a:lnTo>
                  <a:lnTo>
                    <a:pt x="213" y="553"/>
                  </a:lnTo>
                  <a:lnTo>
                    <a:pt x="213" y="553"/>
                  </a:lnTo>
                  <a:lnTo>
                    <a:pt x="215" y="553"/>
                  </a:lnTo>
                  <a:lnTo>
                    <a:pt x="215" y="551"/>
                  </a:lnTo>
                  <a:lnTo>
                    <a:pt x="215" y="551"/>
                  </a:lnTo>
                  <a:lnTo>
                    <a:pt x="215" y="551"/>
                  </a:lnTo>
                  <a:lnTo>
                    <a:pt x="215" y="551"/>
                  </a:lnTo>
                  <a:lnTo>
                    <a:pt x="215" y="549"/>
                  </a:lnTo>
                  <a:lnTo>
                    <a:pt x="215" y="549"/>
                  </a:lnTo>
                  <a:lnTo>
                    <a:pt x="213" y="546"/>
                  </a:lnTo>
                  <a:lnTo>
                    <a:pt x="213" y="546"/>
                  </a:lnTo>
                  <a:lnTo>
                    <a:pt x="213" y="544"/>
                  </a:lnTo>
                  <a:lnTo>
                    <a:pt x="213" y="544"/>
                  </a:lnTo>
                  <a:lnTo>
                    <a:pt x="213" y="544"/>
                  </a:lnTo>
                  <a:lnTo>
                    <a:pt x="213" y="542"/>
                  </a:lnTo>
                  <a:lnTo>
                    <a:pt x="210" y="542"/>
                  </a:lnTo>
                  <a:lnTo>
                    <a:pt x="210" y="542"/>
                  </a:lnTo>
                  <a:lnTo>
                    <a:pt x="210" y="542"/>
                  </a:lnTo>
                  <a:lnTo>
                    <a:pt x="210" y="539"/>
                  </a:lnTo>
                  <a:lnTo>
                    <a:pt x="210" y="539"/>
                  </a:lnTo>
                  <a:lnTo>
                    <a:pt x="210" y="539"/>
                  </a:lnTo>
                  <a:lnTo>
                    <a:pt x="210" y="539"/>
                  </a:lnTo>
                  <a:lnTo>
                    <a:pt x="210" y="537"/>
                  </a:lnTo>
                  <a:lnTo>
                    <a:pt x="208" y="537"/>
                  </a:lnTo>
                  <a:lnTo>
                    <a:pt x="208" y="534"/>
                  </a:lnTo>
                  <a:lnTo>
                    <a:pt x="208" y="534"/>
                  </a:lnTo>
                  <a:lnTo>
                    <a:pt x="206" y="532"/>
                  </a:lnTo>
                  <a:lnTo>
                    <a:pt x="203" y="530"/>
                  </a:lnTo>
                  <a:lnTo>
                    <a:pt x="203" y="527"/>
                  </a:lnTo>
                  <a:lnTo>
                    <a:pt x="201" y="527"/>
                  </a:lnTo>
                  <a:lnTo>
                    <a:pt x="199" y="527"/>
                  </a:lnTo>
                  <a:lnTo>
                    <a:pt x="199" y="527"/>
                  </a:lnTo>
                  <a:lnTo>
                    <a:pt x="196" y="527"/>
                  </a:lnTo>
                  <a:lnTo>
                    <a:pt x="196" y="527"/>
                  </a:lnTo>
                  <a:lnTo>
                    <a:pt x="194" y="530"/>
                  </a:lnTo>
                  <a:lnTo>
                    <a:pt x="194" y="530"/>
                  </a:lnTo>
                  <a:lnTo>
                    <a:pt x="194" y="530"/>
                  </a:lnTo>
                  <a:lnTo>
                    <a:pt x="192" y="530"/>
                  </a:lnTo>
                  <a:lnTo>
                    <a:pt x="192" y="530"/>
                  </a:lnTo>
                  <a:lnTo>
                    <a:pt x="189" y="530"/>
                  </a:lnTo>
                  <a:lnTo>
                    <a:pt x="189" y="527"/>
                  </a:lnTo>
                  <a:lnTo>
                    <a:pt x="189" y="525"/>
                  </a:lnTo>
                  <a:lnTo>
                    <a:pt x="189" y="525"/>
                  </a:lnTo>
                  <a:lnTo>
                    <a:pt x="189" y="525"/>
                  </a:lnTo>
                  <a:lnTo>
                    <a:pt x="184" y="523"/>
                  </a:lnTo>
                  <a:lnTo>
                    <a:pt x="182" y="520"/>
                  </a:lnTo>
                  <a:lnTo>
                    <a:pt x="182" y="520"/>
                  </a:lnTo>
                  <a:lnTo>
                    <a:pt x="182" y="518"/>
                  </a:lnTo>
                  <a:lnTo>
                    <a:pt x="182" y="516"/>
                  </a:lnTo>
                  <a:lnTo>
                    <a:pt x="182" y="513"/>
                  </a:lnTo>
                  <a:lnTo>
                    <a:pt x="180" y="513"/>
                  </a:lnTo>
                  <a:lnTo>
                    <a:pt x="180" y="513"/>
                  </a:lnTo>
                  <a:lnTo>
                    <a:pt x="180" y="511"/>
                  </a:lnTo>
                  <a:lnTo>
                    <a:pt x="180" y="511"/>
                  </a:lnTo>
                  <a:lnTo>
                    <a:pt x="180" y="511"/>
                  </a:lnTo>
                  <a:lnTo>
                    <a:pt x="180" y="511"/>
                  </a:lnTo>
                  <a:lnTo>
                    <a:pt x="180" y="511"/>
                  </a:lnTo>
                  <a:lnTo>
                    <a:pt x="182" y="508"/>
                  </a:lnTo>
                  <a:lnTo>
                    <a:pt x="182" y="508"/>
                  </a:lnTo>
                  <a:lnTo>
                    <a:pt x="182" y="508"/>
                  </a:lnTo>
                  <a:lnTo>
                    <a:pt x="184" y="508"/>
                  </a:lnTo>
                  <a:lnTo>
                    <a:pt x="184" y="506"/>
                  </a:lnTo>
                  <a:lnTo>
                    <a:pt x="184" y="504"/>
                  </a:lnTo>
                  <a:lnTo>
                    <a:pt x="184" y="504"/>
                  </a:lnTo>
                  <a:lnTo>
                    <a:pt x="184" y="504"/>
                  </a:lnTo>
                  <a:lnTo>
                    <a:pt x="184" y="501"/>
                  </a:lnTo>
                  <a:lnTo>
                    <a:pt x="184" y="501"/>
                  </a:lnTo>
                  <a:lnTo>
                    <a:pt x="184" y="497"/>
                  </a:lnTo>
                  <a:lnTo>
                    <a:pt x="182" y="497"/>
                  </a:lnTo>
                  <a:lnTo>
                    <a:pt x="180" y="492"/>
                  </a:lnTo>
                  <a:lnTo>
                    <a:pt x="180" y="492"/>
                  </a:lnTo>
                  <a:lnTo>
                    <a:pt x="180" y="489"/>
                  </a:lnTo>
                  <a:lnTo>
                    <a:pt x="180" y="487"/>
                  </a:lnTo>
                  <a:lnTo>
                    <a:pt x="180" y="487"/>
                  </a:lnTo>
                  <a:lnTo>
                    <a:pt x="177" y="487"/>
                  </a:lnTo>
                  <a:lnTo>
                    <a:pt x="175" y="487"/>
                  </a:lnTo>
                  <a:lnTo>
                    <a:pt x="175" y="487"/>
                  </a:lnTo>
                  <a:lnTo>
                    <a:pt x="175" y="485"/>
                  </a:lnTo>
                  <a:lnTo>
                    <a:pt x="175" y="485"/>
                  </a:lnTo>
                  <a:lnTo>
                    <a:pt x="175" y="485"/>
                  </a:lnTo>
                  <a:lnTo>
                    <a:pt x="175" y="482"/>
                  </a:lnTo>
                  <a:lnTo>
                    <a:pt x="175" y="482"/>
                  </a:lnTo>
                  <a:lnTo>
                    <a:pt x="175" y="482"/>
                  </a:lnTo>
                  <a:lnTo>
                    <a:pt x="175" y="480"/>
                  </a:lnTo>
                  <a:lnTo>
                    <a:pt x="175" y="480"/>
                  </a:lnTo>
                  <a:lnTo>
                    <a:pt x="173" y="480"/>
                  </a:lnTo>
                  <a:lnTo>
                    <a:pt x="173" y="478"/>
                  </a:lnTo>
                  <a:lnTo>
                    <a:pt x="173" y="478"/>
                  </a:lnTo>
                  <a:lnTo>
                    <a:pt x="173" y="475"/>
                  </a:lnTo>
                  <a:lnTo>
                    <a:pt x="170" y="475"/>
                  </a:lnTo>
                  <a:lnTo>
                    <a:pt x="170" y="473"/>
                  </a:lnTo>
                  <a:lnTo>
                    <a:pt x="168" y="471"/>
                  </a:lnTo>
                  <a:lnTo>
                    <a:pt x="168" y="471"/>
                  </a:lnTo>
                  <a:lnTo>
                    <a:pt x="168" y="471"/>
                  </a:lnTo>
                  <a:lnTo>
                    <a:pt x="168" y="468"/>
                  </a:lnTo>
                  <a:lnTo>
                    <a:pt x="168" y="468"/>
                  </a:lnTo>
                  <a:lnTo>
                    <a:pt x="168" y="466"/>
                  </a:lnTo>
                  <a:lnTo>
                    <a:pt x="165" y="466"/>
                  </a:lnTo>
                  <a:lnTo>
                    <a:pt x="165" y="463"/>
                  </a:lnTo>
                  <a:lnTo>
                    <a:pt x="163" y="463"/>
                  </a:lnTo>
                  <a:lnTo>
                    <a:pt x="163" y="463"/>
                  </a:lnTo>
                  <a:lnTo>
                    <a:pt x="163" y="463"/>
                  </a:lnTo>
                  <a:lnTo>
                    <a:pt x="163" y="461"/>
                  </a:lnTo>
                  <a:lnTo>
                    <a:pt x="163" y="461"/>
                  </a:lnTo>
                  <a:lnTo>
                    <a:pt x="163" y="459"/>
                  </a:lnTo>
                  <a:lnTo>
                    <a:pt x="165" y="456"/>
                  </a:lnTo>
                  <a:lnTo>
                    <a:pt x="165" y="454"/>
                  </a:lnTo>
                  <a:lnTo>
                    <a:pt x="165" y="454"/>
                  </a:lnTo>
                  <a:lnTo>
                    <a:pt x="163" y="454"/>
                  </a:lnTo>
                  <a:lnTo>
                    <a:pt x="161" y="452"/>
                  </a:lnTo>
                  <a:lnTo>
                    <a:pt x="161" y="449"/>
                  </a:lnTo>
                  <a:lnTo>
                    <a:pt x="161" y="449"/>
                  </a:lnTo>
                  <a:lnTo>
                    <a:pt x="161" y="447"/>
                  </a:lnTo>
                  <a:lnTo>
                    <a:pt x="161" y="447"/>
                  </a:lnTo>
                  <a:lnTo>
                    <a:pt x="161" y="447"/>
                  </a:lnTo>
                  <a:lnTo>
                    <a:pt x="161" y="447"/>
                  </a:lnTo>
                  <a:lnTo>
                    <a:pt x="161" y="444"/>
                  </a:lnTo>
                  <a:lnTo>
                    <a:pt x="163" y="444"/>
                  </a:lnTo>
                  <a:lnTo>
                    <a:pt x="163" y="444"/>
                  </a:lnTo>
                  <a:lnTo>
                    <a:pt x="163" y="442"/>
                  </a:lnTo>
                  <a:lnTo>
                    <a:pt x="163" y="440"/>
                  </a:lnTo>
                  <a:lnTo>
                    <a:pt x="163" y="440"/>
                  </a:lnTo>
                  <a:lnTo>
                    <a:pt x="163" y="440"/>
                  </a:lnTo>
                  <a:lnTo>
                    <a:pt x="163" y="440"/>
                  </a:lnTo>
                  <a:lnTo>
                    <a:pt x="163" y="437"/>
                  </a:lnTo>
                  <a:lnTo>
                    <a:pt x="158" y="437"/>
                  </a:lnTo>
                  <a:lnTo>
                    <a:pt x="158" y="435"/>
                  </a:lnTo>
                  <a:lnTo>
                    <a:pt x="158" y="435"/>
                  </a:lnTo>
                  <a:lnTo>
                    <a:pt x="158" y="435"/>
                  </a:lnTo>
                  <a:lnTo>
                    <a:pt x="158" y="433"/>
                  </a:lnTo>
                  <a:lnTo>
                    <a:pt x="161" y="433"/>
                  </a:lnTo>
                  <a:lnTo>
                    <a:pt x="161" y="430"/>
                  </a:lnTo>
                  <a:lnTo>
                    <a:pt x="161" y="430"/>
                  </a:lnTo>
                  <a:lnTo>
                    <a:pt x="161" y="430"/>
                  </a:lnTo>
                  <a:lnTo>
                    <a:pt x="161" y="428"/>
                  </a:lnTo>
                  <a:lnTo>
                    <a:pt x="161" y="428"/>
                  </a:lnTo>
                  <a:lnTo>
                    <a:pt x="161" y="428"/>
                  </a:lnTo>
                  <a:lnTo>
                    <a:pt x="161" y="426"/>
                  </a:lnTo>
                  <a:lnTo>
                    <a:pt x="161" y="426"/>
                  </a:lnTo>
                  <a:lnTo>
                    <a:pt x="158" y="426"/>
                  </a:lnTo>
                  <a:lnTo>
                    <a:pt x="154" y="423"/>
                  </a:lnTo>
                  <a:lnTo>
                    <a:pt x="154" y="423"/>
                  </a:lnTo>
                  <a:lnTo>
                    <a:pt x="154" y="421"/>
                  </a:lnTo>
                  <a:lnTo>
                    <a:pt x="154" y="421"/>
                  </a:lnTo>
                  <a:lnTo>
                    <a:pt x="154" y="421"/>
                  </a:lnTo>
                  <a:lnTo>
                    <a:pt x="154" y="418"/>
                  </a:lnTo>
                  <a:lnTo>
                    <a:pt x="151" y="416"/>
                  </a:lnTo>
                  <a:lnTo>
                    <a:pt x="147" y="414"/>
                  </a:lnTo>
                  <a:lnTo>
                    <a:pt x="147" y="414"/>
                  </a:lnTo>
                  <a:lnTo>
                    <a:pt x="144" y="414"/>
                  </a:lnTo>
                  <a:lnTo>
                    <a:pt x="144" y="414"/>
                  </a:lnTo>
                  <a:lnTo>
                    <a:pt x="144" y="414"/>
                  </a:lnTo>
                  <a:lnTo>
                    <a:pt x="144" y="414"/>
                  </a:lnTo>
                  <a:lnTo>
                    <a:pt x="144" y="414"/>
                  </a:lnTo>
                  <a:lnTo>
                    <a:pt x="144" y="416"/>
                  </a:lnTo>
                  <a:lnTo>
                    <a:pt x="144" y="416"/>
                  </a:lnTo>
                  <a:lnTo>
                    <a:pt x="144" y="416"/>
                  </a:lnTo>
                  <a:lnTo>
                    <a:pt x="144" y="416"/>
                  </a:lnTo>
                  <a:lnTo>
                    <a:pt x="144" y="418"/>
                  </a:lnTo>
                  <a:lnTo>
                    <a:pt x="144" y="418"/>
                  </a:lnTo>
                  <a:lnTo>
                    <a:pt x="144" y="418"/>
                  </a:lnTo>
                  <a:lnTo>
                    <a:pt x="144" y="418"/>
                  </a:lnTo>
                  <a:lnTo>
                    <a:pt x="142" y="418"/>
                  </a:lnTo>
                  <a:lnTo>
                    <a:pt x="139" y="418"/>
                  </a:lnTo>
                  <a:lnTo>
                    <a:pt x="139" y="421"/>
                  </a:lnTo>
                  <a:lnTo>
                    <a:pt x="139" y="421"/>
                  </a:lnTo>
                  <a:lnTo>
                    <a:pt x="139" y="421"/>
                  </a:lnTo>
                  <a:lnTo>
                    <a:pt x="137" y="421"/>
                  </a:lnTo>
                  <a:lnTo>
                    <a:pt x="137" y="421"/>
                  </a:lnTo>
                  <a:lnTo>
                    <a:pt x="137" y="423"/>
                  </a:lnTo>
                  <a:lnTo>
                    <a:pt x="137" y="423"/>
                  </a:lnTo>
                  <a:lnTo>
                    <a:pt x="137" y="423"/>
                  </a:lnTo>
                  <a:lnTo>
                    <a:pt x="135" y="423"/>
                  </a:lnTo>
                  <a:lnTo>
                    <a:pt x="135" y="426"/>
                  </a:lnTo>
                  <a:lnTo>
                    <a:pt x="135" y="426"/>
                  </a:lnTo>
                  <a:lnTo>
                    <a:pt x="132" y="426"/>
                  </a:lnTo>
                  <a:lnTo>
                    <a:pt x="132" y="426"/>
                  </a:lnTo>
                  <a:lnTo>
                    <a:pt x="132" y="428"/>
                  </a:lnTo>
                  <a:lnTo>
                    <a:pt x="132" y="428"/>
                  </a:lnTo>
                  <a:lnTo>
                    <a:pt x="132" y="428"/>
                  </a:lnTo>
                  <a:lnTo>
                    <a:pt x="128" y="428"/>
                  </a:lnTo>
                  <a:lnTo>
                    <a:pt x="125" y="430"/>
                  </a:lnTo>
                  <a:lnTo>
                    <a:pt x="125" y="430"/>
                  </a:lnTo>
                  <a:lnTo>
                    <a:pt x="125" y="430"/>
                  </a:lnTo>
                  <a:lnTo>
                    <a:pt x="123" y="430"/>
                  </a:lnTo>
                  <a:lnTo>
                    <a:pt x="123" y="430"/>
                  </a:lnTo>
                  <a:lnTo>
                    <a:pt x="121" y="430"/>
                  </a:lnTo>
                  <a:lnTo>
                    <a:pt x="121" y="430"/>
                  </a:lnTo>
                  <a:lnTo>
                    <a:pt x="121" y="430"/>
                  </a:lnTo>
                  <a:lnTo>
                    <a:pt x="121" y="430"/>
                  </a:lnTo>
                  <a:lnTo>
                    <a:pt x="121" y="430"/>
                  </a:lnTo>
                  <a:lnTo>
                    <a:pt x="118" y="433"/>
                  </a:lnTo>
                  <a:lnTo>
                    <a:pt x="118" y="435"/>
                  </a:lnTo>
                  <a:lnTo>
                    <a:pt x="118" y="435"/>
                  </a:lnTo>
                  <a:lnTo>
                    <a:pt x="118" y="435"/>
                  </a:lnTo>
                  <a:lnTo>
                    <a:pt x="116" y="435"/>
                  </a:lnTo>
                  <a:lnTo>
                    <a:pt x="113" y="435"/>
                  </a:lnTo>
                  <a:lnTo>
                    <a:pt x="113" y="435"/>
                  </a:lnTo>
                  <a:lnTo>
                    <a:pt x="113" y="435"/>
                  </a:lnTo>
                  <a:lnTo>
                    <a:pt x="111" y="435"/>
                  </a:lnTo>
                  <a:lnTo>
                    <a:pt x="111" y="435"/>
                  </a:lnTo>
                  <a:lnTo>
                    <a:pt x="109" y="435"/>
                  </a:lnTo>
                  <a:lnTo>
                    <a:pt x="109" y="435"/>
                  </a:lnTo>
                  <a:lnTo>
                    <a:pt x="109" y="433"/>
                  </a:lnTo>
                  <a:lnTo>
                    <a:pt x="106" y="430"/>
                  </a:lnTo>
                  <a:lnTo>
                    <a:pt x="104" y="430"/>
                  </a:lnTo>
                  <a:lnTo>
                    <a:pt x="104" y="430"/>
                  </a:lnTo>
                  <a:lnTo>
                    <a:pt x="104" y="428"/>
                  </a:lnTo>
                  <a:lnTo>
                    <a:pt x="104" y="428"/>
                  </a:lnTo>
                  <a:lnTo>
                    <a:pt x="104" y="428"/>
                  </a:lnTo>
                  <a:lnTo>
                    <a:pt x="102" y="426"/>
                  </a:lnTo>
                  <a:lnTo>
                    <a:pt x="99" y="426"/>
                  </a:lnTo>
                  <a:lnTo>
                    <a:pt x="97" y="423"/>
                  </a:lnTo>
                  <a:lnTo>
                    <a:pt x="95" y="423"/>
                  </a:lnTo>
                  <a:lnTo>
                    <a:pt x="92" y="423"/>
                  </a:lnTo>
                  <a:lnTo>
                    <a:pt x="92" y="423"/>
                  </a:lnTo>
                  <a:lnTo>
                    <a:pt x="92" y="421"/>
                  </a:lnTo>
                  <a:lnTo>
                    <a:pt x="95" y="421"/>
                  </a:lnTo>
                  <a:lnTo>
                    <a:pt x="95" y="421"/>
                  </a:lnTo>
                  <a:lnTo>
                    <a:pt x="95" y="418"/>
                  </a:lnTo>
                  <a:lnTo>
                    <a:pt x="95" y="418"/>
                  </a:lnTo>
                  <a:lnTo>
                    <a:pt x="95" y="418"/>
                  </a:lnTo>
                  <a:lnTo>
                    <a:pt x="95" y="416"/>
                  </a:lnTo>
                  <a:lnTo>
                    <a:pt x="95" y="416"/>
                  </a:lnTo>
                  <a:lnTo>
                    <a:pt x="95" y="416"/>
                  </a:lnTo>
                  <a:lnTo>
                    <a:pt x="95" y="414"/>
                  </a:lnTo>
                  <a:lnTo>
                    <a:pt x="97" y="414"/>
                  </a:lnTo>
                  <a:lnTo>
                    <a:pt x="99" y="411"/>
                  </a:lnTo>
                  <a:lnTo>
                    <a:pt x="99" y="411"/>
                  </a:lnTo>
                  <a:lnTo>
                    <a:pt x="99" y="411"/>
                  </a:lnTo>
                  <a:lnTo>
                    <a:pt x="99" y="411"/>
                  </a:lnTo>
                  <a:lnTo>
                    <a:pt x="99" y="411"/>
                  </a:lnTo>
                  <a:lnTo>
                    <a:pt x="99" y="409"/>
                  </a:lnTo>
                  <a:lnTo>
                    <a:pt x="99" y="409"/>
                  </a:lnTo>
                  <a:lnTo>
                    <a:pt x="99" y="409"/>
                  </a:lnTo>
                  <a:lnTo>
                    <a:pt x="99" y="407"/>
                  </a:lnTo>
                  <a:lnTo>
                    <a:pt x="99" y="407"/>
                  </a:lnTo>
                  <a:lnTo>
                    <a:pt x="99" y="404"/>
                  </a:lnTo>
                  <a:lnTo>
                    <a:pt x="97" y="402"/>
                  </a:lnTo>
                  <a:lnTo>
                    <a:pt x="97" y="402"/>
                  </a:lnTo>
                  <a:lnTo>
                    <a:pt x="97" y="402"/>
                  </a:lnTo>
                  <a:lnTo>
                    <a:pt x="97" y="400"/>
                  </a:lnTo>
                  <a:lnTo>
                    <a:pt x="97" y="400"/>
                  </a:lnTo>
                  <a:lnTo>
                    <a:pt x="95" y="397"/>
                  </a:lnTo>
                  <a:lnTo>
                    <a:pt x="97" y="397"/>
                  </a:lnTo>
                  <a:lnTo>
                    <a:pt x="97" y="397"/>
                  </a:lnTo>
                  <a:lnTo>
                    <a:pt x="97" y="395"/>
                  </a:lnTo>
                  <a:lnTo>
                    <a:pt x="97" y="395"/>
                  </a:lnTo>
                  <a:lnTo>
                    <a:pt x="99" y="395"/>
                  </a:lnTo>
                  <a:lnTo>
                    <a:pt x="99" y="395"/>
                  </a:lnTo>
                  <a:lnTo>
                    <a:pt x="99" y="392"/>
                  </a:lnTo>
                  <a:lnTo>
                    <a:pt x="102" y="392"/>
                  </a:lnTo>
                  <a:lnTo>
                    <a:pt x="102" y="390"/>
                  </a:lnTo>
                  <a:lnTo>
                    <a:pt x="102" y="390"/>
                  </a:lnTo>
                  <a:lnTo>
                    <a:pt x="102" y="390"/>
                  </a:lnTo>
                  <a:lnTo>
                    <a:pt x="102" y="390"/>
                  </a:lnTo>
                  <a:lnTo>
                    <a:pt x="104" y="390"/>
                  </a:lnTo>
                  <a:lnTo>
                    <a:pt x="104" y="390"/>
                  </a:lnTo>
                  <a:lnTo>
                    <a:pt x="106" y="390"/>
                  </a:lnTo>
                  <a:lnTo>
                    <a:pt x="109" y="390"/>
                  </a:lnTo>
                  <a:lnTo>
                    <a:pt x="109" y="390"/>
                  </a:lnTo>
                  <a:lnTo>
                    <a:pt x="109" y="390"/>
                  </a:lnTo>
                  <a:lnTo>
                    <a:pt x="111" y="388"/>
                  </a:lnTo>
                  <a:lnTo>
                    <a:pt x="111" y="388"/>
                  </a:lnTo>
                  <a:lnTo>
                    <a:pt x="111" y="385"/>
                  </a:lnTo>
                  <a:lnTo>
                    <a:pt x="111" y="385"/>
                  </a:lnTo>
                  <a:lnTo>
                    <a:pt x="111" y="383"/>
                  </a:lnTo>
                  <a:lnTo>
                    <a:pt x="111" y="381"/>
                  </a:lnTo>
                  <a:lnTo>
                    <a:pt x="111" y="381"/>
                  </a:lnTo>
                  <a:lnTo>
                    <a:pt x="111" y="381"/>
                  </a:lnTo>
                  <a:lnTo>
                    <a:pt x="111" y="381"/>
                  </a:lnTo>
                  <a:lnTo>
                    <a:pt x="111" y="378"/>
                  </a:lnTo>
                  <a:lnTo>
                    <a:pt x="111" y="378"/>
                  </a:lnTo>
                  <a:lnTo>
                    <a:pt x="111" y="376"/>
                  </a:lnTo>
                  <a:lnTo>
                    <a:pt x="113" y="376"/>
                  </a:lnTo>
                  <a:lnTo>
                    <a:pt x="113" y="376"/>
                  </a:lnTo>
                  <a:lnTo>
                    <a:pt x="111" y="373"/>
                  </a:lnTo>
                  <a:lnTo>
                    <a:pt x="111" y="373"/>
                  </a:lnTo>
                  <a:lnTo>
                    <a:pt x="109" y="373"/>
                  </a:lnTo>
                  <a:lnTo>
                    <a:pt x="106" y="371"/>
                  </a:lnTo>
                  <a:lnTo>
                    <a:pt x="106" y="371"/>
                  </a:lnTo>
                  <a:lnTo>
                    <a:pt x="106" y="371"/>
                  </a:lnTo>
                  <a:lnTo>
                    <a:pt x="106" y="369"/>
                  </a:lnTo>
                  <a:lnTo>
                    <a:pt x="106" y="369"/>
                  </a:lnTo>
                  <a:lnTo>
                    <a:pt x="106" y="369"/>
                  </a:lnTo>
                  <a:lnTo>
                    <a:pt x="106" y="366"/>
                  </a:lnTo>
                  <a:lnTo>
                    <a:pt x="106" y="366"/>
                  </a:lnTo>
                  <a:lnTo>
                    <a:pt x="106" y="366"/>
                  </a:lnTo>
                  <a:lnTo>
                    <a:pt x="106" y="364"/>
                  </a:lnTo>
                  <a:lnTo>
                    <a:pt x="106" y="364"/>
                  </a:lnTo>
                  <a:lnTo>
                    <a:pt x="109" y="362"/>
                  </a:lnTo>
                  <a:lnTo>
                    <a:pt x="109" y="362"/>
                  </a:lnTo>
                  <a:lnTo>
                    <a:pt x="109" y="362"/>
                  </a:lnTo>
                  <a:lnTo>
                    <a:pt x="109" y="359"/>
                  </a:lnTo>
                  <a:lnTo>
                    <a:pt x="109" y="359"/>
                  </a:lnTo>
                  <a:lnTo>
                    <a:pt x="109" y="359"/>
                  </a:lnTo>
                  <a:lnTo>
                    <a:pt x="109" y="357"/>
                  </a:lnTo>
                  <a:lnTo>
                    <a:pt x="106" y="355"/>
                  </a:lnTo>
                  <a:lnTo>
                    <a:pt x="106" y="352"/>
                  </a:lnTo>
                  <a:lnTo>
                    <a:pt x="106" y="352"/>
                  </a:lnTo>
                  <a:lnTo>
                    <a:pt x="106" y="352"/>
                  </a:lnTo>
                  <a:lnTo>
                    <a:pt x="106" y="352"/>
                  </a:lnTo>
                  <a:lnTo>
                    <a:pt x="106" y="352"/>
                  </a:lnTo>
                  <a:lnTo>
                    <a:pt x="106" y="350"/>
                  </a:lnTo>
                  <a:lnTo>
                    <a:pt x="109" y="350"/>
                  </a:lnTo>
                  <a:lnTo>
                    <a:pt x="111" y="350"/>
                  </a:lnTo>
                  <a:lnTo>
                    <a:pt x="111" y="350"/>
                  </a:lnTo>
                  <a:lnTo>
                    <a:pt x="111" y="350"/>
                  </a:lnTo>
                  <a:lnTo>
                    <a:pt x="113" y="350"/>
                  </a:lnTo>
                  <a:lnTo>
                    <a:pt x="113" y="350"/>
                  </a:lnTo>
                  <a:lnTo>
                    <a:pt x="113" y="350"/>
                  </a:lnTo>
                  <a:lnTo>
                    <a:pt x="113" y="347"/>
                  </a:lnTo>
                  <a:lnTo>
                    <a:pt x="113" y="347"/>
                  </a:lnTo>
                  <a:lnTo>
                    <a:pt x="113" y="345"/>
                  </a:lnTo>
                  <a:lnTo>
                    <a:pt x="113" y="345"/>
                  </a:lnTo>
                  <a:lnTo>
                    <a:pt x="113" y="343"/>
                  </a:lnTo>
                  <a:lnTo>
                    <a:pt x="113" y="343"/>
                  </a:lnTo>
                  <a:lnTo>
                    <a:pt x="111" y="340"/>
                  </a:lnTo>
                  <a:lnTo>
                    <a:pt x="111" y="340"/>
                  </a:lnTo>
                  <a:lnTo>
                    <a:pt x="111" y="340"/>
                  </a:lnTo>
                  <a:lnTo>
                    <a:pt x="113" y="340"/>
                  </a:lnTo>
                  <a:lnTo>
                    <a:pt x="113" y="338"/>
                  </a:lnTo>
                  <a:lnTo>
                    <a:pt x="113" y="338"/>
                  </a:lnTo>
                  <a:lnTo>
                    <a:pt x="113" y="338"/>
                  </a:lnTo>
                  <a:lnTo>
                    <a:pt x="113" y="338"/>
                  </a:lnTo>
                  <a:lnTo>
                    <a:pt x="113" y="336"/>
                  </a:lnTo>
                  <a:lnTo>
                    <a:pt x="113" y="336"/>
                  </a:lnTo>
                  <a:lnTo>
                    <a:pt x="116" y="333"/>
                  </a:lnTo>
                  <a:lnTo>
                    <a:pt x="118" y="331"/>
                  </a:lnTo>
                  <a:lnTo>
                    <a:pt x="118" y="331"/>
                  </a:lnTo>
                  <a:lnTo>
                    <a:pt x="118" y="331"/>
                  </a:lnTo>
                  <a:lnTo>
                    <a:pt x="118" y="331"/>
                  </a:lnTo>
                  <a:lnTo>
                    <a:pt x="118" y="329"/>
                  </a:lnTo>
                  <a:lnTo>
                    <a:pt x="118" y="326"/>
                  </a:lnTo>
                  <a:lnTo>
                    <a:pt x="118" y="326"/>
                  </a:lnTo>
                  <a:lnTo>
                    <a:pt x="118" y="324"/>
                  </a:lnTo>
                  <a:lnTo>
                    <a:pt x="123" y="321"/>
                  </a:lnTo>
                  <a:lnTo>
                    <a:pt x="123" y="319"/>
                  </a:lnTo>
                  <a:lnTo>
                    <a:pt x="123" y="319"/>
                  </a:lnTo>
                  <a:lnTo>
                    <a:pt x="123" y="319"/>
                  </a:lnTo>
                  <a:lnTo>
                    <a:pt x="123" y="317"/>
                  </a:lnTo>
                  <a:lnTo>
                    <a:pt x="123" y="317"/>
                  </a:lnTo>
                  <a:lnTo>
                    <a:pt x="123" y="317"/>
                  </a:lnTo>
                  <a:lnTo>
                    <a:pt x="123" y="317"/>
                  </a:lnTo>
                  <a:lnTo>
                    <a:pt x="121" y="314"/>
                  </a:lnTo>
                  <a:lnTo>
                    <a:pt x="121" y="314"/>
                  </a:lnTo>
                  <a:lnTo>
                    <a:pt x="121" y="314"/>
                  </a:lnTo>
                  <a:lnTo>
                    <a:pt x="121" y="314"/>
                  </a:lnTo>
                  <a:lnTo>
                    <a:pt x="121" y="312"/>
                  </a:lnTo>
                  <a:lnTo>
                    <a:pt x="121" y="312"/>
                  </a:lnTo>
                  <a:lnTo>
                    <a:pt x="121" y="312"/>
                  </a:lnTo>
                  <a:lnTo>
                    <a:pt x="125" y="312"/>
                  </a:lnTo>
                  <a:lnTo>
                    <a:pt x="125" y="312"/>
                  </a:lnTo>
                  <a:lnTo>
                    <a:pt x="125" y="312"/>
                  </a:lnTo>
                  <a:lnTo>
                    <a:pt x="125" y="312"/>
                  </a:lnTo>
                  <a:lnTo>
                    <a:pt x="125" y="310"/>
                  </a:lnTo>
                  <a:lnTo>
                    <a:pt x="128" y="310"/>
                  </a:lnTo>
                  <a:lnTo>
                    <a:pt x="125" y="310"/>
                  </a:lnTo>
                  <a:lnTo>
                    <a:pt x="125" y="310"/>
                  </a:lnTo>
                  <a:lnTo>
                    <a:pt x="125" y="307"/>
                  </a:lnTo>
                  <a:lnTo>
                    <a:pt x="125" y="307"/>
                  </a:lnTo>
                  <a:lnTo>
                    <a:pt x="125" y="307"/>
                  </a:lnTo>
                  <a:lnTo>
                    <a:pt x="125" y="307"/>
                  </a:lnTo>
                  <a:lnTo>
                    <a:pt x="128" y="305"/>
                  </a:lnTo>
                  <a:lnTo>
                    <a:pt x="128" y="305"/>
                  </a:lnTo>
                  <a:lnTo>
                    <a:pt x="128" y="305"/>
                  </a:lnTo>
                  <a:lnTo>
                    <a:pt x="128" y="302"/>
                  </a:lnTo>
                  <a:lnTo>
                    <a:pt x="128" y="302"/>
                  </a:lnTo>
                  <a:lnTo>
                    <a:pt x="128" y="302"/>
                  </a:lnTo>
                  <a:lnTo>
                    <a:pt x="128" y="302"/>
                  </a:lnTo>
                  <a:lnTo>
                    <a:pt x="128" y="300"/>
                  </a:lnTo>
                  <a:lnTo>
                    <a:pt x="130" y="300"/>
                  </a:lnTo>
                  <a:lnTo>
                    <a:pt x="130" y="298"/>
                  </a:lnTo>
                  <a:lnTo>
                    <a:pt x="130" y="295"/>
                  </a:lnTo>
                  <a:lnTo>
                    <a:pt x="130" y="295"/>
                  </a:lnTo>
                  <a:lnTo>
                    <a:pt x="130" y="295"/>
                  </a:lnTo>
                  <a:lnTo>
                    <a:pt x="130" y="293"/>
                  </a:lnTo>
                  <a:lnTo>
                    <a:pt x="130" y="293"/>
                  </a:lnTo>
                  <a:lnTo>
                    <a:pt x="128" y="293"/>
                  </a:lnTo>
                  <a:lnTo>
                    <a:pt x="128" y="293"/>
                  </a:lnTo>
                  <a:lnTo>
                    <a:pt x="128" y="293"/>
                  </a:lnTo>
                  <a:lnTo>
                    <a:pt x="121" y="293"/>
                  </a:lnTo>
                  <a:lnTo>
                    <a:pt x="121" y="293"/>
                  </a:lnTo>
                  <a:lnTo>
                    <a:pt x="118" y="295"/>
                  </a:lnTo>
                  <a:lnTo>
                    <a:pt x="118" y="295"/>
                  </a:lnTo>
                  <a:lnTo>
                    <a:pt x="116" y="295"/>
                  </a:lnTo>
                  <a:lnTo>
                    <a:pt x="116" y="295"/>
                  </a:lnTo>
                  <a:lnTo>
                    <a:pt x="116" y="295"/>
                  </a:lnTo>
                  <a:lnTo>
                    <a:pt x="113" y="293"/>
                  </a:lnTo>
                  <a:lnTo>
                    <a:pt x="113" y="293"/>
                  </a:lnTo>
                  <a:lnTo>
                    <a:pt x="113" y="293"/>
                  </a:lnTo>
                  <a:lnTo>
                    <a:pt x="111" y="295"/>
                  </a:lnTo>
                  <a:lnTo>
                    <a:pt x="109" y="295"/>
                  </a:lnTo>
                  <a:lnTo>
                    <a:pt x="109" y="295"/>
                  </a:lnTo>
                  <a:lnTo>
                    <a:pt x="106" y="293"/>
                  </a:lnTo>
                  <a:lnTo>
                    <a:pt x="106" y="293"/>
                  </a:lnTo>
                  <a:lnTo>
                    <a:pt x="104" y="291"/>
                  </a:lnTo>
                  <a:lnTo>
                    <a:pt x="102" y="291"/>
                  </a:lnTo>
                  <a:lnTo>
                    <a:pt x="102" y="291"/>
                  </a:lnTo>
                  <a:lnTo>
                    <a:pt x="102" y="288"/>
                  </a:lnTo>
                  <a:lnTo>
                    <a:pt x="102" y="288"/>
                  </a:lnTo>
                  <a:lnTo>
                    <a:pt x="102" y="288"/>
                  </a:lnTo>
                  <a:lnTo>
                    <a:pt x="102" y="288"/>
                  </a:lnTo>
                  <a:lnTo>
                    <a:pt x="104" y="286"/>
                  </a:lnTo>
                  <a:lnTo>
                    <a:pt x="104" y="286"/>
                  </a:lnTo>
                  <a:lnTo>
                    <a:pt x="104" y="284"/>
                  </a:lnTo>
                  <a:lnTo>
                    <a:pt x="104" y="284"/>
                  </a:lnTo>
                  <a:lnTo>
                    <a:pt x="104" y="284"/>
                  </a:lnTo>
                  <a:lnTo>
                    <a:pt x="102" y="281"/>
                  </a:lnTo>
                  <a:lnTo>
                    <a:pt x="99" y="281"/>
                  </a:lnTo>
                  <a:lnTo>
                    <a:pt x="99" y="281"/>
                  </a:lnTo>
                  <a:lnTo>
                    <a:pt x="99" y="281"/>
                  </a:lnTo>
                  <a:lnTo>
                    <a:pt x="99" y="281"/>
                  </a:lnTo>
                  <a:lnTo>
                    <a:pt x="97" y="281"/>
                  </a:lnTo>
                  <a:lnTo>
                    <a:pt x="97" y="281"/>
                  </a:lnTo>
                  <a:lnTo>
                    <a:pt x="95" y="284"/>
                  </a:lnTo>
                  <a:lnTo>
                    <a:pt x="92" y="284"/>
                  </a:lnTo>
                  <a:lnTo>
                    <a:pt x="92" y="284"/>
                  </a:lnTo>
                  <a:lnTo>
                    <a:pt x="92" y="284"/>
                  </a:lnTo>
                  <a:lnTo>
                    <a:pt x="92" y="284"/>
                  </a:lnTo>
                  <a:lnTo>
                    <a:pt x="92" y="281"/>
                  </a:lnTo>
                  <a:lnTo>
                    <a:pt x="92" y="281"/>
                  </a:lnTo>
                  <a:lnTo>
                    <a:pt x="92" y="279"/>
                  </a:lnTo>
                  <a:lnTo>
                    <a:pt x="92" y="279"/>
                  </a:lnTo>
                  <a:lnTo>
                    <a:pt x="92" y="276"/>
                  </a:lnTo>
                  <a:lnTo>
                    <a:pt x="92" y="276"/>
                  </a:lnTo>
                  <a:lnTo>
                    <a:pt x="92" y="276"/>
                  </a:lnTo>
                  <a:lnTo>
                    <a:pt x="92" y="276"/>
                  </a:lnTo>
                  <a:lnTo>
                    <a:pt x="90" y="274"/>
                  </a:lnTo>
                  <a:lnTo>
                    <a:pt x="87" y="274"/>
                  </a:lnTo>
                  <a:lnTo>
                    <a:pt x="87" y="272"/>
                  </a:lnTo>
                  <a:lnTo>
                    <a:pt x="85" y="272"/>
                  </a:lnTo>
                  <a:lnTo>
                    <a:pt x="85" y="269"/>
                  </a:lnTo>
                  <a:lnTo>
                    <a:pt x="83" y="269"/>
                  </a:lnTo>
                  <a:lnTo>
                    <a:pt x="80" y="267"/>
                  </a:lnTo>
                  <a:lnTo>
                    <a:pt x="80" y="267"/>
                  </a:lnTo>
                  <a:lnTo>
                    <a:pt x="80" y="265"/>
                  </a:lnTo>
                  <a:lnTo>
                    <a:pt x="80" y="265"/>
                  </a:lnTo>
                  <a:lnTo>
                    <a:pt x="80" y="262"/>
                  </a:lnTo>
                  <a:lnTo>
                    <a:pt x="80" y="260"/>
                  </a:lnTo>
                  <a:lnTo>
                    <a:pt x="80" y="260"/>
                  </a:lnTo>
                  <a:lnTo>
                    <a:pt x="80" y="260"/>
                  </a:lnTo>
                  <a:lnTo>
                    <a:pt x="80" y="258"/>
                  </a:lnTo>
                  <a:lnTo>
                    <a:pt x="80" y="258"/>
                  </a:lnTo>
                  <a:lnTo>
                    <a:pt x="80" y="258"/>
                  </a:lnTo>
                  <a:lnTo>
                    <a:pt x="80" y="258"/>
                  </a:lnTo>
                  <a:lnTo>
                    <a:pt x="78" y="255"/>
                  </a:lnTo>
                  <a:lnTo>
                    <a:pt x="78" y="255"/>
                  </a:lnTo>
                  <a:lnTo>
                    <a:pt x="78" y="253"/>
                  </a:lnTo>
                  <a:lnTo>
                    <a:pt x="76" y="250"/>
                  </a:lnTo>
                  <a:lnTo>
                    <a:pt x="76" y="250"/>
                  </a:lnTo>
                  <a:lnTo>
                    <a:pt x="76" y="248"/>
                  </a:lnTo>
                  <a:lnTo>
                    <a:pt x="73" y="248"/>
                  </a:lnTo>
                  <a:lnTo>
                    <a:pt x="71" y="248"/>
                  </a:lnTo>
                  <a:lnTo>
                    <a:pt x="71" y="248"/>
                  </a:lnTo>
                  <a:lnTo>
                    <a:pt x="71" y="246"/>
                  </a:lnTo>
                  <a:lnTo>
                    <a:pt x="71" y="246"/>
                  </a:lnTo>
                  <a:lnTo>
                    <a:pt x="71" y="246"/>
                  </a:lnTo>
                  <a:lnTo>
                    <a:pt x="71" y="243"/>
                  </a:lnTo>
                  <a:lnTo>
                    <a:pt x="71" y="243"/>
                  </a:lnTo>
                  <a:lnTo>
                    <a:pt x="64" y="234"/>
                  </a:lnTo>
                  <a:lnTo>
                    <a:pt x="61" y="231"/>
                  </a:lnTo>
                  <a:lnTo>
                    <a:pt x="61" y="227"/>
                  </a:lnTo>
                  <a:lnTo>
                    <a:pt x="59" y="227"/>
                  </a:lnTo>
                  <a:lnTo>
                    <a:pt x="57" y="224"/>
                  </a:lnTo>
                  <a:lnTo>
                    <a:pt x="57" y="224"/>
                  </a:lnTo>
                  <a:lnTo>
                    <a:pt x="57" y="222"/>
                  </a:lnTo>
                  <a:lnTo>
                    <a:pt x="57" y="222"/>
                  </a:lnTo>
                  <a:lnTo>
                    <a:pt x="54" y="222"/>
                  </a:lnTo>
                  <a:lnTo>
                    <a:pt x="54" y="222"/>
                  </a:lnTo>
                  <a:lnTo>
                    <a:pt x="54" y="220"/>
                  </a:lnTo>
                  <a:lnTo>
                    <a:pt x="54" y="220"/>
                  </a:lnTo>
                  <a:lnTo>
                    <a:pt x="54" y="217"/>
                  </a:lnTo>
                  <a:lnTo>
                    <a:pt x="54" y="217"/>
                  </a:lnTo>
                  <a:lnTo>
                    <a:pt x="52" y="217"/>
                  </a:lnTo>
                  <a:lnTo>
                    <a:pt x="52" y="217"/>
                  </a:lnTo>
                  <a:lnTo>
                    <a:pt x="52" y="215"/>
                  </a:lnTo>
                  <a:lnTo>
                    <a:pt x="52" y="215"/>
                  </a:lnTo>
                  <a:lnTo>
                    <a:pt x="50" y="213"/>
                  </a:lnTo>
                  <a:lnTo>
                    <a:pt x="50" y="213"/>
                  </a:lnTo>
                  <a:lnTo>
                    <a:pt x="50" y="210"/>
                  </a:lnTo>
                  <a:lnTo>
                    <a:pt x="42" y="208"/>
                  </a:lnTo>
                  <a:lnTo>
                    <a:pt x="38" y="205"/>
                  </a:lnTo>
                  <a:lnTo>
                    <a:pt x="35" y="205"/>
                  </a:lnTo>
                  <a:lnTo>
                    <a:pt x="35" y="205"/>
                  </a:lnTo>
                  <a:lnTo>
                    <a:pt x="35" y="203"/>
                  </a:lnTo>
                  <a:lnTo>
                    <a:pt x="35" y="203"/>
                  </a:lnTo>
                  <a:lnTo>
                    <a:pt x="33" y="201"/>
                  </a:lnTo>
                  <a:lnTo>
                    <a:pt x="33" y="198"/>
                  </a:lnTo>
                  <a:lnTo>
                    <a:pt x="31" y="194"/>
                  </a:lnTo>
                  <a:lnTo>
                    <a:pt x="31" y="194"/>
                  </a:lnTo>
                  <a:lnTo>
                    <a:pt x="24" y="189"/>
                  </a:lnTo>
                  <a:lnTo>
                    <a:pt x="21" y="187"/>
                  </a:lnTo>
                  <a:lnTo>
                    <a:pt x="19" y="187"/>
                  </a:lnTo>
                  <a:lnTo>
                    <a:pt x="19" y="187"/>
                  </a:lnTo>
                  <a:lnTo>
                    <a:pt x="19" y="184"/>
                  </a:lnTo>
                  <a:lnTo>
                    <a:pt x="19" y="184"/>
                  </a:lnTo>
                  <a:lnTo>
                    <a:pt x="19" y="184"/>
                  </a:lnTo>
                  <a:lnTo>
                    <a:pt x="19" y="184"/>
                  </a:lnTo>
                  <a:lnTo>
                    <a:pt x="19" y="184"/>
                  </a:lnTo>
                  <a:lnTo>
                    <a:pt x="21" y="184"/>
                  </a:lnTo>
                  <a:lnTo>
                    <a:pt x="24" y="184"/>
                  </a:lnTo>
                  <a:lnTo>
                    <a:pt x="26" y="184"/>
                  </a:lnTo>
                  <a:lnTo>
                    <a:pt x="26" y="184"/>
                  </a:lnTo>
                  <a:lnTo>
                    <a:pt x="26" y="184"/>
                  </a:lnTo>
                  <a:lnTo>
                    <a:pt x="26" y="184"/>
                  </a:lnTo>
                  <a:lnTo>
                    <a:pt x="26" y="182"/>
                  </a:lnTo>
                  <a:lnTo>
                    <a:pt x="26" y="182"/>
                  </a:lnTo>
                  <a:lnTo>
                    <a:pt x="26" y="182"/>
                  </a:lnTo>
                  <a:lnTo>
                    <a:pt x="24" y="179"/>
                  </a:lnTo>
                  <a:lnTo>
                    <a:pt x="24" y="179"/>
                  </a:lnTo>
                  <a:lnTo>
                    <a:pt x="24" y="179"/>
                  </a:lnTo>
                  <a:lnTo>
                    <a:pt x="24" y="177"/>
                  </a:lnTo>
                  <a:lnTo>
                    <a:pt x="24" y="175"/>
                  </a:lnTo>
                  <a:lnTo>
                    <a:pt x="24" y="175"/>
                  </a:lnTo>
                  <a:lnTo>
                    <a:pt x="21" y="172"/>
                  </a:lnTo>
                  <a:lnTo>
                    <a:pt x="19" y="172"/>
                  </a:lnTo>
                  <a:lnTo>
                    <a:pt x="19" y="172"/>
                  </a:lnTo>
                  <a:lnTo>
                    <a:pt x="21" y="172"/>
                  </a:lnTo>
                  <a:lnTo>
                    <a:pt x="21" y="170"/>
                  </a:lnTo>
                  <a:lnTo>
                    <a:pt x="24" y="170"/>
                  </a:lnTo>
                  <a:lnTo>
                    <a:pt x="24" y="170"/>
                  </a:lnTo>
                  <a:lnTo>
                    <a:pt x="24" y="170"/>
                  </a:lnTo>
                  <a:lnTo>
                    <a:pt x="24" y="170"/>
                  </a:lnTo>
                  <a:lnTo>
                    <a:pt x="26" y="168"/>
                  </a:lnTo>
                  <a:lnTo>
                    <a:pt x="26" y="168"/>
                  </a:lnTo>
                  <a:lnTo>
                    <a:pt x="26" y="165"/>
                  </a:lnTo>
                  <a:lnTo>
                    <a:pt x="26" y="165"/>
                  </a:lnTo>
                  <a:lnTo>
                    <a:pt x="24" y="160"/>
                  </a:lnTo>
                  <a:lnTo>
                    <a:pt x="24" y="160"/>
                  </a:lnTo>
                  <a:lnTo>
                    <a:pt x="24" y="158"/>
                  </a:lnTo>
                  <a:lnTo>
                    <a:pt x="24" y="156"/>
                  </a:lnTo>
                  <a:lnTo>
                    <a:pt x="24" y="156"/>
                  </a:lnTo>
                  <a:lnTo>
                    <a:pt x="24" y="153"/>
                  </a:lnTo>
                  <a:lnTo>
                    <a:pt x="24" y="153"/>
                  </a:lnTo>
                  <a:lnTo>
                    <a:pt x="21" y="151"/>
                  </a:lnTo>
                  <a:lnTo>
                    <a:pt x="19" y="151"/>
                  </a:lnTo>
                  <a:lnTo>
                    <a:pt x="19" y="151"/>
                  </a:lnTo>
                  <a:lnTo>
                    <a:pt x="19" y="149"/>
                  </a:lnTo>
                  <a:lnTo>
                    <a:pt x="19" y="149"/>
                  </a:lnTo>
                  <a:lnTo>
                    <a:pt x="19" y="149"/>
                  </a:lnTo>
                  <a:lnTo>
                    <a:pt x="16" y="146"/>
                  </a:lnTo>
                  <a:lnTo>
                    <a:pt x="16" y="146"/>
                  </a:lnTo>
                  <a:lnTo>
                    <a:pt x="16" y="144"/>
                  </a:lnTo>
                  <a:lnTo>
                    <a:pt x="14" y="139"/>
                  </a:lnTo>
                  <a:lnTo>
                    <a:pt x="14" y="137"/>
                  </a:lnTo>
                  <a:lnTo>
                    <a:pt x="14" y="137"/>
                  </a:lnTo>
                  <a:lnTo>
                    <a:pt x="14" y="137"/>
                  </a:lnTo>
                  <a:lnTo>
                    <a:pt x="12" y="134"/>
                  </a:lnTo>
                  <a:lnTo>
                    <a:pt x="12" y="134"/>
                  </a:lnTo>
                  <a:lnTo>
                    <a:pt x="9" y="132"/>
                  </a:lnTo>
                  <a:lnTo>
                    <a:pt x="9" y="132"/>
                  </a:lnTo>
                  <a:lnTo>
                    <a:pt x="9" y="130"/>
                  </a:lnTo>
                  <a:lnTo>
                    <a:pt x="7" y="130"/>
                  </a:lnTo>
                  <a:lnTo>
                    <a:pt x="7" y="130"/>
                  </a:lnTo>
                  <a:lnTo>
                    <a:pt x="7" y="127"/>
                  </a:lnTo>
                  <a:lnTo>
                    <a:pt x="5" y="125"/>
                  </a:lnTo>
                  <a:lnTo>
                    <a:pt x="5" y="123"/>
                  </a:lnTo>
                  <a:lnTo>
                    <a:pt x="2" y="120"/>
                  </a:lnTo>
                  <a:lnTo>
                    <a:pt x="0" y="118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1"/>
                  </a:lnTo>
                  <a:lnTo>
                    <a:pt x="2" y="97"/>
                  </a:lnTo>
                  <a:lnTo>
                    <a:pt x="5" y="82"/>
                  </a:lnTo>
                  <a:lnTo>
                    <a:pt x="7" y="68"/>
                  </a:lnTo>
                  <a:lnTo>
                    <a:pt x="9" y="54"/>
                  </a:lnTo>
                  <a:lnTo>
                    <a:pt x="12" y="42"/>
                  </a:lnTo>
                  <a:lnTo>
                    <a:pt x="12" y="28"/>
                  </a:lnTo>
                  <a:lnTo>
                    <a:pt x="14" y="14"/>
                  </a:lnTo>
                  <a:lnTo>
                    <a:pt x="16" y="0"/>
                  </a:lnTo>
                  <a:lnTo>
                    <a:pt x="35" y="2"/>
                  </a:lnTo>
                  <a:lnTo>
                    <a:pt x="54" y="4"/>
                  </a:lnTo>
                  <a:lnTo>
                    <a:pt x="73" y="9"/>
                  </a:lnTo>
                  <a:lnTo>
                    <a:pt x="92" y="11"/>
                  </a:lnTo>
                  <a:lnTo>
                    <a:pt x="111" y="14"/>
                  </a:lnTo>
                  <a:lnTo>
                    <a:pt x="130" y="16"/>
                  </a:lnTo>
                  <a:lnTo>
                    <a:pt x="149" y="18"/>
                  </a:lnTo>
                  <a:lnTo>
                    <a:pt x="168" y="21"/>
                  </a:lnTo>
                  <a:lnTo>
                    <a:pt x="187" y="23"/>
                  </a:lnTo>
                  <a:lnTo>
                    <a:pt x="187" y="23"/>
                  </a:lnTo>
                  <a:lnTo>
                    <a:pt x="206" y="26"/>
                  </a:lnTo>
                  <a:lnTo>
                    <a:pt x="225" y="28"/>
                  </a:lnTo>
                  <a:lnTo>
                    <a:pt x="244" y="30"/>
                  </a:lnTo>
                  <a:lnTo>
                    <a:pt x="262" y="33"/>
                  </a:lnTo>
                  <a:lnTo>
                    <a:pt x="281" y="35"/>
                  </a:lnTo>
                  <a:lnTo>
                    <a:pt x="300" y="37"/>
                  </a:lnTo>
                  <a:lnTo>
                    <a:pt x="319" y="40"/>
                  </a:lnTo>
                  <a:lnTo>
                    <a:pt x="338" y="42"/>
                  </a:lnTo>
                  <a:lnTo>
                    <a:pt x="357" y="45"/>
                  </a:lnTo>
                  <a:lnTo>
                    <a:pt x="376" y="45"/>
                  </a:lnTo>
                  <a:lnTo>
                    <a:pt x="395" y="47"/>
                  </a:lnTo>
                  <a:lnTo>
                    <a:pt x="414" y="49"/>
                  </a:lnTo>
                  <a:lnTo>
                    <a:pt x="433" y="52"/>
                  </a:lnTo>
                  <a:lnTo>
                    <a:pt x="452" y="54"/>
                  </a:lnTo>
                  <a:lnTo>
                    <a:pt x="471" y="56"/>
                  </a:lnTo>
                  <a:lnTo>
                    <a:pt x="490" y="56"/>
                  </a:lnTo>
                  <a:lnTo>
                    <a:pt x="508" y="59"/>
                  </a:lnTo>
                  <a:lnTo>
                    <a:pt x="527" y="61"/>
                  </a:lnTo>
                  <a:lnTo>
                    <a:pt x="539" y="61"/>
                  </a:lnTo>
                  <a:lnTo>
                    <a:pt x="546" y="63"/>
                  </a:lnTo>
                  <a:lnTo>
                    <a:pt x="568" y="63"/>
                  </a:lnTo>
                  <a:lnTo>
                    <a:pt x="587" y="66"/>
                  </a:lnTo>
                  <a:lnTo>
                    <a:pt x="605" y="68"/>
                  </a:lnTo>
                  <a:lnTo>
                    <a:pt x="624" y="68"/>
                  </a:lnTo>
                  <a:lnTo>
                    <a:pt x="643" y="71"/>
                  </a:lnTo>
                  <a:lnTo>
                    <a:pt x="662" y="73"/>
                  </a:lnTo>
                  <a:lnTo>
                    <a:pt x="681" y="73"/>
                  </a:lnTo>
                  <a:lnTo>
                    <a:pt x="700" y="75"/>
                  </a:lnTo>
                  <a:lnTo>
                    <a:pt x="719" y="75"/>
                  </a:lnTo>
                  <a:lnTo>
                    <a:pt x="738" y="78"/>
                  </a:lnTo>
                  <a:lnTo>
                    <a:pt x="757" y="80"/>
                  </a:lnTo>
                  <a:lnTo>
                    <a:pt x="776" y="80"/>
                  </a:lnTo>
                  <a:lnTo>
                    <a:pt x="795" y="82"/>
                  </a:lnTo>
                  <a:lnTo>
                    <a:pt x="814" y="82"/>
                  </a:lnTo>
                  <a:lnTo>
                    <a:pt x="833" y="85"/>
                  </a:lnTo>
                  <a:lnTo>
                    <a:pt x="851" y="85"/>
                  </a:lnTo>
                  <a:lnTo>
                    <a:pt x="873" y="87"/>
                  </a:lnTo>
                  <a:lnTo>
                    <a:pt x="892" y="87"/>
                  </a:lnTo>
                  <a:lnTo>
                    <a:pt x="911" y="87"/>
                  </a:lnTo>
                  <a:lnTo>
                    <a:pt x="930" y="89"/>
                  </a:lnTo>
                  <a:lnTo>
                    <a:pt x="948" y="89"/>
                  </a:lnTo>
                  <a:lnTo>
                    <a:pt x="967" y="92"/>
                  </a:lnTo>
                  <a:lnTo>
                    <a:pt x="986" y="92"/>
                  </a:lnTo>
                  <a:lnTo>
                    <a:pt x="1005" y="92"/>
                  </a:lnTo>
                  <a:lnTo>
                    <a:pt x="1024" y="94"/>
                  </a:lnTo>
                  <a:lnTo>
                    <a:pt x="1043" y="94"/>
                  </a:lnTo>
                  <a:lnTo>
                    <a:pt x="1057" y="94"/>
                  </a:lnTo>
                  <a:lnTo>
                    <a:pt x="1057" y="118"/>
                  </a:lnTo>
                  <a:lnTo>
                    <a:pt x="1055" y="139"/>
                  </a:lnTo>
                  <a:lnTo>
                    <a:pt x="1055" y="163"/>
                  </a:lnTo>
                  <a:lnTo>
                    <a:pt x="1055" y="184"/>
                  </a:lnTo>
                  <a:lnTo>
                    <a:pt x="1053" y="208"/>
                  </a:lnTo>
                  <a:lnTo>
                    <a:pt x="1053" y="229"/>
                  </a:lnTo>
                  <a:lnTo>
                    <a:pt x="1053" y="253"/>
                  </a:lnTo>
                  <a:lnTo>
                    <a:pt x="1053" y="274"/>
                  </a:lnTo>
                  <a:lnTo>
                    <a:pt x="1050" y="298"/>
                  </a:lnTo>
                  <a:lnTo>
                    <a:pt x="1050" y="321"/>
                  </a:lnTo>
                  <a:lnTo>
                    <a:pt x="1050" y="343"/>
                  </a:lnTo>
                  <a:lnTo>
                    <a:pt x="1048" y="366"/>
                  </a:lnTo>
                  <a:lnTo>
                    <a:pt x="1048" y="390"/>
                  </a:lnTo>
                  <a:lnTo>
                    <a:pt x="1048" y="411"/>
                  </a:lnTo>
                  <a:lnTo>
                    <a:pt x="1045" y="435"/>
                  </a:lnTo>
                  <a:lnTo>
                    <a:pt x="1045" y="459"/>
                  </a:lnTo>
                  <a:lnTo>
                    <a:pt x="1045" y="459"/>
                  </a:lnTo>
                  <a:close/>
                </a:path>
              </a:pathLst>
            </a:custGeom>
            <a:solidFill>
              <a:schemeClr val="accent1"/>
            </a:solidFill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FA484391-57B3-4F16-BB1B-076A62BCA8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42413" y="3122196"/>
              <a:ext cx="425054" cy="735806"/>
            </a:xfrm>
            <a:custGeom>
              <a:avLst/>
              <a:gdLst>
                <a:gd name="T0" fmla="*/ 284 w 357"/>
                <a:gd name="T1" fmla="*/ 603 h 618"/>
                <a:gd name="T2" fmla="*/ 286 w 357"/>
                <a:gd name="T3" fmla="*/ 606 h 618"/>
                <a:gd name="T4" fmla="*/ 286 w 357"/>
                <a:gd name="T5" fmla="*/ 599 h 618"/>
                <a:gd name="T6" fmla="*/ 298 w 357"/>
                <a:gd name="T7" fmla="*/ 603 h 618"/>
                <a:gd name="T8" fmla="*/ 357 w 357"/>
                <a:gd name="T9" fmla="*/ 596 h 618"/>
                <a:gd name="T10" fmla="*/ 345 w 357"/>
                <a:gd name="T11" fmla="*/ 504 h 618"/>
                <a:gd name="T12" fmla="*/ 331 w 357"/>
                <a:gd name="T13" fmla="*/ 400 h 618"/>
                <a:gd name="T14" fmla="*/ 328 w 357"/>
                <a:gd name="T15" fmla="*/ 343 h 618"/>
                <a:gd name="T16" fmla="*/ 328 w 357"/>
                <a:gd name="T17" fmla="*/ 220 h 618"/>
                <a:gd name="T18" fmla="*/ 328 w 357"/>
                <a:gd name="T19" fmla="*/ 76 h 618"/>
                <a:gd name="T20" fmla="*/ 328 w 357"/>
                <a:gd name="T21" fmla="*/ 12 h 618"/>
                <a:gd name="T22" fmla="*/ 288 w 357"/>
                <a:gd name="T23" fmla="*/ 5 h 618"/>
                <a:gd name="T24" fmla="*/ 182 w 357"/>
                <a:gd name="T25" fmla="*/ 14 h 618"/>
                <a:gd name="T26" fmla="*/ 106 w 357"/>
                <a:gd name="T27" fmla="*/ 26 h 618"/>
                <a:gd name="T28" fmla="*/ 90 w 357"/>
                <a:gd name="T29" fmla="*/ 52 h 618"/>
                <a:gd name="T30" fmla="*/ 78 w 357"/>
                <a:gd name="T31" fmla="*/ 64 h 618"/>
                <a:gd name="T32" fmla="*/ 71 w 357"/>
                <a:gd name="T33" fmla="*/ 102 h 618"/>
                <a:gd name="T34" fmla="*/ 64 w 357"/>
                <a:gd name="T35" fmla="*/ 109 h 618"/>
                <a:gd name="T36" fmla="*/ 56 w 357"/>
                <a:gd name="T37" fmla="*/ 113 h 618"/>
                <a:gd name="T38" fmla="*/ 45 w 357"/>
                <a:gd name="T39" fmla="*/ 135 h 618"/>
                <a:gd name="T40" fmla="*/ 38 w 357"/>
                <a:gd name="T41" fmla="*/ 151 h 618"/>
                <a:gd name="T42" fmla="*/ 38 w 357"/>
                <a:gd name="T43" fmla="*/ 163 h 618"/>
                <a:gd name="T44" fmla="*/ 33 w 357"/>
                <a:gd name="T45" fmla="*/ 180 h 618"/>
                <a:gd name="T46" fmla="*/ 21 w 357"/>
                <a:gd name="T47" fmla="*/ 194 h 618"/>
                <a:gd name="T48" fmla="*/ 23 w 357"/>
                <a:gd name="T49" fmla="*/ 206 h 618"/>
                <a:gd name="T50" fmla="*/ 33 w 357"/>
                <a:gd name="T51" fmla="*/ 220 h 618"/>
                <a:gd name="T52" fmla="*/ 35 w 357"/>
                <a:gd name="T53" fmla="*/ 241 h 618"/>
                <a:gd name="T54" fmla="*/ 35 w 357"/>
                <a:gd name="T55" fmla="*/ 260 h 618"/>
                <a:gd name="T56" fmla="*/ 40 w 357"/>
                <a:gd name="T57" fmla="*/ 282 h 618"/>
                <a:gd name="T58" fmla="*/ 40 w 357"/>
                <a:gd name="T59" fmla="*/ 296 h 618"/>
                <a:gd name="T60" fmla="*/ 45 w 357"/>
                <a:gd name="T61" fmla="*/ 315 h 618"/>
                <a:gd name="T62" fmla="*/ 40 w 357"/>
                <a:gd name="T63" fmla="*/ 327 h 618"/>
                <a:gd name="T64" fmla="*/ 45 w 357"/>
                <a:gd name="T65" fmla="*/ 341 h 618"/>
                <a:gd name="T66" fmla="*/ 61 w 357"/>
                <a:gd name="T67" fmla="*/ 357 h 618"/>
                <a:gd name="T68" fmla="*/ 59 w 357"/>
                <a:gd name="T69" fmla="*/ 376 h 618"/>
                <a:gd name="T70" fmla="*/ 54 w 357"/>
                <a:gd name="T71" fmla="*/ 395 h 618"/>
                <a:gd name="T72" fmla="*/ 38 w 357"/>
                <a:gd name="T73" fmla="*/ 416 h 618"/>
                <a:gd name="T74" fmla="*/ 21 w 357"/>
                <a:gd name="T75" fmla="*/ 435 h 618"/>
                <a:gd name="T76" fmla="*/ 12 w 357"/>
                <a:gd name="T77" fmla="*/ 466 h 618"/>
                <a:gd name="T78" fmla="*/ 14 w 357"/>
                <a:gd name="T79" fmla="*/ 483 h 618"/>
                <a:gd name="T80" fmla="*/ 0 w 357"/>
                <a:gd name="T81" fmla="*/ 499 h 618"/>
                <a:gd name="T82" fmla="*/ 4 w 357"/>
                <a:gd name="T83" fmla="*/ 509 h 618"/>
                <a:gd name="T84" fmla="*/ 7 w 357"/>
                <a:gd name="T85" fmla="*/ 530 h 618"/>
                <a:gd name="T86" fmla="*/ 104 w 357"/>
                <a:gd name="T87" fmla="*/ 523 h 618"/>
                <a:gd name="T88" fmla="*/ 198 w 357"/>
                <a:gd name="T89" fmla="*/ 513 h 618"/>
                <a:gd name="T90" fmla="*/ 201 w 357"/>
                <a:gd name="T91" fmla="*/ 540 h 618"/>
                <a:gd name="T92" fmla="*/ 203 w 357"/>
                <a:gd name="T93" fmla="*/ 558 h 618"/>
                <a:gd name="T94" fmla="*/ 220 w 357"/>
                <a:gd name="T95" fmla="*/ 580 h 618"/>
                <a:gd name="T96" fmla="*/ 224 w 357"/>
                <a:gd name="T97" fmla="*/ 599 h 618"/>
                <a:gd name="T98" fmla="*/ 239 w 357"/>
                <a:gd name="T99" fmla="*/ 611 h 618"/>
                <a:gd name="T100" fmla="*/ 246 w 357"/>
                <a:gd name="T101" fmla="*/ 611 h 618"/>
                <a:gd name="T102" fmla="*/ 248 w 357"/>
                <a:gd name="T103" fmla="*/ 601 h 618"/>
                <a:gd name="T104" fmla="*/ 255 w 357"/>
                <a:gd name="T105" fmla="*/ 589 h 618"/>
                <a:gd name="T106" fmla="*/ 265 w 357"/>
                <a:gd name="T107" fmla="*/ 592 h 618"/>
                <a:gd name="T108" fmla="*/ 291 w 357"/>
                <a:gd name="T109" fmla="*/ 582 h 618"/>
                <a:gd name="T110" fmla="*/ 295 w 357"/>
                <a:gd name="T111" fmla="*/ 575 h 618"/>
                <a:gd name="T112" fmla="*/ 336 w 357"/>
                <a:gd name="T113" fmla="*/ 575 h 618"/>
                <a:gd name="T114" fmla="*/ 345 w 357"/>
                <a:gd name="T115" fmla="*/ 582 h 618"/>
                <a:gd name="T116" fmla="*/ 357 w 357"/>
                <a:gd name="T117" fmla="*/ 577 h 618"/>
                <a:gd name="T118" fmla="*/ 326 w 357"/>
                <a:gd name="T119" fmla="*/ 594 h 618"/>
                <a:gd name="T120" fmla="*/ 336 w 357"/>
                <a:gd name="T121" fmla="*/ 596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57" h="618">
                  <a:moveTo>
                    <a:pt x="286" y="599"/>
                  </a:moveTo>
                  <a:lnTo>
                    <a:pt x="286" y="601"/>
                  </a:lnTo>
                  <a:lnTo>
                    <a:pt x="284" y="601"/>
                  </a:lnTo>
                  <a:lnTo>
                    <a:pt x="279" y="601"/>
                  </a:lnTo>
                  <a:lnTo>
                    <a:pt x="279" y="603"/>
                  </a:lnTo>
                  <a:lnTo>
                    <a:pt x="281" y="601"/>
                  </a:lnTo>
                  <a:lnTo>
                    <a:pt x="284" y="601"/>
                  </a:lnTo>
                  <a:lnTo>
                    <a:pt x="284" y="603"/>
                  </a:lnTo>
                  <a:lnTo>
                    <a:pt x="284" y="603"/>
                  </a:lnTo>
                  <a:lnTo>
                    <a:pt x="286" y="603"/>
                  </a:lnTo>
                  <a:lnTo>
                    <a:pt x="286" y="603"/>
                  </a:lnTo>
                  <a:lnTo>
                    <a:pt x="284" y="606"/>
                  </a:lnTo>
                  <a:lnTo>
                    <a:pt x="284" y="606"/>
                  </a:lnTo>
                  <a:lnTo>
                    <a:pt x="284" y="606"/>
                  </a:lnTo>
                  <a:lnTo>
                    <a:pt x="286" y="606"/>
                  </a:lnTo>
                  <a:lnTo>
                    <a:pt x="286" y="606"/>
                  </a:lnTo>
                  <a:lnTo>
                    <a:pt x="286" y="606"/>
                  </a:lnTo>
                  <a:lnTo>
                    <a:pt x="288" y="601"/>
                  </a:lnTo>
                  <a:lnTo>
                    <a:pt x="288" y="601"/>
                  </a:lnTo>
                  <a:lnTo>
                    <a:pt x="288" y="599"/>
                  </a:lnTo>
                  <a:lnTo>
                    <a:pt x="288" y="599"/>
                  </a:lnTo>
                  <a:lnTo>
                    <a:pt x="288" y="599"/>
                  </a:lnTo>
                  <a:lnTo>
                    <a:pt x="288" y="599"/>
                  </a:lnTo>
                  <a:lnTo>
                    <a:pt x="286" y="599"/>
                  </a:lnTo>
                  <a:close/>
                  <a:moveTo>
                    <a:pt x="248" y="615"/>
                  </a:moveTo>
                  <a:lnTo>
                    <a:pt x="248" y="618"/>
                  </a:lnTo>
                  <a:lnTo>
                    <a:pt x="250" y="618"/>
                  </a:lnTo>
                  <a:lnTo>
                    <a:pt x="250" y="615"/>
                  </a:lnTo>
                  <a:lnTo>
                    <a:pt x="250" y="615"/>
                  </a:lnTo>
                  <a:lnTo>
                    <a:pt x="248" y="615"/>
                  </a:lnTo>
                  <a:close/>
                  <a:moveTo>
                    <a:pt x="298" y="603"/>
                  </a:moveTo>
                  <a:lnTo>
                    <a:pt x="298" y="603"/>
                  </a:lnTo>
                  <a:lnTo>
                    <a:pt x="300" y="601"/>
                  </a:lnTo>
                  <a:lnTo>
                    <a:pt x="302" y="601"/>
                  </a:lnTo>
                  <a:lnTo>
                    <a:pt x="300" y="601"/>
                  </a:lnTo>
                  <a:lnTo>
                    <a:pt x="298" y="603"/>
                  </a:lnTo>
                  <a:close/>
                  <a:moveTo>
                    <a:pt x="347" y="596"/>
                  </a:moveTo>
                  <a:lnTo>
                    <a:pt x="352" y="596"/>
                  </a:lnTo>
                  <a:lnTo>
                    <a:pt x="354" y="596"/>
                  </a:lnTo>
                  <a:lnTo>
                    <a:pt x="357" y="596"/>
                  </a:lnTo>
                  <a:lnTo>
                    <a:pt x="347" y="596"/>
                  </a:lnTo>
                  <a:lnTo>
                    <a:pt x="347" y="596"/>
                  </a:lnTo>
                  <a:close/>
                  <a:moveTo>
                    <a:pt x="357" y="575"/>
                  </a:moveTo>
                  <a:lnTo>
                    <a:pt x="352" y="551"/>
                  </a:lnTo>
                  <a:lnTo>
                    <a:pt x="352" y="540"/>
                  </a:lnTo>
                  <a:lnTo>
                    <a:pt x="350" y="528"/>
                  </a:lnTo>
                  <a:lnTo>
                    <a:pt x="347" y="516"/>
                  </a:lnTo>
                  <a:lnTo>
                    <a:pt x="345" y="504"/>
                  </a:lnTo>
                  <a:lnTo>
                    <a:pt x="343" y="495"/>
                  </a:lnTo>
                  <a:lnTo>
                    <a:pt x="343" y="483"/>
                  </a:lnTo>
                  <a:lnTo>
                    <a:pt x="338" y="459"/>
                  </a:lnTo>
                  <a:lnTo>
                    <a:pt x="338" y="447"/>
                  </a:lnTo>
                  <a:lnTo>
                    <a:pt x="336" y="435"/>
                  </a:lnTo>
                  <a:lnTo>
                    <a:pt x="333" y="424"/>
                  </a:lnTo>
                  <a:lnTo>
                    <a:pt x="331" y="412"/>
                  </a:lnTo>
                  <a:lnTo>
                    <a:pt x="331" y="400"/>
                  </a:lnTo>
                  <a:lnTo>
                    <a:pt x="328" y="390"/>
                  </a:lnTo>
                  <a:lnTo>
                    <a:pt x="328" y="388"/>
                  </a:lnTo>
                  <a:lnTo>
                    <a:pt x="328" y="386"/>
                  </a:lnTo>
                  <a:lnTo>
                    <a:pt x="328" y="381"/>
                  </a:lnTo>
                  <a:lnTo>
                    <a:pt x="328" y="374"/>
                  </a:lnTo>
                  <a:lnTo>
                    <a:pt x="328" y="364"/>
                  </a:lnTo>
                  <a:lnTo>
                    <a:pt x="328" y="355"/>
                  </a:lnTo>
                  <a:lnTo>
                    <a:pt x="328" y="343"/>
                  </a:lnTo>
                  <a:lnTo>
                    <a:pt x="328" y="331"/>
                  </a:lnTo>
                  <a:lnTo>
                    <a:pt x="328" y="317"/>
                  </a:lnTo>
                  <a:lnTo>
                    <a:pt x="328" y="303"/>
                  </a:lnTo>
                  <a:lnTo>
                    <a:pt x="328" y="289"/>
                  </a:lnTo>
                  <a:lnTo>
                    <a:pt x="328" y="272"/>
                  </a:lnTo>
                  <a:lnTo>
                    <a:pt x="328" y="256"/>
                  </a:lnTo>
                  <a:lnTo>
                    <a:pt x="328" y="239"/>
                  </a:lnTo>
                  <a:lnTo>
                    <a:pt x="328" y="220"/>
                  </a:lnTo>
                  <a:lnTo>
                    <a:pt x="328" y="187"/>
                  </a:lnTo>
                  <a:lnTo>
                    <a:pt x="328" y="168"/>
                  </a:lnTo>
                  <a:lnTo>
                    <a:pt x="328" y="151"/>
                  </a:lnTo>
                  <a:lnTo>
                    <a:pt x="328" y="135"/>
                  </a:lnTo>
                  <a:lnTo>
                    <a:pt x="328" y="118"/>
                  </a:lnTo>
                  <a:lnTo>
                    <a:pt x="328" y="104"/>
                  </a:lnTo>
                  <a:lnTo>
                    <a:pt x="328" y="90"/>
                  </a:lnTo>
                  <a:lnTo>
                    <a:pt x="328" y="76"/>
                  </a:lnTo>
                  <a:lnTo>
                    <a:pt x="328" y="64"/>
                  </a:lnTo>
                  <a:lnTo>
                    <a:pt x="328" y="52"/>
                  </a:lnTo>
                  <a:lnTo>
                    <a:pt x="328" y="42"/>
                  </a:lnTo>
                  <a:lnTo>
                    <a:pt x="328" y="33"/>
                  </a:lnTo>
                  <a:lnTo>
                    <a:pt x="328" y="21"/>
                  </a:lnTo>
                  <a:lnTo>
                    <a:pt x="328" y="19"/>
                  </a:lnTo>
                  <a:lnTo>
                    <a:pt x="328" y="12"/>
                  </a:lnTo>
                  <a:lnTo>
                    <a:pt x="328" y="12"/>
                  </a:lnTo>
                  <a:lnTo>
                    <a:pt x="328" y="12"/>
                  </a:lnTo>
                  <a:lnTo>
                    <a:pt x="324" y="9"/>
                  </a:lnTo>
                  <a:lnTo>
                    <a:pt x="321" y="5"/>
                  </a:lnTo>
                  <a:lnTo>
                    <a:pt x="319" y="0"/>
                  </a:lnTo>
                  <a:lnTo>
                    <a:pt x="319" y="0"/>
                  </a:lnTo>
                  <a:lnTo>
                    <a:pt x="314" y="0"/>
                  </a:lnTo>
                  <a:lnTo>
                    <a:pt x="300" y="2"/>
                  </a:lnTo>
                  <a:lnTo>
                    <a:pt x="288" y="5"/>
                  </a:lnTo>
                  <a:lnTo>
                    <a:pt x="274" y="5"/>
                  </a:lnTo>
                  <a:lnTo>
                    <a:pt x="262" y="7"/>
                  </a:lnTo>
                  <a:lnTo>
                    <a:pt x="248" y="7"/>
                  </a:lnTo>
                  <a:lnTo>
                    <a:pt x="234" y="9"/>
                  </a:lnTo>
                  <a:lnTo>
                    <a:pt x="222" y="9"/>
                  </a:lnTo>
                  <a:lnTo>
                    <a:pt x="208" y="12"/>
                  </a:lnTo>
                  <a:lnTo>
                    <a:pt x="196" y="14"/>
                  </a:lnTo>
                  <a:lnTo>
                    <a:pt x="182" y="14"/>
                  </a:lnTo>
                  <a:lnTo>
                    <a:pt x="168" y="16"/>
                  </a:lnTo>
                  <a:lnTo>
                    <a:pt x="156" y="16"/>
                  </a:lnTo>
                  <a:lnTo>
                    <a:pt x="142" y="19"/>
                  </a:lnTo>
                  <a:lnTo>
                    <a:pt x="130" y="19"/>
                  </a:lnTo>
                  <a:lnTo>
                    <a:pt x="116" y="21"/>
                  </a:lnTo>
                  <a:lnTo>
                    <a:pt x="101" y="21"/>
                  </a:lnTo>
                  <a:lnTo>
                    <a:pt x="104" y="21"/>
                  </a:lnTo>
                  <a:lnTo>
                    <a:pt x="106" y="26"/>
                  </a:lnTo>
                  <a:lnTo>
                    <a:pt x="106" y="31"/>
                  </a:lnTo>
                  <a:lnTo>
                    <a:pt x="104" y="35"/>
                  </a:lnTo>
                  <a:lnTo>
                    <a:pt x="99" y="38"/>
                  </a:lnTo>
                  <a:lnTo>
                    <a:pt x="87" y="45"/>
                  </a:lnTo>
                  <a:lnTo>
                    <a:pt x="87" y="45"/>
                  </a:lnTo>
                  <a:lnTo>
                    <a:pt x="87" y="47"/>
                  </a:lnTo>
                  <a:lnTo>
                    <a:pt x="90" y="50"/>
                  </a:lnTo>
                  <a:lnTo>
                    <a:pt x="90" y="52"/>
                  </a:lnTo>
                  <a:lnTo>
                    <a:pt x="87" y="54"/>
                  </a:lnTo>
                  <a:lnTo>
                    <a:pt x="87" y="57"/>
                  </a:lnTo>
                  <a:lnTo>
                    <a:pt x="85" y="57"/>
                  </a:lnTo>
                  <a:lnTo>
                    <a:pt x="82" y="57"/>
                  </a:lnTo>
                  <a:lnTo>
                    <a:pt x="80" y="54"/>
                  </a:lnTo>
                  <a:lnTo>
                    <a:pt x="80" y="57"/>
                  </a:lnTo>
                  <a:lnTo>
                    <a:pt x="78" y="59"/>
                  </a:lnTo>
                  <a:lnTo>
                    <a:pt x="78" y="64"/>
                  </a:lnTo>
                  <a:lnTo>
                    <a:pt x="78" y="69"/>
                  </a:lnTo>
                  <a:lnTo>
                    <a:pt x="80" y="76"/>
                  </a:lnTo>
                  <a:lnTo>
                    <a:pt x="80" y="87"/>
                  </a:lnTo>
                  <a:lnTo>
                    <a:pt x="80" y="92"/>
                  </a:lnTo>
                  <a:lnTo>
                    <a:pt x="80" y="95"/>
                  </a:lnTo>
                  <a:lnTo>
                    <a:pt x="75" y="99"/>
                  </a:lnTo>
                  <a:lnTo>
                    <a:pt x="73" y="102"/>
                  </a:lnTo>
                  <a:lnTo>
                    <a:pt x="71" y="102"/>
                  </a:lnTo>
                  <a:lnTo>
                    <a:pt x="66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1" y="102"/>
                  </a:lnTo>
                  <a:lnTo>
                    <a:pt x="61" y="104"/>
                  </a:lnTo>
                  <a:lnTo>
                    <a:pt x="61" y="104"/>
                  </a:lnTo>
                  <a:lnTo>
                    <a:pt x="64" y="106"/>
                  </a:lnTo>
                  <a:lnTo>
                    <a:pt x="64" y="109"/>
                  </a:lnTo>
                  <a:lnTo>
                    <a:pt x="64" y="109"/>
                  </a:lnTo>
                  <a:lnTo>
                    <a:pt x="64" y="111"/>
                  </a:lnTo>
                  <a:lnTo>
                    <a:pt x="64" y="113"/>
                  </a:lnTo>
                  <a:lnTo>
                    <a:pt x="61" y="113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59" y="113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6"/>
                  </a:lnTo>
                  <a:lnTo>
                    <a:pt x="54" y="125"/>
                  </a:lnTo>
                  <a:lnTo>
                    <a:pt x="52" y="125"/>
                  </a:lnTo>
                  <a:lnTo>
                    <a:pt x="52" y="128"/>
                  </a:lnTo>
                  <a:lnTo>
                    <a:pt x="45" y="130"/>
                  </a:lnTo>
                  <a:lnTo>
                    <a:pt x="45" y="132"/>
                  </a:lnTo>
                  <a:lnTo>
                    <a:pt x="45" y="135"/>
                  </a:lnTo>
                  <a:lnTo>
                    <a:pt x="52" y="137"/>
                  </a:lnTo>
                  <a:lnTo>
                    <a:pt x="54" y="142"/>
                  </a:lnTo>
                  <a:lnTo>
                    <a:pt x="52" y="144"/>
                  </a:lnTo>
                  <a:lnTo>
                    <a:pt x="49" y="147"/>
                  </a:lnTo>
                  <a:lnTo>
                    <a:pt x="49" y="147"/>
                  </a:lnTo>
                  <a:lnTo>
                    <a:pt x="47" y="147"/>
                  </a:lnTo>
                  <a:lnTo>
                    <a:pt x="45" y="147"/>
                  </a:lnTo>
                  <a:lnTo>
                    <a:pt x="38" y="151"/>
                  </a:lnTo>
                  <a:lnTo>
                    <a:pt x="33" y="154"/>
                  </a:lnTo>
                  <a:lnTo>
                    <a:pt x="33" y="154"/>
                  </a:lnTo>
                  <a:lnTo>
                    <a:pt x="33" y="156"/>
                  </a:lnTo>
                  <a:lnTo>
                    <a:pt x="33" y="156"/>
                  </a:lnTo>
                  <a:lnTo>
                    <a:pt x="35" y="156"/>
                  </a:lnTo>
                  <a:lnTo>
                    <a:pt x="38" y="158"/>
                  </a:lnTo>
                  <a:lnTo>
                    <a:pt x="38" y="161"/>
                  </a:lnTo>
                  <a:lnTo>
                    <a:pt x="38" y="163"/>
                  </a:lnTo>
                  <a:lnTo>
                    <a:pt x="35" y="166"/>
                  </a:lnTo>
                  <a:lnTo>
                    <a:pt x="38" y="170"/>
                  </a:lnTo>
                  <a:lnTo>
                    <a:pt x="38" y="173"/>
                  </a:lnTo>
                  <a:lnTo>
                    <a:pt x="38" y="175"/>
                  </a:lnTo>
                  <a:lnTo>
                    <a:pt x="38" y="177"/>
                  </a:lnTo>
                  <a:lnTo>
                    <a:pt x="38" y="177"/>
                  </a:lnTo>
                  <a:lnTo>
                    <a:pt x="33" y="180"/>
                  </a:lnTo>
                  <a:lnTo>
                    <a:pt x="33" y="180"/>
                  </a:lnTo>
                  <a:lnTo>
                    <a:pt x="33" y="180"/>
                  </a:lnTo>
                  <a:lnTo>
                    <a:pt x="30" y="182"/>
                  </a:lnTo>
                  <a:lnTo>
                    <a:pt x="28" y="182"/>
                  </a:lnTo>
                  <a:lnTo>
                    <a:pt x="28" y="184"/>
                  </a:lnTo>
                  <a:lnTo>
                    <a:pt x="26" y="189"/>
                  </a:lnTo>
                  <a:lnTo>
                    <a:pt x="23" y="192"/>
                  </a:lnTo>
                  <a:lnTo>
                    <a:pt x="21" y="192"/>
                  </a:lnTo>
                  <a:lnTo>
                    <a:pt x="21" y="194"/>
                  </a:lnTo>
                  <a:lnTo>
                    <a:pt x="23" y="196"/>
                  </a:lnTo>
                  <a:lnTo>
                    <a:pt x="28" y="196"/>
                  </a:lnTo>
                  <a:lnTo>
                    <a:pt x="30" y="199"/>
                  </a:lnTo>
                  <a:lnTo>
                    <a:pt x="30" y="201"/>
                  </a:lnTo>
                  <a:lnTo>
                    <a:pt x="30" y="203"/>
                  </a:lnTo>
                  <a:lnTo>
                    <a:pt x="28" y="206"/>
                  </a:lnTo>
                  <a:lnTo>
                    <a:pt x="26" y="206"/>
                  </a:lnTo>
                  <a:lnTo>
                    <a:pt x="23" y="206"/>
                  </a:lnTo>
                  <a:lnTo>
                    <a:pt x="21" y="208"/>
                  </a:lnTo>
                  <a:lnTo>
                    <a:pt x="21" y="211"/>
                  </a:lnTo>
                  <a:lnTo>
                    <a:pt x="23" y="211"/>
                  </a:lnTo>
                  <a:lnTo>
                    <a:pt x="26" y="213"/>
                  </a:lnTo>
                  <a:lnTo>
                    <a:pt x="28" y="213"/>
                  </a:lnTo>
                  <a:lnTo>
                    <a:pt x="30" y="215"/>
                  </a:lnTo>
                  <a:lnTo>
                    <a:pt x="33" y="218"/>
                  </a:lnTo>
                  <a:lnTo>
                    <a:pt x="33" y="220"/>
                  </a:lnTo>
                  <a:lnTo>
                    <a:pt x="35" y="222"/>
                  </a:lnTo>
                  <a:lnTo>
                    <a:pt x="35" y="227"/>
                  </a:lnTo>
                  <a:lnTo>
                    <a:pt x="33" y="229"/>
                  </a:lnTo>
                  <a:lnTo>
                    <a:pt x="30" y="234"/>
                  </a:lnTo>
                  <a:lnTo>
                    <a:pt x="30" y="237"/>
                  </a:lnTo>
                  <a:lnTo>
                    <a:pt x="30" y="239"/>
                  </a:lnTo>
                  <a:lnTo>
                    <a:pt x="33" y="239"/>
                  </a:lnTo>
                  <a:lnTo>
                    <a:pt x="35" y="241"/>
                  </a:lnTo>
                  <a:lnTo>
                    <a:pt x="38" y="241"/>
                  </a:lnTo>
                  <a:lnTo>
                    <a:pt x="38" y="244"/>
                  </a:lnTo>
                  <a:lnTo>
                    <a:pt x="38" y="251"/>
                  </a:lnTo>
                  <a:lnTo>
                    <a:pt x="40" y="253"/>
                  </a:lnTo>
                  <a:lnTo>
                    <a:pt x="40" y="256"/>
                  </a:lnTo>
                  <a:lnTo>
                    <a:pt x="40" y="258"/>
                  </a:lnTo>
                  <a:lnTo>
                    <a:pt x="38" y="260"/>
                  </a:lnTo>
                  <a:lnTo>
                    <a:pt x="35" y="260"/>
                  </a:lnTo>
                  <a:lnTo>
                    <a:pt x="35" y="260"/>
                  </a:lnTo>
                  <a:lnTo>
                    <a:pt x="33" y="263"/>
                  </a:lnTo>
                  <a:lnTo>
                    <a:pt x="35" y="274"/>
                  </a:lnTo>
                  <a:lnTo>
                    <a:pt x="35" y="279"/>
                  </a:lnTo>
                  <a:lnTo>
                    <a:pt x="35" y="282"/>
                  </a:lnTo>
                  <a:lnTo>
                    <a:pt x="38" y="282"/>
                  </a:lnTo>
                  <a:lnTo>
                    <a:pt x="38" y="282"/>
                  </a:lnTo>
                  <a:lnTo>
                    <a:pt x="40" y="282"/>
                  </a:lnTo>
                  <a:lnTo>
                    <a:pt x="42" y="282"/>
                  </a:lnTo>
                  <a:lnTo>
                    <a:pt x="42" y="284"/>
                  </a:lnTo>
                  <a:lnTo>
                    <a:pt x="45" y="286"/>
                  </a:lnTo>
                  <a:lnTo>
                    <a:pt x="45" y="289"/>
                  </a:lnTo>
                  <a:lnTo>
                    <a:pt x="42" y="291"/>
                  </a:lnTo>
                  <a:lnTo>
                    <a:pt x="42" y="293"/>
                  </a:lnTo>
                  <a:lnTo>
                    <a:pt x="40" y="293"/>
                  </a:lnTo>
                  <a:lnTo>
                    <a:pt x="40" y="296"/>
                  </a:lnTo>
                  <a:lnTo>
                    <a:pt x="38" y="300"/>
                  </a:lnTo>
                  <a:lnTo>
                    <a:pt x="38" y="305"/>
                  </a:lnTo>
                  <a:lnTo>
                    <a:pt x="38" y="308"/>
                  </a:lnTo>
                  <a:lnTo>
                    <a:pt x="40" y="308"/>
                  </a:lnTo>
                  <a:lnTo>
                    <a:pt x="45" y="310"/>
                  </a:lnTo>
                  <a:lnTo>
                    <a:pt x="47" y="310"/>
                  </a:lnTo>
                  <a:lnTo>
                    <a:pt x="47" y="312"/>
                  </a:lnTo>
                  <a:lnTo>
                    <a:pt x="45" y="315"/>
                  </a:lnTo>
                  <a:lnTo>
                    <a:pt x="45" y="315"/>
                  </a:lnTo>
                  <a:lnTo>
                    <a:pt x="40" y="317"/>
                  </a:lnTo>
                  <a:lnTo>
                    <a:pt x="38" y="317"/>
                  </a:lnTo>
                  <a:lnTo>
                    <a:pt x="38" y="319"/>
                  </a:lnTo>
                  <a:lnTo>
                    <a:pt x="38" y="322"/>
                  </a:lnTo>
                  <a:lnTo>
                    <a:pt x="38" y="324"/>
                  </a:lnTo>
                  <a:lnTo>
                    <a:pt x="40" y="327"/>
                  </a:lnTo>
                  <a:lnTo>
                    <a:pt x="40" y="327"/>
                  </a:lnTo>
                  <a:lnTo>
                    <a:pt x="42" y="329"/>
                  </a:lnTo>
                  <a:lnTo>
                    <a:pt x="45" y="329"/>
                  </a:lnTo>
                  <a:lnTo>
                    <a:pt x="45" y="331"/>
                  </a:lnTo>
                  <a:lnTo>
                    <a:pt x="47" y="331"/>
                  </a:lnTo>
                  <a:lnTo>
                    <a:pt x="45" y="334"/>
                  </a:lnTo>
                  <a:lnTo>
                    <a:pt x="45" y="336"/>
                  </a:lnTo>
                  <a:lnTo>
                    <a:pt x="45" y="336"/>
                  </a:lnTo>
                  <a:lnTo>
                    <a:pt x="45" y="341"/>
                  </a:lnTo>
                  <a:lnTo>
                    <a:pt x="47" y="343"/>
                  </a:lnTo>
                  <a:lnTo>
                    <a:pt x="47" y="345"/>
                  </a:lnTo>
                  <a:lnTo>
                    <a:pt x="52" y="348"/>
                  </a:lnTo>
                  <a:lnTo>
                    <a:pt x="54" y="348"/>
                  </a:lnTo>
                  <a:lnTo>
                    <a:pt x="56" y="350"/>
                  </a:lnTo>
                  <a:lnTo>
                    <a:pt x="59" y="355"/>
                  </a:lnTo>
                  <a:lnTo>
                    <a:pt x="59" y="355"/>
                  </a:lnTo>
                  <a:lnTo>
                    <a:pt x="61" y="357"/>
                  </a:lnTo>
                  <a:lnTo>
                    <a:pt x="64" y="357"/>
                  </a:lnTo>
                  <a:lnTo>
                    <a:pt x="66" y="357"/>
                  </a:lnTo>
                  <a:lnTo>
                    <a:pt x="68" y="360"/>
                  </a:lnTo>
                  <a:lnTo>
                    <a:pt x="68" y="362"/>
                  </a:lnTo>
                  <a:lnTo>
                    <a:pt x="66" y="362"/>
                  </a:lnTo>
                  <a:lnTo>
                    <a:pt x="66" y="362"/>
                  </a:lnTo>
                  <a:lnTo>
                    <a:pt x="64" y="367"/>
                  </a:lnTo>
                  <a:lnTo>
                    <a:pt x="59" y="376"/>
                  </a:lnTo>
                  <a:lnTo>
                    <a:pt x="56" y="383"/>
                  </a:lnTo>
                  <a:lnTo>
                    <a:pt x="52" y="383"/>
                  </a:lnTo>
                  <a:lnTo>
                    <a:pt x="49" y="383"/>
                  </a:lnTo>
                  <a:lnTo>
                    <a:pt x="49" y="386"/>
                  </a:lnTo>
                  <a:lnTo>
                    <a:pt x="49" y="386"/>
                  </a:lnTo>
                  <a:lnTo>
                    <a:pt x="49" y="386"/>
                  </a:lnTo>
                  <a:lnTo>
                    <a:pt x="54" y="390"/>
                  </a:lnTo>
                  <a:lnTo>
                    <a:pt x="54" y="395"/>
                  </a:lnTo>
                  <a:lnTo>
                    <a:pt x="52" y="400"/>
                  </a:lnTo>
                  <a:lnTo>
                    <a:pt x="49" y="402"/>
                  </a:lnTo>
                  <a:lnTo>
                    <a:pt x="45" y="405"/>
                  </a:lnTo>
                  <a:lnTo>
                    <a:pt x="45" y="405"/>
                  </a:lnTo>
                  <a:lnTo>
                    <a:pt x="45" y="405"/>
                  </a:lnTo>
                  <a:lnTo>
                    <a:pt x="42" y="409"/>
                  </a:lnTo>
                  <a:lnTo>
                    <a:pt x="42" y="409"/>
                  </a:lnTo>
                  <a:lnTo>
                    <a:pt x="38" y="416"/>
                  </a:lnTo>
                  <a:lnTo>
                    <a:pt x="35" y="416"/>
                  </a:lnTo>
                  <a:lnTo>
                    <a:pt x="33" y="419"/>
                  </a:lnTo>
                  <a:lnTo>
                    <a:pt x="30" y="419"/>
                  </a:lnTo>
                  <a:lnTo>
                    <a:pt x="28" y="421"/>
                  </a:lnTo>
                  <a:lnTo>
                    <a:pt x="26" y="424"/>
                  </a:lnTo>
                  <a:lnTo>
                    <a:pt x="26" y="426"/>
                  </a:lnTo>
                  <a:lnTo>
                    <a:pt x="23" y="431"/>
                  </a:lnTo>
                  <a:lnTo>
                    <a:pt x="21" y="435"/>
                  </a:lnTo>
                  <a:lnTo>
                    <a:pt x="21" y="438"/>
                  </a:lnTo>
                  <a:lnTo>
                    <a:pt x="21" y="440"/>
                  </a:lnTo>
                  <a:lnTo>
                    <a:pt x="21" y="452"/>
                  </a:lnTo>
                  <a:lnTo>
                    <a:pt x="21" y="454"/>
                  </a:lnTo>
                  <a:lnTo>
                    <a:pt x="21" y="457"/>
                  </a:lnTo>
                  <a:lnTo>
                    <a:pt x="21" y="457"/>
                  </a:lnTo>
                  <a:lnTo>
                    <a:pt x="14" y="464"/>
                  </a:lnTo>
                  <a:lnTo>
                    <a:pt x="12" y="466"/>
                  </a:lnTo>
                  <a:lnTo>
                    <a:pt x="12" y="473"/>
                  </a:lnTo>
                  <a:lnTo>
                    <a:pt x="12" y="473"/>
                  </a:lnTo>
                  <a:lnTo>
                    <a:pt x="14" y="473"/>
                  </a:lnTo>
                  <a:lnTo>
                    <a:pt x="14" y="478"/>
                  </a:lnTo>
                  <a:lnTo>
                    <a:pt x="16" y="478"/>
                  </a:lnTo>
                  <a:lnTo>
                    <a:pt x="16" y="480"/>
                  </a:lnTo>
                  <a:lnTo>
                    <a:pt x="14" y="480"/>
                  </a:lnTo>
                  <a:lnTo>
                    <a:pt x="14" y="483"/>
                  </a:lnTo>
                  <a:lnTo>
                    <a:pt x="14" y="490"/>
                  </a:lnTo>
                  <a:lnTo>
                    <a:pt x="14" y="492"/>
                  </a:lnTo>
                  <a:lnTo>
                    <a:pt x="12" y="495"/>
                  </a:lnTo>
                  <a:lnTo>
                    <a:pt x="9" y="495"/>
                  </a:lnTo>
                  <a:lnTo>
                    <a:pt x="4" y="495"/>
                  </a:lnTo>
                  <a:lnTo>
                    <a:pt x="2" y="495"/>
                  </a:lnTo>
                  <a:lnTo>
                    <a:pt x="0" y="497"/>
                  </a:lnTo>
                  <a:lnTo>
                    <a:pt x="0" y="499"/>
                  </a:lnTo>
                  <a:lnTo>
                    <a:pt x="2" y="502"/>
                  </a:lnTo>
                  <a:lnTo>
                    <a:pt x="4" y="502"/>
                  </a:lnTo>
                  <a:lnTo>
                    <a:pt x="4" y="504"/>
                  </a:lnTo>
                  <a:lnTo>
                    <a:pt x="4" y="504"/>
                  </a:lnTo>
                  <a:lnTo>
                    <a:pt x="4" y="506"/>
                  </a:lnTo>
                  <a:lnTo>
                    <a:pt x="4" y="506"/>
                  </a:lnTo>
                  <a:lnTo>
                    <a:pt x="4" y="506"/>
                  </a:lnTo>
                  <a:lnTo>
                    <a:pt x="4" y="509"/>
                  </a:lnTo>
                  <a:lnTo>
                    <a:pt x="4" y="511"/>
                  </a:lnTo>
                  <a:lnTo>
                    <a:pt x="4" y="511"/>
                  </a:lnTo>
                  <a:lnTo>
                    <a:pt x="4" y="516"/>
                  </a:lnTo>
                  <a:lnTo>
                    <a:pt x="9" y="518"/>
                  </a:lnTo>
                  <a:lnTo>
                    <a:pt x="9" y="523"/>
                  </a:lnTo>
                  <a:lnTo>
                    <a:pt x="2" y="530"/>
                  </a:lnTo>
                  <a:lnTo>
                    <a:pt x="2" y="530"/>
                  </a:lnTo>
                  <a:lnTo>
                    <a:pt x="7" y="530"/>
                  </a:lnTo>
                  <a:lnTo>
                    <a:pt x="9" y="530"/>
                  </a:lnTo>
                  <a:lnTo>
                    <a:pt x="16" y="530"/>
                  </a:lnTo>
                  <a:lnTo>
                    <a:pt x="26" y="528"/>
                  </a:lnTo>
                  <a:lnTo>
                    <a:pt x="38" y="528"/>
                  </a:lnTo>
                  <a:lnTo>
                    <a:pt x="52" y="525"/>
                  </a:lnTo>
                  <a:lnTo>
                    <a:pt x="68" y="525"/>
                  </a:lnTo>
                  <a:lnTo>
                    <a:pt x="85" y="523"/>
                  </a:lnTo>
                  <a:lnTo>
                    <a:pt x="104" y="523"/>
                  </a:lnTo>
                  <a:lnTo>
                    <a:pt x="120" y="521"/>
                  </a:lnTo>
                  <a:lnTo>
                    <a:pt x="137" y="518"/>
                  </a:lnTo>
                  <a:lnTo>
                    <a:pt x="153" y="518"/>
                  </a:lnTo>
                  <a:lnTo>
                    <a:pt x="168" y="516"/>
                  </a:lnTo>
                  <a:lnTo>
                    <a:pt x="179" y="516"/>
                  </a:lnTo>
                  <a:lnTo>
                    <a:pt x="189" y="513"/>
                  </a:lnTo>
                  <a:lnTo>
                    <a:pt x="196" y="513"/>
                  </a:lnTo>
                  <a:lnTo>
                    <a:pt x="198" y="513"/>
                  </a:lnTo>
                  <a:lnTo>
                    <a:pt x="203" y="513"/>
                  </a:lnTo>
                  <a:lnTo>
                    <a:pt x="205" y="513"/>
                  </a:lnTo>
                  <a:lnTo>
                    <a:pt x="208" y="513"/>
                  </a:lnTo>
                  <a:lnTo>
                    <a:pt x="208" y="518"/>
                  </a:lnTo>
                  <a:lnTo>
                    <a:pt x="205" y="523"/>
                  </a:lnTo>
                  <a:lnTo>
                    <a:pt x="203" y="528"/>
                  </a:lnTo>
                  <a:lnTo>
                    <a:pt x="203" y="535"/>
                  </a:lnTo>
                  <a:lnTo>
                    <a:pt x="201" y="540"/>
                  </a:lnTo>
                  <a:lnTo>
                    <a:pt x="201" y="542"/>
                  </a:lnTo>
                  <a:lnTo>
                    <a:pt x="201" y="544"/>
                  </a:lnTo>
                  <a:lnTo>
                    <a:pt x="198" y="549"/>
                  </a:lnTo>
                  <a:lnTo>
                    <a:pt x="198" y="551"/>
                  </a:lnTo>
                  <a:lnTo>
                    <a:pt x="198" y="554"/>
                  </a:lnTo>
                  <a:lnTo>
                    <a:pt x="201" y="556"/>
                  </a:lnTo>
                  <a:lnTo>
                    <a:pt x="201" y="556"/>
                  </a:lnTo>
                  <a:lnTo>
                    <a:pt x="203" y="558"/>
                  </a:lnTo>
                  <a:lnTo>
                    <a:pt x="201" y="561"/>
                  </a:lnTo>
                  <a:lnTo>
                    <a:pt x="205" y="568"/>
                  </a:lnTo>
                  <a:lnTo>
                    <a:pt x="205" y="568"/>
                  </a:lnTo>
                  <a:lnTo>
                    <a:pt x="210" y="570"/>
                  </a:lnTo>
                  <a:lnTo>
                    <a:pt x="213" y="570"/>
                  </a:lnTo>
                  <a:lnTo>
                    <a:pt x="213" y="575"/>
                  </a:lnTo>
                  <a:lnTo>
                    <a:pt x="217" y="577"/>
                  </a:lnTo>
                  <a:lnTo>
                    <a:pt x="220" y="580"/>
                  </a:lnTo>
                  <a:lnTo>
                    <a:pt x="220" y="580"/>
                  </a:lnTo>
                  <a:lnTo>
                    <a:pt x="220" y="582"/>
                  </a:lnTo>
                  <a:lnTo>
                    <a:pt x="220" y="584"/>
                  </a:lnTo>
                  <a:lnTo>
                    <a:pt x="220" y="584"/>
                  </a:lnTo>
                  <a:lnTo>
                    <a:pt x="220" y="587"/>
                  </a:lnTo>
                  <a:lnTo>
                    <a:pt x="224" y="592"/>
                  </a:lnTo>
                  <a:lnTo>
                    <a:pt x="224" y="594"/>
                  </a:lnTo>
                  <a:lnTo>
                    <a:pt x="224" y="599"/>
                  </a:lnTo>
                  <a:lnTo>
                    <a:pt x="227" y="601"/>
                  </a:lnTo>
                  <a:lnTo>
                    <a:pt x="231" y="608"/>
                  </a:lnTo>
                  <a:lnTo>
                    <a:pt x="234" y="611"/>
                  </a:lnTo>
                  <a:lnTo>
                    <a:pt x="234" y="611"/>
                  </a:lnTo>
                  <a:lnTo>
                    <a:pt x="236" y="611"/>
                  </a:lnTo>
                  <a:lnTo>
                    <a:pt x="239" y="611"/>
                  </a:lnTo>
                  <a:lnTo>
                    <a:pt x="239" y="611"/>
                  </a:lnTo>
                  <a:lnTo>
                    <a:pt x="239" y="611"/>
                  </a:lnTo>
                  <a:lnTo>
                    <a:pt x="239" y="611"/>
                  </a:lnTo>
                  <a:lnTo>
                    <a:pt x="241" y="611"/>
                  </a:lnTo>
                  <a:lnTo>
                    <a:pt x="241" y="611"/>
                  </a:lnTo>
                  <a:lnTo>
                    <a:pt x="243" y="611"/>
                  </a:lnTo>
                  <a:lnTo>
                    <a:pt x="243" y="608"/>
                  </a:lnTo>
                  <a:lnTo>
                    <a:pt x="246" y="611"/>
                  </a:lnTo>
                  <a:lnTo>
                    <a:pt x="246" y="611"/>
                  </a:lnTo>
                  <a:lnTo>
                    <a:pt x="246" y="611"/>
                  </a:lnTo>
                  <a:lnTo>
                    <a:pt x="246" y="611"/>
                  </a:lnTo>
                  <a:lnTo>
                    <a:pt x="248" y="611"/>
                  </a:lnTo>
                  <a:lnTo>
                    <a:pt x="248" y="611"/>
                  </a:lnTo>
                  <a:lnTo>
                    <a:pt x="248" y="608"/>
                  </a:lnTo>
                  <a:lnTo>
                    <a:pt x="248" y="606"/>
                  </a:lnTo>
                  <a:lnTo>
                    <a:pt x="250" y="603"/>
                  </a:lnTo>
                  <a:lnTo>
                    <a:pt x="250" y="603"/>
                  </a:lnTo>
                  <a:lnTo>
                    <a:pt x="248" y="601"/>
                  </a:lnTo>
                  <a:lnTo>
                    <a:pt x="258" y="594"/>
                  </a:lnTo>
                  <a:lnTo>
                    <a:pt x="260" y="594"/>
                  </a:lnTo>
                  <a:lnTo>
                    <a:pt x="260" y="592"/>
                  </a:lnTo>
                  <a:lnTo>
                    <a:pt x="260" y="589"/>
                  </a:lnTo>
                  <a:lnTo>
                    <a:pt x="258" y="589"/>
                  </a:lnTo>
                  <a:lnTo>
                    <a:pt x="255" y="589"/>
                  </a:lnTo>
                  <a:lnTo>
                    <a:pt x="255" y="589"/>
                  </a:lnTo>
                  <a:lnTo>
                    <a:pt x="255" y="589"/>
                  </a:lnTo>
                  <a:lnTo>
                    <a:pt x="255" y="587"/>
                  </a:lnTo>
                  <a:lnTo>
                    <a:pt x="258" y="587"/>
                  </a:lnTo>
                  <a:lnTo>
                    <a:pt x="258" y="584"/>
                  </a:lnTo>
                  <a:lnTo>
                    <a:pt x="260" y="584"/>
                  </a:lnTo>
                  <a:lnTo>
                    <a:pt x="265" y="587"/>
                  </a:lnTo>
                  <a:lnTo>
                    <a:pt x="267" y="589"/>
                  </a:lnTo>
                  <a:lnTo>
                    <a:pt x="265" y="589"/>
                  </a:lnTo>
                  <a:lnTo>
                    <a:pt x="265" y="592"/>
                  </a:lnTo>
                  <a:lnTo>
                    <a:pt x="265" y="592"/>
                  </a:lnTo>
                  <a:lnTo>
                    <a:pt x="267" y="592"/>
                  </a:lnTo>
                  <a:lnTo>
                    <a:pt x="267" y="592"/>
                  </a:lnTo>
                  <a:lnTo>
                    <a:pt x="274" y="589"/>
                  </a:lnTo>
                  <a:lnTo>
                    <a:pt x="281" y="587"/>
                  </a:lnTo>
                  <a:lnTo>
                    <a:pt x="288" y="584"/>
                  </a:lnTo>
                  <a:lnTo>
                    <a:pt x="291" y="582"/>
                  </a:lnTo>
                  <a:lnTo>
                    <a:pt x="291" y="582"/>
                  </a:lnTo>
                  <a:lnTo>
                    <a:pt x="295" y="580"/>
                  </a:lnTo>
                  <a:lnTo>
                    <a:pt x="295" y="580"/>
                  </a:lnTo>
                  <a:lnTo>
                    <a:pt x="302" y="580"/>
                  </a:lnTo>
                  <a:lnTo>
                    <a:pt x="305" y="580"/>
                  </a:lnTo>
                  <a:lnTo>
                    <a:pt x="307" y="577"/>
                  </a:lnTo>
                  <a:lnTo>
                    <a:pt x="293" y="577"/>
                  </a:lnTo>
                  <a:lnTo>
                    <a:pt x="293" y="575"/>
                  </a:lnTo>
                  <a:lnTo>
                    <a:pt x="295" y="575"/>
                  </a:lnTo>
                  <a:lnTo>
                    <a:pt x="298" y="575"/>
                  </a:lnTo>
                  <a:lnTo>
                    <a:pt x="300" y="573"/>
                  </a:lnTo>
                  <a:lnTo>
                    <a:pt x="310" y="575"/>
                  </a:lnTo>
                  <a:lnTo>
                    <a:pt x="321" y="582"/>
                  </a:lnTo>
                  <a:lnTo>
                    <a:pt x="324" y="582"/>
                  </a:lnTo>
                  <a:lnTo>
                    <a:pt x="328" y="582"/>
                  </a:lnTo>
                  <a:lnTo>
                    <a:pt x="333" y="580"/>
                  </a:lnTo>
                  <a:lnTo>
                    <a:pt x="336" y="575"/>
                  </a:lnTo>
                  <a:lnTo>
                    <a:pt x="336" y="575"/>
                  </a:lnTo>
                  <a:lnTo>
                    <a:pt x="336" y="577"/>
                  </a:lnTo>
                  <a:lnTo>
                    <a:pt x="338" y="577"/>
                  </a:lnTo>
                  <a:lnTo>
                    <a:pt x="340" y="580"/>
                  </a:lnTo>
                  <a:lnTo>
                    <a:pt x="340" y="582"/>
                  </a:lnTo>
                  <a:lnTo>
                    <a:pt x="343" y="582"/>
                  </a:lnTo>
                  <a:lnTo>
                    <a:pt x="343" y="582"/>
                  </a:lnTo>
                  <a:lnTo>
                    <a:pt x="345" y="582"/>
                  </a:lnTo>
                  <a:lnTo>
                    <a:pt x="347" y="582"/>
                  </a:lnTo>
                  <a:lnTo>
                    <a:pt x="350" y="582"/>
                  </a:lnTo>
                  <a:lnTo>
                    <a:pt x="352" y="582"/>
                  </a:lnTo>
                  <a:lnTo>
                    <a:pt x="352" y="582"/>
                  </a:lnTo>
                  <a:lnTo>
                    <a:pt x="352" y="580"/>
                  </a:lnTo>
                  <a:lnTo>
                    <a:pt x="354" y="580"/>
                  </a:lnTo>
                  <a:lnTo>
                    <a:pt x="354" y="580"/>
                  </a:lnTo>
                  <a:lnTo>
                    <a:pt x="357" y="577"/>
                  </a:lnTo>
                  <a:lnTo>
                    <a:pt x="357" y="577"/>
                  </a:lnTo>
                  <a:lnTo>
                    <a:pt x="357" y="575"/>
                  </a:lnTo>
                  <a:lnTo>
                    <a:pt x="357" y="575"/>
                  </a:lnTo>
                  <a:lnTo>
                    <a:pt x="357" y="575"/>
                  </a:lnTo>
                  <a:close/>
                  <a:moveTo>
                    <a:pt x="336" y="596"/>
                  </a:moveTo>
                  <a:lnTo>
                    <a:pt x="333" y="596"/>
                  </a:lnTo>
                  <a:lnTo>
                    <a:pt x="331" y="594"/>
                  </a:lnTo>
                  <a:lnTo>
                    <a:pt x="326" y="594"/>
                  </a:lnTo>
                  <a:lnTo>
                    <a:pt x="324" y="594"/>
                  </a:lnTo>
                  <a:lnTo>
                    <a:pt x="321" y="596"/>
                  </a:lnTo>
                  <a:lnTo>
                    <a:pt x="321" y="596"/>
                  </a:lnTo>
                  <a:lnTo>
                    <a:pt x="343" y="596"/>
                  </a:lnTo>
                  <a:lnTo>
                    <a:pt x="343" y="596"/>
                  </a:lnTo>
                  <a:lnTo>
                    <a:pt x="345" y="596"/>
                  </a:lnTo>
                  <a:lnTo>
                    <a:pt x="343" y="596"/>
                  </a:lnTo>
                  <a:lnTo>
                    <a:pt x="336" y="596"/>
                  </a:lnTo>
                  <a:close/>
                  <a:moveTo>
                    <a:pt x="307" y="599"/>
                  </a:moveTo>
                  <a:lnTo>
                    <a:pt x="305" y="599"/>
                  </a:lnTo>
                  <a:lnTo>
                    <a:pt x="305" y="601"/>
                  </a:lnTo>
                  <a:lnTo>
                    <a:pt x="305" y="599"/>
                  </a:lnTo>
                  <a:lnTo>
                    <a:pt x="307" y="599"/>
                  </a:lnTo>
                  <a:lnTo>
                    <a:pt x="307" y="599"/>
                  </a:lnTo>
                  <a:lnTo>
                    <a:pt x="307" y="599"/>
                  </a:lnTo>
                  <a:close/>
                </a:path>
              </a:pathLst>
            </a:custGeom>
            <a:grpFill/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A067BA2C-900C-493D-8ADF-0C31995F3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7341" y="2332812"/>
              <a:ext cx="814388" cy="670322"/>
            </a:xfrm>
            <a:custGeom>
              <a:avLst/>
              <a:gdLst>
                <a:gd name="T0" fmla="*/ 416 w 684"/>
                <a:gd name="T1" fmla="*/ 76 h 563"/>
                <a:gd name="T2" fmla="*/ 421 w 684"/>
                <a:gd name="T3" fmla="*/ 92 h 563"/>
                <a:gd name="T4" fmla="*/ 433 w 684"/>
                <a:gd name="T5" fmla="*/ 111 h 563"/>
                <a:gd name="T6" fmla="*/ 492 w 684"/>
                <a:gd name="T7" fmla="*/ 159 h 563"/>
                <a:gd name="T8" fmla="*/ 502 w 684"/>
                <a:gd name="T9" fmla="*/ 180 h 563"/>
                <a:gd name="T10" fmla="*/ 509 w 684"/>
                <a:gd name="T11" fmla="*/ 201 h 563"/>
                <a:gd name="T12" fmla="*/ 539 w 684"/>
                <a:gd name="T13" fmla="*/ 197 h 563"/>
                <a:gd name="T14" fmla="*/ 556 w 684"/>
                <a:gd name="T15" fmla="*/ 220 h 563"/>
                <a:gd name="T16" fmla="*/ 542 w 684"/>
                <a:gd name="T17" fmla="*/ 277 h 563"/>
                <a:gd name="T18" fmla="*/ 556 w 684"/>
                <a:gd name="T19" fmla="*/ 296 h 563"/>
                <a:gd name="T20" fmla="*/ 582 w 684"/>
                <a:gd name="T21" fmla="*/ 315 h 563"/>
                <a:gd name="T22" fmla="*/ 615 w 684"/>
                <a:gd name="T23" fmla="*/ 332 h 563"/>
                <a:gd name="T24" fmla="*/ 634 w 684"/>
                <a:gd name="T25" fmla="*/ 355 h 563"/>
                <a:gd name="T26" fmla="*/ 641 w 684"/>
                <a:gd name="T27" fmla="*/ 388 h 563"/>
                <a:gd name="T28" fmla="*/ 646 w 684"/>
                <a:gd name="T29" fmla="*/ 405 h 563"/>
                <a:gd name="T30" fmla="*/ 667 w 684"/>
                <a:gd name="T31" fmla="*/ 426 h 563"/>
                <a:gd name="T32" fmla="*/ 667 w 684"/>
                <a:gd name="T33" fmla="*/ 417 h 563"/>
                <a:gd name="T34" fmla="*/ 674 w 684"/>
                <a:gd name="T35" fmla="*/ 429 h 563"/>
                <a:gd name="T36" fmla="*/ 684 w 684"/>
                <a:gd name="T37" fmla="*/ 440 h 563"/>
                <a:gd name="T38" fmla="*/ 679 w 684"/>
                <a:gd name="T39" fmla="*/ 469 h 563"/>
                <a:gd name="T40" fmla="*/ 660 w 684"/>
                <a:gd name="T41" fmla="*/ 474 h 563"/>
                <a:gd name="T42" fmla="*/ 653 w 684"/>
                <a:gd name="T43" fmla="*/ 497 h 563"/>
                <a:gd name="T44" fmla="*/ 641 w 684"/>
                <a:gd name="T45" fmla="*/ 490 h 563"/>
                <a:gd name="T46" fmla="*/ 648 w 684"/>
                <a:gd name="T47" fmla="*/ 509 h 563"/>
                <a:gd name="T48" fmla="*/ 646 w 684"/>
                <a:gd name="T49" fmla="*/ 519 h 563"/>
                <a:gd name="T50" fmla="*/ 641 w 684"/>
                <a:gd name="T51" fmla="*/ 540 h 563"/>
                <a:gd name="T52" fmla="*/ 632 w 684"/>
                <a:gd name="T53" fmla="*/ 556 h 563"/>
                <a:gd name="T54" fmla="*/ 568 w 684"/>
                <a:gd name="T55" fmla="*/ 561 h 563"/>
                <a:gd name="T56" fmla="*/ 575 w 684"/>
                <a:gd name="T57" fmla="*/ 545 h 563"/>
                <a:gd name="T58" fmla="*/ 580 w 684"/>
                <a:gd name="T59" fmla="*/ 540 h 563"/>
                <a:gd name="T60" fmla="*/ 589 w 684"/>
                <a:gd name="T61" fmla="*/ 533 h 563"/>
                <a:gd name="T62" fmla="*/ 594 w 684"/>
                <a:gd name="T63" fmla="*/ 526 h 563"/>
                <a:gd name="T64" fmla="*/ 594 w 684"/>
                <a:gd name="T65" fmla="*/ 519 h 563"/>
                <a:gd name="T66" fmla="*/ 594 w 684"/>
                <a:gd name="T67" fmla="*/ 509 h 563"/>
                <a:gd name="T68" fmla="*/ 587 w 684"/>
                <a:gd name="T69" fmla="*/ 502 h 563"/>
                <a:gd name="T70" fmla="*/ 577 w 684"/>
                <a:gd name="T71" fmla="*/ 497 h 563"/>
                <a:gd name="T72" fmla="*/ 329 w 684"/>
                <a:gd name="T73" fmla="*/ 516 h 563"/>
                <a:gd name="T74" fmla="*/ 135 w 684"/>
                <a:gd name="T75" fmla="*/ 497 h 563"/>
                <a:gd name="T76" fmla="*/ 128 w 684"/>
                <a:gd name="T77" fmla="*/ 355 h 563"/>
                <a:gd name="T78" fmla="*/ 121 w 684"/>
                <a:gd name="T79" fmla="*/ 213 h 563"/>
                <a:gd name="T80" fmla="*/ 118 w 684"/>
                <a:gd name="T81" fmla="*/ 199 h 563"/>
                <a:gd name="T82" fmla="*/ 107 w 684"/>
                <a:gd name="T83" fmla="*/ 197 h 563"/>
                <a:gd name="T84" fmla="*/ 90 w 684"/>
                <a:gd name="T85" fmla="*/ 175 h 563"/>
                <a:gd name="T86" fmla="*/ 78 w 684"/>
                <a:gd name="T87" fmla="*/ 163 h 563"/>
                <a:gd name="T88" fmla="*/ 73 w 684"/>
                <a:gd name="T89" fmla="*/ 149 h 563"/>
                <a:gd name="T90" fmla="*/ 81 w 684"/>
                <a:gd name="T91" fmla="*/ 135 h 563"/>
                <a:gd name="T92" fmla="*/ 90 w 684"/>
                <a:gd name="T93" fmla="*/ 126 h 563"/>
                <a:gd name="T94" fmla="*/ 83 w 684"/>
                <a:gd name="T95" fmla="*/ 111 h 563"/>
                <a:gd name="T96" fmla="*/ 69 w 684"/>
                <a:gd name="T97" fmla="*/ 114 h 563"/>
                <a:gd name="T98" fmla="*/ 57 w 684"/>
                <a:gd name="T99" fmla="*/ 107 h 563"/>
                <a:gd name="T100" fmla="*/ 38 w 684"/>
                <a:gd name="T101" fmla="*/ 95 h 563"/>
                <a:gd name="T102" fmla="*/ 33 w 684"/>
                <a:gd name="T103" fmla="*/ 78 h 563"/>
                <a:gd name="T104" fmla="*/ 21 w 684"/>
                <a:gd name="T105" fmla="*/ 64 h 563"/>
                <a:gd name="T106" fmla="*/ 14 w 684"/>
                <a:gd name="T107" fmla="*/ 57 h 563"/>
                <a:gd name="T108" fmla="*/ 10 w 684"/>
                <a:gd name="T109" fmla="*/ 43 h 563"/>
                <a:gd name="T110" fmla="*/ 0 w 684"/>
                <a:gd name="T111" fmla="*/ 29 h 563"/>
                <a:gd name="T112" fmla="*/ 0 w 684"/>
                <a:gd name="T113" fmla="*/ 26 h 563"/>
                <a:gd name="T114" fmla="*/ 24 w 684"/>
                <a:gd name="T115" fmla="*/ 24 h 563"/>
                <a:gd name="T116" fmla="*/ 234 w 684"/>
                <a:gd name="T117" fmla="*/ 12 h 563"/>
                <a:gd name="T118" fmla="*/ 388 w 684"/>
                <a:gd name="T119" fmla="*/ 3 h 563"/>
                <a:gd name="T120" fmla="*/ 395 w 684"/>
                <a:gd name="T121" fmla="*/ 10 h 563"/>
                <a:gd name="T122" fmla="*/ 402 w 684"/>
                <a:gd name="T123" fmla="*/ 17 h 563"/>
                <a:gd name="T124" fmla="*/ 407 w 684"/>
                <a:gd name="T125" fmla="*/ 21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84" h="563">
                  <a:moveTo>
                    <a:pt x="419" y="29"/>
                  </a:moveTo>
                  <a:lnTo>
                    <a:pt x="419" y="29"/>
                  </a:lnTo>
                  <a:lnTo>
                    <a:pt x="414" y="31"/>
                  </a:lnTo>
                  <a:lnTo>
                    <a:pt x="414" y="38"/>
                  </a:lnTo>
                  <a:lnTo>
                    <a:pt x="412" y="45"/>
                  </a:lnTo>
                  <a:lnTo>
                    <a:pt x="412" y="50"/>
                  </a:lnTo>
                  <a:lnTo>
                    <a:pt x="412" y="55"/>
                  </a:lnTo>
                  <a:lnTo>
                    <a:pt x="416" y="76"/>
                  </a:lnTo>
                  <a:lnTo>
                    <a:pt x="416" y="76"/>
                  </a:lnTo>
                  <a:lnTo>
                    <a:pt x="419" y="78"/>
                  </a:lnTo>
                  <a:lnTo>
                    <a:pt x="421" y="81"/>
                  </a:lnTo>
                  <a:lnTo>
                    <a:pt x="421" y="81"/>
                  </a:lnTo>
                  <a:lnTo>
                    <a:pt x="421" y="83"/>
                  </a:lnTo>
                  <a:lnTo>
                    <a:pt x="421" y="83"/>
                  </a:lnTo>
                  <a:lnTo>
                    <a:pt x="421" y="85"/>
                  </a:lnTo>
                  <a:lnTo>
                    <a:pt x="421" y="88"/>
                  </a:lnTo>
                  <a:lnTo>
                    <a:pt x="421" y="90"/>
                  </a:lnTo>
                  <a:lnTo>
                    <a:pt x="421" y="92"/>
                  </a:lnTo>
                  <a:lnTo>
                    <a:pt x="424" y="92"/>
                  </a:lnTo>
                  <a:lnTo>
                    <a:pt x="424" y="95"/>
                  </a:lnTo>
                  <a:lnTo>
                    <a:pt x="424" y="97"/>
                  </a:lnTo>
                  <a:lnTo>
                    <a:pt x="428" y="97"/>
                  </a:lnTo>
                  <a:lnTo>
                    <a:pt x="428" y="100"/>
                  </a:lnTo>
                  <a:lnTo>
                    <a:pt x="428" y="102"/>
                  </a:lnTo>
                  <a:lnTo>
                    <a:pt x="428" y="104"/>
                  </a:lnTo>
                  <a:lnTo>
                    <a:pt x="431" y="107"/>
                  </a:lnTo>
                  <a:lnTo>
                    <a:pt x="433" y="111"/>
                  </a:lnTo>
                  <a:lnTo>
                    <a:pt x="459" y="130"/>
                  </a:lnTo>
                  <a:lnTo>
                    <a:pt x="461" y="133"/>
                  </a:lnTo>
                  <a:lnTo>
                    <a:pt x="461" y="135"/>
                  </a:lnTo>
                  <a:lnTo>
                    <a:pt x="461" y="137"/>
                  </a:lnTo>
                  <a:lnTo>
                    <a:pt x="464" y="140"/>
                  </a:lnTo>
                  <a:lnTo>
                    <a:pt x="464" y="140"/>
                  </a:lnTo>
                  <a:lnTo>
                    <a:pt x="487" y="154"/>
                  </a:lnTo>
                  <a:lnTo>
                    <a:pt x="490" y="156"/>
                  </a:lnTo>
                  <a:lnTo>
                    <a:pt x="492" y="159"/>
                  </a:lnTo>
                  <a:lnTo>
                    <a:pt x="497" y="163"/>
                  </a:lnTo>
                  <a:lnTo>
                    <a:pt x="497" y="166"/>
                  </a:lnTo>
                  <a:lnTo>
                    <a:pt x="499" y="168"/>
                  </a:lnTo>
                  <a:lnTo>
                    <a:pt x="499" y="171"/>
                  </a:lnTo>
                  <a:lnTo>
                    <a:pt x="499" y="173"/>
                  </a:lnTo>
                  <a:lnTo>
                    <a:pt x="499" y="175"/>
                  </a:lnTo>
                  <a:lnTo>
                    <a:pt x="499" y="178"/>
                  </a:lnTo>
                  <a:lnTo>
                    <a:pt x="502" y="180"/>
                  </a:lnTo>
                  <a:lnTo>
                    <a:pt x="502" y="180"/>
                  </a:lnTo>
                  <a:lnTo>
                    <a:pt x="502" y="182"/>
                  </a:lnTo>
                  <a:lnTo>
                    <a:pt x="502" y="182"/>
                  </a:lnTo>
                  <a:lnTo>
                    <a:pt x="502" y="185"/>
                  </a:lnTo>
                  <a:lnTo>
                    <a:pt x="502" y="187"/>
                  </a:lnTo>
                  <a:lnTo>
                    <a:pt x="502" y="187"/>
                  </a:lnTo>
                  <a:lnTo>
                    <a:pt x="504" y="190"/>
                  </a:lnTo>
                  <a:lnTo>
                    <a:pt x="504" y="192"/>
                  </a:lnTo>
                  <a:lnTo>
                    <a:pt x="504" y="194"/>
                  </a:lnTo>
                  <a:lnTo>
                    <a:pt x="509" y="201"/>
                  </a:lnTo>
                  <a:lnTo>
                    <a:pt x="511" y="206"/>
                  </a:lnTo>
                  <a:lnTo>
                    <a:pt x="516" y="206"/>
                  </a:lnTo>
                  <a:lnTo>
                    <a:pt x="521" y="204"/>
                  </a:lnTo>
                  <a:lnTo>
                    <a:pt x="525" y="197"/>
                  </a:lnTo>
                  <a:lnTo>
                    <a:pt x="530" y="194"/>
                  </a:lnTo>
                  <a:lnTo>
                    <a:pt x="532" y="194"/>
                  </a:lnTo>
                  <a:lnTo>
                    <a:pt x="535" y="197"/>
                  </a:lnTo>
                  <a:lnTo>
                    <a:pt x="537" y="197"/>
                  </a:lnTo>
                  <a:lnTo>
                    <a:pt x="539" y="197"/>
                  </a:lnTo>
                  <a:lnTo>
                    <a:pt x="544" y="199"/>
                  </a:lnTo>
                  <a:lnTo>
                    <a:pt x="556" y="204"/>
                  </a:lnTo>
                  <a:lnTo>
                    <a:pt x="558" y="206"/>
                  </a:lnTo>
                  <a:lnTo>
                    <a:pt x="561" y="208"/>
                  </a:lnTo>
                  <a:lnTo>
                    <a:pt x="561" y="211"/>
                  </a:lnTo>
                  <a:lnTo>
                    <a:pt x="558" y="216"/>
                  </a:lnTo>
                  <a:lnTo>
                    <a:pt x="558" y="218"/>
                  </a:lnTo>
                  <a:lnTo>
                    <a:pt x="556" y="218"/>
                  </a:lnTo>
                  <a:lnTo>
                    <a:pt x="556" y="220"/>
                  </a:lnTo>
                  <a:lnTo>
                    <a:pt x="556" y="223"/>
                  </a:lnTo>
                  <a:lnTo>
                    <a:pt x="556" y="227"/>
                  </a:lnTo>
                  <a:lnTo>
                    <a:pt x="556" y="234"/>
                  </a:lnTo>
                  <a:lnTo>
                    <a:pt x="556" y="237"/>
                  </a:lnTo>
                  <a:lnTo>
                    <a:pt x="551" y="246"/>
                  </a:lnTo>
                  <a:lnTo>
                    <a:pt x="547" y="261"/>
                  </a:lnTo>
                  <a:lnTo>
                    <a:pt x="544" y="268"/>
                  </a:lnTo>
                  <a:lnTo>
                    <a:pt x="542" y="272"/>
                  </a:lnTo>
                  <a:lnTo>
                    <a:pt x="542" y="277"/>
                  </a:lnTo>
                  <a:lnTo>
                    <a:pt x="544" y="282"/>
                  </a:lnTo>
                  <a:lnTo>
                    <a:pt x="544" y="284"/>
                  </a:lnTo>
                  <a:lnTo>
                    <a:pt x="544" y="287"/>
                  </a:lnTo>
                  <a:lnTo>
                    <a:pt x="547" y="287"/>
                  </a:lnTo>
                  <a:lnTo>
                    <a:pt x="547" y="289"/>
                  </a:lnTo>
                  <a:lnTo>
                    <a:pt x="551" y="291"/>
                  </a:lnTo>
                  <a:lnTo>
                    <a:pt x="554" y="294"/>
                  </a:lnTo>
                  <a:lnTo>
                    <a:pt x="556" y="296"/>
                  </a:lnTo>
                  <a:lnTo>
                    <a:pt x="556" y="296"/>
                  </a:lnTo>
                  <a:lnTo>
                    <a:pt x="558" y="298"/>
                  </a:lnTo>
                  <a:lnTo>
                    <a:pt x="558" y="301"/>
                  </a:lnTo>
                  <a:lnTo>
                    <a:pt x="563" y="301"/>
                  </a:lnTo>
                  <a:lnTo>
                    <a:pt x="565" y="303"/>
                  </a:lnTo>
                  <a:lnTo>
                    <a:pt x="568" y="308"/>
                  </a:lnTo>
                  <a:lnTo>
                    <a:pt x="573" y="310"/>
                  </a:lnTo>
                  <a:lnTo>
                    <a:pt x="575" y="310"/>
                  </a:lnTo>
                  <a:lnTo>
                    <a:pt x="582" y="315"/>
                  </a:lnTo>
                  <a:lnTo>
                    <a:pt x="582" y="315"/>
                  </a:lnTo>
                  <a:lnTo>
                    <a:pt x="587" y="315"/>
                  </a:lnTo>
                  <a:lnTo>
                    <a:pt x="587" y="315"/>
                  </a:lnTo>
                  <a:lnTo>
                    <a:pt x="591" y="315"/>
                  </a:lnTo>
                  <a:lnTo>
                    <a:pt x="594" y="317"/>
                  </a:lnTo>
                  <a:lnTo>
                    <a:pt x="601" y="322"/>
                  </a:lnTo>
                  <a:lnTo>
                    <a:pt x="603" y="324"/>
                  </a:lnTo>
                  <a:lnTo>
                    <a:pt x="610" y="327"/>
                  </a:lnTo>
                  <a:lnTo>
                    <a:pt x="613" y="329"/>
                  </a:lnTo>
                  <a:lnTo>
                    <a:pt x="615" y="332"/>
                  </a:lnTo>
                  <a:lnTo>
                    <a:pt x="618" y="339"/>
                  </a:lnTo>
                  <a:lnTo>
                    <a:pt x="620" y="341"/>
                  </a:lnTo>
                  <a:lnTo>
                    <a:pt x="632" y="343"/>
                  </a:lnTo>
                  <a:lnTo>
                    <a:pt x="634" y="346"/>
                  </a:lnTo>
                  <a:lnTo>
                    <a:pt x="634" y="348"/>
                  </a:lnTo>
                  <a:lnTo>
                    <a:pt x="634" y="348"/>
                  </a:lnTo>
                  <a:lnTo>
                    <a:pt x="634" y="350"/>
                  </a:lnTo>
                  <a:lnTo>
                    <a:pt x="634" y="353"/>
                  </a:lnTo>
                  <a:lnTo>
                    <a:pt x="634" y="355"/>
                  </a:lnTo>
                  <a:lnTo>
                    <a:pt x="634" y="358"/>
                  </a:lnTo>
                  <a:lnTo>
                    <a:pt x="634" y="360"/>
                  </a:lnTo>
                  <a:lnTo>
                    <a:pt x="634" y="362"/>
                  </a:lnTo>
                  <a:lnTo>
                    <a:pt x="639" y="367"/>
                  </a:lnTo>
                  <a:lnTo>
                    <a:pt x="641" y="369"/>
                  </a:lnTo>
                  <a:lnTo>
                    <a:pt x="644" y="374"/>
                  </a:lnTo>
                  <a:lnTo>
                    <a:pt x="646" y="379"/>
                  </a:lnTo>
                  <a:lnTo>
                    <a:pt x="644" y="384"/>
                  </a:lnTo>
                  <a:lnTo>
                    <a:pt x="641" y="388"/>
                  </a:lnTo>
                  <a:lnTo>
                    <a:pt x="639" y="391"/>
                  </a:lnTo>
                  <a:lnTo>
                    <a:pt x="639" y="395"/>
                  </a:lnTo>
                  <a:lnTo>
                    <a:pt x="639" y="398"/>
                  </a:lnTo>
                  <a:lnTo>
                    <a:pt x="641" y="398"/>
                  </a:lnTo>
                  <a:lnTo>
                    <a:pt x="641" y="398"/>
                  </a:lnTo>
                  <a:lnTo>
                    <a:pt x="644" y="398"/>
                  </a:lnTo>
                  <a:lnTo>
                    <a:pt x="644" y="400"/>
                  </a:lnTo>
                  <a:lnTo>
                    <a:pt x="644" y="403"/>
                  </a:lnTo>
                  <a:lnTo>
                    <a:pt x="646" y="405"/>
                  </a:lnTo>
                  <a:lnTo>
                    <a:pt x="648" y="407"/>
                  </a:lnTo>
                  <a:lnTo>
                    <a:pt x="653" y="414"/>
                  </a:lnTo>
                  <a:lnTo>
                    <a:pt x="653" y="417"/>
                  </a:lnTo>
                  <a:lnTo>
                    <a:pt x="653" y="421"/>
                  </a:lnTo>
                  <a:lnTo>
                    <a:pt x="655" y="421"/>
                  </a:lnTo>
                  <a:lnTo>
                    <a:pt x="660" y="426"/>
                  </a:lnTo>
                  <a:lnTo>
                    <a:pt x="665" y="426"/>
                  </a:lnTo>
                  <a:lnTo>
                    <a:pt x="667" y="426"/>
                  </a:lnTo>
                  <a:lnTo>
                    <a:pt x="667" y="426"/>
                  </a:lnTo>
                  <a:lnTo>
                    <a:pt x="667" y="424"/>
                  </a:lnTo>
                  <a:lnTo>
                    <a:pt x="665" y="424"/>
                  </a:lnTo>
                  <a:lnTo>
                    <a:pt x="665" y="421"/>
                  </a:lnTo>
                  <a:lnTo>
                    <a:pt x="662" y="421"/>
                  </a:lnTo>
                  <a:lnTo>
                    <a:pt x="662" y="419"/>
                  </a:lnTo>
                  <a:lnTo>
                    <a:pt x="662" y="417"/>
                  </a:lnTo>
                  <a:lnTo>
                    <a:pt x="665" y="417"/>
                  </a:lnTo>
                  <a:lnTo>
                    <a:pt x="667" y="417"/>
                  </a:lnTo>
                  <a:lnTo>
                    <a:pt x="667" y="417"/>
                  </a:lnTo>
                  <a:lnTo>
                    <a:pt x="667" y="419"/>
                  </a:lnTo>
                  <a:lnTo>
                    <a:pt x="670" y="421"/>
                  </a:lnTo>
                  <a:lnTo>
                    <a:pt x="670" y="421"/>
                  </a:lnTo>
                  <a:lnTo>
                    <a:pt x="672" y="424"/>
                  </a:lnTo>
                  <a:lnTo>
                    <a:pt x="672" y="424"/>
                  </a:lnTo>
                  <a:lnTo>
                    <a:pt x="674" y="426"/>
                  </a:lnTo>
                  <a:lnTo>
                    <a:pt x="674" y="426"/>
                  </a:lnTo>
                  <a:lnTo>
                    <a:pt x="674" y="429"/>
                  </a:lnTo>
                  <a:lnTo>
                    <a:pt x="674" y="429"/>
                  </a:lnTo>
                  <a:lnTo>
                    <a:pt x="677" y="429"/>
                  </a:lnTo>
                  <a:lnTo>
                    <a:pt x="677" y="429"/>
                  </a:lnTo>
                  <a:lnTo>
                    <a:pt x="679" y="429"/>
                  </a:lnTo>
                  <a:lnTo>
                    <a:pt x="679" y="429"/>
                  </a:lnTo>
                  <a:lnTo>
                    <a:pt x="681" y="429"/>
                  </a:lnTo>
                  <a:lnTo>
                    <a:pt x="681" y="431"/>
                  </a:lnTo>
                  <a:lnTo>
                    <a:pt x="681" y="436"/>
                  </a:lnTo>
                  <a:lnTo>
                    <a:pt x="684" y="440"/>
                  </a:lnTo>
                  <a:lnTo>
                    <a:pt x="684" y="440"/>
                  </a:lnTo>
                  <a:lnTo>
                    <a:pt x="681" y="443"/>
                  </a:lnTo>
                  <a:lnTo>
                    <a:pt x="681" y="443"/>
                  </a:lnTo>
                  <a:lnTo>
                    <a:pt x="681" y="445"/>
                  </a:lnTo>
                  <a:lnTo>
                    <a:pt x="681" y="445"/>
                  </a:lnTo>
                  <a:lnTo>
                    <a:pt x="681" y="448"/>
                  </a:lnTo>
                  <a:lnTo>
                    <a:pt x="684" y="452"/>
                  </a:lnTo>
                  <a:lnTo>
                    <a:pt x="684" y="455"/>
                  </a:lnTo>
                  <a:lnTo>
                    <a:pt x="684" y="459"/>
                  </a:lnTo>
                  <a:lnTo>
                    <a:pt x="679" y="469"/>
                  </a:lnTo>
                  <a:lnTo>
                    <a:pt x="679" y="476"/>
                  </a:lnTo>
                  <a:lnTo>
                    <a:pt x="677" y="478"/>
                  </a:lnTo>
                  <a:lnTo>
                    <a:pt x="674" y="481"/>
                  </a:lnTo>
                  <a:lnTo>
                    <a:pt x="670" y="478"/>
                  </a:lnTo>
                  <a:lnTo>
                    <a:pt x="667" y="478"/>
                  </a:lnTo>
                  <a:lnTo>
                    <a:pt x="665" y="474"/>
                  </a:lnTo>
                  <a:lnTo>
                    <a:pt x="662" y="474"/>
                  </a:lnTo>
                  <a:lnTo>
                    <a:pt x="660" y="474"/>
                  </a:lnTo>
                  <a:lnTo>
                    <a:pt x="660" y="474"/>
                  </a:lnTo>
                  <a:lnTo>
                    <a:pt x="660" y="476"/>
                  </a:lnTo>
                  <a:lnTo>
                    <a:pt x="658" y="481"/>
                  </a:lnTo>
                  <a:lnTo>
                    <a:pt x="658" y="483"/>
                  </a:lnTo>
                  <a:lnTo>
                    <a:pt x="658" y="490"/>
                  </a:lnTo>
                  <a:lnTo>
                    <a:pt x="658" y="490"/>
                  </a:lnTo>
                  <a:lnTo>
                    <a:pt x="658" y="492"/>
                  </a:lnTo>
                  <a:lnTo>
                    <a:pt x="655" y="495"/>
                  </a:lnTo>
                  <a:lnTo>
                    <a:pt x="653" y="495"/>
                  </a:lnTo>
                  <a:lnTo>
                    <a:pt x="653" y="497"/>
                  </a:lnTo>
                  <a:lnTo>
                    <a:pt x="651" y="497"/>
                  </a:lnTo>
                  <a:lnTo>
                    <a:pt x="648" y="495"/>
                  </a:lnTo>
                  <a:lnTo>
                    <a:pt x="651" y="492"/>
                  </a:lnTo>
                  <a:lnTo>
                    <a:pt x="651" y="490"/>
                  </a:lnTo>
                  <a:lnTo>
                    <a:pt x="651" y="490"/>
                  </a:lnTo>
                  <a:lnTo>
                    <a:pt x="648" y="485"/>
                  </a:lnTo>
                  <a:lnTo>
                    <a:pt x="646" y="483"/>
                  </a:lnTo>
                  <a:lnTo>
                    <a:pt x="641" y="485"/>
                  </a:lnTo>
                  <a:lnTo>
                    <a:pt x="641" y="490"/>
                  </a:lnTo>
                  <a:lnTo>
                    <a:pt x="644" y="490"/>
                  </a:lnTo>
                  <a:lnTo>
                    <a:pt x="644" y="492"/>
                  </a:lnTo>
                  <a:lnTo>
                    <a:pt x="644" y="492"/>
                  </a:lnTo>
                  <a:lnTo>
                    <a:pt x="646" y="495"/>
                  </a:lnTo>
                  <a:lnTo>
                    <a:pt x="644" y="497"/>
                  </a:lnTo>
                  <a:lnTo>
                    <a:pt x="646" y="497"/>
                  </a:lnTo>
                  <a:lnTo>
                    <a:pt x="648" y="504"/>
                  </a:lnTo>
                  <a:lnTo>
                    <a:pt x="648" y="507"/>
                  </a:lnTo>
                  <a:lnTo>
                    <a:pt x="648" y="509"/>
                  </a:lnTo>
                  <a:lnTo>
                    <a:pt x="646" y="509"/>
                  </a:lnTo>
                  <a:lnTo>
                    <a:pt x="644" y="511"/>
                  </a:lnTo>
                  <a:lnTo>
                    <a:pt x="641" y="511"/>
                  </a:lnTo>
                  <a:lnTo>
                    <a:pt x="639" y="511"/>
                  </a:lnTo>
                  <a:lnTo>
                    <a:pt x="639" y="514"/>
                  </a:lnTo>
                  <a:lnTo>
                    <a:pt x="641" y="516"/>
                  </a:lnTo>
                  <a:lnTo>
                    <a:pt x="644" y="519"/>
                  </a:lnTo>
                  <a:lnTo>
                    <a:pt x="646" y="519"/>
                  </a:lnTo>
                  <a:lnTo>
                    <a:pt x="646" y="519"/>
                  </a:lnTo>
                  <a:lnTo>
                    <a:pt x="646" y="521"/>
                  </a:lnTo>
                  <a:lnTo>
                    <a:pt x="646" y="521"/>
                  </a:lnTo>
                  <a:lnTo>
                    <a:pt x="644" y="523"/>
                  </a:lnTo>
                  <a:lnTo>
                    <a:pt x="634" y="523"/>
                  </a:lnTo>
                  <a:lnTo>
                    <a:pt x="634" y="523"/>
                  </a:lnTo>
                  <a:lnTo>
                    <a:pt x="639" y="533"/>
                  </a:lnTo>
                  <a:lnTo>
                    <a:pt x="644" y="537"/>
                  </a:lnTo>
                  <a:lnTo>
                    <a:pt x="641" y="540"/>
                  </a:lnTo>
                  <a:lnTo>
                    <a:pt x="641" y="540"/>
                  </a:lnTo>
                  <a:lnTo>
                    <a:pt x="639" y="540"/>
                  </a:lnTo>
                  <a:lnTo>
                    <a:pt x="636" y="542"/>
                  </a:lnTo>
                  <a:lnTo>
                    <a:pt x="636" y="542"/>
                  </a:lnTo>
                  <a:lnTo>
                    <a:pt x="636" y="545"/>
                  </a:lnTo>
                  <a:lnTo>
                    <a:pt x="634" y="552"/>
                  </a:lnTo>
                  <a:lnTo>
                    <a:pt x="634" y="554"/>
                  </a:lnTo>
                  <a:lnTo>
                    <a:pt x="632" y="554"/>
                  </a:lnTo>
                  <a:lnTo>
                    <a:pt x="632" y="554"/>
                  </a:lnTo>
                  <a:lnTo>
                    <a:pt x="632" y="556"/>
                  </a:lnTo>
                  <a:lnTo>
                    <a:pt x="632" y="556"/>
                  </a:lnTo>
                  <a:lnTo>
                    <a:pt x="618" y="556"/>
                  </a:lnTo>
                  <a:lnTo>
                    <a:pt x="603" y="559"/>
                  </a:lnTo>
                  <a:lnTo>
                    <a:pt x="589" y="561"/>
                  </a:lnTo>
                  <a:lnTo>
                    <a:pt x="575" y="561"/>
                  </a:lnTo>
                  <a:lnTo>
                    <a:pt x="568" y="563"/>
                  </a:lnTo>
                  <a:lnTo>
                    <a:pt x="568" y="563"/>
                  </a:lnTo>
                  <a:lnTo>
                    <a:pt x="568" y="561"/>
                  </a:lnTo>
                  <a:lnTo>
                    <a:pt x="568" y="561"/>
                  </a:lnTo>
                  <a:lnTo>
                    <a:pt x="568" y="561"/>
                  </a:lnTo>
                  <a:lnTo>
                    <a:pt x="570" y="554"/>
                  </a:lnTo>
                  <a:lnTo>
                    <a:pt x="570" y="552"/>
                  </a:lnTo>
                  <a:lnTo>
                    <a:pt x="573" y="549"/>
                  </a:lnTo>
                  <a:lnTo>
                    <a:pt x="573" y="547"/>
                  </a:lnTo>
                  <a:lnTo>
                    <a:pt x="575" y="547"/>
                  </a:lnTo>
                  <a:lnTo>
                    <a:pt x="575" y="547"/>
                  </a:lnTo>
                  <a:lnTo>
                    <a:pt x="575" y="545"/>
                  </a:lnTo>
                  <a:lnTo>
                    <a:pt x="575" y="545"/>
                  </a:lnTo>
                  <a:lnTo>
                    <a:pt x="577" y="545"/>
                  </a:lnTo>
                  <a:lnTo>
                    <a:pt x="577" y="545"/>
                  </a:lnTo>
                  <a:lnTo>
                    <a:pt x="577" y="545"/>
                  </a:lnTo>
                  <a:lnTo>
                    <a:pt x="580" y="545"/>
                  </a:lnTo>
                  <a:lnTo>
                    <a:pt x="580" y="542"/>
                  </a:lnTo>
                  <a:lnTo>
                    <a:pt x="580" y="542"/>
                  </a:lnTo>
                  <a:lnTo>
                    <a:pt x="580" y="542"/>
                  </a:lnTo>
                  <a:lnTo>
                    <a:pt x="580" y="542"/>
                  </a:lnTo>
                  <a:lnTo>
                    <a:pt x="580" y="540"/>
                  </a:lnTo>
                  <a:lnTo>
                    <a:pt x="580" y="540"/>
                  </a:lnTo>
                  <a:lnTo>
                    <a:pt x="580" y="537"/>
                  </a:lnTo>
                  <a:lnTo>
                    <a:pt x="580" y="537"/>
                  </a:lnTo>
                  <a:lnTo>
                    <a:pt x="580" y="537"/>
                  </a:lnTo>
                  <a:lnTo>
                    <a:pt x="582" y="537"/>
                  </a:lnTo>
                  <a:lnTo>
                    <a:pt x="582" y="537"/>
                  </a:lnTo>
                  <a:lnTo>
                    <a:pt x="584" y="535"/>
                  </a:lnTo>
                  <a:lnTo>
                    <a:pt x="584" y="535"/>
                  </a:lnTo>
                  <a:lnTo>
                    <a:pt x="589" y="533"/>
                  </a:lnTo>
                  <a:lnTo>
                    <a:pt x="589" y="533"/>
                  </a:lnTo>
                  <a:lnTo>
                    <a:pt x="589" y="533"/>
                  </a:lnTo>
                  <a:lnTo>
                    <a:pt x="589" y="530"/>
                  </a:lnTo>
                  <a:lnTo>
                    <a:pt x="589" y="530"/>
                  </a:lnTo>
                  <a:lnTo>
                    <a:pt x="589" y="528"/>
                  </a:lnTo>
                  <a:lnTo>
                    <a:pt x="589" y="528"/>
                  </a:lnTo>
                  <a:lnTo>
                    <a:pt x="589" y="528"/>
                  </a:lnTo>
                  <a:lnTo>
                    <a:pt x="591" y="526"/>
                  </a:lnTo>
                  <a:lnTo>
                    <a:pt x="594" y="526"/>
                  </a:lnTo>
                  <a:lnTo>
                    <a:pt x="594" y="526"/>
                  </a:lnTo>
                  <a:lnTo>
                    <a:pt x="594" y="526"/>
                  </a:lnTo>
                  <a:lnTo>
                    <a:pt x="594" y="526"/>
                  </a:lnTo>
                  <a:lnTo>
                    <a:pt x="594" y="523"/>
                  </a:lnTo>
                  <a:lnTo>
                    <a:pt x="594" y="523"/>
                  </a:lnTo>
                  <a:lnTo>
                    <a:pt x="596" y="523"/>
                  </a:lnTo>
                  <a:lnTo>
                    <a:pt x="596" y="523"/>
                  </a:lnTo>
                  <a:lnTo>
                    <a:pt x="596" y="521"/>
                  </a:lnTo>
                  <a:lnTo>
                    <a:pt x="594" y="519"/>
                  </a:lnTo>
                  <a:lnTo>
                    <a:pt x="594" y="516"/>
                  </a:lnTo>
                  <a:lnTo>
                    <a:pt x="594" y="514"/>
                  </a:lnTo>
                  <a:lnTo>
                    <a:pt x="594" y="514"/>
                  </a:lnTo>
                  <a:lnTo>
                    <a:pt x="594" y="514"/>
                  </a:lnTo>
                  <a:lnTo>
                    <a:pt x="594" y="511"/>
                  </a:lnTo>
                  <a:lnTo>
                    <a:pt x="594" y="511"/>
                  </a:lnTo>
                  <a:lnTo>
                    <a:pt x="594" y="511"/>
                  </a:lnTo>
                  <a:lnTo>
                    <a:pt x="594" y="511"/>
                  </a:lnTo>
                  <a:lnTo>
                    <a:pt x="594" y="509"/>
                  </a:lnTo>
                  <a:lnTo>
                    <a:pt x="591" y="509"/>
                  </a:lnTo>
                  <a:lnTo>
                    <a:pt x="589" y="509"/>
                  </a:lnTo>
                  <a:lnTo>
                    <a:pt x="589" y="507"/>
                  </a:lnTo>
                  <a:lnTo>
                    <a:pt x="589" y="507"/>
                  </a:lnTo>
                  <a:lnTo>
                    <a:pt x="589" y="507"/>
                  </a:lnTo>
                  <a:lnTo>
                    <a:pt x="587" y="507"/>
                  </a:lnTo>
                  <a:lnTo>
                    <a:pt x="587" y="504"/>
                  </a:lnTo>
                  <a:lnTo>
                    <a:pt x="587" y="504"/>
                  </a:lnTo>
                  <a:lnTo>
                    <a:pt x="587" y="502"/>
                  </a:lnTo>
                  <a:lnTo>
                    <a:pt x="587" y="502"/>
                  </a:lnTo>
                  <a:lnTo>
                    <a:pt x="587" y="502"/>
                  </a:lnTo>
                  <a:lnTo>
                    <a:pt x="587" y="502"/>
                  </a:lnTo>
                  <a:lnTo>
                    <a:pt x="584" y="502"/>
                  </a:lnTo>
                  <a:lnTo>
                    <a:pt x="584" y="500"/>
                  </a:lnTo>
                  <a:lnTo>
                    <a:pt x="584" y="497"/>
                  </a:lnTo>
                  <a:lnTo>
                    <a:pt x="584" y="497"/>
                  </a:lnTo>
                  <a:lnTo>
                    <a:pt x="584" y="497"/>
                  </a:lnTo>
                  <a:lnTo>
                    <a:pt x="577" y="497"/>
                  </a:lnTo>
                  <a:lnTo>
                    <a:pt x="549" y="500"/>
                  </a:lnTo>
                  <a:lnTo>
                    <a:pt x="521" y="502"/>
                  </a:lnTo>
                  <a:lnTo>
                    <a:pt x="495" y="504"/>
                  </a:lnTo>
                  <a:lnTo>
                    <a:pt x="466" y="507"/>
                  </a:lnTo>
                  <a:lnTo>
                    <a:pt x="438" y="509"/>
                  </a:lnTo>
                  <a:lnTo>
                    <a:pt x="412" y="511"/>
                  </a:lnTo>
                  <a:lnTo>
                    <a:pt x="383" y="514"/>
                  </a:lnTo>
                  <a:lnTo>
                    <a:pt x="357" y="516"/>
                  </a:lnTo>
                  <a:lnTo>
                    <a:pt x="329" y="516"/>
                  </a:lnTo>
                  <a:lnTo>
                    <a:pt x="301" y="519"/>
                  </a:lnTo>
                  <a:lnTo>
                    <a:pt x="275" y="521"/>
                  </a:lnTo>
                  <a:lnTo>
                    <a:pt x="246" y="523"/>
                  </a:lnTo>
                  <a:lnTo>
                    <a:pt x="218" y="523"/>
                  </a:lnTo>
                  <a:lnTo>
                    <a:pt x="192" y="526"/>
                  </a:lnTo>
                  <a:lnTo>
                    <a:pt x="163" y="526"/>
                  </a:lnTo>
                  <a:lnTo>
                    <a:pt x="135" y="528"/>
                  </a:lnTo>
                  <a:lnTo>
                    <a:pt x="135" y="514"/>
                  </a:lnTo>
                  <a:lnTo>
                    <a:pt x="135" y="497"/>
                  </a:lnTo>
                  <a:lnTo>
                    <a:pt x="133" y="481"/>
                  </a:lnTo>
                  <a:lnTo>
                    <a:pt x="133" y="466"/>
                  </a:lnTo>
                  <a:lnTo>
                    <a:pt x="133" y="450"/>
                  </a:lnTo>
                  <a:lnTo>
                    <a:pt x="130" y="433"/>
                  </a:lnTo>
                  <a:lnTo>
                    <a:pt x="130" y="419"/>
                  </a:lnTo>
                  <a:lnTo>
                    <a:pt x="130" y="403"/>
                  </a:lnTo>
                  <a:lnTo>
                    <a:pt x="128" y="386"/>
                  </a:lnTo>
                  <a:lnTo>
                    <a:pt x="128" y="372"/>
                  </a:lnTo>
                  <a:lnTo>
                    <a:pt x="128" y="355"/>
                  </a:lnTo>
                  <a:lnTo>
                    <a:pt x="126" y="339"/>
                  </a:lnTo>
                  <a:lnTo>
                    <a:pt x="126" y="324"/>
                  </a:lnTo>
                  <a:lnTo>
                    <a:pt x="126" y="308"/>
                  </a:lnTo>
                  <a:lnTo>
                    <a:pt x="123" y="291"/>
                  </a:lnTo>
                  <a:lnTo>
                    <a:pt x="123" y="277"/>
                  </a:lnTo>
                  <a:lnTo>
                    <a:pt x="123" y="261"/>
                  </a:lnTo>
                  <a:lnTo>
                    <a:pt x="121" y="244"/>
                  </a:lnTo>
                  <a:lnTo>
                    <a:pt x="121" y="230"/>
                  </a:lnTo>
                  <a:lnTo>
                    <a:pt x="121" y="213"/>
                  </a:lnTo>
                  <a:lnTo>
                    <a:pt x="121" y="204"/>
                  </a:lnTo>
                  <a:lnTo>
                    <a:pt x="121" y="204"/>
                  </a:lnTo>
                  <a:lnTo>
                    <a:pt x="118" y="204"/>
                  </a:lnTo>
                  <a:lnTo>
                    <a:pt x="118" y="204"/>
                  </a:lnTo>
                  <a:lnTo>
                    <a:pt x="118" y="201"/>
                  </a:lnTo>
                  <a:lnTo>
                    <a:pt x="118" y="201"/>
                  </a:lnTo>
                  <a:lnTo>
                    <a:pt x="121" y="201"/>
                  </a:lnTo>
                  <a:lnTo>
                    <a:pt x="121" y="199"/>
                  </a:lnTo>
                  <a:lnTo>
                    <a:pt x="118" y="199"/>
                  </a:lnTo>
                  <a:lnTo>
                    <a:pt x="116" y="199"/>
                  </a:lnTo>
                  <a:lnTo>
                    <a:pt x="116" y="199"/>
                  </a:lnTo>
                  <a:lnTo>
                    <a:pt x="116" y="197"/>
                  </a:lnTo>
                  <a:lnTo>
                    <a:pt x="116" y="197"/>
                  </a:lnTo>
                  <a:lnTo>
                    <a:pt x="114" y="197"/>
                  </a:lnTo>
                  <a:lnTo>
                    <a:pt x="114" y="197"/>
                  </a:lnTo>
                  <a:lnTo>
                    <a:pt x="111" y="197"/>
                  </a:lnTo>
                  <a:lnTo>
                    <a:pt x="109" y="197"/>
                  </a:lnTo>
                  <a:lnTo>
                    <a:pt x="107" y="197"/>
                  </a:lnTo>
                  <a:lnTo>
                    <a:pt x="102" y="194"/>
                  </a:lnTo>
                  <a:lnTo>
                    <a:pt x="99" y="194"/>
                  </a:lnTo>
                  <a:lnTo>
                    <a:pt x="99" y="192"/>
                  </a:lnTo>
                  <a:lnTo>
                    <a:pt x="97" y="190"/>
                  </a:lnTo>
                  <a:lnTo>
                    <a:pt x="97" y="187"/>
                  </a:lnTo>
                  <a:lnTo>
                    <a:pt x="97" y="187"/>
                  </a:lnTo>
                  <a:lnTo>
                    <a:pt x="92" y="185"/>
                  </a:lnTo>
                  <a:lnTo>
                    <a:pt x="90" y="180"/>
                  </a:lnTo>
                  <a:lnTo>
                    <a:pt x="90" y="175"/>
                  </a:lnTo>
                  <a:lnTo>
                    <a:pt x="90" y="173"/>
                  </a:lnTo>
                  <a:lnTo>
                    <a:pt x="88" y="171"/>
                  </a:lnTo>
                  <a:lnTo>
                    <a:pt x="85" y="171"/>
                  </a:lnTo>
                  <a:lnTo>
                    <a:pt x="85" y="168"/>
                  </a:lnTo>
                  <a:lnTo>
                    <a:pt x="85" y="168"/>
                  </a:lnTo>
                  <a:lnTo>
                    <a:pt x="81" y="166"/>
                  </a:lnTo>
                  <a:lnTo>
                    <a:pt x="78" y="166"/>
                  </a:lnTo>
                  <a:lnTo>
                    <a:pt x="78" y="163"/>
                  </a:lnTo>
                  <a:lnTo>
                    <a:pt x="78" y="163"/>
                  </a:lnTo>
                  <a:lnTo>
                    <a:pt x="76" y="159"/>
                  </a:lnTo>
                  <a:lnTo>
                    <a:pt x="73" y="159"/>
                  </a:lnTo>
                  <a:lnTo>
                    <a:pt x="73" y="156"/>
                  </a:lnTo>
                  <a:lnTo>
                    <a:pt x="71" y="156"/>
                  </a:lnTo>
                  <a:lnTo>
                    <a:pt x="69" y="154"/>
                  </a:lnTo>
                  <a:lnTo>
                    <a:pt x="69" y="149"/>
                  </a:lnTo>
                  <a:lnTo>
                    <a:pt x="71" y="149"/>
                  </a:lnTo>
                  <a:lnTo>
                    <a:pt x="73" y="149"/>
                  </a:lnTo>
                  <a:lnTo>
                    <a:pt x="73" y="149"/>
                  </a:lnTo>
                  <a:lnTo>
                    <a:pt x="73" y="147"/>
                  </a:lnTo>
                  <a:lnTo>
                    <a:pt x="73" y="147"/>
                  </a:lnTo>
                  <a:lnTo>
                    <a:pt x="73" y="145"/>
                  </a:lnTo>
                  <a:lnTo>
                    <a:pt x="73" y="142"/>
                  </a:lnTo>
                  <a:lnTo>
                    <a:pt x="76" y="140"/>
                  </a:lnTo>
                  <a:lnTo>
                    <a:pt x="78" y="137"/>
                  </a:lnTo>
                  <a:lnTo>
                    <a:pt x="81" y="135"/>
                  </a:lnTo>
                  <a:lnTo>
                    <a:pt x="81" y="135"/>
                  </a:lnTo>
                  <a:lnTo>
                    <a:pt x="81" y="135"/>
                  </a:lnTo>
                  <a:lnTo>
                    <a:pt x="81" y="130"/>
                  </a:lnTo>
                  <a:lnTo>
                    <a:pt x="81" y="130"/>
                  </a:lnTo>
                  <a:lnTo>
                    <a:pt x="83" y="128"/>
                  </a:lnTo>
                  <a:lnTo>
                    <a:pt x="83" y="128"/>
                  </a:lnTo>
                  <a:lnTo>
                    <a:pt x="88" y="130"/>
                  </a:lnTo>
                  <a:lnTo>
                    <a:pt x="90" y="130"/>
                  </a:lnTo>
                  <a:lnTo>
                    <a:pt x="92" y="128"/>
                  </a:lnTo>
                  <a:lnTo>
                    <a:pt x="92" y="126"/>
                  </a:lnTo>
                  <a:lnTo>
                    <a:pt x="90" y="126"/>
                  </a:lnTo>
                  <a:lnTo>
                    <a:pt x="90" y="126"/>
                  </a:lnTo>
                  <a:lnTo>
                    <a:pt x="90" y="123"/>
                  </a:lnTo>
                  <a:lnTo>
                    <a:pt x="90" y="123"/>
                  </a:lnTo>
                  <a:lnTo>
                    <a:pt x="90" y="119"/>
                  </a:lnTo>
                  <a:lnTo>
                    <a:pt x="90" y="119"/>
                  </a:lnTo>
                  <a:lnTo>
                    <a:pt x="90" y="116"/>
                  </a:lnTo>
                  <a:lnTo>
                    <a:pt x="85" y="114"/>
                  </a:lnTo>
                  <a:lnTo>
                    <a:pt x="83" y="114"/>
                  </a:lnTo>
                  <a:lnTo>
                    <a:pt x="83" y="111"/>
                  </a:lnTo>
                  <a:lnTo>
                    <a:pt x="83" y="111"/>
                  </a:lnTo>
                  <a:lnTo>
                    <a:pt x="83" y="109"/>
                  </a:lnTo>
                  <a:lnTo>
                    <a:pt x="83" y="109"/>
                  </a:lnTo>
                  <a:lnTo>
                    <a:pt x="81" y="109"/>
                  </a:lnTo>
                  <a:lnTo>
                    <a:pt x="78" y="109"/>
                  </a:lnTo>
                  <a:lnTo>
                    <a:pt x="76" y="109"/>
                  </a:lnTo>
                  <a:lnTo>
                    <a:pt x="73" y="111"/>
                  </a:lnTo>
                  <a:lnTo>
                    <a:pt x="71" y="114"/>
                  </a:lnTo>
                  <a:lnTo>
                    <a:pt x="69" y="114"/>
                  </a:lnTo>
                  <a:lnTo>
                    <a:pt x="66" y="114"/>
                  </a:lnTo>
                  <a:lnTo>
                    <a:pt x="64" y="111"/>
                  </a:lnTo>
                  <a:lnTo>
                    <a:pt x="64" y="109"/>
                  </a:lnTo>
                  <a:lnTo>
                    <a:pt x="62" y="109"/>
                  </a:lnTo>
                  <a:lnTo>
                    <a:pt x="62" y="109"/>
                  </a:lnTo>
                  <a:lnTo>
                    <a:pt x="59" y="109"/>
                  </a:lnTo>
                  <a:lnTo>
                    <a:pt x="59" y="109"/>
                  </a:lnTo>
                  <a:lnTo>
                    <a:pt x="59" y="107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57" y="104"/>
                  </a:lnTo>
                  <a:lnTo>
                    <a:pt x="55" y="104"/>
                  </a:lnTo>
                  <a:lnTo>
                    <a:pt x="55" y="104"/>
                  </a:lnTo>
                  <a:lnTo>
                    <a:pt x="52" y="102"/>
                  </a:lnTo>
                  <a:lnTo>
                    <a:pt x="47" y="97"/>
                  </a:lnTo>
                  <a:lnTo>
                    <a:pt x="45" y="95"/>
                  </a:lnTo>
                  <a:lnTo>
                    <a:pt x="43" y="95"/>
                  </a:lnTo>
                  <a:lnTo>
                    <a:pt x="38" y="95"/>
                  </a:lnTo>
                  <a:lnTo>
                    <a:pt x="38" y="92"/>
                  </a:lnTo>
                  <a:lnTo>
                    <a:pt x="36" y="90"/>
                  </a:lnTo>
                  <a:lnTo>
                    <a:pt x="38" y="88"/>
                  </a:lnTo>
                  <a:lnTo>
                    <a:pt x="38" y="85"/>
                  </a:lnTo>
                  <a:lnTo>
                    <a:pt x="38" y="85"/>
                  </a:lnTo>
                  <a:lnTo>
                    <a:pt x="38" y="83"/>
                  </a:lnTo>
                  <a:lnTo>
                    <a:pt x="36" y="81"/>
                  </a:lnTo>
                  <a:lnTo>
                    <a:pt x="33" y="78"/>
                  </a:lnTo>
                  <a:lnTo>
                    <a:pt x="33" y="78"/>
                  </a:lnTo>
                  <a:lnTo>
                    <a:pt x="31" y="74"/>
                  </a:lnTo>
                  <a:lnTo>
                    <a:pt x="31" y="71"/>
                  </a:lnTo>
                  <a:lnTo>
                    <a:pt x="31" y="69"/>
                  </a:lnTo>
                  <a:lnTo>
                    <a:pt x="31" y="69"/>
                  </a:lnTo>
                  <a:lnTo>
                    <a:pt x="29" y="69"/>
                  </a:lnTo>
                  <a:lnTo>
                    <a:pt x="24" y="66"/>
                  </a:lnTo>
                  <a:lnTo>
                    <a:pt x="24" y="66"/>
                  </a:lnTo>
                  <a:lnTo>
                    <a:pt x="21" y="66"/>
                  </a:lnTo>
                  <a:lnTo>
                    <a:pt x="21" y="64"/>
                  </a:lnTo>
                  <a:lnTo>
                    <a:pt x="21" y="62"/>
                  </a:lnTo>
                  <a:lnTo>
                    <a:pt x="19" y="62"/>
                  </a:lnTo>
                  <a:lnTo>
                    <a:pt x="17" y="62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2" y="59"/>
                  </a:lnTo>
                  <a:lnTo>
                    <a:pt x="14" y="59"/>
                  </a:lnTo>
                  <a:lnTo>
                    <a:pt x="14" y="57"/>
                  </a:lnTo>
                  <a:lnTo>
                    <a:pt x="14" y="57"/>
                  </a:lnTo>
                  <a:lnTo>
                    <a:pt x="14" y="57"/>
                  </a:lnTo>
                  <a:lnTo>
                    <a:pt x="14" y="52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2" y="48"/>
                  </a:lnTo>
                  <a:lnTo>
                    <a:pt x="12" y="45"/>
                  </a:lnTo>
                  <a:lnTo>
                    <a:pt x="10" y="45"/>
                  </a:lnTo>
                  <a:lnTo>
                    <a:pt x="10" y="43"/>
                  </a:lnTo>
                  <a:lnTo>
                    <a:pt x="7" y="40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5" y="33"/>
                  </a:lnTo>
                  <a:lnTo>
                    <a:pt x="3" y="33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4" y="24"/>
                  </a:lnTo>
                  <a:lnTo>
                    <a:pt x="47" y="24"/>
                  </a:lnTo>
                  <a:lnTo>
                    <a:pt x="71" y="21"/>
                  </a:lnTo>
                  <a:lnTo>
                    <a:pt x="95" y="21"/>
                  </a:lnTo>
                  <a:lnTo>
                    <a:pt x="118" y="19"/>
                  </a:lnTo>
                  <a:lnTo>
                    <a:pt x="142" y="19"/>
                  </a:lnTo>
                  <a:lnTo>
                    <a:pt x="166" y="17"/>
                  </a:lnTo>
                  <a:lnTo>
                    <a:pt x="187" y="17"/>
                  </a:lnTo>
                  <a:lnTo>
                    <a:pt x="211" y="14"/>
                  </a:lnTo>
                  <a:lnTo>
                    <a:pt x="234" y="12"/>
                  </a:lnTo>
                  <a:lnTo>
                    <a:pt x="258" y="12"/>
                  </a:lnTo>
                  <a:lnTo>
                    <a:pt x="282" y="10"/>
                  </a:lnTo>
                  <a:lnTo>
                    <a:pt x="305" y="7"/>
                  </a:lnTo>
                  <a:lnTo>
                    <a:pt x="329" y="5"/>
                  </a:lnTo>
                  <a:lnTo>
                    <a:pt x="350" y="5"/>
                  </a:lnTo>
                  <a:lnTo>
                    <a:pt x="374" y="3"/>
                  </a:lnTo>
                  <a:lnTo>
                    <a:pt x="383" y="3"/>
                  </a:lnTo>
                  <a:lnTo>
                    <a:pt x="388" y="0"/>
                  </a:lnTo>
                  <a:lnTo>
                    <a:pt x="388" y="3"/>
                  </a:lnTo>
                  <a:lnTo>
                    <a:pt x="388" y="3"/>
                  </a:lnTo>
                  <a:lnTo>
                    <a:pt x="390" y="5"/>
                  </a:lnTo>
                  <a:lnTo>
                    <a:pt x="390" y="5"/>
                  </a:lnTo>
                  <a:lnTo>
                    <a:pt x="390" y="7"/>
                  </a:lnTo>
                  <a:lnTo>
                    <a:pt x="393" y="7"/>
                  </a:lnTo>
                  <a:lnTo>
                    <a:pt x="393" y="10"/>
                  </a:lnTo>
                  <a:lnTo>
                    <a:pt x="393" y="10"/>
                  </a:lnTo>
                  <a:lnTo>
                    <a:pt x="395" y="10"/>
                  </a:lnTo>
                  <a:lnTo>
                    <a:pt x="395" y="10"/>
                  </a:lnTo>
                  <a:lnTo>
                    <a:pt x="398" y="12"/>
                  </a:lnTo>
                  <a:lnTo>
                    <a:pt x="400" y="12"/>
                  </a:lnTo>
                  <a:lnTo>
                    <a:pt x="400" y="14"/>
                  </a:lnTo>
                  <a:lnTo>
                    <a:pt x="400" y="14"/>
                  </a:lnTo>
                  <a:lnTo>
                    <a:pt x="400" y="14"/>
                  </a:lnTo>
                  <a:lnTo>
                    <a:pt x="400" y="14"/>
                  </a:lnTo>
                  <a:lnTo>
                    <a:pt x="402" y="14"/>
                  </a:lnTo>
                  <a:lnTo>
                    <a:pt x="402" y="14"/>
                  </a:lnTo>
                  <a:lnTo>
                    <a:pt x="402" y="17"/>
                  </a:lnTo>
                  <a:lnTo>
                    <a:pt x="402" y="17"/>
                  </a:lnTo>
                  <a:lnTo>
                    <a:pt x="402" y="17"/>
                  </a:lnTo>
                  <a:lnTo>
                    <a:pt x="405" y="17"/>
                  </a:lnTo>
                  <a:lnTo>
                    <a:pt x="407" y="19"/>
                  </a:lnTo>
                  <a:lnTo>
                    <a:pt x="407" y="19"/>
                  </a:lnTo>
                  <a:lnTo>
                    <a:pt x="407" y="19"/>
                  </a:lnTo>
                  <a:lnTo>
                    <a:pt x="407" y="21"/>
                  </a:lnTo>
                  <a:lnTo>
                    <a:pt x="407" y="21"/>
                  </a:lnTo>
                  <a:lnTo>
                    <a:pt x="407" y="21"/>
                  </a:lnTo>
                  <a:lnTo>
                    <a:pt x="409" y="24"/>
                  </a:lnTo>
                  <a:lnTo>
                    <a:pt x="412" y="26"/>
                  </a:lnTo>
                  <a:lnTo>
                    <a:pt x="414" y="29"/>
                  </a:lnTo>
                  <a:lnTo>
                    <a:pt x="416" y="29"/>
                  </a:lnTo>
                  <a:lnTo>
                    <a:pt x="419" y="29"/>
                  </a:lnTo>
                  <a:lnTo>
                    <a:pt x="419" y="29"/>
                  </a:lnTo>
                  <a:close/>
                </a:path>
              </a:pathLst>
            </a:custGeom>
            <a:grpFill/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D11962D0-C37D-4D37-8B50-6458CC5E8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0888" y="1101705"/>
              <a:ext cx="802481" cy="842963"/>
            </a:xfrm>
            <a:custGeom>
              <a:avLst/>
              <a:gdLst>
                <a:gd name="T0" fmla="*/ 648 w 674"/>
                <a:gd name="T1" fmla="*/ 132 h 708"/>
                <a:gd name="T2" fmla="*/ 596 w 674"/>
                <a:gd name="T3" fmla="*/ 125 h 708"/>
                <a:gd name="T4" fmla="*/ 577 w 674"/>
                <a:gd name="T5" fmla="*/ 128 h 708"/>
                <a:gd name="T6" fmla="*/ 563 w 674"/>
                <a:gd name="T7" fmla="*/ 113 h 708"/>
                <a:gd name="T8" fmla="*/ 525 w 674"/>
                <a:gd name="T9" fmla="*/ 132 h 708"/>
                <a:gd name="T10" fmla="*/ 499 w 674"/>
                <a:gd name="T11" fmla="*/ 132 h 708"/>
                <a:gd name="T12" fmla="*/ 473 w 674"/>
                <a:gd name="T13" fmla="*/ 123 h 708"/>
                <a:gd name="T14" fmla="*/ 437 w 674"/>
                <a:gd name="T15" fmla="*/ 106 h 708"/>
                <a:gd name="T16" fmla="*/ 428 w 674"/>
                <a:gd name="T17" fmla="*/ 121 h 708"/>
                <a:gd name="T18" fmla="*/ 402 w 674"/>
                <a:gd name="T19" fmla="*/ 99 h 708"/>
                <a:gd name="T20" fmla="*/ 395 w 674"/>
                <a:gd name="T21" fmla="*/ 85 h 708"/>
                <a:gd name="T22" fmla="*/ 331 w 674"/>
                <a:gd name="T23" fmla="*/ 87 h 708"/>
                <a:gd name="T24" fmla="*/ 293 w 674"/>
                <a:gd name="T25" fmla="*/ 80 h 708"/>
                <a:gd name="T26" fmla="*/ 257 w 674"/>
                <a:gd name="T27" fmla="*/ 73 h 708"/>
                <a:gd name="T28" fmla="*/ 220 w 674"/>
                <a:gd name="T29" fmla="*/ 59 h 708"/>
                <a:gd name="T30" fmla="*/ 208 w 674"/>
                <a:gd name="T31" fmla="*/ 9 h 708"/>
                <a:gd name="T32" fmla="*/ 179 w 674"/>
                <a:gd name="T33" fmla="*/ 42 h 708"/>
                <a:gd name="T34" fmla="*/ 45 w 674"/>
                <a:gd name="T35" fmla="*/ 50 h 708"/>
                <a:gd name="T36" fmla="*/ 2 w 674"/>
                <a:gd name="T37" fmla="*/ 61 h 708"/>
                <a:gd name="T38" fmla="*/ 9 w 674"/>
                <a:gd name="T39" fmla="*/ 99 h 708"/>
                <a:gd name="T40" fmla="*/ 11 w 674"/>
                <a:gd name="T41" fmla="*/ 132 h 708"/>
                <a:gd name="T42" fmla="*/ 21 w 674"/>
                <a:gd name="T43" fmla="*/ 180 h 708"/>
                <a:gd name="T44" fmla="*/ 26 w 674"/>
                <a:gd name="T45" fmla="*/ 192 h 708"/>
                <a:gd name="T46" fmla="*/ 37 w 674"/>
                <a:gd name="T47" fmla="*/ 215 h 708"/>
                <a:gd name="T48" fmla="*/ 37 w 674"/>
                <a:gd name="T49" fmla="*/ 234 h 708"/>
                <a:gd name="T50" fmla="*/ 40 w 674"/>
                <a:gd name="T51" fmla="*/ 267 h 708"/>
                <a:gd name="T52" fmla="*/ 45 w 674"/>
                <a:gd name="T53" fmla="*/ 291 h 708"/>
                <a:gd name="T54" fmla="*/ 47 w 674"/>
                <a:gd name="T55" fmla="*/ 296 h 708"/>
                <a:gd name="T56" fmla="*/ 47 w 674"/>
                <a:gd name="T57" fmla="*/ 317 h 708"/>
                <a:gd name="T58" fmla="*/ 52 w 674"/>
                <a:gd name="T59" fmla="*/ 345 h 708"/>
                <a:gd name="T60" fmla="*/ 63 w 674"/>
                <a:gd name="T61" fmla="*/ 367 h 708"/>
                <a:gd name="T62" fmla="*/ 68 w 674"/>
                <a:gd name="T63" fmla="*/ 388 h 708"/>
                <a:gd name="T64" fmla="*/ 68 w 674"/>
                <a:gd name="T65" fmla="*/ 416 h 708"/>
                <a:gd name="T66" fmla="*/ 52 w 674"/>
                <a:gd name="T67" fmla="*/ 442 h 708"/>
                <a:gd name="T68" fmla="*/ 56 w 674"/>
                <a:gd name="T69" fmla="*/ 471 h 708"/>
                <a:gd name="T70" fmla="*/ 80 w 674"/>
                <a:gd name="T71" fmla="*/ 490 h 708"/>
                <a:gd name="T72" fmla="*/ 87 w 674"/>
                <a:gd name="T73" fmla="*/ 682 h 708"/>
                <a:gd name="T74" fmla="*/ 359 w 674"/>
                <a:gd name="T75" fmla="*/ 696 h 708"/>
                <a:gd name="T76" fmla="*/ 572 w 674"/>
                <a:gd name="T77" fmla="*/ 674 h 708"/>
                <a:gd name="T78" fmla="*/ 570 w 674"/>
                <a:gd name="T79" fmla="*/ 648 h 708"/>
                <a:gd name="T80" fmla="*/ 563 w 674"/>
                <a:gd name="T81" fmla="*/ 632 h 708"/>
                <a:gd name="T82" fmla="*/ 551 w 674"/>
                <a:gd name="T83" fmla="*/ 620 h 708"/>
                <a:gd name="T84" fmla="*/ 527 w 674"/>
                <a:gd name="T85" fmla="*/ 615 h 708"/>
                <a:gd name="T86" fmla="*/ 466 w 674"/>
                <a:gd name="T87" fmla="*/ 570 h 708"/>
                <a:gd name="T88" fmla="*/ 432 w 674"/>
                <a:gd name="T89" fmla="*/ 551 h 708"/>
                <a:gd name="T90" fmla="*/ 421 w 674"/>
                <a:gd name="T91" fmla="*/ 518 h 708"/>
                <a:gd name="T92" fmla="*/ 418 w 674"/>
                <a:gd name="T93" fmla="*/ 492 h 708"/>
                <a:gd name="T94" fmla="*/ 421 w 674"/>
                <a:gd name="T95" fmla="*/ 469 h 708"/>
                <a:gd name="T96" fmla="*/ 416 w 674"/>
                <a:gd name="T97" fmla="*/ 442 h 708"/>
                <a:gd name="T98" fmla="*/ 411 w 674"/>
                <a:gd name="T99" fmla="*/ 412 h 708"/>
                <a:gd name="T100" fmla="*/ 430 w 674"/>
                <a:gd name="T101" fmla="*/ 390 h 708"/>
                <a:gd name="T102" fmla="*/ 442 w 674"/>
                <a:gd name="T103" fmla="*/ 383 h 708"/>
                <a:gd name="T104" fmla="*/ 451 w 674"/>
                <a:gd name="T105" fmla="*/ 371 h 708"/>
                <a:gd name="T106" fmla="*/ 449 w 674"/>
                <a:gd name="T107" fmla="*/ 308 h 708"/>
                <a:gd name="T108" fmla="*/ 456 w 674"/>
                <a:gd name="T109" fmla="*/ 303 h 708"/>
                <a:gd name="T110" fmla="*/ 461 w 674"/>
                <a:gd name="T111" fmla="*/ 296 h 708"/>
                <a:gd name="T112" fmla="*/ 494 w 674"/>
                <a:gd name="T113" fmla="*/ 265 h 708"/>
                <a:gd name="T114" fmla="*/ 508 w 674"/>
                <a:gd name="T115" fmla="*/ 251 h 708"/>
                <a:gd name="T116" fmla="*/ 633 w 674"/>
                <a:gd name="T117" fmla="*/ 154 h 708"/>
                <a:gd name="T118" fmla="*/ 674 w 674"/>
                <a:gd name="T119" fmla="*/ 12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74" h="708">
                  <a:moveTo>
                    <a:pt x="674" y="128"/>
                  </a:moveTo>
                  <a:lnTo>
                    <a:pt x="669" y="128"/>
                  </a:lnTo>
                  <a:lnTo>
                    <a:pt x="667" y="128"/>
                  </a:lnTo>
                  <a:lnTo>
                    <a:pt x="662" y="128"/>
                  </a:lnTo>
                  <a:lnTo>
                    <a:pt x="662" y="128"/>
                  </a:lnTo>
                  <a:lnTo>
                    <a:pt x="660" y="128"/>
                  </a:lnTo>
                  <a:lnTo>
                    <a:pt x="660" y="128"/>
                  </a:lnTo>
                  <a:lnTo>
                    <a:pt x="657" y="128"/>
                  </a:lnTo>
                  <a:lnTo>
                    <a:pt x="655" y="128"/>
                  </a:lnTo>
                  <a:lnTo>
                    <a:pt x="648" y="132"/>
                  </a:lnTo>
                  <a:lnTo>
                    <a:pt x="645" y="132"/>
                  </a:lnTo>
                  <a:lnTo>
                    <a:pt x="641" y="130"/>
                  </a:lnTo>
                  <a:lnTo>
                    <a:pt x="638" y="130"/>
                  </a:lnTo>
                  <a:lnTo>
                    <a:pt x="636" y="128"/>
                  </a:lnTo>
                  <a:lnTo>
                    <a:pt x="631" y="121"/>
                  </a:lnTo>
                  <a:lnTo>
                    <a:pt x="631" y="121"/>
                  </a:lnTo>
                  <a:lnTo>
                    <a:pt x="626" y="118"/>
                  </a:lnTo>
                  <a:lnTo>
                    <a:pt x="622" y="118"/>
                  </a:lnTo>
                  <a:lnTo>
                    <a:pt x="596" y="125"/>
                  </a:lnTo>
                  <a:lnTo>
                    <a:pt x="596" y="125"/>
                  </a:lnTo>
                  <a:lnTo>
                    <a:pt x="596" y="125"/>
                  </a:lnTo>
                  <a:lnTo>
                    <a:pt x="593" y="123"/>
                  </a:lnTo>
                  <a:lnTo>
                    <a:pt x="593" y="125"/>
                  </a:lnTo>
                  <a:lnTo>
                    <a:pt x="591" y="125"/>
                  </a:lnTo>
                  <a:lnTo>
                    <a:pt x="589" y="125"/>
                  </a:lnTo>
                  <a:lnTo>
                    <a:pt x="589" y="125"/>
                  </a:lnTo>
                  <a:lnTo>
                    <a:pt x="586" y="125"/>
                  </a:lnTo>
                  <a:lnTo>
                    <a:pt x="586" y="123"/>
                  </a:lnTo>
                  <a:lnTo>
                    <a:pt x="584" y="123"/>
                  </a:lnTo>
                  <a:lnTo>
                    <a:pt x="577" y="128"/>
                  </a:lnTo>
                  <a:lnTo>
                    <a:pt x="572" y="128"/>
                  </a:lnTo>
                  <a:lnTo>
                    <a:pt x="567" y="125"/>
                  </a:lnTo>
                  <a:lnTo>
                    <a:pt x="567" y="123"/>
                  </a:lnTo>
                  <a:lnTo>
                    <a:pt x="565" y="121"/>
                  </a:lnTo>
                  <a:lnTo>
                    <a:pt x="565" y="118"/>
                  </a:lnTo>
                  <a:lnTo>
                    <a:pt x="565" y="118"/>
                  </a:lnTo>
                  <a:lnTo>
                    <a:pt x="563" y="118"/>
                  </a:lnTo>
                  <a:lnTo>
                    <a:pt x="563" y="118"/>
                  </a:lnTo>
                  <a:lnTo>
                    <a:pt x="563" y="116"/>
                  </a:lnTo>
                  <a:lnTo>
                    <a:pt x="563" y="113"/>
                  </a:lnTo>
                  <a:lnTo>
                    <a:pt x="563" y="113"/>
                  </a:lnTo>
                  <a:lnTo>
                    <a:pt x="563" y="111"/>
                  </a:lnTo>
                  <a:lnTo>
                    <a:pt x="560" y="111"/>
                  </a:lnTo>
                  <a:lnTo>
                    <a:pt x="555" y="111"/>
                  </a:lnTo>
                  <a:lnTo>
                    <a:pt x="548" y="116"/>
                  </a:lnTo>
                  <a:lnTo>
                    <a:pt x="546" y="118"/>
                  </a:lnTo>
                  <a:lnTo>
                    <a:pt x="541" y="121"/>
                  </a:lnTo>
                  <a:lnTo>
                    <a:pt x="532" y="128"/>
                  </a:lnTo>
                  <a:lnTo>
                    <a:pt x="529" y="130"/>
                  </a:lnTo>
                  <a:lnTo>
                    <a:pt x="525" y="132"/>
                  </a:lnTo>
                  <a:lnTo>
                    <a:pt x="518" y="135"/>
                  </a:lnTo>
                  <a:lnTo>
                    <a:pt x="513" y="137"/>
                  </a:lnTo>
                  <a:lnTo>
                    <a:pt x="510" y="137"/>
                  </a:lnTo>
                  <a:lnTo>
                    <a:pt x="508" y="137"/>
                  </a:lnTo>
                  <a:lnTo>
                    <a:pt x="508" y="137"/>
                  </a:lnTo>
                  <a:lnTo>
                    <a:pt x="499" y="137"/>
                  </a:lnTo>
                  <a:lnTo>
                    <a:pt x="499" y="137"/>
                  </a:lnTo>
                  <a:lnTo>
                    <a:pt x="499" y="137"/>
                  </a:lnTo>
                  <a:lnTo>
                    <a:pt x="499" y="135"/>
                  </a:lnTo>
                  <a:lnTo>
                    <a:pt x="499" y="132"/>
                  </a:lnTo>
                  <a:lnTo>
                    <a:pt x="499" y="132"/>
                  </a:lnTo>
                  <a:lnTo>
                    <a:pt x="496" y="132"/>
                  </a:lnTo>
                  <a:lnTo>
                    <a:pt x="496" y="132"/>
                  </a:lnTo>
                  <a:lnTo>
                    <a:pt x="489" y="132"/>
                  </a:lnTo>
                  <a:lnTo>
                    <a:pt x="487" y="130"/>
                  </a:lnTo>
                  <a:lnTo>
                    <a:pt x="487" y="128"/>
                  </a:lnTo>
                  <a:lnTo>
                    <a:pt x="484" y="125"/>
                  </a:lnTo>
                  <a:lnTo>
                    <a:pt x="484" y="123"/>
                  </a:lnTo>
                  <a:lnTo>
                    <a:pt x="482" y="123"/>
                  </a:lnTo>
                  <a:lnTo>
                    <a:pt x="473" y="123"/>
                  </a:lnTo>
                  <a:lnTo>
                    <a:pt x="463" y="118"/>
                  </a:lnTo>
                  <a:lnTo>
                    <a:pt x="463" y="118"/>
                  </a:lnTo>
                  <a:lnTo>
                    <a:pt x="461" y="116"/>
                  </a:lnTo>
                  <a:lnTo>
                    <a:pt x="458" y="116"/>
                  </a:lnTo>
                  <a:lnTo>
                    <a:pt x="458" y="111"/>
                  </a:lnTo>
                  <a:lnTo>
                    <a:pt x="456" y="109"/>
                  </a:lnTo>
                  <a:lnTo>
                    <a:pt x="456" y="106"/>
                  </a:lnTo>
                  <a:lnTo>
                    <a:pt x="454" y="106"/>
                  </a:lnTo>
                  <a:lnTo>
                    <a:pt x="447" y="106"/>
                  </a:lnTo>
                  <a:lnTo>
                    <a:pt x="437" y="106"/>
                  </a:lnTo>
                  <a:lnTo>
                    <a:pt x="435" y="109"/>
                  </a:lnTo>
                  <a:lnTo>
                    <a:pt x="432" y="111"/>
                  </a:lnTo>
                  <a:lnTo>
                    <a:pt x="432" y="113"/>
                  </a:lnTo>
                  <a:lnTo>
                    <a:pt x="435" y="116"/>
                  </a:lnTo>
                  <a:lnTo>
                    <a:pt x="435" y="118"/>
                  </a:lnTo>
                  <a:lnTo>
                    <a:pt x="435" y="121"/>
                  </a:lnTo>
                  <a:lnTo>
                    <a:pt x="432" y="121"/>
                  </a:lnTo>
                  <a:lnTo>
                    <a:pt x="430" y="121"/>
                  </a:lnTo>
                  <a:lnTo>
                    <a:pt x="428" y="123"/>
                  </a:lnTo>
                  <a:lnTo>
                    <a:pt x="428" y="121"/>
                  </a:lnTo>
                  <a:lnTo>
                    <a:pt x="423" y="116"/>
                  </a:lnTo>
                  <a:lnTo>
                    <a:pt x="421" y="111"/>
                  </a:lnTo>
                  <a:lnTo>
                    <a:pt x="418" y="109"/>
                  </a:lnTo>
                  <a:lnTo>
                    <a:pt x="418" y="106"/>
                  </a:lnTo>
                  <a:lnTo>
                    <a:pt x="418" y="102"/>
                  </a:lnTo>
                  <a:lnTo>
                    <a:pt x="418" y="99"/>
                  </a:lnTo>
                  <a:lnTo>
                    <a:pt x="416" y="97"/>
                  </a:lnTo>
                  <a:lnTo>
                    <a:pt x="414" y="97"/>
                  </a:lnTo>
                  <a:lnTo>
                    <a:pt x="409" y="97"/>
                  </a:lnTo>
                  <a:lnTo>
                    <a:pt x="402" y="99"/>
                  </a:lnTo>
                  <a:lnTo>
                    <a:pt x="399" y="97"/>
                  </a:lnTo>
                  <a:lnTo>
                    <a:pt x="397" y="97"/>
                  </a:lnTo>
                  <a:lnTo>
                    <a:pt x="395" y="97"/>
                  </a:lnTo>
                  <a:lnTo>
                    <a:pt x="397" y="92"/>
                  </a:lnTo>
                  <a:lnTo>
                    <a:pt x="397" y="92"/>
                  </a:lnTo>
                  <a:lnTo>
                    <a:pt x="402" y="92"/>
                  </a:lnTo>
                  <a:lnTo>
                    <a:pt x="404" y="90"/>
                  </a:lnTo>
                  <a:lnTo>
                    <a:pt x="404" y="87"/>
                  </a:lnTo>
                  <a:lnTo>
                    <a:pt x="402" y="87"/>
                  </a:lnTo>
                  <a:lnTo>
                    <a:pt x="395" y="85"/>
                  </a:lnTo>
                  <a:lnTo>
                    <a:pt x="380" y="83"/>
                  </a:lnTo>
                  <a:lnTo>
                    <a:pt x="373" y="80"/>
                  </a:lnTo>
                  <a:lnTo>
                    <a:pt x="371" y="78"/>
                  </a:lnTo>
                  <a:lnTo>
                    <a:pt x="359" y="78"/>
                  </a:lnTo>
                  <a:lnTo>
                    <a:pt x="347" y="78"/>
                  </a:lnTo>
                  <a:lnTo>
                    <a:pt x="335" y="80"/>
                  </a:lnTo>
                  <a:lnTo>
                    <a:pt x="333" y="83"/>
                  </a:lnTo>
                  <a:lnTo>
                    <a:pt x="331" y="83"/>
                  </a:lnTo>
                  <a:lnTo>
                    <a:pt x="331" y="85"/>
                  </a:lnTo>
                  <a:lnTo>
                    <a:pt x="331" y="87"/>
                  </a:lnTo>
                  <a:lnTo>
                    <a:pt x="331" y="87"/>
                  </a:lnTo>
                  <a:lnTo>
                    <a:pt x="328" y="90"/>
                  </a:lnTo>
                  <a:lnTo>
                    <a:pt x="321" y="92"/>
                  </a:lnTo>
                  <a:lnTo>
                    <a:pt x="319" y="92"/>
                  </a:lnTo>
                  <a:lnTo>
                    <a:pt x="317" y="92"/>
                  </a:lnTo>
                  <a:lnTo>
                    <a:pt x="305" y="95"/>
                  </a:lnTo>
                  <a:lnTo>
                    <a:pt x="302" y="95"/>
                  </a:lnTo>
                  <a:lnTo>
                    <a:pt x="300" y="92"/>
                  </a:lnTo>
                  <a:lnTo>
                    <a:pt x="298" y="83"/>
                  </a:lnTo>
                  <a:lnTo>
                    <a:pt x="293" y="80"/>
                  </a:lnTo>
                  <a:lnTo>
                    <a:pt x="279" y="80"/>
                  </a:lnTo>
                  <a:lnTo>
                    <a:pt x="262" y="80"/>
                  </a:lnTo>
                  <a:lnTo>
                    <a:pt x="260" y="80"/>
                  </a:lnTo>
                  <a:lnTo>
                    <a:pt x="260" y="80"/>
                  </a:lnTo>
                  <a:lnTo>
                    <a:pt x="260" y="78"/>
                  </a:lnTo>
                  <a:lnTo>
                    <a:pt x="260" y="76"/>
                  </a:lnTo>
                  <a:lnTo>
                    <a:pt x="260" y="76"/>
                  </a:lnTo>
                  <a:lnTo>
                    <a:pt x="257" y="76"/>
                  </a:lnTo>
                  <a:lnTo>
                    <a:pt x="257" y="76"/>
                  </a:lnTo>
                  <a:lnTo>
                    <a:pt x="257" y="73"/>
                  </a:lnTo>
                  <a:lnTo>
                    <a:pt x="255" y="73"/>
                  </a:lnTo>
                  <a:lnTo>
                    <a:pt x="241" y="76"/>
                  </a:lnTo>
                  <a:lnTo>
                    <a:pt x="236" y="76"/>
                  </a:lnTo>
                  <a:lnTo>
                    <a:pt x="231" y="73"/>
                  </a:lnTo>
                  <a:lnTo>
                    <a:pt x="222" y="69"/>
                  </a:lnTo>
                  <a:lnTo>
                    <a:pt x="220" y="66"/>
                  </a:lnTo>
                  <a:lnTo>
                    <a:pt x="220" y="64"/>
                  </a:lnTo>
                  <a:lnTo>
                    <a:pt x="220" y="64"/>
                  </a:lnTo>
                  <a:lnTo>
                    <a:pt x="220" y="61"/>
                  </a:lnTo>
                  <a:lnTo>
                    <a:pt x="220" y="59"/>
                  </a:lnTo>
                  <a:lnTo>
                    <a:pt x="220" y="59"/>
                  </a:lnTo>
                  <a:lnTo>
                    <a:pt x="220" y="52"/>
                  </a:lnTo>
                  <a:lnTo>
                    <a:pt x="215" y="40"/>
                  </a:lnTo>
                  <a:lnTo>
                    <a:pt x="210" y="28"/>
                  </a:lnTo>
                  <a:lnTo>
                    <a:pt x="210" y="26"/>
                  </a:lnTo>
                  <a:lnTo>
                    <a:pt x="210" y="24"/>
                  </a:lnTo>
                  <a:lnTo>
                    <a:pt x="210" y="19"/>
                  </a:lnTo>
                  <a:lnTo>
                    <a:pt x="208" y="16"/>
                  </a:lnTo>
                  <a:lnTo>
                    <a:pt x="208" y="14"/>
                  </a:lnTo>
                  <a:lnTo>
                    <a:pt x="208" y="9"/>
                  </a:lnTo>
                  <a:lnTo>
                    <a:pt x="205" y="7"/>
                  </a:lnTo>
                  <a:lnTo>
                    <a:pt x="205" y="5"/>
                  </a:lnTo>
                  <a:lnTo>
                    <a:pt x="198" y="2"/>
                  </a:lnTo>
                  <a:lnTo>
                    <a:pt x="194" y="2"/>
                  </a:lnTo>
                  <a:lnTo>
                    <a:pt x="182" y="2"/>
                  </a:lnTo>
                  <a:lnTo>
                    <a:pt x="177" y="0"/>
                  </a:lnTo>
                  <a:lnTo>
                    <a:pt x="177" y="7"/>
                  </a:lnTo>
                  <a:lnTo>
                    <a:pt x="179" y="16"/>
                  </a:lnTo>
                  <a:lnTo>
                    <a:pt x="179" y="31"/>
                  </a:lnTo>
                  <a:lnTo>
                    <a:pt x="179" y="42"/>
                  </a:lnTo>
                  <a:lnTo>
                    <a:pt x="179" y="45"/>
                  </a:lnTo>
                  <a:lnTo>
                    <a:pt x="179" y="45"/>
                  </a:lnTo>
                  <a:lnTo>
                    <a:pt x="177" y="45"/>
                  </a:lnTo>
                  <a:lnTo>
                    <a:pt x="158" y="45"/>
                  </a:lnTo>
                  <a:lnTo>
                    <a:pt x="139" y="47"/>
                  </a:lnTo>
                  <a:lnTo>
                    <a:pt x="120" y="47"/>
                  </a:lnTo>
                  <a:lnTo>
                    <a:pt x="101" y="47"/>
                  </a:lnTo>
                  <a:lnTo>
                    <a:pt x="82" y="50"/>
                  </a:lnTo>
                  <a:lnTo>
                    <a:pt x="63" y="50"/>
                  </a:lnTo>
                  <a:lnTo>
                    <a:pt x="45" y="50"/>
                  </a:lnTo>
                  <a:lnTo>
                    <a:pt x="26" y="50"/>
                  </a:lnTo>
                  <a:lnTo>
                    <a:pt x="7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4"/>
                  </a:lnTo>
                  <a:lnTo>
                    <a:pt x="0" y="57"/>
                  </a:lnTo>
                  <a:lnTo>
                    <a:pt x="2" y="57"/>
                  </a:lnTo>
                  <a:lnTo>
                    <a:pt x="2" y="59"/>
                  </a:lnTo>
                  <a:lnTo>
                    <a:pt x="2" y="61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9"/>
                  </a:lnTo>
                  <a:lnTo>
                    <a:pt x="7" y="76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11" y="85"/>
                  </a:lnTo>
                  <a:lnTo>
                    <a:pt x="11" y="92"/>
                  </a:lnTo>
                  <a:lnTo>
                    <a:pt x="11" y="95"/>
                  </a:lnTo>
                  <a:lnTo>
                    <a:pt x="9" y="99"/>
                  </a:lnTo>
                  <a:lnTo>
                    <a:pt x="7" y="104"/>
                  </a:lnTo>
                  <a:lnTo>
                    <a:pt x="9" y="111"/>
                  </a:lnTo>
                  <a:lnTo>
                    <a:pt x="9" y="116"/>
                  </a:lnTo>
                  <a:lnTo>
                    <a:pt x="11" y="118"/>
                  </a:lnTo>
                  <a:lnTo>
                    <a:pt x="11" y="118"/>
                  </a:lnTo>
                  <a:lnTo>
                    <a:pt x="11" y="121"/>
                  </a:lnTo>
                  <a:lnTo>
                    <a:pt x="9" y="123"/>
                  </a:lnTo>
                  <a:lnTo>
                    <a:pt x="9" y="123"/>
                  </a:lnTo>
                  <a:lnTo>
                    <a:pt x="11" y="132"/>
                  </a:lnTo>
                  <a:lnTo>
                    <a:pt x="11" y="132"/>
                  </a:lnTo>
                  <a:lnTo>
                    <a:pt x="11" y="135"/>
                  </a:lnTo>
                  <a:lnTo>
                    <a:pt x="11" y="142"/>
                  </a:lnTo>
                  <a:lnTo>
                    <a:pt x="11" y="149"/>
                  </a:lnTo>
                  <a:lnTo>
                    <a:pt x="11" y="151"/>
                  </a:lnTo>
                  <a:lnTo>
                    <a:pt x="14" y="156"/>
                  </a:lnTo>
                  <a:lnTo>
                    <a:pt x="18" y="166"/>
                  </a:lnTo>
                  <a:lnTo>
                    <a:pt x="18" y="170"/>
                  </a:lnTo>
                  <a:lnTo>
                    <a:pt x="21" y="173"/>
                  </a:lnTo>
                  <a:lnTo>
                    <a:pt x="23" y="177"/>
                  </a:lnTo>
                  <a:lnTo>
                    <a:pt x="21" y="180"/>
                  </a:lnTo>
                  <a:lnTo>
                    <a:pt x="23" y="182"/>
                  </a:lnTo>
                  <a:lnTo>
                    <a:pt x="26" y="189"/>
                  </a:lnTo>
                  <a:lnTo>
                    <a:pt x="26" y="189"/>
                  </a:lnTo>
                  <a:lnTo>
                    <a:pt x="23" y="189"/>
                  </a:lnTo>
                  <a:lnTo>
                    <a:pt x="23" y="189"/>
                  </a:lnTo>
                  <a:lnTo>
                    <a:pt x="26" y="192"/>
                  </a:lnTo>
                  <a:lnTo>
                    <a:pt x="26" y="192"/>
                  </a:lnTo>
                  <a:lnTo>
                    <a:pt x="26" y="192"/>
                  </a:lnTo>
                  <a:lnTo>
                    <a:pt x="26" y="192"/>
                  </a:lnTo>
                  <a:lnTo>
                    <a:pt x="26" y="192"/>
                  </a:lnTo>
                  <a:lnTo>
                    <a:pt x="28" y="194"/>
                  </a:lnTo>
                  <a:lnTo>
                    <a:pt x="28" y="196"/>
                  </a:lnTo>
                  <a:lnTo>
                    <a:pt x="30" y="199"/>
                  </a:lnTo>
                  <a:lnTo>
                    <a:pt x="30" y="201"/>
                  </a:lnTo>
                  <a:lnTo>
                    <a:pt x="33" y="203"/>
                  </a:lnTo>
                  <a:lnTo>
                    <a:pt x="33" y="206"/>
                  </a:lnTo>
                  <a:lnTo>
                    <a:pt x="35" y="211"/>
                  </a:lnTo>
                  <a:lnTo>
                    <a:pt x="35" y="213"/>
                  </a:lnTo>
                  <a:lnTo>
                    <a:pt x="37" y="215"/>
                  </a:lnTo>
                  <a:lnTo>
                    <a:pt x="37" y="215"/>
                  </a:lnTo>
                  <a:lnTo>
                    <a:pt x="37" y="215"/>
                  </a:lnTo>
                  <a:lnTo>
                    <a:pt x="37" y="215"/>
                  </a:lnTo>
                  <a:lnTo>
                    <a:pt x="37" y="218"/>
                  </a:lnTo>
                  <a:lnTo>
                    <a:pt x="37" y="218"/>
                  </a:lnTo>
                  <a:lnTo>
                    <a:pt x="37" y="220"/>
                  </a:lnTo>
                  <a:lnTo>
                    <a:pt x="37" y="222"/>
                  </a:lnTo>
                  <a:lnTo>
                    <a:pt x="37" y="225"/>
                  </a:lnTo>
                  <a:lnTo>
                    <a:pt x="37" y="227"/>
                  </a:lnTo>
                  <a:lnTo>
                    <a:pt x="37" y="227"/>
                  </a:lnTo>
                  <a:lnTo>
                    <a:pt x="37" y="234"/>
                  </a:lnTo>
                  <a:lnTo>
                    <a:pt x="37" y="237"/>
                  </a:lnTo>
                  <a:lnTo>
                    <a:pt x="37" y="237"/>
                  </a:lnTo>
                  <a:lnTo>
                    <a:pt x="37" y="239"/>
                  </a:lnTo>
                  <a:lnTo>
                    <a:pt x="37" y="239"/>
                  </a:lnTo>
                  <a:lnTo>
                    <a:pt x="40" y="241"/>
                  </a:lnTo>
                  <a:lnTo>
                    <a:pt x="40" y="255"/>
                  </a:lnTo>
                  <a:lnTo>
                    <a:pt x="40" y="258"/>
                  </a:lnTo>
                  <a:lnTo>
                    <a:pt x="40" y="265"/>
                  </a:lnTo>
                  <a:lnTo>
                    <a:pt x="40" y="267"/>
                  </a:lnTo>
                  <a:lnTo>
                    <a:pt x="40" y="267"/>
                  </a:lnTo>
                  <a:lnTo>
                    <a:pt x="40" y="267"/>
                  </a:lnTo>
                  <a:lnTo>
                    <a:pt x="40" y="270"/>
                  </a:lnTo>
                  <a:lnTo>
                    <a:pt x="40" y="272"/>
                  </a:lnTo>
                  <a:lnTo>
                    <a:pt x="42" y="277"/>
                  </a:lnTo>
                  <a:lnTo>
                    <a:pt x="42" y="279"/>
                  </a:lnTo>
                  <a:lnTo>
                    <a:pt x="42" y="286"/>
                  </a:lnTo>
                  <a:lnTo>
                    <a:pt x="42" y="289"/>
                  </a:lnTo>
                  <a:lnTo>
                    <a:pt x="42" y="289"/>
                  </a:lnTo>
                  <a:lnTo>
                    <a:pt x="45" y="291"/>
                  </a:lnTo>
                  <a:lnTo>
                    <a:pt x="45" y="291"/>
                  </a:lnTo>
                  <a:lnTo>
                    <a:pt x="45" y="293"/>
                  </a:lnTo>
                  <a:lnTo>
                    <a:pt x="45" y="293"/>
                  </a:lnTo>
                  <a:lnTo>
                    <a:pt x="45" y="293"/>
                  </a:lnTo>
                  <a:lnTo>
                    <a:pt x="45" y="293"/>
                  </a:lnTo>
                  <a:lnTo>
                    <a:pt x="47" y="293"/>
                  </a:lnTo>
                  <a:lnTo>
                    <a:pt x="47" y="293"/>
                  </a:lnTo>
                  <a:lnTo>
                    <a:pt x="47" y="296"/>
                  </a:lnTo>
                  <a:lnTo>
                    <a:pt x="47" y="296"/>
                  </a:lnTo>
                  <a:lnTo>
                    <a:pt x="47" y="296"/>
                  </a:lnTo>
                  <a:lnTo>
                    <a:pt x="47" y="296"/>
                  </a:lnTo>
                  <a:lnTo>
                    <a:pt x="47" y="298"/>
                  </a:lnTo>
                  <a:lnTo>
                    <a:pt x="47" y="300"/>
                  </a:lnTo>
                  <a:lnTo>
                    <a:pt x="45" y="300"/>
                  </a:lnTo>
                  <a:lnTo>
                    <a:pt x="47" y="305"/>
                  </a:lnTo>
                  <a:lnTo>
                    <a:pt x="45" y="308"/>
                  </a:lnTo>
                  <a:lnTo>
                    <a:pt x="45" y="308"/>
                  </a:lnTo>
                  <a:lnTo>
                    <a:pt x="45" y="310"/>
                  </a:lnTo>
                  <a:lnTo>
                    <a:pt x="45" y="310"/>
                  </a:lnTo>
                  <a:lnTo>
                    <a:pt x="45" y="312"/>
                  </a:lnTo>
                  <a:lnTo>
                    <a:pt x="47" y="317"/>
                  </a:lnTo>
                  <a:lnTo>
                    <a:pt x="47" y="319"/>
                  </a:lnTo>
                  <a:lnTo>
                    <a:pt x="47" y="322"/>
                  </a:lnTo>
                  <a:lnTo>
                    <a:pt x="45" y="326"/>
                  </a:lnTo>
                  <a:lnTo>
                    <a:pt x="45" y="329"/>
                  </a:lnTo>
                  <a:lnTo>
                    <a:pt x="47" y="331"/>
                  </a:lnTo>
                  <a:lnTo>
                    <a:pt x="49" y="334"/>
                  </a:lnTo>
                  <a:lnTo>
                    <a:pt x="49" y="336"/>
                  </a:lnTo>
                  <a:lnTo>
                    <a:pt x="52" y="341"/>
                  </a:lnTo>
                  <a:lnTo>
                    <a:pt x="52" y="343"/>
                  </a:lnTo>
                  <a:lnTo>
                    <a:pt x="52" y="345"/>
                  </a:lnTo>
                  <a:lnTo>
                    <a:pt x="52" y="348"/>
                  </a:lnTo>
                  <a:lnTo>
                    <a:pt x="52" y="348"/>
                  </a:lnTo>
                  <a:lnTo>
                    <a:pt x="54" y="350"/>
                  </a:lnTo>
                  <a:lnTo>
                    <a:pt x="54" y="350"/>
                  </a:lnTo>
                  <a:lnTo>
                    <a:pt x="54" y="350"/>
                  </a:lnTo>
                  <a:lnTo>
                    <a:pt x="54" y="353"/>
                  </a:lnTo>
                  <a:lnTo>
                    <a:pt x="54" y="355"/>
                  </a:lnTo>
                  <a:lnTo>
                    <a:pt x="59" y="362"/>
                  </a:lnTo>
                  <a:lnTo>
                    <a:pt x="63" y="364"/>
                  </a:lnTo>
                  <a:lnTo>
                    <a:pt x="63" y="367"/>
                  </a:lnTo>
                  <a:lnTo>
                    <a:pt x="66" y="369"/>
                  </a:lnTo>
                  <a:lnTo>
                    <a:pt x="66" y="376"/>
                  </a:lnTo>
                  <a:lnTo>
                    <a:pt x="66" y="379"/>
                  </a:lnTo>
                  <a:lnTo>
                    <a:pt x="66" y="381"/>
                  </a:lnTo>
                  <a:lnTo>
                    <a:pt x="66" y="381"/>
                  </a:lnTo>
                  <a:lnTo>
                    <a:pt x="68" y="386"/>
                  </a:lnTo>
                  <a:lnTo>
                    <a:pt x="68" y="386"/>
                  </a:lnTo>
                  <a:lnTo>
                    <a:pt x="68" y="386"/>
                  </a:lnTo>
                  <a:lnTo>
                    <a:pt x="68" y="388"/>
                  </a:lnTo>
                  <a:lnTo>
                    <a:pt x="68" y="388"/>
                  </a:lnTo>
                  <a:lnTo>
                    <a:pt x="68" y="393"/>
                  </a:lnTo>
                  <a:lnTo>
                    <a:pt x="68" y="395"/>
                  </a:lnTo>
                  <a:lnTo>
                    <a:pt x="68" y="397"/>
                  </a:lnTo>
                  <a:lnTo>
                    <a:pt x="68" y="400"/>
                  </a:lnTo>
                  <a:lnTo>
                    <a:pt x="68" y="405"/>
                  </a:lnTo>
                  <a:lnTo>
                    <a:pt x="71" y="412"/>
                  </a:lnTo>
                  <a:lnTo>
                    <a:pt x="68" y="414"/>
                  </a:lnTo>
                  <a:lnTo>
                    <a:pt x="68" y="414"/>
                  </a:lnTo>
                  <a:lnTo>
                    <a:pt x="68" y="414"/>
                  </a:lnTo>
                  <a:lnTo>
                    <a:pt x="68" y="416"/>
                  </a:lnTo>
                  <a:lnTo>
                    <a:pt x="68" y="424"/>
                  </a:lnTo>
                  <a:lnTo>
                    <a:pt x="68" y="426"/>
                  </a:lnTo>
                  <a:lnTo>
                    <a:pt x="66" y="428"/>
                  </a:lnTo>
                  <a:lnTo>
                    <a:pt x="63" y="433"/>
                  </a:lnTo>
                  <a:lnTo>
                    <a:pt x="63" y="435"/>
                  </a:lnTo>
                  <a:lnTo>
                    <a:pt x="61" y="435"/>
                  </a:lnTo>
                  <a:lnTo>
                    <a:pt x="61" y="435"/>
                  </a:lnTo>
                  <a:lnTo>
                    <a:pt x="59" y="438"/>
                  </a:lnTo>
                  <a:lnTo>
                    <a:pt x="52" y="442"/>
                  </a:lnTo>
                  <a:lnTo>
                    <a:pt x="52" y="442"/>
                  </a:lnTo>
                  <a:lnTo>
                    <a:pt x="49" y="445"/>
                  </a:lnTo>
                  <a:lnTo>
                    <a:pt x="47" y="447"/>
                  </a:lnTo>
                  <a:lnTo>
                    <a:pt x="45" y="450"/>
                  </a:lnTo>
                  <a:lnTo>
                    <a:pt x="45" y="450"/>
                  </a:lnTo>
                  <a:lnTo>
                    <a:pt x="45" y="452"/>
                  </a:lnTo>
                  <a:lnTo>
                    <a:pt x="42" y="454"/>
                  </a:lnTo>
                  <a:lnTo>
                    <a:pt x="45" y="457"/>
                  </a:lnTo>
                  <a:lnTo>
                    <a:pt x="49" y="461"/>
                  </a:lnTo>
                  <a:lnTo>
                    <a:pt x="52" y="464"/>
                  </a:lnTo>
                  <a:lnTo>
                    <a:pt x="56" y="471"/>
                  </a:lnTo>
                  <a:lnTo>
                    <a:pt x="59" y="476"/>
                  </a:lnTo>
                  <a:lnTo>
                    <a:pt x="59" y="478"/>
                  </a:lnTo>
                  <a:lnTo>
                    <a:pt x="66" y="478"/>
                  </a:lnTo>
                  <a:lnTo>
                    <a:pt x="71" y="478"/>
                  </a:lnTo>
                  <a:lnTo>
                    <a:pt x="73" y="480"/>
                  </a:lnTo>
                  <a:lnTo>
                    <a:pt x="75" y="480"/>
                  </a:lnTo>
                  <a:lnTo>
                    <a:pt x="78" y="483"/>
                  </a:lnTo>
                  <a:lnTo>
                    <a:pt x="78" y="483"/>
                  </a:lnTo>
                  <a:lnTo>
                    <a:pt x="80" y="487"/>
                  </a:lnTo>
                  <a:lnTo>
                    <a:pt x="80" y="490"/>
                  </a:lnTo>
                  <a:lnTo>
                    <a:pt x="82" y="490"/>
                  </a:lnTo>
                  <a:lnTo>
                    <a:pt x="82" y="490"/>
                  </a:lnTo>
                  <a:lnTo>
                    <a:pt x="82" y="495"/>
                  </a:lnTo>
                  <a:lnTo>
                    <a:pt x="82" y="521"/>
                  </a:lnTo>
                  <a:lnTo>
                    <a:pt x="82" y="547"/>
                  </a:lnTo>
                  <a:lnTo>
                    <a:pt x="85" y="575"/>
                  </a:lnTo>
                  <a:lnTo>
                    <a:pt x="85" y="601"/>
                  </a:lnTo>
                  <a:lnTo>
                    <a:pt x="85" y="627"/>
                  </a:lnTo>
                  <a:lnTo>
                    <a:pt x="87" y="653"/>
                  </a:lnTo>
                  <a:lnTo>
                    <a:pt x="87" y="682"/>
                  </a:lnTo>
                  <a:lnTo>
                    <a:pt x="89" y="708"/>
                  </a:lnTo>
                  <a:lnTo>
                    <a:pt x="118" y="708"/>
                  </a:lnTo>
                  <a:lnTo>
                    <a:pt x="149" y="705"/>
                  </a:lnTo>
                  <a:lnTo>
                    <a:pt x="179" y="705"/>
                  </a:lnTo>
                  <a:lnTo>
                    <a:pt x="210" y="703"/>
                  </a:lnTo>
                  <a:lnTo>
                    <a:pt x="238" y="700"/>
                  </a:lnTo>
                  <a:lnTo>
                    <a:pt x="269" y="700"/>
                  </a:lnTo>
                  <a:lnTo>
                    <a:pt x="300" y="698"/>
                  </a:lnTo>
                  <a:lnTo>
                    <a:pt x="331" y="696"/>
                  </a:lnTo>
                  <a:lnTo>
                    <a:pt x="359" y="696"/>
                  </a:lnTo>
                  <a:lnTo>
                    <a:pt x="390" y="693"/>
                  </a:lnTo>
                  <a:lnTo>
                    <a:pt x="421" y="691"/>
                  </a:lnTo>
                  <a:lnTo>
                    <a:pt x="451" y="689"/>
                  </a:lnTo>
                  <a:lnTo>
                    <a:pt x="480" y="686"/>
                  </a:lnTo>
                  <a:lnTo>
                    <a:pt x="510" y="686"/>
                  </a:lnTo>
                  <a:lnTo>
                    <a:pt x="541" y="684"/>
                  </a:lnTo>
                  <a:lnTo>
                    <a:pt x="572" y="682"/>
                  </a:lnTo>
                  <a:lnTo>
                    <a:pt x="572" y="677"/>
                  </a:lnTo>
                  <a:lnTo>
                    <a:pt x="572" y="677"/>
                  </a:lnTo>
                  <a:lnTo>
                    <a:pt x="572" y="674"/>
                  </a:lnTo>
                  <a:lnTo>
                    <a:pt x="570" y="672"/>
                  </a:lnTo>
                  <a:lnTo>
                    <a:pt x="570" y="670"/>
                  </a:lnTo>
                  <a:lnTo>
                    <a:pt x="570" y="665"/>
                  </a:lnTo>
                  <a:lnTo>
                    <a:pt x="570" y="665"/>
                  </a:lnTo>
                  <a:lnTo>
                    <a:pt x="570" y="663"/>
                  </a:lnTo>
                  <a:lnTo>
                    <a:pt x="570" y="660"/>
                  </a:lnTo>
                  <a:lnTo>
                    <a:pt x="570" y="653"/>
                  </a:lnTo>
                  <a:lnTo>
                    <a:pt x="570" y="651"/>
                  </a:lnTo>
                  <a:lnTo>
                    <a:pt x="570" y="648"/>
                  </a:lnTo>
                  <a:lnTo>
                    <a:pt x="570" y="648"/>
                  </a:lnTo>
                  <a:lnTo>
                    <a:pt x="567" y="646"/>
                  </a:lnTo>
                  <a:lnTo>
                    <a:pt x="567" y="646"/>
                  </a:lnTo>
                  <a:lnTo>
                    <a:pt x="565" y="646"/>
                  </a:lnTo>
                  <a:lnTo>
                    <a:pt x="565" y="644"/>
                  </a:lnTo>
                  <a:lnTo>
                    <a:pt x="565" y="644"/>
                  </a:lnTo>
                  <a:lnTo>
                    <a:pt x="565" y="641"/>
                  </a:lnTo>
                  <a:lnTo>
                    <a:pt x="565" y="639"/>
                  </a:lnTo>
                  <a:lnTo>
                    <a:pt x="565" y="637"/>
                  </a:lnTo>
                  <a:lnTo>
                    <a:pt x="565" y="632"/>
                  </a:lnTo>
                  <a:lnTo>
                    <a:pt x="563" y="632"/>
                  </a:lnTo>
                  <a:lnTo>
                    <a:pt x="563" y="629"/>
                  </a:lnTo>
                  <a:lnTo>
                    <a:pt x="563" y="629"/>
                  </a:lnTo>
                  <a:lnTo>
                    <a:pt x="560" y="629"/>
                  </a:lnTo>
                  <a:lnTo>
                    <a:pt x="555" y="627"/>
                  </a:lnTo>
                  <a:lnTo>
                    <a:pt x="555" y="627"/>
                  </a:lnTo>
                  <a:lnTo>
                    <a:pt x="553" y="625"/>
                  </a:lnTo>
                  <a:lnTo>
                    <a:pt x="553" y="622"/>
                  </a:lnTo>
                  <a:lnTo>
                    <a:pt x="553" y="620"/>
                  </a:lnTo>
                  <a:lnTo>
                    <a:pt x="553" y="620"/>
                  </a:lnTo>
                  <a:lnTo>
                    <a:pt x="551" y="620"/>
                  </a:lnTo>
                  <a:lnTo>
                    <a:pt x="551" y="620"/>
                  </a:lnTo>
                  <a:lnTo>
                    <a:pt x="551" y="618"/>
                  </a:lnTo>
                  <a:lnTo>
                    <a:pt x="546" y="618"/>
                  </a:lnTo>
                  <a:lnTo>
                    <a:pt x="546" y="618"/>
                  </a:lnTo>
                  <a:lnTo>
                    <a:pt x="546" y="618"/>
                  </a:lnTo>
                  <a:lnTo>
                    <a:pt x="539" y="615"/>
                  </a:lnTo>
                  <a:lnTo>
                    <a:pt x="539" y="615"/>
                  </a:lnTo>
                  <a:lnTo>
                    <a:pt x="529" y="615"/>
                  </a:lnTo>
                  <a:lnTo>
                    <a:pt x="529" y="615"/>
                  </a:lnTo>
                  <a:lnTo>
                    <a:pt x="527" y="615"/>
                  </a:lnTo>
                  <a:lnTo>
                    <a:pt x="515" y="606"/>
                  </a:lnTo>
                  <a:lnTo>
                    <a:pt x="513" y="603"/>
                  </a:lnTo>
                  <a:lnTo>
                    <a:pt x="510" y="601"/>
                  </a:lnTo>
                  <a:lnTo>
                    <a:pt x="503" y="589"/>
                  </a:lnTo>
                  <a:lnTo>
                    <a:pt x="499" y="584"/>
                  </a:lnTo>
                  <a:lnTo>
                    <a:pt x="484" y="573"/>
                  </a:lnTo>
                  <a:lnTo>
                    <a:pt x="480" y="573"/>
                  </a:lnTo>
                  <a:lnTo>
                    <a:pt x="468" y="570"/>
                  </a:lnTo>
                  <a:lnTo>
                    <a:pt x="468" y="570"/>
                  </a:lnTo>
                  <a:lnTo>
                    <a:pt x="466" y="570"/>
                  </a:lnTo>
                  <a:lnTo>
                    <a:pt x="466" y="568"/>
                  </a:lnTo>
                  <a:lnTo>
                    <a:pt x="463" y="563"/>
                  </a:lnTo>
                  <a:lnTo>
                    <a:pt x="458" y="561"/>
                  </a:lnTo>
                  <a:lnTo>
                    <a:pt x="456" y="558"/>
                  </a:lnTo>
                  <a:lnTo>
                    <a:pt x="454" y="556"/>
                  </a:lnTo>
                  <a:lnTo>
                    <a:pt x="440" y="556"/>
                  </a:lnTo>
                  <a:lnTo>
                    <a:pt x="435" y="554"/>
                  </a:lnTo>
                  <a:lnTo>
                    <a:pt x="435" y="554"/>
                  </a:lnTo>
                  <a:lnTo>
                    <a:pt x="432" y="551"/>
                  </a:lnTo>
                  <a:lnTo>
                    <a:pt x="432" y="551"/>
                  </a:lnTo>
                  <a:lnTo>
                    <a:pt x="430" y="549"/>
                  </a:lnTo>
                  <a:lnTo>
                    <a:pt x="423" y="544"/>
                  </a:lnTo>
                  <a:lnTo>
                    <a:pt x="418" y="542"/>
                  </a:lnTo>
                  <a:lnTo>
                    <a:pt x="416" y="540"/>
                  </a:lnTo>
                  <a:lnTo>
                    <a:pt x="418" y="530"/>
                  </a:lnTo>
                  <a:lnTo>
                    <a:pt x="418" y="528"/>
                  </a:lnTo>
                  <a:lnTo>
                    <a:pt x="418" y="525"/>
                  </a:lnTo>
                  <a:lnTo>
                    <a:pt x="418" y="523"/>
                  </a:lnTo>
                  <a:lnTo>
                    <a:pt x="418" y="521"/>
                  </a:lnTo>
                  <a:lnTo>
                    <a:pt x="421" y="518"/>
                  </a:lnTo>
                  <a:lnTo>
                    <a:pt x="421" y="518"/>
                  </a:lnTo>
                  <a:lnTo>
                    <a:pt x="418" y="513"/>
                  </a:lnTo>
                  <a:lnTo>
                    <a:pt x="418" y="509"/>
                  </a:lnTo>
                  <a:lnTo>
                    <a:pt x="416" y="502"/>
                  </a:lnTo>
                  <a:lnTo>
                    <a:pt x="416" y="499"/>
                  </a:lnTo>
                  <a:lnTo>
                    <a:pt x="416" y="499"/>
                  </a:lnTo>
                  <a:lnTo>
                    <a:pt x="418" y="497"/>
                  </a:lnTo>
                  <a:lnTo>
                    <a:pt x="418" y="497"/>
                  </a:lnTo>
                  <a:lnTo>
                    <a:pt x="418" y="495"/>
                  </a:lnTo>
                  <a:lnTo>
                    <a:pt x="418" y="492"/>
                  </a:lnTo>
                  <a:lnTo>
                    <a:pt x="416" y="487"/>
                  </a:lnTo>
                  <a:lnTo>
                    <a:pt x="416" y="487"/>
                  </a:lnTo>
                  <a:lnTo>
                    <a:pt x="416" y="485"/>
                  </a:lnTo>
                  <a:lnTo>
                    <a:pt x="418" y="483"/>
                  </a:lnTo>
                  <a:lnTo>
                    <a:pt x="416" y="478"/>
                  </a:lnTo>
                  <a:lnTo>
                    <a:pt x="416" y="476"/>
                  </a:lnTo>
                  <a:lnTo>
                    <a:pt x="418" y="473"/>
                  </a:lnTo>
                  <a:lnTo>
                    <a:pt x="418" y="471"/>
                  </a:lnTo>
                  <a:lnTo>
                    <a:pt x="421" y="471"/>
                  </a:lnTo>
                  <a:lnTo>
                    <a:pt x="421" y="469"/>
                  </a:lnTo>
                  <a:lnTo>
                    <a:pt x="421" y="466"/>
                  </a:lnTo>
                  <a:lnTo>
                    <a:pt x="423" y="464"/>
                  </a:lnTo>
                  <a:lnTo>
                    <a:pt x="425" y="459"/>
                  </a:lnTo>
                  <a:lnTo>
                    <a:pt x="425" y="457"/>
                  </a:lnTo>
                  <a:lnTo>
                    <a:pt x="423" y="454"/>
                  </a:lnTo>
                  <a:lnTo>
                    <a:pt x="423" y="454"/>
                  </a:lnTo>
                  <a:lnTo>
                    <a:pt x="421" y="452"/>
                  </a:lnTo>
                  <a:lnTo>
                    <a:pt x="418" y="450"/>
                  </a:lnTo>
                  <a:lnTo>
                    <a:pt x="418" y="447"/>
                  </a:lnTo>
                  <a:lnTo>
                    <a:pt x="416" y="442"/>
                  </a:lnTo>
                  <a:lnTo>
                    <a:pt x="416" y="442"/>
                  </a:lnTo>
                  <a:lnTo>
                    <a:pt x="411" y="440"/>
                  </a:lnTo>
                  <a:lnTo>
                    <a:pt x="406" y="440"/>
                  </a:lnTo>
                  <a:lnTo>
                    <a:pt x="404" y="440"/>
                  </a:lnTo>
                  <a:lnTo>
                    <a:pt x="402" y="435"/>
                  </a:lnTo>
                  <a:lnTo>
                    <a:pt x="402" y="428"/>
                  </a:lnTo>
                  <a:lnTo>
                    <a:pt x="402" y="426"/>
                  </a:lnTo>
                  <a:lnTo>
                    <a:pt x="402" y="424"/>
                  </a:lnTo>
                  <a:lnTo>
                    <a:pt x="409" y="416"/>
                  </a:lnTo>
                  <a:lnTo>
                    <a:pt x="411" y="412"/>
                  </a:lnTo>
                  <a:lnTo>
                    <a:pt x="411" y="409"/>
                  </a:lnTo>
                  <a:lnTo>
                    <a:pt x="416" y="402"/>
                  </a:lnTo>
                  <a:lnTo>
                    <a:pt x="418" y="400"/>
                  </a:lnTo>
                  <a:lnTo>
                    <a:pt x="421" y="397"/>
                  </a:lnTo>
                  <a:lnTo>
                    <a:pt x="421" y="397"/>
                  </a:lnTo>
                  <a:lnTo>
                    <a:pt x="425" y="393"/>
                  </a:lnTo>
                  <a:lnTo>
                    <a:pt x="428" y="393"/>
                  </a:lnTo>
                  <a:lnTo>
                    <a:pt x="430" y="393"/>
                  </a:lnTo>
                  <a:lnTo>
                    <a:pt x="430" y="393"/>
                  </a:lnTo>
                  <a:lnTo>
                    <a:pt x="430" y="390"/>
                  </a:lnTo>
                  <a:lnTo>
                    <a:pt x="430" y="390"/>
                  </a:lnTo>
                  <a:lnTo>
                    <a:pt x="430" y="390"/>
                  </a:lnTo>
                  <a:lnTo>
                    <a:pt x="432" y="390"/>
                  </a:lnTo>
                  <a:lnTo>
                    <a:pt x="432" y="388"/>
                  </a:lnTo>
                  <a:lnTo>
                    <a:pt x="432" y="388"/>
                  </a:lnTo>
                  <a:lnTo>
                    <a:pt x="437" y="388"/>
                  </a:lnTo>
                  <a:lnTo>
                    <a:pt x="437" y="388"/>
                  </a:lnTo>
                  <a:lnTo>
                    <a:pt x="440" y="383"/>
                  </a:lnTo>
                  <a:lnTo>
                    <a:pt x="442" y="383"/>
                  </a:lnTo>
                  <a:lnTo>
                    <a:pt x="442" y="383"/>
                  </a:lnTo>
                  <a:lnTo>
                    <a:pt x="444" y="383"/>
                  </a:lnTo>
                  <a:lnTo>
                    <a:pt x="447" y="383"/>
                  </a:lnTo>
                  <a:lnTo>
                    <a:pt x="447" y="383"/>
                  </a:lnTo>
                  <a:lnTo>
                    <a:pt x="449" y="381"/>
                  </a:lnTo>
                  <a:lnTo>
                    <a:pt x="449" y="379"/>
                  </a:lnTo>
                  <a:lnTo>
                    <a:pt x="449" y="379"/>
                  </a:lnTo>
                  <a:lnTo>
                    <a:pt x="451" y="376"/>
                  </a:lnTo>
                  <a:lnTo>
                    <a:pt x="454" y="376"/>
                  </a:lnTo>
                  <a:lnTo>
                    <a:pt x="451" y="371"/>
                  </a:lnTo>
                  <a:lnTo>
                    <a:pt x="451" y="371"/>
                  </a:lnTo>
                  <a:lnTo>
                    <a:pt x="451" y="362"/>
                  </a:lnTo>
                  <a:lnTo>
                    <a:pt x="451" y="355"/>
                  </a:lnTo>
                  <a:lnTo>
                    <a:pt x="451" y="348"/>
                  </a:lnTo>
                  <a:lnTo>
                    <a:pt x="451" y="341"/>
                  </a:lnTo>
                  <a:lnTo>
                    <a:pt x="449" y="334"/>
                  </a:lnTo>
                  <a:lnTo>
                    <a:pt x="449" y="324"/>
                  </a:lnTo>
                  <a:lnTo>
                    <a:pt x="449" y="317"/>
                  </a:lnTo>
                  <a:lnTo>
                    <a:pt x="449" y="310"/>
                  </a:lnTo>
                  <a:lnTo>
                    <a:pt x="449" y="308"/>
                  </a:lnTo>
                  <a:lnTo>
                    <a:pt x="449" y="308"/>
                  </a:lnTo>
                  <a:lnTo>
                    <a:pt x="449" y="308"/>
                  </a:lnTo>
                  <a:lnTo>
                    <a:pt x="449" y="308"/>
                  </a:lnTo>
                  <a:lnTo>
                    <a:pt x="451" y="308"/>
                  </a:lnTo>
                  <a:lnTo>
                    <a:pt x="454" y="308"/>
                  </a:lnTo>
                  <a:lnTo>
                    <a:pt x="454" y="308"/>
                  </a:lnTo>
                  <a:lnTo>
                    <a:pt x="454" y="305"/>
                  </a:lnTo>
                  <a:lnTo>
                    <a:pt x="456" y="305"/>
                  </a:lnTo>
                  <a:lnTo>
                    <a:pt x="456" y="305"/>
                  </a:lnTo>
                  <a:lnTo>
                    <a:pt x="456" y="305"/>
                  </a:lnTo>
                  <a:lnTo>
                    <a:pt x="456" y="303"/>
                  </a:lnTo>
                  <a:lnTo>
                    <a:pt x="456" y="300"/>
                  </a:lnTo>
                  <a:lnTo>
                    <a:pt x="456" y="300"/>
                  </a:lnTo>
                  <a:lnTo>
                    <a:pt x="456" y="300"/>
                  </a:lnTo>
                  <a:lnTo>
                    <a:pt x="456" y="300"/>
                  </a:lnTo>
                  <a:lnTo>
                    <a:pt x="458" y="298"/>
                  </a:lnTo>
                  <a:lnTo>
                    <a:pt x="458" y="298"/>
                  </a:lnTo>
                  <a:lnTo>
                    <a:pt x="458" y="298"/>
                  </a:lnTo>
                  <a:lnTo>
                    <a:pt x="458" y="298"/>
                  </a:lnTo>
                  <a:lnTo>
                    <a:pt x="461" y="296"/>
                  </a:lnTo>
                  <a:lnTo>
                    <a:pt x="461" y="296"/>
                  </a:lnTo>
                  <a:lnTo>
                    <a:pt x="463" y="293"/>
                  </a:lnTo>
                  <a:lnTo>
                    <a:pt x="463" y="293"/>
                  </a:lnTo>
                  <a:lnTo>
                    <a:pt x="463" y="293"/>
                  </a:lnTo>
                  <a:lnTo>
                    <a:pt x="463" y="289"/>
                  </a:lnTo>
                  <a:lnTo>
                    <a:pt x="468" y="284"/>
                  </a:lnTo>
                  <a:lnTo>
                    <a:pt x="475" y="279"/>
                  </a:lnTo>
                  <a:lnTo>
                    <a:pt x="482" y="274"/>
                  </a:lnTo>
                  <a:lnTo>
                    <a:pt x="484" y="274"/>
                  </a:lnTo>
                  <a:lnTo>
                    <a:pt x="489" y="270"/>
                  </a:lnTo>
                  <a:lnTo>
                    <a:pt x="494" y="265"/>
                  </a:lnTo>
                  <a:lnTo>
                    <a:pt x="496" y="263"/>
                  </a:lnTo>
                  <a:lnTo>
                    <a:pt x="501" y="258"/>
                  </a:lnTo>
                  <a:lnTo>
                    <a:pt x="501" y="258"/>
                  </a:lnTo>
                  <a:lnTo>
                    <a:pt x="503" y="255"/>
                  </a:lnTo>
                  <a:lnTo>
                    <a:pt x="503" y="255"/>
                  </a:lnTo>
                  <a:lnTo>
                    <a:pt x="503" y="255"/>
                  </a:lnTo>
                  <a:lnTo>
                    <a:pt x="506" y="253"/>
                  </a:lnTo>
                  <a:lnTo>
                    <a:pt x="506" y="253"/>
                  </a:lnTo>
                  <a:lnTo>
                    <a:pt x="506" y="253"/>
                  </a:lnTo>
                  <a:lnTo>
                    <a:pt x="508" y="251"/>
                  </a:lnTo>
                  <a:lnTo>
                    <a:pt x="513" y="246"/>
                  </a:lnTo>
                  <a:lnTo>
                    <a:pt x="553" y="199"/>
                  </a:lnTo>
                  <a:lnTo>
                    <a:pt x="560" y="196"/>
                  </a:lnTo>
                  <a:lnTo>
                    <a:pt x="572" y="182"/>
                  </a:lnTo>
                  <a:lnTo>
                    <a:pt x="593" y="170"/>
                  </a:lnTo>
                  <a:lnTo>
                    <a:pt x="605" y="166"/>
                  </a:lnTo>
                  <a:lnTo>
                    <a:pt x="610" y="163"/>
                  </a:lnTo>
                  <a:lnTo>
                    <a:pt x="612" y="163"/>
                  </a:lnTo>
                  <a:lnTo>
                    <a:pt x="615" y="161"/>
                  </a:lnTo>
                  <a:lnTo>
                    <a:pt x="633" y="154"/>
                  </a:lnTo>
                  <a:lnTo>
                    <a:pt x="662" y="137"/>
                  </a:lnTo>
                  <a:lnTo>
                    <a:pt x="662" y="137"/>
                  </a:lnTo>
                  <a:lnTo>
                    <a:pt x="664" y="132"/>
                  </a:lnTo>
                  <a:lnTo>
                    <a:pt x="667" y="132"/>
                  </a:lnTo>
                  <a:lnTo>
                    <a:pt x="669" y="130"/>
                  </a:lnTo>
                  <a:lnTo>
                    <a:pt x="669" y="128"/>
                  </a:lnTo>
                  <a:lnTo>
                    <a:pt x="674" y="130"/>
                  </a:lnTo>
                  <a:lnTo>
                    <a:pt x="674" y="130"/>
                  </a:lnTo>
                  <a:lnTo>
                    <a:pt x="674" y="128"/>
                  </a:lnTo>
                  <a:lnTo>
                    <a:pt x="674" y="128"/>
                  </a:lnTo>
                  <a:close/>
                </a:path>
              </a:pathLst>
            </a:custGeom>
            <a:solidFill>
              <a:schemeClr val="accent1"/>
            </a:solidFill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7E7864AD-12B5-465E-8BEA-616E1CD088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05504" y="1217196"/>
              <a:ext cx="926306" cy="898922"/>
            </a:xfrm>
            <a:custGeom>
              <a:avLst/>
              <a:gdLst>
                <a:gd name="T0" fmla="*/ 624 w 778"/>
                <a:gd name="T1" fmla="*/ 206 h 755"/>
                <a:gd name="T2" fmla="*/ 596 w 778"/>
                <a:gd name="T3" fmla="*/ 206 h 755"/>
                <a:gd name="T4" fmla="*/ 551 w 778"/>
                <a:gd name="T5" fmla="*/ 158 h 755"/>
                <a:gd name="T6" fmla="*/ 561 w 778"/>
                <a:gd name="T7" fmla="*/ 149 h 755"/>
                <a:gd name="T8" fmla="*/ 456 w 778"/>
                <a:gd name="T9" fmla="*/ 215 h 755"/>
                <a:gd name="T10" fmla="*/ 516 w 778"/>
                <a:gd name="T11" fmla="*/ 225 h 755"/>
                <a:gd name="T12" fmla="*/ 549 w 778"/>
                <a:gd name="T13" fmla="*/ 213 h 755"/>
                <a:gd name="T14" fmla="*/ 572 w 778"/>
                <a:gd name="T15" fmla="*/ 196 h 755"/>
                <a:gd name="T16" fmla="*/ 553 w 778"/>
                <a:gd name="T17" fmla="*/ 166 h 755"/>
                <a:gd name="T18" fmla="*/ 485 w 778"/>
                <a:gd name="T19" fmla="*/ 161 h 755"/>
                <a:gd name="T20" fmla="*/ 383 w 778"/>
                <a:gd name="T21" fmla="*/ 154 h 755"/>
                <a:gd name="T22" fmla="*/ 312 w 778"/>
                <a:gd name="T23" fmla="*/ 185 h 755"/>
                <a:gd name="T24" fmla="*/ 260 w 778"/>
                <a:gd name="T25" fmla="*/ 173 h 755"/>
                <a:gd name="T26" fmla="*/ 199 w 778"/>
                <a:gd name="T27" fmla="*/ 144 h 755"/>
                <a:gd name="T28" fmla="*/ 170 w 778"/>
                <a:gd name="T29" fmla="*/ 166 h 755"/>
                <a:gd name="T30" fmla="*/ 163 w 778"/>
                <a:gd name="T31" fmla="*/ 128 h 755"/>
                <a:gd name="T32" fmla="*/ 87 w 778"/>
                <a:gd name="T33" fmla="*/ 163 h 755"/>
                <a:gd name="T34" fmla="*/ 12 w 778"/>
                <a:gd name="T35" fmla="*/ 213 h 755"/>
                <a:gd name="T36" fmla="*/ 113 w 778"/>
                <a:gd name="T37" fmla="*/ 246 h 755"/>
                <a:gd name="T38" fmla="*/ 168 w 778"/>
                <a:gd name="T39" fmla="*/ 258 h 755"/>
                <a:gd name="T40" fmla="*/ 199 w 778"/>
                <a:gd name="T41" fmla="*/ 260 h 755"/>
                <a:gd name="T42" fmla="*/ 220 w 778"/>
                <a:gd name="T43" fmla="*/ 282 h 755"/>
                <a:gd name="T44" fmla="*/ 244 w 778"/>
                <a:gd name="T45" fmla="*/ 293 h 755"/>
                <a:gd name="T46" fmla="*/ 241 w 778"/>
                <a:gd name="T47" fmla="*/ 324 h 755"/>
                <a:gd name="T48" fmla="*/ 258 w 778"/>
                <a:gd name="T49" fmla="*/ 338 h 755"/>
                <a:gd name="T50" fmla="*/ 303 w 778"/>
                <a:gd name="T51" fmla="*/ 284 h 755"/>
                <a:gd name="T52" fmla="*/ 319 w 778"/>
                <a:gd name="T53" fmla="*/ 279 h 755"/>
                <a:gd name="T54" fmla="*/ 355 w 778"/>
                <a:gd name="T55" fmla="*/ 256 h 755"/>
                <a:gd name="T56" fmla="*/ 350 w 778"/>
                <a:gd name="T57" fmla="*/ 286 h 755"/>
                <a:gd name="T58" fmla="*/ 371 w 778"/>
                <a:gd name="T59" fmla="*/ 260 h 755"/>
                <a:gd name="T60" fmla="*/ 338 w 778"/>
                <a:gd name="T61" fmla="*/ 180 h 755"/>
                <a:gd name="T62" fmla="*/ 168 w 778"/>
                <a:gd name="T63" fmla="*/ 121 h 755"/>
                <a:gd name="T64" fmla="*/ 187 w 778"/>
                <a:gd name="T65" fmla="*/ 114 h 755"/>
                <a:gd name="T66" fmla="*/ 229 w 778"/>
                <a:gd name="T67" fmla="*/ 83 h 755"/>
                <a:gd name="T68" fmla="*/ 92 w 778"/>
                <a:gd name="T69" fmla="*/ 40 h 755"/>
                <a:gd name="T70" fmla="*/ 154 w 778"/>
                <a:gd name="T71" fmla="*/ 0 h 755"/>
                <a:gd name="T72" fmla="*/ 407 w 778"/>
                <a:gd name="T73" fmla="*/ 348 h 755"/>
                <a:gd name="T74" fmla="*/ 544 w 778"/>
                <a:gd name="T75" fmla="*/ 213 h 755"/>
                <a:gd name="T76" fmla="*/ 778 w 778"/>
                <a:gd name="T77" fmla="*/ 551 h 755"/>
                <a:gd name="T78" fmla="*/ 693 w 778"/>
                <a:gd name="T79" fmla="*/ 438 h 755"/>
                <a:gd name="T80" fmla="*/ 650 w 778"/>
                <a:gd name="T81" fmla="*/ 492 h 755"/>
                <a:gd name="T82" fmla="*/ 641 w 778"/>
                <a:gd name="T83" fmla="*/ 445 h 755"/>
                <a:gd name="T84" fmla="*/ 667 w 778"/>
                <a:gd name="T85" fmla="*/ 400 h 755"/>
                <a:gd name="T86" fmla="*/ 648 w 778"/>
                <a:gd name="T87" fmla="*/ 322 h 755"/>
                <a:gd name="T88" fmla="*/ 657 w 778"/>
                <a:gd name="T89" fmla="*/ 303 h 755"/>
                <a:gd name="T90" fmla="*/ 603 w 778"/>
                <a:gd name="T91" fmla="*/ 274 h 755"/>
                <a:gd name="T92" fmla="*/ 494 w 778"/>
                <a:gd name="T93" fmla="*/ 248 h 755"/>
                <a:gd name="T94" fmla="*/ 471 w 778"/>
                <a:gd name="T95" fmla="*/ 345 h 755"/>
                <a:gd name="T96" fmla="*/ 459 w 778"/>
                <a:gd name="T97" fmla="*/ 355 h 755"/>
                <a:gd name="T98" fmla="*/ 454 w 778"/>
                <a:gd name="T99" fmla="*/ 341 h 755"/>
                <a:gd name="T100" fmla="*/ 423 w 778"/>
                <a:gd name="T101" fmla="*/ 355 h 755"/>
                <a:gd name="T102" fmla="*/ 397 w 778"/>
                <a:gd name="T103" fmla="*/ 390 h 755"/>
                <a:gd name="T104" fmla="*/ 395 w 778"/>
                <a:gd name="T105" fmla="*/ 499 h 755"/>
                <a:gd name="T106" fmla="*/ 426 w 778"/>
                <a:gd name="T107" fmla="*/ 596 h 755"/>
                <a:gd name="T108" fmla="*/ 485 w 778"/>
                <a:gd name="T109" fmla="*/ 743 h 755"/>
                <a:gd name="T110" fmla="*/ 688 w 778"/>
                <a:gd name="T111" fmla="*/ 717 h 755"/>
                <a:gd name="T112" fmla="*/ 726 w 778"/>
                <a:gd name="T113" fmla="*/ 677 h 755"/>
                <a:gd name="T114" fmla="*/ 747 w 778"/>
                <a:gd name="T115" fmla="*/ 618 h 755"/>
                <a:gd name="T116" fmla="*/ 766 w 778"/>
                <a:gd name="T117" fmla="*/ 596 h 755"/>
                <a:gd name="T118" fmla="*/ 452 w 778"/>
                <a:gd name="T119" fmla="*/ 248 h 755"/>
                <a:gd name="T120" fmla="*/ 549 w 778"/>
                <a:gd name="T121" fmla="*/ 239 h 755"/>
                <a:gd name="T122" fmla="*/ 452 w 778"/>
                <a:gd name="T123" fmla="*/ 260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78" h="755">
                  <a:moveTo>
                    <a:pt x="591" y="211"/>
                  </a:moveTo>
                  <a:lnTo>
                    <a:pt x="591" y="211"/>
                  </a:lnTo>
                  <a:lnTo>
                    <a:pt x="591" y="211"/>
                  </a:lnTo>
                  <a:lnTo>
                    <a:pt x="591" y="208"/>
                  </a:lnTo>
                  <a:lnTo>
                    <a:pt x="594" y="208"/>
                  </a:lnTo>
                  <a:lnTo>
                    <a:pt x="594" y="208"/>
                  </a:lnTo>
                  <a:lnTo>
                    <a:pt x="594" y="211"/>
                  </a:lnTo>
                  <a:lnTo>
                    <a:pt x="596" y="211"/>
                  </a:lnTo>
                  <a:lnTo>
                    <a:pt x="598" y="211"/>
                  </a:lnTo>
                  <a:lnTo>
                    <a:pt x="598" y="213"/>
                  </a:lnTo>
                  <a:lnTo>
                    <a:pt x="598" y="213"/>
                  </a:lnTo>
                  <a:lnTo>
                    <a:pt x="598" y="213"/>
                  </a:lnTo>
                  <a:lnTo>
                    <a:pt x="601" y="213"/>
                  </a:lnTo>
                  <a:lnTo>
                    <a:pt x="601" y="213"/>
                  </a:lnTo>
                  <a:lnTo>
                    <a:pt x="603" y="211"/>
                  </a:lnTo>
                  <a:lnTo>
                    <a:pt x="605" y="213"/>
                  </a:lnTo>
                  <a:lnTo>
                    <a:pt x="605" y="213"/>
                  </a:lnTo>
                  <a:lnTo>
                    <a:pt x="608" y="213"/>
                  </a:lnTo>
                  <a:lnTo>
                    <a:pt x="608" y="213"/>
                  </a:lnTo>
                  <a:lnTo>
                    <a:pt x="610" y="211"/>
                  </a:lnTo>
                  <a:lnTo>
                    <a:pt x="610" y="211"/>
                  </a:lnTo>
                  <a:lnTo>
                    <a:pt x="615" y="211"/>
                  </a:lnTo>
                  <a:lnTo>
                    <a:pt x="617" y="213"/>
                  </a:lnTo>
                  <a:lnTo>
                    <a:pt x="620" y="213"/>
                  </a:lnTo>
                  <a:lnTo>
                    <a:pt x="622" y="211"/>
                  </a:lnTo>
                  <a:lnTo>
                    <a:pt x="624" y="211"/>
                  </a:lnTo>
                  <a:lnTo>
                    <a:pt x="624" y="206"/>
                  </a:lnTo>
                  <a:lnTo>
                    <a:pt x="624" y="206"/>
                  </a:lnTo>
                  <a:lnTo>
                    <a:pt x="627" y="203"/>
                  </a:lnTo>
                  <a:lnTo>
                    <a:pt x="627" y="201"/>
                  </a:lnTo>
                  <a:lnTo>
                    <a:pt x="624" y="201"/>
                  </a:lnTo>
                  <a:lnTo>
                    <a:pt x="622" y="201"/>
                  </a:lnTo>
                  <a:lnTo>
                    <a:pt x="620" y="199"/>
                  </a:lnTo>
                  <a:lnTo>
                    <a:pt x="620" y="196"/>
                  </a:lnTo>
                  <a:lnTo>
                    <a:pt x="617" y="194"/>
                  </a:lnTo>
                  <a:lnTo>
                    <a:pt x="615" y="194"/>
                  </a:lnTo>
                  <a:lnTo>
                    <a:pt x="613" y="192"/>
                  </a:lnTo>
                  <a:lnTo>
                    <a:pt x="605" y="192"/>
                  </a:lnTo>
                  <a:lnTo>
                    <a:pt x="603" y="192"/>
                  </a:lnTo>
                  <a:lnTo>
                    <a:pt x="603" y="194"/>
                  </a:lnTo>
                  <a:lnTo>
                    <a:pt x="605" y="194"/>
                  </a:lnTo>
                  <a:lnTo>
                    <a:pt x="605" y="196"/>
                  </a:lnTo>
                  <a:lnTo>
                    <a:pt x="608" y="196"/>
                  </a:lnTo>
                  <a:lnTo>
                    <a:pt x="608" y="196"/>
                  </a:lnTo>
                  <a:lnTo>
                    <a:pt x="608" y="196"/>
                  </a:lnTo>
                  <a:lnTo>
                    <a:pt x="608" y="199"/>
                  </a:lnTo>
                  <a:lnTo>
                    <a:pt x="608" y="199"/>
                  </a:lnTo>
                  <a:lnTo>
                    <a:pt x="605" y="199"/>
                  </a:lnTo>
                  <a:lnTo>
                    <a:pt x="605" y="201"/>
                  </a:lnTo>
                  <a:lnTo>
                    <a:pt x="603" y="201"/>
                  </a:lnTo>
                  <a:lnTo>
                    <a:pt x="601" y="203"/>
                  </a:lnTo>
                  <a:lnTo>
                    <a:pt x="601" y="203"/>
                  </a:lnTo>
                  <a:lnTo>
                    <a:pt x="598" y="203"/>
                  </a:lnTo>
                  <a:lnTo>
                    <a:pt x="598" y="206"/>
                  </a:lnTo>
                  <a:lnTo>
                    <a:pt x="598" y="206"/>
                  </a:lnTo>
                  <a:lnTo>
                    <a:pt x="596" y="206"/>
                  </a:lnTo>
                  <a:lnTo>
                    <a:pt x="594" y="203"/>
                  </a:lnTo>
                  <a:lnTo>
                    <a:pt x="591" y="203"/>
                  </a:lnTo>
                  <a:lnTo>
                    <a:pt x="591" y="206"/>
                  </a:lnTo>
                  <a:lnTo>
                    <a:pt x="591" y="208"/>
                  </a:lnTo>
                  <a:lnTo>
                    <a:pt x="591" y="211"/>
                  </a:lnTo>
                  <a:close/>
                  <a:moveTo>
                    <a:pt x="561" y="173"/>
                  </a:moveTo>
                  <a:lnTo>
                    <a:pt x="558" y="173"/>
                  </a:lnTo>
                  <a:lnTo>
                    <a:pt x="558" y="173"/>
                  </a:lnTo>
                  <a:lnTo>
                    <a:pt x="558" y="175"/>
                  </a:lnTo>
                  <a:lnTo>
                    <a:pt x="558" y="177"/>
                  </a:lnTo>
                  <a:lnTo>
                    <a:pt x="558" y="180"/>
                  </a:lnTo>
                  <a:lnTo>
                    <a:pt x="561" y="182"/>
                  </a:lnTo>
                  <a:lnTo>
                    <a:pt x="563" y="182"/>
                  </a:lnTo>
                  <a:lnTo>
                    <a:pt x="565" y="180"/>
                  </a:lnTo>
                  <a:lnTo>
                    <a:pt x="565" y="177"/>
                  </a:lnTo>
                  <a:lnTo>
                    <a:pt x="563" y="175"/>
                  </a:lnTo>
                  <a:lnTo>
                    <a:pt x="563" y="173"/>
                  </a:lnTo>
                  <a:lnTo>
                    <a:pt x="561" y="173"/>
                  </a:lnTo>
                  <a:close/>
                  <a:moveTo>
                    <a:pt x="726" y="653"/>
                  </a:moveTo>
                  <a:lnTo>
                    <a:pt x="726" y="656"/>
                  </a:lnTo>
                  <a:lnTo>
                    <a:pt x="726" y="663"/>
                  </a:lnTo>
                  <a:lnTo>
                    <a:pt x="726" y="665"/>
                  </a:lnTo>
                  <a:lnTo>
                    <a:pt x="726" y="667"/>
                  </a:lnTo>
                  <a:lnTo>
                    <a:pt x="728" y="665"/>
                  </a:lnTo>
                  <a:lnTo>
                    <a:pt x="728" y="660"/>
                  </a:lnTo>
                  <a:lnTo>
                    <a:pt x="726" y="653"/>
                  </a:lnTo>
                  <a:close/>
                  <a:moveTo>
                    <a:pt x="549" y="156"/>
                  </a:moveTo>
                  <a:lnTo>
                    <a:pt x="551" y="158"/>
                  </a:lnTo>
                  <a:lnTo>
                    <a:pt x="551" y="158"/>
                  </a:lnTo>
                  <a:lnTo>
                    <a:pt x="553" y="163"/>
                  </a:lnTo>
                  <a:lnTo>
                    <a:pt x="553" y="166"/>
                  </a:lnTo>
                  <a:lnTo>
                    <a:pt x="556" y="166"/>
                  </a:lnTo>
                  <a:lnTo>
                    <a:pt x="558" y="166"/>
                  </a:lnTo>
                  <a:lnTo>
                    <a:pt x="558" y="168"/>
                  </a:lnTo>
                  <a:lnTo>
                    <a:pt x="558" y="170"/>
                  </a:lnTo>
                  <a:lnTo>
                    <a:pt x="558" y="170"/>
                  </a:lnTo>
                  <a:lnTo>
                    <a:pt x="558" y="170"/>
                  </a:lnTo>
                  <a:lnTo>
                    <a:pt x="561" y="170"/>
                  </a:lnTo>
                  <a:lnTo>
                    <a:pt x="561" y="170"/>
                  </a:lnTo>
                  <a:lnTo>
                    <a:pt x="563" y="170"/>
                  </a:lnTo>
                  <a:lnTo>
                    <a:pt x="563" y="170"/>
                  </a:lnTo>
                  <a:lnTo>
                    <a:pt x="563" y="170"/>
                  </a:lnTo>
                  <a:lnTo>
                    <a:pt x="563" y="170"/>
                  </a:lnTo>
                  <a:lnTo>
                    <a:pt x="563" y="170"/>
                  </a:lnTo>
                  <a:lnTo>
                    <a:pt x="563" y="168"/>
                  </a:lnTo>
                  <a:lnTo>
                    <a:pt x="563" y="168"/>
                  </a:lnTo>
                  <a:lnTo>
                    <a:pt x="558" y="163"/>
                  </a:lnTo>
                  <a:lnTo>
                    <a:pt x="556" y="161"/>
                  </a:lnTo>
                  <a:lnTo>
                    <a:pt x="556" y="161"/>
                  </a:lnTo>
                  <a:lnTo>
                    <a:pt x="556" y="158"/>
                  </a:lnTo>
                  <a:lnTo>
                    <a:pt x="556" y="156"/>
                  </a:lnTo>
                  <a:lnTo>
                    <a:pt x="558" y="151"/>
                  </a:lnTo>
                  <a:lnTo>
                    <a:pt x="558" y="149"/>
                  </a:lnTo>
                  <a:lnTo>
                    <a:pt x="558" y="149"/>
                  </a:lnTo>
                  <a:lnTo>
                    <a:pt x="561" y="149"/>
                  </a:lnTo>
                  <a:lnTo>
                    <a:pt x="561" y="149"/>
                  </a:lnTo>
                  <a:lnTo>
                    <a:pt x="558" y="147"/>
                  </a:lnTo>
                  <a:lnTo>
                    <a:pt x="553" y="147"/>
                  </a:lnTo>
                  <a:lnTo>
                    <a:pt x="553" y="147"/>
                  </a:lnTo>
                  <a:lnTo>
                    <a:pt x="553" y="147"/>
                  </a:lnTo>
                  <a:lnTo>
                    <a:pt x="549" y="151"/>
                  </a:lnTo>
                  <a:lnTo>
                    <a:pt x="549" y="154"/>
                  </a:lnTo>
                  <a:lnTo>
                    <a:pt x="546" y="156"/>
                  </a:lnTo>
                  <a:lnTo>
                    <a:pt x="549" y="156"/>
                  </a:lnTo>
                  <a:lnTo>
                    <a:pt x="549" y="156"/>
                  </a:lnTo>
                  <a:close/>
                  <a:moveTo>
                    <a:pt x="397" y="237"/>
                  </a:moveTo>
                  <a:lnTo>
                    <a:pt x="404" y="239"/>
                  </a:lnTo>
                  <a:lnTo>
                    <a:pt x="409" y="241"/>
                  </a:lnTo>
                  <a:lnTo>
                    <a:pt x="409" y="239"/>
                  </a:lnTo>
                  <a:lnTo>
                    <a:pt x="409" y="237"/>
                  </a:lnTo>
                  <a:lnTo>
                    <a:pt x="411" y="234"/>
                  </a:lnTo>
                  <a:lnTo>
                    <a:pt x="421" y="232"/>
                  </a:lnTo>
                  <a:lnTo>
                    <a:pt x="433" y="232"/>
                  </a:lnTo>
                  <a:lnTo>
                    <a:pt x="433" y="229"/>
                  </a:lnTo>
                  <a:lnTo>
                    <a:pt x="435" y="229"/>
                  </a:lnTo>
                  <a:lnTo>
                    <a:pt x="435" y="225"/>
                  </a:lnTo>
                  <a:lnTo>
                    <a:pt x="440" y="218"/>
                  </a:lnTo>
                  <a:lnTo>
                    <a:pt x="442" y="215"/>
                  </a:lnTo>
                  <a:lnTo>
                    <a:pt x="449" y="215"/>
                  </a:lnTo>
                  <a:lnTo>
                    <a:pt x="452" y="213"/>
                  </a:lnTo>
                  <a:lnTo>
                    <a:pt x="452" y="213"/>
                  </a:lnTo>
                  <a:lnTo>
                    <a:pt x="454" y="213"/>
                  </a:lnTo>
                  <a:lnTo>
                    <a:pt x="454" y="215"/>
                  </a:lnTo>
                  <a:lnTo>
                    <a:pt x="456" y="215"/>
                  </a:lnTo>
                  <a:lnTo>
                    <a:pt x="456" y="215"/>
                  </a:lnTo>
                  <a:lnTo>
                    <a:pt x="459" y="213"/>
                  </a:lnTo>
                  <a:lnTo>
                    <a:pt x="461" y="213"/>
                  </a:lnTo>
                  <a:lnTo>
                    <a:pt x="464" y="215"/>
                  </a:lnTo>
                  <a:lnTo>
                    <a:pt x="466" y="215"/>
                  </a:lnTo>
                  <a:lnTo>
                    <a:pt x="473" y="215"/>
                  </a:lnTo>
                  <a:lnTo>
                    <a:pt x="475" y="215"/>
                  </a:lnTo>
                  <a:lnTo>
                    <a:pt x="480" y="218"/>
                  </a:lnTo>
                  <a:lnTo>
                    <a:pt x="487" y="220"/>
                  </a:lnTo>
                  <a:lnTo>
                    <a:pt x="490" y="220"/>
                  </a:lnTo>
                  <a:lnTo>
                    <a:pt x="494" y="222"/>
                  </a:lnTo>
                  <a:lnTo>
                    <a:pt x="494" y="225"/>
                  </a:lnTo>
                  <a:lnTo>
                    <a:pt x="497" y="225"/>
                  </a:lnTo>
                  <a:lnTo>
                    <a:pt x="499" y="227"/>
                  </a:lnTo>
                  <a:lnTo>
                    <a:pt x="499" y="227"/>
                  </a:lnTo>
                  <a:lnTo>
                    <a:pt x="501" y="227"/>
                  </a:lnTo>
                  <a:lnTo>
                    <a:pt x="504" y="229"/>
                  </a:lnTo>
                  <a:lnTo>
                    <a:pt x="506" y="229"/>
                  </a:lnTo>
                  <a:lnTo>
                    <a:pt x="506" y="232"/>
                  </a:lnTo>
                  <a:lnTo>
                    <a:pt x="508" y="234"/>
                  </a:lnTo>
                  <a:lnTo>
                    <a:pt x="513" y="234"/>
                  </a:lnTo>
                  <a:lnTo>
                    <a:pt x="516" y="237"/>
                  </a:lnTo>
                  <a:lnTo>
                    <a:pt x="518" y="232"/>
                  </a:lnTo>
                  <a:lnTo>
                    <a:pt x="518" y="232"/>
                  </a:lnTo>
                  <a:lnTo>
                    <a:pt x="516" y="229"/>
                  </a:lnTo>
                  <a:lnTo>
                    <a:pt x="516" y="227"/>
                  </a:lnTo>
                  <a:lnTo>
                    <a:pt x="518" y="225"/>
                  </a:lnTo>
                  <a:lnTo>
                    <a:pt x="516" y="225"/>
                  </a:lnTo>
                  <a:lnTo>
                    <a:pt x="516" y="225"/>
                  </a:lnTo>
                  <a:lnTo>
                    <a:pt x="516" y="222"/>
                  </a:lnTo>
                  <a:lnTo>
                    <a:pt x="516" y="220"/>
                  </a:lnTo>
                  <a:lnTo>
                    <a:pt x="518" y="220"/>
                  </a:lnTo>
                  <a:lnTo>
                    <a:pt x="518" y="220"/>
                  </a:lnTo>
                  <a:lnTo>
                    <a:pt x="518" y="220"/>
                  </a:lnTo>
                  <a:lnTo>
                    <a:pt x="518" y="213"/>
                  </a:lnTo>
                  <a:lnTo>
                    <a:pt x="520" y="211"/>
                  </a:lnTo>
                  <a:lnTo>
                    <a:pt x="523" y="211"/>
                  </a:lnTo>
                  <a:lnTo>
                    <a:pt x="525" y="213"/>
                  </a:lnTo>
                  <a:lnTo>
                    <a:pt x="527" y="211"/>
                  </a:lnTo>
                  <a:lnTo>
                    <a:pt x="530" y="211"/>
                  </a:lnTo>
                  <a:lnTo>
                    <a:pt x="532" y="213"/>
                  </a:lnTo>
                  <a:lnTo>
                    <a:pt x="532" y="215"/>
                  </a:lnTo>
                  <a:lnTo>
                    <a:pt x="532" y="215"/>
                  </a:lnTo>
                  <a:lnTo>
                    <a:pt x="532" y="218"/>
                  </a:lnTo>
                  <a:lnTo>
                    <a:pt x="534" y="218"/>
                  </a:lnTo>
                  <a:lnTo>
                    <a:pt x="534" y="215"/>
                  </a:lnTo>
                  <a:lnTo>
                    <a:pt x="534" y="215"/>
                  </a:lnTo>
                  <a:lnTo>
                    <a:pt x="537" y="215"/>
                  </a:lnTo>
                  <a:lnTo>
                    <a:pt x="539" y="218"/>
                  </a:lnTo>
                  <a:lnTo>
                    <a:pt x="539" y="215"/>
                  </a:lnTo>
                  <a:lnTo>
                    <a:pt x="539" y="213"/>
                  </a:lnTo>
                  <a:lnTo>
                    <a:pt x="544" y="213"/>
                  </a:lnTo>
                  <a:lnTo>
                    <a:pt x="546" y="215"/>
                  </a:lnTo>
                  <a:lnTo>
                    <a:pt x="549" y="215"/>
                  </a:lnTo>
                  <a:lnTo>
                    <a:pt x="549" y="215"/>
                  </a:lnTo>
                  <a:lnTo>
                    <a:pt x="549" y="213"/>
                  </a:lnTo>
                  <a:lnTo>
                    <a:pt x="549" y="213"/>
                  </a:lnTo>
                  <a:lnTo>
                    <a:pt x="551" y="213"/>
                  </a:lnTo>
                  <a:lnTo>
                    <a:pt x="551" y="213"/>
                  </a:lnTo>
                  <a:lnTo>
                    <a:pt x="553" y="213"/>
                  </a:lnTo>
                  <a:lnTo>
                    <a:pt x="553" y="213"/>
                  </a:lnTo>
                  <a:lnTo>
                    <a:pt x="561" y="213"/>
                  </a:lnTo>
                  <a:lnTo>
                    <a:pt x="579" y="213"/>
                  </a:lnTo>
                  <a:lnTo>
                    <a:pt x="579" y="213"/>
                  </a:lnTo>
                  <a:lnTo>
                    <a:pt x="579" y="213"/>
                  </a:lnTo>
                  <a:lnTo>
                    <a:pt x="582" y="213"/>
                  </a:lnTo>
                  <a:lnTo>
                    <a:pt x="582" y="213"/>
                  </a:lnTo>
                  <a:lnTo>
                    <a:pt x="582" y="213"/>
                  </a:lnTo>
                  <a:lnTo>
                    <a:pt x="587" y="211"/>
                  </a:lnTo>
                  <a:lnTo>
                    <a:pt x="589" y="211"/>
                  </a:lnTo>
                  <a:lnTo>
                    <a:pt x="589" y="211"/>
                  </a:lnTo>
                  <a:lnTo>
                    <a:pt x="589" y="208"/>
                  </a:lnTo>
                  <a:lnTo>
                    <a:pt x="589" y="206"/>
                  </a:lnTo>
                  <a:lnTo>
                    <a:pt x="589" y="206"/>
                  </a:lnTo>
                  <a:lnTo>
                    <a:pt x="587" y="206"/>
                  </a:lnTo>
                  <a:lnTo>
                    <a:pt x="584" y="203"/>
                  </a:lnTo>
                  <a:lnTo>
                    <a:pt x="584" y="203"/>
                  </a:lnTo>
                  <a:lnTo>
                    <a:pt x="582" y="203"/>
                  </a:lnTo>
                  <a:lnTo>
                    <a:pt x="582" y="203"/>
                  </a:lnTo>
                  <a:lnTo>
                    <a:pt x="579" y="203"/>
                  </a:lnTo>
                  <a:lnTo>
                    <a:pt x="577" y="201"/>
                  </a:lnTo>
                  <a:lnTo>
                    <a:pt x="575" y="199"/>
                  </a:lnTo>
                  <a:lnTo>
                    <a:pt x="572" y="199"/>
                  </a:lnTo>
                  <a:lnTo>
                    <a:pt x="572" y="196"/>
                  </a:lnTo>
                  <a:lnTo>
                    <a:pt x="572" y="194"/>
                  </a:lnTo>
                  <a:lnTo>
                    <a:pt x="575" y="194"/>
                  </a:lnTo>
                  <a:lnTo>
                    <a:pt x="575" y="192"/>
                  </a:lnTo>
                  <a:lnTo>
                    <a:pt x="575" y="192"/>
                  </a:lnTo>
                  <a:lnTo>
                    <a:pt x="572" y="192"/>
                  </a:lnTo>
                  <a:lnTo>
                    <a:pt x="570" y="192"/>
                  </a:lnTo>
                  <a:lnTo>
                    <a:pt x="570" y="192"/>
                  </a:lnTo>
                  <a:lnTo>
                    <a:pt x="568" y="192"/>
                  </a:lnTo>
                  <a:lnTo>
                    <a:pt x="568" y="192"/>
                  </a:lnTo>
                  <a:lnTo>
                    <a:pt x="568" y="192"/>
                  </a:lnTo>
                  <a:lnTo>
                    <a:pt x="565" y="189"/>
                  </a:lnTo>
                  <a:lnTo>
                    <a:pt x="565" y="189"/>
                  </a:lnTo>
                  <a:lnTo>
                    <a:pt x="563" y="189"/>
                  </a:lnTo>
                  <a:lnTo>
                    <a:pt x="561" y="189"/>
                  </a:lnTo>
                  <a:lnTo>
                    <a:pt x="558" y="189"/>
                  </a:lnTo>
                  <a:lnTo>
                    <a:pt x="558" y="192"/>
                  </a:lnTo>
                  <a:lnTo>
                    <a:pt x="556" y="189"/>
                  </a:lnTo>
                  <a:lnTo>
                    <a:pt x="553" y="187"/>
                  </a:lnTo>
                  <a:lnTo>
                    <a:pt x="553" y="187"/>
                  </a:lnTo>
                  <a:lnTo>
                    <a:pt x="556" y="185"/>
                  </a:lnTo>
                  <a:lnTo>
                    <a:pt x="558" y="182"/>
                  </a:lnTo>
                  <a:lnTo>
                    <a:pt x="561" y="182"/>
                  </a:lnTo>
                  <a:lnTo>
                    <a:pt x="558" y="180"/>
                  </a:lnTo>
                  <a:lnTo>
                    <a:pt x="556" y="177"/>
                  </a:lnTo>
                  <a:lnTo>
                    <a:pt x="556" y="175"/>
                  </a:lnTo>
                  <a:lnTo>
                    <a:pt x="553" y="170"/>
                  </a:lnTo>
                  <a:lnTo>
                    <a:pt x="553" y="168"/>
                  </a:lnTo>
                  <a:lnTo>
                    <a:pt x="553" y="166"/>
                  </a:lnTo>
                  <a:lnTo>
                    <a:pt x="549" y="161"/>
                  </a:lnTo>
                  <a:lnTo>
                    <a:pt x="546" y="158"/>
                  </a:lnTo>
                  <a:lnTo>
                    <a:pt x="544" y="154"/>
                  </a:lnTo>
                  <a:lnTo>
                    <a:pt x="542" y="154"/>
                  </a:lnTo>
                  <a:lnTo>
                    <a:pt x="539" y="154"/>
                  </a:lnTo>
                  <a:lnTo>
                    <a:pt x="537" y="154"/>
                  </a:lnTo>
                  <a:lnTo>
                    <a:pt x="534" y="154"/>
                  </a:lnTo>
                  <a:lnTo>
                    <a:pt x="534" y="154"/>
                  </a:lnTo>
                  <a:lnTo>
                    <a:pt x="532" y="161"/>
                  </a:lnTo>
                  <a:lnTo>
                    <a:pt x="530" y="163"/>
                  </a:lnTo>
                  <a:lnTo>
                    <a:pt x="525" y="166"/>
                  </a:lnTo>
                  <a:lnTo>
                    <a:pt x="523" y="166"/>
                  </a:lnTo>
                  <a:lnTo>
                    <a:pt x="518" y="166"/>
                  </a:lnTo>
                  <a:lnTo>
                    <a:pt x="520" y="163"/>
                  </a:lnTo>
                  <a:lnTo>
                    <a:pt x="516" y="158"/>
                  </a:lnTo>
                  <a:lnTo>
                    <a:pt x="513" y="158"/>
                  </a:lnTo>
                  <a:lnTo>
                    <a:pt x="511" y="158"/>
                  </a:lnTo>
                  <a:lnTo>
                    <a:pt x="508" y="161"/>
                  </a:lnTo>
                  <a:lnTo>
                    <a:pt x="506" y="163"/>
                  </a:lnTo>
                  <a:lnTo>
                    <a:pt x="501" y="163"/>
                  </a:lnTo>
                  <a:lnTo>
                    <a:pt x="499" y="166"/>
                  </a:lnTo>
                  <a:lnTo>
                    <a:pt x="497" y="166"/>
                  </a:lnTo>
                  <a:lnTo>
                    <a:pt x="494" y="163"/>
                  </a:lnTo>
                  <a:lnTo>
                    <a:pt x="490" y="163"/>
                  </a:lnTo>
                  <a:lnTo>
                    <a:pt x="490" y="163"/>
                  </a:lnTo>
                  <a:lnTo>
                    <a:pt x="487" y="161"/>
                  </a:lnTo>
                  <a:lnTo>
                    <a:pt x="487" y="161"/>
                  </a:lnTo>
                  <a:lnTo>
                    <a:pt x="485" y="161"/>
                  </a:lnTo>
                  <a:lnTo>
                    <a:pt x="482" y="163"/>
                  </a:lnTo>
                  <a:lnTo>
                    <a:pt x="482" y="163"/>
                  </a:lnTo>
                  <a:lnTo>
                    <a:pt x="480" y="163"/>
                  </a:lnTo>
                  <a:lnTo>
                    <a:pt x="478" y="163"/>
                  </a:lnTo>
                  <a:lnTo>
                    <a:pt x="478" y="161"/>
                  </a:lnTo>
                  <a:lnTo>
                    <a:pt x="478" y="158"/>
                  </a:lnTo>
                  <a:lnTo>
                    <a:pt x="480" y="156"/>
                  </a:lnTo>
                  <a:lnTo>
                    <a:pt x="480" y="154"/>
                  </a:lnTo>
                  <a:lnTo>
                    <a:pt x="478" y="149"/>
                  </a:lnTo>
                  <a:lnTo>
                    <a:pt x="478" y="135"/>
                  </a:lnTo>
                  <a:lnTo>
                    <a:pt x="478" y="135"/>
                  </a:lnTo>
                  <a:lnTo>
                    <a:pt x="480" y="132"/>
                  </a:lnTo>
                  <a:lnTo>
                    <a:pt x="480" y="130"/>
                  </a:lnTo>
                  <a:lnTo>
                    <a:pt x="482" y="130"/>
                  </a:lnTo>
                  <a:lnTo>
                    <a:pt x="482" y="128"/>
                  </a:lnTo>
                  <a:lnTo>
                    <a:pt x="480" y="128"/>
                  </a:lnTo>
                  <a:lnTo>
                    <a:pt x="475" y="130"/>
                  </a:lnTo>
                  <a:lnTo>
                    <a:pt x="475" y="130"/>
                  </a:lnTo>
                  <a:lnTo>
                    <a:pt x="466" y="130"/>
                  </a:lnTo>
                  <a:lnTo>
                    <a:pt x="461" y="132"/>
                  </a:lnTo>
                  <a:lnTo>
                    <a:pt x="452" y="135"/>
                  </a:lnTo>
                  <a:lnTo>
                    <a:pt x="438" y="144"/>
                  </a:lnTo>
                  <a:lnTo>
                    <a:pt x="433" y="147"/>
                  </a:lnTo>
                  <a:lnTo>
                    <a:pt x="402" y="147"/>
                  </a:lnTo>
                  <a:lnTo>
                    <a:pt x="400" y="149"/>
                  </a:lnTo>
                  <a:lnTo>
                    <a:pt x="400" y="147"/>
                  </a:lnTo>
                  <a:lnTo>
                    <a:pt x="397" y="149"/>
                  </a:lnTo>
                  <a:lnTo>
                    <a:pt x="383" y="154"/>
                  </a:lnTo>
                  <a:lnTo>
                    <a:pt x="381" y="154"/>
                  </a:lnTo>
                  <a:lnTo>
                    <a:pt x="378" y="154"/>
                  </a:lnTo>
                  <a:lnTo>
                    <a:pt x="367" y="163"/>
                  </a:lnTo>
                  <a:lnTo>
                    <a:pt x="357" y="168"/>
                  </a:lnTo>
                  <a:lnTo>
                    <a:pt x="355" y="170"/>
                  </a:lnTo>
                  <a:lnTo>
                    <a:pt x="350" y="173"/>
                  </a:lnTo>
                  <a:lnTo>
                    <a:pt x="350" y="173"/>
                  </a:lnTo>
                  <a:lnTo>
                    <a:pt x="345" y="177"/>
                  </a:lnTo>
                  <a:lnTo>
                    <a:pt x="345" y="177"/>
                  </a:lnTo>
                  <a:lnTo>
                    <a:pt x="341" y="185"/>
                  </a:lnTo>
                  <a:lnTo>
                    <a:pt x="338" y="187"/>
                  </a:lnTo>
                  <a:lnTo>
                    <a:pt x="336" y="189"/>
                  </a:lnTo>
                  <a:lnTo>
                    <a:pt x="336" y="189"/>
                  </a:lnTo>
                  <a:lnTo>
                    <a:pt x="336" y="187"/>
                  </a:lnTo>
                  <a:lnTo>
                    <a:pt x="336" y="187"/>
                  </a:lnTo>
                  <a:lnTo>
                    <a:pt x="333" y="187"/>
                  </a:lnTo>
                  <a:lnTo>
                    <a:pt x="331" y="187"/>
                  </a:lnTo>
                  <a:lnTo>
                    <a:pt x="331" y="185"/>
                  </a:lnTo>
                  <a:lnTo>
                    <a:pt x="329" y="185"/>
                  </a:lnTo>
                  <a:lnTo>
                    <a:pt x="326" y="182"/>
                  </a:lnTo>
                  <a:lnTo>
                    <a:pt x="324" y="182"/>
                  </a:lnTo>
                  <a:lnTo>
                    <a:pt x="322" y="187"/>
                  </a:lnTo>
                  <a:lnTo>
                    <a:pt x="319" y="187"/>
                  </a:lnTo>
                  <a:lnTo>
                    <a:pt x="317" y="189"/>
                  </a:lnTo>
                  <a:lnTo>
                    <a:pt x="315" y="189"/>
                  </a:lnTo>
                  <a:lnTo>
                    <a:pt x="315" y="187"/>
                  </a:lnTo>
                  <a:lnTo>
                    <a:pt x="315" y="187"/>
                  </a:lnTo>
                  <a:lnTo>
                    <a:pt x="312" y="185"/>
                  </a:lnTo>
                  <a:lnTo>
                    <a:pt x="312" y="187"/>
                  </a:lnTo>
                  <a:lnTo>
                    <a:pt x="310" y="185"/>
                  </a:lnTo>
                  <a:lnTo>
                    <a:pt x="307" y="182"/>
                  </a:lnTo>
                  <a:lnTo>
                    <a:pt x="307" y="182"/>
                  </a:lnTo>
                  <a:lnTo>
                    <a:pt x="307" y="180"/>
                  </a:lnTo>
                  <a:lnTo>
                    <a:pt x="307" y="180"/>
                  </a:lnTo>
                  <a:lnTo>
                    <a:pt x="305" y="180"/>
                  </a:lnTo>
                  <a:lnTo>
                    <a:pt x="305" y="180"/>
                  </a:lnTo>
                  <a:lnTo>
                    <a:pt x="303" y="177"/>
                  </a:lnTo>
                  <a:lnTo>
                    <a:pt x="303" y="180"/>
                  </a:lnTo>
                  <a:lnTo>
                    <a:pt x="300" y="180"/>
                  </a:lnTo>
                  <a:lnTo>
                    <a:pt x="300" y="180"/>
                  </a:lnTo>
                  <a:lnTo>
                    <a:pt x="300" y="180"/>
                  </a:lnTo>
                  <a:lnTo>
                    <a:pt x="298" y="180"/>
                  </a:lnTo>
                  <a:lnTo>
                    <a:pt x="296" y="182"/>
                  </a:lnTo>
                  <a:lnTo>
                    <a:pt x="296" y="185"/>
                  </a:lnTo>
                  <a:lnTo>
                    <a:pt x="296" y="185"/>
                  </a:lnTo>
                  <a:lnTo>
                    <a:pt x="293" y="185"/>
                  </a:lnTo>
                  <a:lnTo>
                    <a:pt x="289" y="185"/>
                  </a:lnTo>
                  <a:lnTo>
                    <a:pt x="284" y="187"/>
                  </a:lnTo>
                  <a:lnTo>
                    <a:pt x="274" y="187"/>
                  </a:lnTo>
                  <a:lnTo>
                    <a:pt x="272" y="185"/>
                  </a:lnTo>
                  <a:lnTo>
                    <a:pt x="270" y="182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67" y="175"/>
                  </a:lnTo>
                  <a:lnTo>
                    <a:pt x="262" y="175"/>
                  </a:lnTo>
                  <a:lnTo>
                    <a:pt x="260" y="173"/>
                  </a:lnTo>
                  <a:lnTo>
                    <a:pt x="260" y="173"/>
                  </a:lnTo>
                  <a:lnTo>
                    <a:pt x="260" y="170"/>
                  </a:lnTo>
                  <a:lnTo>
                    <a:pt x="258" y="170"/>
                  </a:lnTo>
                  <a:lnTo>
                    <a:pt x="255" y="168"/>
                  </a:lnTo>
                  <a:lnTo>
                    <a:pt x="255" y="166"/>
                  </a:lnTo>
                  <a:lnTo>
                    <a:pt x="253" y="166"/>
                  </a:lnTo>
                  <a:lnTo>
                    <a:pt x="248" y="161"/>
                  </a:lnTo>
                  <a:lnTo>
                    <a:pt x="248" y="158"/>
                  </a:lnTo>
                  <a:lnTo>
                    <a:pt x="246" y="154"/>
                  </a:lnTo>
                  <a:lnTo>
                    <a:pt x="244" y="151"/>
                  </a:lnTo>
                  <a:lnTo>
                    <a:pt x="241" y="154"/>
                  </a:lnTo>
                  <a:lnTo>
                    <a:pt x="241" y="154"/>
                  </a:lnTo>
                  <a:lnTo>
                    <a:pt x="241" y="151"/>
                  </a:lnTo>
                  <a:lnTo>
                    <a:pt x="239" y="149"/>
                  </a:lnTo>
                  <a:lnTo>
                    <a:pt x="239" y="149"/>
                  </a:lnTo>
                  <a:lnTo>
                    <a:pt x="236" y="151"/>
                  </a:lnTo>
                  <a:lnTo>
                    <a:pt x="236" y="151"/>
                  </a:lnTo>
                  <a:lnTo>
                    <a:pt x="234" y="149"/>
                  </a:lnTo>
                  <a:lnTo>
                    <a:pt x="234" y="149"/>
                  </a:lnTo>
                  <a:lnTo>
                    <a:pt x="232" y="147"/>
                  </a:lnTo>
                  <a:lnTo>
                    <a:pt x="232" y="147"/>
                  </a:lnTo>
                  <a:lnTo>
                    <a:pt x="232" y="147"/>
                  </a:lnTo>
                  <a:lnTo>
                    <a:pt x="229" y="147"/>
                  </a:lnTo>
                  <a:lnTo>
                    <a:pt x="229" y="147"/>
                  </a:lnTo>
                  <a:lnTo>
                    <a:pt x="229" y="144"/>
                  </a:lnTo>
                  <a:lnTo>
                    <a:pt x="218" y="144"/>
                  </a:lnTo>
                  <a:lnTo>
                    <a:pt x="203" y="144"/>
                  </a:lnTo>
                  <a:lnTo>
                    <a:pt x="199" y="144"/>
                  </a:lnTo>
                  <a:lnTo>
                    <a:pt x="192" y="149"/>
                  </a:lnTo>
                  <a:lnTo>
                    <a:pt x="192" y="149"/>
                  </a:lnTo>
                  <a:lnTo>
                    <a:pt x="192" y="151"/>
                  </a:lnTo>
                  <a:lnTo>
                    <a:pt x="189" y="154"/>
                  </a:lnTo>
                  <a:lnTo>
                    <a:pt x="187" y="156"/>
                  </a:lnTo>
                  <a:lnTo>
                    <a:pt x="184" y="158"/>
                  </a:lnTo>
                  <a:lnTo>
                    <a:pt x="184" y="156"/>
                  </a:lnTo>
                  <a:lnTo>
                    <a:pt x="187" y="154"/>
                  </a:lnTo>
                  <a:lnTo>
                    <a:pt x="187" y="151"/>
                  </a:lnTo>
                  <a:lnTo>
                    <a:pt x="189" y="149"/>
                  </a:lnTo>
                  <a:lnTo>
                    <a:pt x="194" y="144"/>
                  </a:lnTo>
                  <a:lnTo>
                    <a:pt x="196" y="142"/>
                  </a:lnTo>
                  <a:lnTo>
                    <a:pt x="196" y="140"/>
                  </a:lnTo>
                  <a:lnTo>
                    <a:pt x="194" y="140"/>
                  </a:lnTo>
                  <a:lnTo>
                    <a:pt x="194" y="142"/>
                  </a:lnTo>
                  <a:lnTo>
                    <a:pt x="189" y="144"/>
                  </a:lnTo>
                  <a:lnTo>
                    <a:pt x="184" y="149"/>
                  </a:lnTo>
                  <a:lnTo>
                    <a:pt x="182" y="149"/>
                  </a:lnTo>
                  <a:lnTo>
                    <a:pt x="180" y="154"/>
                  </a:lnTo>
                  <a:lnTo>
                    <a:pt x="180" y="154"/>
                  </a:lnTo>
                  <a:lnTo>
                    <a:pt x="177" y="154"/>
                  </a:lnTo>
                  <a:lnTo>
                    <a:pt x="175" y="156"/>
                  </a:lnTo>
                  <a:lnTo>
                    <a:pt x="177" y="156"/>
                  </a:lnTo>
                  <a:lnTo>
                    <a:pt x="173" y="163"/>
                  </a:lnTo>
                  <a:lnTo>
                    <a:pt x="170" y="168"/>
                  </a:lnTo>
                  <a:lnTo>
                    <a:pt x="168" y="166"/>
                  </a:lnTo>
                  <a:lnTo>
                    <a:pt x="168" y="166"/>
                  </a:lnTo>
                  <a:lnTo>
                    <a:pt x="170" y="166"/>
                  </a:lnTo>
                  <a:lnTo>
                    <a:pt x="170" y="166"/>
                  </a:lnTo>
                  <a:lnTo>
                    <a:pt x="170" y="163"/>
                  </a:lnTo>
                  <a:lnTo>
                    <a:pt x="170" y="163"/>
                  </a:lnTo>
                  <a:lnTo>
                    <a:pt x="170" y="163"/>
                  </a:lnTo>
                  <a:lnTo>
                    <a:pt x="168" y="158"/>
                  </a:lnTo>
                  <a:lnTo>
                    <a:pt x="168" y="158"/>
                  </a:lnTo>
                  <a:lnTo>
                    <a:pt x="168" y="156"/>
                  </a:lnTo>
                  <a:lnTo>
                    <a:pt x="168" y="156"/>
                  </a:lnTo>
                  <a:lnTo>
                    <a:pt x="168" y="154"/>
                  </a:lnTo>
                  <a:lnTo>
                    <a:pt x="168" y="154"/>
                  </a:lnTo>
                  <a:lnTo>
                    <a:pt x="168" y="151"/>
                  </a:lnTo>
                  <a:lnTo>
                    <a:pt x="170" y="151"/>
                  </a:lnTo>
                  <a:lnTo>
                    <a:pt x="170" y="147"/>
                  </a:lnTo>
                  <a:lnTo>
                    <a:pt x="170" y="144"/>
                  </a:lnTo>
                  <a:lnTo>
                    <a:pt x="170" y="142"/>
                  </a:lnTo>
                  <a:lnTo>
                    <a:pt x="170" y="140"/>
                  </a:lnTo>
                  <a:lnTo>
                    <a:pt x="168" y="137"/>
                  </a:lnTo>
                  <a:lnTo>
                    <a:pt x="166" y="135"/>
                  </a:lnTo>
                  <a:lnTo>
                    <a:pt x="166" y="135"/>
                  </a:lnTo>
                  <a:lnTo>
                    <a:pt x="163" y="135"/>
                  </a:lnTo>
                  <a:lnTo>
                    <a:pt x="163" y="135"/>
                  </a:lnTo>
                  <a:lnTo>
                    <a:pt x="163" y="135"/>
                  </a:lnTo>
                  <a:lnTo>
                    <a:pt x="163" y="135"/>
                  </a:lnTo>
                  <a:lnTo>
                    <a:pt x="163" y="135"/>
                  </a:lnTo>
                  <a:lnTo>
                    <a:pt x="163" y="132"/>
                  </a:lnTo>
                  <a:lnTo>
                    <a:pt x="163" y="130"/>
                  </a:lnTo>
                  <a:lnTo>
                    <a:pt x="163" y="128"/>
                  </a:lnTo>
                  <a:lnTo>
                    <a:pt x="163" y="128"/>
                  </a:lnTo>
                  <a:lnTo>
                    <a:pt x="161" y="125"/>
                  </a:lnTo>
                  <a:lnTo>
                    <a:pt x="156" y="125"/>
                  </a:lnTo>
                  <a:lnTo>
                    <a:pt x="154" y="125"/>
                  </a:lnTo>
                  <a:lnTo>
                    <a:pt x="151" y="123"/>
                  </a:lnTo>
                  <a:lnTo>
                    <a:pt x="151" y="121"/>
                  </a:lnTo>
                  <a:lnTo>
                    <a:pt x="151" y="118"/>
                  </a:lnTo>
                  <a:lnTo>
                    <a:pt x="151" y="116"/>
                  </a:lnTo>
                  <a:lnTo>
                    <a:pt x="149" y="114"/>
                  </a:lnTo>
                  <a:lnTo>
                    <a:pt x="149" y="114"/>
                  </a:lnTo>
                  <a:lnTo>
                    <a:pt x="147" y="116"/>
                  </a:lnTo>
                  <a:lnTo>
                    <a:pt x="132" y="128"/>
                  </a:lnTo>
                  <a:lnTo>
                    <a:pt x="130" y="130"/>
                  </a:lnTo>
                  <a:lnTo>
                    <a:pt x="130" y="130"/>
                  </a:lnTo>
                  <a:lnTo>
                    <a:pt x="128" y="135"/>
                  </a:lnTo>
                  <a:lnTo>
                    <a:pt x="128" y="135"/>
                  </a:lnTo>
                  <a:lnTo>
                    <a:pt x="128" y="135"/>
                  </a:lnTo>
                  <a:lnTo>
                    <a:pt x="125" y="140"/>
                  </a:lnTo>
                  <a:lnTo>
                    <a:pt x="123" y="142"/>
                  </a:lnTo>
                  <a:lnTo>
                    <a:pt x="123" y="142"/>
                  </a:lnTo>
                  <a:lnTo>
                    <a:pt x="118" y="144"/>
                  </a:lnTo>
                  <a:lnTo>
                    <a:pt x="116" y="144"/>
                  </a:lnTo>
                  <a:lnTo>
                    <a:pt x="116" y="144"/>
                  </a:lnTo>
                  <a:lnTo>
                    <a:pt x="111" y="144"/>
                  </a:lnTo>
                  <a:lnTo>
                    <a:pt x="109" y="144"/>
                  </a:lnTo>
                  <a:lnTo>
                    <a:pt x="106" y="147"/>
                  </a:lnTo>
                  <a:lnTo>
                    <a:pt x="102" y="154"/>
                  </a:lnTo>
                  <a:lnTo>
                    <a:pt x="95" y="161"/>
                  </a:lnTo>
                  <a:lnTo>
                    <a:pt x="87" y="163"/>
                  </a:lnTo>
                  <a:lnTo>
                    <a:pt x="52" y="173"/>
                  </a:lnTo>
                  <a:lnTo>
                    <a:pt x="47" y="173"/>
                  </a:lnTo>
                  <a:lnTo>
                    <a:pt x="33" y="189"/>
                  </a:lnTo>
                  <a:lnTo>
                    <a:pt x="31" y="192"/>
                  </a:lnTo>
                  <a:lnTo>
                    <a:pt x="14" y="199"/>
                  </a:lnTo>
                  <a:lnTo>
                    <a:pt x="9" y="201"/>
                  </a:lnTo>
                  <a:lnTo>
                    <a:pt x="9" y="201"/>
                  </a:lnTo>
                  <a:lnTo>
                    <a:pt x="7" y="201"/>
                  </a:lnTo>
                  <a:lnTo>
                    <a:pt x="5" y="203"/>
                  </a:lnTo>
                  <a:lnTo>
                    <a:pt x="2" y="203"/>
                  </a:lnTo>
                  <a:lnTo>
                    <a:pt x="0" y="206"/>
                  </a:lnTo>
                  <a:lnTo>
                    <a:pt x="0" y="206"/>
                  </a:lnTo>
                  <a:lnTo>
                    <a:pt x="0" y="208"/>
                  </a:lnTo>
                  <a:lnTo>
                    <a:pt x="0" y="211"/>
                  </a:lnTo>
                  <a:lnTo>
                    <a:pt x="0" y="211"/>
                  </a:lnTo>
                  <a:lnTo>
                    <a:pt x="2" y="211"/>
                  </a:lnTo>
                  <a:lnTo>
                    <a:pt x="2" y="211"/>
                  </a:lnTo>
                  <a:lnTo>
                    <a:pt x="2" y="211"/>
                  </a:lnTo>
                  <a:lnTo>
                    <a:pt x="5" y="211"/>
                  </a:lnTo>
                  <a:lnTo>
                    <a:pt x="5" y="208"/>
                  </a:lnTo>
                  <a:lnTo>
                    <a:pt x="7" y="208"/>
                  </a:lnTo>
                  <a:lnTo>
                    <a:pt x="7" y="208"/>
                  </a:lnTo>
                  <a:lnTo>
                    <a:pt x="7" y="211"/>
                  </a:lnTo>
                  <a:lnTo>
                    <a:pt x="9" y="211"/>
                  </a:lnTo>
                  <a:lnTo>
                    <a:pt x="9" y="211"/>
                  </a:lnTo>
                  <a:lnTo>
                    <a:pt x="12" y="211"/>
                  </a:lnTo>
                  <a:lnTo>
                    <a:pt x="12" y="213"/>
                  </a:lnTo>
                  <a:lnTo>
                    <a:pt x="12" y="213"/>
                  </a:lnTo>
                  <a:lnTo>
                    <a:pt x="14" y="213"/>
                  </a:lnTo>
                  <a:lnTo>
                    <a:pt x="14" y="213"/>
                  </a:lnTo>
                  <a:lnTo>
                    <a:pt x="16" y="213"/>
                  </a:lnTo>
                  <a:lnTo>
                    <a:pt x="16" y="213"/>
                  </a:lnTo>
                  <a:lnTo>
                    <a:pt x="19" y="215"/>
                  </a:lnTo>
                  <a:lnTo>
                    <a:pt x="19" y="215"/>
                  </a:lnTo>
                  <a:lnTo>
                    <a:pt x="21" y="218"/>
                  </a:lnTo>
                  <a:lnTo>
                    <a:pt x="21" y="222"/>
                  </a:lnTo>
                  <a:lnTo>
                    <a:pt x="24" y="227"/>
                  </a:lnTo>
                  <a:lnTo>
                    <a:pt x="26" y="229"/>
                  </a:lnTo>
                  <a:lnTo>
                    <a:pt x="28" y="232"/>
                  </a:lnTo>
                  <a:lnTo>
                    <a:pt x="28" y="232"/>
                  </a:lnTo>
                  <a:lnTo>
                    <a:pt x="28" y="232"/>
                  </a:lnTo>
                  <a:lnTo>
                    <a:pt x="31" y="234"/>
                  </a:lnTo>
                  <a:lnTo>
                    <a:pt x="31" y="234"/>
                  </a:lnTo>
                  <a:lnTo>
                    <a:pt x="35" y="234"/>
                  </a:lnTo>
                  <a:lnTo>
                    <a:pt x="38" y="234"/>
                  </a:lnTo>
                  <a:lnTo>
                    <a:pt x="45" y="234"/>
                  </a:lnTo>
                  <a:lnTo>
                    <a:pt x="50" y="237"/>
                  </a:lnTo>
                  <a:lnTo>
                    <a:pt x="59" y="237"/>
                  </a:lnTo>
                  <a:lnTo>
                    <a:pt x="66" y="239"/>
                  </a:lnTo>
                  <a:lnTo>
                    <a:pt x="73" y="241"/>
                  </a:lnTo>
                  <a:lnTo>
                    <a:pt x="83" y="241"/>
                  </a:lnTo>
                  <a:lnTo>
                    <a:pt x="90" y="244"/>
                  </a:lnTo>
                  <a:lnTo>
                    <a:pt x="97" y="244"/>
                  </a:lnTo>
                  <a:lnTo>
                    <a:pt x="104" y="244"/>
                  </a:lnTo>
                  <a:lnTo>
                    <a:pt x="109" y="246"/>
                  </a:lnTo>
                  <a:lnTo>
                    <a:pt x="113" y="246"/>
                  </a:lnTo>
                  <a:lnTo>
                    <a:pt x="116" y="246"/>
                  </a:lnTo>
                  <a:lnTo>
                    <a:pt x="116" y="246"/>
                  </a:lnTo>
                  <a:lnTo>
                    <a:pt x="121" y="248"/>
                  </a:lnTo>
                  <a:lnTo>
                    <a:pt x="123" y="248"/>
                  </a:lnTo>
                  <a:lnTo>
                    <a:pt x="128" y="251"/>
                  </a:lnTo>
                  <a:lnTo>
                    <a:pt x="132" y="253"/>
                  </a:lnTo>
                  <a:lnTo>
                    <a:pt x="139" y="256"/>
                  </a:lnTo>
                  <a:lnTo>
                    <a:pt x="144" y="258"/>
                  </a:lnTo>
                  <a:lnTo>
                    <a:pt x="147" y="258"/>
                  </a:lnTo>
                  <a:lnTo>
                    <a:pt x="147" y="258"/>
                  </a:lnTo>
                  <a:lnTo>
                    <a:pt x="149" y="258"/>
                  </a:lnTo>
                  <a:lnTo>
                    <a:pt x="149" y="258"/>
                  </a:lnTo>
                  <a:lnTo>
                    <a:pt x="151" y="258"/>
                  </a:lnTo>
                  <a:lnTo>
                    <a:pt x="151" y="258"/>
                  </a:lnTo>
                  <a:lnTo>
                    <a:pt x="151" y="258"/>
                  </a:lnTo>
                  <a:lnTo>
                    <a:pt x="154" y="258"/>
                  </a:lnTo>
                  <a:lnTo>
                    <a:pt x="154" y="258"/>
                  </a:lnTo>
                  <a:lnTo>
                    <a:pt x="156" y="258"/>
                  </a:lnTo>
                  <a:lnTo>
                    <a:pt x="156" y="258"/>
                  </a:lnTo>
                  <a:lnTo>
                    <a:pt x="156" y="258"/>
                  </a:lnTo>
                  <a:lnTo>
                    <a:pt x="158" y="258"/>
                  </a:lnTo>
                  <a:lnTo>
                    <a:pt x="158" y="258"/>
                  </a:lnTo>
                  <a:lnTo>
                    <a:pt x="161" y="258"/>
                  </a:lnTo>
                  <a:lnTo>
                    <a:pt x="166" y="260"/>
                  </a:lnTo>
                  <a:lnTo>
                    <a:pt x="166" y="260"/>
                  </a:lnTo>
                  <a:lnTo>
                    <a:pt x="166" y="260"/>
                  </a:lnTo>
                  <a:lnTo>
                    <a:pt x="168" y="258"/>
                  </a:lnTo>
                  <a:lnTo>
                    <a:pt x="168" y="258"/>
                  </a:lnTo>
                  <a:lnTo>
                    <a:pt x="170" y="258"/>
                  </a:lnTo>
                  <a:lnTo>
                    <a:pt x="170" y="258"/>
                  </a:lnTo>
                  <a:lnTo>
                    <a:pt x="170" y="258"/>
                  </a:lnTo>
                  <a:lnTo>
                    <a:pt x="170" y="258"/>
                  </a:lnTo>
                  <a:lnTo>
                    <a:pt x="173" y="258"/>
                  </a:lnTo>
                  <a:lnTo>
                    <a:pt x="173" y="258"/>
                  </a:lnTo>
                  <a:lnTo>
                    <a:pt x="173" y="256"/>
                  </a:lnTo>
                  <a:lnTo>
                    <a:pt x="175" y="256"/>
                  </a:lnTo>
                  <a:lnTo>
                    <a:pt x="175" y="258"/>
                  </a:lnTo>
                  <a:lnTo>
                    <a:pt x="177" y="258"/>
                  </a:lnTo>
                  <a:lnTo>
                    <a:pt x="177" y="258"/>
                  </a:lnTo>
                  <a:lnTo>
                    <a:pt x="180" y="258"/>
                  </a:lnTo>
                  <a:lnTo>
                    <a:pt x="180" y="258"/>
                  </a:lnTo>
                  <a:lnTo>
                    <a:pt x="180" y="258"/>
                  </a:lnTo>
                  <a:lnTo>
                    <a:pt x="180" y="258"/>
                  </a:lnTo>
                  <a:lnTo>
                    <a:pt x="182" y="258"/>
                  </a:lnTo>
                  <a:lnTo>
                    <a:pt x="184" y="260"/>
                  </a:lnTo>
                  <a:lnTo>
                    <a:pt x="184" y="260"/>
                  </a:lnTo>
                  <a:lnTo>
                    <a:pt x="187" y="260"/>
                  </a:lnTo>
                  <a:lnTo>
                    <a:pt x="189" y="258"/>
                  </a:lnTo>
                  <a:lnTo>
                    <a:pt x="189" y="258"/>
                  </a:lnTo>
                  <a:lnTo>
                    <a:pt x="189" y="258"/>
                  </a:lnTo>
                  <a:lnTo>
                    <a:pt x="192" y="260"/>
                  </a:lnTo>
                  <a:lnTo>
                    <a:pt x="194" y="260"/>
                  </a:lnTo>
                  <a:lnTo>
                    <a:pt x="194" y="260"/>
                  </a:lnTo>
                  <a:lnTo>
                    <a:pt x="196" y="260"/>
                  </a:lnTo>
                  <a:lnTo>
                    <a:pt x="199" y="260"/>
                  </a:lnTo>
                  <a:lnTo>
                    <a:pt x="199" y="260"/>
                  </a:lnTo>
                  <a:lnTo>
                    <a:pt x="201" y="263"/>
                  </a:lnTo>
                  <a:lnTo>
                    <a:pt x="203" y="263"/>
                  </a:lnTo>
                  <a:lnTo>
                    <a:pt x="203" y="263"/>
                  </a:lnTo>
                  <a:lnTo>
                    <a:pt x="203" y="263"/>
                  </a:lnTo>
                  <a:lnTo>
                    <a:pt x="206" y="260"/>
                  </a:lnTo>
                  <a:lnTo>
                    <a:pt x="206" y="260"/>
                  </a:lnTo>
                  <a:lnTo>
                    <a:pt x="206" y="263"/>
                  </a:lnTo>
                  <a:lnTo>
                    <a:pt x="208" y="263"/>
                  </a:lnTo>
                  <a:lnTo>
                    <a:pt x="210" y="263"/>
                  </a:lnTo>
                  <a:lnTo>
                    <a:pt x="210" y="263"/>
                  </a:lnTo>
                  <a:lnTo>
                    <a:pt x="213" y="265"/>
                  </a:lnTo>
                  <a:lnTo>
                    <a:pt x="213" y="265"/>
                  </a:lnTo>
                  <a:lnTo>
                    <a:pt x="215" y="270"/>
                  </a:lnTo>
                  <a:lnTo>
                    <a:pt x="215" y="270"/>
                  </a:lnTo>
                  <a:lnTo>
                    <a:pt x="215" y="272"/>
                  </a:lnTo>
                  <a:lnTo>
                    <a:pt x="215" y="272"/>
                  </a:lnTo>
                  <a:lnTo>
                    <a:pt x="215" y="272"/>
                  </a:lnTo>
                  <a:lnTo>
                    <a:pt x="213" y="274"/>
                  </a:lnTo>
                  <a:lnTo>
                    <a:pt x="213" y="277"/>
                  </a:lnTo>
                  <a:lnTo>
                    <a:pt x="213" y="277"/>
                  </a:lnTo>
                  <a:lnTo>
                    <a:pt x="213" y="277"/>
                  </a:lnTo>
                  <a:lnTo>
                    <a:pt x="213" y="279"/>
                  </a:lnTo>
                  <a:lnTo>
                    <a:pt x="215" y="279"/>
                  </a:lnTo>
                  <a:lnTo>
                    <a:pt x="215" y="279"/>
                  </a:lnTo>
                  <a:lnTo>
                    <a:pt x="218" y="279"/>
                  </a:lnTo>
                  <a:lnTo>
                    <a:pt x="218" y="282"/>
                  </a:lnTo>
                  <a:lnTo>
                    <a:pt x="220" y="282"/>
                  </a:lnTo>
                  <a:lnTo>
                    <a:pt x="220" y="282"/>
                  </a:lnTo>
                  <a:lnTo>
                    <a:pt x="222" y="282"/>
                  </a:lnTo>
                  <a:lnTo>
                    <a:pt x="225" y="279"/>
                  </a:lnTo>
                  <a:lnTo>
                    <a:pt x="225" y="279"/>
                  </a:lnTo>
                  <a:lnTo>
                    <a:pt x="225" y="279"/>
                  </a:lnTo>
                  <a:lnTo>
                    <a:pt x="225" y="279"/>
                  </a:lnTo>
                  <a:lnTo>
                    <a:pt x="227" y="282"/>
                  </a:lnTo>
                  <a:lnTo>
                    <a:pt x="227" y="282"/>
                  </a:lnTo>
                  <a:lnTo>
                    <a:pt x="227" y="282"/>
                  </a:lnTo>
                  <a:lnTo>
                    <a:pt x="227" y="282"/>
                  </a:lnTo>
                  <a:lnTo>
                    <a:pt x="229" y="282"/>
                  </a:lnTo>
                  <a:lnTo>
                    <a:pt x="234" y="282"/>
                  </a:lnTo>
                  <a:lnTo>
                    <a:pt x="234" y="282"/>
                  </a:lnTo>
                  <a:lnTo>
                    <a:pt x="234" y="284"/>
                  </a:lnTo>
                  <a:lnTo>
                    <a:pt x="234" y="284"/>
                  </a:lnTo>
                  <a:lnTo>
                    <a:pt x="236" y="284"/>
                  </a:lnTo>
                  <a:lnTo>
                    <a:pt x="236" y="284"/>
                  </a:lnTo>
                  <a:lnTo>
                    <a:pt x="236" y="286"/>
                  </a:lnTo>
                  <a:lnTo>
                    <a:pt x="239" y="286"/>
                  </a:lnTo>
                  <a:lnTo>
                    <a:pt x="241" y="286"/>
                  </a:lnTo>
                  <a:lnTo>
                    <a:pt x="241" y="289"/>
                  </a:lnTo>
                  <a:lnTo>
                    <a:pt x="244" y="289"/>
                  </a:lnTo>
                  <a:lnTo>
                    <a:pt x="244" y="291"/>
                  </a:lnTo>
                  <a:lnTo>
                    <a:pt x="244" y="291"/>
                  </a:lnTo>
                  <a:lnTo>
                    <a:pt x="244" y="291"/>
                  </a:lnTo>
                  <a:lnTo>
                    <a:pt x="244" y="291"/>
                  </a:lnTo>
                  <a:lnTo>
                    <a:pt x="244" y="291"/>
                  </a:lnTo>
                  <a:lnTo>
                    <a:pt x="244" y="293"/>
                  </a:lnTo>
                  <a:lnTo>
                    <a:pt x="244" y="293"/>
                  </a:lnTo>
                  <a:lnTo>
                    <a:pt x="244" y="293"/>
                  </a:lnTo>
                  <a:lnTo>
                    <a:pt x="244" y="296"/>
                  </a:lnTo>
                  <a:lnTo>
                    <a:pt x="246" y="298"/>
                  </a:lnTo>
                  <a:lnTo>
                    <a:pt x="246" y="298"/>
                  </a:lnTo>
                  <a:lnTo>
                    <a:pt x="246" y="300"/>
                  </a:lnTo>
                  <a:lnTo>
                    <a:pt x="246" y="300"/>
                  </a:lnTo>
                  <a:lnTo>
                    <a:pt x="246" y="303"/>
                  </a:lnTo>
                  <a:lnTo>
                    <a:pt x="246" y="303"/>
                  </a:lnTo>
                  <a:lnTo>
                    <a:pt x="246" y="303"/>
                  </a:lnTo>
                  <a:lnTo>
                    <a:pt x="246" y="303"/>
                  </a:lnTo>
                  <a:lnTo>
                    <a:pt x="244" y="303"/>
                  </a:lnTo>
                  <a:lnTo>
                    <a:pt x="244" y="305"/>
                  </a:lnTo>
                  <a:lnTo>
                    <a:pt x="244" y="305"/>
                  </a:lnTo>
                  <a:lnTo>
                    <a:pt x="246" y="308"/>
                  </a:lnTo>
                  <a:lnTo>
                    <a:pt x="246" y="312"/>
                  </a:lnTo>
                  <a:lnTo>
                    <a:pt x="246" y="312"/>
                  </a:lnTo>
                  <a:lnTo>
                    <a:pt x="246" y="312"/>
                  </a:lnTo>
                  <a:lnTo>
                    <a:pt x="246" y="312"/>
                  </a:lnTo>
                  <a:lnTo>
                    <a:pt x="246" y="315"/>
                  </a:lnTo>
                  <a:lnTo>
                    <a:pt x="246" y="315"/>
                  </a:lnTo>
                  <a:lnTo>
                    <a:pt x="246" y="317"/>
                  </a:lnTo>
                  <a:lnTo>
                    <a:pt x="244" y="317"/>
                  </a:lnTo>
                  <a:lnTo>
                    <a:pt x="241" y="319"/>
                  </a:lnTo>
                  <a:lnTo>
                    <a:pt x="241" y="319"/>
                  </a:lnTo>
                  <a:lnTo>
                    <a:pt x="241" y="319"/>
                  </a:lnTo>
                  <a:lnTo>
                    <a:pt x="241" y="322"/>
                  </a:lnTo>
                  <a:lnTo>
                    <a:pt x="241" y="322"/>
                  </a:lnTo>
                  <a:lnTo>
                    <a:pt x="241" y="324"/>
                  </a:lnTo>
                  <a:lnTo>
                    <a:pt x="241" y="324"/>
                  </a:lnTo>
                  <a:lnTo>
                    <a:pt x="241" y="327"/>
                  </a:lnTo>
                  <a:lnTo>
                    <a:pt x="241" y="329"/>
                  </a:lnTo>
                  <a:lnTo>
                    <a:pt x="241" y="329"/>
                  </a:lnTo>
                  <a:lnTo>
                    <a:pt x="241" y="329"/>
                  </a:lnTo>
                  <a:lnTo>
                    <a:pt x="244" y="331"/>
                  </a:lnTo>
                  <a:lnTo>
                    <a:pt x="244" y="331"/>
                  </a:lnTo>
                  <a:lnTo>
                    <a:pt x="246" y="329"/>
                  </a:lnTo>
                  <a:lnTo>
                    <a:pt x="246" y="329"/>
                  </a:lnTo>
                  <a:lnTo>
                    <a:pt x="246" y="329"/>
                  </a:lnTo>
                  <a:lnTo>
                    <a:pt x="246" y="329"/>
                  </a:lnTo>
                  <a:lnTo>
                    <a:pt x="248" y="329"/>
                  </a:lnTo>
                  <a:lnTo>
                    <a:pt x="251" y="329"/>
                  </a:lnTo>
                  <a:lnTo>
                    <a:pt x="251" y="329"/>
                  </a:lnTo>
                  <a:lnTo>
                    <a:pt x="251" y="329"/>
                  </a:lnTo>
                  <a:lnTo>
                    <a:pt x="258" y="324"/>
                  </a:lnTo>
                  <a:lnTo>
                    <a:pt x="258" y="324"/>
                  </a:lnTo>
                  <a:lnTo>
                    <a:pt x="258" y="324"/>
                  </a:lnTo>
                  <a:lnTo>
                    <a:pt x="260" y="324"/>
                  </a:lnTo>
                  <a:lnTo>
                    <a:pt x="260" y="327"/>
                  </a:lnTo>
                  <a:lnTo>
                    <a:pt x="260" y="327"/>
                  </a:lnTo>
                  <a:lnTo>
                    <a:pt x="262" y="327"/>
                  </a:lnTo>
                  <a:lnTo>
                    <a:pt x="262" y="329"/>
                  </a:lnTo>
                  <a:lnTo>
                    <a:pt x="262" y="329"/>
                  </a:lnTo>
                  <a:lnTo>
                    <a:pt x="262" y="329"/>
                  </a:lnTo>
                  <a:lnTo>
                    <a:pt x="260" y="331"/>
                  </a:lnTo>
                  <a:lnTo>
                    <a:pt x="260" y="331"/>
                  </a:lnTo>
                  <a:lnTo>
                    <a:pt x="258" y="338"/>
                  </a:lnTo>
                  <a:lnTo>
                    <a:pt x="258" y="343"/>
                  </a:lnTo>
                  <a:lnTo>
                    <a:pt x="255" y="343"/>
                  </a:lnTo>
                  <a:lnTo>
                    <a:pt x="255" y="348"/>
                  </a:lnTo>
                  <a:lnTo>
                    <a:pt x="258" y="348"/>
                  </a:lnTo>
                  <a:lnTo>
                    <a:pt x="258" y="350"/>
                  </a:lnTo>
                  <a:lnTo>
                    <a:pt x="260" y="350"/>
                  </a:lnTo>
                  <a:lnTo>
                    <a:pt x="260" y="353"/>
                  </a:lnTo>
                  <a:lnTo>
                    <a:pt x="262" y="355"/>
                  </a:lnTo>
                  <a:lnTo>
                    <a:pt x="262" y="355"/>
                  </a:lnTo>
                  <a:lnTo>
                    <a:pt x="262" y="355"/>
                  </a:lnTo>
                  <a:lnTo>
                    <a:pt x="265" y="357"/>
                  </a:lnTo>
                  <a:lnTo>
                    <a:pt x="270" y="357"/>
                  </a:lnTo>
                  <a:lnTo>
                    <a:pt x="270" y="357"/>
                  </a:lnTo>
                  <a:lnTo>
                    <a:pt x="270" y="353"/>
                  </a:lnTo>
                  <a:lnTo>
                    <a:pt x="270" y="350"/>
                  </a:lnTo>
                  <a:lnTo>
                    <a:pt x="272" y="348"/>
                  </a:lnTo>
                  <a:lnTo>
                    <a:pt x="289" y="317"/>
                  </a:lnTo>
                  <a:lnTo>
                    <a:pt x="289" y="315"/>
                  </a:lnTo>
                  <a:lnTo>
                    <a:pt x="289" y="312"/>
                  </a:lnTo>
                  <a:lnTo>
                    <a:pt x="289" y="312"/>
                  </a:lnTo>
                  <a:lnTo>
                    <a:pt x="291" y="310"/>
                  </a:lnTo>
                  <a:lnTo>
                    <a:pt x="291" y="308"/>
                  </a:lnTo>
                  <a:lnTo>
                    <a:pt x="293" y="303"/>
                  </a:lnTo>
                  <a:lnTo>
                    <a:pt x="293" y="300"/>
                  </a:lnTo>
                  <a:lnTo>
                    <a:pt x="296" y="296"/>
                  </a:lnTo>
                  <a:lnTo>
                    <a:pt x="298" y="293"/>
                  </a:lnTo>
                  <a:lnTo>
                    <a:pt x="300" y="286"/>
                  </a:lnTo>
                  <a:lnTo>
                    <a:pt x="303" y="284"/>
                  </a:lnTo>
                  <a:lnTo>
                    <a:pt x="305" y="282"/>
                  </a:lnTo>
                  <a:lnTo>
                    <a:pt x="307" y="282"/>
                  </a:lnTo>
                  <a:lnTo>
                    <a:pt x="307" y="277"/>
                  </a:lnTo>
                  <a:lnTo>
                    <a:pt x="307" y="277"/>
                  </a:lnTo>
                  <a:lnTo>
                    <a:pt x="307" y="272"/>
                  </a:lnTo>
                  <a:lnTo>
                    <a:pt x="310" y="267"/>
                  </a:lnTo>
                  <a:lnTo>
                    <a:pt x="310" y="265"/>
                  </a:lnTo>
                  <a:lnTo>
                    <a:pt x="312" y="263"/>
                  </a:lnTo>
                  <a:lnTo>
                    <a:pt x="312" y="263"/>
                  </a:lnTo>
                  <a:lnTo>
                    <a:pt x="312" y="256"/>
                  </a:lnTo>
                  <a:lnTo>
                    <a:pt x="315" y="253"/>
                  </a:lnTo>
                  <a:lnTo>
                    <a:pt x="315" y="253"/>
                  </a:lnTo>
                  <a:lnTo>
                    <a:pt x="317" y="256"/>
                  </a:lnTo>
                  <a:lnTo>
                    <a:pt x="317" y="256"/>
                  </a:lnTo>
                  <a:lnTo>
                    <a:pt x="317" y="258"/>
                  </a:lnTo>
                  <a:lnTo>
                    <a:pt x="315" y="260"/>
                  </a:lnTo>
                  <a:lnTo>
                    <a:pt x="315" y="263"/>
                  </a:lnTo>
                  <a:lnTo>
                    <a:pt x="315" y="263"/>
                  </a:lnTo>
                  <a:lnTo>
                    <a:pt x="315" y="265"/>
                  </a:lnTo>
                  <a:lnTo>
                    <a:pt x="315" y="267"/>
                  </a:lnTo>
                  <a:lnTo>
                    <a:pt x="315" y="270"/>
                  </a:lnTo>
                  <a:lnTo>
                    <a:pt x="317" y="270"/>
                  </a:lnTo>
                  <a:lnTo>
                    <a:pt x="317" y="272"/>
                  </a:lnTo>
                  <a:lnTo>
                    <a:pt x="317" y="277"/>
                  </a:lnTo>
                  <a:lnTo>
                    <a:pt x="317" y="279"/>
                  </a:lnTo>
                  <a:lnTo>
                    <a:pt x="319" y="282"/>
                  </a:lnTo>
                  <a:lnTo>
                    <a:pt x="319" y="282"/>
                  </a:lnTo>
                  <a:lnTo>
                    <a:pt x="319" y="279"/>
                  </a:lnTo>
                  <a:lnTo>
                    <a:pt x="319" y="279"/>
                  </a:lnTo>
                  <a:lnTo>
                    <a:pt x="324" y="277"/>
                  </a:lnTo>
                  <a:lnTo>
                    <a:pt x="326" y="277"/>
                  </a:lnTo>
                  <a:lnTo>
                    <a:pt x="326" y="277"/>
                  </a:lnTo>
                  <a:lnTo>
                    <a:pt x="329" y="274"/>
                  </a:lnTo>
                  <a:lnTo>
                    <a:pt x="329" y="274"/>
                  </a:lnTo>
                  <a:lnTo>
                    <a:pt x="329" y="272"/>
                  </a:lnTo>
                  <a:lnTo>
                    <a:pt x="331" y="267"/>
                  </a:lnTo>
                  <a:lnTo>
                    <a:pt x="331" y="267"/>
                  </a:lnTo>
                  <a:lnTo>
                    <a:pt x="331" y="265"/>
                  </a:lnTo>
                  <a:lnTo>
                    <a:pt x="333" y="265"/>
                  </a:lnTo>
                  <a:lnTo>
                    <a:pt x="333" y="263"/>
                  </a:lnTo>
                  <a:lnTo>
                    <a:pt x="333" y="263"/>
                  </a:lnTo>
                  <a:lnTo>
                    <a:pt x="333" y="260"/>
                  </a:lnTo>
                  <a:lnTo>
                    <a:pt x="333" y="258"/>
                  </a:lnTo>
                  <a:lnTo>
                    <a:pt x="336" y="258"/>
                  </a:lnTo>
                  <a:lnTo>
                    <a:pt x="336" y="258"/>
                  </a:lnTo>
                  <a:lnTo>
                    <a:pt x="341" y="260"/>
                  </a:lnTo>
                  <a:lnTo>
                    <a:pt x="343" y="260"/>
                  </a:lnTo>
                  <a:lnTo>
                    <a:pt x="345" y="258"/>
                  </a:lnTo>
                  <a:lnTo>
                    <a:pt x="345" y="258"/>
                  </a:lnTo>
                  <a:lnTo>
                    <a:pt x="348" y="256"/>
                  </a:lnTo>
                  <a:lnTo>
                    <a:pt x="348" y="253"/>
                  </a:lnTo>
                  <a:lnTo>
                    <a:pt x="350" y="253"/>
                  </a:lnTo>
                  <a:lnTo>
                    <a:pt x="352" y="253"/>
                  </a:lnTo>
                  <a:lnTo>
                    <a:pt x="352" y="253"/>
                  </a:lnTo>
                  <a:lnTo>
                    <a:pt x="355" y="253"/>
                  </a:lnTo>
                  <a:lnTo>
                    <a:pt x="355" y="256"/>
                  </a:lnTo>
                  <a:lnTo>
                    <a:pt x="352" y="263"/>
                  </a:lnTo>
                  <a:lnTo>
                    <a:pt x="352" y="265"/>
                  </a:lnTo>
                  <a:lnTo>
                    <a:pt x="355" y="265"/>
                  </a:lnTo>
                  <a:lnTo>
                    <a:pt x="355" y="265"/>
                  </a:lnTo>
                  <a:lnTo>
                    <a:pt x="355" y="265"/>
                  </a:lnTo>
                  <a:lnTo>
                    <a:pt x="355" y="267"/>
                  </a:lnTo>
                  <a:lnTo>
                    <a:pt x="352" y="267"/>
                  </a:lnTo>
                  <a:lnTo>
                    <a:pt x="352" y="265"/>
                  </a:lnTo>
                  <a:lnTo>
                    <a:pt x="350" y="265"/>
                  </a:lnTo>
                  <a:lnTo>
                    <a:pt x="350" y="265"/>
                  </a:lnTo>
                  <a:lnTo>
                    <a:pt x="348" y="267"/>
                  </a:lnTo>
                  <a:lnTo>
                    <a:pt x="348" y="267"/>
                  </a:lnTo>
                  <a:lnTo>
                    <a:pt x="348" y="267"/>
                  </a:lnTo>
                  <a:lnTo>
                    <a:pt x="348" y="267"/>
                  </a:lnTo>
                  <a:lnTo>
                    <a:pt x="348" y="270"/>
                  </a:lnTo>
                  <a:lnTo>
                    <a:pt x="348" y="270"/>
                  </a:lnTo>
                  <a:lnTo>
                    <a:pt x="348" y="270"/>
                  </a:lnTo>
                  <a:lnTo>
                    <a:pt x="348" y="270"/>
                  </a:lnTo>
                  <a:lnTo>
                    <a:pt x="345" y="270"/>
                  </a:lnTo>
                  <a:lnTo>
                    <a:pt x="345" y="272"/>
                  </a:lnTo>
                  <a:lnTo>
                    <a:pt x="345" y="274"/>
                  </a:lnTo>
                  <a:lnTo>
                    <a:pt x="345" y="277"/>
                  </a:lnTo>
                  <a:lnTo>
                    <a:pt x="343" y="279"/>
                  </a:lnTo>
                  <a:lnTo>
                    <a:pt x="343" y="279"/>
                  </a:lnTo>
                  <a:lnTo>
                    <a:pt x="343" y="282"/>
                  </a:lnTo>
                  <a:lnTo>
                    <a:pt x="345" y="284"/>
                  </a:lnTo>
                  <a:lnTo>
                    <a:pt x="348" y="286"/>
                  </a:lnTo>
                  <a:lnTo>
                    <a:pt x="350" y="286"/>
                  </a:lnTo>
                  <a:lnTo>
                    <a:pt x="350" y="286"/>
                  </a:lnTo>
                  <a:lnTo>
                    <a:pt x="352" y="286"/>
                  </a:lnTo>
                  <a:lnTo>
                    <a:pt x="352" y="286"/>
                  </a:lnTo>
                  <a:lnTo>
                    <a:pt x="352" y="286"/>
                  </a:lnTo>
                  <a:lnTo>
                    <a:pt x="352" y="284"/>
                  </a:lnTo>
                  <a:lnTo>
                    <a:pt x="350" y="284"/>
                  </a:lnTo>
                  <a:lnTo>
                    <a:pt x="350" y="284"/>
                  </a:lnTo>
                  <a:lnTo>
                    <a:pt x="350" y="282"/>
                  </a:lnTo>
                  <a:lnTo>
                    <a:pt x="350" y="282"/>
                  </a:lnTo>
                  <a:lnTo>
                    <a:pt x="350" y="279"/>
                  </a:lnTo>
                  <a:lnTo>
                    <a:pt x="350" y="279"/>
                  </a:lnTo>
                  <a:lnTo>
                    <a:pt x="352" y="279"/>
                  </a:lnTo>
                  <a:lnTo>
                    <a:pt x="352" y="279"/>
                  </a:lnTo>
                  <a:lnTo>
                    <a:pt x="352" y="274"/>
                  </a:lnTo>
                  <a:lnTo>
                    <a:pt x="355" y="274"/>
                  </a:lnTo>
                  <a:lnTo>
                    <a:pt x="357" y="272"/>
                  </a:lnTo>
                  <a:lnTo>
                    <a:pt x="357" y="272"/>
                  </a:lnTo>
                  <a:lnTo>
                    <a:pt x="357" y="270"/>
                  </a:lnTo>
                  <a:lnTo>
                    <a:pt x="357" y="270"/>
                  </a:lnTo>
                  <a:lnTo>
                    <a:pt x="357" y="267"/>
                  </a:lnTo>
                  <a:lnTo>
                    <a:pt x="359" y="267"/>
                  </a:lnTo>
                  <a:lnTo>
                    <a:pt x="362" y="267"/>
                  </a:lnTo>
                  <a:lnTo>
                    <a:pt x="364" y="265"/>
                  </a:lnTo>
                  <a:lnTo>
                    <a:pt x="364" y="265"/>
                  </a:lnTo>
                  <a:lnTo>
                    <a:pt x="367" y="263"/>
                  </a:lnTo>
                  <a:lnTo>
                    <a:pt x="367" y="263"/>
                  </a:lnTo>
                  <a:lnTo>
                    <a:pt x="367" y="263"/>
                  </a:lnTo>
                  <a:lnTo>
                    <a:pt x="371" y="260"/>
                  </a:lnTo>
                  <a:lnTo>
                    <a:pt x="371" y="260"/>
                  </a:lnTo>
                  <a:lnTo>
                    <a:pt x="371" y="258"/>
                  </a:lnTo>
                  <a:lnTo>
                    <a:pt x="371" y="258"/>
                  </a:lnTo>
                  <a:lnTo>
                    <a:pt x="374" y="251"/>
                  </a:lnTo>
                  <a:lnTo>
                    <a:pt x="376" y="246"/>
                  </a:lnTo>
                  <a:lnTo>
                    <a:pt x="378" y="241"/>
                  </a:lnTo>
                  <a:lnTo>
                    <a:pt x="395" y="237"/>
                  </a:lnTo>
                  <a:lnTo>
                    <a:pt x="397" y="237"/>
                  </a:lnTo>
                  <a:close/>
                  <a:moveTo>
                    <a:pt x="331" y="180"/>
                  </a:moveTo>
                  <a:lnTo>
                    <a:pt x="331" y="180"/>
                  </a:lnTo>
                  <a:lnTo>
                    <a:pt x="333" y="180"/>
                  </a:lnTo>
                  <a:lnTo>
                    <a:pt x="333" y="182"/>
                  </a:lnTo>
                  <a:lnTo>
                    <a:pt x="333" y="182"/>
                  </a:lnTo>
                  <a:lnTo>
                    <a:pt x="333" y="185"/>
                  </a:lnTo>
                  <a:lnTo>
                    <a:pt x="333" y="185"/>
                  </a:lnTo>
                  <a:lnTo>
                    <a:pt x="336" y="185"/>
                  </a:lnTo>
                  <a:lnTo>
                    <a:pt x="336" y="185"/>
                  </a:lnTo>
                  <a:lnTo>
                    <a:pt x="336" y="185"/>
                  </a:lnTo>
                  <a:lnTo>
                    <a:pt x="336" y="182"/>
                  </a:lnTo>
                  <a:lnTo>
                    <a:pt x="336" y="182"/>
                  </a:lnTo>
                  <a:lnTo>
                    <a:pt x="336" y="185"/>
                  </a:lnTo>
                  <a:lnTo>
                    <a:pt x="338" y="185"/>
                  </a:lnTo>
                  <a:lnTo>
                    <a:pt x="338" y="185"/>
                  </a:lnTo>
                  <a:lnTo>
                    <a:pt x="338" y="185"/>
                  </a:lnTo>
                  <a:lnTo>
                    <a:pt x="341" y="185"/>
                  </a:lnTo>
                  <a:lnTo>
                    <a:pt x="341" y="182"/>
                  </a:lnTo>
                  <a:lnTo>
                    <a:pt x="341" y="182"/>
                  </a:lnTo>
                  <a:lnTo>
                    <a:pt x="338" y="180"/>
                  </a:lnTo>
                  <a:lnTo>
                    <a:pt x="338" y="182"/>
                  </a:lnTo>
                  <a:lnTo>
                    <a:pt x="336" y="182"/>
                  </a:lnTo>
                  <a:lnTo>
                    <a:pt x="336" y="180"/>
                  </a:lnTo>
                  <a:lnTo>
                    <a:pt x="336" y="180"/>
                  </a:lnTo>
                  <a:lnTo>
                    <a:pt x="338" y="177"/>
                  </a:lnTo>
                  <a:lnTo>
                    <a:pt x="336" y="175"/>
                  </a:lnTo>
                  <a:lnTo>
                    <a:pt x="336" y="173"/>
                  </a:lnTo>
                  <a:lnTo>
                    <a:pt x="336" y="173"/>
                  </a:lnTo>
                  <a:lnTo>
                    <a:pt x="333" y="173"/>
                  </a:lnTo>
                  <a:lnTo>
                    <a:pt x="331" y="173"/>
                  </a:lnTo>
                  <a:lnTo>
                    <a:pt x="331" y="175"/>
                  </a:lnTo>
                  <a:lnTo>
                    <a:pt x="331" y="177"/>
                  </a:lnTo>
                  <a:lnTo>
                    <a:pt x="331" y="180"/>
                  </a:lnTo>
                  <a:close/>
                  <a:moveTo>
                    <a:pt x="154" y="114"/>
                  </a:moveTo>
                  <a:lnTo>
                    <a:pt x="151" y="116"/>
                  </a:lnTo>
                  <a:lnTo>
                    <a:pt x="151" y="118"/>
                  </a:lnTo>
                  <a:lnTo>
                    <a:pt x="151" y="123"/>
                  </a:lnTo>
                  <a:lnTo>
                    <a:pt x="154" y="125"/>
                  </a:lnTo>
                  <a:lnTo>
                    <a:pt x="161" y="125"/>
                  </a:lnTo>
                  <a:lnTo>
                    <a:pt x="163" y="125"/>
                  </a:lnTo>
                  <a:lnTo>
                    <a:pt x="166" y="128"/>
                  </a:lnTo>
                  <a:lnTo>
                    <a:pt x="166" y="128"/>
                  </a:lnTo>
                  <a:lnTo>
                    <a:pt x="168" y="125"/>
                  </a:lnTo>
                  <a:lnTo>
                    <a:pt x="170" y="125"/>
                  </a:lnTo>
                  <a:lnTo>
                    <a:pt x="170" y="123"/>
                  </a:lnTo>
                  <a:lnTo>
                    <a:pt x="168" y="121"/>
                  </a:lnTo>
                  <a:lnTo>
                    <a:pt x="166" y="123"/>
                  </a:lnTo>
                  <a:lnTo>
                    <a:pt x="168" y="121"/>
                  </a:lnTo>
                  <a:lnTo>
                    <a:pt x="168" y="118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8"/>
                  </a:lnTo>
                  <a:lnTo>
                    <a:pt x="170" y="123"/>
                  </a:lnTo>
                  <a:lnTo>
                    <a:pt x="170" y="123"/>
                  </a:lnTo>
                  <a:lnTo>
                    <a:pt x="170" y="125"/>
                  </a:lnTo>
                  <a:lnTo>
                    <a:pt x="170" y="128"/>
                  </a:lnTo>
                  <a:lnTo>
                    <a:pt x="168" y="130"/>
                  </a:lnTo>
                  <a:lnTo>
                    <a:pt x="166" y="130"/>
                  </a:lnTo>
                  <a:lnTo>
                    <a:pt x="166" y="132"/>
                  </a:lnTo>
                  <a:lnTo>
                    <a:pt x="166" y="132"/>
                  </a:lnTo>
                  <a:lnTo>
                    <a:pt x="173" y="140"/>
                  </a:lnTo>
                  <a:lnTo>
                    <a:pt x="173" y="140"/>
                  </a:lnTo>
                  <a:lnTo>
                    <a:pt x="175" y="137"/>
                  </a:lnTo>
                  <a:lnTo>
                    <a:pt x="175" y="135"/>
                  </a:lnTo>
                  <a:lnTo>
                    <a:pt x="177" y="128"/>
                  </a:lnTo>
                  <a:lnTo>
                    <a:pt x="177" y="128"/>
                  </a:lnTo>
                  <a:lnTo>
                    <a:pt x="182" y="125"/>
                  </a:lnTo>
                  <a:lnTo>
                    <a:pt x="182" y="123"/>
                  </a:lnTo>
                  <a:lnTo>
                    <a:pt x="182" y="121"/>
                  </a:lnTo>
                  <a:lnTo>
                    <a:pt x="182" y="121"/>
                  </a:lnTo>
                  <a:lnTo>
                    <a:pt x="184" y="121"/>
                  </a:lnTo>
                  <a:lnTo>
                    <a:pt x="187" y="121"/>
                  </a:lnTo>
                  <a:lnTo>
                    <a:pt x="187" y="118"/>
                  </a:lnTo>
                  <a:lnTo>
                    <a:pt x="184" y="118"/>
                  </a:lnTo>
                  <a:lnTo>
                    <a:pt x="184" y="116"/>
                  </a:lnTo>
                  <a:lnTo>
                    <a:pt x="187" y="114"/>
                  </a:lnTo>
                  <a:lnTo>
                    <a:pt x="187" y="111"/>
                  </a:lnTo>
                  <a:lnTo>
                    <a:pt x="189" y="111"/>
                  </a:lnTo>
                  <a:lnTo>
                    <a:pt x="189" y="111"/>
                  </a:lnTo>
                  <a:lnTo>
                    <a:pt x="192" y="111"/>
                  </a:lnTo>
                  <a:lnTo>
                    <a:pt x="192" y="109"/>
                  </a:lnTo>
                  <a:lnTo>
                    <a:pt x="194" y="106"/>
                  </a:lnTo>
                  <a:lnTo>
                    <a:pt x="196" y="104"/>
                  </a:lnTo>
                  <a:lnTo>
                    <a:pt x="199" y="104"/>
                  </a:lnTo>
                  <a:lnTo>
                    <a:pt x="199" y="104"/>
                  </a:lnTo>
                  <a:lnTo>
                    <a:pt x="199" y="99"/>
                  </a:lnTo>
                  <a:lnTo>
                    <a:pt x="201" y="99"/>
                  </a:lnTo>
                  <a:lnTo>
                    <a:pt x="203" y="99"/>
                  </a:lnTo>
                  <a:lnTo>
                    <a:pt x="203" y="97"/>
                  </a:lnTo>
                  <a:lnTo>
                    <a:pt x="208" y="92"/>
                  </a:lnTo>
                  <a:lnTo>
                    <a:pt x="208" y="92"/>
                  </a:lnTo>
                  <a:lnTo>
                    <a:pt x="203" y="90"/>
                  </a:lnTo>
                  <a:lnTo>
                    <a:pt x="201" y="90"/>
                  </a:lnTo>
                  <a:lnTo>
                    <a:pt x="203" y="90"/>
                  </a:lnTo>
                  <a:lnTo>
                    <a:pt x="203" y="87"/>
                  </a:lnTo>
                  <a:lnTo>
                    <a:pt x="208" y="87"/>
                  </a:lnTo>
                  <a:lnTo>
                    <a:pt x="213" y="85"/>
                  </a:lnTo>
                  <a:lnTo>
                    <a:pt x="215" y="85"/>
                  </a:lnTo>
                  <a:lnTo>
                    <a:pt x="218" y="85"/>
                  </a:lnTo>
                  <a:lnTo>
                    <a:pt x="220" y="87"/>
                  </a:lnTo>
                  <a:lnTo>
                    <a:pt x="222" y="87"/>
                  </a:lnTo>
                  <a:lnTo>
                    <a:pt x="225" y="85"/>
                  </a:lnTo>
                  <a:lnTo>
                    <a:pt x="227" y="83"/>
                  </a:lnTo>
                  <a:lnTo>
                    <a:pt x="229" y="83"/>
                  </a:lnTo>
                  <a:lnTo>
                    <a:pt x="229" y="83"/>
                  </a:lnTo>
                  <a:lnTo>
                    <a:pt x="227" y="83"/>
                  </a:lnTo>
                  <a:lnTo>
                    <a:pt x="225" y="78"/>
                  </a:lnTo>
                  <a:lnTo>
                    <a:pt x="225" y="78"/>
                  </a:lnTo>
                  <a:lnTo>
                    <a:pt x="220" y="76"/>
                  </a:lnTo>
                  <a:lnTo>
                    <a:pt x="218" y="76"/>
                  </a:lnTo>
                  <a:lnTo>
                    <a:pt x="199" y="78"/>
                  </a:lnTo>
                  <a:lnTo>
                    <a:pt x="192" y="80"/>
                  </a:lnTo>
                  <a:lnTo>
                    <a:pt x="184" y="83"/>
                  </a:lnTo>
                  <a:lnTo>
                    <a:pt x="184" y="85"/>
                  </a:lnTo>
                  <a:lnTo>
                    <a:pt x="182" y="87"/>
                  </a:lnTo>
                  <a:lnTo>
                    <a:pt x="182" y="87"/>
                  </a:lnTo>
                  <a:lnTo>
                    <a:pt x="180" y="87"/>
                  </a:lnTo>
                  <a:lnTo>
                    <a:pt x="180" y="87"/>
                  </a:lnTo>
                  <a:lnTo>
                    <a:pt x="177" y="87"/>
                  </a:lnTo>
                  <a:lnTo>
                    <a:pt x="177" y="87"/>
                  </a:lnTo>
                  <a:lnTo>
                    <a:pt x="175" y="90"/>
                  </a:lnTo>
                  <a:lnTo>
                    <a:pt x="168" y="92"/>
                  </a:lnTo>
                  <a:lnTo>
                    <a:pt x="166" y="95"/>
                  </a:lnTo>
                  <a:lnTo>
                    <a:pt x="158" y="106"/>
                  </a:lnTo>
                  <a:lnTo>
                    <a:pt x="158" y="109"/>
                  </a:lnTo>
                  <a:lnTo>
                    <a:pt x="154" y="111"/>
                  </a:lnTo>
                  <a:lnTo>
                    <a:pt x="154" y="114"/>
                  </a:lnTo>
                  <a:close/>
                  <a:moveTo>
                    <a:pt x="92" y="40"/>
                  </a:moveTo>
                  <a:lnTo>
                    <a:pt x="97" y="38"/>
                  </a:lnTo>
                  <a:lnTo>
                    <a:pt x="97" y="38"/>
                  </a:lnTo>
                  <a:lnTo>
                    <a:pt x="92" y="40"/>
                  </a:lnTo>
                  <a:lnTo>
                    <a:pt x="92" y="40"/>
                  </a:lnTo>
                  <a:lnTo>
                    <a:pt x="92" y="45"/>
                  </a:lnTo>
                  <a:lnTo>
                    <a:pt x="92" y="45"/>
                  </a:lnTo>
                  <a:lnTo>
                    <a:pt x="92" y="45"/>
                  </a:lnTo>
                  <a:lnTo>
                    <a:pt x="92" y="45"/>
                  </a:lnTo>
                  <a:lnTo>
                    <a:pt x="92" y="45"/>
                  </a:lnTo>
                  <a:lnTo>
                    <a:pt x="95" y="47"/>
                  </a:lnTo>
                  <a:lnTo>
                    <a:pt x="97" y="47"/>
                  </a:lnTo>
                  <a:lnTo>
                    <a:pt x="99" y="47"/>
                  </a:lnTo>
                  <a:lnTo>
                    <a:pt x="113" y="38"/>
                  </a:lnTo>
                  <a:lnTo>
                    <a:pt x="118" y="38"/>
                  </a:lnTo>
                  <a:lnTo>
                    <a:pt x="118" y="38"/>
                  </a:lnTo>
                  <a:lnTo>
                    <a:pt x="109" y="38"/>
                  </a:lnTo>
                  <a:lnTo>
                    <a:pt x="111" y="35"/>
                  </a:lnTo>
                  <a:lnTo>
                    <a:pt x="113" y="33"/>
                  </a:lnTo>
                  <a:lnTo>
                    <a:pt x="113" y="33"/>
                  </a:lnTo>
                  <a:lnTo>
                    <a:pt x="135" y="21"/>
                  </a:lnTo>
                  <a:lnTo>
                    <a:pt x="139" y="19"/>
                  </a:lnTo>
                  <a:lnTo>
                    <a:pt x="144" y="16"/>
                  </a:lnTo>
                  <a:lnTo>
                    <a:pt x="144" y="14"/>
                  </a:lnTo>
                  <a:lnTo>
                    <a:pt x="144" y="14"/>
                  </a:lnTo>
                  <a:lnTo>
                    <a:pt x="142" y="12"/>
                  </a:lnTo>
                  <a:lnTo>
                    <a:pt x="142" y="12"/>
                  </a:lnTo>
                  <a:lnTo>
                    <a:pt x="144" y="9"/>
                  </a:lnTo>
                  <a:lnTo>
                    <a:pt x="151" y="5"/>
                  </a:lnTo>
                  <a:lnTo>
                    <a:pt x="154" y="2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1" y="2"/>
                  </a:lnTo>
                  <a:lnTo>
                    <a:pt x="149" y="2"/>
                  </a:lnTo>
                  <a:lnTo>
                    <a:pt x="149" y="2"/>
                  </a:lnTo>
                  <a:lnTo>
                    <a:pt x="151" y="0"/>
                  </a:lnTo>
                  <a:lnTo>
                    <a:pt x="151" y="0"/>
                  </a:lnTo>
                  <a:lnTo>
                    <a:pt x="147" y="2"/>
                  </a:lnTo>
                  <a:lnTo>
                    <a:pt x="144" y="5"/>
                  </a:lnTo>
                  <a:lnTo>
                    <a:pt x="142" y="5"/>
                  </a:lnTo>
                  <a:lnTo>
                    <a:pt x="139" y="7"/>
                  </a:lnTo>
                  <a:lnTo>
                    <a:pt x="139" y="5"/>
                  </a:lnTo>
                  <a:lnTo>
                    <a:pt x="132" y="12"/>
                  </a:lnTo>
                  <a:lnTo>
                    <a:pt x="132" y="9"/>
                  </a:lnTo>
                  <a:lnTo>
                    <a:pt x="130" y="12"/>
                  </a:lnTo>
                  <a:lnTo>
                    <a:pt x="125" y="14"/>
                  </a:lnTo>
                  <a:lnTo>
                    <a:pt x="123" y="16"/>
                  </a:lnTo>
                  <a:lnTo>
                    <a:pt x="121" y="19"/>
                  </a:lnTo>
                  <a:lnTo>
                    <a:pt x="118" y="19"/>
                  </a:lnTo>
                  <a:lnTo>
                    <a:pt x="116" y="21"/>
                  </a:lnTo>
                  <a:lnTo>
                    <a:pt x="113" y="21"/>
                  </a:lnTo>
                  <a:lnTo>
                    <a:pt x="113" y="21"/>
                  </a:lnTo>
                  <a:lnTo>
                    <a:pt x="111" y="24"/>
                  </a:lnTo>
                  <a:lnTo>
                    <a:pt x="99" y="31"/>
                  </a:lnTo>
                  <a:lnTo>
                    <a:pt x="90" y="38"/>
                  </a:lnTo>
                  <a:lnTo>
                    <a:pt x="92" y="40"/>
                  </a:lnTo>
                  <a:lnTo>
                    <a:pt x="92" y="40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lnTo>
                    <a:pt x="404" y="348"/>
                  </a:lnTo>
                  <a:lnTo>
                    <a:pt x="404" y="348"/>
                  </a:lnTo>
                  <a:lnTo>
                    <a:pt x="402" y="350"/>
                  </a:lnTo>
                  <a:lnTo>
                    <a:pt x="402" y="353"/>
                  </a:lnTo>
                  <a:lnTo>
                    <a:pt x="402" y="353"/>
                  </a:lnTo>
                  <a:lnTo>
                    <a:pt x="404" y="355"/>
                  </a:lnTo>
                  <a:lnTo>
                    <a:pt x="407" y="353"/>
                  </a:lnTo>
                  <a:lnTo>
                    <a:pt x="407" y="350"/>
                  </a:lnTo>
                  <a:lnTo>
                    <a:pt x="409" y="348"/>
                  </a:lnTo>
                  <a:lnTo>
                    <a:pt x="407" y="348"/>
                  </a:lnTo>
                  <a:lnTo>
                    <a:pt x="407" y="348"/>
                  </a:lnTo>
                  <a:close/>
                  <a:moveTo>
                    <a:pt x="414" y="343"/>
                  </a:moveTo>
                  <a:lnTo>
                    <a:pt x="416" y="343"/>
                  </a:lnTo>
                  <a:lnTo>
                    <a:pt x="416" y="341"/>
                  </a:lnTo>
                  <a:lnTo>
                    <a:pt x="416" y="341"/>
                  </a:lnTo>
                  <a:lnTo>
                    <a:pt x="416" y="338"/>
                  </a:lnTo>
                  <a:lnTo>
                    <a:pt x="416" y="336"/>
                  </a:lnTo>
                  <a:lnTo>
                    <a:pt x="416" y="336"/>
                  </a:lnTo>
                  <a:lnTo>
                    <a:pt x="414" y="334"/>
                  </a:lnTo>
                  <a:lnTo>
                    <a:pt x="414" y="334"/>
                  </a:lnTo>
                  <a:lnTo>
                    <a:pt x="411" y="334"/>
                  </a:lnTo>
                  <a:lnTo>
                    <a:pt x="411" y="334"/>
                  </a:lnTo>
                  <a:lnTo>
                    <a:pt x="409" y="334"/>
                  </a:lnTo>
                  <a:lnTo>
                    <a:pt x="409" y="336"/>
                  </a:lnTo>
                  <a:lnTo>
                    <a:pt x="411" y="343"/>
                  </a:lnTo>
                  <a:lnTo>
                    <a:pt x="414" y="343"/>
                  </a:lnTo>
                  <a:close/>
                  <a:moveTo>
                    <a:pt x="546" y="215"/>
                  </a:moveTo>
                  <a:lnTo>
                    <a:pt x="544" y="213"/>
                  </a:lnTo>
                  <a:lnTo>
                    <a:pt x="542" y="215"/>
                  </a:lnTo>
                  <a:lnTo>
                    <a:pt x="542" y="215"/>
                  </a:lnTo>
                  <a:lnTo>
                    <a:pt x="542" y="215"/>
                  </a:lnTo>
                  <a:lnTo>
                    <a:pt x="542" y="215"/>
                  </a:lnTo>
                  <a:lnTo>
                    <a:pt x="542" y="218"/>
                  </a:lnTo>
                  <a:lnTo>
                    <a:pt x="544" y="218"/>
                  </a:lnTo>
                  <a:lnTo>
                    <a:pt x="544" y="218"/>
                  </a:lnTo>
                  <a:lnTo>
                    <a:pt x="542" y="218"/>
                  </a:lnTo>
                  <a:lnTo>
                    <a:pt x="544" y="218"/>
                  </a:lnTo>
                  <a:lnTo>
                    <a:pt x="546" y="220"/>
                  </a:lnTo>
                  <a:lnTo>
                    <a:pt x="551" y="218"/>
                  </a:lnTo>
                  <a:lnTo>
                    <a:pt x="549" y="218"/>
                  </a:lnTo>
                  <a:lnTo>
                    <a:pt x="549" y="218"/>
                  </a:lnTo>
                  <a:lnTo>
                    <a:pt x="546" y="215"/>
                  </a:lnTo>
                  <a:lnTo>
                    <a:pt x="546" y="218"/>
                  </a:lnTo>
                  <a:lnTo>
                    <a:pt x="546" y="215"/>
                  </a:lnTo>
                  <a:lnTo>
                    <a:pt x="546" y="215"/>
                  </a:lnTo>
                  <a:close/>
                  <a:moveTo>
                    <a:pt x="421" y="296"/>
                  </a:moveTo>
                  <a:lnTo>
                    <a:pt x="421" y="296"/>
                  </a:lnTo>
                  <a:lnTo>
                    <a:pt x="421" y="296"/>
                  </a:lnTo>
                  <a:lnTo>
                    <a:pt x="419" y="296"/>
                  </a:lnTo>
                  <a:lnTo>
                    <a:pt x="423" y="303"/>
                  </a:lnTo>
                  <a:lnTo>
                    <a:pt x="426" y="303"/>
                  </a:lnTo>
                  <a:lnTo>
                    <a:pt x="426" y="300"/>
                  </a:lnTo>
                  <a:lnTo>
                    <a:pt x="426" y="300"/>
                  </a:lnTo>
                  <a:lnTo>
                    <a:pt x="423" y="298"/>
                  </a:lnTo>
                  <a:lnTo>
                    <a:pt x="421" y="296"/>
                  </a:lnTo>
                  <a:close/>
                  <a:moveTo>
                    <a:pt x="778" y="551"/>
                  </a:moveTo>
                  <a:lnTo>
                    <a:pt x="778" y="549"/>
                  </a:lnTo>
                  <a:lnTo>
                    <a:pt x="778" y="544"/>
                  </a:lnTo>
                  <a:lnTo>
                    <a:pt x="778" y="544"/>
                  </a:lnTo>
                  <a:lnTo>
                    <a:pt x="776" y="542"/>
                  </a:lnTo>
                  <a:lnTo>
                    <a:pt x="773" y="537"/>
                  </a:lnTo>
                  <a:lnTo>
                    <a:pt x="771" y="535"/>
                  </a:lnTo>
                  <a:lnTo>
                    <a:pt x="771" y="535"/>
                  </a:lnTo>
                  <a:lnTo>
                    <a:pt x="764" y="514"/>
                  </a:lnTo>
                  <a:lnTo>
                    <a:pt x="757" y="495"/>
                  </a:lnTo>
                  <a:lnTo>
                    <a:pt x="754" y="485"/>
                  </a:lnTo>
                  <a:lnTo>
                    <a:pt x="743" y="452"/>
                  </a:lnTo>
                  <a:lnTo>
                    <a:pt x="738" y="445"/>
                  </a:lnTo>
                  <a:lnTo>
                    <a:pt x="738" y="445"/>
                  </a:lnTo>
                  <a:lnTo>
                    <a:pt x="738" y="443"/>
                  </a:lnTo>
                  <a:lnTo>
                    <a:pt x="736" y="440"/>
                  </a:lnTo>
                  <a:lnTo>
                    <a:pt x="731" y="433"/>
                  </a:lnTo>
                  <a:lnTo>
                    <a:pt x="726" y="431"/>
                  </a:lnTo>
                  <a:lnTo>
                    <a:pt x="724" y="428"/>
                  </a:lnTo>
                  <a:lnTo>
                    <a:pt x="712" y="426"/>
                  </a:lnTo>
                  <a:lnTo>
                    <a:pt x="710" y="426"/>
                  </a:lnTo>
                  <a:lnTo>
                    <a:pt x="707" y="426"/>
                  </a:lnTo>
                  <a:lnTo>
                    <a:pt x="702" y="428"/>
                  </a:lnTo>
                  <a:lnTo>
                    <a:pt x="702" y="428"/>
                  </a:lnTo>
                  <a:lnTo>
                    <a:pt x="700" y="433"/>
                  </a:lnTo>
                  <a:lnTo>
                    <a:pt x="698" y="433"/>
                  </a:lnTo>
                  <a:lnTo>
                    <a:pt x="695" y="435"/>
                  </a:lnTo>
                  <a:lnTo>
                    <a:pt x="693" y="435"/>
                  </a:lnTo>
                  <a:lnTo>
                    <a:pt x="693" y="438"/>
                  </a:lnTo>
                  <a:lnTo>
                    <a:pt x="691" y="438"/>
                  </a:lnTo>
                  <a:lnTo>
                    <a:pt x="684" y="440"/>
                  </a:lnTo>
                  <a:lnTo>
                    <a:pt x="684" y="440"/>
                  </a:lnTo>
                  <a:lnTo>
                    <a:pt x="684" y="440"/>
                  </a:lnTo>
                  <a:lnTo>
                    <a:pt x="681" y="440"/>
                  </a:lnTo>
                  <a:lnTo>
                    <a:pt x="679" y="445"/>
                  </a:lnTo>
                  <a:lnTo>
                    <a:pt x="679" y="447"/>
                  </a:lnTo>
                  <a:lnTo>
                    <a:pt x="679" y="447"/>
                  </a:lnTo>
                  <a:lnTo>
                    <a:pt x="669" y="450"/>
                  </a:lnTo>
                  <a:lnTo>
                    <a:pt x="672" y="450"/>
                  </a:lnTo>
                  <a:lnTo>
                    <a:pt x="674" y="450"/>
                  </a:lnTo>
                  <a:lnTo>
                    <a:pt x="676" y="450"/>
                  </a:lnTo>
                  <a:lnTo>
                    <a:pt x="676" y="452"/>
                  </a:lnTo>
                  <a:lnTo>
                    <a:pt x="674" y="454"/>
                  </a:lnTo>
                  <a:lnTo>
                    <a:pt x="674" y="457"/>
                  </a:lnTo>
                  <a:lnTo>
                    <a:pt x="672" y="459"/>
                  </a:lnTo>
                  <a:lnTo>
                    <a:pt x="672" y="461"/>
                  </a:lnTo>
                  <a:lnTo>
                    <a:pt x="669" y="469"/>
                  </a:lnTo>
                  <a:lnTo>
                    <a:pt x="667" y="476"/>
                  </a:lnTo>
                  <a:lnTo>
                    <a:pt x="667" y="478"/>
                  </a:lnTo>
                  <a:lnTo>
                    <a:pt x="665" y="478"/>
                  </a:lnTo>
                  <a:lnTo>
                    <a:pt x="665" y="476"/>
                  </a:lnTo>
                  <a:lnTo>
                    <a:pt x="665" y="476"/>
                  </a:lnTo>
                  <a:lnTo>
                    <a:pt x="662" y="473"/>
                  </a:lnTo>
                  <a:lnTo>
                    <a:pt x="662" y="476"/>
                  </a:lnTo>
                  <a:lnTo>
                    <a:pt x="657" y="485"/>
                  </a:lnTo>
                  <a:lnTo>
                    <a:pt x="655" y="487"/>
                  </a:lnTo>
                  <a:lnTo>
                    <a:pt x="650" y="492"/>
                  </a:lnTo>
                  <a:lnTo>
                    <a:pt x="648" y="490"/>
                  </a:lnTo>
                  <a:lnTo>
                    <a:pt x="643" y="490"/>
                  </a:lnTo>
                  <a:lnTo>
                    <a:pt x="639" y="487"/>
                  </a:lnTo>
                  <a:lnTo>
                    <a:pt x="636" y="487"/>
                  </a:lnTo>
                  <a:lnTo>
                    <a:pt x="631" y="485"/>
                  </a:lnTo>
                  <a:lnTo>
                    <a:pt x="629" y="485"/>
                  </a:lnTo>
                  <a:lnTo>
                    <a:pt x="627" y="483"/>
                  </a:lnTo>
                  <a:lnTo>
                    <a:pt x="624" y="480"/>
                  </a:lnTo>
                  <a:lnTo>
                    <a:pt x="624" y="478"/>
                  </a:lnTo>
                  <a:lnTo>
                    <a:pt x="624" y="473"/>
                  </a:lnTo>
                  <a:lnTo>
                    <a:pt x="624" y="473"/>
                  </a:lnTo>
                  <a:lnTo>
                    <a:pt x="624" y="469"/>
                  </a:lnTo>
                  <a:lnTo>
                    <a:pt x="624" y="466"/>
                  </a:lnTo>
                  <a:lnTo>
                    <a:pt x="624" y="466"/>
                  </a:lnTo>
                  <a:lnTo>
                    <a:pt x="624" y="464"/>
                  </a:lnTo>
                  <a:lnTo>
                    <a:pt x="624" y="464"/>
                  </a:lnTo>
                  <a:lnTo>
                    <a:pt x="624" y="461"/>
                  </a:lnTo>
                  <a:lnTo>
                    <a:pt x="624" y="452"/>
                  </a:lnTo>
                  <a:lnTo>
                    <a:pt x="627" y="447"/>
                  </a:lnTo>
                  <a:lnTo>
                    <a:pt x="631" y="445"/>
                  </a:lnTo>
                  <a:lnTo>
                    <a:pt x="631" y="445"/>
                  </a:lnTo>
                  <a:lnTo>
                    <a:pt x="634" y="445"/>
                  </a:lnTo>
                  <a:lnTo>
                    <a:pt x="636" y="445"/>
                  </a:lnTo>
                  <a:lnTo>
                    <a:pt x="636" y="445"/>
                  </a:lnTo>
                  <a:lnTo>
                    <a:pt x="639" y="445"/>
                  </a:lnTo>
                  <a:lnTo>
                    <a:pt x="639" y="443"/>
                  </a:lnTo>
                  <a:lnTo>
                    <a:pt x="639" y="443"/>
                  </a:lnTo>
                  <a:lnTo>
                    <a:pt x="641" y="445"/>
                  </a:lnTo>
                  <a:lnTo>
                    <a:pt x="643" y="443"/>
                  </a:lnTo>
                  <a:lnTo>
                    <a:pt x="643" y="443"/>
                  </a:lnTo>
                  <a:lnTo>
                    <a:pt x="643" y="440"/>
                  </a:lnTo>
                  <a:lnTo>
                    <a:pt x="643" y="438"/>
                  </a:lnTo>
                  <a:lnTo>
                    <a:pt x="646" y="438"/>
                  </a:lnTo>
                  <a:lnTo>
                    <a:pt x="650" y="435"/>
                  </a:lnTo>
                  <a:lnTo>
                    <a:pt x="650" y="435"/>
                  </a:lnTo>
                  <a:lnTo>
                    <a:pt x="650" y="433"/>
                  </a:lnTo>
                  <a:lnTo>
                    <a:pt x="650" y="433"/>
                  </a:lnTo>
                  <a:lnTo>
                    <a:pt x="650" y="431"/>
                  </a:lnTo>
                  <a:lnTo>
                    <a:pt x="650" y="431"/>
                  </a:lnTo>
                  <a:lnTo>
                    <a:pt x="653" y="431"/>
                  </a:lnTo>
                  <a:lnTo>
                    <a:pt x="653" y="428"/>
                  </a:lnTo>
                  <a:lnTo>
                    <a:pt x="650" y="419"/>
                  </a:lnTo>
                  <a:lnTo>
                    <a:pt x="650" y="414"/>
                  </a:lnTo>
                  <a:lnTo>
                    <a:pt x="653" y="409"/>
                  </a:lnTo>
                  <a:lnTo>
                    <a:pt x="655" y="407"/>
                  </a:lnTo>
                  <a:lnTo>
                    <a:pt x="657" y="407"/>
                  </a:lnTo>
                  <a:lnTo>
                    <a:pt x="660" y="407"/>
                  </a:lnTo>
                  <a:lnTo>
                    <a:pt x="660" y="407"/>
                  </a:lnTo>
                  <a:lnTo>
                    <a:pt x="660" y="409"/>
                  </a:lnTo>
                  <a:lnTo>
                    <a:pt x="660" y="409"/>
                  </a:lnTo>
                  <a:lnTo>
                    <a:pt x="660" y="409"/>
                  </a:lnTo>
                  <a:lnTo>
                    <a:pt x="662" y="402"/>
                  </a:lnTo>
                  <a:lnTo>
                    <a:pt x="665" y="402"/>
                  </a:lnTo>
                  <a:lnTo>
                    <a:pt x="665" y="400"/>
                  </a:lnTo>
                  <a:lnTo>
                    <a:pt x="667" y="400"/>
                  </a:lnTo>
                  <a:lnTo>
                    <a:pt x="667" y="400"/>
                  </a:lnTo>
                  <a:lnTo>
                    <a:pt x="669" y="398"/>
                  </a:lnTo>
                  <a:lnTo>
                    <a:pt x="669" y="398"/>
                  </a:lnTo>
                  <a:lnTo>
                    <a:pt x="669" y="395"/>
                  </a:lnTo>
                  <a:lnTo>
                    <a:pt x="669" y="390"/>
                  </a:lnTo>
                  <a:lnTo>
                    <a:pt x="667" y="364"/>
                  </a:lnTo>
                  <a:lnTo>
                    <a:pt x="667" y="362"/>
                  </a:lnTo>
                  <a:lnTo>
                    <a:pt x="667" y="357"/>
                  </a:lnTo>
                  <a:lnTo>
                    <a:pt x="667" y="355"/>
                  </a:lnTo>
                  <a:lnTo>
                    <a:pt x="667" y="353"/>
                  </a:lnTo>
                  <a:lnTo>
                    <a:pt x="665" y="348"/>
                  </a:lnTo>
                  <a:lnTo>
                    <a:pt x="665" y="341"/>
                  </a:lnTo>
                  <a:lnTo>
                    <a:pt x="662" y="338"/>
                  </a:lnTo>
                  <a:lnTo>
                    <a:pt x="662" y="336"/>
                  </a:lnTo>
                  <a:lnTo>
                    <a:pt x="660" y="336"/>
                  </a:lnTo>
                  <a:lnTo>
                    <a:pt x="660" y="334"/>
                  </a:lnTo>
                  <a:lnTo>
                    <a:pt x="660" y="334"/>
                  </a:lnTo>
                  <a:lnTo>
                    <a:pt x="660" y="334"/>
                  </a:lnTo>
                  <a:lnTo>
                    <a:pt x="657" y="331"/>
                  </a:lnTo>
                  <a:lnTo>
                    <a:pt x="657" y="331"/>
                  </a:lnTo>
                  <a:lnTo>
                    <a:pt x="655" y="331"/>
                  </a:lnTo>
                  <a:lnTo>
                    <a:pt x="653" y="329"/>
                  </a:lnTo>
                  <a:lnTo>
                    <a:pt x="650" y="329"/>
                  </a:lnTo>
                  <a:lnTo>
                    <a:pt x="650" y="327"/>
                  </a:lnTo>
                  <a:lnTo>
                    <a:pt x="648" y="327"/>
                  </a:lnTo>
                  <a:lnTo>
                    <a:pt x="648" y="324"/>
                  </a:lnTo>
                  <a:lnTo>
                    <a:pt x="648" y="324"/>
                  </a:lnTo>
                  <a:lnTo>
                    <a:pt x="648" y="322"/>
                  </a:lnTo>
                  <a:lnTo>
                    <a:pt x="648" y="322"/>
                  </a:lnTo>
                  <a:lnTo>
                    <a:pt x="646" y="322"/>
                  </a:lnTo>
                  <a:lnTo>
                    <a:pt x="646" y="322"/>
                  </a:lnTo>
                  <a:lnTo>
                    <a:pt x="646" y="319"/>
                  </a:lnTo>
                  <a:lnTo>
                    <a:pt x="646" y="319"/>
                  </a:lnTo>
                  <a:lnTo>
                    <a:pt x="646" y="319"/>
                  </a:lnTo>
                  <a:lnTo>
                    <a:pt x="648" y="319"/>
                  </a:lnTo>
                  <a:lnTo>
                    <a:pt x="646" y="315"/>
                  </a:lnTo>
                  <a:lnTo>
                    <a:pt x="648" y="312"/>
                  </a:lnTo>
                  <a:lnTo>
                    <a:pt x="648" y="312"/>
                  </a:lnTo>
                  <a:lnTo>
                    <a:pt x="653" y="310"/>
                  </a:lnTo>
                  <a:lnTo>
                    <a:pt x="653" y="310"/>
                  </a:lnTo>
                  <a:lnTo>
                    <a:pt x="655" y="312"/>
                  </a:lnTo>
                  <a:lnTo>
                    <a:pt x="657" y="315"/>
                  </a:lnTo>
                  <a:lnTo>
                    <a:pt x="657" y="315"/>
                  </a:lnTo>
                  <a:lnTo>
                    <a:pt x="660" y="315"/>
                  </a:lnTo>
                  <a:lnTo>
                    <a:pt x="662" y="315"/>
                  </a:lnTo>
                  <a:lnTo>
                    <a:pt x="662" y="312"/>
                  </a:lnTo>
                  <a:lnTo>
                    <a:pt x="657" y="310"/>
                  </a:lnTo>
                  <a:lnTo>
                    <a:pt x="657" y="308"/>
                  </a:lnTo>
                  <a:lnTo>
                    <a:pt x="657" y="308"/>
                  </a:lnTo>
                  <a:lnTo>
                    <a:pt x="657" y="308"/>
                  </a:lnTo>
                  <a:lnTo>
                    <a:pt x="657" y="308"/>
                  </a:lnTo>
                  <a:lnTo>
                    <a:pt x="657" y="308"/>
                  </a:lnTo>
                  <a:lnTo>
                    <a:pt x="657" y="305"/>
                  </a:lnTo>
                  <a:lnTo>
                    <a:pt x="657" y="305"/>
                  </a:lnTo>
                  <a:lnTo>
                    <a:pt x="657" y="305"/>
                  </a:lnTo>
                  <a:lnTo>
                    <a:pt x="657" y="305"/>
                  </a:lnTo>
                  <a:lnTo>
                    <a:pt x="657" y="303"/>
                  </a:lnTo>
                  <a:lnTo>
                    <a:pt x="655" y="300"/>
                  </a:lnTo>
                  <a:lnTo>
                    <a:pt x="655" y="300"/>
                  </a:lnTo>
                  <a:lnTo>
                    <a:pt x="655" y="300"/>
                  </a:lnTo>
                  <a:lnTo>
                    <a:pt x="653" y="300"/>
                  </a:lnTo>
                  <a:lnTo>
                    <a:pt x="653" y="298"/>
                  </a:lnTo>
                  <a:lnTo>
                    <a:pt x="650" y="298"/>
                  </a:lnTo>
                  <a:lnTo>
                    <a:pt x="648" y="296"/>
                  </a:lnTo>
                  <a:lnTo>
                    <a:pt x="646" y="291"/>
                  </a:lnTo>
                  <a:lnTo>
                    <a:pt x="646" y="291"/>
                  </a:lnTo>
                  <a:lnTo>
                    <a:pt x="646" y="289"/>
                  </a:lnTo>
                  <a:lnTo>
                    <a:pt x="646" y="289"/>
                  </a:lnTo>
                  <a:lnTo>
                    <a:pt x="648" y="286"/>
                  </a:lnTo>
                  <a:lnTo>
                    <a:pt x="643" y="284"/>
                  </a:lnTo>
                  <a:lnTo>
                    <a:pt x="639" y="282"/>
                  </a:lnTo>
                  <a:lnTo>
                    <a:pt x="634" y="279"/>
                  </a:lnTo>
                  <a:lnTo>
                    <a:pt x="631" y="279"/>
                  </a:lnTo>
                  <a:lnTo>
                    <a:pt x="627" y="279"/>
                  </a:lnTo>
                  <a:lnTo>
                    <a:pt x="627" y="279"/>
                  </a:lnTo>
                  <a:lnTo>
                    <a:pt x="622" y="279"/>
                  </a:lnTo>
                  <a:lnTo>
                    <a:pt x="622" y="279"/>
                  </a:lnTo>
                  <a:lnTo>
                    <a:pt x="620" y="277"/>
                  </a:lnTo>
                  <a:lnTo>
                    <a:pt x="617" y="274"/>
                  </a:lnTo>
                  <a:lnTo>
                    <a:pt x="615" y="274"/>
                  </a:lnTo>
                  <a:lnTo>
                    <a:pt x="615" y="274"/>
                  </a:lnTo>
                  <a:lnTo>
                    <a:pt x="610" y="274"/>
                  </a:lnTo>
                  <a:lnTo>
                    <a:pt x="610" y="274"/>
                  </a:lnTo>
                  <a:lnTo>
                    <a:pt x="608" y="274"/>
                  </a:lnTo>
                  <a:lnTo>
                    <a:pt x="603" y="274"/>
                  </a:lnTo>
                  <a:lnTo>
                    <a:pt x="601" y="272"/>
                  </a:lnTo>
                  <a:lnTo>
                    <a:pt x="598" y="270"/>
                  </a:lnTo>
                  <a:lnTo>
                    <a:pt x="594" y="267"/>
                  </a:lnTo>
                  <a:lnTo>
                    <a:pt x="579" y="270"/>
                  </a:lnTo>
                  <a:lnTo>
                    <a:pt x="577" y="270"/>
                  </a:lnTo>
                  <a:lnTo>
                    <a:pt x="577" y="267"/>
                  </a:lnTo>
                  <a:lnTo>
                    <a:pt x="575" y="265"/>
                  </a:lnTo>
                  <a:lnTo>
                    <a:pt x="575" y="263"/>
                  </a:lnTo>
                  <a:lnTo>
                    <a:pt x="575" y="260"/>
                  </a:lnTo>
                  <a:lnTo>
                    <a:pt x="572" y="260"/>
                  </a:lnTo>
                  <a:lnTo>
                    <a:pt x="570" y="256"/>
                  </a:lnTo>
                  <a:lnTo>
                    <a:pt x="565" y="256"/>
                  </a:lnTo>
                  <a:lnTo>
                    <a:pt x="561" y="253"/>
                  </a:lnTo>
                  <a:lnTo>
                    <a:pt x="558" y="253"/>
                  </a:lnTo>
                  <a:lnTo>
                    <a:pt x="553" y="253"/>
                  </a:lnTo>
                  <a:lnTo>
                    <a:pt x="544" y="253"/>
                  </a:lnTo>
                  <a:lnTo>
                    <a:pt x="542" y="253"/>
                  </a:lnTo>
                  <a:lnTo>
                    <a:pt x="532" y="248"/>
                  </a:lnTo>
                  <a:lnTo>
                    <a:pt x="520" y="244"/>
                  </a:lnTo>
                  <a:lnTo>
                    <a:pt x="518" y="241"/>
                  </a:lnTo>
                  <a:lnTo>
                    <a:pt x="516" y="241"/>
                  </a:lnTo>
                  <a:lnTo>
                    <a:pt x="513" y="244"/>
                  </a:lnTo>
                  <a:lnTo>
                    <a:pt x="513" y="244"/>
                  </a:lnTo>
                  <a:lnTo>
                    <a:pt x="513" y="246"/>
                  </a:lnTo>
                  <a:lnTo>
                    <a:pt x="511" y="246"/>
                  </a:lnTo>
                  <a:lnTo>
                    <a:pt x="511" y="248"/>
                  </a:lnTo>
                  <a:lnTo>
                    <a:pt x="499" y="248"/>
                  </a:lnTo>
                  <a:lnTo>
                    <a:pt x="494" y="248"/>
                  </a:lnTo>
                  <a:lnTo>
                    <a:pt x="494" y="248"/>
                  </a:lnTo>
                  <a:lnTo>
                    <a:pt x="497" y="248"/>
                  </a:lnTo>
                  <a:lnTo>
                    <a:pt x="499" y="253"/>
                  </a:lnTo>
                  <a:lnTo>
                    <a:pt x="499" y="253"/>
                  </a:lnTo>
                  <a:lnTo>
                    <a:pt x="499" y="253"/>
                  </a:lnTo>
                  <a:lnTo>
                    <a:pt x="497" y="260"/>
                  </a:lnTo>
                  <a:lnTo>
                    <a:pt x="492" y="265"/>
                  </a:lnTo>
                  <a:lnTo>
                    <a:pt x="490" y="267"/>
                  </a:lnTo>
                  <a:lnTo>
                    <a:pt x="487" y="270"/>
                  </a:lnTo>
                  <a:lnTo>
                    <a:pt x="487" y="274"/>
                  </a:lnTo>
                  <a:lnTo>
                    <a:pt x="490" y="279"/>
                  </a:lnTo>
                  <a:lnTo>
                    <a:pt x="492" y="284"/>
                  </a:lnTo>
                  <a:lnTo>
                    <a:pt x="492" y="286"/>
                  </a:lnTo>
                  <a:lnTo>
                    <a:pt x="497" y="289"/>
                  </a:lnTo>
                  <a:lnTo>
                    <a:pt x="497" y="289"/>
                  </a:lnTo>
                  <a:lnTo>
                    <a:pt x="506" y="289"/>
                  </a:lnTo>
                  <a:lnTo>
                    <a:pt x="508" y="289"/>
                  </a:lnTo>
                  <a:lnTo>
                    <a:pt x="506" y="293"/>
                  </a:lnTo>
                  <a:lnTo>
                    <a:pt x="501" y="296"/>
                  </a:lnTo>
                  <a:lnTo>
                    <a:pt x="497" y="296"/>
                  </a:lnTo>
                  <a:lnTo>
                    <a:pt x="490" y="296"/>
                  </a:lnTo>
                  <a:lnTo>
                    <a:pt x="485" y="298"/>
                  </a:lnTo>
                  <a:lnTo>
                    <a:pt x="471" y="308"/>
                  </a:lnTo>
                  <a:lnTo>
                    <a:pt x="468" y="310"/>
                  </a:lnTo>
                  <a:lnTo>
                    <a:pt x="468" y="315"/>
                  </a:lnTo>
                  <a:lnTo>
                    <a:pt x="468" y="319"/>
                  </a:lnTo>
                  <a:lnTo>
                    <a:pt x="471" y="334"/>
                  </a:lnTo>
                  <a:lnTo>
                    <a:pt x="471" y="345"/>
                  </a:lnTo>
                  <a:lnTo>
                    <a:pt x="471" y="355"/>
                  </a:lnTo>
                  <a:lnTo>
                    <a:pt x="466" y="364"/>
                  </a:lnTo>
                  <a:lnTo>
                    <a:pt x="461" y="374"/>
                  </a:lnTo>
                  <a:lnTo>
                    <a:pt x="461" y="376"/>
                  </a:lnTo>
                  <a:lnTo>
                    <a:pt x="461" y="376"/>
                  </a:lnTo>
                  <a:lnTo>
                    <a:pt x="459" y="376"/>
                  </a:lnTo>
                  <a:lnTo>
                    <a:pt x="459" y="374"/>
                  </a:lnTo>
                  <a:lnTo>
                    <a:pt x="459" y="374"/>
                  </a:lnTo>
                  <a:lnTo>
                    <a:pt x="459" y="372"/>
                  </a:lnTo>
                  <a:lnTo>
                    <a:pt x="459" y="369"/>
                  </a:lnTo>
                  <a:lnTo>
                    <a:pt x="459" y="367"/>
                  </a:lnTo>
                  <a:lnTo>
                    <a:pt x="459" y="367"/>
                  </a:lnTo>
                  <a:lnTo>
                    <a:pt x="461" y="364"/>
                  </a:lnTo>
                  <a:lnTo>
                    <a:pt x="464" y="362"/>
                  </a:lnTo>
                  <a:lnTo>
                    <a:pt x="464" y="360"/>
                  </a:lnTo>
                  <a:lnTo>
                    <a:pt x="464" y="357"/>
                  </a:lnTo>
                  <a:lnTo>
                    <a:pt x="464" y="353"/>
                  </a:lnTo>
                  <a:lnTo>
                    <a:pt x="464" y="353"/>
                  </a:lnTo>
                  <a:lnTo>
                    <a:pt x="464" y="350"/>
                  </a:lnTo>
                  <a:lnTo>
                    <a:pt x="464" y="350"/>
                  </a:lnTo>
                  <a:lnTo>
                    <a:pt x="464" y="348"/>
                  </a:lnTo>
                  <a:lnTo>
                    <a:pt x="461" y="348"/>
                  </a:lnTo>
                  <a:lnTo>
                    <a:pt x="461" y="348"/>
                  </a:lnTo>
                  <a:lnTo>
                    <a:pt x="459" y="348"/>
                  </a:lnTo>
                  <a:lnTo>
                    <a:pt x="459" y="348"/>
                  </a:lnTo>
                  <a:lnTo>
                    <a:pt x="459" y="350"/>
                  </a:lnTo>
                  <a:lnTo>
                    <a:pt x="459" y="355"/>
                  </a:lnTo>
                  <a:lnTo>
                    <a:pt x="459" y="355"/>
                  </a:lnTo>
                  <a:lnTo>
                    <a:pt x="459" y="357"/>
                  </a:lnTo>
                  <a:lnTo>
                    <a:pt x="456" y="360"/>
                  </a:lnTo>
                  <a:lnTo>
                    <a:pt x="456" y="360"/>
                  </a:lnTo>
                  <a:lnTo>
                    <a:pt x="459" y="360"/>
                  </a:lnTo>
                  <a:lnTo>
                    <a:pt x="459" y="360"/>
                  </a:lnTo>
                  <a:lnTo>
                    <a:pt x="456" y="362"/>
                  </a:lnTo>
                  <a:lnTo>
                    <a:pt x="456" y="364"/>
                  </a:lnTo>
                  <a:lnTo>
                    <a:pt x="456" y="367"/>
                  </a:lnTo>
                  <a:lnTo>
                    <a:pt x="456" y="369"/>
                  </a:lnTo>
                  <a:lnTo>
                    <a:pt x="456" y="372"/>
                  </a:lnTo>
                  <a:lnTo>
                    <a:pt x="456" y="374"/>
                  </a:lnTo>
                  <a:lnTo>
                    <a:pt x="454" y="374"/>
                  </a:lnTo>
                  <a:lnTo>
                    <a:pt x="454" y="374"/>
                  </a:lnTo>
                  <a:lnTo>
                    <a:pt x="452" y="372"/>
                  </a:lnTo>
                  <a:lnTo>
                    <a:pt x="449" y="369"/>
                  </a:lnTo>
                  <a:lnTo>
                    <a:pt x="449" y="367"/>
                  </a:lnTo>
                  <a:lnTo>
                    <a:pt x="449" y="362"/>
                  </a:lnTo>
                  <a:lnTo>
                    <a:pt x="452" y="355"/>
                  </a:lnTo>
                  <a:lnTo>
                    <a:pt x="452" y="353"/>
                  </a:lnTo>
                  <a:lnTo>
                    <a:pt x="452" y="350"/>
                  </a:lnTo>
                  <a:lnTo>
                    <a:pt x="452" y="350"/>
                  </a:lnTo>
                  <a:lnTo>
                    <a:pt x="452" y="350"/>
                  </a:lnTo>
                  <a:lnTo>
                    <a:pt x="449" y="350"/>
                  </a:lnTo>
                  <a:lnTo>
                    <a:pt x="449" y="348"/>
                  </a:lnTo>
                  <a:lnTo>
                    <a:pt x="449" y="345"/>
                  </a:lnTo>
                  <a:lnTo>
                    <a:pt x="452" y="343"/>
                  </a:lnTo>
                  <a:lnTo>
                    <a:pt x="454" y="341"/>
                  </a:lnTo>
                  <a:lnTo>
                    <a:pt x="454" y="341"/>
                  </a:lnTo>
                  <a:lnTo>
                    <a:pt x="452" y="338"/>
                  </a:lnTo>
                  <a:lnTo>
                    <a:pt x="449" y="334"/>
                  </a:lnTo>
                  <a:lnTo>
                    <a:pt x="449" y="331"/>
                  </a:lnTo>
                  <a:lnTo>
                    <a:pt x="452" y="329"/>
                  </a:lnTo>
                  <a:lnTo>
                    <a:pt x="452" y="329"/>
                  </a:lnTo>
                  <a:lnTo>
                    <a:pt x="454" y="329"/>
                  </a:lnTo>
                  <a:lnTo>
                    <a:pt x="454" y="327"/>
                  </a:lnTo>
                  <a:lnTo>
                    <a:pt x="454" y="324"/>
                  </a:lnTo>
                  <a:lnTo>
                    <a:pt x="454" y="322"/>
                  </a:lnTo>
                  <a:lnTo>
                    <a:pt x="452" y="322"/>
                  </a:lnTo>
                  <a:lnTo>
                    <a:pt x="449" y="324"/>
                  </a:lnTo>
                  <a:lnTo>
                    <a:pt x="449" y="324"/>
                  </a:lnTo>
                  <a:lnTo>
                    <a:pt x="447" y="324"/>
                  </a:lnTo>
                  <a:lnTo>
                    <a:pt x="447" y="327"/>
                  </a:lnTo>
                  <a:lnTo>
                    <a:pt x="447" y="327"/>
                  </a:lnTo>
                  <a:lnTo>
                    <a:pt x="442" y="336"/>
                  </a:lnTo>
                  <a:lnTo>
                    <a:pt x="442" y="338"/>
                  </a:lnTo>
                  <a:lnTo>
                    <a:pt x="438" y="341"/>
                  </a:lnTo>
                  <a:lnTo>
                    <a:pt x="438" y="343"/>
                  </a:lnTo>
                  <a:lnTo>
                    <a:pt x="438" y="345"/>
                  </a:lnTo>
                  <a:lnTo>
                    <a:pt x="433" y="355"/>
                  </a:lnTo>
                  <a:lnTo>
                    <a:pt x="433" y="357"/>
                  </a:lnTo>
                  <a:lnTo>
                    <a:pt x="430" y="357"/>
                  </a:lnTo>
                  <a:lnTo>
                    <a:pt x="430" y="357"/>
                  </a:lnTo>
                  <a:lnTo>
                    <a:pt x="426" y="355"/>
                  </a:lnTo>
                  <a:lnTo>
                    <a:pt x="426" y="355"/>
                  </a:lnTo>
                  <a:lnTo>
                    <a:pt x="423" y="355"/>
                  </a:lnTo>
                  <a:lnTo>
                    <a:pt x="423" y="355"/>
                  </a:lnTo>
                  <a:lnTo>
                    <a:pt x="423" y="355"/>
                  </a:lnTo>
                  <a:lnTo>
                    <a:pt x="421" y="355"/>
                  </a:lnTo>
                  <a:lnTo>
                    <a:pt x="421" y="355"/>
                  </a:lnTo>
                  <a:lnTo>
                    <a:pt x="421" y="355"/>
                  </a:lnTo>
                  <a:lnTo>
                    <a:pt x="421" y="357"/>
                  </a:lnTo>
                  <a:lnTo>
                    <a:pt x="419" y="362"/>
                  </a:lnTo>
                  <a:lnTo>
                    <a:pt x="419" y="364"/>
                  </a:lnTo>
                  <a:lnTo>
                    <a:pt x="416" y="364"/>
                  </a:lnTo>
                  <a:lnTo>
                    <a:pt x="416" y="362"/>
                  </a:lnTo>
                  <a:lnTo>
                    <a:pt x="416" y="362"/>
                  </a:lnTo>
                  <a:lnTo>
                    <a:pt x="414" y="362"/>
                  </a:lnTo>
                  <a:lnTo>
                    <a:pt x="411" y="362"/>
                  </a:lnTo>
                  <a:lnTo>
                    <a:pt x="411" y="364"/>
                  </a:lnTo>
                  <a:lnTo>
                    <a:pt x="411" y="364"/>
                  </a:lnTo>
                  <a:lnTo>
                    <a:pt x="411" y="369"/>
                  </a:lnTo>
                  <a:lnTo>
                    <a:pt x="411" y="381"/>
                  </a:lnTo>
                  <a:lnTo>
                    <a:pt x="411" y="381"/>
                  </a:lnTo>
                  <a:lnTo>
                    <a:pt x="411" y="383"/>
                  </a:lnTo>
                  <a:lnTo>
                    <a:pt x="411" y="386"/>
                  </a:lnTo>
                  <a:lnTo>
                    <a:pt x="409" y="386"/>
                  </a:lnTo>
                  <a:lnTo>
                    <a:pt x="409" y="386"/>
                  </a:lnTo>
                  <a:lnTo>
                    <a:pt x="407" y="386"/>
                  </a:lnTo>
                  <a:lnTo>
                    <a:pt x="407" y="386"/>
                  </a:lnTo>
                  <a:lnTo>
                    <a:pt x="404" y="386"/>
                  </a:lnTo>
                  <a:lnTo>
                    <a:pt x="404" y="386"/>
                  </a:lnTo>
                  <a:lnTo>
                    <a:pt x="402" y="386"/>
                  </a:lnTo>
                  <a:lnTo>
                    <a:pt x="400" y="388"/>
                  </a:lnTo>
                  <a:lnTo>
                    <a:pt x="397" y="390"/>
                  </a:lnTo>
                  <a:lnTo>
                    <a:pt x="397" y="393"/>
                  </a:lnTo>
                  <a:lnTo>
                    <a:pt x="397" y="398"/>
                  </a:lnTo>
                  <a:lnTo>
                    <a:pt x="400" y="400"/>
                  </a:lnTo>
                  <a:lnTo>
                    <a:pt x="402" y="402"/>
                  </a:lnTo>
                  <a:lnTo>
                    <a:pt x="402" y="405"/>
                  </a:lnTo>
                  <a:lnTo>
                    <a:pt x="400" y="414"/>
                  </a:lnTo>
                  <a:lnTo>
                    <a:pt x="400" y="414"/>
                  </a:lnTo>
                  <a:lnTo>
                    <a:pt x="400" y="416"/>
                  </a:lnTo>
                  <a:lnTo>
                    <a:pt x="400" y="421"/>
                  </a:lnTo>
                  <a:lnTo>
                    <a:pt x="400" y="421"/>
                  </a:lnTo>
                  <a:lnTo>
                    <a:pt x="402" y="426"/>
                  </a:lnTo>
                  <a:lnTo>
                    <a:pt x="402" y="431"/>
                  </a:lnTo>
                  <a:lnTo>
                    <a:pt x="400" y="435"/>
                  </a:lnTo>
                  <a:lnTo>
                    <a:pt x="397" y="445"/>
                  </a:lnTo>
                  <a:lnTo>
                    <a:pt x="393" y="454"/>
                  </a:lnTo>
                  <a:lnTo>
                    <a:pt x="393" y="459"/>
                  </a:lnTo>
                  <a:lnTo>
                    <a:pt x="385" y="466"/>
                  </a:lnTo>
                  <a:lnTo>
                    <a:pt x="383" y="469"/>
                  </a:lnTo>
                  <a:lnTo>
                    <a:pt x="383" y="473"/>
                  </a:lnTo>
                  <a:lnTo>
                    <a:pt x="385" y="476"/>
                  </a:lnTo>
                  <a:lnTo>
                    <a:pt x="388" y="478"/>
                  </a:lnTo>
                  <a:lnTo>
                    <a:pt x="388" y="480"/>
                  </a:lnTo>
                  <a:lnTo>
                    <a:pt x="390" y="483"/>
                  </a:lnTo>
                  <a:lnTo>
                    <a:pt x="390" y="483"/>
                  </a:lnTo>
                  <a:lnTo>
                    <a:pt x="390" y="487"/>
                  </a:lnTo>
                  <a:lnTo>
                    <a:pt x="390" y="487"/>
                  </a:lnTo>
                  <a:lnTo>
                    <a:pt x="393" y="490"/>
                  </a:lnTo>
                  <a:lnTo>
                    <a:pt x="395" y="499"/>
                  </a:lnTo>
                  <a:lnTo>
                    <a:pt x="395" y="504"/>
                  </a:lnTo>
                  <a:lnTo>
                    <a:pt x="393" y="509"/>
                  </a:lnTo>
                  <a:lnTo>
                    <a:pt x="388" y="516"/>
                  </a:lnTo>
                  <a:lnTo>
                    <a:pt x="388" y="521"/>
                  </a:lnTo>
                  <a:lnTo>
                    <a:pt x="388" y="525"/>
                  </a:lnTo>
                  <a:lnTo>
                    <a:pt x="388" y="528"/>
                  </a:lnTo>
                  <a:lnTo>
                    <a:pt x="390" y="530"/>
                  </a:lnTo>
                  <a:lnTo>
                    <a:pt x="393" y="535"/>
                  </a:lnTo>
                  <a:lnTo>
                    <a:pt x="409" y="568"/>
                  </a:lnTo>
                  <a:lnTo>
                    <a:pt x="411" y="568"/>
                  </a:lnTo>
                  <a:lnTo>
                    <a:pt x="414" y="568"/>
                  </a:lnTo>
                  <a:lnTo>
                    <a:pt x="419" y="563"/>
                  </a:lnTo>
                  <a:lnTo>
                    <a:pt x="419" y="566"/>
                  </a:lnTo>
                  <a:lnTo>
                    <a:pt x="419" y="568"/>
                  </a:lnTo>
                  <a:lnTo>
                    <a:pt x="416" y="570"/>
                  </a:lnTo>
                  <a:lnTo>
                    <a:pt x="414" y="570"/>
                  </a:lnTo>
                  <a:lnTo>
                    <a:pt x="414" y="570"/>
                  </a:lnTo>
                  <a:lnTo>
                    <a:pt x="414" y="573"/>
                  </a:lnTo>
                  <a:lnTo>
                    <a:pt x="421" y="585"/>
                  </a:lnTo>
                  <a:lnTo>
                    <a:pt x="421" y="589"/>
                  </a:lnTo>
                  <a:lnTo>
                    <a:pt x="423" y="592"/>
                  </a:lnTo>
                  <a:lnTo>
                    <a:pt x="426" y="594"/>
                  </a:lnTo>
                  <a:lnTo>
                    <a:pt x="426" y="596"/>
                  </a:lnTo>
                  <a:lnTo>
                    <a:pt x="426" y="596"/>
                  </a:lnTo>
                  <a:lnTo>
                    <a:pt x="426" y="596"/>
                  </a:lnTo>
                  <a:lnTo>
                    <a:pt x="426" y="596"/>
                  </a:lnTo>
                  <a:lnTo>
                    <a:pt x="426" y="596"/>
                  </a:lnTo>
                  <a:lnTo>
                    <a:pt x="426" y="596"/>
                  </a:lnTo>
                  <a:lnTo>
                    <a:pt x="426" y="596"/>
                  </a:lnTo>
                  <a:lnTo>
                    <a:pt x="426" y="596"/>
                  </a:lnTo>
                  <a:lnTo>
                    <a:pt x="426" y="599"/>
                  </a:lnTo>
                  <a:lnTo>
                    <a:pt x="428" y="601"/>
                  </a:lnTo>
                  <a:lnTo>
                    <a:pt x="430" y="632"/>
                  </a:lnTo>
                  <a:lnTo>
                    <a:pt x="430" y="660"/>
                  </a:lnTo>
                  <a:lnTo>
                    <a:pt x="428" y="670"/>
                  </a:lnTo>
                  <a:lnTo>
                    <a:pt x="423" y="689"/>
                  </a:lnTo>
                  <a:lnTo>
                    <a:pt x="414" y="705"/>
                  </a:lnTo>
                  <a:lnTo>
                    <a:pt x="407" y="729"/>
                  </a:lnTo>
                  <a:lnTo>
                    <a:pt x="402" y="738"/>
                  </a:lnTo>
                  <a:lnTo>
                    <a:pt x="397" y="745"/>
                  </a:lnTo>
                  <a:lnTo>
                    <a:pt x="393" y="748"/>
                  </a:lnTo>
                  <a:lnTo>
                    <a:pt x="390" y="750"/>
                  </a:lnTo>
                  <a:lnTo>
                    <a:pt x="390" y="753"/>
                  </a:lnTo>
                  <a:lnTo>
                    <a:pt x="388" y="755"/>
                  </a:lnTo>
                  <a:lnTo>
                    <a:pt x="390" y="755"/>
                  </a:lnTo>
                  <a:lnTo>
                    <a:pt x="397" y="753"/>
                  </a:lnTo>
                  <a:lnTo>
                    <a:pt x="404" y="753"/>
                  </a:lnTo>
                  <a:lnTo>
                    <a:pt x="411" y="750"/>
                  </a:lnTo>
                  <a:lnTo>
                    <a:pt x="419" y="750"/>
                  </a:lnTo>
                  <a:lnTo>
                    <a:pt x="426" y="750"/>
                  </a:lnTo>
                  <a:lnTo>
                    <a:pt x="440" y="748"/>
                  </a:lnTo>
                  <a:lnTo>
                    <a:pt x="447" y="748"/>
                  </a:lnTo>
                  <a:lnTo>
                    <a:pt x="456" y="745"/>
                  </a:lnTo>
                  <a:lnTo>
                    <a:pt x="464" y="745"/>
                  </a:lnTo>
                  <a:lnTo>
                    <a:pt x="471" y="743"/>
                  </a:lnTo>
                  <a:lnTo>
                    <a:pt x="485" y="743"/>
                  </a:lnTo>
                  <a:lnTo>
                    <a:pt x="492" y="741"/>
                  </a:lnTo>
                  <a:lnTo>
                    <a:pt x="499" y="741"/>
                  </a:lnTo>
                  <a:lnTo>
                    <a:pt x="506" y="738"/>
                  </a:lnTo>
                  <a:lnTo>
                    <a:pt x="513" y="738"/>
                  </a:lnTo>
                  <a:lnTo>
                    <a:pt x="520" y="738"/>
                  </a:lnTo>
                  <a:lnTo>
                    <a:pt x="527" y="736"/>
                  </a:lnTo>
                  <a:lnTo>
                    <a:pt x="534" y="736"/>
                  </a:lnTo>
                  <a:lnTo>
                    <a:pt x="544" y="734"/>
                  </a:lnTo>
                  <a:lnTo>
                    <a:pt x="551" y="734"/>
                  </a:lnTo>
                  <a:lnTo>
                    <a:pt x="558" y="734"/>
                  </a:lnTo>
                  <a:lnTo>
                    <a:pt x="565" y="731"/>
                  </a:lnTo>
                  <a:lnTo>
                    <a:pt x="572" y="731"/>
                  </a:lnTo>
                  <a:lnTo>
                    <a:pt x="579" y="729"/>
                  </a:lnTo>
                  <a:lnTo>
                    <a:pt x="579" y="736"/>
                  </a:lnTo>
                  <a:lnTo>
                    <a:pt x="589" y="736"/>
                  </a:lnTo>
                  <a:lnTo>
                    <a:pt x="596" y="734"/>
                  </a:lnTo>
                  <a:lnTo>
                    <a:pt x="603" y="734"/>
                  </a:lnTo>
                  <a:lnTo>
                    <a:pt x="613" y="731"/>
                  </a:lnTo>
                  <a:lnTo>
                    <a:pt x="620" y="729"/>
                  </a:lnTo>
                  <a:lnTo>
                    <a:pt x="627" y="729"/>
                  </a:lnTo>
                  <a:lnTo>
                    <a:pt x="634" y="727"/>
                  </a:lnTo>
                  <a:lnTo>
                    <a:pt x="643" y="727"/>
                  </a:lnTo>
                  <a:lnTo>
                    <a:pt x="650" y="724"/>
                  </a:lnTo>
                  <a:lnTo>
                    <a:pt x="657" y="722"/>
                  </a:lnTo>
                  <a:lnTo>
                    <a:pt x="667" y="722"/>
                  </a:lnTo>
                  <a:lnTo>
                    <a:pt x="674" y="719"/>
                  </a:lnTo>
                  <a:lnTo>
                    <a:pt x="681" y="719"/>
                  </a:lnTo>
                  <a:lnTo>
                    <a:pt x="688" y="717"/>
                  </a:lnTo>
                  <a:lnTo>
                    <a:pt x="698" y="715"/>
                  </a:lnTo>
                  <a:lnTo>
                    <a:pt x="705" y="715"/>
                  </a:lnTo>
                  <a:lnTo>
                    <a:pt x="705" y="712"/>
                  </a:lnTo>
                  <a:lnTo>
                    <a:pt x="705" y="712"/>
                  </a:lnTo>
                  <a:lnTo>
                    <a:pt x="705" y="710"/>
                  </a:lnTo>
                  <a:lnTo>
                    <a:pt x="707" y="710"/>
                  </a:lnTo>
                  <a:lnTo>
                    <a:pt x="707" y="710"/>
                  </a:lnTo>
                  <a:lnTo>
                    <a:pt x="707" y="710"/>
                  </a:lnTo>
                  <a:lnTo>
                    <a:pt x="707" y="708"/>
                  </a:lnTo>
                  <a:lnTo>
                    <a:pt x="707" y="705"/>
                  </a:lnTo>
                  <a:lnTo>
                    <a:pt x="707" y="703"/>
                  </a:lnTo>
                  <a:lnTo>
                    <a:pt x="712" y="696"/>
                  </a:lnTo>
                  <a:lnTo>
                    <a:pt x="712" y="693"/>
                  </a:lnTo>
                  <a:lnTo>
                    <a:pt x="714" y="693"/>
                  </a:lnTo>
                  <a:lnTo>
                    <a:pt x="714" y="691"/>
                  </a:lnTo>
                  <a:lnTo>
                    <a:pt x="717" y="689"/>
                  </a:lnTo>
                  <a:lnTo>
                    <a:pt x="717" y="686"/>
                  </a:lnTo>
                  <a:lnTo>
                    <a:pt x="721" y="686"/>
                  </a:lnTo>
                  <a:lnTo>
                    <a:pt x="721" y="686"/>
                  </a:lnTo>
                  <a:lnTo>
                    <a:pt x="721" y="684"/>
                  </a:lnTo>
                  <a:lnTo>
                    <a:pt x="719" y="682"/>
                  </a:lnTo>
                  <a:lnTo>
                    <a:pt x="719" y="682"/>
                  </a:lnTo>
                  <a:lnTo>
                    <a:pt x="721" y="682"/>
                  </a:lnTo>
                  <a:lnTo>
                    <a:pt x="724" y="679"/>
                  </a:lnTo>
                  <a:lnTo>
                    <a:pt x="724" y="674"/>
                  </a:lnTo>
                  <a:lnTo>
                    <a:pt x="724" y="674"/>
                  </a:lnTo>
                  <a:lnTo>
                    <a:pt x="726" y="674"/>
                  </a:lnTo>
                  <a:lnTo>
                    <a:pt x="726" y="677"/>
                  </a:lnTo>
                  <a:lnTo>
                    <a:pt x="726" y="674"/>
                  </a:lnTo>
                  <a:lnTo>
                    <a:pt x="726" y="674"/>
                  </a:lnTo>
                  <a:lnTo>
                    <a:pt x="726" y="672"/>
                  </a:lnTo>
                  <a:lnTo>
                    <a:pt x="724" y="672"/>
                  </a:lnTo>
                  <a:lnTo>
                    <a:pt x="724" y="672"/>
                  </a:lnTo>
                  <a:lnTo>
                    <a:pt x="724" y="670"/>
                  </a:lnTo>
                  <a:lnTo>
                    <a:pt x="724" y="670"/>
                  </a:lnTo>
                  <a:lnTo>
                    <a:pt x="724" y="667"/>
                  </a:lnTo>
                  <a:lnTo>
                    <a:pt x="724" y="667"/>
                  </a:lnTo>
                  <a:lnTo>
                    <a:pt x="724" y="665"/>
                  </a:lnTo>
                  <a:lnTo>
                    <a:pt x="724" y="665"/>
                  </a:lnTo>
                  <a:lnTo>
                    <a:pt x="724" y="663"/>
                  </a:lnTo>
                  <a:lnTo>
                    <a:pt x="726" y="648"/>
                  </a:lnTo>
                  <a:lnTo>
                    <a:pt x="726" y="646"/>
                  </a:lnTo>
                  <a:lnTo>
                    <a:pt x="731" y="639"/>
                  </a:lnTo>
                  <a:lnTo>
                    <a:pt x="731" y="637"/>
                  </a:lnTo>
                  <a:lnTo>
                    <a:pt x="733" y="634"/>
                  </a:lnTo>
                  <a:lnTo>
                    <a:pt x="738" y="632"/>
                  </a:lnTo>
                  <a:lnTo>
                    <a:pt x="740" y="632"/>
                  </a:lnTo>
                  <a:lnTo>
                    <a:pt x="743" y="629"/>
                  </a:lnTo>
                  <a:lnTo>
                    <a:pt x="743" y="629"/>
                  </a:lnTo>
                  <a:lnTo>
                    <a:pt x="745" y="627"/>
                  </a:lnTo>
                  <a:lnTo>
                    <a:pt x="745" y="625"/>
                  </a:lnTo>
                  <a:lnTo>
                    <a:pt x="747" y="622"/>
                  </a:lnTo>
                  <a:lnTo>
                    <a:pt x="747" y="622"/>
                  </a:lnTo>
                  <a:lnTo>
                    <a:pt x="747" y="620"/>
                  </a:lnTo>
                  <a:lnTo>
                    <a:pt x="747" y="618"/>
                  </a:lnTo>
                  <a:lnTo>
                    <a:pt x="747" y="618"/>
                  </a:lnTo>
                  <a:lnTo>
                    <a:pt x="745" y="615"/>
                  </a:lnTo>
                  <a:lnTo>
                    <a:pt x="745" y="613"/>
                  </a:lnTo>
                  <a:lnTo>
                    <a:pt x="745" y="611"/>
                  </a:lnTo>
                  <a:lnTo>
                    <a:pt x="745" y="608"/>
                  </a:lnTo>
                  <a:lnTo>
                    <a:pt x="745" y="606"/>
                  </a:lnTo>
                  <a:lnTo>
                    <a:pt x="747" y="606"/>
                  </a:lnTo>
                  <a:lnTo>
                    <a:pt x="750" y="603"/>
                  </a:lnTo>
                  <a:lnTo>
                    <a:pt x="752" y="603"/>
                  </a:lnTo>
                  <a:lnTo>
                    <a:pt x="752" y="601"/>
                  </a:lnTo>
                  <a:lnTo>
                    <a:pt x="752" y="601"/>
                  </a:lnTo>
                  <a:lnTo>
                    <a:pt x="752" y="599"/>
                  </a:lnTo>
                  <a:lnTo>
                    <a:pt x="750" y="599"/>
                  </a:lnTo>
                  <a:lnTo>
                    <a:pt x="750" y="596"/>
                  </a:lnTo>
                  <a:lnTo>
                    <a:pt x="747" y="594"/>
                  </a:lnTo>
                  <a:lnTo>
                    <a:pt x="750" y="592"/>
                  </a:lnTo>
                  <a:lnTo>
                    <a:pt x="752" y="592"/>
                  </a:lnTo>
                  <a:lnTo>
                    <a:pt x="754" y="589"/>
                  </a:lnTo>
                  <a:lnTo>
                    <a:pt x="754" y="589"/>
                  </a:lnTo>
                  <a:lnTo>
                    <a:pt x="757" y="587"/>
                  </a:lnTo>
                  <a:lnTo>
                    <a:pt x="759" y="587"/>
                  </a:lnTo>
                  <a:lnTo>
                    <a:pt x="764" y="589"/>
                  </a:lnTo>
                  <a:lnTo>
                    <a:pt x="764" y="587"/>
                  </a:lnTo>
                  <a:lnTo>
                    <a:pt x="764" y="589"/>
                  </a:lnTo>
                  <a:lnTo>
                    <a:pt x="764" y="592"/>
                  </a:lnTo>
                  <a:lnTo>
                    <a:pt x="764" y="594"/>
                  </a:lnTo>
                  <a:lnTo>
                    <a:pt x="764" y="594"/>
                  </a:lnTo>
                  <a:lnTo>
                    <a:pt x="766" y="594"/>
                  </a:lnTo>
                  <a:lnTo>
                    <a:pt x="766" y="596"/>
                  </a:lnTo>
                  <a:lnTo>
                    <a:pt x="766" y="599"/>
                  </a:lnTo>
                  <a:lnTo>
                    <a:pt x="769" y="599"/>
                  </a:lnTo>
                  <a:lnTo>
                    <a:pt x="769" y="599"/>
                  </a:lnTo>
                  <a:lnTo>
                    <a:pt x="766" y="601"/>
                  </a:lnTo>
                  <a:lnTo>
                    <a:pt x="766" y="603"/>
                  </a:lnTo>
                  <a:lnTo>
                    <a:pt x="766" y="603"/>
                  </a:lnTo>
                  <a:lnTo>
                    <a:pt x="769" y="601"/>
                  </a:lnTo>
                  <a:lnTo>
                    <a:pt x="771" y="601"/>
                  </a:lnTo>
                  <a:lnTo>
                    <a:pt x="773" y="599"/>
                  </a:lnTo>
                  <a:lnTo>
                    <a:pt x="776" y="594"/>
                  </a:lnTo>
                  <a:lnTo>
                    <a:pt x="776" y="589"/>
                  </a:lnTo>
                  <a:lnTo>
                    <a:pt x="778" y="582"/>
                  </a:lnTo>
                  <a:lnTo>
                    <a:pt x="778" y="575"/>
                  </a:lnTo>
                  <a:lnTo>
                    <a:pt x="778" y="573"/>
                  </a:lnTo>
                  <a:lnTo>
                    <a:pt x="778" y="573"/>
                  </a:lnTo>
                  <a:lnTo>
                    <a:pt x="778" y="570"/>
                  </a:lnTo>
                  <a:lnTo>
                    <a:pt x="776" y="570"/>
                  </a:lnTo>
                  <a:lnTo>
                    <a:pt x="776" y="568"/>
                  </a:lnTo>
                  <a:lnTo>
                    <a:pt x="776" y="563"/>
                  </a:lnTo>
                  <a:lnTo>
                    <a:pt x="776" y="561"/>
                  </a:lnTo>
                  <a:lnTo>
                    <a:pt x="776" y="556"/>
                  </a:lnTo>
                  <a:lnTo>
                    <a:pt x="778" y="551"/>
                  </a:lnTo>
                  <a:close/>
                  <a:moveTo>
                    <a:pt x="454" y="251"/>
                  </a:moveTo>
                  <a:lnTo>
                    <a:pt x="454" y="251"/>
                  </a:lnTo>
                  <a:lnTo>
                    <a:pt x="454" y="251"/>
                  </a:lnTo>
                  <a:lnTo>
                    <a:pt x="454" y="248"/>
                  </a:lnTo>
                  <a:lnTo>
                    <a:pt x="454" y="248"/>
                  </a:lnTo>
                  <a:lnTo>
                    <a:pt x="452" y="248"/>
                  </a:lnTo>
                  <a:lnTo>
                    <a:pt x="452" y="248"/>
                  </a:lnTo>
                  <a:lnTo>
                    <a:pt x="449" y="248"/>
                  </a:lnTo>
                  <a:lnTo>
                    <a:pt x="449" y="248"/>
                  </a:lnTo>
                  <a:lnTo>
                    <a:pt x="447" y="248"/>
                  </a:lnTo>
                  <a:lnTo>
                    <a:pt x="447" y="248"/>
                  </a:lnTo>
                  <a:lnTo>
                    <a:pt x="447" y="248"/>
                  </a:lnTo>
                  <a:lnTo>
                    <a:pt x="447" y="246"/>
                  </a:lnTo>
                  <a:lnTo>
                    <a:pt x="447" y="248"/>
                  </a:lnTo>
                  <a:lnTo>
                    <a:pt x="449" y="251"/>
                  </a:lnTo>
                  <a:lnTo>
                    <a:pt x="449" y="251"/>
                  </a:lnTo>
                  <a:lnTo>
                    <a:pt x="452" y="253"/>
                  </a:lnTo>
                  <a:lnTo>
                    <a:pt x="452" y="251"/>
                  </a:lnTo>
                  <a:lnTo>
                    <a:pt x="454" y="251"/>
                  </a:lnTo>
                  <a:close/>
                  <a:moveTo>
                    <a:pt x="534" y="237"/>
                  </a:moveTo>
                  <a:lnTo>
                    <a:pt x="532" y="237"/>
                  </a:lnTo>
                  <a:lnTo>
                    <a:pt x="532" y="239"/>
                  </a:lnTo>
                  <a:lnTo>
                    <a:pt x="532" y="239"/>
                  </a:lnTo>
                  <a:lnTo>
                    <a:pt x="537" y="244"/>
                  </a:lnTo>
                  <a:lnTo>
                    <a:pt x="542" y="246"/>
                  </a:lnTo>
                  <a:lnTo>
                    <a:pt x="542" y="246"/>
                  </a:lnTo>
                  <a:lnTo>
                    <a:pt x="544" y="246"/>
                  </a:lnTo>
                  <a:lnTo>
                    <a:pt x="546" y="246"/>
                  </a:lnTo>
                  <a:lnTo>
                    <a:pt x="546" y="246"/>
                  </a:lnTo>
                  <a:lnTo>
                    <a:pt x="549" y="246"/>
                  </a:lnTo>
                  <a:lnTo>
                    <a:pt x="549" y="244"/>
                  </a:lnTo>
                  <a:lnTo>
                    <a:pt x="551" y="241"/>
                  </a:lnTo>
                  <a:lnTo>
                    <a:pt x="551" y="239"/>
                  </a:lnTo>
                  <a:lnTo>
                    <a:pt x="549" y="239"/>
                  </a:lnTo>
                  <a:lnTo>
                    <a:pt x="546" y="239"/>
                  </a:lnTo>
                  <a:lnTo>
                    <a:pt x="546" y="237"/>
                  </a:lnTo>
                  <a:lnTo>
                    <a:pt x="546" y="234"/>
                  </a:lnTo>
                  <a:lnTo>
                    <a:pt x="544" y="237"/>
                  </a:lnTo>
                  <a:lnTo>
                    <a:pt x="544" y="237"/>
                  </a:lnTo>
                  <a:lnTo>
                    <a:pt x="544" y="239"/>
                  </a:lnTo>
                  <a:lnTo>
                    <a:pt x="544" y="239"/>
                  </a:lnTo>
                  <a:lnTo>
                    <a:pt x="542" y="237"/>
                  </a:lnTo>
                  <a:lnTo>
                    <a:pt x="534" y="237"/>
                  </a:lnTo>
                  <a:close/>
                  <a:moveTo>
                    <a:pt x="445" y="260"/>
                  </a:moveTo>
                  <a:lnTo>
                    <a:pt x="445" y="260"/>
                  </a:lnTo>
                  <a:lnTo>
                    <a:pt x="442" y="263"/>
                  </a:lnTo>
                  <a:lnTo>
                    <a:pt x="442" y="265"/>
                  </a:lnTo>
                  <a:lnTo>
                    <a:pt x="442" y="265"/>
                  </a:lnTo>
                  <a:lnTo>
                    <a:pt x="442" y="270"/>
                  </a:lnTo>
                  <a:lnTo>
                    <a:pt x="440" y="272"/>
                  </a:lnTo>
                  <a:lnTo>
                    <a:pt x="440" y="274"/>
                  </a:lnTo>
                  <a:lnTo>
                    <a:pt x="442" y="277"/>
                  </a:lnTo>
                  <a:lnTo>
                    <a:pt x="445" y="277"/>
                  </a:lnTo>
                  <a:lnTo>
                    <a:pt x="449" y="277"/>
                  </a:lnTo>
                  <a:lnTo>
                    <a:pt x="452" y="274"/>
                  </a:lnTo>
                  <a:lnTo>
                    <a:pt x="452" y="272"/>
                  </a:lnTo>
                  <a:lnTo>
                    <a:pt x="452" y="270"/>
                  </a:lnTo>
                  <a:lnTo>
                    <a:pt x="452" y="265"/>
                  </a:lnTo>
                  <a:lnTo>
                    <a:pt x="452" y="265"/>
                  </a:lnTo>
                  <a:lnTo>
                    <a:pt x="452" y="263"/>
                  </a:lnTo>
                  <a:lnTo>
                    <a:pt x="452" y="263"/>
                  </a:lnTo>
                  <a:lnTo>
                    <a:pt x="452" y="260"/>
                  </a:lnTo>
                  <a:lnTo>
                    <a:pt x="449" y="258"/>
                  </a:lnTo>
                  <a:lnTo>
                    <a:pt x="449" y="258"/>
                  </a:lnTo>
                  <a:lnTo>
                    <a:pt x="449" y="258"/>
                  </a:lnTo>
                  <a:lnTo>
                    <a:pt x="449" y="256"/>
                  </a:lnTo>
                  <a:lnTo>
                    <a:pt x="452" y="256"/>
                  </a:lnTo>
                  <a:lnTo>
                    <a:pt x="449" y="256"/>
                  </a:lnTo>
                  <a:lnTo>
                    <a:pt x="447" y="256"/>
                  </a:lnTo>
                  <a:lnTo>
                    <a:pt x="445" y="256"/>
                  </a:lnTo>
                  <a:lnTo>
                    <a:pt x="445" y="258"/>
                  </a:lnTo>
                  <a:lnTo>
                    <a:pt x="445" y="258"/>
                  </a:lnTo>
                  <a:lnTo>
                    <a:pt x="445" y="260"/>
                  </a:lnTo>
                  <a:close/>
                </a:path>
              </a:pathLst>
            </a:custGeom>
            <a:solidFill>
              <a:schemeClr val="accent1"/>
            </a:solidFill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6CFBB14D-9ACC-433B-8C3E-1D859200EF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78382" y="918349"/>
              <a:ext cx="450056" cy="665560"/>
            </a:xfrm>
            <a:custGeom>
              <a:avLst/>
              <a:gdLst>
                <a:gd name="T0" fmla="*/ 243 w 378"/>
                <a:gd name="T1" fmla="*/ 391 h 559"/>
                <a:gd name="T2" fmla="*/ 246 w 378"/>
                <a:gd name="T3" fmla="*/ 372 h 559"/>
                <a:gd name="T4" fmla="*/ 269 w 378"/>
                <a:gd name="T5" fmla="*/ 341 h 559"/>
                <a:gd name="T6" fmla="*/ 277 w 378"/>
                <a:gd name="T7" fmla="*/ 362 h 559"/>
                <a:gd name="T8" fmla="*/ 376 w 378"/>
                <a:gd name="T9" fmla="*/ 258 h 559"/>
                <a:gd name="T10" fmla="*/ 364 w 378"/>
                <a:gd name="T11" fmla="*/ 253 h 559"/>
                <a:gd name="T12" fmla="*/ 359 w 378"/>
                <a:gd name="T13" fmla="*/ 253 h 559"/>
                <a:gd name="T14" fmla="*/ 357 w 378"/>
                <a:gd name="T15" fmla="*/ 234 h 559"/>
                <a:gd name="T16" fmla="*/ 338 w 378"/>
                <a:gd name="T17" fmla="*/ 223 h 559"/>
                <a:gd name="T18" fmla="*/ 310 w 378"/>
                <a:gd name="T19" fmla="*/ 192 h 559"/>
                <a:gd name="T20" fmla="*/ 279 w 378"/>
                <a:gd name="T21" fmla="*/ 180 h 559"/>
                <a:gd name="T22" fmla="*/ 267 w 378"/>
                <a:gd name="T23" fmla="*/ 152 h 559"/>
                <a:gd name="T24" fmla="*/ 210 w 378"/>
                <a:gd name="T25" fmla="*/ 12 h 559"/>
                <a:gd name="T26" fmla="*/ 168 w 378"/>
                <a:gd name="T27" fmla="*/ 12 h 559"/>
                <a:gd name="T28" fmla="*/ 111 w 378"/>
                <a:gd name="T29" fmla="*/ 28 h 559"/>
                <a:gd name="T30" fmla="*/ 50 w 378"/>
                <a:gd name="T31" fmla="*/ 123 h 559"/>
                <a:gd name="T32" fmla="*/ 47 w 378"/>
                <a:gd name="T33" fmla="*/ 189 h 559"/>
                <a:gd name="T34" fmla="*/ 52 w 378"/>
                <a:gd name="T35" fmla="*/ 211 h 559"/>
                <a:gd name="T36" fmla="*/ 40 w 378"/>
                <a:gd name="T37" fmla="*/ 246 h 559"/>
                <a:gd name="T38" fmla="*/ 21 w 378"/>
                <a:gd name="T39" fmla="*/ 284 h 559"/>
                <a:gd name="T40" fmla="*/ 5 w 378"/>
                <a:gd name="T41" fmla="*/ 301 h 559"/>
                <a:gd name="T42" fmla="*/ 28 w 378"/>
                <a:gd name="T43" fmla="*/ 393 h 559"/>
                <a:gd name="T44" fmla="*/ 66 w 378"/>
                <a:gd name="T45" fmla="*/ 504 h 559"/>
                <a:gd name="T46" fmla="*/ 76 w 378"/>
                <a:gd name="T47" fmla="*/ 533 h 559"/>
                <a:gd name="T48" fmla="*/ 102 w 378"/>
                <a:gd name="T49" fmla="*/ 554 h 559"/>
                <a:gd name="T50" fmla="*/ 113 w 378"/>
                <a:gd name="T51" fmla="*/ 521 h 559"/>
                <a:gd name="T52" fmla="*/ 123 w 378"/>
                <a:gd name="T53" fmla="*/ 504 h 559"/>
                <a:gd name="T54" fmla="*/ 135 w 378"/>
                <a:gd name="T55" fmla="*/ 483 h 559"/>
                <a:gd name="T56" fmla="*/ 137 w 378"/>
                <a:gd name="T57" fmla="*/ 454 h 559"/>
                <a:gd name="T58" fmla="*/ 146 w 378"/>
                <a:gd name="T59" fmla="*/ 462 h 559"/>
                <a:gd name="T60" fmla="*/ 154 w 378"/>
                <a:gd name="T61" fmla="*/ 452 h 559"/>
                <a:gd name="T62" fmla="*/ 158 w 378"/>
                <a:gd name="T63" fmla="*/ 447 h 559"/>
                <a:gd name="T64" fmla="*/ 163 w 378"/>
                <a:gd name="T65" fmla="*/ 450 h 559"/>
                <a:gd name="T66" fmla="*/ 156 w 378"/>
                <a:gd name="T67" fmla="*/ 419 h 559"/>
                <a:gd name="T68" fmla="*/ 165 w 378"/>
                <a:gd name="T69" fmla="*/ 447 h 559"/>
                <a:gd name="T70" fmla="*/ 163 w 378"/>
                <a:gd name="T71" fmla="*/ 438 h 559"/>
                <a:gd name="T72" fmla="*/ 172 w 378"/>
                <a:gd name="T73" fmla="*/ 431 h 559"/>
                <a:gd name="T74" fmla="*/ 177 w 378"/>
                <a:gd name="T75" fmla="*/ 433 h 559"/>
                <a:gd name="T76" fmla="*/ 180 w 378"/>
                <a:gd name="T77" fmla="*/ 428 h 559"/>
                <a:gd name="T78" fmla="*/ 187 w 378"/>
                <a:gd name="T79" fmla="*/ 438 h 559"/>
                <a:gd name="T80" fmla="*/ 194 w 378"/>
                <a:gd name="T81" fmla="*/ 412 h 559"/>
                <a:gd name="T82" fmla="*/ 208 w 378"/>
                <a:gd name="T83" fmla="*/ 419 h 559"/>
                <a:gd name="T84" fmla="*/ 220 w 378"/>
                <a:gd name="T85" fmla="*/ 395 h 559"/>
                <a:gd name="T86" fmla="*/ 215 w 378"/>
                <a:gd name="T87" fmla="*/ 357 h 559"/>
                <a:gd name="T88" fmla="*/ 227 w 378"/>
                <a:gd name="T89" fmla="*/ 334 h 559"/>
                <a:gd name="T90" fmla="*/ 234 w 378"/>
                <a:gd name="T91" fmla="*/ 348 h 559"/>
                <a:gd name="T92" fmla="*/ 232 w 378"/>
                <a:gd name="T93" fmla="*/ 360 h 559"/>
                <a:gd name="T94" fmla="*/ 260 w 378"/>
                <a:gd name="T95" fmla="*/ 357 h 559"/>
                <a:gd name="T96" fmla="*/ 260 w 378"/>
                <a:gd name="T97" fmla="*/ 348 h 559"/>
                <a:gd name="T98" fmla="*/ 265 w 378"/>
                <a:gd name="T99" fmla="*/ 343 h 559"/>
                <a:gd name="T100" fmla="*/ 274 w 378"/>
                <a:gd name="T101" fmla="*/ 327 h 559"/>
                <a:gd name="T102" fmla="*/ 284 w 378"/>
                <a:gd name="T103" fmla="*/ 327 h 559"/>
                <a:gd name="T104" fmla="*/ 298 w 378"/>
                <a:gd name="T105" fmla="*/ 341 h 559"/>
                <a:gd name="T106" fmla="*/ 303 w 378"/>
                <a:gd name="T107" fmla="*/ 327 h 559"/>
                <a:gd name="T108" fmla="*/ 307 w 378"/>
                <a:gd name="T109" fmla="*/ 329 h 559"/>
                <a:gd name="T110" fmla="*/ 310 w 378"/>
                <a:gd name="T111" fmla="*/ 315 h 559"/>
                <a:gd name="T112" fmla="*/ 317 w 378"/>
                <a:gd name="T113" fmla="*/ 310 h 559"/>
                <a:gd name="T114" fmla="*/ 329 w 378"/>
                <a:gd name="T115" fmla="*/ 308 h 559"/>
                <a:gd name="T116" fmla="*/ 333 w 378"/>
                <a:gd name="T117" fmla="*/ 294 h 559"/>
                <a:gd name="T118" fmla="*/ 345 w 378"/>
                <a:gd name="T119" fmla="*/ 294 h 559"/>
                <a:gd name="T120" fmla="*/ 350 w 378"/>
                <a:gd name="T121" fmla="*/ 279 h 559"/>
                <a:gd name="T122" fmla="*/ 362 w 378"/>
                <a:gd name="T123" fmla="*/ 282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78" h="559">
                  <a:moveTo>
                    <a:pt x="243" y="391"/>
                  </a:moveTo>
                  <a:lnTo>
                    <a:pt x="239" y="391"/>
                  </a:lnTo>
                  <a:lnTo>
                    <a:pt x="236" y="391"/>
                  </a:lnTo>
                  <a:lnTo>
                    <a:pt x="234" y="388"/>
                  </a:lnTo>
                  <a:lnTo>
                    <a:pt x="232" y="388"/>
                  </a:lnTo>
                  <a:lnTo>
                    <a:pt x="232" y="391"/>
                  </a:lnTo>
                  <a:lnTo>
                    <a:pt x="234" y="391"/>
                  </a:lnTo>
                  <a:lnTo>
                    <a:pt x="236" y="393"/>
                  </a:lnTo>
                  <a:lnTo>
                    <a:pt x="236" y="393"/>
                  </a:lnTo>
                  <a:lnTo>
                    <a:pt x="236" y="395"/>
                  </a:lnTo>
                  <a:lnTo>
                    <a:pt x="241" y="398"/>
                  </a:lnTo>
                  <a:lnTo>
                    <a:pt x="243" y="398"/>
                  </a:lnTo>
                  <a:lnTo>
                    <a:pt x="243" y="395"/>
                  </a:lnTo>
                  <a:lnTo>
                    <a:pt x="243" y="395"/>
                  </a:lnTo>
                  <a:lnTo>
                    <a:pt x="243" y="393"/>
                  </a:lnTo>
                  <a:lnTo>
                    <a:pt x="246" y="393"/>
                  </a:lnTo>
                  <a:lnTo>
                    <a:pt x="243" y="391"/>
                  </a:lnTo>
                  <a:lnTo>
                    <a:pt x="243" y="391"/>
                  </a:lnTo>
                  <a:close/>
                  <a:moveTo>
                    <a:pt x="253" y="374"/>
                  </a:moveTo>
                  <a:lnTo>
                    <a:pt x="251" y="374"/>
                  </a:lnTo>
                  <a:lnTo>
                    <a:pt x="251" y="374"/>
                  </a:lnTo>
                  <a:lnTo>
                    <a:pt x="251" y="372"/>
                  </a:lnTo>
                  <a:lnTo>
                    <a:pt x="253" y="372"/>
                  </a:lnTo>
                  <a:lnTo>
                    <a:pt x="255" y="369"/>
                  </a:lnTo>
                  <a:lnTo>
                    <a:pt x="253" y="369"/>
                  </a:lnTo>
                  <a:lnTo>
                    <a:pt x="253" y="367"/>
                  </a:lnTo>
                  <a:lnTo>
                    <a:pt x="253" y="367"/>
                  </a:lnTo>
                  <a:lnTo>
                    <a:pt x="251" y="365"/>
                  </a:lnTo>
                  <a:lnTo>
                    <a:pt x="248" y="365"/>
                  </a:lnTo>
                  <a:lnTo>
                    <a:pt x="246" y="365"/>
                  </a:lnTo>
                  <a:lnTo>
                    <a:pt x="246" y="367"/>
                  </a:lnTo>
                  <a:lnTo>
                    <a:pt x="246" y="367"/>
                  </a:lnTo>
                  <a:lnTo>
                    <a:pt x="246" y="369"/>
                  </a:lnTo>
                  <a:lnTo>
                    <a:pt x="246" y="372"/>
                  </a:lnTo>
                  <a:lnTo>
                    <a:pt x="248" y="372"/>
                  </a:lnTo>
                  <a:lnTo>
                    <a:pt x="246" y="372"/>
                  </a:lnTo>
                  <a:lnTo>
                    <a:pt x="246" y="372"/>
                  </a:lnTo>
                  <a:lnTo>
                    <a:pt x="243" y="372"/>
                  </a:lnTo>
                  <a:lnTo>
                    <a:pt x="246" y="374"/>
                  </a:lnTo>
                  <a:lnTo>
                    <a:pt x="246" y="376"/>
                  </a:lnTo>
                  <a:lnTo>
                    <a:pt x="246" y="376"/>
                  </a:lnTo>
                  <a:lnTo>
                    <a:pt x="246" y="379"/>
                  </a:lnTo>
                  <a:lnTo>
                    <a:pt x="246" y="379"/>
                  </a:lnTo>
                  <a:lnTo>
                    <a:pt x="251" y="379"/>
                  </a:lnTo>
                  <a:lnTo>
                    <a:pt x="253" y="379"/>
                  </a:lnTo>
                  <a:lnTo>
                    <a:pt x="255" y="376"/>
                  </a:lnTo>
                  <a:lnTo>
                    <a:pt x="255" y="374"/>
                  </a:lnTo>
                  <a:lnTo>
                    <a:pt x="253" y="374"/>
                  </a:lnTo>
                  <a:close/>
                  <a:moveTo>
                    <a:pt x="281" y="338"/>
                  </a:moveTo>
                  <a:lnTo>
                    <a:pt x="279" y="336"/>
                  </a:lnTo>
                  <a:lnTo>
                    <a:pt x="277" y="336"/>
                  </a:lnTo>
                  <a:lnTo>
                    <a:pt x="272" y="336"/>
                  </a:lnTo>
                  <a:lnTo>
                    <a:pt x="269" y="338"/>
                  </a:lnTo>
                  <a:lnTo>
                    <a:pt x="269" y="341"/>
                  </a:lnTo>
                  <a:lnTo>
                    <a:pt x="269" y="343"/>
                  </a:lnTo>
                  <a:lnTo>
                    <a:pt x="269" y="343"/>
                  </a:lnTo>
                  <a:lnTo>
                    <a:pt x="269" y="346"/>
                  </a:lnTo>
                  <a:lnTo>
                    <a:pt x="267" y="346"/>
                  </a:lnTo>
                  <a:lnTo>
                    <a:pt x="267" y="346"/>
                  </a:lnTo>
                  <a:lnTo>
                    <a:pt x="267" y="348"/>
                  </a:lnTo>
                  <a:lnTo>
                    <a:pt x="267" y="353"/>
                  </a:lnTo>
                  <a:lnTo>
                    <a:pt x="267" y="355"/>
                  </a:lnTo>
                  <a:lnTo>
                    <a:pt x="267" y="355"/>
                  </a:lnTo>
                  <a:lnTo>
                    <a:pt x="267" y="355"/>
                  </a:lnTo>
                  <a:lnTo>
                    <a:pt x="269" y="355"/>
                  </a:lnTo>
                  <a:lnTo>
                    <a:pt x="269" y="357"/>
                  </a:lnTo>
                  <a:lnTo>
                    <a:pt x="269" y="357"/>
                  </a:lnTo>
                  <a:lnTo>
                    <a:pt x="269" y="357"/>
                  </a:lnTo>
                  <a:lnTo>
                    <a:pt x="269" y="360"/>
                  </a:lnTo>
                  <a:lnTo>
                    <a:pt x="274" y="360"/>
                  </a:lnTo>
                  <a:lnTo>
                    <a:pt x="274" y="362"/>
                  </a:lnTo>
                  <a:lnTo>
                    <a:pt x="277" y="362"/>
                  </a:lnTo>
                  <a:lnTo>
                    <a:pt x="277" y="360"/>
                  </a:lnTo>
                  <a:lnTo>
                    <a:pt x="277" y="360"/>
                  </a:lnTo>
                  <a:lnTo>
                    <a:pt x="279" y="362"/>
                  </a:lnTo>
                  <a:lnTo>
                    <a:pt x="279" y="362"/>
                  </a:lnTo>
                  <a:lnTo>
                    <a:pt x="281" y="360"/>
                  </a:lnTo>
                  <a:lnTo>
                    <a:pt x="281" y="357"/>
                  </a:lnTo>
                  <a:lnTo>
                    <a:pt x="281" y="357"/>
                  </a:lnTo>
                  <a:lnTo>
                    <a:pt x="279" y="355"/>
                  </a:lnTo>
                  <a:lnTo>
                    <a:pt x="277" y="355"/>
                  </a:lnTo>
                  <a:lnTo>
                    <a:pt x="277" y="350"/>
                  </a:lnTo>
                  <a:lnTo>
                    <a:pt x="279" y="350"/>
                  </a:lnTo>
                  <a:lnTo>
                    <a:pt x="281" y="353"/>
                  </a:lnTo>
                  <a:lnTo>
                    <a:pt x="284" y="350"/>
                  </a:lnTo>
                  <a:lnTo>
                    <a:pt x="288" y="348"/>
                  </a:lnTo>
                  <a:lnTo>
                    <a:pt x="288" y="346"/>
                  </a:lnTo>
                  <a:lnTo>
                    <a:pt x="286" y="343"/>
                  </a:lnTo>
                  <a:lnTo>
                    <a:pt x="281" y="338"/>
                  </a:lnTo>
                  <a:close/>
                  <a:moveTo>
                    <a:pt x="376" y="258"/>
                  </a:moveTo>
                  <a:lnTo>
                    <a:pt x="376" y="253"/>
                  </a:lnTo>
                  <a:lnTo>
                    <a:pt x="374" y="253"/>
                  </a:lnTo>
                  <a:lnTo>
                    <a:pt x="374" y="253"/>
                  </a:lnTo>
                  <a:lnTo>
                    <a:pt x="374" y="253"/>
                  </a:lnTo>
                  <a:lnTo>
                    <a:pt x="374" y="253"/>
                  </a:lnTo>
                  <a:lnTo>
                    <a:pt x="374" y="253"/>
                  </a:lnTo>
                  <a:lnTo>
                    <a:pt x="374" y="253"/>
                  </a:lnTo>
                  <a:lnTo>
                    <a:pt x="369" y="251"/>
                  </a:lnTo>
                  <a:lnTo>
                    <a:pt x="369" y="251"/>
                  </a:lnTo>
                  <a:lnTo>
                    <a:pt x="366" y="251"/>
                  </a:lnTo>
                  <a:lnTo>
                    <a:pt x="371" y="256"/>
                  </a:lnTo>
                  <a:lnTo>
                    <a:pt x="371" y="258"/>
                  </a:lnTo>
                  <a:lnTo>
                    <a:pt x="369" y="258"/>
                  </a:lnTo>
                  <a:lnTo>
                    <a:pt x="369" y="256"/>
                  </a:lnTo>
                  <a:lnTo>
                    <a:pt x="366" y="253"/>
                  </a:lnTo>
                  <a:lnTo>
                    <a:pt x="364" y="251"/>
                  </a:lnTo>
                  <a:lnTo>
                    <a:pt x="364" y="253"/>
                  </a:lnTo>
                  <a:lnTo>
                    <a:pt x="364" y="253"/>
                  </a:lnTo>
                  <a:lnTo>
                    <a:pt x="364" y="253"/>
                  </a:lnTo>
                  <a:lnTo>
                    <a:pt x="364" y="256"/>
                  </a:lnTo>
                  <a:lnTo>
                    <a:pt x="364" y="256"/>
                  </a:lnTo>
                  <a:lnTo>
                    <a:pt x="364" y="256"/>
                  </a:lnTo>
                  <a:lnTo>
                    <a:pt x="364" y="258"/>
                  </a:lnTo>
                  <a:lnTo>
                    <a:pt x="362" y="256"/>
                  </a:lnTo>
                  <a:lnTo>
                    <a:pt x="362" y="256"/>
                  </a:lnTo>
                  <a:lnTo>
                    <a:pt x="362" y="258"/>
                  </a:lnTo>
                  <a:lnTo>
                    <a:pt x="362" y="260"/>
                  </a:lnTo>
                  <a:lnTo>
                    <a:pt x="362" y="263"/>
                  </a:lnTo>
                  <a:lnTo>
                    <a:pt x="359" y="256"/>
                  </a:lnTo>
                  <a:lnTo>
                    <a:pt x="357" y="256"/>
                  </a:lnTo>
                  <a:lnTo>
                    <a:pt x="355" y="253"/>
                  </a:lnTo>
                  <a:lnTo>
                    <a:pt x="355" y="253"/>
                  </a:lnTo>
                  <a:lnTo>
                    <a:pt x="355" y="251"/>
                  </a:lnTo>
                  <a:lnTo>
                    <a:pt x="355" y="251"/>
                  </a:lnTo>
                  <a:lnTo>
                    <a:pt x="359" y="253"/>
                  </a:lnTo>
                  <a:lnTo>
                    <a:pt x="359" y="253"/>
                  </a:lnTo>
                  <a:lnTo>
                    <a:pt x="362" y="251"/>
                  </a:lnTo>
                  <a:lnTo>
                    <a:pt x="362" y="251"/>
                  </a:lnTo>
                  <a:lnTo>
                    <a:pt x="362" y="249"/>
                  </a:lnTo>
                  <a:lnTo>
                    <a:pt x="359" y="249"/>
                  </a:lnTo>
                  <a:lnTo>
                    <a:pt x="359" y="246"/>
                  </a:lnTo>
                  <a:lnTo>
                    <a:pt x="362" y="246"/>
                  </a:lnTo>
                  <a:lnTo>
                    <a:pt x="362" y="246"/>
                  </a:lnTo>
                  <a:lnTo>
                    <a:pt x="364" y="249"/>
                  </a:lnTo>
                  <a:lnTo>
                    <a:pt x="366" y="246"/>
                  </a:lnTo>
                  <a:lnTo>
                    <a:pt x="366" y="244"/>
                  </a:lnTo>
                  <a:lnTo>
                    <a:pt x="366" y="241"/>
                  </a:lnTo>
                  <a:lnTo>
                    <a:pt x="366" y="241"/>
                  </a:lnTo>
                  <a:lnTo>
                    <a:pt x="364" y="239"/>
                  </a:lnTo>
                  <a:lnTo>
                    <a:pt x="362" y="237"/>
                  </a:lnTo>
                  <a:lnTo>
                    <a:pt x="362" y="237"/>
                  </a:lnTo>
                  <a:lnTo>
                    <a:pt x="359" y="237"/>
                  </a:lnTo>
                  <a:lnTo>
                    <a:pt x="357" y="234"/>
                  </a:lnTo>
                  <a:lnTo>
                    <a:pt x="357" y="234"/>
                  </a:lnTo>
                  <a:lnTo>
                    <a:pt x="357" y="232"/>
                  </a:lnTo>
                  <a:lnTo>
                    <a:pt x="355" y="230"/>
                  </a:lnTo>
                  <a:lnTo>
                    <a:pt x="355" y="227"/>
                  </a:lnTo>
                  <a:lnTo>
                    <a:pt x="352" y="227"/>
                  </a:lnTo>
                  <a:lnTo>
                    <a:pt x="352" y="227"/>
                  </a:lnTo>
                  <a:lnTo>
                    <a:pt x="352" y="227"/>
                  </a:lnTo>
                  <a:lnTo>
                    <a:pt x="350" y="227"/>
                  </a:lnTo>
                  <a:lnTo>
                    <a:pt x="350" y="225"/>
                  </a:lnTo>
                  <a:lnTo>
                    <a:pt x="350" y="225"/>
                  </a:lnTo>
                  <a:lnTo>
                    <a:pt x="348" y="225"/>
                  </a:lnTo>
                  <a:lnTo>
                    <a:pt x="348" y="223"/>
                  </a:lnTo>
                  <a:lnTo>
                    <a:pt x="348" y="223"/>
                  </a:lnTo>
                  <a:lnTo>
                    <a:pt x="345" y="225"/>
                  </a:lnTo>
                  <a:lnTo>
                    <a:pt x="345" y="225"/>
                  </a:lnTo>
                  <a:lnTo>
                    <a:pt x="345" y="223"/>
                  </a:lnTo>
                  <a:lnTo>
                    <a:pt x="343" y="223"/>
                  </a:lnTo>
                  <a:lnTo>
                    <a:pt x="340" y="223"/>
                  </a:lnTo>
                  <a:lnTo>
                    <a:pt x="338" y="223"/>
                  </a:lnTo>
                  <a:lnTo>
                    <a:pt x="338" y="223"/>
                  </a:lnTo>
                  <a:lnTo>
                    <a:pt x="338" y="223"/>
                  </a:lnTo>
                  <a:lnTo>
                    <a:pt x="338" y="225"/>
                  </a:lnTo>
                  <a:lnTo>
                    <a:pt x="338" y="225"/>
                  </a:lnTo>
                  <a:lnTo>
                    <a:pt x="338" y="227"/>
                  </a:lnTo>
                  <a:lnTo>
                    <a:pt x="336" y="230"/>
                  </a:lnTo>
                  <a:lnTo>
                    <a:pt x="331" y="230"/>
                  </a:lnTo>
                  <a:lnTo>
                    <a:pt x="329" y="227"/>
                  </a:lnTo>
                  <a:lnTo>
                    <a:pt x="324" y="223"/>
                  </a:lnTo>
                  <a:lnTo>
                    <a:pt x="319" y="220"/>
                  </a:lnTo>
                  <a:lnTo>
                    <a:pt x="317" y="218"/>
                  </a:lnTo>
                  <a:lnTo>
                    <a:pt x="317" y="215"/>
                  </a:lnTo>
                  <a:lnTo>
                    <a:pt x="317" y="213"/>
                  </a:lnTo>
                  <a:lnTo>
                    <a:pt x="319" y="211"/>
                  </a:lnTo>
                  <a:lnTo>
                    <a:pt x="317" y="206"/>
                  </a:lnTo>
                  <a:lnTo>
                    <a:pt x="310" y="199"/>
                  </a:lnTo>
                  <a:lnTo>
                    <a:pt x="307" y="194"/>
                  </a:lnTo>
                  <a:lnTo>
                    <a:pt x="310" y="192"/>
                  </a:lnTo>
                  <a:lnTo>
                    <a:pt x="312" y="189"/>
                  </a:lnTo>
                  <a:lnTo>
                    <a:pt x="312" y="189"/>
                  </a:lnTo>
                  <a:lnTo>
                    <a:pt x="312" y="185"/>
                  </a:lnTo>
                  <a:lnTo>
                    <a:pt x="310" y="182"/>
                  </a:lnTo>
                  <a:lnTo>
                    <a:pt x="307" y="180"/>
                  </a:lnTo>
                  <a:lnTo>
                    <a:pt x="305" y="180"/>
                  </a:lnTo>
                  <a:lnTo>
                    <a:pt x="303" y="182"/>
                  </a:lnTo>
                  <a:lnTo>
                    <a:pt x="300" y="182"/>
                  </a:lnTo>
                  <a:lnTo>
                    <a:pt x="293" y="182"/>
                  </a:lnTo>
                  <a:lnTo>
                    <a:pt x="288" y="182"/>
                  </a:lnTo>
                  <a:lnTo>
                    <a:pt x="286" y="182"/>
                  </a:lnTo>
                  <a:lnTo>
                    <a:pt x="284" y="180"/>
                  </a:lnTo>
                  <a:lnTo>
                    <a:pt x="284" y="180"/>
                  </a:lnTo>
                  <a:lnTo>
                    <a:pt x="281" y="178"/>
                  </a:lnTo>
                  <a:lnTo>
                    <a:pt x="281" y="178"/>
                  </a:lnTo>
                  <a:lnTo>
                    <a:pt x="281" y="178"/>
                  </a:lnTo>
                  <a:lnTo>
                    <a:pt x="281" y="180"/>
                  </a:lnTo>
                  <a:lnTo>
                    <a:pt x="279" y="180"/>
                  </a:lnTo>
                  <a:lnTo>
                    <a:pt x="279" y="180"/>
                  </a:lnTo>
                  <a:lnTo>
                    <a:pt x="277" y="180"/>
                  </a:lnTo>
                  <a:lnTo>
                    <a:pt x="274" y="180"/>
                  </a:lnTo>
                  <a:lnTo>
                    <a:pt x="274" y="178"/>
                  </a:lnTo>
                  <a:lnTo>
                    <a:pt x="272" y="173"/>
                  </a:lnTo>
                  <a:lnTo>
                    <a:pt x="272" y="170"/>
                  </a:lnTo>
                  <a:lnTo>
                    <a:pt x="272" y="168"/>
                  </a:lnTo>
                  <a:lnTo>
                    <a:pt x="272" y="166"/>
                  </a:lnTo>
                  <a:lnTo>
                    <a:pt x="272" y="163"/>
                  </a:lnTo>
                  <a:lnTo>
                    <a:pt x="272" y="163"/>
                  </a:lnTo>
                  <a:lnTo>
                    <a:pt x="269" y="161"/>
                  </a:lnTo>
                  <a:lnTo>
                    <a:pt x="269" y="159"/>
                  </a:lnTo>
                  <a:lnTo>
                    <a:pt x="269" y="156"/>
                  </a:lnTo>
                  <a:lnTo>
                    <a:pt x="269" y="154"/>
                  </a:lnTo>
                  <a:lnTo>
                    <a:pt x="269" y="154"/>
                  </a:lnTo>
                  <a:lnTo>
                    <a:pt x="269" y="152"/>
                  </a:lnTo>
                  <a:lnTo>
                    <a:pt x="269" y="152"/>
                  </a:lnTo>
                  <a:lnTo>
                    <a:pt x="267" y="152"/>
                  </a:lnTo>
                  <a:lnTo>
                    <a:pt x="267" y="149"/>
                  </a:lnTo>
                  <a:lnTo>
                    <a:pt x="267" y="149"/>
                  </a:lnTo>
                  <a:lnTo>
                    <a:pt x="262" y="133"/>
                  </a:lnTo>
                  <a:lnTo>
                    <a:pt x="258" y="118"/>
                  </a:lnTo>
                  <a:lnTo>
                    <a:pt x="253" y="102"/>
                  </a:lnTo>
                  <a:lnTo>
                    <a:pt x="248" y="88"/>
                  </a:lnTo>
                  <a:lnTo>
                    <a:pt x="243" y="71"/>
                  </a:lnTo>
                  <a:lnTo>
                    <a:pt x="239" y="57"/>
                  </a:lnTo>
                  <a:lnTo>
                    <a:pt x="234" y="40"/>
                  </a:lnTo>
                  <a:lnTo>
                    <a:pt x="229" y="26"/>
                  </a:lnTo>
                  <a:lnTo>
                    <a:pt x="227" y="21"/>
                  </a:lnTo>
                  <a:lnTo>
                    <a:pt x="227" y="21"/>
                  </a:lnTo>
                  <a:lnTo>
                    <a:pt x="222" y="19"/>
                  </a:lnTo>
                  <a:lnTo>
                    <a:pt x="220" y="19"/>
                  </a:lnTo>
                  <a:lnTo>
                    <a:pt x="217" y="17"/>
                  </a:lnTo>
                  <a:lnTo>
                    <a:pt x="213" y="14"/>
                  </a:lnTo>
                  <a:lnTo>
                    <a:pt x="210" y="14"/>
                  </a:lnTo>
                  <a:lnTo>
                    <a:pt x="210" y="12"/>
                  </a:lnTo>
                  <a:lnTo>
                    <a:pt x="210" y="12"/>
                  </a:lnTo>
                  <a:lnTo>
                    <a:pt x="206" y="9"/>
                  </a:lnTo>
                  <a:lnTo>
                    <a:pt x="201" y="7"/>
                  </a:lnTo>
                  <a:lnTo>
                    <a:pt x="194" y="5"/>
                  </a:lnTo>
                  <a:lnTo>
                    <a:pt x="194" y="5"/>
                  </a:lnTo>
                  <a:lnTo>
                    <a:pt x="189" y="5"/>
                  </a:lnTo>
                  <a:lnTo>
                    <a:pt x="189" y="5"/>
                  </a:lnTo>
                  <a:lnTo>
                    <a:pt x="187" y="2"/>
                  </a:lnTo>
                  <a:lnTo>
                    <a:pt x="184" y="0"/>
                  </a:lnTo>
                  <a:lnTo>
                    <a:pt x="180" y="0"/>
                  </a:lnTo>
                  <a:lnTo>
                    <a:pt x="175" y="0"/>
                  </a:lnTo>
                  <a:lnTo>
                    <a:pt x="170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68" y="12"/>
                  </a:lnTo>
                  <a:lnTo>
                    <a:pt x="168" y="12"/>
                  </a:lnTo>
                  <a:lnTo>
                    <a:pt x="165" y="12"/>
                  </a:lnTo>
                  <a:lnTo>
                    <a:pt x="163" y="12"/>
                  </a:lnTo>
                  <a:lnTo>
                    <a:pt x="161" y="12"/>
                  </a:lnTo>
                  <a:lnTo>
                    <a:pt x="158" y="12"/>
                  </a:lnTo>
                  <a:lnTo>
                    <a:pt x="156" y="14"/>
                  </a:lnTo>
                  <a:lnTo>
                    <a:pt x="154" y="17"/>
                  </a:lnTo>
                  <a:lnTo>
                    <a:pt x="151" y="19"/>
                  </a:lnTo>
                  <a:lnTo>
                    <a:pt x="151" y="21"/>
                  </a:lnTo>
                  <a:lnTo>
                    <a:pt x="149" y="24"/>
                  </a:lnTo>
                  <a:lnTo>
                    <a:pt x="146" y="24"/>
                  </a:lnTo>
                  <a:lnTo>
                    <a:pt x="144" y="24"/>
                  </a:lnTo>
                  <a:lnTo>
                    <a:pt x="139" y="26"/>
                  </a:lnTo>
                  <a:lnTo>
                    <a:pt x="130" y="36"/>
                  </a:lnTo>
                  <a:lnTo>
                    <a:pt x="130" y="36"/>
                  </a:lnTo>
                  <a:lnTo>
                    <a:pt x="116" y="33"/>
                  </a:lnTo>
                  <a:lnTo>
                    <a:pt x="113" y="31"/>
                  </a:lnTo>
                  <a:lnTo>
                    <a:pt x="113" y="28"/>
                  </a:lnTo>
                  <a:lnTo>
                    <a:pt x="111" y="28"/>
                  </a:lnTo>
                  <a:lnTo>
                    <a:pt x="111" y="24"/>
                  </a:lnTo>
                  <a:lnTo>
                    <a:pt x="109" y="17"/>
                  </a:lnTo>
                  <a:lnTo>
                    <a:pt x="109" y="14"/>
                  </a:lnTo>
                  <a:lnTo>
                    <a:pt x="106" y="12"/>
                  </a:lnTo>
                  <a:lnTo>
                    <a:pt x="92" y="12"/>
                  </a:lnTo>
                  <a:lnTo>
                    <a:pt x="92" y="14"/>
                  </a:lnTo>
                  <a:lnTo>
                    <a:pt x="92" y="14"/>
                  </a:lnTo>
                  <a:lnTo>
                    <a:pt x="90" y="17"/>
                  </a:lnTo>
                  <a:lnTo>
                    <a:pt x="85" y="28"/>
                  </a:lnTo>
                  <a:lnTo>
                    <a:pt x="80" y="40"/>
                  </a:lnTo>
                  <a:lnTo>
                    <a:pt x="76" y="54"/>
                  </a:lnTo>
                  <a:lnTo>
                    <a:pt x="71" y="66"/>
                  </a:lnTo>
                  <a:lnTo>
                    <a:pt x="66" y="78"/>
                  </a:lnTo>
                  <a:lnTo>
                    <a:pt x="61" y="90"/>
                  </a:lnTo>
                  <a:lnTo>
                    <a:pt x="57" y="104"/>
                  </a:lnTo>
                  <a:lnTo>
                    <a:pt x="52" y="116"/>
                  </a:lnTo>
                  <a:lnTo>
                    <a:pt x="50" y="118"/>
                  </a:lnTo>
                  <a:lnTo>
                    <a:pt x="50" y="123"/>
                  </a:lnTo>
                  <a:lnTo>
                    <a:pt x="52" y="130"/>
                  </a:lnTo>
                  <a:lnTo>
                    <a:pt x="52" y="142"/>
                  </a:lnTo>
                  <a:lnTo>
                    <a:pt x="54" y="149"/>
                  </a:lnTo>
                  <a:lnTo>
                    <a:pt x="54" y="154"/>
                  </a:lnTo>
                  <a:lnTo>
                    <a:pt x="50" y="161"/>
                  </a:lnTo>
                  <a:lnTo>
                    <a:pt x="47" y="161"/>
                  </a:lnTo>
                  <a:lnTo>
                    <a:pt x="45" y="163"/>
                  </a:lnTo>
                  <a:lnTo>
                    <a:pt x="45" y="166"/>
                  </a:lnTo>
                  <a:lnTo>
                    <a:pt x="47" y="168"/>
                  </a:lnTo>
                  <a:lnTo>
                    <a:pt x="47" y="168"/>
                  </a:lnTo>
                  <a:lnTo>
                    <a:pt x="45" y="170"/>
                  </a:lnTo>
                  <a:lnTo>
                    <a:pt x="45" y="173"/>
                  </a:lnTo>
                  <a:lnTo>
                    <a:pt x="42" y="178"/>
                  </a:lnTo>
                  <a:lnTo>
                    <a:pt x="42" y="182"/>
                  </a:lnTo>
                  <a:lnTo>
                    <a:pt x="42" y="185"/>
                  </a:lnTo>
                  <a:lnTo>
                    <a:pt x="45" y="185"/>
                  </a:lnTo>
                  <a:lnTo>
                    <a:pt x="47" y="187"/>
                  </a:lnTo>
                  <a:lnTo>
                    <a:pt x="47" y="189"/>
                  </a:lnTo>
                  <a:lnTo>
                    <a:pt x="47" y="192"/>
                  </a:lnTo>
                  <a:lnTo>
                    <a:pt x="47" y="194"/>
                  </a:lnTo>
                  <a:lnTo>
                    <a:pt x="45" y="196"/>
                  </a:lnTo>
                  <a:lnTo>
                    <a:pt x="45" y="199"/>
                  </a:lnTo>
                  <a:lnTo>
                    <a:pt x="45" y="199"/>
                  </a:lnTo>
                  <a:lnTo>
                    <a:pt x="45" y="199"/>
                  </a:lnTo>
                  <a:lnTo>
                    <a:pt x="45" y="199"/>
                  </a:lnTo>
                  <a:lnTo>
                    <a:pt x="45" y="199"/>
                  </a:lnTo>
                  <a:lnTo>
                    <a:pt x="47" y="201"/>
                  </a:lnTo>
                  <a:lnTo>
                    <a:pt x="47" y="201"/>
                  </a:lnTo>
                  <a:lnTo>
                    <a:pt x="47" y="201"/>
                  </a:lnTo>
                  <a:lnTo>
                    <a:pt x="45" y="201"/>
                  </a:lnTo>
                  <a:lnTo>
                    <a:pt x="45" y="204"/>
                  </a:lnTo>
                  <a:lnTo>
                    <a:pt x="47" y="208"/>
                  </a:lnTo>
                  <a:lnTo>
                    <a:pt x="47" y="208"/>
                  </a:lnTo>
                  <a:lnTo>
                    <a:pt x="47" y="211"/>
                  </a:lnTo>
                  <a:lnTo>
                    <a:pt x="50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4" y="215"/>
                  </a:lnTo>
                  <a:lnTo>
                    <a:pt x="52" y="220"/>
                  </a:lnTo>
                  <a:lnTo>
                    <a:pt x="50" y="223"/>
                  </a:lnTo>
                  <a:lnTo>
                    <a:pt x="45" y="230"/>
                  </a:lnTo>
                  <a:lnTo>
                    <a:pt x="45" y="232"/>
                  </a:lnTo>
                  <a:lnTo>
                    <a:pt x="45" y="232"/>
                  </a:lnTo>
                  <a:lnTo>
                    <a:pt x="45" y="234"/>
                  </a:lnTo>
                  <a:lnTo>
                    <a:pt x="45" y="234"/>
                  </a:lnTo>
                  <a:lnTo>
                    <a:pt x="45" y="234"/>
                  </a:lnTo>
                  <a:lnTo>
                    <a:pt x="45" y="237"/>
                  </a:lnTo>
                  <a:lnTo>
                    <a:pt x="47" y="239"/>
                  </a:lnTo>
                  <a:lnTo>
                    <a:pt x="47" y="241"/>
                  </a:lnTo>
                  <a:lnTo>
                    <a:pt x="47" y="241"/>
                  </a:lnTo>
                  <a:lnTo>
                    <a:pt x="45" y="244"/>
                  </a:lnTo>
                  <a:lnTo>
                    <a:pt x="45" y="244"/>
                  </a:lnTo>
                  <a:lnTo>
                    <a:pt x="42" y="246"/>
                  </a:lnTo>
                  <a:lnTo>
                    <a:pt x="40" y="246"/>
                  </a:lnTo>
                  <a:lnTo>
                    <a:pt x="38" y="249"/>
                  </a:lnTo>
                  <a:lnTo>
                    <a:pt x="35" y="253"/>
                  </a:lnTo>
                  <a:lnTo>
                    <a:pt x="33" y="253"/>
                  </a:lnTo>
                  <a:lnTo>
                    <a:pt x="28" y="265"/>
                  </a:lnTo>
                  <a:lnTo>
                    <a:pt x="26" y="275"/>
                  </a:lnTo>
                  <a:lnTo>
                    <a:pt x="26" y="277"/>
                  </a:lnTo>
                  <a:lnTo>
                    <a:pt x="28" y="279"/>
                  </a:lnTo>
                  <a:lnTo>
                    <a:pt x="28" y="279"/>
                  </a:lnTo>
                  <a:lnTo>
                    <a:pt x="33" y="282"/>
                  </a:lnTo>
                  <a:lnTo>
                    <a:pt x="35" y="282"/>
                  </a:lnTo>
                  <a:lnTo>
                    <a:pt x="35" y="284"/>
                  </a:lnTo>
                  <a:lnTo>
                    <a:pt x="35" y="286"/>
                  </a:lnTo>
                  <a:lnTo>
                    <a:pt x="33" y="286"/>
                  </a:lnTo>
                  <a:lnTo>
                    <a:pt x="33" y="286"/>
                  </a:lnTo>
                  <a:lnTo>
                    <a:pt x="31" y="286"/>
                  </a:lnTo>
                  <a:lnTo>
                    <a:pt x="26" y="284"/>
                  </a:lnTo>
                  <a:lnTo>
                    <a:pt x="23" y="284"/>
                  </a:lnTo>
                  <a:lnTo>
                    <a:pt x="21" y="284"/>
                  </a:lnTo>
                  <a:lnTo>
                    <a:pt x="21" y="286"/>
                  </a:lnTo>
                  <a:lnTo>
                    <a:pt x="21" y="289"/>
                  </a:lnTo>
                  <a:lnTo>
                    <a:pt x="21" y="291"/>
                  </a:lnTo>
                  <a:lnTo>
                    <a:pt x="21" y="294"/>
                  </a:lnTo>
                  <a:lnTo>
                    <a:pt x="21" y="298"/>
                  </a:lnTo>
                  <a:lnTo>
                    <a:pt x="23" y="301"/>
                  </a:lnTo>
                  <a:lnTo>
                    <a:pt x="21" y="301"/>
                  </a:lnTo>
                  <a:lnTo>
                    <a:pt x="21" y="303"/>
                  </a:lnTo>
                  <a:lnTo>
                    <a:pt x="21" y="303"/>
                  </a:lnTo>
                  <a:lnTo>
                    <a:pt x="21" y="305"/>
                  </a:lnTo>
                  <a:lnTo>
                    <a:pt x="21" y="308"/>
                  </a:lnTo>
                  <a:lnTo>
                    <a:pt x="21" y="308"/>
                  </a:lnTo>
                  <a:lnTo>
                    <a:pt x="19" y="310"/>
                  </a:lnTo>
                  <a:lnTo>
                    <a:pt x="19" y="308"/>
                  </a:lnTo>
                  <a:lnTo>
                    <a:pt x="12" y="301"/>
                  </a:lnTo>
                  <a:lnTo>
                    <a:pt x="9" y="298"/>
                  </a:lnTo>
                  <a:lnTo>
                    <a:pt x="7" y="298"/>
                  </a:lnTo>
                  <a:lnTo>
                    <a:pt x="5" y="301"/>
                  </a:lnTo>
                  <a:lnTo>
                    <a:pt x="5" y="301"/>
                  </a:lnTo>
                  <a:lnTo>
                    <a:pt x="5" y="303"/>
                  </a:lnTo>
                  <a:lnTo>
                    <a:pt x="2" y="305"/>
                  </a:lnTo>
                  <a:lnTo>
                    <a:pt x="2" y="305"/>
                  </a:lnTo>
                  <a:lnTo>
                    <a:pt x="0" y="305"/>
                  </a:lnTo>
                  <a:lnTo>
                    <a:pt x="2" y="312"/>
                  </a:lnTo>
                  <a:lnTo>
                    <a:pt x="5" y="320"/>
                  </a:lnTo>
                  <a:lnTo>
                    <a:pt x="7" y="324"/>
                  </a:lnTo>
                  <a:lnTo>
                    <a:pt x="9" y="331"/>
                  </a:lnTo>
                  <a:lnTo>
                    <a:pt x="12" y="336"/>
                  </a:lnTo>
                  <a:lnTo>
                    <a:pt x="14" y="350"/>
                  </a:lnTo>
                  <a:lnTo>
                    <a:pt x="16" y="355"/>
                  </a:lnTo>
                  <a:lnTo>
                    <a:pt x="19" y="362"/>
                  </a:lnTo>
                  <a:lnTo>
                    <a:pt x="21" y="367"/>
                  </a:lnTo>
                  <a:lnTo>
                    <a:pt x="23" y="374"/>
                  </a:lnTo>
                  <a:lnTo>
                    <a:pt x="26" y="381"/>
                  </a:lnTo>
                  <a:lnTo>
                    <a:pt x="26" y="386"/>
                  </a:lnTo>
                  <a:lnTo>
                    <a:pt x="28" y="393"/>
                  </a:lnTo>
                  <a:lnTo>
                    <a:pt x="31" y="398"/>
                  </a:lnTo>
                  <a:lnTo>
                    <a:pt x="33" y="405"/>
                  </a:lnTo>
                  <a:lnTo>
                    <a:pt x="35" y="412"/>
                  </a:lnTo>
                  <a:lnTo>
                    <a:pt x="38" y="417"/>
                  </a:lnTo>
                  <a:lnTo>
                    <a:pt x="40" y="424"/>
                  </a:lnTo>
                  <a:lnTo>
                    <a:pt x="40" y="428"/>
                  </a:lnTo>
                  <a:lnTo>
                    <a:pt x="42" y="436"/>
                  </a:lnTo>
                  <a:lnTo>
                    <a:pt x="45" y="443"/>
                  </a:lnTo>
                  <a:lnTo>
                    <a:pt x="47" y="447"/>
                  </a:lnTo>
                  <a:lnTo>
                    <a:pt x="50" y="454"/>
                  </a:lnTo>
                  <a:lnTo>
                    <a:pt x="52" y="462"/>
                  </a:lnTo>
                  <a:lnTo>
                    <a:pt x="54" y="466"/>
                  </a:lnTo>
                  <a:lnTo>
                    <a:pt x="54" y="473"/>
                  </a:lnTo>
                  <a:lnTo>
                    <a:pt x="57" y="478"/>
                  </a:lnTo>
                  <a:lnTo>
                    <a:pt x="59" y="485"/>
                  </a:lnTo>
                  <a:lnTo>
                    <a:pt x="61" y="492"/>
                  </a:lnTo>
                  <a:lnTo>
                    <a:pt x="64" y="497"/>
                  </a:lnTo>
                  <a:lnTo>
                    <a:pt x="66" y="504"/>
                  </a:lnTo>
                  <a:lnTo>
                    <a:pt x="66" y="507"/>
                  </a:lnTo>
                  <a:lnTo>
                    <a:pt x="68" y="511"/>
                  </a:lnTo>
                  <a:lnTo>
                    <a:pt x="68" y="514"/>
                  </a:lnTo>
                  <a:lnTo>
                    <a:pt x="68" y="514"/>
                  </a:lnTo>
                  <a:lnTo>
                    <a:pt x="68" y="516"/>
                  </a:lnTo>
                  <a:lnTo>
                    <a:pt x="68" y="516"/>
                  </a:lnTo>
                  <a:lnTo>
                    <a:pt x="68" y="516"/>
                  </a:lnTo>
                  <a:lnTo>
                    <a:pt x="68" y="518"/>
                  </a:lnTo>
                  <a:lnTo>
                    <a:pt x="71" y="521"/>
                  </a:lnTo>
                  <a:lnTo>
                    <a:pt x="71" y="521"/>
                  </a:lnTo>
                  <a:lnTo>
                    <a:pt x="71" y="525"/>
                  </a:lnTo>
                  <a:lnTo>
                    <a:pt x="71" y="525"/>
                  </a:lnTo>
                  <a:lnTo>
                    <a:pt x="71" y="525"/>
                  </a:lnTo>
                  <a:lnTo>
                    <a:pt x="71" y="528"/>
                  </a:lnTo>
                  <a:lnTo>
                    <a:pt x="71" y="528"/>
                  </a:lnTo>
                  <a:lnTo>
                    <a:pt x="71" y="530"/>
                  </a:lnTo>
                  <a:lnTo>
                    <a:pt x="73" y="530"/>
                  </a:lnTo>
                  <a:lnTo>
                    <a:pt x="76" y="533"/>
                  </a:lnTo>
                  <a:lnTo>
                    <a:pt x="80" y="535"/>
                  </a:lnTo>
                  <a:lnTo>
                    <a:pt x="85" y="540"/>
                  </a:lnTo>
                  <a:lnTo>
                    <a:pt x="87" y="540"/>
                  </a:lnTo>
                  <a:lnTo>
                    <a:pt x="90" y="542"/>
                  </a:lnTo>
                  <a:lnTo>
                    <a:pt x="90" y="542"/>
                  </a:lnTo>
                  <a:lnTo>
                    <a:pt x="90" y="544"/>
                  </a:lnTo>
                  <a:lnTo>
                    <a:pt x="90" y="544"/>
                  </a:lnTo>
                  <a:lnTo>
                    <a:pt x="90" y="544"/>
                  </a:lnTo>
                  <a:lnTo>
                    <a:pt x="90" y="549"/>
                  </a:lnTo>
                  <a:lnTo>
                    <a:pt x="92" y="551"/>
                  </a:lnTo>
                  <a:lnTo>
                    <a:pt x="92" y="551"/>
                  </a:lnTo>
                  <a:lnTo>
                    <a:pt x="94" y="554"/>
                  </a:lnTo>
                  <a:lnTo>
                    <a:pt x="97" y="556"/>
                  </a:lnTo>
                  <a:lnTo>
                    <a:pt x="102" y="559"/>
                  </a:lnTo>
                  <a:lnTo>
                    <a:pt x="102" y="559"/>
                  </a:lnTo>
                  <a:lnTo>
                    <a:pt x="102" y="554"/>
                  </a:lnTo>
                  <a:lnTo>
                    <a:pt x="102" y="554"/>
                  </a:lnTo>
                  <a:lnTo>
                    <a:pt x="102" y="554"/>
                  </a:lnTo>
                  <a:lnTo>
                    <a:pt x="104" y="554"/>
                  </a:lnTo>
                  <a:lnTo>
                    <a:pt x="106" y="556"/>
                  </a:lnTo>
                  <a:lnTo>
                    <a:pt x="109" y="556"/>
                  </a:lnTo>
                  <a:lnTo>
                    <a:pt x="109" y="554"/>
                  </a:lnTo>
                  <a:lnTo>
                    <a:pt x="109" y="549"/>
                  </a:lnTo>
                  <a:lnTo>
                    <a:pt x="111" y="544"/>
                  </a:lnTo>
                  <a:lnTo>
                    <a:pt x="111" y="542"/>
                  </a:lnTo>
                  <a:lnTo>
                    <a:pt x="113" y="542"/>
                  </a:lnTo>
                  <a:lnTo>
                    <a:pt x="111" y="542"/>
                  </a:lnTo>
                  <a:lnTo>
                    <a:pt x="111" y="540"/>
                  </a:lnTo>
                  <a:lnTo>
                    <a:pt x="113" y="537"/>
                  </a:lnTo>
                  <a:lnTo>
                    <a:pt x="111" y="535"/>
                  </a:lnTo>
                  <a:lnTo>
                    <a:pt x="109" y="533"/>
                  </a:lnTo>
                  <a:lnTo>
                    <a:pt x="111" y="528"/>
                  </a:lnTo>
                  <a:lnTo>
                    <a:pt x="111" y="525"/>
                  </a:lnTo>
                  <a:lnTo>
                    <a:pt x="113" y="521"/>
                  </a:lnTo>
                  <a:lnTo>
                    <a:pt x="113" y="521"/>
                  </a:lnTo>
                  <a:lnTo>
                    <a:pt x="113" y="521"/>
                  </a:lnTo>
                  <a:lnTo>
                    <a:pt x="116" y="518"/>
                  </a:lnTo>
                  <a:lnTo>
                    <a:pt x="118" y="518"/>
                  </a:lnTo>
                  <a:lnTo>
                    <a:pt x="120" y="516"/>
                  </a:lnTo>
                  <a:lnTo>
                    <a:pt x="120" y="514"/>
                  </a:lnTo>
                  <a:lnTo>
                    <a:pt x="123" y="511"/>
                  </a:lnTo>
                  <a:lnTo>
                    <a:pt x="123" y="511"/>
                  </a:lnTo>
                  <a:lnTo>
                    <a:pt x="123" y="511"/>
                  </a:lnTo>
                  <a:lnTo>
                    <a:pt x="125" y="511"/>
                  </a:lnTo>
                  <a:lnTo>
                    <a:pt x="125" y="509"/>
                  </a:lnTo>
                  <a:lnTo>
                    <a:pt x="125" y="509"/>
                  </a:lnTo>
                  <a:lnTo>
                    <a:pt x="125" y="507"/>
                  </a:lnTo>
                  <a:lnTo>
                    <a:pt x="125" y="504"/>
                  </a:lnTo>
                  <a:lnTo>
                    <a:pt x="125" y="504"/>
                  </a:lnTo>
                  <a:lnTo>
                    <a:pt x="128" y="502"/>
                  </a:lnTo>
                  <a:lnTo>
                    <a:pt x="128" y="502"/>
                  </a:lnTo>
                  <a:lnTo>
                    <a:pt x="125" y="502"/>
                  </a:lnTo>
                  <a:lnTo>
                    <a:pt x="125" y="502"/>
                  </a:lnTo>
                  <a:lnTo>
                    <a:pt x="123" y="504"/>
                  </a:lnTo>
                  <a:lnTo>
                    <a:pt x="123" y="502"/>
                  </a:lnTo>
                  <a:lnTo>
                    <a:pt x="123" y="499"/>
                  </a:lnTo>
                  <a:lnTo>
                    <a:pt x="120" y="497"/>
                  </a:lnTo>
                  <a:lnTo>
                    <a:pt x="123" y="495"/>
                  </a:lnTo>
                  <a:lnTo>
                    <a:pt x="123" y="492"/>
                  </a:lnTo>
                  <a:lnTo>
                    <a:pt x="123" y="490"/>
                  </a:lnTo>
                  <a:lnTo>
                    <a:pt x="125" y="490"/>
                  </a:lnTo>
                  <a:lnTo>
                    <a:pt x="125" y="492"/>
                  </a:lnTo>
                  <a:lnTo>
                    <a:pt x="128" y="492"/>
                  </a:lnTo>
                  <a:lnTo>
                    <a:pt x="128" y="490"/>
                  </a:lnTo>
                  <a:lnTo>
                    <a:pt x="130" y="488"/>
                  </a:lnTo>
                  <a:lnTo>
                    <a:pt x="130" y="488"/>
                  </a:lnTo>
                  <a:lnTo>
                    <a:pt x="130" y="490"/>
                  </a:lnTo>
                  <a:lnTo>
                    <a:pt x="130" y="490"/>
                  </a:lnTo>
                  <a:lnTo>
                    <a:pt x="132" y="488"/>
                  </a:lnTo>
                  <a:lnTo>
                    <a:pt x="135" y="488"/>
                  </a:lnTo>
                  <a:lnTo>
                    <a:pt x="135" y="485"/>
                  </a:lnTo>
                  <a:lnTo>
                    <a:pt x="135" y="483"/>
                  </a:lnTo>
                  <a:lnTo>
                    <a:pt x="132" y="480"/>
                  </a:lnTo>
                  <a:lnTo>
                    <a:pt x="132" y="478"/>
                  </a:lnTo>
                  <a:lnTo>
                    <a:pt x="130" y="478"/>
                  </a:lnTo>
                  <a:lnTo>
                    <a:pt x="128" y="478"/>
                  </a:lnTo>
                  <a:lnTo>
                    <a:pt x="125" y="478"/>
                  </a:lnTo>
                  <a:lnTo>
                    <a:pt x="123" y="478"/>
                  </a:lnTo>
                  <a:lnTo>
                    <a:pt x="128" y="478"/>
                  </a:lnTo>
                  <a:lnTo>
                    <a:pt x="128" y="476"/>
                  </a:lnTo>
                  <a:lnTo>
                    <a:pt x="128" y="476"/>
                  </a:lnTo>
                  <a:lnTo>
                    <a:pt x="128" y="473"/>
                  </a:lnTo>
                  <a:lnTo>
                    <a:pt x="128" y="473"/>
                  </a:lnTo>
                  <a:lnTo>
                    <a:pt x="128" y="471"/>
                  </a:lnTo>
                  <a:lnTo>
                    <a:pt x="130" y="469"/>
                  </a:lnTo>
                  <a:lnTo>
                    <a:pt x="130" y="464"/>
                  </a:lnTo>
                  <a:lnTo>
                    <a:pt x="132" y="462"/>
                  </a:lnTo>
                  <a:lnTo>
                    <a:pt x="135" y="454"/>
                  </a:lnTo>
                  <a:lnTo>
                    <a:pt x="135" y="454"/>
                  </a:lnTo>
                  <a:lnTo>
                    <a:pt x="137" y="454"/>
                  </a:lnTo>
                  <a:lnTo>
                    <a:pt x="137" y="454"/>
                  </a:lnTo>
                  <a:lnTo>
                    <a:pt x="139" y="452"/>
                  </a:lnTo>
                  <a:lnTo>
                    <a:pt x="139" y="452"/>
                  </a:lnTo>
                  <a:lnTo>
                    <a:pt x="142" y="450"/>
                  </a:lnTo>
                  <a:lnTo>
                    <a:pt x="142" y="447"/>
                  </a:lnTo>
                  <a:lnTo>
                    <a:pt x="142" y="447"/>
                  </a:lnTo>
                  <a:lnTo>
                    <a:pt x="144" y="445"/>
                  </a:lnTo>
                  <a:lnTo>
                    <a:pt x="144" y="447"/>
                  </a:lnTo>
                  <a:lnTo>
                    <a:pt x="144" y="450"/>
                  </a:lnTo>
                  <a:lnTo>
                    <a:pt x="142" y="450"/>
                  </a:lnTo>
                  <a:lnTo>
                    <a:pt x="142" y="450"/>
                  </a:lnTo>
                  <a:lnTo>
                    <a:pt x="144" y="450"/>
                  </a:lnTo>
                  <a:lnTo>
                    <a:pt x="146" y="447"/>
                  </a:lnTo>
                  <a:lnTo>
                    <a:pt x="146" y="447"/>
                  </a:lnTo>
                  <a:lnTo>
                    <a:pt x="146" y="450"/>
                  </a:lnTo>
                  <a:lnTo>
                    <a:pt x="144" y="457"/>
                  </a:lnTo>
                  <a:lnTo>
                    <a:pt x="144" y="462"/>
                  </a:lnTo>
                  <a:lnTo>
                    <a:pt x="146" y="462"/>
                  </a:lnTo>
                  <a:lnTo>
                    <a:pt x="146" y="459"/>
                  </a:lnTo>
                  <a:lnTo>
                    <a:pt x="146" y="457"/>
                  </a:lnTo>
                  <a:lnTo>
                    <a:pt x="146" y="454"/>
                  </a:lnTo>
                  <a:lnTo>
                    <a:pt x="146" y="452"/>
                  </a:lnTo>
                  <a:lnTo>
                    <a:pt x="149" y="450"/>
                  </a:lnTo>
                  <a:lnTo>
                    <a:pt x="149" y="447"/>
                  </a:lnTo>
                  <a:lnTo>
                    <a:pt x="149" y="445"/>
                  </a:lnTo>
                  <a:lnTo>
                    <a:pt x="151" y="447"/>
                  </a:lnTo>
                  <a:lnTo>
                    <a:pt x="149" y="462"/>
                  </a:lnTo>
                  <a:lnTo>
                    <a:pt x="149" y="462"/>
                  </a:lnTo>
                  <a:lnTo>
                    <a:pt x="149" y="462"/>
                  </a:lnTo>
                  <a:lnTo>
                    <a:pt x="149" y="462"/>
                  </a:lnTo>
                  <a:lnTo>
                    <a:pt x="149" y="459"/>
                  </a:lnTo>
                  <a:lnTo>
                    <a:pt x="149" y="459"/>
                  </a:lnTo>
                  <a:lnTo>
                    <a:pt x="149" y="457"/>
                  </a:lnTo>
                  <a:lnTo>
                    <a:pt x="151" y="457"/>
                  </a:lnTo>
                  <a:lnTo>
                    <a:pt x="154" y="452"/>
                  </a:lnTo>
                  <a:lnTo>
                    <a:pt x="154" y="452"/>
                  </a:lnTo>
                  <a:lnTo>
                    <a:pt x="154" y="452"/>
                  </a:lnTo>
                  <a:lnTo>
                    <a:pt x="156" y="450"/>
                  </a:lnTo>
                  <a:lnTo>
                    <a:pt x="156" y="450"/>
                  </a:lnTo>
                  <a:lnTo>
                    <a:pt x="156" y="447"/>
                  </a:lnTo>
                  <a:lnTo>
                    <a:pt x="154" y="445"/>
                  </a:lnTo>
                  <a:lnTo>
                    <a:pt x="154" y="445"/>
                  </a:lnTo>
                  <a:lnTo>
                    <a:pt x="151" y="445"/>
                  </a:lnTo>
                  <a:lnTo>
                    <a:pt x="151" y="443"/>
                  </a:lnTo>
                  <a:lnTo>
                    <a:pt x="154" y="443"/>
                  </a:lnTo>
                  <a:lnTo>
                    <a:pt x="154" y="443"/>
                  </a:lnTo>
                  <a:lnTo>
                    <a:pt x="154" y="443"/>
                  </a:lnTo>
                  <a:lnTo>
                    <a:pt x="156" y="443"/>
                  </a:lnTo>
                  <a:lnTo>
                    <a:pt x="156" y="443"/>
                  </a:lnTo>
                  <a:lnTo>
                    <a:pt x="156" y="443"/>
                  </a:lnTo>
                  <a:lnTo>
                    <a:pt x="156" y="445"/>
                  </a:lnTo>
                  <a:lnTo>
                    <a:pt x="156" y="445"/>
                  </a:lnTo>
                  <a:lnTo>
                    <a:pt x="158" y="447"/>
                  </a:lnTo>
                  <a:lnTo>
                    <a:pt x="158" y="447"/>
                  </a:lnTo>
                  <a:lnTo>
                    <a:pt x="158" y="450"/>
                  </a:lnTo>
                  <a:lnTo>
                    <a:pt x="158" y="450"/>
                  </a:lnTo>
                  <a:lnTo>
                    <a:pt x="158" y="450"/>
                  </a:lnTo>
                  <a:lnTo>
                    <a:pt x="158" y="450"/>
                  </a:lnTo>
                  <a:lnTo>
                    <a:pt x="158" y="454"/>
                  </a:lnTo>
                  <a:lnTo>
                    <a:pt x="158" y="454"/>
                  </a:lnTo>
                  <a:lnTo>
                    <a:pt x="161" y="457"/>
                  </a:lnTo>
                  <a:lnTo>
                    <a:pt x="161" y="457"/>
                  </a:lnTo>
                  <a:lnTo>
                    <a:pt x="163" y="459"/>
                  </a:lnTo>
                  <a:lnTo>
                    <a:pt x="163" y="462"/>
                  </a:lnTo>
                  <a:lnTo>
                    <a:pt x="163" y="459"/>
                  </a:lnTo>
                  <a:lnTo>
                    <a:pt x="163" y="459"/>
                  </a:lnTo>
                  <a:lnTo>
                    <a:pt x="165" y="457"/>
                  </a:lnTo>
                  <a:lnTo>
                    <a:pt x="165" y="457"/>
                  </a:lnTo>
                  <a:lnTo>
                    <a:pt x="165" y="454"/>
                  </a:lnTo>
                  <a:lnTo>
                    <a:pt x="165" y="452"/>
                  </a:lnTo>
                  <a:lnTo>
                    <a:pt x="165" y="452"/>
                  </a:lnTo>
                  <a:lnTo>
                    <a:pt x="163" y="450"/>
                  </a:lnTo>
                  <a:lnTo>
                    <a:pt x="161" y="445"/>
                  </a:lnTo>
                  <a:lnTo>
                    <a:pt x="161" y="443"/>
                  </a:lnTo>
                  <a:lnTo>
                    <a:pt x="156" y="433"/>
                  </a:lnTo>
                  <a:lnTo>
                    <a:pt x="154" y="428"/>
                  </a:lnTo>
                  <a:lnTo>
                    <a:pt x="154" y="431"/>
                  </a:lnTo>
                  <a:lnTo>
                    <a:pt x="154" y="431"/>
                  </a:lnTo>
                  <a:lnTo>
                    <a:pt x="151" y="433"/>
                  </a:lnTo>
                  <a:lnTo>
                    <a:pt x="151" y="433"/>
                  </a:lnTo>
                  <a:lnTo>
                    <a:pt x="149" y="431"/>
                  </a:lnTo>
                  <a:lnTo>
                    <a:pt x="149" y="431"/>
                  </a:lnTo>
                  <a:lnTo>
                    <a:pt x="149" y="428"/>
                  </a:lnTo>
                  <a:lnTo>
                    <a:pt x="154" y="421"/>
                  </a:lnTo>
                  <a:lnTo>
                    <a:pt x="154" y="421"/>
                  </a:lnTo>
                  <a:lnTo>
                    <a:pt x="156" y="419"/>
                  </a:lnTo>
                  <a:lnTo>
                    <a:pt x="156" y="419"/>
                  </a:lnTo>
                  <a:lnTo>
                    <a:pt x="156" y="417"/>
                  </a:lnTo>
                  <a:lnTo>
                    <a:pt x="158" y="419"/>
                  </a:lnTo>
                  <a:lnTo>
                    <a:pt x="156" y="419"/>
                  </a:lnTo>
                  <a:lnTo>
                    <a:pt x="156" y="421"/>
                  </a:lnTo>
                  <a:lnTo>
                    <a:pt x="156" y="424"/>
                  </a:lnTo>
                  <a:lnTo>
                    <a:pt x="156" y="428"/>
                  </a:lnTo>
                  <a:lnTo>
                    <a:pt x="156" y="428"/>
                  </a:lnTo>
                  <a:lnTo>
                    <a:pt x="158" y="431"/>
                  </a:lnTo>
                  <a:lnTo>
                    <a:pt x="158" y="433"/>
                  </a:lnTo>
                  <a:lnTo>
                    <a:pt x="158" y="433"/>
                  </a:lnTo>
                  <a:lnTo>
                    <a:pt x="158" y="436"/>
                  </a:lnTo>
                  <a:lnTo>
                    <a:pt x="161" y="438"/>
                  </a:lnTo>
                  <a:lnTo>
                    <a:pt x="161" y="438"/>
                  </a:lnTo>
                  <a:lnTo>
                    <a:pt x="161" y="440"/>
                  </a:lnTo>
                  <a:lnTo>
                    <a:pt x="163" y="440"/>
                  </a:lnTo>
                  <a:lnTo>
                    <a:pt x="165" y="447"/>
                  </a:lnTo>
                  <a:lnTo>
                    <a:pt x="165" y="447"/>
                  </a:lnTo>
                  <a:lnTo>
                    <a:pt x="165" y="447"/>
                  </a:lnTo>
                  <a:lnTo>
                    <a:pt x="165" y="447"/>
                  </a:lnTo>
                  <a:lnTo>
                    <a:pt x="165" y="447"/>
                  </a:lnTo>
                  <a:lnTo>
                    <a:pt x="165" y="447"/>
                  </a:lnTo>
                  <a:lnTo>
                    <a:pt x="165" y="447"/>
                  </a:lnTo>
                  <a:lnTo>
                    <a:pt x="165" y="447"/>
                  </a:lnTo>
                  <a:lnTo>
                    <a:pt x="165" y="450"/>
                  </a:lnTo>
                  <a:lnTo>
                    <a:pt x="168" y="452"/>
                  </a:lnTo>
                  <a:lnTo>
                    <a:pt x="168" y="452"/>
                  </a:lnTo>
                  <a:lnTo>
                    <a:pt x="170" y="450"/>
                  </a:lnTo>
                  <a:lnTo>
                    <a:pt x="170" y="443"/>
                  </a:lnTo>
                  <a:lnTo>
                    <a:pt x="170" y="440"/>
                  </a:lnTo>
                  <a:lnTo>
                    <a:pt x="168" y="440"/>
                  </a:lnTo>
                  <a:lnTo>
                    <a:pt x="168" y="443"/>
                  </a:lnTo>
                  <a:lnTo>
                    <a:pt x="168" y="445"/>
                  </a:lnTo>
                  <a:lnTo>
                    <a:pt x="168" y="445"/>
                  </a:lnTo>
                  <a:lnTo>
                    <a:pt x="168" y="443"/>
                  </a:lnTo>
                  <a:lnTo>
                    <a:pt x="168" y="440"/>
                  </a:lnTo>
                  <a:lnTo>
                    <a:pt x="165" y="438"/>
                  </a:lnTo>
                  <a:lnTo>
                    <a:pt x="165" y="438"/>
                  </a:lnTo>
                  <a:lnTo>
                    <a:pt x="163" y="438"/>
                  </a:lnTo>
                  <a:lnTo>
                    <a:pt x="163" y="438"/>
                  </a:lnTo>
                  <a:lnTo>
                    <a:pt x="163" y="436"/>
                  </a:lnTo>
                  <a:lnTo>
                    <a:pt x="168" y="421"/>
                  </a:lnTo>
                  <a:lnTo>
                    <a:pt x="170" y="419"/>
                  </a:lnTo>
                  <a:lnTo>
                    <a:pt x="170" y="419"/>
                  </a:lnTo>
                  <a:lnTo>
                    <a:pt x="172" y="417"/>
                  </a:lnTo>
                  <a:lnTo>
                    <a:pt x="172" y="419"/>
                  </a:lnTo>
                  <a:lnTo>
                    <a:pt x="170" y="419"/>
                  </a:lnTo>
                  <a:lnTo>
                    <a:pt x="170" y="421"/>
                  </a:lnTo>
                  <a:lnTo>
                    <a:pt x="170" y="426"/>
                  </a:lnTo>
                  <a:lnTo>
                    <a:pt x="170" y="426"/>
                  </a:lnTo>
                  <a:lnTo>
                    <a:pt x="170" y="428"/>
                  </a:lnTo>
                  <a:lnTo>
                    <a:pt x="172" y="428"/>
                  </a:lnTo>
                  <a:lnTo>
                    <a:pt x="172" y="428"/>
                  </a:lnTo>
                  <a:lnTo>
                    <a:pt x="175" y="431"/>
                  </a:lnTo>
                  <a:lnTo>
                    <a:pt x="175" y="431"/>
                  </a:lnTo>
                  <a:lnTo>
                    <a:pt x="172" y="431"/>
                  </a:lnTo>
                  <a:lnTo>
                    <a:pt x="172" y="431"/>
                  </a:lnTo>
                  <a:lnTo>
                    <a:pt x="172" y="431"/>
                  </a:lnTo>
                  <a:lnTo>
                    <a:pt x="172" y="433"/>
                  </a:lnTo>
                  <a:lnTo>
                    <a:pt x="172" y="433"/>
                  </a:lnTo>
                  <a:lnTo>
                    <a:pt x="172" y="433"/>
                  </a:lnTo>
                  <a:lnTo>
                    <a:pt x="172" y="438"/>
                  </a:lnTo>
                  <a:lnTo>
                    <a:pt x="172" y="438"/>
                  </a:lnTo>
                  <a:lnTo>
                    <a:pt x="172" y="438"/>
                  </a:lnTo>
                  <a:lnTo>
                    <a:pt x="175" y="440"/>
                  </a:lnTo>
                  <a:lnTo>
                    <a:pt x="177" y="440"/>
                  </a:lnTo>
                  <a:lnTo>
                    <a:pt x="177" y="440"/>
                  </a:lnTo>
                  <a:lnTo>
                    <a:pt x="180" y="438"/>
                  </a:lnTo>
                  <a:lnTo>
                    <a:pt x="180" y="443"/>
                  </a:lnTo>
                  <a:lnTo>
                    <a:pt x="182" y="443"/>
                  </a:lnTo>
                  <a:lnTo>
                    <a:pt x="182" y="440"/>
                  </a:lnTo>
                  <a:lnTo>
                    <a:pt x="182" y="438"/>
                  </a:lnTo>
                  <a:lnTo>
                    <a:pt x="180" y="436"/>
                  </a:lnTo>
                  <a:lnTo>
                    <a:pt x="180" y="436"/>
                  </a:lnTo>
                  <a:lnTo>
                    <a:pt x="177" y="433"/>
                  </a:lnTo>
                  <a:lnTo>
                    <a:pt x="177" y="433"/>
                  </a:lnTo>
                  <a:lnTo>
                    <a:pt x="177" y="431"/>
                  </a:lnTo>
                  <a:lnTo>
                    <a:pt x="177" y="431"/>
                  </a:lnTo>
                  <a:lnTo>
                    <a:pt x="177" y="431"/>
                  </a:lnTo>
                  <a:lnTo>
                    <a:pt x="177" y="431"/>
                  </a:lnTo>
                  <a:lnTo>
                    <a:pt x="177" y="428"/>
                  </a:lnTo>
                  <a:lnTo>
                    <a:pt x="177" y="428"/>
                  </a:lnTo>
                  <a:lnTo>
                    <a:pt x="177" y="426"/>
                  </a:lnTo>
                  <a:lnTo>
                    <a:pt x="177" y="426"/>
                  </a:lnTo>
                  <a:lnTo>
                    <a:pt x="177" y="424"/>
                  </a:lnTo>
                  <a:lnTo>
                    <a:pt x="177" y="424"/>
                  </a:lnTo>
                  <a:lnTo>
                    <a:pt x="177" y="419"/>
                  </a:lnTo>
                  <a:lnTo>
                    <a:pt x="177" y="417"/>
                  </a:lnTo>
                  <a:lnTo>
                    <a:pt x="180" y="417"/>
                  </a:lnTo>
                  <a:lnTo>
                    <a:pt x="180" y="419"/>
                  </a:lnTo>
                  <a:lnTo>
                    <a:pt x="180" y="424"/>
                  </a:lnTo>
                  <a:lnTo>
                    <a:pt x="180" y="426"/>
                  </a:lnTo>
                  <a:lnTo>
                    <a:pt x="180" y="426"/>
                  </a:lnTo>
                  <a:lnTo>
                    <a:pt x="180" y="428"/>
                  </a:lnTo>
                  <a:lnTo>
                    <a:pt x="180" y="428"/>
                  </a:lnTo>
                  <a:lnTo>
                    <a:pt x="180" y="428"/>
                  </a:lnTo>
                  <a:lnTo>
                    <a:pt x="180" y="431"/>
                  </a:lnTo>
                  <a:lnTo>
                    <a:pt x="180" y="431"/>
                  </a:lnTo>
                  <a:lnTo>
                    <a:pt x="180" y="433"/>
                  </a:lnTo>
                  <a:lnTo>
                    <a:pt x="180" y="433"/>
                  </a:lnTo>
                  <a:lnTo>
                    <a:pt x="182" y="436"/>
                  </a:lnTo>
                  <a:lnTo>
                    <a:pt x="182" y="436"/>
                  </a:lnTo>
                  <a:lnTo>
                    <a:pt x="182" y="438"/>
                  </a:lnTo>
                  <a:lnTo>
                    <a:pt x="184" y="438"/>
                  </a:lnTo>
                  <a:lnTo>
                    <a:pt x="182" y="436"/>
                  </a:lnTo>
                  <a:lnTo>
                    <a:pt x="182" y="433"/>
                  </a:lnTo>
                  <a:lnTo>
                    <a:pt x="182" y="431"/>
                  </a:lnTo>
                  <a:lnTo>
                    <a:pt x="182" y="431"/>
                  </a:lnTo>
                  <a:lnTo>
                    <a:pt x="184" y="433"/>
                  </a:lnTo>
                  <a:lnTo>
                    <a:pt x="184" y="433"/>
                  </a:lnTo>
                  <a:lnTo>
                    <a:pt x="187" y="436"/>
                  </a:lnTo>
                  <a:lnTo>
                    <a:pt x="187" y="438"/>
                  </a:lnTo>
                  <a:lnTo>
                    <a:pt x="189" y="436"/>
                  </a:lnTo>
                  <a:lnTo>
                    <a:pt x="189" y="431"/>
                  </a:lnTo>
                  <a:lnTo>
                    <a:pt x="189" y="421"/>
                  </a:lnTo>
                  <a:lnTo>
                    <a:pt x="189" y="419"/>
                  </a:lnTo>
                  <a:lnTo>
                    <a:pt x="189" y="417"/>
                  </a:lnTo>
                  <a:lnTo>
                    <a:pt x="189" y="417"/>
                  </a:lnTo>
                  <a:lnTo>
                    <a:pt x="191" y="417"/>
                  </a:lnTo>
                  <a:lnTo>
                    <a:pt x="191" y="414"/>
                  </a:lnTo>
                  <a:lnTo>
                    <a:pt x="191" y="412"/>
                  </a:lnTo>
                  <a:lnTo>
                    <a:pt x="191" y="412"/>
                  </a:lnTo>
                  <a:lnTo>
                    <a:pt x="191" y="409"/>
                  </a:lnTo>
                  <a:lnTo>
                    <a:pt x="194" y="409"/>
                  </a:lnTo>
                  <a:lnTo>
                    <a:pt x="194" y="407"/>
                  </a:lnTo>
                  <a:lnTo>
                    <a:pt x="194" y="407"/>
                  </a:lnTo>
                  <a:lnTo>
                    <a:pt x="194" y="407"/>
                  </a:lnTo>
                  <a:lnTo>
                    <a:pt x="194" y="409"/>
                  </a:lnTo>
                  <a:lnTo>
                    <a:pt x="194" y="412"/>
                  </a:lnTo>
                  <a:lnTo>
                    <a:pt x="194" y="412"/>
                  </a:lnTo>
                  <a:lnTo>
                    <a:pt x="196" y="412"/>
                  </a:lnTo>
                  <a:lnTo>
                    <a:pt x="196" y="412"/>
                  </a:lnTo>
                  <a:lnTo>
                    <a:pt x="196" y="414"/>
                  </a:lnTo>
                  <a:lnTo>
                    <a:pt x="196" y="417"/>
                  </a:lnTo>
                  <a:lnTo>
                    <a:pt x="196" y="417"/>
                  </a:lnTo>
                  <a:lnTo>
                    <a:pt x="199" y="414"/>
                  </a:lnTo>
                  <a:lnTo>
                    <a:pt x="199" y="414"/>
                  </a:lnTo>
                  <a:lnTo>
                    <a:pt x="201" y="414"/>
                  </a:lnTo>
                  <a:lnTo>
                    <a:pt x="201" y="419"/>
                  </a:lnTo>
                  <a:lnTo>
                    <a:pt x="201" y="419"/>
                  </a:lnTo>
                  <a:lnTo>
                    <a:pt x="203" y="419"/>
                  </a:lnTo>
                  <a:lnTo>
                    <a:pt x="206" y="409"/>
                  </a:lnTo>
                  <a:lnTo>
                    <a:pt x="208" y="409"/>
                  </a:lnTo>
                  <a:lnTo>
                    <a:pt x="208" y="412"/>
                  </a:lnTo>
                  <a:lnTo>
                    <a:pt x="206" y="417"/>
                  </a:lnTo>
                  <a:lnTo>
                    <a:pt x="206" y="419"/>
                  </a:lnTo>
                  <a:lnTo>
                    <a:pt x="206" y="419"/>
                  </a:lnTo>
                  <a:lnTo>
                    <a:pt x="208" y="419"/>
                  </a:lnTo>
                  <a:lnTo>
                    <a:pt x="208" y="419"/>
                  </a:lnTo>
                  <a:lnTo>
                    <a:pt x="213" y="417"/>
                  </a:lnTo>
                  <a:lnTo>
                    <a:pt x="210" y="414"/>
                  </a:lnTo>
                  <a:lnTo>
                    <a:pt x="210" y="414"/>
                  </a:lnTo>
                  <a:lnTo>
                    <a:pt x="210" y="412"/>
                  </a:lnTo>
                  <a:lnTo>
                    <a:pt x="210" y="412"/>
                  </a:lnTo>
                  <a:lnTo>
                    <a:pt x="210" y="412"/>
                  </a:lnTo>
                  <a:lnTo>
                    <a:pt x="213" y="409"/>
                  </a:lnTo>
                  <a:lnTo>
                    <a:pt x="213" y="409"/>
                  </a:lnTo>
                  <a:lnTo>
                    <a:pt x="213" y="409"/>
                  </a:lnTo>
                  <a:lnTo>
                    <a:pt x="215" y="409"/>
                  </a:lnTo>
                  <a:lnTo>
                    <a:pt x="215" y="407"/>
                  </a:lnTo>
                  <a:lnTo>
                    <a:pt x="215" y="405"/>
                  </a:lnTo>
                  <a:lnTo>
                    <a:pt x="215" y="402"/>
                  </a:lnTo>
                  <a:lnTo>
                    <a:pt x="217" y="402"/>
                  </a:lnTo>
                  <a:lnTo>
                    <a:pt x="220" y="400"/>
                  </a:lnTo>
                  <a:lnTo>
                    <a:pt x="220" y="398"/>
                  </a:lnTo>
                  <a:lnTo>
                    <a:pt x="220" y="395"/>
                  </a:lnTo>
                  <a:lnTo>
                    <a:pt x="217" y="398"/>
                  </a:lnTo>
                  <a:lnTo>
                    <a:pt x="215" y="395"/>
                  </a:lnTo>
                  <a:lnTo>
                    <a:pt x="215" y="393"/>
                  </a:lnTo>
                  <a:lnTo>
                    <a:pt x="215" y="393"/>
                  </a:lnTo>
                  <a:lnTo>
                    <a:pt x="215" y="391"/>
                  </a:lnTo>
                  <a:lnTo>
                    <a:pt x="215" y="391"/>
                  </a:lnTo>
                  <a:lnTo>
                    <a:pt x="215" y="388"/>
                  </a:lnTo>
                  <a:lnTo>
                    <a:pt x="215" y="386"/>
                  </a:lnTo>
                  <a:lnTo>
                    <a:pt x="215" y="379"/>
                  </a:lnTo>
                  <a:lnTo>
                    <a:pt x="217" y="376"/>
                  </a:lnTo>
                  <a:lnTo>
                    <a:pt x="217" y="372"/>
                  </a:lnTo>
                  <a:lnTo>
                    <a:pt x="217" y="369"/>
                  </a:lnTo>
                  <a:lnTo>
                    <a:pt x="220" y="369"/>
                  </a:lnTo>
                  <a:lnTo>
                    <a:pt x="222" y="367"/>
                  </a:lnTo>
                  <a:lnTo>
                    <a:pt x="222" y="365"/>
                  </a:lnTo>
                  <a:lnTo>
                    <a:pt x="220" y="362"/>
                  </a:lnTo>
                  <a:lnTo>
                    <a:pt x="217" y="360"/>
                  </a:lnTo>
                  <a:lnTo>
                    <a:pt x="215" y="357"/>
                  </a:lnTo>
                  <a:lnTo>
                    <a:pt x="215" y="357"/>
                  </a:lnTo>
                  <a:lnTo>
                    <a:pt x="215" y="357"/>
                  </a:lnTo>
                  <a:lnTo>
                    <a:pt x="215" y="355"/>
                  </a:lnTo>
                  <a:lnTo>
                    <a:pt x="215" y="353"/>
                  </a:lnTo>
                  <a:lnTo>
                    <a:pt x="220" y="350"/>
                  </a:lnTo>
                  <a:lnTo>
                    <a:pt x="220" y="350"/>
                  </a:lnTo>
                  <a:lnTo>
                    <a:pt x="222" y="348"/>
                  </a:lnTo>
                  <a:lnTo>
                    <a:pt x="222" y="346"/>
                  </a:lnTo>
                  <a:lnTo>
                    <a:pt x="225" y="346"/>
                  </a:lnTo>
                  <a:lnTo>
                    <a:pt x="225" y="348"/>
                  </a:lnTo>
                  <a:lnTo>
                    <a:pt x="225" y="348"/>
                  </a:lnTo>
                  <a:lnTo>
                    <a:pt x="227" y="348"/>
                  </a:lnTo>
                  <a:lnTo>
                    <a:pt x="229" y="346"/>
                  </a:lnTo>
                  <a:lnTo>
                    <a:pt x="227" y="346"/>
                  </a:lnTo>
                  <a:lnTo>
                    <a:pt x="227" y="346"/>
                  </a:lnTo>
                  <a:lnTo>
                    <a:pt x="227" y="338"/>
                  </a:lnTo>
                  <a:lnTo>
                    <a:pt x="227" y="334"/>
                  </a:lnTo>
                  <a:lnTo>
                    <a:pt x="227" y="334"/>
                  </a:lnTo>
                  <a:lnTo>
                    <a:pt x="227" y="334"/>
                  </a:lnTo>
                  <a:lnTo>
                    <a:pt x="232" y="334"/>
                  </a:lnTo>
                  <a:lnTo>
                    <a:pt x="232" y="336"/>
                  </a:lnTo>
                  <a:lnTo>
                    <a:pt x="232" y="343"/>
                  </a:lnTo>
                  <a:lnTo>
                    <a:pt x="232" y="343"/>
                  </a:lnTo>
                  <a:lnTo>
                    <a:pt x="232" y="346"/>
                  </a:lnTo>
                  <a:lnTo>
                    <a:pt x="232" y="346"/>
                  </a:lnTo>
                  <a:lnTo>
                    <a:pt x="232" y="346"/>
                  </a:lnTo>
                  <a:lnTo>
                    <a:pt x="229" y="348"/>
                  </a:lnTo>
                  <a:lnTo>
                    <a:pt x="229" y="348"/>
                  </a:lnTo>
                  <a:lnTo>
                    <a:pt x="229" y="350"/>
                  </a:lnTo>
                  <a:lnTo>
                    <a:pt x="229" y="353"/>
                  </a:lnTo>
                  <a:lnTo>
                    <a:pt x="229" y="353"/>
                  </a:lnTo>
                  <a:lnTo>
                    <a:pt x="232" y="355"/>
                  </a:lnTo>
                  <a:lnTo>
                    <a:pt x="232" y="355"/>
                  </a:lnTo>
                  <a:lnTo>
                    <a:pt x="232" y="353"/>
                  </a:lnTo>
                  <a:lnTo>
                    <a:pt x="234" y="350"/>
                  </a:lnTo>
                  <a:lnTo>
                    <a:pt x="234" y="348"/>
                  </a:lnTo>
                  <a:lnTo>
                    <a:pt x="236" y="346"/>
                  </a:lnTo>
                  <a:lnTo>
                    <a:pt x="239" y="348"/>
                  </a:lnTo>
                  <a:lnTo>
                    <a:pt x="241" y="350"/>
                  </a:lnTo>
                  <a:lnTo>
                    <a:pt x="239" y="350"/>
                  </a:lnTo>
                  <a:lnTo>
                    <a:pt x="239" y="350"/>
                  </a:lnTo>
                  <a:lnTo>
                    <a:pt x="236" y="350"/>
                  </a:lnTo>
                  <a:lnTo>
                    <a:pt x="236" y="350"/>
                  </a:lnTo>
                  <a:lnTo>
                    <a:pt x="236" y="350"/>
                  </a:lnTo>
                  <a:lnTo>
                    <a:pt x="234" y="353"/>
                  </a:lnTo>
                  <a:lnTo>
                    <a:pt x="236" y="353"/>
                  </a:lnTo>
                  <a:lnTo>
                    <a:pt x="236" y="355"/>
                  </a:lnTo>
                  <a:lnTo>
                    <a:pt x="236" y="355"/>
                  </a:lnTo>
                  <a:lnTo>
                    <a:pt x="236" y="357"/>
                  </a:lnTo>
                  <a:lnTo>
                    <a:pt x="234" y="357"/>
                  </a:lnTo>
                  <a:lnTo>
                    <a:pt x="234" y="355"/>
                  </a:lnTo>
                  <a:lnTo>
                    <a:pt x="234" y="355"/>
                  </a:lnTo>
                  <a:lnTo>
                    <a:pt x="232" y="357"/>
                  </a:lnTo>
                  <a:lnTo>
                    <a:pt x="232" y="360"/>
                  </a:lnTo>
                  <a:lnTo>
                    <a:pt x="232" y="365"/>
                  </a:lnTo>
                  <a:lnTo>
                    <a:pt x="234" y="362"/>
                  </a:lnTo>
                  <a:lnTo>
                    <a:pt x="236" y="360"/>
                  </a:lnTo>
                  <a:lnTo>
                    <a:pt x="239" y="360"/>
                  </a:lnTo>
                  <a:lnTo>
                    <a:pt x="243" y="362"/>
                  </a:lnTo>
                  <a:lnTo>
                    <a:pt x="246" y="362"/>
                  </a:lnTo>
                  <a:lnTo>
                    <a:pt x="246" y="362"/>
                  </a:lnTo>
                  <a:lnTo>
                    <a:pt x="251" y="362"/>
                  </a:lnTo>
                  <a:lnTo>
                    <a:pt x="260" y="365"/>
                  </a:lnTo>
                  <a:lnTo>
                    <a:pt x="262" y="365"/>
                  </a:lnTo>
                  <a:lnTo>
                    <a:pt x="260" y="365"/>
                  </a:lnTo>
                  <a:lnTo>
                    <a:pt x="260" y="362"/>
                  </a:lnTo>
                  <a:lnTo>
                    <a:pt x="260" y="362"/>
                  </a:lnTo>
                  <a:lnTo>
                    <a:pt x="258" y="362"/>
                  </a:lnTo>
                  <a:lnTo>
                    <a:pt x="260" y="362"/>
                  </a:lnTo>
                  <a:lnTo>
                    <a:pt x="260" y="362"/>
                  </a:lnTo>
                  <a:lnTo>
                    <a:pt x="260" y="360"/>
                  </a:lnTo>
                  <a:lnTo>
                    <a:pt x="260" y="357"/>
                  </a:lnTo>
                  <a:lnTo>
                    <a:pt x="258" y="357"/>
                  </a:lnTo>
                  <a:lnTo>
                    <a:pt x="258" y="357"/>
                  </a:lnTo>
                  <a:lnTo>
                    <a:pt x="255" y="357"/>
                  </a:lnTo>
                  <a:lnTo>
                    <a:pt x="255" y="357"/>
                  </a:lnTo>
                  <a:lnTo>
                    <a:pt x="255" y="355"/>
                  </a:lnTo>
                  <a:lnTo>
                    <a:pt x="255" y="353"/>
                  </a:lnTo>
                  <a:lnTo>
                    <a:pt x="255" y="350"/>
                  </a:lnTo>
                  <a:lnTo>
                    <a:pt x="253" y="350"/>
                  </a:lnTo>
                  <a:lnTo>
                    <a:pt x="253" y="348"/>
                  </a:lnTo>
                  <a:lnTo>
                    <a:pt x="251" y="346"/>
                  </a:lnTo>
                  <a:lnTo>
                    <a:pt x="253" y="346"/>
                  </a:lnTo>
                  <a:lnTo>
                    <a:pt x="255" y="346"/>
                  </a:lnTo>
                  <a:lnTo>
                    <a:pt x="258" y="343"/>
                  </a:lnTo>
                  <a:lnTo>
                    <a:pt x="258" y="341"/>
                  </a:lnTo>
                  <a:lnTo>
                    <a:pt x="260" y="343"/>
                  </a:lnTo>
                  <a:lnTo>
                    <a:pt x="260" y="343"/>
                  </a:lnTo>
                  <a:lnTo>
                    <a:pt x="260" y="346"/>
                  </a:lnTo>
                  <a:lnTo>
                    <a:pt x="260" y="348"/>
                  </a:lnTo>
                  <a:lnTo>
                    <a:pt x="262" y="346"/>
                  </a:lnTo>
                  <a:lnTo>
                    <a:pt x="262" y="343"/>
                  </a:lnTo>
                  <a:lnTo>
                    <a:pt x="262" y="343"/>
                  </a:lnTo>
                  <a:lnTo>
                    <a:pt x="262" y="343"/>
                  </a:lnTo>
                  <a:lnTo>
                    <a:pt x="262" y="341"/>
                  </a:lnTo>
                  <a:lnTo>
                    <a:pt x="260" y="341"/>
                  </a:lnTo>
                  <a:lnTo>
                    <a:pt x="260" y="341"/>
                  </a:lnTo>
                  <a:lnTo>
                    <a:pt x="260" y="341"/>
                  </a:lnTo>
                  <a:lnTo>
                    <a:pt x="260" y="341"/>
                  </a:lnTo>
                  <a:lnTo>
                    <a:pt x="260" y="338"/>
                  </a:lnTo>
                  <a:lnTo>
                    <a:pt x="260" y="338"/>
                  </a:lnTo>
                  <a:lnTo>
                    <a:pt x="260" y="338"/>
                  </a:lnTo>
                  <a:lnTo>
                    <a:pt x="258" y="334"/>
                  </a:lnTo>
                  <a:lnTo>
                    <a:pt x="260" y="334"/>
                  </a:lnTo>
                  <a:lnTo>
                    <a:pt x="260" y="334"/>
                  </a:lnTo>
                  <a:lnTo>
                    <a:pt x="262" y="336"/>
                  </a:lnTo>
                  <a:lnTo>
                    <a:pt x="265" y="341"/>
                  </a:lnTo>
                  <a:lnTo>
                    <a:pt x="265" y="343"/>
                  </a:lnTo>
                  <a:lnTo>
                    <a:pt x="265" y="343"/>
                  </a:lnTo>
                  <a:lnTo>
                    <a:pt x="267" y="341"/>
                  </a:lnTo>
                  <a:lnTo>
                    <a:pt x="267" y="341"/>
                  </a:lnTo>
                  <a:lnTo>
                    <a:pt x="269" y="336"/>
                  </a:lnTo>
                  <a:lnTo>
                    <a:pt x="269" y="334"/>
                  </a:lnTo>
                  <a:lnTo>
                    <a:pt x="269" y="336"/>
                  </a:lnTo>
                  <a:lnTo>
                    <a:pt x="272" y="334"/>
                  </a:lnTo>
                  <a:lnTo>
                    <a:pt x="277" y="334"/>
                  </a:lnTo>
                  <a:lnTo>
                    <a:pt x="277" y="334"/>
                  </a:lnTo>
                  <a:lnTo>
                    <a:pt x="277" y="334"/>
                  </a:lnTo>
                  <a:lnTo>
                    <a:pt x="274" y="334"/>
                  </a:lnTo>
                  <a:lnTo>
                    <a:pt x="274" y="331"/>
                  </a:lnTo>
                  <a:lnTo>
                    <a:pt x="274" y="329"/>
                  </a:lnTo>
                  <a:lnTo>
                    <a:pt x="274" y="329"/>
                  </a:lnTo>
                  <a:lnTo>
                    <a:pt x="269" y="329"/>
                  </a:lnTo>
                  <a:lnTo>
                    <a:pt x="269" y="327"/>
                  </a:lnTo>
                  <a:lnTo>
                    <a:pt x="272" y="324"/>
                  </a:lnTo>
                  <a:lnTo>
                    <a:pt x="274" y="327"/>
                  </a:lnTo>
                  <a:lnTo>
                    <a:pt x="274" y="324"/>
                  </a:lnTo>
                  <a:lnTo>
                    <a:pt x="277" y="327"/>
                  </a:lnTo>
                  <a:lnTo>
                    <a:pt x="277" y="329"/>
                  </a:lnTo>
                  <a:lnTo>
                    <a:pt x="279" y="331"/>
                  </a:lnTo>
                  <a:lnTo>
                    <a:pt x="281" y="329"/>
                  </a:lnTo>
                  <a:lnTo>
                    <a:pt x="279" y="329"/>
                  </a:lnTo>
                  <a:lnTo>
                    <a:pt x="279" y="327"/>
                  </a:lnTo>
                  <a:lnTo>
                    <a:pt x="279" y="324"/>
                  </a:lnTo>
                  <a:lnTo>
                    <a:pt x="281" y="324"/>
                  </a:lnTo>
                  <a:lnTo>
                    <a:pt x="281" y="327"/>
                  </a:lnTo>
                  <a:lnTo>
                    <a:pt x="284" y="329"/>
                  </a:lnTo>
                  <a:lnTo>
                    <a:pt x="284" y="329"/>
                  </a:lnTo>
                  <a:lnTo>
                    <a:pt x="284" y="331"/>
                  </a:lnTo>
                  <a:lnTo>
                    <a:pt x="286" y="329"/>
                  </a:lnTo>
                  <a:lnTo>
                    <a:pt x="286" y="329"/>
                  </a:lnTo>
                  <a:lnTo>
                    <a:pt x="286" y="329"/>
                  </a:lnTo>
                  <a:lnTo>
                    <a:pt x="286" y="329"/>
                  </a:lnTo>
                  <a:lnTo>
                    <a:pt x="284" y="327"/>
                  </a:lnTo>
                  <a:lnTo>
                    <a:pt x="284" y="327"/>
                  </a:lnTo>
                  <a:lnTo>
                    <a:pt x="284" y="327"/>
                  </a:lnTo>
                  <a:lnTo>
                    <a:pt x="284" y="324"/>
                  </a:lnTo>
                  <a:lnTo>
                    <a:pt x="286" y="324"/>
                  </a:lnTo>
                  <a:lnTo>
                    <a:pt x="286" y="324"/>
                  </a:lnTo>
                  <a:lnTo>
                    <a:pt x="286" y="324"/>
                  </a:lnTo>
                  <a:lnTo>
                    <a:pt x="286" y="327"/>
                  </a:lnTo>
                  <a:lnTo>
                    <a:pt x="286" y="327"/>
                  </a:lnTo>
                  <a:lnTo>
                    <a:pt x="288" y="327"/>
                  </a:lnTo>
                  <a:lnTo>
                    <a:pt x="291" y="329"/>
                  </a:lnTo>
                  <a:lnTo>
                    <a:pt x="291" y="331"/>
                  </a:lnTo>
                  <a:lnTo>
                    <a:pt x="291" y="334"/>
                  </a:lnTo>
                  <a:lnTo>
                    <a:pt x="293" y="336"/>
                  </a:lnTo>
                  <a:lnTo>
                    <a:pt x="295" y="338"/>
                  </a:lnTo>
                  <a:lnTo>
                    <a:pt x="295" y="338"/>
                  </a:lnTo>
                  <a:lnTo>
                    <a:pt x="298" y="336"/>
                  </a:lnTo>
                  <a:lnTo>
                    <a:pt x="298" y="338"/>
                  </a:lnTo>
                  <a:lnTo>
                    <a:pt x="298" y="341"/>
                  </a:lnTo>
                  <a:lnTo>
                    <a:pt x="298" y="341"/>
                  </a:lnTo>
                  <a:lnTo>
                    <a:pt x="300" y="343"/>
                  </a:lnTo>
                  <a:lnTo>
                    <a:pt x="300" y="341"/>
                  </a:lnTo>
                  <a:lnTo>
                    <a:pt x="300" y="336"/>
                  </a:lnTo>
                  <a:lnTo>
                    <a:pt x="300" y="334"/>
                  </a:lnTo>
                  <a:lnTo>
                    <a:pt x="300" y="334"/>
                  </a:lnTo>
                  <a:lnTo>
                    <a:pt x="300" y="334"/>
                  </a:lnTo>
                  <a:lnTo>
                    <a:pt x="303" y="334"/>
                  </a:lnTo>
                  <a:lnTo>
                    <a:pt x="303" y="334"/>
                  </a:lnTo>
                  <a:lnTo>
                    <a:pt x="303" y="334"/>
                  </a:lnTo>
                  <a:lnTo>
                    <a:pt x="303" y="334"/>
                  </a:lnTo>
                  <a:lnTo>
                    <a:pt x="305" y="334"/>
                  </a:lnTo>
                  <a:lnTo>
                    <a:pt x="305" y="334"/>
                  </a:lnTo>
                  <a:lnTo>
                    <a:pt x="305" y="331"/>
                  </a:lnTo>
                  <a:lnTo>
                    <a:pt x="305" y="331"/>
                  </a:lnTo>
                  <a:lnTo>
                    <a:pt x="305" y="331"/>
                  </a:lnTo>
                  <a:lnTo>
                    <a:pt x="303" y="331"/>
                  </a:lnTo>
                  <a:lnTo>
                    <a:pt x="303" y="327"/>
                  </a:lnTo>
                  <a:lnTo>
                    <a:pt x="303" y="327"/>
                  </a:lnTo>
                  <a:lnTo>
                    <a:pt x="298" y="327"/>
                  </a:lnTo>
                  <a:lnTo>
                    <a:pt x="298" y="324"/>
                  </a:lnTo>
                  <a:lnTo>
                    <a:pt x="298" y="324"/>
                  </a:lnTo>
                  <a:lnTo>
                    <a:pt x="300" y="324"/>
                  </a:lnTo>
                  <a:lnTo>
                    <a:pt x="300" y="324"/>
                  </a:lnTo>
                  <a:lnTo>
                    <a:pt x="300" y="324"/>
                  </a:lnTo>
                  <a:lnTo>
                    <a:pt x="300" y="322"/>
                  </a:lnTo>
                  <a:lnTo>
                    <a:pt x="300" y="322"/>
                  </a:lnTo>
                  <a:lnTo>
                    <a:pt x="300" y="320"/>
                  </a:lnTo>
                  <a:lnTo>
                    <a:pt x="300" y="320"/>
                  </a:lnTo>
                  <a:lnTo>
                    <a:pt x="305" y="327"/>
                  </a:lnTo>
                  <a:lnTo>
                    <a:pt x="305" y="329"/>
                  </a:lnTo>
                  <a:lnTo>
                    <a:pt x="305" y="329"/>
                  </a:lnTo>
                  <a:lnTo>
                    <a:pt x="305" y="329"/>
                  </a:lnTo>
                  <a:lnTo>
                    <a:pt x="305" y="329"/>
                  </a:lnTo>
                  <a:lnTo>
                    <a:pt x="307" y="329"/>
                  </a:lnTo>
                  <a:lnTo>
                    <a:pt x="307" y="329"/>
                  </a:lnTo>
                  <a:lnTo>
                    <a:pt x="307" y="327"/>
                  </a:lnTo>
                  <a:lnTo>
                    <a:pt x="305" y="324"/>
                  </a:lnTo>
                  <a:lnTo>
                    <a:pt x="305" y="322"/>
                  </a:lnTo>
                  <a:lnTo>
                    <a:pt x="307" y="322"/>
                  </a:lnTo>
                  <a:lnTo>
                    <a:pt x="307" y="320"/>
                  </a:lnTo>
                  <a:lnTo>
                    <a:pt x="307" y="322"/>
                  </a:lnTo>
                  <a:lnTo>
                    <a:pt x="307" y="327"/>
                  </a:lnTo>
                  <a:lnTo>
                    <a:pt x="307" y="329"/>
                  </a:lnTo>
                  <a:lnTo>
                    <a:pt x="310" y="331"/>
                  </a:lnTo>
                  <a:lnTo>
                    <a:pt x="310" y="327"/>
                  </a:lnTo>
                  <a:lnTo>
                    <a:pt x="310" y="322"/>
                  </a:lnTo>
                  <a:lnTo>
                    <a:pt x="310" y="320"/>
                  </a:lnTo>
                  <a:lnTo>
                    <a:pt x="310" y="320"/>
                  </a:lnTo>
                  <a:lnTo>
                    <a:pt x="312" y="320"/>
                  </a:lnTo>
                  <a:lnTo>
                    <a:pt x="312" y="320"/>
                  </a:lnTo>
                  <a:lnTo>
                    <a:pt x="312" y="317"/>
                  </a:lnTo>
                  <a:lnTo>
                    <a:pt x="312" y="317"/>
                  </a:lnTo>
                  <a:lnTo>
                    <a:pt x="310" y="315"/>
                  </a:lnTo>
                  <a:lnTo>
                    <a:pt x="307" y="312"/>
                  </a:lnTo>
                  <a:lnTo>
                    <a:pt x="307" y="312"/>
                  </a:lnTo>
                  <a:lnTo>
                    <a:pt x="310" y="312"/>
                  </a:lnTo>
                  <a:lnTo>
                    <a:pt x="310" y="310"/>
                  </a:lnTo>
                  <a:lnTo>
                    <a:pt x="310" y="308"/>
                  </a:lnTo>
                  <a:lnTo>
                    <a:pt x="310" y="308"/>
                  </a:lnTo>
                  <a:lnTo>
                    <a:pt x="312" y="305"/>
                  </a:lnTo>
                  <a:lnTo>
                    <a:pt x="312" y="308"/>
                  </a:lnTo>
                  <a:lnTo>
                    <a:pt x="312" y="305"/>
                  </a:lnTo>
                  <a:lnTo>
                    <a:pt x="314" y="303"/>
                  </a:lnTo>
                  <a:lnTo>
                    <a:pt x="314" y="303"/>
                  </a:lnTo>
                  <a:lnTo>
                    <a:pt x="314" y="305"/>
                  </a:lnTo>
                  <a:lnTo>
                    <a:pt x="314" y="308"/>
                  </a:lnTo>
                  <a:lnTo>
                    <a:pt x="314" y="310"/>
                  </a:lnTo>
                  <a:lnTo>
                    <a:pt x="314" y="310"/>
                  </a:lnTo>
                  <a:lnTo>
                    <a:pt x="317" y="312"/>
                  </a:lnTo>
                  <a:lnTo>
                    <a:pt x="317" y="312"/>
                  </a:lnTo>
                  <a:lnTo>
                    <a:pt x="317" y="310"/>
                  </a:lnTo>
                  <a:lnTo>
                    <a:pt x="317" y="310"/>
                  </a:lnTo>
                  <a:lnTo>
                    <a:pt x="317" y="303"/>
                  </a:lnTo>
                  <a:lnTo>
                    <a:pt x="317" y="303"/>
                  </a:lnTo>
                  <a:lnTo>
                    <a:pt x="319" y="303"/>
                  </a:lnTo>
                  <a:lnTo>
                    <a:pt x="319" y="310"/>
                  </a:lnTo>
                  <a:lnTo>
                    <a:pt x="319" y="312"/>
                  </a:lnTo>
                  <a:lnTo>
                    <a:pt x="322" y="312"/>
                  </a:lnTo>
                  <a:lnTo>
                    <a:pt x="322" y="312"/>
                  </a:lnTo>
                  <a:lnTo>
                    <a:pt x="324" y="312"/>
                  </a:lnTo>
                  <a:lnTo>
                    <a:pt x="324" y="308"/>
                  </a:lnTo>
                  <a:lnTo>
                    <a:pt x="326" y="305"/>
                  </a:lnTo>
                  <a:lnTo>
                    <a:pt x="326" y="305"/>
                  </a:lnTo>
                  <a:lnTo>
                    <a:pt x="326" y="303"/>
                  </a:lnTo>
                  <a:lnTo>
                    <a:pt x="329" y="303"/>
                  </a:lnTo>
                  <a:lnTo>
                    <a:pt x="329" y="305"/>
                  </a:lnTo>
                  <a:lnTo>
                    <a:pt x="329" y="305"/>
                  </a:lnTo>
                  <a:lnTo>
                    <a:pt x="329" y="308"/>
                  </a:lnTo>
                  <a:lnTo>
                    <a:pt x="329" y="308"/>
                  </a:lnTo>
                  <a:lnTo>
                    <a:pt x="329" y="308"/>
                  </a:lnTo>
                  <a:lnTo>
                    <a:pt x="331" y="308"/>
                  </a:lnTo>
                  <a:lnTo>
                    <a:pt x="331" y="308"/>
                  </a:lnTo>
                  <a:lnTo>
                    <a:pt x="331" y="308"/>
                  </a:lnTo>
                  <a:lnTo>
                    <a:pt x="333" y="308"/>
                  </a:lnTo>
                  <a:lnTo>
                    <a:pt x="333" y="308"/>
                  </a:lnTo>
                  <a:lnTo>
                    <a:pt x="333" y="305"/>
                  </a:lnTo>
                  <a:lnTo>
                    <a:pt x="333" y="305"/>
                  </a:lnTo>
                  <a:lnTo>
                    <a:pt x="336" y="305"/>
                  </a:lnTo>
                  <a:lnTo>
                    <a:pt x="336" y="305"/>
                  </a:lnTo>
                  <a:lnTo>
                    <a:pt x="333" y="303"/>
                  </a:lnTo>
                  <a:lnTo>
                    <a:pt x="333" y="303"/>
                  </a:lnTo>
                  <a:lnTo>
                    <a:pt x="333" y="301"/>
                  </a:lnTo>
                  <a:lnTo>
                    <a:pt x="333" y="301"/>
                  </a:lnTo>
                  <a:lnTo>
                    <a:pt x="333" y="296"/>
                  </a:lnTo>
                  <a:lnTo>
                    <a:pt x="331" y="296"/>
                  </a:lnTo>
                  <a:lnTo>
                    <a:pt x="331" y="296"/>
                  </a:lnTo>
                  <a:lnTo>
                    <a:pt x="333" y="294"/>
                  </a:lnTo>
                  <a:lnTo>
                    <a:pt x="333" y="291"/>
                  </a:lnTo>
                  <a:lnTo>
                    <a:pt x="336" y="294"/>
                  </a:lnTo>
                  <a:lnTo>
                    <a:pt x="336" y="294"/>
                  </a:lnTo>
                  <a:lnTo>
                    <a:pt x="336" y="294"/>
                  </a:lnTo>
                  <a:lnTo>
                    <a:pt x="338" y="294"/>
                  </a:lnTo>
                  <a:lnTo>
                    <a:pt x="338" y="294"/>
                  </a:lnTo>
                  <a:lnTo>
                    <a:pt x="338" y="296"/>
                  </a:lnTo>
                  <a:lnTo>
                    <a:pt x="340" y="296"/>
                  </a:lnTo>
                  <a:lnTo>
                    <a:pt x="340" y="296"/>
                  </a:lnTo>
                  <a:lnTo>
                    <a:pt x="343" y="294"/>
                  </a:lnTo>
                  <a:lnTo>
                    <a:pt x="345" y="294"/>
                  </a:lnTo>
                  <a:lnTo>
                    <a:pt x="343" y="294"/>
                  </a:lnTo>
                  <a:lnTo>
                    <a:pt x="343" y="291"/>
                  </a:lnTo>
                  <a:lnTo>
                    <a:pt x="340" y="289"/>
                  </a:lnTo>
                  <a:lnTo>
                    <a:pt x="340" y="286"/>
                  </a:lnTo>
                  <a:lnTo>
                    <a:pt x="343" y="286"/>
                  </a:lnTo>
                  <a:lnTo>
                    <a:pt x="345" y="289"/>
                  </a:lnTo>
                  <a:lnTo>
                    <a:pt x="345" y="294"/>
                  </a:lnTo>
                  <a:lnTo>
                    <a:pt x="348" y="294"/>
                  </a:lnTo>
                  <a:lnTo>
                    <a:pt x="348" y="294"/>
                  </a:lnTo>
                  <a:lnTo>
                    <a:pt x="348" y="291"/>
                  </a:lnTo>
                  <a:lnTo>
                    <a:pt x="348" y="291"/>
                  </a:lnTo>
                  <a:lnTo>
                    <a:pt x="350" y="291"/>
                  </a:lnTo>
                  <a:lnTo>
                    <a:pt x="350" y="291"/>
                  </a:lnTo>
                  <a:lnTo>
                    <a:pt x="350" y="289"/>
                  </a:lnTo>
                  <a:lnTo>
                    <a:pt x="348" y="289"/>
                  </a:lnTo>
                  <a:lnTo>
                    <a:pt x="348" y="286"/>
                  </a:lnTo>
                  <a:lnTo>
                    <a:pt x="348" y="284"/>
                  </a:lnTo>
                  <a:lnTo>
                    <a:pt x="345" y="284"/>
                  </a:lnTo>
                  <a:lnTo>
                    <a:pt x="345" y="282"/>
                  </a:lnTo>
                  <a:lnTo>
                    <a:pt x="345" y="282"/>
                  </a:lnTo>
                  <a:lnTo>
                    <a:pt x="348" y="282"/>
                  </a:lnTo>
                  <a:lnTo>
                    <a:pt x="348" y="282"/>
                  </a:lnTo>
                  <a:lnTo>
                    <a:pt x="350" y="282"/>
                  </a:lnTo>
                  <a:lnTo>
                    <a:pt x="348" y="282"/>
                  </a:lnTo>
                  <a:lnTo>
                    <a:pt x="350" y="279"/>
                  </a:lnTo>
                  <a:lnTo>
                    <a:pt x="352" y="279"/>
                  </a:lnTo>
                  <a:lnTo>
                    <a:pt x="352" y="282"/>
                  </a:lnTo>
                  <a:lnTo>
                    <a:pt x="352" y="284"/>
                  </a:lnTo>
                  <a:lnTo>
                    <a:pt x="352" y="284"/>
                  </a:lnTo>
                  <a:lnTo>
                    <a:pt x="355" y="286"/>
                  </a:lnTo>
                  <a:lnTo>
                    <a:pt x="355" y="286"/>
                  </a:lnTo>
                  <a:lnTo>
                    <a:pt x="357" y="286"/>
                  </a:lnTo>
                  <a:lnTo>
                    <a:pt x="359" y="286"/>
                  </a:lnTo>
                  <a:lnTo>
                    <a:pt x="357" y="284"/>
                  </a:lnTo>
                  <a:lnTo>
                    <a:pt x="357" y="284"/>
                  </a:lnTo>
                  <a:lnTo>
                    <a:pt x="357" y="284"/>
                  </a:lnTo>
                  <a:lnTo>
                    <a:pt x="359" y="282"/>
                  </a:lnTo>
                  <a:lnTo>
                    <a:pt x="359" y="284"/>
                  </a:lnTo>
                  <a:lnTo>
                    <a:pt x="362" y="284"/>
                  </a:lnTo>
                  <a:lnTo>
                    <a:pt x="362" y="284"/>
                  </a:lnTo>
                  <a:lnTo>
                    <a:pt x="364" y="284"/>
                  </a:lnTo>
                  <a:lnTo>
                    <a:pt x="364" y="282"/>
                  </a:lnTo>
                  <a:lnTo>
                    <a:pt x="362" y="282"/>
                  </a:lnTo>
                  <a:lnTo>
                    <a:pt x="364" y="282"/>
                  </a:lnTo>
                  <a:lnTo>
                    <a:pt x="364" y="279"/>
                  </a:lnTo>
                  <a:lnTo>
                    <a:pt x="366" y="279"/>
                  </a:lnTo>
                  <a:lnTo>
                    <a:pt x="369" y="272"/>
                  </a:lnTo>
                  <a:lnTo>
                    <a:pt x="369" y="270"/>
                  </a:lnTo>
                  <a:lnTo>
                    <a:pt x="369" y="267"/>
                  </a:lnTo>
                  <a:lnTo>
                    <a:pt x="371" y="270"/>
                  </a:lnTo>
                  <a:lnTo>
                    <a:pt x="371" y="267"/>
                  </a:lnTo>
                  <a:lnTo>
                    <a:pt x="371" y="265"/>
                  </a:lnTo>
                  <a:lnTo>
                    <a:pt x="371" y="265"/>
                  </a:lnTo>
                  <a:lnTo>
                    <a:pt x="371" y="265"/>
                  </a:lnTo>
                  <a:lnTo>
                    <a:pt x="374" y="265"/>
                  </a:lnTo>
                  <a:lnTo>
                    <a:pt x="374" y="265"/>
                  </a:lnTo>
                  <a:lnTo>
                    <a:pt x="376" y="263"/>
                  </a:lnTo>
                  <a:lnTo>
                    <a:pt x="376" y="258"/>
                  </a:lnTo>
                  <a:lnTo>
                    <a:pt x="378" y="258"/>
                  </a:lnTo>
                  <a:lnTo>
                    <a:pt x="376" y="258"/>
                  </a:lnTo>
                  <a:close/>
                </a:path>
              </a:pathLst>
            </a:custGeom>
            <a:grpFill/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4ADDD35F-4D95-4429-B70D-3B5819F370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42575" y="2198271"/>
              <a:ext cx="544116" cy="258366"/>
            </a:xfrm>
            <a:custGeom>
              <a:avLst/>
              <a:gdLst>
                <a:gd name="T0" fmla="*/ 374 w 457"/>
                <a:gd name="T1" fmla="*/ 208 h 217"/>
                <a:gd name="T2" fmla="*/ 450 w 457"/>
                <a:gd name="T3" fmla="*/ 187 h 217"/>
                <a:gd name="T4" fmla="*/ 457 w 457"/>
                <a:gd name="T5" fmla="*/ 146 h 217"/>
                <a:gd name="T6" fmla="*/ 450 w 457"/>
                <a:gd name="T7" fmla="*/ 146 h 217"/>
                <a:gd name="T8" fmla="*/ 445 w 457"/>
                <a:gd name="T9" fmla="*/ 139 h 217"/>
                <a:gd name="T10" fmla="*/ 367 w 457"/>
                <a:gd name="T11" fmla="*/ 52 h 217"/>
                <a:gd name="T12" fmla="*/ 220 w 457"/>
                <a:gd name="T13" fmla="*/ 28 h 217"/>
                <a:gd name="T14" fmla="*/ 22 w 457"/>
                <a:gd name="T15" fmla="*/ 66 h 217"/>
                <a:gd name="T16" fmla="*/ 36 w 457"/>
                <a:gd name="T17" fmla="*/ 106 h 217"/>
                <a:gd name="T18" fmla="*/ 53 w 457"/>
                <a:gd name="T19" fmla="*/ 94 h 217"/>
                <a:gd name="T20" fmla="*/ 67 w 457"/>
                <a:gd name="T21" fmla="*/ 78 h 217"/>
                <a:gd name="T22" fmla="*/ 74 w 457"/>
                <a:gd name="T23" fmla="*/ 71 h 217"/>
                <a:gd name="T24" fmla="*/ 90 w 457"/>
                <a:gd name="T25" fmla="*/ 78 h 217"/>
                <a:gd name="T26" fmla="*/ 112 w 457"/>
                <a:gd name="T27" fmla="*/ 59 h 217"/>
                <a:gd name="T28" fmla="*/ 154 w 457"/>
                <a:gd name="T29" fmla="*/ 56 h 217"/>
                <a:gd name="T30" fmla="*/ 164 w 457"/>
                <a:gd name="T31" fmla="*/ 63 h 217"/>
                <a:gd name="T32" fmla="*/ 173 w 457"/>
                <a:gd name="T33" fmla="*/ 82 h 217"/>
                <a:gd name="T34" fmla="*/ 202 w 457"/>
                <a:gd name="T35" fmla="*/ 104 h 217"/>
                <a:gd name="T36" fmla="*/ 251 w 457"/>
                <a:gd name="T37" fmla="*/ 111 h 217"/>
                <a:gd name="T38" fmla="*/ 254 w 457"/>
                <a:gd name="T39" fmla="*/ 158 h 217"/>
                <a:gd name="T40" fmla="*/ 244 w 457"/>
                <a:gd name="T41" fmla="*/ 175 h 217"/>
                <a:gd name="T42" fmla="*/ 258 w 457"/>
                <a:gd name="T43" fmla="*/ 177 h 217"/>
                <a:gd name="T44" fmla="*/ 268 w 457"/>
                <a:gd name="T45" fmla="*/ 179 h 217"/>
                <a:gd name="T46" fmla="*/ 299 w 457"/>
                <a:gd name="T47" fmla="*/ 198 h 217"/>
                <a:gd name="T48" fmla="*/ 329 w 457"/>
                <a:gd name="T49" fmla="*/ 201 h 217"/>
                <a:gd name="T50" fmla="*/ 341 w 457"/>
                <a:gd name="T51" fmla="*/ 198 h 217"/>
                <a:gd name="T52" fmla="*/ 306 w 457"/>
                <a:gd name="T53" fmla="*/ 172 h 217"/>
                <a:gd name="T54" fmla="*/ 313 w 457"/>
                <a:gd name="T55" fmla="*/ 172 h 217"/>
                <a:gd name="T56" fmla="*/ 313 w 457"/>
                <a:gd name="T57" fmla="*/ 153 h 217"/>
                <a:gd name="T58" fmla="*/ 303 w 457"/>
                <a:gd name="T59" fmla="*/ 116 h 217"/>
                <a:gd name="T60" fmla="*/ 303 w 457"/>
                <a:gd name="T61" fmla="*/ 101 h 217"/>
                <a:gd name="T62" fmla="*/ 313 w 457"/>
                <a:gd name="T63" fmla="*/ 97 h 217"/>
                <a:gd name="T64" fmla="*/ 306 w 457"/>
                <a:gd name="T65" fmla="*/ 82 h 217"/>
                <a:gd name="T66" fmla="*/ 287 w 457"/>
                <a:gd name="T67" fmla="*/ 71 h 217"/>
                <a:gd name="T68" fmla="*/ 299 w 457"/>
                <a:gd name="T69" fmla="*/ 66 h 217"/>
                <a:gd name="T70" fmla="*/ 310 w 457"/>
                <a:gd name="T71" fmla="*/ 54 h 217"/>
                <a:gd name="T72" fmla="*/ 315 w 457"/>
                <a:gd name="T73" fmla="*/ 37 h 217"/>
                <a:gd name="T74" fmla="*/ 329 w 457"/>
                <a:gd name="T75" fmla="*/ 23 h 217"/>
                <a:gd name="T76" fmla="*/ 351 w 457"/>
                <a:gd name="T77" fmla="*/ 16 h 217"/>
                <a:gd name="T78" fmla="*/ 355 w 457"/>
                <a:gd name="T79" fmla="*/ 40 h 217"/>
                <a:gd name="T80" fmla="*/ 322 w 457"/>
                <a:gd name="T81" fmla="*/ 75 h 217"/>
                <a:gd name="T82" fmla="*/ 339 w 457"/>
                <a:gd name="T83" fmla="*/ 75 h 217"/>
                <a:gd name="T84" fmla="*/ 322 w 457"/>
                <a:gd name="T85" fmla="*/ 94 h 217"/>
                <a:gd name="T86" fmla="*/ 322 w 457"/>
                <a:gd name="T87" fmla="*/ 106 h 217"/>
                <a:gd name="T88" fmla="*/ 339 w 457"/>
                <a:gd name="T89" fmla="*/ 104 h 217"/>
                <a:gd name="T90" fmla="*/ 339 w 457"/>
                <a:gd name="T91" fmla="*/ 120 h 217"/>
                <a:gd name="T92" fmla="*/ 327 w 457"/>
                <a:gd name="T93" fmla="*/ 134 h 217"/>
                <a:gd name="T94" fmla="*/ 339 w 457"/>
                <a:gd name="T95" fmla="*/ 132 h 217"/>
                <a:gd name="T96" fmla="*/ 346 w 457"/>
                <a:gd name="T97" fmla="*/ 137 h 217"/>
                <a:gd name="T98" fmla="*/ 360 w 457"/>
                <a:gd name="T99" fmla="*/ 142 h 217"/>
                <a:gd name="T100" fmla="*/ 334 w 457"/>
                <a:gd name="T101" fmla="*/ 149 h 217"/>
                <a:gd name="T102" fmla="*/ 339 w 457"/>
                <a:gd name="T103" fmla="*/ 153 h 217"/>
                <a:gd name="T104" fmla="*/ 346 w 457"/>
                <a:gd name="T105" fmla="*/ 175 h 217"/>
                <a:gd name="T106" fmla="*/ 367 w 457"/>
                <a:gd name="T107" fmla="*/ 175 h 217"/>
                <a:gd name="T108" fmla="*/ 374 w 457"/>
                <a:gd name="T109" fmla="*/ 172 h 217"/>
                <a:gd name="T110" fmla="*/ 388 w 457"/>
                <a:gd name="T111" fmla="*/ 179 h 217"/>
                <a:gd name="T112" fmla="*/ 395 w 457"/>
                <a:gd name="T113" fmla="*/ 189 h 217"/>
                <a:gd name="T114" fmla="*/ 395 w 457"/>
                <a:gd name="T115" fmla="*/ 194 h 217"/>
                <a:gd name="T116" fmla="*/ 391 w 457"/>
                <a:gd name="T117" fmla="*/ 210 h 217"/>
                <a:gd name="T118" fmla="*/ 412 w 457"/>
                <a:gd name="T119" fmla="*/ 208 h 217"/>
                <a:gd name="T120" fmla="*/ 443 w 457"/>
                <a:gd name="T121" fmla="*/ 182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7" h="217">
                  <a:moveTo>
                    <a:pt x="374" y="208"/>
                  </a:moveTo>
                  <a:lnTo>
                    <a:pt x="374" y="205"/>
                  </a:lnTo>
                  <a:lnTo>
                    <a:pt x="372" y="205"/>
                  </a:lnTo>
                  <a:lnTo>
                    <a:pt x="372" y="205"/>
                  </a:lnTo>
                  <a:lnTo>
                    <a:pt x="372" y="208"/>
                  </a:lnTo>
                  <a:lnTo>
                    <a:pt x="372" y="210"/>
                  </a:lnTo>
                  <a:lnTo>
                    <a:pt x="377" y="210"/>
                  </a:lnTo>
                  <a:lnTo>
                    <a:pt x="377" y="210"/>
                  </a:lnTo>
                  <a:lnTo>
                    <a:pt x="377" y="213"/>
                  </a:lnTo>
                  <a:lnTo>
                    <a:pt x="372" y="213"/>
                  </a:lnTo>
                  <a:lnTo>
                    <a:pt x="372" y="213"/>
                  </a:lnTo>
                  <a:lnTo>
                    <a:pt x="374" y="215"/>
                  </a:lnTo>
                  <a:lnTo>
                    <a:pt x="377" y="215"/>
                  </a:lnTo>
                  <a:lnTo>
                    <a:pt x="377" y="215"/>
                  </a:lnTo>
                  <a:lnTo>
                    <a:pt x="377" y="213"/>
                  </a:lnTo>
                  <a:lnTo>
                    <a:pt x="379" y="210"/>
                  </a:lnTo>
                  <a:lnTo>
                    <a:pt x="377" y="208"/>
                  </a:lnTo>
                  <a:lnTo>
                    <a:pt x="374" y="208"/>
                  </a:lnTo>
                  <a:close/>
                  <a:moveTo>
                    <a:pt x="369" y="189"/>
                  </a:moveTo>
                  <a:lnTo>
                    <a:pt x="369" y="187"/>
                  </a:lnTo>
                  <a:lnTo>
                    <a:pt x="367" y="187"/>
                  </a:lnTo>
                  <a:lnTo>
                    <a:pt x="365" y="187"/>
                  </a:lnTo>
                  <a:lnTo>
                    <a:pt x="365" y="189"/>
                  </a:lnTo>
                  <a:lnTo>
                    <a:pt x="365" y="191"/>
                  </a:lnTo>
                  <a:lnTo>
                    <a:pt x="367" y="191"/>
                  </a:lnTo>
                  <a:lnTo>
                    <a:pt x="369" y="191"/>
                  </a:lnTo>
                  <a:lnTo>
                    <a:pt x="372" y="191"/>
                  </a:lnTo>
                  <a:lnTo>
                    <a:pt x="372" y="189"/>
                  </a:lnTo>
                  <a:lnTo>
                    <a:pt x="369" y="189"/>
                  </a:lnTo>
                  <a:close/>
                  <a:moveTo>
                    <a:pt x="455" y="158"/>
                  </a:moveTo>
                  <a:lnTo>
                    <a:pt x="452" y="168"/>
                  </a:lnTo>
                  <a:lnTo>
                    <a:pt x="452" y="172"/>
                  </a:lnTo>
                  <a:lnTo>
                    <a:pt x="452" y="177"/>
                  </a:lnTo>
                  <a:lnTo>
                    <a:pt x="452" y="179"/>
                  </a:lnTo>
                  <a:lnTo>
                    <a:pt x="452" y="182"/>
                  </a:lnTo>
                  <a:lnTo>
                    <a:pt x="450" y="187"/>
                  </a:lnTo>
                  <a:lnTo>
                    <a:pt x="448" y="191"/>
                  </a:lnTo>
                  <a:lnTo>
                    <a:pt x="450" y="191"/>
                  </a:lnTo>
                  <a:lnTo>
                    <a:pt x="450" y="189"/>
                  </a:lnTo>
                  <a:lnTo>
                    <a:pt x="450" y="189"/>
                  </a:lnTo>
                  <a:lnTo>
                    <a:pt x="452" y="184"/>
                  </a:lnTo>
                  <a:lnTo>
                    <a:pt x="455" y="172"/>
                  </a:lnTo>
                  <a:lnTo>
                    <a:pt x="455" y="165"/>
                  </a:lnTo>
                  <a:lnTo>
                    <a:pt x="457" y="158"/>
                  </a:lnTo>
                  <a:lnTo>
                    <a:pt x="457" y="156"/>
                  </a:lnTo>
                  <a:lnTo>
                    <a:pt x="455" y="156"/>
                  </a:lnTo>
                  <a:lnTo>
                    <a:pt x="455" y="158"/>
                  </a:lnTo>
                  <a:close/>
                  <a:moveTo>
                    <a:pt x="457" y="139"/>
                  </a:moveTo>
                  <a:lnTo>
                    <a:pt x="457" y="137"/>
                  </a:lnTo>
                  <a:lnTo>
                    <a:pt x="457" y="137"/>
                  </a:lnTo>
                  <a:lnTo>
                    <a:pt x="455" y="137"/>
                  </a:lnTo>
                  <a:lnTo>
                    <a:pt x="455" y="137"/>
                  </a:lnTo>
                  <a:lnTo>
                    <a:pt x="457" y="139"/>
                  </a:lnTo>
                  <a:lnTo>
                    <a:pt x="457" y="146"/>
                  </a:lnTo>
                  <a:lnTo>
                    <a:pt x="457" y="151"/>
                  </a:lnTo>
                  <a:lnTo>
                    <a:pt x="457" y="149"/>
                  </a:lnTo>
                  <a:lnTo>
                    <a:pt x="457" y="144"/>
                  </a:lnTo>
                  <a:lnTo>
                    <a:pt x="457" y="139"/>
                  </a:lnTo>
                  <a:close/>
                  <a:moveTo>
                    <a:pt x="452" y="163"/>
                  </a:moveTo>
                  <a:lnTo>
                    <a:pt x="452" y="158"/>
                  </a:lnTo>
                  <a:lnTo>
                    <a:pt x="455" y="156"/>
                  </a:lnTo>
                  <a:lnTo>
                    <a:pt x="455" y="153"/>
                  </a:lnTo>
                  <a:lnTo>
                    <a:pt x="455" y="151"/>
                  </a:lnTo>
                  <a:lnTo>
                    <a:pt x="455" y="149"/>
                  </a:lnTo>
                  <a:lnTo>
                    <a:pt x="455" y="149"/>
                  </a:lnTo>
                  <a:lnTo>
                    <a:pt x="452" y="149"/>
                  </a:lnTo>
                  <a:lnTo>
                    <a:pt x="452" y="149"/>
                  </a:lnTo>
                  <a:lnTo>
                    <a:pt x="450" y="149"/>
                  </a:lnTo>
                  <a:lnTo>
                    <a:pt x="450" y="149"/>
                  </a:lnTo>
                  <a:lnTo>
                    <a:pt x="450" y="149"/>
                  </a:lnTo>
                  <a:lnTo>
                    <a:pt x="452" y="146"/>
                  </a:lnTo>
                  <a:lnTo>
                    <a:pt x="450" y="146"/>
                  </a:lnTo>
                  <a:lnTo>
                    <a:pt x="450" y="146"/>
                  </a:lnTo>
                  <a:lnTo>
                    <a:pt x="450" y="146"/>
                  </a:lnTo>
                  <a:lnTo>
                    <a:pt x="450" y="144"/>
                  </a:lnTo>
                  <a:lnTo>
                    <a:pt x="450" y="144"/>
                  </a:lnTo>
                  <a:lnTo>
                    <a:pt x="445" y="144"/>
                  </a:lnTo>
                  <a:lnTo>
                    <a:pt x="445" y="142"/>
                  </a:lnTo>
                  <a:lnTo>
                    <a:pt x="448" y="142"/>
                  </a:lnTo>
                  <a:lnTo>
                    <a:pt x="450" y="142"/>
                  </a:lnTo>
                  <a:lnTo>
                    <a:pt x="452" y="142"/>
                  </a:lnTo>
                  <a:lnTo>
                    <a:pt x="452" y="142"/>
                  </a:lnTo>
                  <a:lnTo>
                    <a:pt x="452" y="142"/>
                  </a:lnTo>
                  <a:lnTo>
                    <a:pt x="450" y="139"/>
                  </a:lnTo>
                  <a:lnTo>
                    <a:pt x="452" y="139"/>
                  </a:lnTo>
                  <a:lnTo>
                    <a:pt x="452" y="139"/>
                  </a:lnTo>
                  <a:lnTo>
                    <a:pt x="452" y="137"/>
                  </a:lnTo>
                  <a:lnTo>
                    <a:pt x="452" y="137"/>
                  </a:lnTo>
                  <a:lnTo>
                    <a:pt x="450" y="137"/>
                  </a:lnTo>
                  <a:lnTo>
                    <a:pt x="445" y="139"/>
                  </a:lnTo>
                  <a:lnTo>
                    <a:pt x="438" y="139"/>
                  </a:lnTo>
                  <a:lnTo>
                    <a:pt x="431" y="142"/>
                  </a:lnTo>
                  <a:lnTo>
                    <a:pt x="424" y="144"/>
                  </a:lnTo>
                  <a:lnTo>
                    <a:pt x="417" y="144"/>
                  </a:lnTo>
                  <a:lnTo>
                    <a:pt x="407" y="146"/>
                  </a:lnTo>
                  <a:lnTo>
                    <a:pt x="400" y="149"/>
                  </a:lnTo>
                  <a:lnTo>
                    <a:pt x="393" y="151"/>
                  </a:lnTo>
                  <a:lnTo>
                    <a:pt x="391" y="144"/>
                  </a:lnTo>
                  <a:lnTo>
                    <a:pt x="391" y="139"/>
                  </a:lnTo>
                  <a:lnTo>
                    <a:pt x="388" y="130"/>
                  </a:lnTo>
                  <a:lnTo>
                    <a:pt x="386" y="120"/>
                  </a:lnTo>
                  <a:lnTo>
                    <a:pt x="384" y="113"/>
                  </a:lnTo>
                  <a:lnTo>
                    <a:pt x="381" y="104"/>
                  </a:lnTo>
                  <a:lnTo>
                    <a:pt x="379" y="94"/>
                  </a:lnTo>
                  <a:lnTo>
                    <a:pt x="377" y="87"/>
                  </a:lnTo>
                  <a:lnTo>
                    <a:pt x="372" y="68"/>
                  </a:lnTo>
                  <a:lnTo>
                    <a:pt x="369" y="61"/>
                  </a:lnTo>
                  <a:lnTo>
                    <a:pt x="367" y="52"/>
                  </a:lnTo>
                  <a:lnTo>
                    <a:pt x="365" y="42"/>
                  </a:lnTo>
                  <a:lnTo>
                    <a:pt x="360" y="33"/>
                  </a:lnTo>
                  <a:lnTo>
                    <a:pt x="358" y="26"/>
                  </a:lnTo>
                  <a:lnTo>
                    <a:pt x="355" y="16"/>
                  </a:lnTo>
                  <a:lnTo>
                    <a:pt x="353" y="7"/>
                  </a:lnTo>
                  <a:lnTo>
                    <a:pt x="351" y="0"/>
                  </a:lnTo>
                  <a:lnTo>
                    <a:pt x="341" y="2"/>
                  </a:lnTo>
                  <a:lnTo>
                    <a:pt x="329" y="4"/>
                  </a:lnTo>
                  <a:lnTo>
                    <a:pt x="320" y="7"/>
                  </a:lnTo>
                  <a:lnTo>
                    <a:pt x="308" y="9"/>
                  </a:lnTo>
                  <a:lnTo>
                    <a:pt x="296" y="11"/>
                  </a:lnTo>
                  <a:lnTo>
                    <a:pt x="287" y="14"/>
                  </a:lnTo>
                  <a:lnTo>
                    <a:pt x="275" y="16"/>
                  </a:lnTo>
                  <a:lnTo>
                    <a:pt x="263" y="19"/>
                  </a:lnTo>
                  <a:lnTo>
                    <a:pt x="254" y="21"/>
                  </a:lnTo>
                  <a:lnTo>
                    <a:pt x="242" y="23"/>
                  </a:lnTo>
                  <a:lnTo>
                    <a:pt x="232" y="26"/>
                  </a:lnTo>
                  <a:lnTo>
                    <a:pt x="220" y="28"/>
                  </a:lnTo>
                  <a:lnTo>
                    <a:pt x="209" y="30"/>
                  </a:lnTo>
                  <a:lnTo>
                    <a:pt x="199" y="33"/>
                  </a:lnTo>
                  <a:lnTo>
                    <a:pt x="187" y="35"/>
                  </a:lnTo>
                  <a:lnTo>
                    <a:pt x="176" y="37"/>
                  </a:lnTo>
                  <a:lnTo>
                    <a:pt x="166" y="37"/>
                  </a:lnTo>
                  <a:lnTo>
                    <a:pt x="154" y="40"/>
                  </a:lnTo>
                  <a:lnTo>
                    <a:pt x="142" y="42"/>
                  </a:lnTo>
                  <a:lnTo>
                    <a:pt x="133" y="45"/>
                  </a:lnTo>
                  <a:lnTo>
                    <a:pt x="121" y="47"/>
                  </a:lnTo>
                  <a:lnTo>
                    <a:pt x="109" y="49"/>
                  </a:lnTo>
                  <a:lnTo>
                    <a:pt x="100" y="52"/>
                  </a:lnTo>
                  <a:lnTo>
                    <a:pt x="88" y="54"/>
                  </a:lnTo>
                  <a:lnTo>
                    <a:pt x="79" y="56"/>
                  </a:lnTo>
                  <a:lnTo>
                    <a:pt x="67" y="59"/>
                  </a:lnTo>
                  <a:lnTo>
                    <a:pt x="55" y="61"/>
                  </a:lnTo>
                  <a:lnTo>
                    <a:pt x="45" y="63"/>
                  </a:lnTo>
                  <a:lnTo>
                    <a:pt x="34" y="63"/>
                  </a:lnTo>
                  <a:lnTo>
                    <a:pt x="22" y="66"/>
                  </a:lnTo>
                  <a:lnTo>
                    <a:pt x="12" y="68"/>
                  </a:lnTo>
                  <a:lnTo>
                    <a:pt x="0" y="71"/>
                  </a:lnTo>
                  <a:lnTo>
                    <a:pt x="10" y="132"/>
                  </a:lnTo>
                  <a:lnTo>
                    <a:pt x="12" y="134"/>
                  </a:lnTo>
                  <a:lnTo>
                    <a:pt x="12" y="134"/>
                  </a:lnTo>
                  <a:lnTo>
                    <a:pt x="12" y="132"/>
                  </a:lnTo>
                  <a:lnTo>
                    <a:pt x="15" y="132"/>
                  </a:lnTo>
                  <a:lnTo>
                    <a:pt x="22" y="120"/>
                  </a:lnTo>
                  <a:lnTo>
                    <a:pt x="24" y="120"/>
                  </a:lnTo>
                  <a:lnTo>
                    <a:pt x="26" y="118"/>
                  </a:lnTo>
                  <a:lnTo>
                    <a:pt x="29" y="118"/>
                  </a:lnTo>
                  <a:lnTo>
                    <a:pt x="29" y="118"/>
                  </a:lnTo>
                  <a:lnTo>
                    <a:pt x="29" y="116"/>
                  </a:lnTo>
                  <a:lnTo>
                    <a:pt x="29" y="113"/>
                  </a:lnTo>
                  <a:lnTo>
                    <a:pt x="31" y="111"/>
                  </a:lnTo>
                  <a:lnTo>
                    <a:pt x="34" y="108"/>
                  </a:lnTo>
                  <a:lnTo>
                    <a:pt x="36" y="106"/>
                  </a:lnTo>
                  <a:lnTo>
                    <a:pt x="36" y="106"/>
                  </a:lnTo>
                  <a:lnTo>
                    <a:pt x="38" y="106"/>
                  </a:lnTo>
                  <a:lnTo>
                    <a:pt x="38" y="104"/>
                  </a:lnTo>
                  <a:lnTo>
                    <a:pt x="41" y="101"/>
                  </a:lnTo>
                  <a:lnTo>
                    <a:pt x="41" y="101"/>
                  </a:lnTo>
                  <a:lnTo>
                    <a:pt x="41" y="101"/>
                  </a:lnTo>
                  <a:lnTo>
                    <a:pt x="41" y="101"/>
                  </a:lnTo>
                  <a:lnTo>
                    <a:pt x="41" y="99"/>
                  </a:lnTo>
                  <a:lnTo>
                    <a:pt x="41" y="97"/>
                  </a:lnTo>
                  <a:lnTo>
                    <a:pt x="41" y="97"/>
                  </a:lnTo>
                  <a:lnTo>
                    <a:pt x="41" y="94"/>
                  </a:lnTo>
                  <a:lnTo>
                    <a:pt x="43" y="94"/>
                  </a:lnTo>
                  <a:lnTo>
                    <a:pt x="45" y="92"/>
                  </a:lnTo>
                  <a:lnTo>
                    <a:pt x="45" y="92"/>
                  </a:lnTo>
                  <a:lnTo>
                    <a:pt x="48" y="92"/>
                  </a:lnTo>
                  <a:lnTo>
                    <a:pt x="48" y="92"/>
                  </a:lnTo>
                  <a:lnTo>
                    <a:pt x="50" y="92"/>
                  </a:lnTo>
                  <a:lnTo>
                    <a:pt x="53" y="94"/>
                  </a:lnTo>
                  <a:lnTo>
                    <a:pt x="53" y="94"/>
                  </a:lnTo>
                  <a:lnTo>
                    <a:pt x="55" y="94"/>
                  </a:lnTo>
                  <a:lnTo>
                    <a:pt x="55" y="94"/>
                  </a:lnTo>
                  <a:lnTo>
                    <a:pt x="57" y="94"/>
                  </a:lnTo>
                  <a:lnTo>
                    <a:pt x="57" y="94"/>
                  </a:lnTo>
                  <a:lnTo>
                    <a:pt x="57" y="92"/>
                  </a:lnTo>
                  <a:lnTo>
                    <a:pt x="57" y="92"/>
                  </a:lnTo>
                  <a:lnTo>
                    <a:pt x="62" y="85"/>
                  </a:lnTo>
                  <a:lnTo>
                    <a:pt x="62" y="82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64" y="78"/>
                  </a:lnTo>
                  <a:lnTo>
                    <a:pt x="64" y="78"/>
                  </a:lnTo>
                  <a:lnTo>
                    <a:pt x="67" y="78"/>
                  </a:lnTo>
                  <a:lnTo>
                    <a:pt x="67" y="78"/>
                  </a:lnTo>
                  <a:lnTo>
                    <a:pt x="67" y="78"/>
                  </a:lnTo>
                  <a:lnTo>
                    <a:pt x="67" y="78"/>
                  </a:lnTo>
                  <a:lnTo>
                    <a:pt x="67" y="75"/>
                  </a:lnTo>
                  <a:lnTo>
                    <a:pt x="67" y="75"/>
                  </a:lnTo>
                  <a:lnTo>
                    <a:pt x="67" y="75"/>
                  </a:lnTo>
                  <a:lnTo>
                    <a:pt x="67" y="75"/>
                  </a:lnTo>
                  <a:lnTo>
                    <a:pt x="67" y="73"/>
                  </a:lnTo>
                  <a:lnTo>
                    <a:pt x="69" y="71"/>
                  </a:lnTo>
                  <a:lnTo>
                    <a:pt x="69" y="71"/>
                  </a:lnTo>
                  <a:lnTo>
                    <a:pt x="69" y="68"/>
                  </a:lnTo>
                  <a:lnTo>
                    <a:pt x="69" y="68"/>
                  </a:lnTo>
                  <a:lnTo>
                    <a:pt x="69" y="68"/>
                  </a:lnTo>
                  <a:lnTo>
                    <a:pt x="69" y="68"/>
                  </a:lnTo>
                  <a:lnTo>
                    <a:pt x="69" y="68"/>
                  </a:lnTo>
                  <a:lnTo>
                    <a:pt x="71" y="68"/>
                  </a:lnTo>
                  <a:lnTo>
                    <a:pt x="71" y="68"/>
                  </a:lnTo>
                  <a:lnTo>
                    <a:pt x="71" y="71"/>
                  </a:lnTo>
                  <a:lnTo>
                    <a:pt x="74" y="71"/>
                  </a:lnTo>
                  <a:lnTo>
                    <a:pt x="74" y="71"/>
                  </a:lnTo>
                  <a:lnTo>
                    <a:pt x="74" y="71"/>
                  </a:lnTo>
                  <a:lnTo>
                    <a:pt x="74" y="71"/>
                  </a:lnTo>
                  <a:lnTo>
                    <a:pt x="71" y="73"/>
                  </a:lnTo>
                  <a:lnTo>
                    <a:pt x="71" y="73"/>
                  </a:lnTo>
                  <a:lnTo>
                    <a:pt x="71" y="73"/>
                  </a:lnTo>
                  <a:lnTo>
                    <a:pt x="71" y="73"/>
                  </a:lnTo>
                  <a:lnTo>
                    <a:pt x="71" y="73"/>
                  </a:lnTo>
                  <a:lnTo>
                    <a:pt x="71" y="73"/>
                  </a:lnTo>
                  <a:lnTo>
                    <a:pt x="71" y="75"/>
                  </a:lnTo>
                  <a:lnTo>
                    <a:pt x="71" y="75"/>
                  </a:lnTo>
                  <a:lnTo>
                    <a:pt x="74" y="75"/>
                  </a:lnTo>
                  <a:lnTo>
                    <a:pt x="74" y="75"/>
                  </a:lnTo>
                  <a:lnTo>
                    <a:pt x="74" y="75"/>
                  </a:lnTo>
                  <a:lnTo>
                    <a:pt x="79" y="75"/>
                  </a:lnTo>
                  <a:lnTo>
                    <a:pt x="79" y="78"/>
                  </a:lnTo>
                  <a:lnTo>
                    <a:pt x="79" y="78"/>
                  </a:lnTo>
                  <a:lnTo>
                    <a:pt x="81" y="78"/>
                  </a:lnTo>
                  <a:lnTo>
                    <a:pt x="83" y="78"/>
                  </a:lnTo>
                  <a:lnTo>
                    <a:pt x="90" y="78"/>
                  </a:lnTo>
                  <a:lnTo>
                    <a:pt x="90" y="78"/>
                  </a:lnTo>
                  <a:lnTo>
                    <a:pt x="95" y="75"/>
                  </a:lnTo>
                  <a:lnTo>
                    <a:pt x="100" y="75"/>
                  </a:lnTo>
                  <a:lnTo>
                    <a:pt x="105" y="73"/>
                  </a:lnTo>
                  <a:lnTo>
                    <a:pt x="105" y="71"/>
                  </a:lnTo>
                  <a:lnTo>
                    <a:pt x="102" y="71"/>
                  </a:lnTo>
                  <a:lnTo>
                    <a:pt x="102" y="71"/>
                  </a:lnTo>
                  <a:lnTo>
                    <a:pt x="102" y="68"/>
                  </a:lnTo>
                  <a:lnTo>
                    <a:pt x="102" y="68"/>
                  </a:lnTo>
                  <a:lnTo>
                    <a:pt x="105" y="68"/>
                  </a:lnTo>
                  <a:lnTo>
                    <a:pt x="105" y="66"/>
                  </a:lnTo>
                  <a:lnTo>
                    <a:pt x="102" y="63"/>
                  </a:lnTo>
                  <a:lnTo>
                    <a:pt x="102" y="63"/>
                  </a:lnTo>
                  <a:lnTo>
                    <a:pt x="105" y="63"/>
                  </a:lnTo>
                  <a:lnTo>
                    <a:pt x="107" y="63"/>
                  </a:lnTo>
                  <a:lnTo>
                    <a:pt x="107" y="61"/>
                  </a:lnTo>
                  <a:lnTo>
                    <a:pt x="109" y="61"/>
                  </a:lnTo>
                  <a:lnTo>
                    <a:pt x="112" y="59"/>
                  </a:lnTo>
                  <a:lnTo>
                    <a:pt x="114" y="59"/>
                  </a:lnTo>
                  <a:lnTo>
                    <a:pt x="116" y="59"/>
                  </a:lnTo>
                  <a:lnTo>
                    <a:pt x="116" y="59"/>
                  </a:lnTo>
                  <a:lnTo>
                    <a:pt x="119" y="56"/>
                  </a:lnTo>
                  <a:lnTo>
                    <a:pt x="119" y="54"/>
                  </a:lnTo>
                  <a:lnTo>
                    <a:pt x="121" y="52"/>
                  </a:lnTo>
                  <a:lnTo>
                    <a:pt x="121" y="49"/>
                  </a:lnTo>
                  <a:lnTo>
                    <a:pt x="123" y="49"/>
                  </a:lnTo>
                  <a:lnTo>
                    <a:pt x="123" y="49"/>
                  </a:lnTo>
                  <a:lnTo>
                    <a:pt x="128" y="49"/>
                  </a:lnTo>
                  <a:lnTo>
                    <a:pt x="133" y="49"/>
                  </a:lnTo>
                  <a:lnTo>
                    <a:pt x="142" y="56"/>
                  </a:lnTo>
                  <a:lnTo>
                    <a:pt x="145" y="56"/>
                  </a:lnTo>
                  <a:lnTo>
                    <a:pt x="147" y="56"/>
                  </a:lnTo>
                  <a:lnTo>
                    <a:pt x="149" y="56"/>
                  </a:lnTo>
                  <a:lnTo>
                    <a:pt x="149" y="56"/>
                  </a:lnTo>
                  <a:lnTo>
                    <a:pt x="152" y="56"/>
                  </a:lnTo>
                  <a:lnTo>
                    <a:pt x="154" y="56"/>
                  </a:lnTo>
                  <a:lnTo>
                    <a:pt x="154" y="54"/>
                  </a:lnTo>
                  <a:lnTo>
                    <a:pt x="154" y="54"/>
                  </a:lnTo>
                  <a:lnTo>
                    <a:pt x="157" y="54"/>
                  </a:lnTo>
                  <a:lnTo>
                    <a:pt x="157" y="54"/>
                  </a:lnTo>
                  <a:lnTo>
                    <a:pt x="159" y="54"/>
                  </a:lnTo>
                  <a:lnTo>
                    <a:pt x="161" y="56"/>
                  </a:lnTo>
                  <a:lnTo>
                    <a:pt x="161" y="56"/>
                  </a:lnTo>
                  <a:lnTo>
                    <a:pt x="159" y="59"/>
                  </a:lnTo>
                  <a:lnTo>
                    <a:pt x="157" y="61"/>
                  </a:lnTo>
                  <a:lnTo>
                    <a:pt x="157" y="61"/>
                  </a:lnTo>
                  <a:lnTo>
                    <a:pt x="159" y="66"/>
                  </a:lnTo>
                  <a:lnTo>
                    <a:pt x="161" y="66"/>
                  </a:lnTo>
                  <a:lnTo>
                    <a:pt x="161" y="63"/>
                  </a:lnTo>
                  <a:lnTo>
                    <a:pt x="161" y="63"/>
                  </a:lnTo>
                  <a:lnTo>
                    <a:pt x="161" y="61"/>
                  </a:lnTo>
                  <a:lnTo>
                    <a:pt x="161" y="61"/>
                  </a:lnTo>
                  <a:lnTo>
                    <a:pt x="164" y="63"/>
                  </a:lnTo>
                  <a:lnTo>
                    <a:pt x="164" y="63"/>
                  </a:lnTo>
                  <a:lnTo>
                    <a:pt x="161" y="66"/>
                  </a:lnTo>
                  <a:lnTo>
                    <a:pt x="161" y="66"/>
                  </a:lnTo>
                  <a:lnTo>
                    <a:pt x="164" y="68"/>
                  </a:lnTo>
                  <a:lnTo>
                    <a:pt x="166" y="66"/>
                  </a:lnTo>
                  <a:lnTo>
                    <a:pt x="166" y="66"/>
                  </a:lnTo>
                  <a:lnTo>
                    <a:pt x="168" y="66"/>
                  </a:lnTo>
                  <a:lnTo>
                    <a:pt x="168" y="66"/>
                  </a:lnTo>
                  <a:lnTo>
                    <a:pt x="168" y="66"/>
                  </a:lnTo>
                  <a:lnTo>
                    <a:pt x="166" y="68"/>
                  </a:lnTo>
                  <a:lnTo>
                    <a:pt x="166" y="71"/>
                  </a:lnTo>
                  <a:lnTo>
                    <a:pt x="168" y="71"/>
                  </a:lnTo>
                  <a:lnTo>
                    <a:pt x="166" y="73"/>
                  </a:lnTo>
                  <a:lnTo>
                    <a:pt x="168" y="73"/>
                  </a:lnTo>
                  <a:lnTo>
                    <a:pt x="173" y="75"/>
                  </a:lnTo>
                  <a:lnTo>
                    <a:pt x="173" y="78"/>
                  </a:lnTo>
                  <a:lnTo>
                    <a:pt x="173" y="78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6" y="85"/>
                  </a:lnTo>
                  <a:lnTo>
                    <a:pt x="176" y="85"/>
                  </a:lnTo>
                  <a:lnTo>
                    <a:pt x="178" y="87"/>
                  </a:lnTo>
                  <a:lnTo>
                    <a:pt x="183" y="85"/>
                  </a:lnTo>
                  <a:lnTo>
                    <a:pt x="185" y="85"/>
                  </a:lnTo>
                  <a:lnTo>
                    <a:pt x="190" y="85"/>
                  </a:lnTo>
                  <a:lnTo>
                    <a:pt x="194" y="87"/>
                  </a:lnTo>
                  <a:lnTo>
                    <a:pt x="194" y="87"/>
                  </a:lnTo>
                  <a:lnTo>
                    <a:pt x="197" y="90"/>
                  </a:lnTo>
                  <a:lnTo>
                    <a:pt x="199" y="90"/>
                  </a:lnTo>
                  <a:lnTo>
                    <a:pt x="202" y="90"/>
                  </a:lnTo>
                  <a:lnTo>
                    <a:pt x="204" y="92"/>
                  </a:lnTo>
                  <a:lnTo>
                    <a:pt x="206" y="92"/>
                  </a:lnTo>
                  <a:lnTo>
                    <a:pt x="206" y="94"/>
                  </a:lnTo>
                  <a:lnTo>
                    <a:pt x="204" y="97"/>
                  </a:lnTo>
                  <a:lnTo>
                    <a:pt x="202" y="101"/>
                  </a:lnTo>
                  <a:lnTo>
                    <a:pt x="202" y="104"/>
                  </a:lnTo>
                  <a:lnTo>
                    <a:pt x="202" y="104"/>
                  </a:lnTo>
                  <a:lnTo>
                    <a:pt x="204" y="106"/>
                  </a:lnTo>
                  <a:lnTo>
                    <a:pt x="206" y="106"/>
                  </a:lnTo>
                  <a:lnTo>
                    <a:pt x="211" y="111"/>
                  </a:lnTo>
                  <a:lnTo>
                    <a:pt x="213" y="111"/>
                  </a:lnTo>
                  <a:lnTo>
                    <a:pt x="220" y="108"/>
                  </a:lnTo>
                  <a:lnTo>
                    <a:pt x="225" y="111"/>
                  </a:lnTo>
                  <a:lnTo>
                    <a:pt x="228" y="111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2" y="116"/>
                  </a:lnTo>
                  <a:lnTo>
                    <a:pt x="232" y="118"/>
                  </a:lnTo>
                  <a:lnTo>
                    <a:pt x="235" y="118"/>
                  </a:lnTo>
                  <a:lnTo>
                    <a:pt x="235" y="118"/>
                  </a:lnTo>
                  <a:lnTo>
                    <a:pt x="239" y="118"/>
                  </a:lnTo>
                  <a:lnTo>
                    <a:pt x="242" y="118"/>
                  </a:lnTo>
                  <a:lnTo>
                    <a:pt x="244" y="118"/>
                  </a:lnTo>
                  <a:lnTo>
                    <a:pt x="244" y="120"/>
                  </a:lnTo>
                  <a:lnTo>
                    <a:pt x="251" y="111"/>
                  </a:lnTo>
                  <a:lnTo>
                    <a:pt x="263" y="123"/>
                  </a:lnTo>
                  <a:lnTo>
                    <a:pt x="258" y="134"/>
                  </a:lnTo>
                  <a:lnTo>
                    <a:pt x="258" y="137"/>
                  </a:lnTo>
                  <a:lnTo>
                    <a:pt x="261" y="139"/>
                  </a:lnTo>
                  <a:lnTo>
                    <a:pt x="261" y="142"/>
                  </a:lnTo>
                  <a:lnTo>
                    <a:pt x="261" y="142"/>
                  </a:lnTo>
                  <a:lnTo>
                    <a:pt x="258" y="142"/>
                  </a:lnTo>
                  <a:lnTo>
                    <a:pt x="258" y="144"/>
                  </a:lnTo>
                  <a:lnTo>
                    <a:pt x="261" y="144"/>
                  </a:lnTo>
                  <a:lnTo>
                    <a:pt x="261" y="146"/>
                  </a:lnTo>
                  <a:lnTo>
                    <a:pt x="256" y="149"/>
                  </a:lnTo>
                  <a:lnTo>
                    <a:pt x="254" y="149"/>
                  </a:lnTo>
                  <a:lnTo>
                    <a:pt x="254" y="151"/>
                  </a:lnTo>
                  <a:lnTo>
                    <a:pt x="254" y="151"/>
                  </a:lnTo>
                  <a:lnTo>
                    <a:pt x="254" y="153"/>
                  </a:lnTo>
                  <a:lnTo>
                    <a:pt x="254" y="156"/>
                  </a:lnTo>
                  <a:lnTo>
                    <a:pt x="254" y="156"/>
                  </a:lnTo>
                  <a:lnTo>
                    <a:pt x="254" y="158"/>
                  </a:lnTo>
                  <a:lnTo>
                    <a:pt x="251" y="161"/>
                  </a:lnTo>
                  <a:lnTo>
                    <a:pt x="251" y="161"/>
                  </a:lnTo>
                  <a:lnTo>
                    <a:pt x="249" y="161"/>
                  </a:lnTo>
                  <a:lnTo>
                    <a:pt x="249" y="161"/>
                  </a:lnTo>
                  <a:lnTo>
                    <a:pt x="249" y="163"/>
                  </a:lnTo>
                  <a:lnTo>
                    <a:pt x="246" y="163"/>
                  </a:lnTo>
                  <a:lnTo>
                    <a:pt x="246" y="163"/>
                  </a:lnTo>
                  <a:lnTo>
                    <a:pt x="246" y="163"/>
                  </a:lnTo>
                  <a:lnTo>
                    <a:pt x="246" y="165"/>
                  </a:lnTo>
                  <a:lnTo>
                    <a:pt x="246" y="165"/>
                  </a:lnTo>
                  <a:lnTo>
                    <a:pt x="246" y="165"/>
                  </a:lnTo>
                  <a:lnTo>
                    <a:pt x="249" y="165"/>
                  </a:lnTo>
                  <a:lnTo>
                    <a:pt x="249" y="165"/>
                  </a:lnTo>
                  <a:lnTo>
                    <a:pt x="246" y="168"/>
                  </a:lnTo>
                  <a:lnTo>
                    <a:pt x="246" y="168"/>
                  </a:lnTo>
                  <a:lnTo>
                    <a:pt x="244" y="170"/>
                  </a:lnTo>
                  <a:lnTo>
                    <a:pt x="244" y="172"/>
                  </a:lnTo>
                  <a:lnTo>
                    <a:pt x="244" y="175"/>
                  </a:lnTo>
                  <a:lnTo>
                    <a:pt x="242" y="175"/>
                  </a:lnTo>
                  <a:lnTo>
                    <a:pt x="242" y="177"/>
                  </a:lnTo>
                  <a:lnTo>
                    <a:pt x="244" y="182"/>
                  </a:lnTo>
                  <a:lnTo>
                    <a:pt x="244" y="184"/>
                  </a:lnTo>
                  <a:lnTo>
                    <a:pt x="246" y="187"/>
                  </a:lnTo>
                  <a:lnTo>
                    <a:pt x="246" y="189"/>
                  </a:lnTo>
                  <a:lnTo>
                    <a:pt x="249" y="191"/>
                  </a:lnTo>
                  <a:lnTo>
                    <a:pt x="251" y="191"/>
                  </a:lnTo>
                  <a:lnTo>
                    <a:pt x="254" y="191"/>
                  </a:lnTo>
                  <a:lnTo>
                    <a:pt x="254" y="189"/>
                  </a:lnTo>
                  <a:lnTo>
                    <a:pt x="256" y="189"/>
                  </a:lnTo>
                  <a:lnTo>
                    <a:pt x="258" y="187"/>
                  </a:lnTo>
                  <a:lnTo>
                    <a:pt x="258" y="182"/>
                  </a:lnTo>
                  <a:lnTo>
                    <a:pt x="256" y="182"/>
                  </a:lnTo>
                  <a:lnTo>
                    <a:pt x="256" y="179"/>
                  </a:lnTo>
                  <a:lnTo>
                    <a:pt x="256" y="179"/>
                  </a:lnTo>
                  <a:lnTo>
                    <a:pt x="256" y="179"/>
                  </a:lnTo>
                  <a:lnTo>
                    <a:pt x="258" y="177"/>
                  </a:lnTo>
                  <a:lnTo>
                    <a:pt x="258" y="177"/>
                  </a:lnTo>
                  <a:lnTo>
                    <a:pt x="258" y="177"/>
                  </a:lnTo>
                  <a:lnTo>
                    <a:pt x="258" y="177"/>
                  </a:lnTo>
                  <a:lnTo>
                    <a:pt x="258" y="179"/>
                  </a:lnTo>
                  <a:lnTo>
                    <a:pt x="258" y="179"/>
                  </a:lnTo>
                  <a:lnTo>
                    <a:pt x="258" y="179"/>
                  </a:lnTo>
                  <a:lnTo>
                    <a:pt x="258" y="182"/>
                  </a:lnTo>
                  <a:lnTo>
                    <a:pt x="261" y="182"/>
                  </a:lnTo>
                  <a:lnTo>
                    <a:pt x="261" y="184"/>
                  </a:lnTo>
                  <a:lnTo>
                    <a:pt x="263" y="182"/>
                  </a:lnTo>
                  <a:lnTo>
                    <a:pt x="263" y="182"/>
                  </a:lnTo>
                  <a:lnTo>
                    <a:pt x="265" y="179"/>
                  </a:lnTo>
                  <a:lnTo>
                    <a:pt x="265" y="177"/>
                  </a:lnTo>
                  <a:lnTo>
                    <a:pt x="265" y="177"/>
                  </a:lnTo>
                  <a:lnTo>
                    <a:pt x="265" y="175"/>
                  </a:lnTo>
                  <a:lnTo>
                    <a:pt x="265" y="175"/>
                  </a:lnTo>
                  <a:lnTo>
                    <a:pt x="268" y="177"/>
                  </a:lnTo>
                  <a:lnTo>
                    <a:pt x="268" y="179"/>
                  </a:lnTo>
                  <a:lnTo>
                    <a:pt x="272" y="187"/>
                  </a:lnTo>
                  <a:lnTo>
                    <a:pt x="275" y="189"/>
                  </a:lnTo>
                  <a:lnTo>
                    <a:pt x="284" y="194"/>
                  </a:lnTo>
                  <a:lnTo>
                    <a:pt x="287" y="196"/>
                  </a:lnTo>
                  <a:lnTo>
                    <a:pt x="289" y="196"/>
                  </a:lnTo>
                  <a:lnTo>
                    <a:pt x="289" y="191"/>
                  </a:lnTo>
                  <a:lnTo>
                    <a:pt x="287" y="189"/>
                  </a:lnTo>
                  <a:lnTo>
                    <a:pt x="284" y="187"/>
                  </a:lnTo>
                  <a:lnTo>
                    <a:pt x="282" y="182"/>
                  </a:lnTo>
                  <a:lnTo>
                    <a:pt x="284" y="182"/>
                  </a:lnTo>
                  <a:lnTo>
                    <a:pt x="287" y="184"/>
                  </a:lnTo>
                  <a:lnTo>
                    <a:pt x="289" y="187"/>
                  </a:lnTo>
                  <a:lnTo>
                    <a:pt x="291" y="191"/>
                  </a:lnTo>
                  <a:lnTo>
                    <a:pt x="291" y="194"/>
                  </a:lnTo>
                  <a:lnTo>
                    <a:pt x="291" y="194"/>
                  </a:lnTo>
                  <a:lnTo>
                    <a:pt x="294" y="196"/>
                  </a:lnTo>
                  <a:lnTo>
                    <a:pt x="296" y="198"/>
                  </a:lnTo>
                  <a:lnTo>
                    <a:pt x="299" y="198"/>
                  </a:lnTo>
                  <a:lnTo>
                    <a:pt x="306" y="196"/>
                  </a:lnTo>
                  <a:lnTo>
                    <a:pt x="310" y="194"/>
                  </a:lnTo>
                  <a:lnTo>
                    <a:pt x="313" y="196"/>
                  </a:lnTo>
                  <a:lnTo>
                    <a:pt x="315" y="196"/>
                  </a:lnTo>
                  <a:lnTo>
                    <a:pt x="317" y="198"/>
                  </a:lnTo>
                  <a:lnTo>
                    <a:pt x="317" y="198"/>
                  </a:lnTo>
                  <a:lnTo>
                    <a:pt x="320" y="201"/>
                  </a:lnTo>
                  <a:lnTo>
                    <a:pt x="320" y="201"/>
                  </a:lnTo>
                  <a:lnTo>
                    <a:pt x="322" y="205"/>
                  </a:lnTo>
                  <a:lnTo>
                    <a:pt x="322" y="205"/>
                  </a:lnTo>
                  <a:lnTo>
                    <a:pt x="325" y="205"/>
                  </a:lnTo>
                  <a:lnTo>
                    <a:pt x="325" y="205"/>
                  </a:lnTo>
                  <a:lnTo>
                    <a:pt x="325" y="201"/>
                  </a:lnTo>
                  <a:lnTo>
                    <a:pt x="327" y="203"/>
                  </a:lnTo>
                  <a:lnTo>
                    <a:pt x="327" y="205"/>
                  </a:lnTo>
                  <a:lnTo>
                    <a:pt x="329" y="203"/>
                  </a:lnTo>
                  <a:lnTo>
                    <a:pt x="329" y="201"/>
                  </a:lnTo>
                  <a:lnTo>
                    <a:pt x="329" y="201"/>
                  </a:lnTo>
                  <a:lnTo>
                    <a:pt x="329" y="198"/>
                  </a:lnTo>
                  <a:lnTo>
                    <a:pt x="329" y="198"/>
                  </a:lnTo>
                  <a:lnTo>
                    <a:pt x="327" y="196"/>
                  </a:lnTo>
                  <a:lnTo>
                    <a:pt x="327" y="196"/>
                  </a:lnTo>
                  <a:lnTo>
                    <a:pt x="329" y="198"/>
                  </a:lnTo>
                  <a:lnTo>
                    <a:pt x="332" y="201"/>
                  </a:lnTo>
                  <a:lnTo>
                    <a:pt x="334" y="205"/>
                  </a:lnTo>
                  <a:lnTo>
                    <a:pt x="334" y="205"/>
                  </a:lnTo>
                  <a:lnTo>
                    <a:pt x="336" y="208"/>
                  </a:lnTo>
                  <a:lnTo>
                    <a:pt x="346" y="213"/>
                  </a:lnTo>
                  <a:lnTo>
                    <a:pt x="346" y="210"/>
                  </a:lnTo>
                  <a:lnTo>
                    <a:pt x="343" y="210"/>
                  </a:lnTo>
                  <a:lnTo>
                    <a:pt x="343" y="208"/>
                  </a:lnTo>
                  <a:lnTo>
                    <a:pt x="343" y="208"/>
                  </a:lnTo>
                  <a:lnTo>
                    <a:pt x="343" y="205"/>
                  </a:lnTo>
                  <a:lnTo>
                    <a:pt x="343" y="203"/>
                  </a:lnTo>
                  <a:lnTo>
                    <a:pt x="343" y="201"/>
                  </a:lnTo>
                  <a:lnTo>
                    <a:pt x="341" y="198"/>
                  </a:lnTo>
                  <a:lnTo>
                    <a:pt x="339" y="194"/>
                  </a:lnTo>
                  <a:lnTo>
                    <a:pt x="334" y="194"/>
                  </a:lnTo>
                  <a:lnTo>
                    <a:pt x="334" y="191"/>
                  </a:lnTo>
                  <a:lnTo>
                    <a:pt x="332" y="189"/>
                  </a:lnTo>
                  <a:lnTo>
                    <a:pt x="332" y="189"/>
                  </a:lnTo>
                  <a:lnTo>
                    <a:pt x="334" y="187"/>
                  </a:lnTo>
                  <a:lnTo>
                    <a:pt x="334" y="184"/>
                  </a:lnTo>
                  <a:lnTo>
                    <a:pt x="332" y="182"/>
                  </a:lnTo>
                  <a:lnTo>
                    <a:pt x="329" y="182"/>
                  </a:lnTo>
                  <a:lnTo>
                    <a:pt x="327" y="184"/>
                  </a:lnTo>
                  <a:lnTo>
                    <a:pt x="325" y="184"/>
                  </a:lnTo>
                  <a:lnTo>
                    <a:pt x="322" y="184"/>
                  </a:lnTo>
                  <a:lnTo>
                    <a:pt x="320" y="182"/>
                  </a:lnTo>
                  <a:lnTo>
                    <a:pt x="320" y="179"/>
                  </a:lnTo>
                  <a:lnTo>
                    <a:pt x="317" y="177"/>
                  </a:lnTo>
                  <a:lnTo>
                    <a:pt x="317" y="177"/>
                  </a:lnTo>
                  <a:lnTo>
                    <a:pt x="310" y="175"/>
                  </a:lnTo>
                  <a:lnTo>
                    <a:pt x="306" y="172"/>
                  </a:lnTo>
                  <a:lnTo>
                    <a:pt x="303" y="170"/>
                  </a:lnTo>
                  <a:lnTo>
                    <a:pt x="301" y="168"/>
                  </a:lnTo>
                  <a:lnTo>
                    <a:pt x="299" y="163"/>
                  </a:lnTo>
                  <a:lnTo>
                    <a:pt x="299" y="161"/>
                  </a:lnTo>
                  <a:lnTo>
                    <a:pt x="299" y="161"/>
                  </a:lnTo>
                  <a:lnTo>
                    <a:pt x="299" y="161"/>
                  </a:lnTo>
                  <a:lnTo>
                    <a:pt x="296" y="158"/>
                  </a:lnTo>
                  <a:lnTo>
                    <a:pt x="296" y="156"/>
                  </a:lnTo>
                  <a:lnTo>
                    <a:pt x="294" y="146"/>
                  </a:lnTo>
                  <a:lnTo>
                    <a:pt x="294" y="146"/>
                  </a:lnTo>
                  <a:lnTo>
                    <a:pt x="294" y="144"/>
                  </a:lnTo>
                  <a:lnTo>
                    <a:pt x="294" y="144"/>
                  </a:lnTo>
                  <a:lnTo>
                    <a:pt x="296" y="146"/>
                  </a:lnTo>
                  <a:lnTo>
                    <a:pt x="301" y="163"/>
                  </a:lnTo>
                  <a:lnTo>
                    <a:pt x="303" y="165"/>
                  </a:lnTo>
                  <a:lnTo>
                    <a:pt x="303" y="165"/>
                  </a:lnTo>
                  <a:lnTo>
                    <a:pt x="313" y="172"/>
                  </a:lnTo>
                  <a:lnTo>
                    <a:pt x="313" y="172"/>
                  </a:lnTo>
                  <a:lnTo>
                    <a:pt x="317" y="172"/>
                  </a:lnTo>
                  <a:lnTo>
                    <a:pt x="317" y="172"/>
                  </a:lnTo>
                  <a:lnTo>
                    <a:pt x="320" y="175"/>
                  </a:lnTo>
                  <a:lnTo>
                    <a:pt x="320" y="175"/>
                  </a:lnTo>
                  <a:lnTo>
                    <a:pt x="322" y="175"/>
                  </a:lnTo>
                  <a:lnTo>
                    <a:pt x="322" y="177"/>
                  </a:lnTo>
                  <a:lnTo>
                    <a:pt x="322" y="177"/>
                  </a:lnTo>
                  <a:lnTo>
                    <a:pt x="325" y="179"/>
                  </a:lnTo>
                  <a:lnTo>
                    <a:pt x="325" y="179"/>
                  </a:lnTo>
                  <a:lnTo>
                    <a:pt x="329" y="177"/>
                  </a:lnTo>
                  <a:lnTo>
                    <a:pt x="332" y="177"/>
                  </a:lnTo>
                  <a:lnTo>
                    <a:pt x="332" y="175"/>
                  </a:lnTo>
                  <a:lnTo>
                    <a:pt x="329" y="172"/>
                  </a:lnTo>
                  <a:lnTo>
                    <a:pt x="327" y="170"/>
                  </a:lnTo>
                  <a:lnTo>
                    <a:pt x="325" y="165"/>
                  </a:lnTo>
                  <a:lnTo>
                    <a:pt x="315" y="161"/>
                  </a:lnTo>
                  <a:lnTo>
                    <a:pt x="313" y="156"/>
                  </a:lnTo>
                  <a:lnTo>
                    <a:pt x="313" y="153"/>
                  </a:lnTo>
                  <a:lnTo>
                    <a:pt x="313" y="144"/>
                  </a:lnTo>
                  <a:lnTo>
                    <a:pt x="310" y="144"/>
                  </a:lnTo>
                  <a:lnTo>
                    <a:pt x="310" y="142"/>
                  </a:lnTo>
                  <a:lnTo>
                    <a:pt x="308" y="139"/>
                  </a:lnTo>
                  <a:lnTo>
                    <a:pt x="308" y="134"/>
                  </a:lnTo>
                  <a:lnTo>
                    <a:pt x="306" y="134"/>
                  </a:lnTo>
                  <a:lnTo>
                    <a:pt x="303" y="132"/>
                  </a:lnTo>
                  <a:lnTo>
                    <a:pt x="303" y="130"/>
                  </a:lnTo>
                  <a:lnTo>
                    <a:pt x="303" y="127"/>
                  </a:lnTo>
                  <a:lnTo>
                    <a:pt x="308" y="125"/>
                  </a:lnTo>
                  <a:lnTo>
                    <a:pt x="308" y="123"/>
                  </a:lnTo>
                  <a:lnTo>
                    <a:pt x="308" y="120"/>
                  </a:lnTo>
                  <a:lnTo>
                    <a:pt x="308" y="120"/>
                  </a:lnTo>
                  <a:lnTo>
                    <a:pt x="306" y="123"/>
                  </a:lnTo>
                  <a:lnTo>
                    <a:pt x="303" y="120"/>
                  </a:lnTo>
                  <a:lnTo>
                    <a:pt x="303" y="118"/>
                  </a:lnTo>
                  <a:lnTo>
                    <a:pt x="303" y="116"/>
                  </a:lnTo>
                  <a:lnTo>
                    <a:pt x="303" y="116"/>
                  </a:lnTo>
                  <a:lnTo>
                    <a:pt x="301" y="116"/>
                  </a:lnTo>
                  <a:lnTo>
                    <a:pt x="301" y="116"/>
                  </a:lnTo>
                  <a:lnTo>
                    <a:pt x="303" y="113"/>
                  </a:lnTo>
                  <a:lnTo>
                    <a:pt x="306" y="113"/>
                  </a:lnTo>
                  <a:lnTo>
                    <a:pt x="306" y="116"/>
                  </a:lnTo>
                  <a:lnTo>
                    <a:pt x="308" y="113"/>
                  </a:lnTo>
                  <a:lnTo>
                    <a:pt x="306" y="111"/>
                  </a:lnTo>
                  <a:lnTo>
                    <a:pt x="303" y="111"/>
                  </a:lnTo>
                  <a:lnTo>
                    <a:pt x="301" y="108"/>
                  </a:lnTo>
                  <a:lnTo>
                    <a:pt x="301" y="108"/>
                  </a:lnTo>
                  <a:lnTo>
                    <a:pt x="299" y="106"/>
                  </a:lnTo>
                  <a:lnTo>
                    <a:pt x="301" y="106"/>
                  </a:lnTo>
                  <a:lnTo>
                    <a:pt x="303" y="106"/>
                  </a:lnTo>
                  <a:lnTo>
                    <a:pt x="308" y="108"/>
                  </a:lnTo>
                  <a:lnTo>
                    <a:pt x="310" y="108"/>
                  </a:lnTo>
                  <a:lnTo>
                    <a:pt x="310" y="108"/>
                  </a:lnTo>
                  <a:lnTo>
                    <a:pt x="308" y="106"/>
                  </a:lnTo>
                  <a:lnTo>
                    <a:pt x="303" y="101"/>
                  </a:lnTo>
                  <a:lnTo>
                    <a:pt x="301" y="99"/>
                  </a:lnTo>
                  <a:lnTo>
                    <a:pt x="299" y="97"/>
                  </a:lnTo>
                  <a:lnTo>
                    <a:pt x="296" y="97"/>
                  </a:lnTo>
                  <a:lnTo>
                    <a:pt x="296" y="97"/>
                  </a:lnTo>
                  <a:lnTo>
                    <a:pt x="294" y="97"/>
                  </a:lnTo>
                  <a:lnTo>
                    <a:pt x="294" y="94"/>
                  </a:lnTo>
                  <a:lnTo>
                    <a:pt x="294" y="94"/>
                  </a:lnTo>
                  <a:lnTo>
                    <a:pt x="296" y="92"/>
                  </a:lnTo>
                  <a:lnTo>
                    <a:pt x="296" y="92"/>
                  </a:lnTo>
                  <a:lnTo>
                    <a:pt x="299" y="94"/>
                  </a:lnTo>
                  <a:lnTo>
                    <a:pt x="301" y="97"/>
                  </a:lnTo>
                  <a:lnTo>
                    <a:pt x="306" y="101"/>
                  </a:lnTo>
                  <a:lnTo>
                    <a:pt x="308" y="99"/>
                  </a:lnTo>
                  <a:lnTo>
                    <a:pt x="308" y="99"/>
                  </a:lnTo>
                  <a:lnTo>
                    <a:pt x="308" y="99"/>
                  </a:lnTo>
                  <a:lnTo>
                    <a:pt x="310" y="99"/>
                  </a:lnTo>
                  <a:lnTo>
                    <a:pt x="313" y="97"/>
                  </a:lnTo>
                  <a:lnTo>
                    <a:pt x="313" y="97"/>
                  </a:lnTo>
                  <a:lnTo>
                    <a:pt x="310" y="94"/>
                  </a:lnTo>
                  <a:lnTo>
                    <a:pt x="308" y="92"/>
                  </a:lnTo>
                  <a:lnTo>
                    <a:pt x="303" y="92"/>
                  </a:lnTo>
                  <a:lnTo>
                    <a:pt x="301" y="92"/>
                  </a:lnTo>
                  <a:lnTo>
                    <a:pt x="301" y="92"/>
                  </a:lnTo>
                  <a:lnTo>
                    <a:pt x="299" y="90"/>
                  </a:lnTo>
                  <a:lnTo>
                    <a:pt x="299" y="90"/>
                  </a:lnTo>
                  <a:lnTo>
                    <a:pt x="299" y="90"/>
                  </a:lnTo>
                  <a:lnTo>
                    <a:pt x="299" y="90"/>
                  </a:lnTo>
                  <a:lnTo>
                    <a:pt x="303" y="90"/>
                  </a:lnTo>
                  <a:lnTo>
                    <a:pt x="303" y="90"/>
                  </a:lnTo>
                  <a:lnTo>
                    <a:pt x="306" y="90"/>
                  </a:lnTo>
                  <a:lnTo>
                    <a:pt x="308" y="90"/>
                  </a:lnTo>
                  <a:lnTo>
                    <a:pt x="308" y="92"/>
                  </a:lnTo>
                  <a:lnTo>
                    <a:pt x="308" y="92"/>
                  </a:lnTo>
                  <a:lnTo>
                    <a:pt x="308" y="87"/>
                  </a:lnTo>
                  <a:lnTo>
                    <a:pt x="306" y="85"/>
                  </a:lnTo>
                  <a:lnTo>
                    <a:pt x="306" y="82"/>
                  </a:lnTo>
                  <a:lnTo>
                    <a:pt x="303" y="80"/>
                  </a:lnTo>
                  <a:lnTo>
                    <a:pt x="301" y="80"/>
                  </a:lnTo>
                  <a:lnTo>
                    <a:pt x="299" y="82"/>
                  </a:lnTo>
                  <a:lnTo>
                    <a:pt x="299" y="80"/>
                  </a:lnTo>
                  <a:lnTo>
                    <a:pt x="296" y="80"/>
                  </a:lnTo>
                  <a:lnTo>
                    <a:pt x="296" y="78"/>
                  </a:lnTo>
                  <a:lnTo>
                    <a:pt x="296" y="78"/>
                  </a:lnTo>
                  <a:lnTo>
                    <a:pt x="294" y="78"/>
                  </a:lnTo>
                  <a:lnTo>
                    <a:pt x="294" y="75"/>
                  </a:lnTo>
                  <a:lnTo>
                    <a:pt x="291" y="75"/>
                  </a:lnTo>
                  <a:lnTo>
                    <a:pt x="289" y="75"/>
                  </a:lnTo>
                  <a:lnTo>
                    <a:pt x="289" y="73"/>
                  </a:lnTo>
                  <a:lnTo>
                    <a:pt x="289" y="73"/>
                  </a:lnTo>
                  <a:lnTo>
                    <a:pt x="287" y="73"/>
                  </a:lnTo>
                  <a:lnTo>
                    <a:pt x="284" y="73"/>
                  </a:lnTo>
                  <a:lnTo>
                    <a:pt x="284" y="73"/>
                  </a:lnTo>
                  <a:lnTo>
                    <a:pt x="284" y="71"/>
                  </a:lnTo>
                  <a:lnTo>
                    <a:pt x="287" y="71"/>
                  </a:lnTo>
                  <a:lnTo>
                    <a:pt x="289" y="71"/>
                  </a:lnTo>
                  <a:lnTo>
                    <a:pt x="289" y="68"/>
                  </a:lnTo>
                  <a:lnTo>
                    <a:pt x="289" y="71"/>
                  </a:lnTo>
                  <a:lnTo>
                    <a:pt x="296" y="71"/>
                  </a:lnTo>
                  <a:lnTo>
                    <a:pt x="296" y="73"/>
                  </a:lnTo>
                  <a:lnTo>
                    <a:pt x="299" y="73"/>
                  </a:lnTo>
                  <a:lnTo>
                    <a:pt x="299" y="73"/>
                  </a:lnTo>
                  <a:lnTo>
                    <a:pt x="301" y="73"/>
                  </a:lnTo>
                  <a:lnTo>
                    <a:pt x="301" y="75"/>
                  </a:lnTo>
                  <a:lnTo>
                    <a:pt x="301" y="73"/>
                  </a:lnTo>
                  <a:lnTo>
                    <a:pt x="301" y="73"/>
                  </a:lnTo>
                  <a:lnTo>
                    <a:pt x="303" y="73"/>
                  </a:lnTo>
                  <a:lnTo>
                    <a:pt x="303" y="75"/>
                  </a:lnTo>
                  <a:lnTo>
                    <a:pt x="308" y="71"/>
                  </a:lnTo>
                  <a:lnTo>
                    <a:pt x="308" y="71"/>
                  </a:lnTo>
                  <a:lnTo>
                    <a:pt x="303" y="71"/>
                  </a:lnTo>
                  <a:lnTo>
                    <a:pt x="301" y="68"/>
                  </a:lnTo>
                  <a:lnTo>
                    <a:pt x="299" y="66"/>
                  </a:lnTo>
                  <a:lnTo>
                    <a:pt x="296" y="63"/>
                  </a:lnTo>
                  <a:lnTo>
                    <a:pt x="299" y="63"/>
                  </a:lnTo>
                  <a:lnTo>
                    <a:pt x="301" y="63"/>
                  </a:lnTo>
                  <a:lnTo>
                    <a:pt x="303" y="66"/>
                  </a:lnTo>
                  <a:lnTo>
                    <a:pt x="303" y="68"/>
                  </a:lnTo>
                  <a:lnTo>
                    <a:pt x="306" y="68"/>
                  </a:lnTo>
                  <a:lnTo>
                    <a:pt x="306" y="66"/>
                  </a:lnTo>
                  <a:lnTo>
                    <a:pt x="306" y="66"/>
                  </a:lnTo>
                  <a:lnTo>
                    <a:pt x="301" y="61"/>
                  </a:lnTo>
                  <a:lnTo>
                    <a:pt x="301" y="61"/>
                  </a:lnTo>
                  <a:lnTo>
                    <a:pt x="301" y="61"/>
                  </a:lnTo>
                  <a:lnTo>
                    <a:pt x="308" y="61"/>
                  </a:lnTo>
                  <a:lnTo>
                    <a:pt x="308" y="59"/>
                  </a:lnTo>
                  <a:lnTo>
                    <a:pt x="306" y="59"/>
                  </a:lnTo>
                  <a:lnTo>
                    <a:pt x="308" y="56"/>
                  </a:lnTo>
                  <a:lnTo>
                    <a:pt x="308" y="56"/>
                  </a:lnTo>
                  <a:lnTo>
                    <a:pt x="308" y="56"/>
                  </a:lnTo>
                  <a:lnTo>
                    <a:pt x="310" y="54"/>
                  </a:lnTo>
                  <a:lnTo>
                    <a:pt x="308" y="54"/>
                  </a:lnTo>
                  <a:lnTo>
                    <a:pt x="308" y="54"/>
                  </a:lnTo>
                  <a:lnTo>
                    <a:pt x="306" y="52"/>
                  </a:lnTo>
                  <a:lnTo>
                    <a:pt x="303" y="52"/>
                  </a:lnTo>
                  <a:lnTo>
                    <a:pt x="301" y="52"/>
                  </a:lnTo>
                  <a:lnTo>
                    <a:pt x="308" y="47"/>
                  </a:lnTo>
                  <a:lnTo>
                    <a:pt x="310" y="49"/>
                  </a:lnTo>
                  <a:lnTo>
                    <a:pt x="313" y="54"/>
                  </a:lnTo>
                  <a:lnTo>
                    <a:pt x="315" y="59"/>
                  </a:lnTo>
                  <a:lnTo>
                    <a:pt x="317" y="54"/>
                  </a:lnTo>
                  <a:lnTo>
                    <a:pt x="317" y="54"/>
                  </a:lnTo>
                  <a:lnTo>
                    <a:pt x="317" y="54"/>
                  </a:lnTo>
                  <a:lnTo>
                    <a:pt x="317" y="52"/>
                  </a:lnTo>
                  <a:lnTo>
                    <a:pt x="315" y="49"/>
                  </a:lnTo>
                  <a:lnTo>
                    <a:pt x="315" y="40"/>
                  </a:lnTo>
                  <a:lnTo>
                    <a:pt x="315" y="40"/>
                  </a:lnTo>
                  <a:lnTo>
                    <a:pt x="315" y="40"/>
                  </a:lnTo>
                  <a:lnTo>
                    <a:pt x="315" y="37"/>
                  </a:lnTo>
                  <a:lnTo>
                    <a:pt x="317" y="37"/>
                  </a:lnTo>
                  <a:lnTo>
                    <a:pt x="317" y="37"/>
                  </a:lnTo>
                  <a:lnTo>
                    <a:pt x="317" y="40"/>
                  </a:lnTo>
                  <a:lnTo>
                    <a:pt x="317" y="42"/>
                  </a:lnTo>
                  <a:lnTo>
                    <a:pt x="317" y="47"/>
                  </a:lnTo>
                  <a:lnTo>
                    <a:pt x="320" y="49"/>
                  </a:lnTo>
                  <a:lnTo>
                    <a:pt x="320" y="52"/>
                  </a:lnTo>
                  <a:lnTo>
                    <a:pt x="322" y="47"/>
                  </a:lnTo>
                  <a:lnTo>
                    <a:pt x="327" y="42"/>
                  </a:lnTo>
                  <a:lnTo>
                    <a:pt x="332" y="37"/>
                  </a:lnTo>
                  <a:lnTo>
                    <a:pt x="332" y="37"/>
                  </a:lnTo>
                  <a:lnTo>
                    <a:pt x="332" y="35"/>
                  </a:lnTo>
                  <a:lnTo>
                    <a:pt x="332" y="35"/>
                  </a:lnTo>
                  <a:lnTo>
                    <a:pt x="327" y="35"/>
                  </a:lnTo>
                  <a:lnTo>
                    <a:pt x="327" y="33"/>
                  </a:lnTo>
                  <a:lnTo>
                    <a:pt x="327" y="26"/>
                  </a:lnTo>
                  <a:lnTo>
                    <a:pt x="327" y="26"/>
                  </a:lnTo>
                  <a:lnTo>
                    <a:pt x="329" y="23"/>
                  </a:lnTo>
                  <a:lnTo>
                    <a:pt x="329" y="23"/>
                  </a:lnTo>
                  <a:lnTo>
                    <a:pt x="336" y="23"/>
                  </a:lnTo>
                  <a:lnTo>
                    <a:pt x="336" y="21"/>
                  </a:lnTo>
                  <a:lnTo>
                    <a:pt x="339" y="19"/>
                  </a:lnTo>
                  <a:lnTo>
                    <a:pt x="339" y="16"/>
                  </a:lnTo>
                  <a:lnTo>
                    <a:pt x="341" y="16"/>
                  </a:lnTo>
                  <a:lnTo>
                    <a:pt x="341" y="21"/>
                  </a:lnTo>
                  <a:lnTo>
                    <a:pt x="341" y="23"/>
                  </a:lnTo>
                  <a:lnTo>
                    <a:pt x="339" y="26"/>
                  </a:lnTo>
                  <a:lnTo>
                    <a:pt x="339" y="30"/>
                  </a:lnTo>
                  <a:lnTo>
                    <a:pt x="336" y="33"/>
                  </a:lnTo>
                  <a:lnTo>
                    <a:pt x="339" y="35"/>
                  </a:lnTo>
                  <a:lnTo>
                    <a:pt x="339" y="33"/>
                  </a:lnTo>
                  <a:lnTo>
                    <a:pt x="346" y="26"/>
                  </a:lnTo>
                  <a:lnTo>
                    <a:pt x="346" y="23"/>
                  </a:lnTo>
                  <a:lnTo>
                    <a:pt x="348" y="21"/>
                  </a:lnTo>
                  <a:lnTo>
                    <a:pt x="348" y="19"/>
                  </a:lnTo>
                  <a:lnTo>
                    <a:pt x="351" y="16"/>
                  </a:lnTo>
                  <a:lnTo>
                    <a:pt x="351" y="19"/>
                  </a:lnTo>
                  <a:lnTo>
                    <a:pt x="351" y="23"/>
                  </a:lnTo>
                  <a:lnTo>
                    <a:pt x="348" y="26"/>
                  </a:lnTo>
                  <a:lnTo>
                    <a:pt x="346" y="28"/>
                  </a:lnTo>
                  <a:lnTo>
                    <a:pt x="348" y="28"/>
                  </a:lnTo>
                  <a:lnTo>
                    <a:pt x="351" y="30"/>
                  </a:lnTo>
                  <a:lnTo>
                    <a:pt x="353" y="30"/>
                  </a:lnTo>
                  <a:lnTo>
                    <a:pt x="353" y="30"/>
                  </a:lnTo>
                  <a:lnTo>
                    <a:pt x="351" y="33"/>
                  </a:lnTo>
                  <a:lnTo>
                    <a:pt x="346" y="30"/>
                  </a:lnTo>
                  <a:lnTo>
                    <a:pt x="343" y="33"/>
                  </a:lnTo>
                  <a:lnTo>
                    <a:pt x="343" y="33"/>
                  </a:lnTo>
                  <a:lnTo>
                    <a:pt x="341" y="35"/>
                  </a:lnTo>
                  <a:lnTo>
                    <a:pt x="339" y="40"/>
                  </a:lnTo>
                  <a:lnTo>
                    <a:pt x="339" y="42"/>
                  </a:lnTo>
                  <a:lnTo>
                    <a:pt x="341" y="42"/>
                  </a:lnTo>
                  <a:lnTo>
                    <a:pt x="351" y="40"/>
                  </a:lnTo>
                  <a:lnTo>
                    <a:pt x="355" y="40"/>
                  </a:lnTo>
                  <a:lnTo>
                    <a:pt x="355" y="42"/>
                  </a:lnTo>
                  <a:lnTo>
                    <a:pt x="353" y="42"/>
                  </a:lnTo>
                  <a:lnTo>
                    <a:pt x="353" y="42"/>
                  </a:lnTo>
                  <a:lnTo>
                    <a:pt x="348" y="45"/>
                  </a:lnTo>
                  <a:lnTo>
                    <a:pt x="339" y="47"/>
                  </a:lnTo>
                  <a:lnTo>
                    <a:pt x="329" y="49"/>
                  </a:lnTo>
                  <a:lnTo>
                    <a:pt x="329" y="49"/>
                  </a:lnTo>
                  <a:lnTo>
                    <a:pt x="329" y="52"/>
                  </a:lnTo>
                  <a:lnTo>
                    <a:pt x="329" y="54"/>
                  </a:lnTo>
                  <a:lnTo>
                    <a:pt x="327" y="54"/>
                  </a:lnTo>
                  <a:lnTo>
                    <a:pt x="327" y="54"/>
                  </a:lnTo>
                  <a:lnTo>
                    <a:pt x="325" y="56"/>
                  </a:lnTo>
                  <a:lnTo>
                    <a:pt x="325" y="56"/>
                  </a:lnTo>
                  <a:lnTo>
                    <a:pt x="325" y="59"/>
                  </a:lnTo>
                  <a:lnTo>
                    <a:pt x="325" y="61"/>
                  </a:lnTo>
                  <a:lnTo>
                    <a:pt x="322" y="71"/>
                  </a:lnTo>
                  <a:lnTo>
                    <a:pt x="322" y="75"/>
                  </a:lnTo>
                  <a:lnTo>
                    <a:pt x="322" y="75"/>
                  </a:lnTo>
                  <a:lnTo>
                    <a:pt x="322" y="78"/>
                  </a:lnTo>
                  <a:lnTo>
                    <a:pt x="322" y="78"/>
                  </a:lnTo>
                  <a:lnTo>
                    <a:pt x="325" y="80"/>
                  </a:lnTo>
                  <a:lnTo>
                    <a:pt x="325" y="80"/>
                  </a:lnTo>
                  <a:lnTo>
                    <a:pt x="327" y="80"/>
                  </a:lnTo>
                  <a:lnTo>
                    <a:pt x="327" y="82"/>
                  </a:lnTo>
                  <a:lnTo>
                    <a:pt x="327" y="87"/>
                  </a:lnTo>
                  <a:lnTo>
                    <a:pt x="327" y="90"/>
                  </a:lnTo>
                  <a:lnTo>
                    <a:pt x="329" y="90"/>
                  </a:lnTo>
                  <a:lnTo>
                    <a:pt x="329" y="90"/>
                  </a:lnTo>
                  <a:lnTo>
                    <a:pt x="329" y="85"/>
                  </a:lnTo>
                  <a:lnTo>
                    <a:pt x="329" y="80"/>
                  </a:lnTo>
                  <a:lnTo>
                    <a:pt x="334" y="78"/>
                  </a:lnTo>
                  <a:lnTo>
                    <a:pt x="334" y="78"/>
                  </a:lnTo>
                  <a:lnTo>
                    <a:pt x="332" y="78"/>
                  </a:lnTo>
                  <a:lnTo>
                    <a:pt x="334" y="78"/>
                  </a:lnTo>
                  <a:lnTo>
                    <a:pt x="336" y="78"/>
                  </a:lnTo>
                  <a:lnTo>
                    <a:pt x="339" y="75"/>
                  </a:lnTo>
                  <a:lnTo>
                    <a:pt x="341" y="75"/>
                  </a:lnTo>
                  <a:lnTo>
                    <a:pt x="339" y="78"/>
                  </a:lnTo>
                  <a:lnTo>
                    <a:pt x="336" y="82"/>
                  </a:lnTo>
                  <a:lnTo>
                    <a:pt x="334" y="85"/>
                  </a:lnTo>
                  <a:lnTo>
                    <a:pt x="336" y="85"/>
                  </a:lnTo>
                  <a:lnTo>
                    <a:pt x="334" y="87"/>
                  </a:lnTo>
                  <a:lnTo>
                    <a:pt x="332" y="87"/>
                  </a:lnTo>
                  <a:lnTo>
                    <a:pt x="334" y="87"/>
                  </a:lnTo>
                  <a:lnTo>
                    <a:pt x="334" y="90"/>
                  </a:lnTo>
                  <a:lnTo>
                    <a:pt x="334" y="90"/>
                  </a:lnTo>
                  <a:lnTo>
                    <a:pt x="336" y="90"/>
                  </a:lnTo>
                  <a:lnTo>
                    <a:pt x="336" y="92"/>
                  </a:lnTo>
                  <a:lnTo>
                    <a:pt x="334" y="94"/>
                  </a:lnTo>
                  <a:lnTo>
                    <a:pt x="332" y="97"/>
                  </a:lnTo>
                  <a:lnTo>
                    <a:pt x="329" y="97"/>
                  </a:lnTo>
                  <a:lnTo>
                    <a:pt x="327" y="97"/>
                  </a:lnTo>
                  <a:lnTo>
                    <a:pt x="327" y="97"/>
                  </a:lnTo>
                  <a:lnTo>
                    <a:pt x="322" y="94"/>
                  </a:lnTo>
                  <a:lnTo>
                    <a:pt x="322" y="94"/>
                  </a:lnTo>
                  <a:lnTo>
                    <a:pt x="320" y="92"/>
                  </a:lnTo>
                  <a:lnTo>
                    <a:pt x="320" y="94"/>
                  </a:lnTo>
                  <a:lnTo>
                    <a:pt x="320" y="97"/>
                  </a:lnTo>
                  <a:lnTo>
                    <a:pt x="320" y="99"/>
                  </a:lnTo>
                  <a:lnTo>
                    <a:pt x="317" y="101"/>
                  </a:lnTo>
                  <a:lnTo>
                    <a:pt x="320" y="104"/>
                  </a:lnTo>
                  <a:lnTo>
                    <a:pt x="320" y="113"/>
                  </a:lnTo>
                  <a:lnTo>
                    <a:pt x="320" y="116"/>
                  </a:lnTo>
                  <a:lnTo>
                    <a:pt x="322" y="113"/>
                  </a:lnTo>
                  <a:lnTo>
                    <a:pt x="322" y="113"/>
                  </a:lnTo>
                  <a:lnTo>
                    <a:pt x="325" y="111"/>
                  </a:lnTo>
                  <a:lnTo>
                    <a:pt x="322" y="111"/>
                  </a:lnTo>
                  <a:lnTo>
                    <a:pt x="322" y="111"/>
                  </a:lnTo>
                  <a:lnTo>
                    <a:pt x="322" y="108"/>
                  </a:lnTo>
                  <a:lnTo>
                    <a:pt x="322" y="108"/>
                  </a:lnTo>
                  <a:lnTo>
                    <a:pt x="322" y="106"/>
                  </a:lnTo>
                  <a:lnTo>
                    <a:pt x="322" y="106"/>
                  </a:lnTo>
                  <a:lnTo>
                    <a:pt x="325" y="106"/>
                  </a:lnTo>
                  <a:lnTo>
                    <a:pt x="327" y="104"/>
                  </a:lnTo>
                  <a:lnTo>
                    <a:pt x="327" y="104"/>
                  </a:lnTo>
                  <a:lnTo>
                    <a:pt x="327" y="104"/>
                  </a:lnTo>
                  <a:lnTo>
                    <a:pt x="327" y="101"/>
                  </a:lnTo>
                  <a:lnTo>
                    <a:pt x="327" y="101"/>
                  </a:lnTo>
                  <a:lnTo>
                    <a:pt x="329" y="101"/>
                  </a:lnTo>
                  <a:lnTo>
                    <a:pt x="329" y="99"/>
                  </a:lnTo>
                  <a:lnTo>
                    <a:pt x="329" y="99"/>
                  </a:lnTo>
                  <a:lnTo>
                    <a:pt x="334" y="101"/>
                  </a:lnTo>
                  <a:lnTo>
                    <a:pt x="334" y="104"/>
                  </a:lnTo>
                  <a:lnTo>
                    <a:pt x="334" y="106"/>
                  </a:lnTo>
                  <a:lnTo>
                    <a:pt x="334" y="106"/>
                  </a:lnTo>
                  <a:lnTo>
                    <a:pt x="336" y="106"/>
                  </a:lnTo>
                  <a:lnTo>
                    <a:pt x="336" y="106"/>
                  </a:lnTo>
                  <a:lnTo>
                    <a:pt x="336" y="104"/>
                  </a:lnTo>
                  <a:lnTo>
                    <a:pt x="336" y="104"/>
                  </a:lnTo>
                  <a:lnTo>
                    <a:pt x="339" y="104"/>
                  </a:lnTo>
                  <a:lnTo>
                    <a:pt x="339" y="104"/>
                  </a:lnTo>
                  <a:lnTo>
                    <a:pt x="339" y="106"/>
                  </a:lnTo>
                  <a:lnTo>
                    <a:pt x="339" y="106"/>
                  </a:lnTo>
                  <a:lnTo>
                    <a:pt x="343" y="108"/>
                  </a:lnTo>
                  <a:lnTo>
                    <a:pt x="341" y="108"/>
                  </a:lnTo>
                  <a:lnTo>
                    <a:pt x="339" y="111"/>
                  </a:lnTo>
                  <a:lnTo>
                    <a:pt x="336" y="113"/>
                  </a:lnTo>
                  <a:lnTo>
                    <a:pt x="339" y="116"/>
                  </a:lnTo>
                  <a:lnTo>
                    <a:pt x="339" y="118"/>
                  </a:lnTo>
                  <a:lnTo>
                    <a:pt x="341" y="118"/>
                  </a:lnTo>
                  <a:lnTo>
                    <a:pt x="343" y="118"/>
                  </a:lnTo>
                  <a:lnTo>
                    <a:pt x="343" y="116"/>
                  </a:lnTo>
                  <a:lnTo>
                    <a:pt x="346" y="118"/>
                  </a:lnTo>
                  <a:lnTo>
                    <a:pt x="346" y="118"/>
                  </a:lnTo>
                  <a:lnTo>
                    <a:pt x="343" y="120"/>
                  </a:lnTo>
                  <a:lnTo>
                    <a:pt x="343" y="120"/>
                  </a:lnTo>
                  <a:lnTo>
                    <a:pt x="341" y="123"/>
                  </a:lnTo>
                  <a:lnTo>
                    <a:pt x="339" y="120"/>
                  </a:lnTo>
                  <a:lnTo>
                    <a:pt x="336" y="120"/>
                  </a:lnTo>
                  <a:lnTo>
                    <a:pt x="336" y="120"/>
                  </a:lnTo>
                  <a:lnTo>
                    <a:pt x="334" y="118"/>
                  </a:lnTo>
                  <a:lnTo>
                    <a:pt x="334" y="116"/>
                  </a:lnTo>
                  <a:lnTo>
                    <a:pt x="334" y="116"/>
                  </a:lnTo>
                  <a:lnTo>
                    <a:pt x="332" y="116"/>
                  </a:lnTo>
                  <a:lnTo>
                    <a:pt x="332" y="116"/>
                  </a:lnTo>
                  <a:lnTo>
                    <a:pt x="329" y="113"/>
                  </a:lnTo>
                  <a:lnTo>
                    <a:pt x="327" y="116"/>
                  </a:lnTo>
                  <a:lnTo>
                    <a:pt x="327" y="118"/>
                  </a:lnTo>
                  <a:lnTo>
                    <a:pt x="327" y="120"/>
                  </a:lnTo>
                  <a:lnTo>
                    <a:pt x="327" y="120"/>
                  </a:lnTo>
                  <a:lnTo>
                    <a:pt x="325" y="127"/>
                  </a:lnTo>
                  <a:lnTo>
                    <a:pt x="325" y="130"/>
                  </a:lnTo>
                  <a:lnTo>
                    <a:pt x="325" y="132"/>
                  </a:lnTo>
                  <a:lnTo>
                    <a:pt x="325" y="134"/>
                  </a:lnTo>
                  <a:lnTo>
                    <a:pt x="327" y="134"/>
                  </a:lnTo>
                  <a:lnTo>
                    <a:pt x="327" y="134"/>
                  </a:lnTo>
                  <a:lnTo>
                    <a:pt x="329" y="134"/>
                  </a:lnTo>
                  <a:lnTo>
                    <a:pt x="329" y="132"/>
                  </a:lnTo>
                  <a:lnTo>
                    <a:pt x="329" y="132"/>
                  </a:lnTo>
                  <a:lnTo>
                    <a:pt x="327" y="130"/>
                  </a:lnTo>
                  <a:lnTo>
                    <a:pt x="327" y="125"/>
                  </a:lnTo>
                  <a:lnTo>
                    <a:pt x="329" y="123"/>
                  </a:lnTo>
                  <a:lnTo>
                    <a:pt x="329" y="123"/>
                  </a:lnTo>
                  <a:lnTo>
                    <a:pt x="329" y="123"/>
                  </a:lnTo>
                  <a:lnTo>
                    <a:pt x="329" y="127"/>
                  </a:lnTo>
                  <a:lnTo>
                    <a:pt x="332" y="130"/>
                  </a:lnTo>
                  <a:lnTo>
                    <a:pt x="332" y="127"/>
                  </a:lnTo>
                  <a:lnTo>
                    <a:pt x="334" y="123"/>
                  </a:lnTo>
                  <a:lnTo>
                    <a:pt x="336" y="123"/>
                  </a:lnTo>
                  <a:lnTo>
                    <a:pt x="336" y="125"/>
                  </a:lnTo>
                  <a:lnTo>
                    <a:pt x="336" y="130"/>
                  </a:lnTo>
                  <a:lnTo>
                    <a:pt x="336" y="130"/>
                  </a:lnTo>
                  <a:lnTo>
                    <a:pt x="339" y="132"/>
                  </a:lnTo>
                  <a:lnTo>
                    <a:pt x="339" y="132"/>
                  </a:lnTo>
                  <a:lnTo>
                    <a:pt x="341" y="132"/>
                  </a:lnTo>
                  <a:lnTo>
                    <a:pt x="341" y="130"/>
                  </a:lnTo>
                  <a:lnTo>
                    <a:pt x="341" y="127"/>
                  </a:lnTo>
                  <a:lnTo>
                    <a:pt x="341" y="127"/>
                  </a:lnTo>
                  <a:lnTo>
                    <a:pt x="341" y="127"/>
                  </a:lnTo>
                  <a:lnTo>
                    <a:pt x="343" y="130"/>
                  </a:lnTo>
                  <a:lnTo>
                    <a:pt x="341" y="130"/>
                  </a:lnTo>
                  <a:lnTo>
                    <a:pt x="341" y="132"/>
                  </a:lnTo>
                  <a:lnTo>
                    <a:pt x="343" y="132"/>
                  </a:lnTo>
                  <a:lnTo>
                    <a:pt x="343" y="132"/>
                  </a:lnTo>
                  <a:lnTo>
                    <a:pt x="346" y="132"/>
                  </a:lnTo>
                  <a:lnTo>
                    <a:pt x="348" y="130"/>
                  </a:lnTo>
                  <a:lnTo>
                    <a:pt x="348" y="132"/>
                  </a:lnTo>
                  <a:lnTo>
                    <a:pt x="348" y="132"/>
                  </a:lnTo>
                  <a:lnTo>
                    <a:pt x="346" y="134"/>
                  </a:lnTo>
                  <a:lnTo>
                    <a:pt x="343" y="134"/>
                  </a:lnTo>
                  <a:lnTo>
                    <a:pt x="346" y="134"/>
                  </a:lnTo>
                  <a:lnTo>
                    <a:pt x="346" y="137"/>
                  </a:lnTo>
                  <a:lnTo>
                    <a:pt x="348" y="134"/>
                  </a:lnTo>
                  <a:lnTo>
                    <a:pt x="348" y="134"/>
                  </a:lnTo>
                  <a:lnTo>
                    <a:pt x="351" y="134"/>
                  </a:lnTo>
                  <a:lnTo>
                    <a:pt x="351" y="137"/>
                  </a:lnTo>
                  <a:lnTo>
                    <a:pt x="353" y="137"/>
                  </a:lnTo>
                  <a:lnTo>
                    <a:pt x="355" y="139"/>
                  </a:lnTo>
                  <a:lnTo>
                    <a:pt x="358" y="139"/>
                  </a:lnTo>
                  <a:lnTo>
                    <a:pt x="360" y="137"/>
                  </a:lnTo>
                  <a:lnTo>
                    <a:pt x="362" y="134"/>
                  </a:lnTo>
                  <a:lnTo>
                    <a:pt x="362" y="130"/>
                  </a:lnTo>
                  <a:lnTo>
                    <a:pt x="362" y="130"/>
                  </a:lnTo>
                  <a:lnTo>
                    <a:pt x="362" y="132"/>
                  </a:lnTo>
                  <a:lnTo>
                    <a:pt x="365" y="132"/>
                  </a:lnTo>
                  <a:lnTo>
                    <a:pt x="362" y="134"/>
                  </a:lnTo>
                  <a:lnTo>
                    <a:pt x="365" y="137"/>
                  </a:lnTo>
                  <a:lnTo>
                    <a:pt x="362" y="139"/>
                  </a:lnTo>
                  <a:lnTo>
                    <a:pt x="362" y="142"/>
                  </a:lnTo>
                  <a:lnTo>
                    <a:pt x="360" y="142"/>
                  </a:lnTo>
                  <a:lnTo>
                    <a:pt x="358" y="142"/>
                  </a:lnTo>
                  <a:lnTo>
                    <a:pt x="348" y="142"/>
                  </a:lnTo>
                  <a:lnTo>
                    <a:pt x="346" y="142"/>
                  </a:lnTo>
                  <a:lnTo>
                    <a:pt x="343" y="142"/>
                  </a:lnTo>
                  <a:lnTo>
                    <a:pt x="343" y="139"/>
                  </a:lnTo>
                  <a:lnTo>
                    <a:pt x="343" y="139"/>
                  </a:lnTo>
                  <a:lnTo>
                    <a:pt x="346" y="139"/>
                  </a:lnTo>
                  <a:lnTo>
                    <a:pt x="343" y="139"/>
                  </a:lnTo>
                  <a:lnTo>
                    <a:pt x="341" y="142"/>
                  </a:lnTo>
                  <a:lnTo>
                    <a:pt x="339" y="142"/>
                  </a:lnTo>
                  <a:lnTo>
                    <a:pt x="339" y="142"/>
                  </a:lnTo>
                  <a:lnTo>
                    <a:pt x="334" y="142"/>
                  </a:lnTo>
                  <a:lnTo>
                    <a:pt x="334" y="144"/>
                  </a:lnTo>
                  <a:lnTo>
                    <a:pt x="336" y="144"/>
                  </a:lnTo>
                  <a:lnTo>
                    <a:pt x="336" y="144"/>
                  </a:lnTo>
                  <a:lnTo>
                    <a:pt x="336" y="144"/>
                  </a:lnTo>
                  <a:lnTo>
                    <a:pt x="334" y="146"/>
                  </a:lnTo>
                  <a:lnTo>
                    <a:pt x="334" y="149"/>
                  </a:lnTo>
                  <a:lnTo>
                    <a:pt x="336" y="149"/>
                  </a:lnTo>
                  <a:lnTo>
                    <a:pt x="339" y="149"/>
                  </a:lnTo>
                  <a:lnTo>
                    <a:pt x="341" y="149"/>
                  </a:lnTo>
                  <a:lnTo>
                    <a:pt x="341" y="146"/>
                  </a:lnTo>
                  <a:lnTo>
                    <a:pt x="341" y="146"/>
                  </a:lnTo>
                  <a:lnTo>
                    <a:pt x="341" y="146"/>
                  </a:lnTo>
                  <a:lnTo>
                    <a:pt x="341" y="146"/>
                  </a:lnTo>
                  <a:lnTo>
                    <a:pt x="343" y="144"/>
                  </a:lnTo>
                  <a:lnTo>
                    <a:pt x="343" y="144"/>
                  </a:lnTo>
                  <a:lnTo>
                    <a:pt x="343" y="144"/>
                  </a:lnTo>
                  <a:lnTo>
                    <a:pt x="343" y="144"/>
                  </a:lnTo>
                  <a:lnTo>
                    <a:pt x="346" y="146"/>
                  </a:lnTo>
                  <a:lnTo>
                    <a:pt x="346" y="146"/>
                  </a:lnTo>
                  <a:lnTo>
                    <a:pt x="343" y="149"/>
                  </a:lnTo>
                  <a:lnTo>
                    <a:pt x="346" y="149"/>
                  </a:lnTo>
                  <a:lnTo>
                    <a:pt x="343" y="151"/>
                  </a:lnTo>
                  <a:lnTo>
                    <a:pt x="341" y="151"/>
                  </a:lnTo>
                  <a:lnTo>
                    <a:pt x="339" y="153"/>
                  </a:lnTo>
                  <a:lnTo>
                    <a:pt x="339" y="156"/>
                  </a:lnTo>
                  <a:lnTo>
                    <a:pt x="339" y="158"/>
                  </a:lnTo>
                  <a:lnTo>
                    <a:pt x="339" y="161"/>
                  </a:lnTo>
                  <a:lnTo>
                    <a:pt x="339" y="161"/>
                  </a:lnTo>
                  <a:lnTo>
                    <a:pt x="336" y="158"/>
                  </a:lnTo>
                  <a:lnTo>
                    <a:pt x="336" y="156"/>
                  </a:lnTo>
                  <a:lnTo>
                    <a:pt x="334" y="156"/>
                  </a:lnTo>
                  <a:lnTo>
                    <a:pt x="334" y="158"/>
                  </a:lnTo>
                  <a:lnTo>
                    <a:pt x="334" y="161"/>
                  </a:lnTo>
                  <a:lnTo>
                    <a:pt x="334" y="161"/>
                  </a:lnTo>
                  <a:lnTo>
                    <a:pt x="336" y="161"/>
                  </a:lnTo>
                  <a:lnTo>
                    <a:pt x="336" y="163"/>
                  </a:lnTo>
                  <a:lnTo>
                    <a:pt x="339" y="165"/>
                  </a:lnTo>
                  <a:lnTo>
                    <a:pt x="339" y="165"/>
                  </a:lnTo>
                  <a:lnTo>
                    <a:pt x="339" y="168"/>
                  </a:lnTo>
                  <a:lnTo>
                    <a:pt x="341" y="168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48" y="177"/>
                  </a:lnTo>
                  <a:lnTo>
                    <a:pt x="348" y="177"/>
                  </a:lnTo>
                  <a:lnTo>
                    <a:pt x="348" y="175"/>
                  </a:lnTo>
                  <a:lnTo>
                    <a:pt x="346" y="170"/>
                  </a:lnTo>
                  <a:lnTo>
                    <a:pt x="346" y="168"/>
                  </a:lnTo>
                  <a:lnTo>
                    <a:pt x="348" y="170"/>
                  </a:lnTo>
                  <a:lnTo>
                    <a:pt x="355" y="175"/>
                  </a:lnTo>
                  <a:lnTo>
                    <a:pt x="358" y="177"/>
                  </a:lnTo>
                  <a:lnTo>
                    <a:pt x="358" y="177"/>
                  </a:lnTo>
                  <a:lnTo>
                    <a:pt x="360" y="177"/>
                  </a:lnTo>
                  <a:lnTo>
                    <a:pt x="362" y="179"/>
                  </a:lnTo>
                  <a:lnTo>
                    <a:pt x="365" y="184"/>
                  </a:lnTo>
                  <a:lnTo>
                    <a:pt x="367" y="184"/>
                  </a:lnTo>
                  <a:lnTo>
                    <a:pt x="367" y="182"/>
                  </a:lnTo>
                  <a:lnTo>
                    <a:pt x="367" y="179"/>
                  </a:lnTo>
                  <a:lnTo>
                    <a:pt x="367" y="177"/>
                  </a:lnTo>
                  <a:lnTo>
                    <a:pt x="367" y="177"/>
                  </a:lnTo>
                  <a:lnTo>
                    <a:pt x="367" y="175"/>
                  </a:lnTo>
                  <a:lnTo>
                    <a:pt x="365" y="175"/>
                  </a:lnTo>
                  <a:lnTo>
                    <a:pt x="367" y="172"/>
                  </a:lnTo>
                  <a:lnTo>
                    <a:pt x="369" y="168"/>
                  </a:lnTo>
                  <a:lnTo>
                    <a:pt x="369" y="165"/>
                  </a:lnTo>
                  <a:lnTo>
                    <a:pt x="372" y="168"/>
                  </a:lnTo>
                  <a:lnTo>
                    <a:pt x="372" y="170"/>
                  </a:lnTo>
                  <a:lnTo>
                    <a:pt x="369" y="172"/>
                  </a:lnTo>
                  <a:lnTo>
                    <a:pt x="369" y="172"/>
                  </a:lnTo>
                  <a:lnTo>
                    <a:pt x="369" y="175"/>
                  </a:lnTo>
                  <a:lnTo>
                    <a:pt x="372" y="175"/>
                  </a:lnTo>
                  <a:lnTo>
                    <a:pt x="372" y="175"/>
                  </a:lnTo>
                  <a:lnTo>
                    <a:pt x="372" y="177"/>
                  </a:lnTo>
                  <a:lnTo>
                    <a:pt x="372" y="177"/>
                  </a:lnTo>
                  <a:lnTo>
                    <a:pt x="374" y="179"/>
                  </a:lnTo>
                  <a:lnTo>
                    <a:pt x="374" y="179"/>
                  </a:lnTo>
                  <a:lnTo>
                    <a:pt x="374" y="179"/>
                  </a:lnTo>
                  <a:lnTo>
                    <a:pt x="374" y="179"/>
                  </a:lnTo>
                  <a:lnTo>
                    <a:pt x="374" y="172"/>
                  </a:lnTo>
                  <a:lnTo>
                    <a:pt x="377" y="170"/>
                  </a:lnTo>
                  <a:lnTo>
                    <a:pt x="379" y="163"/>
                  </a:lnTo>
                  <a:lnTo>
                    <a:pt x="379" y="163"/>
                  </a:lnTo>
                  <a:lnTo>
                    <a:pt x="379" y="161"/>
                  </a:lnTo>
                  <a:lnTo>
                    <a:pt x="379" y="161"/>
                  </a:lnTo>
                  <a:lnTo>
                    <a:pt x="379" y="158"/>
                  </a:lnTo>
                  <a:lnTo>
                    <a:pt x="381" y="158"/>
                  </a:lnTo>
                  <a:lnTo>
                    <a:pt x="381" y="161"/>
                  </a:lnTo>
                  <a:lnTo>
                    <a:pt x="381" y="161"/>
                  </a:lnTo>
                  <a:lnTo>
                    <a:pt x="381" y="163"/>
                  </a:lnTo>
                  <a:lnTo>
                    <a:pt x="381" y="165"/>
                  </a:lnTo>
                  <a:lnTo>
                    <a:pt x="379" y="170"/>
                  </a:lnTo>
                  <a:lnTo>
                    <a:pt x="379" y="175"/>
                  </a:lnTo>
                  <a:lnTo>
                    <a:pt x="379" y="177"/>
                  </a:lnTo>
                  <a:lnTo>
                    <a:pt x="381" y="179"/>
                  </a:lnTo>
                  <a:lnTo>
                    <a:pt x="381" y="179"/>
                  </a:lnTo>
                  <a:lnTo>
                    <a:pt x="386" y="179"/>
                  </a:lnTo>
                  <a:lnTo>
                    <a:pt x="388" y="179"/>
                  </a:lnTo>
                  <a:lnTo>
                    <a:pt x="386" y="182"/>
                  </a:lnTo>
                  <a:lnTo>
                    <a:pt x="381" y="184"/>
                  </a:lnTo>
                  <a:lnTo>
                    <a:pt x="379" y="187"/>
                  </a:lnTo>
                  <a:lnTo>
                    <a:pt x="379" y="191"/>
                  </a:lnTo>
                  <a:lnTo>
                    <a:pt x="379" y="194"/>
                  </a:lnTo>
                  <a:lnTo>
                    <a:pt x="379" y="194"/>
                  </a:lnTo>
                  <a:lnTo>
                    <a:pt x="381" y="194"/>
                  </a:lnTo>
                  <a:lnTo>
                    <a:pt x="381" y="194"/>
                  </a:lnTo>
                  <a:lnTo>
                    <a:pt x="381" y="194"/>
                  </a:lnTo>
                  <a:lnTo>
                    <a:pt x="381" y="191"/>
                  </a:lnTo>
                  <a:lnTo>
                    <a:pt x="381" y="191"/>
                  </a:lnTo>
                  <a:lnTo>
                    <a:pt x="384" y="189"/>
                  </a:lnTo>
                  <a:lnTo>
                    <a:pt x="388" y="189"/>
                  </a:lnTo>
                  <a:lnTo>
                    <a:pt x="391" y="189"/>
                  </a:lnTo>
                  <a:lnTo>
                    <a:pt x="391" y="189"/>
                  </a:lnTo>
                  <a:lnTo>
                    <a:pt x="393" y="187"/>
                  </a:lnTo>
                  <a:lnTo>
                    <a:pt x="393" y="189"/>
                  </a:lnTo>
                  <a:lnTo>
                    <a:pt x="395" y="189"/>
                  </a:lnTo>
                  <a:lnTo>
                    <a:pt x="393" y="189"/>
                  </a:lnTo>
                  <a:lnTo>
                    <a:pt x="391" y="191"/>
                  </a:lnTo>
                  <a:lnTo>
                    <a:pt x="391" y="191"/>
                  </a:lnTo>
                  <a:lnTo>
                    <a:pt x="391" y="191"/>
                  </a:lnTo>
                  <a:lnTo>
                    <a:pt x="391" y="194"/>
                  </a:lnTo>
                  <a:lnTo>
                    <a:pt x="391" y="194"/>
                  </a:lnTo>
                  <a:lnTo>
                    <a:pt x="388" y="196"/>
                  </a:lnTo>
                  <a:lnTo>
                    <a:pt x="388" y="196"/>
                  </a:lnTo>
                  <a:lnTo>
                    <a:pt x="388" y="198"/>
                  </a:lnTo>
                  <a:lnTo>
                    <a:pt x="388" y="198"/>
                  </a:lnTo>
                  <a:lnTo>
                    <a:pt x="388" y="198"/>
                  </a:lnTo>
                  <a:lnTo>
                    <a:pt x="388" y="198"/>
                  </a:lnTo>
                  <a:lnTo>
                    <a:pt x="391" y="198"/>
                  </a:lnTo>
                  <a:lnTo>
                    <a:pt x="391" y="196"/>
                  </a:lnTo>
                  <a:lnTo>
                    <a:pt x="393" y="196"/>
                  </a:lnTo>
                  <a:lnTo>
                    <a:pt x="395" y="196"/>
                  </a:lnTo>
                  <a:lnTo>
                    <a:pt x="395" y="196"/>
                  </a:lnTo>
                  <a:lnTo>
                    <a:pt x="395" y="194"/>
                  </a:lnTo>
                  <a:lnTo>
                    <a:pt x="398" y="191"/>
                  </a:lnTo>
                  <a:lnTo>
                    <a:pt x="398" y="191"/>
                  </a:lnTo>
                  <a:lnTo>
                    <a:pt x="398" y="196"/>
                  </a:lnTo>
                  <a:lnTo>
                    <a:pt x="395" y="201"/>
                  </a:lnTo>
                  <a:lnTo>
                    <a:pt x="393" y="201"/>
                  </a:lnTo>
                  <a:lnTo>
                    <a:pt x="393" y="203"/>
                  </a:lnTo>
                  <a:lnTo>
                    <a:pt x="391" y="203"/>
                  </a:lnTo>
                  <a:lnTo>
                    <a:pt x="391" y="203"/>
                  </a:lnTo>
                  <a:lnTo>
                    <a:pt x="391" y="205"/>
                  </a:lnTo>
                  <a:lnTo>
                    <a:pt x="388" y="210"/>
                  </a:lnTo>
                  <a:lnTo>
                    <a:pt x="388" y="210"/>
                  </a:lnTo>
                  <a:lnTo>
                    <a:pt x="388" y="210"/>
                  </a:lnTo>
                  <a:lnTo>
                    <a:pt x="388" y="210"/>
                  </a:lnTo>
                  <a:lnTo>
                    <a:pt x="388" y="210"/>
                  </a:lnTo>
                  <a:lnTo>
                    <a:pt x="388" y="210"/>
                  </a:lnTo>
                  <a:lnTo>
                    <a:pt x="391" y="210"/>
                  </a:lnTo>
                  <a:lnTo>
                    <a:pt x="391" y="210"/>
                  </a:lnTo>
                  <a:lnTo>
                    <a:pt x="391" y="210"/>
                  </a:lnTo>
                  <a:lnTo>
                    <a:pt x="391" y="208"/>
                  </a:lnTo>
                  <a:lnTo>
                    <a:pt x="393" y="208"/>
                  </a:lnTo>
                  <a:lnTo>
                    <a:pt x="393" y="210"/>
                  </a:lnTo>
                  <a:lnTo>
                    <a:pt x="391" y="213"/>
                  </a:lnTo>
                  <a:lnTo>
                    <a:pt x="391" y="213"/>
                  </a:lnTo>
                  <a:lnTo>
                    <a:pt x="391" y="213"/>
                  </a:lnTo>
                  <a:lnTo>
                    <a:pt x="391" y="215"/>
                  </a:lnTo>
                  <a:lnTo>
                    <a:pt x="391" y="215"/>
                  </a:lnTo>
                  <a:lnTo>
                    <a:pt x="391" y="215"/>
                  </a:lnTo>
                  <a:lnTo>
                    <a:pt x="391" y="217"/>
                  </a:lnTo>
                  <a:lnTo>
                    <a:pt x="393" y="217"/>
                  </a:lnTo>
                  <a:lnTo>
                    <a:pt x="393" y="215"/>
                  </a:lnTo>
                  <a:lnTo>
                    <a:pt x="395" y="213"/>
                  </a:lnTo>
                  <a:lnTo>
                    <a:pt x="398" y="210"/>
                  </a:lnTo>
                  <a:lnTo>
                    <a:pt x="400" y="208"/>
                  </a:lnTo>
                  <a:lnTo>
                    <a:pt x="410" y="208"/>
                  </a:lnTo>
                  <a:lnTo>
                    <a:pt x="412" y="208"/>
                  </a:lnTo>
                  <a:lnTo>
                    <a:pt x="412" y="208"/>
                  </a:lnTo>
                  <a:lnTo>
                    <a:pt x="412" y="205"/>
                  </a:lnTo>
                  <a:lnTo>
                    <a:pt x="414" y="203"/>
                  </a:lnTo>
                  <a:lnTo>
                    <a:pt x="414" y="203"/>
                  </a:lnTo>
                  <a:lnTo>
                    <a:pt x="417" y="203"/>
                  </a:lnTo>
                  <a:lnTo>
                    <a:pt x="419" y="201"/>
                  </a:lnTo>
                  <a:lnTo>
                    <a:pt x="424" y="201"/>
                  </a:lnTo>
                  <a:lnTo>
                    <a:pt x="429" y="198"/>
                  </a:lnTo>
                  <a:lnTo>
                    <a:pt x="433" y="196"/>
                  </a:lnTo>
                  <a:lnTo>
                    <a:pt x="436" y="196"/>
                  </a:lnTo>
                  <a:lnTo>
                    <a:pt x="436" y="196"/>
                  </a:lnTo>
                  <a:lnTo>
                    <a:pt x="436" y="194"/>
                  </a:lnTo>
                  <a:lnTo>
                    <a:pt x="438" y="187"/>
                  </a:lnTo>
                  <a:lnTo>
                    <a:pt x="436" y="187"/>
                  </a:lnTo>
                  <a:lnTo>
                    <a:pt x="438" y="187"/>
                  </a:lnTo>
                  <a:lnTo>
                    <a:pt x="438" y="184"/>
                  </a:lnTo>
                  <a:lnTo>
                    <a:pt x="438" y="182"/>
                  </a:lnTo>
                  <a:lnTo>
                    <a:pt x="440" y="182"/>
                  </a:lnTo>
                  <a:lnTo>
                    <a:pt x="443" y="182"/>
                  </a:lnTo>
                  <a:lnTo>
                    <a:pt x="443" y="182"/>
                  </a:lnTo>
                  <a:lnTo>
                    <a:pt x="443" y="182"/>
                  </a:lnTo>
                  <a:lnTo>
                    <a:pt x="443" y="177"/>
                  </a:lnTo>
                  <a:lnTo>
                    <a:pt x="443" y="177"/>
                  </a:lnTo>
                  <a:lnTo>
                    <a:pt x="445" y="175"/>
                  </a:lnTo>
                  <a:lnTo>
                    <a:pt x="443" y="168"/>
                  </a:lnTo>
                  <a:lnTo>
                    <a:pt x="445" y="165"/>
                  </a:lnTo>
                  <a:lnTo>
                    <a:pt x="445" y="165"/>
                  </a:lnTo>
                  <a:lnTo>
                    <a:pt x="448" y="163"/>
                  </a:lnTo>
                  <a:lnTo>
                    <a:pt x="448" y="165"/>
                  </a:lnTo>
                  <a:lnTo>
                    <a:pt x="448" y="165"/>
                  </a:lnTo>
                  <a:lnTo>
                    <a:pt x="452" y="165"/>
                  </a:lnTo>
                  <a:lnTo>
                    <a:pt x="452" y="163"/>
                  </a:lnTo>
                  <a:close/>
                </a:path>
              </a:pathLst>
            </a:custGeom>
            <a:grpFill/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2986C2F1-3533-4D86-9060-9AC7C94F38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34316" y="1614865"/>
              <a:ext cx="420291" cy="216694"/>
            </a:xfrm>
            <a:custGeom>
              <a:avLst/>
              <a:gdLst>
                <a:gd name="T0" fmla="*/ 341 w 353"/>
                <a:gd name="T1" fmla="*/ 165 h 182"/>
                <a:gd name="T2" fmla="*/ 338 w 353"/>
                <a:gd name="T3" fmla="*/ 170 h 182"/>
                <a:gd name="T4" fmla="*/ 350 w 353"/>
                <a:gd name="T5" fmla="*/ 165 h 182"/>
                <a:gd name="T6" fmla="*/ 305 w 353"/>
                <a:gd name="T7" fmla="*/ 168 h 182"/>
                <a:gd name="T8" fmla="*/ 289 w 353"/>
                <a:gd name="T9" fmla="*/ 158 h 182"/>
                <a:gd name="T10" fmla="*/ 277 w 353"/>
                <a:gd name="T11" fmla="*/ 175 h 182"/>
                <a:gd name="T12" fmla="*/ 277 w 353"/>
                <a:gd name="T13" fmla="*/ 180 h 182"/>
                <a:gd name="T14" fmla="*/ 341 w 353"/>
                <a:gd name="T15" fmla="*/ 125 h 182"/>
                <a:gd name="T16" fmla="*/ 338 w 353"/>
                <a:gd name="T17" fmla="*/ 106 h 182"/>
                <a:gd name="T18" fmla="*/ 336 w 353"/>
                <a:gd name="T19" fmla="*/ 101 h 182"/>
                <a:gd name="T20" fmla="*/ 308 w 353"/>
                <a:gd name="T21" fmla="*/ 75 h 182"/>
                <a:gd name="T22" fmla="*/ 303 w 353"/>
                <a:gd name="T23" fmla="*/ 82 h 182"/>
                <a:gd name="T24" fmla="*/ 317 w 353"/>
                <a:gd name="T25" fmla="*/ 82 h 182"/>
                <a:gd name="T26" fmla="*/ 327 w 353"/>
                <a:gd name="T27" fmla="*/ 92 h 182"/>
                <a:gd name="T28" fmla="*/ 329 w 353"/>
                <a:gd name="T29" fmla="*/ 109 h 182"/>
                <a:gd name="T30" fmla="*/ 308 w 353"/>
                <a:gd name="T31" fmla="*/ 123 h 182"/>
                <a:gd name="T32" fmla="*/ 275 w 353"/>
                <a:gd name="T33" fmla="*/ 101 h 182"/>
                <a:gd name="T34" fmla="*/ 263 w 353"/>
                <a:gd name="T35" fmla="*/ 92 h 182"/>
                <a:gd name="T36" fmla="*/ 270 w 353"/>
                <a:gd name="T37" fmla="*/ 97 h 182"/>
                <a:gd name="T38" fmla="*/ 253 w 353"/>
                <a:gd name="T39" fmla="*/ 80 h 182"/>
                <a:gd name="T40" fmla="*/ 232 w 353"/>
                <a:gd name="T41" fmla="*/ 68 h 182"/>
                <a:gd name="T42" fmla="*/ 232 w 353"/>
                <a:gd name="T43" fmla="*/ 75 h 182"/>
                <a:gd name="T44" fmla="*/ 227 w 353"/>
                <a:gd name="T45" fmla="*/ 73 h 182"/>
                <a:gd name="T46" fmla="*/ 220 w 353"/>
                <a:gd name="T47" fmla="*/ 68 h 182"/>
                <a:gd name="T48" fmla="*/ 220 w 353"/>
                <a:gd name="T49" fmla="*/ 64 h 182"/>
                <a:gd name="T50" fmla="*/ 223 w 353"/>
                <a:gd name="T51" fmla="*/ 56 h 182"/>
                <a:gd name="T52" fmla="*/ 227 w 353"/>
                <a:gd name="T53" fmla="*/ 49 h 182"/>
                <a:gd name="T54" fmla="*/ 230 w 353"/>
                <a:gd name="T55" fmla="*/ 42 h 182"/>
                <a:gd name="T56" fmla="*/ 232 w 353"/>
                <a:gd name="T57" fmla="*/ 35 h 182"/>
                <a:gd name="T58" fmla="*/ 249 w 353"/>
                <a:gd name="T59" fmla="*/ 26 h 182"/>
                <a:gd name="T60" fmla="*/ 249 w 353"/>
                <a:gd name="T61" fmla="*/ 19 h 182"/>
                <a:gd name="T62" fmla="*/ 241 w 353"/>
                <a:gd name="T63" fmla="*/ 23 h 182"/>
                <a:gd name="T64" fmla="*/ 227 w 353"/>
                <a:gd name="T65" fmla="*/ 14 h 182"/>
                <a:gd name="T66" fmla="*/ 223 w 353"/>
                <a:gd name="T67" fmla="*/ 7 h 182"/>
                <a:gd name="T68" fmla="*/ 213 w 353"/>
                <a:gd name="T69" fmla="*/ 0 h 182"/>
                <a:gd name="T70" fmla="*/ 199 w 353"/>
                <a:gd name="T71" fmla="*/ 14 h 182"/>
                <a:gd name="T72" fmla="*/ 192 w 353"/>
                <a:gd name="T73" fmla="*/ 21 h 182"/>
                <a:gd name="T74" fmla="*/ 185 w 353"/>
                <a:gd name="T75" fmla="*/ 33 h 182"/>
                <a:gd name="T76" fmla="*/ 130 w 353"/>
                <a:gd name="T77" fmla="*/ 45 h 182"/>
                <a:gd name="T78" fmla="*/ 78 w 353"/>
                <a:gd name="T79" fmla="*/ 56 h 182"/>
                <a:gd name="T80" fmla="*/ 78 w 353"/>
                <a:gd name="T81" fmla="*/ 56 h 182"/>
                <a:gd name="T82" fmla="*/ 31 w 353"/>
                <a:gd name="T83" fmla="*/ 66 h 182"/>
                <a:gd name="T84" fmla="*/ 3 w 353"/>
                <a:gd name="T85" fmla="*/ 113 h 182"/>
                <a:gd name="T86" fmla="*/ 50 w 353"/>
                <a:gd name="T87" fmla="*/ 149 h 182"/>
                <a:gd name="T88" fmla="*/ 88 w 353"/>
                <a:gd name="T89" fmla="*/ 142 h 182"/>
                <a:gd name="T90" fmla="*/ 175 w 353"/>
                <a:gd name="T91" fmla="*/ 120 h 182"/>
                <a:gd name="T92" fmla="*/ 204 w 353"/>
                <a:gd name="T93" fmla="*/ 127 h 182"/>
                <a:gd name="T94" fmla="*/ 208 w 353"/>
                <a:gd name="T95" fmla="*/ 139 h 182"/>
                <a:gd name="T96" fmla="*/ 220 w 353"/>
                <a:gd name="T97" fmla="*/ 146 h 182"/>
                <a:gd name="T98" fmla="*/ 225 w 353"/>
                <a:gd name="T99" fmla="*/ 149 h 182"/>
                <a:gd name="T100" fmla="*/ 237 w 353"/>
                <a:gd name="T101" fmla="*/ 168 h 182"/>
                <a:gd name="T102" fmla="*/ 241 w 353"/>
                <a:gd name="T103" fmla="*/ 165 h 182"/>
                <a:gd name="T104" fmla="*/ 253 w 353"/>
                <a:gd name="T105" fmla="*/ 153 h 182"/>
                <a:gd name="T106" fmla="*/ 258 w 353"/>
                <a:gd name="T107" fmla="*/ 149 h 182"/>
                <a:gd name="T108" fmla="*/ 267 w 353"/>
                <a:gd name="T109" fmla="*/ 139 h 182"/>
                <a:gd name="T110" fmla="*/ 275 w 353"/>
                <a:gd name="T111" fmla="*/ 130 h 182"/>
                <a:gd name="T112" fmla="*/ 275 w 353"/>
                <a:gd name="T113" fmla="*/ 137 h 182"/>
                <a:gd name="T114" fmla="*/ 293 w 353"/>
                <a:gd name="T115" fmla="*/ 144 h 182"/>
                <a:gd name="T116" fmla="*/ 308 w 353"/>
                <a:gd name="T117" fmla="*/ 132 h 182"/>
                <a:gd name="T118" fmla="*/ 320 w 353"/>
                <a:gd name="T119" fmla="*/ 12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3" h="182">
                  <a:moveTo>
                    <a:pt x="350" y="165"/>
                  </a:moveTo>
                  <a:lnTo>
                    <a:pt x="346" y="161"/>
                  </a:lnTo>
                  <a:lnTo>
                    <a:pt x="343" y="156"/>
                  </a:lnTo>
                  <a:lnTo>
                    <a:pt x="343" y="156"/>
                  </a:lnTo>
                  <a:lnTo>
                    <a:pt x="341" y="153"/>
                  </a:lnTo>
                  <a:lnTo>
                    <a:pt x="341" y="153"/>
                  </a:lnTo>
                  <a:lnTo>
                    <a:pt x="341" y="153"/>
                  </a:lnTo>
                  <a:lnTo>
                    <a:pt x="341" y="158"/>
                  </a:lnTo>
                  <a:lnTo>
                    <a:pt x="341" y="161"/>
                  </a:lnTo>
                  <a:lnTo>
                    <a:pt x="341" y="165"/>
                  </a:lnTo>
                  <a:lnTo>
                    <a:pt x="341" y="165"/>
                  </a:lnTo>
                  <a:lnTo>
                    <a:pt x="343" y="161"/>
                  </a:lnTo>
                  <a:lnTo>
                    <a:pt x="346" y="161"/>
                  </a:lnTo>
                  <a:lnTo>
                    <a:pt x="346" y="163"/>
                  </a:lnTo>
                  <a:lnTo>
                    <a:pt x="343" y="163"/>
                  </a:lnTo>
                  <a:lnTo>
                    <a:pt x="343" y="165"/>
                  </a:lnTo>
                  <a:lnTo>
                    <a:pt x="341" y="168"/>
                  </a:lnTo>
                  <a:lnTo>
                    <a:pt x="341" y="168"/>
                  </a:lnTo>
                  <a:lnTo>
                    <a:pt x="341" y="168"/>
                  </a:lnTo>
                  <a:lnTo>
                    <a:pt x="338" y="170"/>
                  </a:lnTo>
                  <a:lnTo>
                    <a:pt x="338" y="168"/>
                  </a:lnTo>
                  <a:lnTo>
                    <a:pt x="336" y="168"/>
                  </a:lnTo>
                  <a:lnTo>
                    <a:pt x="334" y="170"/>
                  </a:lnTo>
                  <a:lnTo>
                    <a:pt x="327" y="172"/>
                  </a:lnTo>
                  <a:lnTo>
                    <a:pt x="327" y="172"/>
                  </a:lnTo>
                  <a:lnTo>
                    <a:pt x="338" y="175"/>
                  </a:lnTo>
                  <a:lnTo>
                    <a:pt x="343" y="172"/>
                  </a:lnTo>
                  <a:lnTo>
                    <a:pt x="348" y="172"/>
                  </a:lnTo>
                  <a:lnTo>
                    <a:pt x="353" y="168"/>
                  </a:lnTo>
                  <a:lnTo>
                    <a:pt x="350" y="165"/>
                  </a:lnTo>
                  <a:close/>
                  <a:moveTo>
                    <a:pt x="303" y="163"/>
                  </a:moveTo>
                  <a:lnTo>
                    <a:pt x="301" y="161"/>
                  </a:lnTo>
                  <a:lnTo>
                    <a:pt x="301" y="163"/>
                  </a:lnTo>
                  <a:lnTo>
                    <a:pt x="301" y="165"/>
                  </a:lnTo>
                  <a:lnTo>
                    <a:pt x="298" y="168"/>
                  </a:lnTo>
                  <a:lnTo>
                    <a:pt x="298" y="168"/>
                  </a:lnTo>
                  <a:lnTo>
                    <a:pt x="301" y="170"/>
                  </a:lnTo>
                  <a:lnTo>
                    <a:pt x="303" y="170"/>
                  </a:lnTo>
                  <a:lnTo>
                    <a:pt x="303" y="170"/>
                  </a:lnTo>
                  <a:lnTo>
                    <a:pt x="305" y="168"/>
                  </a:lnTo>
                  <a:lnTo>
                    <a:pt x="303" y="168"/>
                  </a:lnTo>
                  <a:lnTo>
                    <a:pt x="303" y="163"/>
                  </a:lnTo>
                  <a:close/>
                  <a:moveTo>
                    <a:pt x="293" y="165"/>
                  </a:moveTo>
                  <a:lnTo>
                    <a:pt x="291" y="165"/>
                  </a:lnTo>
                  <a:lnTo>
                    <a:pt x="291" y="165"/>
                  </a:lnTo>
                  <a:lnTo>
                    <a:pt x="291" y="163"/>
                  </a:lnTo>
                  <a:lnTo>
                    <a:pt x="293" y="163"/>
                  </a:lnTo>
                  <a:lnTo>
                    <a:pt x="293" y="161"/>
                  </a:lnTo>
                  <a:lnTo>
                    <a:pt x="291" y="158"/>
                  </a:lnTo>
                  <a:lnTo>
                    <a:pt x="289" y="158"/>
                  </a:lnTo>
                  <a:lnTo>
                    <a:pt x="289" y="161"/>
                  </a:lnTo>
                  <a:lnTo>
                    <a:pt x="289" y="163"/>
                  </a:lnTo>
                  <a:lnTo>
                    <a:pt x="286" y="163"/>
                  </a:lnTo>
                  <a:lnTo>
                    <a:pt x="286" y="161"/>
                  </a:lnTo>
                  <a:lnTo>
                    <a:pt x="286" y="161"/>
                  </a:lnTo>
                  <a:lnTo>
                    <a:pt x="282" y="163"/>
                  </a:lnTo>
                  <a:lnTo>
                    <a:pt x="279" y="168"/>
                  </a:lnTo>
                  <a:lnTo>
                    <a:pt x="279" y="168"/>
                  </a:lnTo>
                  <a:lnTo>
                    <a:pt x="277" y="170"/>
                  </a:lnTo>
                  <a:lnTo>
                    <a:pt x="277" y="175"/>
                  </a:lnTo>
                  <a:lnTo>
                    <a:pt x="277" y="175"/>
                  </a:lnTo>
                  <a:lnTo>
                    <a:pt x="275" y="177"/>
                  </a:lnTo>
                  <a:lnTo>
                    <a:pt x="267" y="180"/>
                  </a:lnTo>
                  <a:lnTo>
                    <a:pt x="270" y="180"/>
                  </a:lnTo>
                  <a:lnTo>
                    <a:pt x="270" y="180"/>
                  </a:lnTo>
                  <a:lnTo>
                    <a:pt x="272" y="182"/>
                  </a:lnTo>
                  <a:lnTo>
                    <a:pt x="275" y="182"/>
                  </a:lnTo>
                  <a:lnTo>
                    <a:pt x="275" y="182"/>
                  </a:lnTo>
                  <a:lnTo>
                    <a:pt x="277" y="182"/>
                  </a:lnTo>
                  <a:lnTo>
                    <a:pt x="277" y="180"/>
                  </a:lnTo>
                  <a:lnTo>
                    <a:pt x="279" y="180"/>
                  </a:lnTo>
                  <a:lnTo>
                    <a:pt x="282" y="177"/>
                  </a:lnTo>
                  <a:lnTo>
                    <a:pt x="284" y="175"/>
                  </a:lnTo>
                  <a:lnTo>
                    <a:pt x="298" y="172"/>
                  </a:lnTo>
                  <a:lnTo>
                    <a:pt x="298" y="170"/>
                  </a:lnTo>
                  <a:lnTo>
                    <a:pt x="296" y="165"/>
                  </a:lnTo>
                  <a:lnTo>
                    <a:pt x="293" y="165"/>
                  </a:lnTo>
                  <a:close/>
                  <a:moveTo>
                    <a:pt x="338" y="135"/>
                  </a:moveTo>
                  <a:lnTo>
                    <a:pt x="338" y="127"/>
                  </a:lnTo>
                  <a:lnTo>
                    <a:pt x="341" y="125"/>
                  </a:lnTo>
                  <a:lnTo>
                    <a:pt x="341" y="125"/>
                  </a:lnTo>
                  <a:lnTo>
                    <a:pt x="341" y="123"/>
                  </a:lnTo>
                  <a:lnTo>
                    <a:pt x="338" y="123"/>
                  </a:lnTo>
                  <a:lnTo>
                    <a:pt x="338" y="123"/>
                  </a:lnTo>
                  <a:lnTo>
                    <a:pt x="338" y="125"/>
                  </a:lnTo>
                  <a:lnTo>
                    <a:pt x="338" y="137"/>
                  </a:lnTo>
                  <a:lnTo>
                    <a:pt x="338" y="135"/>
                  </a:lnTo>
                  <a:close/>
                  <a:moveTo>
                    <a:pt x="341" y="120"/>
                  </a:moveTo>
                  <a:lnTo>
                    <a:pt x="338" y="111"/>
                  </a:lnTo>
                  <a:lnTo>
                    <a:pt x="338" y="106"/>
                  </a:lnTo>
                  <a:lnTo>
                    <a:pt x="336" y="104"/>
                  </a:lnTo>
                  <a:lnTo>
                    <a:pt x="334" y="104"/>
                  </a:lnTo>
                  <a:lnTo>
                    <a:pt x="334" y="106"/>
                  </a:lnTo>
                  <a:lnTo>
                    <a:pt x="334" y="104"/>
                  </a:lnTo>
                  <a:lnTo>
                    <a:pt x="331" y="101"/>
                  </a:lnTo>
                  <a:lnTo>
                    <a:pt x="331" y="99"/>
                  </a:lnTo>
                  <a:lnTo>
                    <a:pt x="334" y="99"/>
                  </a:lnTo>
                  <a:lnTo>
                    <a:pt x="336" y="101"/>
                  </a:lnTo>
                  <a:lnTo>
                    <a:pt x="336" y="101"/>
                  </a:lnTo>
                  <a:lnTo>
                    <a:pt x="336" y="101"/>
                  </a:lnTo>
                  <a:lnTo>
                    <a:pt x="336" y="99"/>
                  </a:lnTo>
                  <a:lnTo>
                    <a:pt x="336" y="99"/>
                  </a:lnTo>
                  <a:lnTo>
                    <a:pt x="334" y="97"/>
                  </a:lnTo>
                  <a:lnTo>
                    <a:pt x="327" y="85"/>
                  </a:lnTo>
                  <a:lnTo>
                    <a:pt x="324" y="82"/>
                  </a:lnTo>
                  <a:lnTo>
                    <a:pt x="317" y="78"/>
                  </a:lnTo>
                  <a:lnTo>
                    <a:pt x="315" y="78"/>
                  </a:lnTo>
                  <a:lnTo>
                    <a:pt x="310" y="75"/>
                  </a:lnTo>
                  <a:lnTo>
                    <a:pt x="308" y="75"/>
                  </a:lnTo>
                  <a:lnTo>
                    <a:pt x="308" y="75"/>
                  </a:lnTo>
                  <a:lnTo>
                    <a:pt x="303" y="78"/>
                  </a:lnTo>
                  <a:lnTo>
                    <a:pt x="301" y="78"/>
                  </a:lnTo>
                  <a:lnTo>
                    <a:pt x="301" y="78"/>
                  </a:lnTo>
                  <a:lnTo>
                    <a:pt x="301" y="78"/>
                  </a:lnTo>
                  <a:lnTo>
                    <a:pt x="301" y="80"/>
                  </a:lnTo>
                  <a:lnTo>
                    <a:pt x="301" y="80"/>
                  </a:lnTo>
                  <a:lnTo>
                    <a:pt x="301" y="80"/>
                  </a:lnTo>
                  <a:lnTo>
                    <a:pt x="301" y="80"/>
                  </a:lnTo>
                  <a:lnTo>
                    <a:pt x="301" y="80"/>
                  </a:lnTo>
                  <a:lnTo>
                    <a:pt x="303" y="82"/>
                  </a:lnTo>
                  <a:lnTo>
                    <a:pt x="305" y="85"/>
                  </a:lnTo>
                  <a:lnTo>
                    <a:pt x="305" y="85"/>
                  </a:lnTo>
                  <a:lnTo>
                    <a:pt x="308" y="82"/>
                  </a:lnTo>
                  <a:lnTo>
                    <a:pt x="308" y="82"/>
                  </a:lnTo>
                  <a:lnTo>
                    <a:pt x="308" y="82"/>
                  </a:lnTo>
                  <a:lnTo>
                    <a:pt x="305" y="82"/>
                  </a:lnTo>
                  <a:lnTo>
                    <a:pt x="308" y="80"/>
                  </a:lnTo>
                  <a:lnTo>
                    <a:pt x="310" y="78"/>
                  </a:lnTo>
                  <a:lnTo>
                    <a:pt x="315" y="80"/>
                  </a:lnTo>
                  <a:lnTo>
                    <a:pt x="317" y="82"/>
                  </a:lnTo>
                  <a:lnTo>
                    <a:pt x="317" y="85"/>
                  </a:lnTo>
                  <a:lnTo>
                    <a:pt x="320" y="90"/>
                  </a:lnTo>
                  <a:lnTo>
                    <a:pt x="320" y="92"/>
                  </a:lnTo>
                  <a:lnTo>
                    <a:pt x="322" y="97"/>
                  </a:lnTo>
                  <a:lnTo>
                    <a:pt x="322" y="94"/>
                  </a:lnTo>
                  <a:lnTo>
                    <a:pt x="322" y="92"/>
                  </a:lnTo>
                  <a:lnTo>
                    <a:pt x="322" y="90"/>
                  </a:lnTo>
                  <a:lnTo>
                    <a:pt x="324" y="90"/>
                  </a:lnTo>
                  <a:lnTo>
                    <a:pt x="324" y="92"/>
                  </a:lnTo>
                  <a:lnTo>
                    <a:pt x="327" y="92"/>
                  </a:lnTo>
                  <a:lnTo>
                    <a:pt x="329" y="92"/>
                  </a:lnTo>
                  <a:lnTo>
                    <a:pt x="329" y="92"/>
                  </a:lnTo>
                  <a:lnTo>
                    <a:pt x="327" y="94"/>
                  </a:lnTo>
                  <a:lnTo>
                    <a:pt x="327" y="94"/>
                  </a:lnTo>
                  <a:lnTo>
                    <a:pt x="327" y="94"/>
                  </a:lnTo>
                  <a:lnTo>
                    <a:pt x="329" y="97"/>
                  </a:lnTo>
                  <a:lnTo>
                    <a:pt x="329" y="99"/>
                  </a:lnTo>
                  <a:lnTo>
                    <a:pt x="331" y="104"/>
                  </a:lnTo>
                  <a:lnTo>
                    <a:pt x="329" y="109"/>
                  </a:lnTo>
                  <a:lnTo>
                    <a:pt x="329" y="109"/>
                  </a:lnTo>
                  <a:lnTo>
                    <a:pt x="324" y="111"/>
                  </a:lnTo>
                  <a:lnTo>
                    <a:pt x="322" y="113"/>
                  </a:lnTo>
                  <a:lnTo>
                    <a:pt x="315" y="118"/>
                  </a:lnTo>
                  <a:lnTo>
                    <a:pt x="312" y="120"/>
                  </a:lnTo>
                  <a:lnTo>
                    <a:pt x="308" y="123"/>
                  </a:lnTo>
                  <a:lnTo>
                    <a:pt x="305" y="125"/>
                  </a:lnTo>
                  <a:lnTo>
                    <a:pt x="303" y="125"/>
                  </a:lnTo>
                  <a:lnTo>
                    <a:pt x="303" y="123"/>
                  </a:lnTo>
                  <a:lnTo>
                    <a:pt x="303" y="123"/>
                  </a:lnTo>
                  <a:lnTo>
                    <a:pt x="308" y="123"/>
                  </a:lnTo>
                  <a:lnTo>
                    <a:pt x="308" y="120"/>
                  </a:lnTo>
                  <a:lnTo>
                    <a:pt x="296" y="123"/>
                  </a:lnTo>
                  <a:lnTo>
                    <a:pt x="293" y="123"/>
                  </a:lnTo>
                  <a:lnTo>
                    <a:pt x="286" y="120"/>
                  </a:lnTo>
                  <a:lnTo>
                    <a:pt x="282" y="118"/>
                  </a:lnTo>
                  <a:lnTo>
                    <a:pt x="282" y="116"/>
                  </a:lnTo>
                  <a:lnTo>
                    <a:pt x="282" y="111"/>
                  </a:lnTo>
                  <a:lnTo>
                    <a:pt x="279" y="106"/>
                  </a:lnTo>
                  <a:lnTo>
                    <a:pt x="277" y="104"/>
                  </a:lnTo>
                  <a:lnTo>
                    <a:pt x="275" y="101"/>
                  </a:lnTo>
                  <a:lnTo>
                    <a:pt x="270" y="104"/>
                  </a:lnTo>
                  <a:lnTo>
                    <a:pt x="270" y="104"/>
                  </a:lnTo>
                  <a:lnTo>
                    <a:pt x="267" y="104"/>
                  </a:lnTo>
                  <a:lnTo>
                    <a:pt x="260" y="99"/>
                  </a:lnTo>
                  <a:lnTo>
                    <a:pt x="260" y="99"/>
                  </a:lnTo>
                  <a:lnTo>
                    <a:pt x="263" y="97"/>
                  </a:lnTo>
                  <a:lnTo>
                    <a:pt x="263" y="97"/>
                  </a:lnTo>
                  <a:lnTo>
                    <a:pt x="263" y="99"/>
                  </a:lnTo>
                  <a:lnTo>
                    <a:pt x="263" y="92"/>
                  </a:lnTo>
                  <a:lnTo>
                    <a:pt x="263" y="92"/>
                  </a:lnTo>
                  <a:lnTo>
                    <a:pt x="265" y="92"/>
                  </a:lnTo>
                  <a:lnTo>
                    <a:pt x="265" y="92"/>
                  </a:lnTo>
                  <a:lnTo>
                    <a:pt x="267" y="97"/>
                  </a:lnTo>
                  <a:lnTo>
                    <a:pt x="267" y="97"/>
                  </a:lnTo>
                  <a:lnTo>
                    <a:pt x="267" y="97"/>
                  </a:lnTo>
                  <a:lnTo>
                    <a:pt x="265" y="97"/>
                  </a:lnTo>
                  <a:lnTo>
                    <a:pt x="267" y="97"/>
                  </a:lnTo>
                  <a:lnTo>
                    <a:pt x="267" y="97"/>
                  </a:lnTo>
                  <a:lnTo>
                    <a:pt x="270" y="97"/>
                  </a:lnTo>
                  <a:lnTo>
                    <a:pt x="270" y="97"/>
                  </a:lnTo>
                  <a:lnTo>
                    <a:pt x="270" y="94"/>
                  </a:lnTo>
                  <a:lnTo>
                    <a:pt x="270" y="94"/>
                  </a:lnTo>
                  <a:lnTo>
                    <a:pt x="270" y="94"/>
                  </a:lnTo>
                  <a:lnTo>
                    <a:pt x="265" y="92"/>
                  </a:lnTo>
                  <a:lnTo>
                    <a:pt x="265" y="90"/>
                  </a:lnTo>
                  <a:lnTo>
                    <a:pt x="265" y="87"/>
                  </a:lnTo>
                  <a:lnTo>
                    <a:pt x="260" y="87"/>
                  </a:lnTo>
                  <a:lnTo>
                    <a:pt x="258" y="82"/>
                  </a:lnTo>
                  <a:lnTo>
                    <a:pt x="256" y="80"/>
                  </a:lnTo>
                  <a:lnTo>
                    <a:pt x="253" y="80"/>
                  </a:lnTo>
                  <a:lnTo>
                    <a:pt x="253" y="80"/>
                  </a:lnTo>
                  <a:lnTo>
                    <a:pt x="253" y="80"/>
                  </a:lnTo>
                  <a:lnTo>
                    <a:pt x="253" y="75"/>
                  </a:lnTo>
                  <a:lnTo>
                    <a:pt x="253" y="75"/>
                  </a:lnTo>
                  <a:lnTo>
                    <a:pt x="249" y="73"/>
                  </a:lnTo>
                  <a:lnTo>
                    <a:pt x="246" y="73"/>
                  </a:lnTo>
                  <a:lnTo>
                    <a:pt x="244" y="71"/>
                  </a:lnTo>
                  <a:lnTo>
                    <a:pt x="239" y="71"/>
                  </a:lnTo>
                  <a:lnTo>
                    <a:pt x="237" y="71"/>
                  </a:lnTo>
                  <a:lnTo>
                    <a:pt x="232" y="68"/>
                  </a:lnTo>
                  <a:lnTo>
                    <a:pt x="232" y="68"/>
                  </a:lnTo>
                  <a:lnTo>
                    <a:pt x="234" y="71"/>
                  </a:lnTo>
                  <a:lnTo>
                    <a:pt x="234" y="71"/>
                  </a:lnTo>
                  <a:lnTo>
                    <a:pt x="237" y="73"/>
                  </a:lnTo>
                  <a:lnTo>
                    <a:pt x="237" y="73"/>
                  </a:lnTo>
                  <a:lnTo>
                    <a:pt x="237" y="75"/>
                  </a:lnTo>
                  <a:lnTo>
                    <a:pt x="237" y="75"/>
                  </a:lnTo>
                  <a:lnTo>
                    <a:pt x="234" y="73"/>
                  </a:lnTo>
                  <a:lnTo>
                    <a:pt x="234" y="75"/>
                  </a:lnTo>
                  <a:lnTo>
                    <a:pt x="232" y="75"/>
                  </a:lnTo>
                  <a:lnTo>
                    <a:pt x="232" y="78"/>
                  </a:lnTo>
                  <a:lnTo>
                    <a:pt x="230" y="78"/>
                  </a:lnTo>
                  <a:lnTo>
                    <a:pt x="230" y="78"/>
                  </a:lnTo>
                  <a:lnTo>
                    <a:pt x="230" y="78"/>
                  </a:lnTo>
                  <a:lnTo>
                    <a:pt x="230" y="78"/>
                  </a:lnTo>
                  <a:lnTo>
                    <a:pt x="230" y="78"/>
                  </a:lnTo>
                  <a:lnTo>
                    <a:pt x="227" y="78"/>
                  </a:lnTo>
                  <a:lnTo>
                    <a:pt x="230" y="75"/>
                  </a:lnTo>
                  <a:lnTo>
                    <a:pt x="230" y="75"/>
                  </a:lnTo>
                  <a:lnTo>
                    <a:pt x="227" y="73"/>
                  </a:lnTo>
                  <a:lnTo>
                    <a:pt x="225" y="73"/>
                  </a:lnTo>
                  <a:lnTo>
                    <a:pt x="225" y="73"/>
                  </a:lnTo>
                  <a:lnTo>
                    <a:pt x="225" y="71"/>
                  </a:lnTo>
                  <a:lnTo>
                    <a:pt x="223" y="73"/>
                  </a:lnTo>
                  <a:lnTo>
                    <a:pt x="223" y="73"/>
                  </a:lnTo>
                  <a:lnTo>
                    <a:pt x="220" y="73"/>
                  </a:lnTo>
                  <a:lnTo>
                    <a:pt x="218" y="71"/>
                  </a:lnTo>
                  <a:lnTo>
                    <a:pt x="218" y="68"/>
                  </a:lnTo>
                  <a:lnTo>
                    <a:pt x="220" y="68"/>
                  </a:lnTo>
                  <a:lnTo>
                    <a:pt x="220" y="68"/>
                  </a:lnTo>
                  <a:lnTo>
                    <a:pt x="220" y="66"/>
                  </a:lnTo>
                  <a:lnTo>
                    <a:pt x="220" y="66"/>
                  </a:lnTo>
                  <a:lnTo>
                    <a:pt x="218" y="66"/>
                  </a:lnTo>
                  <a:lnTo>
                    <a:pt x="218" y="66"/>
                  </a:lnTo>
                  <a:lnTo>
                    <a:pt x="218" y="64"/>
                  </a:lnTo>
                  <a:lnTo>
                    <a:pt x="220" y="64"/>
                  </a:lnTo>
                  <a:lnTo>
                    <a:pt x="223" y="66"/>
                  </a:lnTo>
                  <a:lnTo>
                    <a:pt x="223" y="64"/>
                  </a:lnTo>
                  <a:lnTo>
                    <a:pt x="223" y="64"/>
                  </a:lnTo>
                  <a:lnTo>
                    <a:pt x="220" y="64"/>
                  </a:lnTo>
                  <a:lnTo>
                    <a:pt x="220" y="64"/>
                  </a:lnTo>
                  <a:lnTo>
                    <a:pt x="223" y="64"/>
                  </a:lnTo>
                  <a:lnTo>
                    <a:pt x="223" y="64"/>
                  </a:lnTo>
                  <a:lnTo>
                    <a:pt x="225" y="64"/>
                  </a:lnTo>
                  <a:lnTo>
                    <a:pt x="227" y="64"/>
                  </a:lnTo>
                  <a:lnTo>
                    <a:pt x="225" y="64"/>
                  </a:lnTo>
                  <a:lnTo>
                    <a:pt x="225" y="61"/>
                  </a:lnTo>
                  <a:lnTo>
                    <a:pt x="223" y="59"/>
                  </a:lnTo>
                  <a:lnTo>
                    <a:pt x="223" y="56"/>
                  </a:lnTo>
                  <a:lnTo>
                    <a:pt x="223" y="56"/>
                  </a:lnTo>
                  <a:lnTo>
                    <a:pt x="223" y="54"/>
                  </a:lnTo>
                  <a:lnTo>
                    <a:pt x="225" y="54"/>
                  </a:lnTo>
                  <a:lnTo>
                    <a:pt x="227" y="56"/>
                  </a:lnTo>
                  <a:lnTo>
                    <a:pt x="230" y="54"/>
                  </a:lnTo>
                  <a:lnTo>
                    <a:pt x="227" y="54"/>
                  </a:lnTo>
                  <a:lnTo>
                    <a:pt x="227" y="54"/>
                  </a:lnTo>
                  <a:lnTo>
                    <a:pt x="225" y="52"/>
                  </a:lnTo>
                  <a:lnTo>
                    <a:pt x="225" y="52"/>
                  </a:lnTo>
                  <a:lnTo>
                    <a:pt x="227" y="49"/>
                  </a:lnTo>
                  <a:lnTo>
                    <a:pt x="227" y="49"/>
                  </a:lnTo>
                  <a:lnTo>
                    <a:pt x="227" y="49"/>
                  </a:lnTo>
                  <a:lnTo>
                    <a:pt x="230" y="49"/>
                  </a:lnTo>
                  <a:lnTo>
                    <a:pt x="230" y="47"/>
                  </a:lnTo>
                  <a:lnTo>
                    <a:pt x="230" y="47"/>
                  </a:lnTo>
                  <a:lnTo>
                    <a:pt x="232" y="45"/>
                  </a:lnTo>
                  <a:lnTo>
                    <a:pt x="232" y="45"/>
                  </a:lnTo>
                  <a:lnTo>
                    <a:pt x="232" y="45"/>
                  </a:lnTo>
                  <a:lnTo>
                    <a:pt x="232" y="45"/>
                  </a:lnTo>
                  <a:lnTo>
                    <a:pt x="230" y="42"/>
                  </a:lnTo>
                  <a:lnTo>
                    <a:pt x="230" y="42"/>
                  </a:lnTo>
                  <a:lnTo>
                    <a:pt x="230" y="42"/>
                  </a:lnTo>
                  <a:lnTo>
                    <a:pt x="227" y="45"/>
                  </a:lnTo>
                  <a:lnTo>
                    <a:pt x="227" y="45"/>
                  </a:lnTo>
                  <a:lnTo>
                    <a:pt x="227" y="45"/>
                  </a:lnTo>
                  <a:lnTo>
                    <a:pt x="227" y="42"/>
                  </a:lnTo>
                  <a:lnTo>
                    <a:pt x="227" y="42"/>
                  </a:lnTo>
                  <a:lnTo>
                    <a:pt x="227" y="42"/>
                  </a:lnTo>
                  <a:lnTo>
                    <a:pt x="227" y="40"/>
                  </a:lnTo>
                  <a:lnTo>
                    <a:pt x="230" y="40"/>
                  </a:lnTo>
                  <a:lnTo>
                    <a:pt x="232" y="35"/>
                  </a:lnTo>
                  <a:lnTo>
                    <a:pt x="241" y="30"/>
                  </a:lnTo>
                  <a:lnTo>
                    <a:pt x="244" y="30"/>
                  </a:lnTo>
                  <a:lnTo>
                    <a:pt x="244" y="28"/>
                  </a:lnTo>
                  <a:lnTo>
                    <a:pt x="244" y="28"/>
                  </a:lnTo>
                  <a:lnTo>
                    <a:pt x="244" y="26"/>
                  </a:lnTo>
                  <a:lnTo>
                    <a:pt x="246" y="26"/>
                  </a:lnTo>
                  <a:lnTo>
                    <a:pt x="246" y="28"/>
                  </a:lnTo>
                  <a:lnTo>
                    <a:pt x="246" y="28"/>
                  </a:lnTo>
                  <a:lnTo>
                    <a:pt x="249" y="28"/>
                  </a:lnTo>
                  <a:lnTo>
                    <a:pt x="249" y="26"/>
                  </a:lnTo>
                  <a:lnTo>
                    <a:pt x="249" y="26"/>
                  </a:lnTo>
                  <a:lnTo>
                    <a:pt x="249" y="26"/>
                  </a:lnTo>
                  <a:lnTo>
                    <a:pt x="249" y="23"/>
                  </a:lnTo>
                  <a:lnTo>
                    <a:pt x="251" y="23"/>
                  </a:lnTo>
                  <a:lnTo>
                    <a:pt x="251" y="23"/>
                  </a:lnTo>
                  <a:lnTo>
                    <a:pt x="251" y="21"/>
                  </a:lnTo>
                  <a:lnTo>
                    <a:pt x="251" y="21"/>
                  </a:lnTo>
                  <a:lnTo>
                    <a:pt x="251" y="19"/>
                  </a:lnTo>
                  <a:lnTo>
                    <a:pt x="251" y="19"/>
                  </a:lnTo>
                  <a:lnTo>
                    <a:pt x="249" y="19"/>
                  </a:lnTo>
                  <a:lnTo>
                    <a:pt x="249" y="19"/>
                  </a:lnTo>
                  <a:lnTo>
                    <a:pt x="246" y="19"/>
                  </a:lnTo>
                  <a:lnTo>
                    <a:pt x="246" y="19"/>
                  </a:lnTo>
                  <a:lnTo>
                    <a:pt x="246" y="16"/>
                  </a:lnTo>
                  <a:lnTo>
                    <a:pt x="244" y="19"/>
                  </a:lnTo>
                  <a:lnTo>
                    <a:pt x="244" y="19"/>
                  </a:lnTo>
                  <a:lnTo>
                    <a:pt x="241" y="21"/>
                  </a:lnTo>
                  <a:lnTo>
                    <a:pt x="244" y="23"/>
                  </a:lnTo>
                  <a:lnTo>
                    <a:pt x="244" y="26"/>
                  </a:lnTo>
                  <a:lnTo>
                    <a:pt x="241" y="23"/>
                  </a:lnTo>
                  <a:lnTo>
                    <a:pt x="241" y="23"/>
                  </a:lnTo>
                  <a:lnTo>
                    <a:pt x="237" y="23"/>
                  </a:lnTo>
                  <a:lnTo>
                    <a:pt x="234" y="21"/>
                  </a:lnTo>
                  <a:lnTo>
                    <a:pt x="234" y="21"/>
                  </a:lnTo>
                  <a:lnTo>
                    <a:pt x="234" y="21"/>
                  </a:lnTo>
                  <a:lnTo>
                    <a:pt x="237" y="21"/>
                  </a:lnTo>
                  <a:lnTo>
                    <a:pt x="230" y="19"/>
                  </a:lnTo>
                  <a:lnTo>
                    <a:pt x="227" y="19"/>
                  </a:lnTo>
                  <a:lnTo>
                    <a:pt x="227" y="14"/>
                  </a:lnTo>
                  <a:lnTo>
                    <a:pt x="227" y="14"/>
                  </a:lnTo>
                  <a:lnTo>
                    <a:pt x="232" y="19"/>
                  </a:lnTo>
                  <a:lnTo>
                    <a:pt x="232" y="16"/>
                  </a:lnTo>
                  <a:lnTo>
                    <a:pt x="227" y="9"/>
                  </a:lnTo>
                  <a:lnTo>
                    <a:pt x="227" y="9"/>
                  </a:lnTo>
                  <a:lnTo>
                    <a:pt x="225" y="9"/>
                  </a:lnTo>
                  <a:lnTo>
                    <a:pt x="225" y="7"/>
                  </a:lnTo>
                  <a:lnTo>
                    <a:pt x="225" y="7"/>
                  </a:lnTo>
                  <a:lnTo>
                    <a:pt x="225" y="9"/>
                  </a:lnTo>
                  <a:lnTo>
                    <a:pt x="225" y="9"/>
                  </a:lnTo>
                  <a:lnTo>
                    <a:pt x="223" y="7"/>
                  </a:lnTo>
                  <a:lnTo>
                    <a:pt x="220" y="7"/>
                  </a:lnTo>
                  <a:lnTo>
                    <a:pt x="220" y="7"/>
                  </a:lnTo>
                  <a:lnTo>
                    <a:pt x="223" y="7"/>
                  </a:lnTo>
                  <a:lnTo>
                    <a:pt x="225" y="4"/>
                  </a:lnTo>
                  <a:lnTo>
                    <a:pt x="225" y="4"/>
                  </a:lnTo>
                  <a:lnTo>
                    <a:pt x="223" y="0"/>
                  </a:lnTo>
                  <a:lnTo>
                    <a:pt x="223" y="0"/>
                  </a:lnTo>
                  <a:lnTo>
                    <a:pt x="220" y="2"/>
                  </a:lnTo>
                  <a:lnTo>
                    <a:pt x="218" y="2"/>
                  </a:lnTo>
                  <a:lnTo>
                    <a:pt x="213" y="0"/>
                  </a:lnTo>
                  <a:lnTo>
                    <a:pt x="213" y="0"/>
                  </a:lnTo>
                  <a:lnTo>
                    <a:pt x="213" y="2"/>
                  </a:lnTo>
                  <a:lnTo>
                    <a:pt x="204" y="7"/>
                  </a:lnTo>
                  <a:lnTo>
                    <a:pt x="204" y="9"/>
                  </a:lnTo>
                  <a:lnTo>
                    <a:pt x="204" y="9"/>
                  </a:lnTo>
                  <a:lnTo>
                    <a:pt x="201" y="11"/>
                  </a:lnTo>
                  <a:lnTo>
                    <a:pt x="201" y="11"/>
                  </a:lnTo>
                  <a:lnTo>
                    <a:pt x="201" y="11"/>
                  </a:lnTo>
                  <a:lnTo>
                    <a:pt x="199" y="14"/>
                  </a:lnTo>
                  <a:lnTo>
                    <a:pt x="199" y="14"/>
                  </a:lnTo>
                  <a:lnTo>
                    <a:pt x="199" y="14"/>
                  </a:lnTo>
                  <a:lnTo>
                    <a:pt x="197" y="14"/>
                  </a:lnTo>
                  <a:lnTo>
                    <a:pt x="197" y="14"/>
                  </a:lnTo>
                  <a:lnTo>
                    <a:pt x="194" y="14"/>
                  </a:lnTo>
                  <a:lnTo>
                    <a:pt x="194" y="14"/>
                  </a:lnTo>
                  <a:lnTo>
                    <a:pt x="194" y="16"/>
                  </a:lnTo>
                  <a:lnTo>
                    <a:pt x="194" y="16"/>
                  </a:lnTo>
                  <a:lnTo>
                    <a:pt x="194" y="16"/>
                  </a:lnTo>
                  <a:lnTo>
                    <a:pt x="192" y="19"/>
                  </a:lnTo>
                  <a:lnTo>
                    <a:pt x="192" y="21"/>
                  </a:lnTo>
                  <a:lnTo>
                    <a:pt x="192" y="21"/>
                  </a:lnTo>
                  <a:lnTo>
                    <a:pt x="192" y="23"/>
                  </a:lnTo>
                  <a:lnTo>
                    <a:pt x="192" y="23"/>
                  </a:lnTo>
                  <a:lnTo>
                    <a:pt x="189" y="26"/>
                  </a:lnTo>
                  <a:lnTo>
                    <a:pt x="189" y="26"/>
                  </a:lnTo>
                  <a:lnTo>
                    <a:pt x="187" y="26"/>
                  </a:lnTo>
                  <a:lnTo>
                    <a:pt x="187" y="28"/>
                  </a:lnTo>
                  <a:lnTo>
                    <a:pt x="187" y="30"/>
                  </a:lnTo>
                  <a:lnTo>
                    <a:pt x="185" y="30"/>
                  </a:lnTo>
                  <a:lnTo>
                    <a:pt x="185" y="33"/>
                  </a:lnTo>
                  <a:lnTo>
                    <a:pt x="182" y="33"/>
                  </a:lnTo>
                  <a:lnTo>
                    <a:pt x="182" y="33"/>
                  </a:lnTo>
                  <a:lnTo>
                    <a:pt x="175" y="35"/>
                  </a:lnTo>
                  <a:lnTo>
                    <a:pt x="168" y="35"/>
                  </a:lnTo>
                  <a:lnTo>
                    <a:pt x="161" y="38"/>
                  </a:lnTo>
                  <a:lnTo>
                    <a:pt x="156" y="38"/>
                  </a:lnTo>
                  <a:lnTo>
                    <a:pt x="149" y="40"/>
                  </a:lnTo>
                  <a:lnTo>
                    <a:pt x="142" y="42"/>
                  </a:lnTo>
                  <a:lnTo>
                    <a:pt x="135" y="42"/>
                  </a:lnTo>
                  <a:lnTo>
                    <a:pt x="130" y="45"/>
                  </a:lnTo>
                  <a:lnTo>
                    <a:pt x="123" y="47"/>
                  </a:lnTo>
                  <a:lnTo>
                    <a:pt x="109" y="49"/>
                  </a:lnTo>
                  <a:lnTo>
                    <a:pt x="104" y="49"/>
                  </a:lnTo>
                  <a:lnTo>
                    <a:pt x="97" y="52"/>
                  </a:lnTo>
                  <a:lnTo>
                    <a:pt x="90" y="54"/>
                  </a:lnTo>
                  <a:lnTo>
                    <a:pt x="83" y="54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4" y="56"/>
                  </a:lnTo>
                  <a:lnTo>
                    <a:pt x="69" y="59"/>
                  </a:lnTo>
                  <a:lnTo>
                    <a:pt x="64" y="59"/>
                  </a:lnTo>
                  <a:lnTo>
                    <a:pt x="59" y="61"/>
                  </a:lnTo>
                  <a:lnTo>
                    <a:pt x="55" y="61"/>
                  </a:lnTo>
                  <a:lnTo>
                    <a:pt x="50" y="61"/>
                  </a:lnTo>
                  <a:lnTo>
                    <a:pt x="45" y="64"/>
                  </a:lnTo>
                  <a:lnTo>
                    <a:pt x="40" y="64"/>
                  </a:lnTo>
                  <a:lnTo>
                    <a:pt x="36" y="64"/>
                  </a:lnTo>
                  <a:lnTo>
                    <a:pt x="31" y="66"/>
                  </a:lnTo>
                  <a:lnTo>
                    <a:pt x="29" y="66"/>
                  </a:lnTo>
                  <a:lnTo>
                    <a:pt x="24" y="68"/>
                  </a:lnTo>
                  <a:lnTo>
                    <a:pt x="19" y="68"/>
                  </a:lnTo>
                  <a:lnTo>
                    <a:pt x="5" y="71"/>
                  </a:lnTo>
                  <a:lnTo>
                    <a:pt x="5" y="73"/>
                  </a:lnTo>
                  <a:lnTo>
                    <a:pt x="5" y="78"/>
                  </a:lnTo>
                  <a:lnTo>
                    <a:pt x="3" y="85"/>
                  </a:lnTo>
                  <a:lnTo>
                    <a:pt x="3" y="94"/>
                  </a:lnTo>
                  <a:lnTo>
                    <a:pt x="3" y="104"/>
                  </a:lnTo>
                  <a:lnTo>
                    <a:pt x="3" y="113"/>
                  </a:lnTo>
                  <a:lnTo>
                    <a:pt x="3" y="123"/>
                  </a:lnTo>
                  <a:lnTo>
                    <a:pt x="3" y="142"/>
                  </a:lnTo>
                  <a:lnTo>
                    <a:pt x="3" y="151"/>
                  </a:lnTo>
                  <a:lnTo>
                    <a:pt x="0" y="153"/>
                  </a:lnTo>
                  <a:lnTo>
                    <a:pt x="0" y="156"/>
                  </a:lnTo>
                  <a:lnTo>
                    <a:pt x="5" y="158"/>
                  </a:lnTo>
                  <a:lnTo>
                    <a:pt x="17" y="156"/>
                  </a:lnTo>
                  <a:lnTo>
                    <a:pt x="26" y="153"/>
                  </a:lnTo>
                  <a:lnTo>
                    <a:pt x="38" y="151"/>
                  </a:lnTo>
                  <a:lnTo>
                    <a:pt x="50" y="149"/>
                  </a:lnTo>
                  <a:lnTo>
                    <a:pt x="57" y="149"/>
                  </a:lnTo>
                  <a:lnTo>
                    <a:pt x="62" y="146"/>
                  </a:lnTo>
                  <a:lnTo>
                    <a:pt x="66" y="146"/>
                  </a:lnTo>
                  <a:lnTo>
                    <a:pt x="69" y="149"/>
                  </a:lnTo>
                  <a:lnTo>
                    <a:pt x="71" y="149"/>
                  </a:lnTo>
                  <a:lnTo>
                    <a:pt x="71" y="146"/>
                  </a:lnTo>
                  <a:lnTo>
                    <a:pt x="83" y="142"/>
                  </a:lnTo>
                  <a:lnTo>
                    <a:pt x="85" y="142"/>
                  </a:lnTo>
                  <a:lnTo>
                    <a:pt x="88" y="142"/>
                  </a:lnTo>
                  <a:lnTo>
                    <a:pt x="88" y="142"/>
                  </a:lnTo>
                  <a:lnTo>
                    <a:pt x="90" y="142"/>
                  </a:lnTo>
                  <a:lnTo>
                    <a:pt x="95" y="139"/>
                  </a:lnTo>
                  <a:lnTo>
                    <a:pt x="109" y="137"/>
                  </a:lnTo>
                  <a:lnTo>
                    <a:pt x="121" y="132"/>
                  </a:lnTo>
                  <a:lnTo>
                    <a:pt x="135" y="130"/>
                  </a:lnTo>
                  <a:lnTo>
                    <a:pt x="149" y="127"/>
                  </a:lnTo>
                  <a:lnTo>
                    <a:pt x="159" y="125"/>
                  </a:lnTo>
                  <a:lnTo>
                    <a:pt x="159" y="125"/>
                  </a:lnTo>
                  <a:lnTo>
                    <a:pt x="168" y="123"/>
                  </a:lnTo>
                  <a:lnTo>
                    <a:pt x="175" y="120"/>
                  </a:lnTo>
                  <a:lnTo>
                    <a:pt x="185" y="118"/>
                  </a:lnTo>
                  <a:lnTo>
                    <a:pt x="192" y="116"/>
                  </a:lnTo>
                  <a:lnTo>
                    <a:pt x="197" y="116"/>
                  </a:lnTo>
                  <a:lnTo>
                    <a:pt x="199" y="116"/>
                  </a:lnTo>
                  <a:lnTo>
                    <a:pt x="199" y="120"/>
                  </a:lnTo>
                  <a:lnTo>
                    <a:pt x="201" y="127"/>
                  </a:lnTo>
                  <a:lnTo>
                    <a:pt x="201" y="127"/>
                  </a:lnTo>
                  <a:lnTo>
                    <a:pt x="201" y="130"/>
                  </a:lnTo>
                  <a:lnTo>
                    <a:pt x="204" y="130"/>
                  </a:lnTo>
                  <a:lnTo>
                    <a:pt x="204" y="127"/>
                  </a:lnTo>
                  <a:lnTo>
                    <a:pt x="206" y="127"/>
                  </a:lnTo>
                  <a:lnTo>
                    <a:pt x="206" y="130"/>
                  </a:lnTo>
                  <a:lnTo>
                    <a:pt x="206" y="130"/>
                  </a:lnTo>
                  <a:lnTo>
                    <a:pt x="206" y="130"/>
                  </a:lnTo>
                  <a:lnTo>
                    <a:pt x="206" y="132"/>
                  </a:lnTo>
                  <a:lnTo>
                    <a:pt x="206" y="132"/>
                  </a:lnTo>
                  <a:lnTo>
                    <a:pt x="206" y="132"/>
                  </a:lnTo>
                  <a:lnTo>
                    <a:pt x="208" y="135"/>
                  </a:lnTo>
                  <a:lnTo>
                    <a:pt x="208" y="139"/>
                  </a:lnTo>
                  <a:lnTo>
                    <a:pt x="208" y="139"/>
                  </a:lnTo>
                  <a:lnTo>
                    <a:pt x="208" y="139"/>
                  </a:lnTo>
                  <a:lnTo>
                    <a:pt x="208" y="142"/>
                  </a:lnTo>
                  <a:lnTo>
                    <a:pt x="211" y="142"/>
                  </a:lnTo>
                  <a:lnTo>
                    <a:pt x="213" y="142"/>
                  </a:lnTo>
                  <a:lnTo>
                    <a:pt x="213" y="142"/>
                  </a:lnTo>
                  <a:lnTo>
                    <a:pt x="215" y="142"/>
                  </a:lnTo>
                  <a:lnTo>
                    <a:pt x="218" y="144"/>
                  </a:lnTo>
                  <a:lnTo>
                    <a:pt x="220" y="149"/>
                  </a:lnTo>
                  <a:lnTo>
                    <a:pt x="220" y="146"/>
                  </a:lnTo>
                  <a:lnTo>
                    <a:pt x="220" y="146"/>
                  </a:lnTo>
                  <a:lnTo>
                    <a:pt x="223" y="144"/>
                  </a:lnTo>
                  <a:lnTo>
                    <a:pt x="223" y="144"/>
                  </a:lnTo>
                  <a:lnTo>
                    <a:pt x="225" y="144"/>
                  </a:lnTo>
                  <a:lnTo>
                    <a:pt x="225" y="144"/>
                  </a:lnTo>
                  <a:lnTo>
                    <a:pt x="227" y="144"/>
                  </a:lnTo>
                  <a:lnTo>
                    <a:pt x="227" y="137"/>
                  </a:lnTo>
                  <a:lnTo>
                    <a:pt x="227" y="135"/>
                  </a:lnTo>
                  <a:lnTo>
                    <a:pt x="230" y="135"/>
                  </a:lnTo>
                  <a:lnTo>
                    <a:pt x="230" y="139"/>
                  </a:lnTo>
                  <a:lnTo>
                    <a:pt x="225" y="149"/>
                  </a:lnTo>
                  <a:lnTo>
                    <a:pt x="225" y="153"/>
                  </a:lnTo>
                  <a:lnTo>
                    <a:pt x="225" y="156"/>
                  </a:lnTo>
                  <a:lnTo>
                    <a:pt x="227" y="161"/>
                  </a:lnTo>
                  <a:lnTo>
                    <a:pt x="227" y="165"/>
                  </a:lnTo>
                  <a:lnTo>
                    <a:pt x="230" y="170"/>
                  </a:lnTo>
                  <a:lnTo>
                    <a:pt x="230" y="170"/>
                  </a:lnTo>
                  <a:lnTo>
                    <a:pt x="230" y="172"/>
                  </a:lnTo>
                  <a:lnTo>
                    <a:pt x="232" y="172"/>
                  </a:lnTo>
                  <a:lnTo>
                    <a:pt x="232" y="175"/>
                  </a:lnTo>
                  <a:lnTo>
                    <a:pt x="237" y="168"/>
                  </a:lnTo>
                  <a:lnTo>
                    <a:pt x="239" y="165"/>
                  </a:lnTo>
                  <a:lnTo>
                    <a:pt x="239" y="165"/>
                  </a:lnTo>
                  <a:lnTo>
                    <a:pt x="237" y="165"/>
                  </a:lnTo>
                  <a:lnTo>
                    <a:pt x="241" y="163"/>
                  </a:lnTo>
                  <a:lnTo>
                    <a:pt x="241" y="163"/>
                  </a:lnTo>
                  <a:lnTo>
                    <a:pt x="241" y="161"/>
                  </a:lnTo>
                  <a:lnTo>
                    <a:pt x="244" y="161"/>
                  </a:lnTo>
                  <a:lnTo>
                    <a:pt x="244" y="163"/>
                  </a:lnTo>
                  <a:lnTo>
                    <a:pt x="244" y="165"/>
                  </a:lnTo>
                  <a:lnTo>
                    <a:pt x="241" y="165"/>
                  </a:lnTo>
                  <a:lnTo>
                    <a:pt x="246" y="168"/>
                  </a:lnTo>
                  <a:lnTo>
                    <a:pt x="249" y="165"/>
                  </a:lnTo>
                  <a:lnTo>
                    <a:pt x="251" y="161"/>
                  </a:lnTo>
                  <a:lnTo>
                    <a:pt x="251" y="163"/>
                  </a:lnTo>
                  <a:lnTo>
                    <a:pt x="251" y="163"/>
                  </a:lnTo>
                  <a:lnTo>
                    <a:pt x="251" y="163"/>
                  </a:lnTo>
                  <a:lnTo>
                    <a:pt x="253" y="161"/>
                  </a:lnTo>
                  <a:lnTo>
                    <a:pt x="253" y="158"/>
                  </a:lnTo>
                  <a:lnTo>
                    <a:pt x="253" y="156"/>
                  </a:lnTo>
                  <a:lnTo>
                    <a:pt x="253" y="153"/>
                  </a:lnTo>
                  <a:lnTo>
                    <a:pt x="253" y="151"/>
                  </a:lnTo>
                  <a:lnTo>
                    <a:pt x="253" y="149"/>
                  </a:lnTo>
                  <a:lnTo>
                    <a:pt x="256" y="149"/>
                  </a:lnTo>
                  <a:lnTo>
                    <a:pt x="256" y="149"/>
                  </a:lnTo>
                  <a:lnTo>
                    <a:pt x="258" y="149"/>
                  </a:lnTo>
                  <a:lnTo>
                    <a:pt x="258" y="151"/>
                  </a:lnTo>
                  <a:lnTo>
                    <a:pt x="260" y="151"/>
                  </a:lnTo>
                  <a:lnTo>
                    <a:pt x="260" y="151"/>
                  </a:lnTo>
                  <a:lnTo>
                    <a:pt x="260" y="151"/>
                  </a:lnTo>
                  <a:lnTo>
                    <a:pt x="258" y="149"/>
                  </a:lnTo>
                  <a:lnTo>
                    <a:pt x="260" y="146"/>
                  </a:lnTo>
                  <a:lnTo>
                    <a:pt x="260" y="146"/>
                  </a:lnTo>
                  <a:lnTo>
                    <a:pt x="263" y="144"/>
                  </a:lnTo>
                  <a:lnTo>
                    <a:pt x="263" y="144"/>
                  </a:lnTo>
                  <a:lnTo>
                    <a:pt x="263" y="144"/>
                  </a:lnTo>
                  <a:lnTo>
                    <a:pt x="263" y="144"/>
                  </a:lnTo>
                  <a:lnTo>
                    <a:pt x="263" y="142"/>
                  </a:lnTo>
                  <a:lnTo>
                    <a:pt x="265" y="144"/>
                  </a:lnTo>
                  <a:lnTo>
                    <a:pt x="267" y="142"/>
                  </a:lnTo>
                  <a:lnTo>
                    <a:pt x="267" y="139"/>
                  </a:lnTo>
                  <a:lnTo>
                    <a:pt x="267" y="137"/>
                  </a:lnTo>
                  <a:lnTo>
                    <a:pt x="270" y="137"/>
                  </a:lnTo>
                  <a:lnTo>
                    <a:pt x="267" y="137"/>
                  </a:lnTo>
                  <a:lnTo>
                    <a:pt x="267" y="135"/>
                  </a:lnTo>
                  <a:lnTo>
                    <a:pt x="267" y="130"/>
                  </a:lnTo>
                  <a:lnTo>
                    <a:pt x="267" y="130"/>
                  </a:lnTo>
                  <a:lnTo>
                    <a:pt x="270" y="130"/>
                  </a:lnTo>
                  <a:lnTo>
                    <a:pt x="275" y="132"/>
                  </a:lnTo>
                  <a:lnTo>
                    <a:pt x="275" y="132"/>
                  </a:lnTo>
                  <a:lnTo>
                    <a:pt x="275" y="130"/>
                  </a:lnTo>
                  <a:lnTo>
                    <a:pt x="275" y="130"/>
                  </a:lnTo>
                  <a:lnTo>
                    <a:pt x="275" y="130"/>
                  </a:lnTo>
                  <a:lnTo>
                    <a:pt x="277" y="130"/>
                  </a:lnTo>
                  <a:lnTo>
                    <a:pt x="277" y="130"/>
                  </a:lnTo>
                  <a:lnTo>
                    <a:pt x="275" y="132"/>
                  </a:lnTo>
                  <a:lnTo>
                    <a:pt x="277" y="132"/>
                  </a:lnTo>
                  <a:lnTo>
                    <a:pt x="277" y="135"/>
                  </a:lnTo>
                  <a:lnTo>
                    <a:pt x="275" y="135"/>
                  </a:lnTo>
                  <a:lnTo>
                    <a:pt x="275" y="137"/>
                  </a:lnTo>
                  <a:lnTo>
                    <a:pt x="275" y="137"/>
                  </a:lnTo>
                  <a:lnTo>
                    <a:pt x="277" y="139"/>
                  </a:lnTo>
                  <a:lnTo>
                    <a:pt x="279" y="149"/>
                  </a:lnTo>
                  <a:lnTo>
                    <a:pt x="279" y="153"/>
                  </a:lnTo>
                  <a:lnTo>
                    <a:pt x="277" y="156"/>
                  </a:lnTo>
                  <a:lnTo>
                    <a:pt x="279" y="153"/>
                  </a:lnTo>
                  <a:lnTo>
                    <a:pt x="284" y="151"/>
                  </a:lnTo>
                  <a:lnTo>
                    <a:pt x="286" y="149"/>
                  </a:lnTo>
                  <a:lnTo>
                    <a:pt x="291" y="149"/>
                  </a:lnTo>
                  <a:lnTo>
                    <a:pt x="293" y="146"/>
                  </a:lnTo>
                  <a:lnTo>
                    <a:pt x="293" y="144"/>
                  </a:lnTo>
                  <a:lnTo>
                    <a:pt x="296" y="142"/>
                  </a:lnTo>
                  <a:lnTo>
                    <a:pt x="298" y="137"/>
                  </a:lnTo>
                  <a:lnTo>
                    <a:pt x="298" y="135"/>
                  </a:lnTo>
                  <a:lnTo>
                    <a:pt x="298" y="135"/>
                  </a:lnTo>
                  <a:lnTo>
                    <a:pt x="301" y="137"/>
                  </a:lnTo>
                  <a:lnTo>
                    <a:pt x="303" y="137"/>
                  </a:lnTo>
                  <a:lnTo>
                    <a:pt x="303" y="135"/>
                  </a:lnTo>
                  <a:lnTo>
                    <a:pt x="305" y="135"/>
                  </a:lnTo>
                  <a:lnTo>
                    <a:pt x="308" y="135"/>
                  </a:lnTo>
                  <a:lnTo>
                    <a:pt x="308" y="132"/>
                  </a:lnTo>
                  <a:lnTo>
                    <a:pt x="310" y="132"/>
                  </a:lnTo>
                  <a:lnTo>
                    <a:pt x="312" y="130"/>
                  </a:lnTo>
                  <a:lnTo>
                    <a:pt x="312" y="135"/>
                  </a:lnTo>
                  <a:lnTo>
                    <a:pt x="312" y="135"/>
                  </a:lnTo>
                  <a:lnTo>
                    <a:pt x="312" y="135"/>
                  </a:lnTo>
                  <a:lnTo>
                    <a:pt x="315" y="132"/>
                  </a:lnTo>
                  <a:lnTo>
                    <a:pt x="315" y="130"/>
                  </a:lnTo>
                  <a:lnTo>
                    <a:pt x="315" y="130"/>
                  </a:lnTo>
                  <a:lnTo>
                    <a:pt x="317" y="130"/>
                  </a:lnTo>
                  <a:lnTo>
                    <a:pt x="320" y="127"/>
                  </a:lnTo>
                  <a:lnTo>
                    <a:pt x="324" y="125"/>
                  </a:lnTo>
                  <a:lnTo>
                    <a:pt x="336" y="120"/>
                  </a:lnTo>
                  <a:lnTo>
                    <a:pt x="341" y="120"/>
                  </a:lnTo>
                  <a:close/>
                </a:path>
              </a:pathLst>
            </a:custGeom>
            <a:grpFill/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F4AB4FAB-E6BB-4B83-88C8-0830ABA511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26898" y="3448428"/>
              <a:ext cx="695325" cy="586979"/>
            </a:xfrm>
            <a:custGeom>
              <a:avLst/>
              <a:gdLst>
                <a:gd name="T0" fmla="*/ 267 w 584"/>
                <a:gd name="T1" fmla="*/ 441 h 493"/>
                <a:gd name="T2" fmla="*/ 390 w 584"/>
                <a:gd name="T3" fmla="*/ 488 h 493"/>
                <a:gd name="T4" fmla="*/ 570 w 584"/>
                <a:gd name="T5" fmla="*/ 400 h 493"/>
                <a:gd name="T6" fmla="*/ 549 w 584"/>
                <a:gd name="T7" fmla="*/ 422 h 493"/>
                <a:gd name="T8" fmla="*/ 532 w 584"/>
                <a:gd name="T9" fmla="*/ 351 h 493"/>
                <a:gd name="T10" fmla="*/ 541 w 584"/>
                <a:gd name="T11" fmla="*/ 337 h 493"/>
                <a:gd name="T12" fmla="*/ 530 w 584"/>
                <a:gd name="T13" fmla="*/ 370 h 493"/>
                <a:gd name="T14" fmla="*/ 570 w 584"/>
                <a:gd name="T15" fmla="*/ 455 h 493"/>
                <a:gd name="T16" fmla="*/ 551 w 584"/>
                <a:gd name="T17" fmla="*/ 441 h 493"/>
                <a:gd name="T18" fmla="*/ 530 w 584"/>
                <a:gd name="T19" fmla="*/ 436 h 493"/>
                <a:gd name="T20" fmla="*/ 513 w 584"/>
                <a:gd name="T21" fmla="*/ 426 h 493"/>
                <a:gd name="T22" fmla="*/ 496 w 584"/>
                <a:gd name="T23" fmla="*/ 405 h 493"/>
                <a:gd name="T24" fmla="*/ 501 w 584"/>
                <a:gd name="T25" fmla="*/ 398 h 493"/>
                <a:gd name="T26" fmla="*/ 527 w 584"/>
                <a:gd name="T27" fmla="*/ 384 h 493"/>
                <a:gd name="T28" fmla="*/ 520 w 584"/>
                <a:gd name="T29" fmla="*/ 372 h 493"/>
                <a:gd name="T30" fmla="*/ 523 w 584"/>
                <a:gd name="T31" fmla="*/ 353 h 493"/>
                <a:gd name="T32" fmla="*/ 504 w 584"/>
                <a:gd name="T33" fmla="*/ 360 h 493"/>
                <a:gd name="T34" fmla="*/ 475 w 584"/>
                <a:gd name="T35" fmla="*/ 358 h 493"/>
                <a:gd name="T36" fmla="*/ 485 w 584"/>
                <a:gd name="T37" fmla="*/ 346 h 493"/>
                <a:gd name="T38" fmla="*/ 466 w 584"/>
                <a:gd name="T39" fmla="*/ 346 h 493"/>
                <a:gd name="T40" fmla="*/ 452 w 584"/>
                <a:gd name="T41" fmla="*/ 327 h 493"/>
                <a:gd name="T42" fmla="*/ 496 w 584"/>
                <a:gd name="T43" fmla="*/ 341 h 493"/>
                <a:gd name="T44" fmla="*/ 468 w 584"/>
                <a:gd name="T45" fmla="*/ 284 h 493"/>
                <a:gd name="T46" fmla="*/ 303 w 584"/>
                <a:gd name="T47" fmla="*/ 254 h 493"/>
                <a:gd name="T48" fmla="*/ 279 w 584"/>
                <a:gd name="T49" fmla="*/ 209 h 493"/>
                <a:gd name="T50" fmla="*/ 310 w 584"/>
                <a:gd name="T51" fmla="*/ 131 h 493"/>
                <a:gd name="T52" fmla="*/ 310 w 584"/>
                <a:gd name="T53" fmla="*/ 67 h 493"/>
                <a:gd name="T54" fmla="*/ 310 w 584"/>
                <a:gd name="T55" fmla="*/ 15 h 493"/>
                <a:gd name="T56" fmla="*/ 2 w 584"/>
                <a:gd name="T57" fmla="*/ 67 h 493"/>
                <a:gd name="T58" fmla="*/ 31 w 584"/>
                <a:gd name="T59" fmla="*/ 178 h 493"/>
                <a:gd name="T60" fmla="*/ 42 w 584"/>
                <a:gd name="T61" fmla="*/ 206 h 493"/>
                <a:gd name="T62" fmla="*/ 49 w 584"/>
                <a:gd name="T63" fmla="*/ 225 h 493"/>
                <a:gd name="T64" fmla="*/ 64 w 584"/>
                <a:gd name="T65" fmla="*/ 254 h 493"/>
                <a:gd name="T66" fmla="*/ 59 w 584"/>
                <a:gd name="T67" fmla="*/ 306 h 493"/>
                <a:gd name="T68" fmla="*/ 52 w 584"/>
                <a:gd name="T69" fmla="*/ 365 h 493"/>
                <a:gd name="T70" fmla="*/ 47 w 584"/>
                <a:gd name="T71" fmla="*/ 429 h 493"/>
                <a:gd name="T72" fmla="*/ 191 w 584"/>
                <a:gd name="T73" fmla="*/ 441 h 493"/>
                <a:gd name="T74" fmla="*/ 222 w 584"/>
                <a:gd name="T75" fmla="*/ 422 h 493"/>
                <a:gd name="T76" fmla="*/ 258 w 584"/>
                <a:gd name="T77" fmla="*/ 403 h 493"/>
                <a:gd name="T78" fmla="*/ 288 w 584"/>
                <a:gd name="T79" fmla="*/ 424 h 493"/>
                <a:gd name="T80" fmla="*/ 321 w 584"/>
                <a:gd name="T81" fmla="*/ 436 h 493"/>
                <a:gd name="T82" fmla="*/ 340 w 584"/>
                <a:gd name="T83" fmla="*/ 464 h 493"/>
                <a:gd name="T84" fmla="*/ 324 w 584"/>
                <a:gd name="T85" fmla="*/ 469 h 493"/>
                <a:gd name="T86" fmla="*/ 371 w 584"/>
                <a:gd name="T87" fmla="*/ 474 h 493"/>
                <a:gd name="T88" fmla="*/ 395 w 584"/>
                <a:gd name="T89" fmla="*/ 471 h 493"/>
                <a:gd name="T90" fmla="*/ 407 w 584"/>
                <a:gd name="T91" fmla="*/ 457 h 493"/>
                <a:gd name="T92" fmla="*/ 433 w 584"/>
                <a:gd name="T93" fmla="*/ 460 h 493"/>
                <a:gd name="T94" fmla="*/ 454 w 584"/>
                <a:gd name="T95" fmla="*/ 462 h 493"/>
                <a:gd name="T96" fmla="*/ 454 w 584"/>
                <a:gd name="T97" fmla="*/ 434 h 493"/>
                <a:gd name="T98" fmla="*/ 452 w 584"/>
                <a:gd name="T99" fmla="*/ 424 h 493"/>
                <a:gd name="T100" fmla="*/ 485 w 584"/>
                <a:gd name="T101" fmla="*/ 438 h 493"/>
                <a:gd name="T102" fmla="*/ 515 w 584"/>
                <a:gd name="T103" fmla="*/ 452 h 493"/>
                <a:gd name="T104" fmla="*/ 541 w 584"/>
                <a:gd name="T105" fmla="*/ 464 h 493"/>
                <a:gd name="T106" fmla="*/ 546 w 584"/>
                <a:gd name="T107" fmla="*/ 474 h 493"/>
                <a:gd name="T108" fmla="*/ 565 w 584"/>
                <a:gd name="T109" fmla="*/ 467 h 493"/>
                <a:gd name="T110" fmla="*/ 520 w 584"/>
                <a:gd name="T111" fmla="*/ 391 h 493"/>
                <a:gd name="T112" fmla="*/ 577 w 584"/>
                <a:gd name="T113" fmla="*/ 348 h 493"/>
                <a:gd name="T114" fmla="*/ 423 w 584"/>
                <a:gd name="T115" fmla="*/ 479 h 493"/>
                <a:gd name="T116" fmla="*/ 433 w 584"/>
                <a:gd name="T117" fmla="*/ 481 h 493"/>
                <a:gd name="T118" fmla="*/ 459 w 584"/>
                <a:gd name="T119" fmla="*/ 434 h 493"/>
                <a:gd name="T120" fmla="*/ 577 w 584"/>
                <a:gd name="T121" fmla="*/ 372 h 493"/>
                <a:gd name="T122" fmla="*/ 511 w 584"/>
                <a:gd name="T123" fmla="*/ 398 h 493"/>
                <a:gd name="T124" fmla="*/ 537 w 584"/>
                <a:gd name="T125" fmla="*/ 363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4" h="493">
                  <a:moveTo>
                    <a:pt x="272" y="434"/>
                  </a:moveTo>
                  <a:lnTo>
                    <a:pt x="269" y="434"/>
                  </a:lnTo>
                  <a:lnTo>
                    <a:pt x="265" y="431"/>
                  </a:lnTo>
                  <a:lnTo>
                    <a:pt x="265" y="431"/>
                  </a:lnTo>
                  <a:lnTo>
                    <a:pt x="262" y="431"/>
                  </a:lnTo>
                  <a:lnTo>
                    <a:pt x="260" y="429"/>
                  </a:lnTo>
                  <a:lnTo>
                    <a:pt x="258" y="426"/>
                  </a:lnTo>
                  <a:lnTo>
                    <a:pt x="250" y="426"/>
                  </a:lnTo>
                  <a:lnTo>
                    <a:pt x="250" y="426"/>
                  </a:lnTo>
                  <a:lnTo>
                    <a:pt x="250" y="426"/>
                  </a:lnTo>
                  <a:lnTo>
                    <a:pt x="248" y="429"/>
                  </a:lnTo>
                  <a:lnTo>
                    <a:pt x="248" y="429"/>
                  </a:lnTo>
                  <a:lnTo>
                    <a:pt x="246" y="431"/>
                  </a:lnTo>
                  <a:lnTo>
                    <a:pt x="243" y="431"/>
                  </a:lnTo>
                  <a:lnTo>
                    <a:pt x="241" y="431"/>
                  </a:lnTo>
                  <a:lnTo>
                    <a:pt x="239" y="434"/>
                  </a:lnTo>
                  <a:lnTo>
                    <a:pt x="239" y="436"/>
                  </a:lnTo>
                  <a:lnTo>
                    <a:pt x="241" y="436"/>
                  </a:lnTo>
                  <a:lnTo>
                    <a:pt x="253" y="441"/>
                  </a:lnTo>
                  <a:lnTo>
                    <a:pt x="253" y="443"/>
                  </a:lnTo>
                  <a:lnTo>
                    <a:pt x="255" y="443"/>
                  </a:lnTo>
                  <a:lnTo>
                    <a:pt x="262" y="445"/>
                  </a:lnTo>
                  <a:lnTo>
                    <a:pt x="265" y="445"/>
                  </a:lnTo>
                  <a:lnTo>
                    <a:pt x="267" y="445"/>
                  </a:lnTo>
                  <a:lnTo>
                    <a:pt x="267" y="445"/>
                  </a:lnTo>
                  <a:lnTo>
                    <a:pt x="267" y="443"/>
                  </a:lnTo>
                  <a:lnTo>
                    <a:pt x="267" y="441"/>
                  </a:lnTo>
                  <a:lnTo>
                    <a:pt x="267" y="441"/>
                  </a:lnTo>
                  <a:lnTo>
                    <a:pt x="269" y="438"/>
                  </a:lnTo>
                  <a:lnTo>
                    <a:pt x="274" y="436"/>
                  </a:lnTo>
                  <a:lnTo>
                    <a:pt x="274" y="434"/>
                  </a:lnTo>
                  <a:lnTo>
                    <a:pt x="274" y="434"/>
                  </a:lnTo>
                  <a:lnTo>
                    <a:pt x="272" y="434"/>
                  </a:lnTo>
                  <a:close/>
                  <a:moveTo>
                    <a:pt x="362" y="490"/>
                  </a:moveTo>
                  <a:lnTo>
                    <a:pt x="362" y="490"/>
                  </a:lnTo>
                  <a:lnTo>
                    <a:pt x="362" y="490"/>
                  </a:lnTo>
                  <a:lnTo>
                    <a:pt x="362" y="490"/>
                  </a:lnTo>
                  <a:close/>
                  <a:moveTo>
                    <a:pt x="362" y="490"/>
                  </a:moveTo>
                  <a:lnTo>
                    <a:pt x="366" y="493"/>
                  </a:lnTo>
                  <a:lnTo>
                    <a:pt x="369" y="490"/>
                  </a:lnTo>
                  <a:lnTo>
                    <a:pt x="366" y="490"/>
                  </a:lnTo>
                  <a:lnTo>
                    <a:pt x="362" y="490"/>
                  </a:lnTo>
                  <a:close/>
                  <a:moveTo>
                    <a:pt x="376" y="490"/>
                  </a:moveTo>
                  <a:lnTo>
                    <a:pt x="373" y="490"/>
                  </a:lnTo>
                  <a:lnTo>
                    <a:pt x="373" y="490"/>
                  </a:lnTo>
                  <a:lnTo>
                    <a:pt x="373" y="493"/>
                  </a:lnTo>
                  <a:lnTo>
                    <a:pt x="373" y="493"/>
                  </a:lnTo>
                  <a:lnTo>
                    <a:pt x="376" y="493"/>
                  </a:lnTo>
                  <a:lnTo>
                    <a:pt x="376" y="493"/>
                  </a:lnTo>
                  <a:lnTo>
                    <a:pt x="376" y="493"/>
                  </a:lnTo>
                  <a:lnTo>
                    <a:pt x="376" y="490"/>
                  </a:lnTo>
                  <a:close/>
                  <a:moveTo>
                    <a:pt x="395" y="488"/>
                  </a:moveTo>
                  <a:lnTo>
                    <a:pt x="395" y="488"/>
                  </a:lnTo>
                  <a:lnTo>
                    <a:pt x="392" y="488"/>
                  </a:lnTo>
                  <a:lnTo>
                    <a:pt x="392" y="488"/>
                  </a:lnTo>
                  <a:lnTo>
                    <a:pt x="390" y="488"/>
                  </a:lnTo>
                  <a:lnTo>
                    <a:pt x="390" y="488"/>
                  </a:lnTo>
                  <a:lnTo>
                    <a:pt x="388" y="488"/>
                  </a:lnTo>
                  <a:lnTo>
                    <a:pt x="388" y="488"/>
                  </a:lnTo>
                  <a:lnTo>
                    <a:pt x="388" y="488"/>
                  </a:lnTo>
                  <a:lnTo>
                    <a:pt x="385" y="490"/>
                  </a:lnTo>
                  <a:lnTo>
                    <a:pt x="385" y="490"/>
                  </a:lnTo>
                  <a:lnTo>
                    <a:pt x="383" y="490"/>
                  </a:lnTo>
                  <a:lnTo>
                    <a:pt x="383" y="493"/>
                  </a:lnTo>
                  <a:lnTo>
                    <a:pt x="383" y="493"/>
                  </a:lnTo>
                  <a:lnTo>
                    <a:pt x="392" y="488"/>
                  </a:lnTo>
                  <a:lnTo>
                    <a:pt x="395" y="488"/>
                  </a:lnTo>
                  <a:lnTo>
                    <a:pt x="395" y="488"/>
                  </a:lnTo>
                  <a:lnTo>
                    <a:pt x="395" y="486"/>
                  </a:lnTo>
                  <a:lnTo>
                    <a:pt x="395" y="488"/>
                  </a:lnTo>
                  <a:lnTo>
                    <a:pt x="395" y="488"/>
                  </a:lnTo>
                  <a:close/>
                  <a:moveTo>
                    <a:pt x="421" y="486"/>
                  </a:moveTo>
                  <a:lnTo>
                    <a:pt x="418" y="486"/>
                  </a:lnTo>
                  <a:lnTo>
                    <a:pt x="416" y="486"/>
                  </a:lnTo>
                  <a:lnTo>
                    <a:pt x="409" y="486"/>
                  </a:lnTo>
                  <a:lnTo>
                    <a:pt x="409" y="486"/>
                  </a:lnTo>
                  <a:lnTo>
                    <a:pt x="414" y="488"/>
                  </a:lnTo>
                  <a:lnTo>
                    <a:pt x="421" y="488"/>
                  </a:lnTo>
                  <a:lnTo>
                    <a:pt x="421" y="488"/>
                  </a:lnTo>
                  <a:lnTo>
                    <a:pt x="421" y="488"/>
                  </a:lnTo>
                  <a:lnTo>
                    <a:pt x="421" y="486"/>
                  </a:lnTo>
                  <a:close/>
                  <a:moveTo>
                    <a:pt x="570" y="400"/>
                  </a:moveTo>
                  <a:lnTo>
                    <a:pt x="570" y="398"/>
                  </a:lnTo>
                  <a:lnTo>
                    <a:pt x="570" y="400"/>
                  </a:lnTo>
                  <a:lnTo>
                    <a:pt x="570" y="400"/>
                  </a:lnTo>
                  <a:lnTo>
                    <a:pt x="570" y="400"/>
                  </a:lnTo>
                  <a:lnTo>
                    <a:pt x="570" y="400"/>
                  </a:lnTo>
                  <a:close/>
                  <a:moveTo>
                    <a:pt x="537" y="367"/>
                  </a:moveTo>
                  <a:lnTo>
                    <a:pt x="537" y="367"/>
                  </a:lnTo>
                  <a:lnTo>
                    <a:pt x="537" y="365"/>
                  </a:lnTo>
                  <a:lnTo>
                    <a:pt x="537" y="365"/>
                  </a:lnTo>
                  <a:lnTo>
                    <a:pt x="537" y="365"/>
                  </a:lnTo>
                  <a:lnTo>
                    <a:pt x="534" y="365"/>
                  </a:lnTo>
                  <a:lnTo>
                    <a:pt x="532" y="365"/>
                  </a:lnTo>
                  <a:lnTo>
                    <a:pt x="532" y="367"/>
                  </a:lnTo>
                  <a:lnTo>
                    <a:pt x="532" y="367"/>
                  </a:lnTo>
                  <a:lnTo>
                    <a:pt x="532" y="367"/>
                  </a:lnTo>
                  <a:lnTo>
                    <a:pt x="534" y="367"/>
                  </a:lnTo>
                  <a:lnTo>
                    <a:pt x="537" y="367"/>
                  </a:lnTo>
                  <a:lnTo>
                    <a:pt x="537" y="367"/>
                  </a:lnTo>
                  <a:close/>
                  <a:moveTo>
                    <a:pt x="549" y="422"/>
                  </a:moveTo>
                  <a:lnTo>
                    <a:pt x="551" y="422"/>
                  </a:lnTo>
                  <a:lnTo>
                    <a:pt x="551" y="419"/>
                  </a:lnTo>
                  <a:lnTo>
                    <a:pt x="551" y="419"/>
                  </a:lnTo>
                  <a:lnTo>
                    <a:pt x="551" y="419"/>
                  </a:lnTo>
                  <a:lnTo>
                    <a:pt x="551" y="419"/>
                  </a:lnTo>
                  <a:lnTo>
                    <a:pt x="551" y="419"/>
                  </a:lnTo>
                  <a:lnTo>
                    <a:pt x="551" y="419"/>
                  </a:lnTo>
                  <a:lnTo>
                    <a:pt x="549" y="422"/>
                  </a:lnTo>
                  <a:lnTo>
                    <a:pt x="544" y="424"/>
                  </a:lnTo>
                  <a:lnTo>
                    <a:pt x="546" y="424"/>
                  </a:lnTo>
                  <a:lnTo>
                    <a:pt x="549" y="422"/>
                  </a:lnTo>
                  <a:close/>
                  <a:moveTo>
                    <a:pt x="414" y="464"/>
                  </a:moveTo>
                  <a:lnTo>
                    <a:pt x="416" y="462"/>
                  </a:lnTo>
                  <a:lnTo>
                    <a:pt x="416" y="462"/>
                  </a:lnTo>
                  <a:lnTo>
                    <a:pt x="416" y="462"/>
                  </a:lnTo>
                  <a:lnTo>
                    <a:pt x="414" y="462"/>
                  </a:lnTo>
                  <a:lnTo>
                    <a:pt x="414" y="464"/>
                  </a:lnTo>
                  <a:lnTo>
                    <a:pt x="414" y="467"/>
                  </a:lnTo>
                  <a:lnTo>
                    <a:pt x="414" y="464"/>
                  </a:lnTo>
                  <a:lnTo>
                    <a:pt x="414" y="464"/>
                  </a:lnTo>
                  <a:close/>
                  <a:moveTo>
                    <a:pt x="558" y="415"/>
                  </a:moveTo>
                  <a:lnTo>
                    <a:pt x="563" y="410"/>
                  </a:lnTo>
                  <a:lnTo>
                    <a:pt x="563" y="410"/>
                  </a:lnTo>
                  <a:lnTo>
                    <a:pt x="563" y="410"/>
                  </a:lnTo>
                  <a:lnTo>
                    <a:pt x="560" y="410"/>
                  </a:lnTo>
                  <a:lnTo>
                    <a:pt x="558" y="415"/>
                  </a:lnTo>
                  <a:lnTo>
                    <a:pt x="558" y="415"/>
                  </a:lnTo>
                  <a:lnTo>
                    <a:pt x="558" y="415"/>
                  </a:lnTo>
                  <a:close/>
                  <a:moveTo>
                    <a:pt x="525" y="353"/>
                  </a:moveTo>
                  <a:lnTo>
                    <a:pt x="527" y="353"/>
                  </a:lnTo>
                  <a:lnTo>
                    <a:pt x="527" y="351"/>
                  </a:lnTo>
                  <a:lnTo>
                    <a:pt x="527" y="351"/>
                  </a:lnTo>
                  <a:lnTo>
                    <a:pt x="530" y="351"/>
                  </a:lnTo>
                  <a:lnTo>
                    <a:pt x="530" y="351"/>
                  </a:lnTo>
                  <a:lnTo>
                    <a:pt x="530" y="351"/>
                  </a:lnTo>
                  <a:lnTo>
                    <a:pt x="530" y="351"/>
                  </a:lnTo>
                  <a:lnTo>
                    <a:pt x="532" y="351"/>
                  </a:lnTo>
                  <a:lnTo>
                    <a:pt x="532" y="351"/>
                  </a:lnTo>
                  <a:lnTo>
                    <a:pt x="532" y="351"/>
                  </a:lnTo>
                  <a:lnTo>
                    <a:pt x="532" y="351"/>
                  </a:lnTo>
                  <a:lnTo>
                    <a:pt x="532" y="348"/>
                  </a:lnTo>
                  <a:lnTo>
                    <a:pt x="534" y="348"/>
                  </a:lnTo>
                  <a:lnTo>
                    <a:pt x="534" y="348"/>
                  </a:lnTo>
                  <a:lnTo>
                    <a:pt x="534" y="351"/>
                  </a:lnTo>
                  <a:lnTo>
                    <a:pt x="534" y="351"/>
                  </a:lnTo>
                  <a:lnTo>
                    <a:pt x="534" y="351"/>
                  </a:lnTo>
                  <a:lnTo>
                    <a:pt x="537" y="353"/>
                  </a:lnTo>
                  <a:lnTo>
                    <a:pt x="537" y="353"/>
                  </a:lnTo>
                  <a:lnTo>
                    <a:pt x="539" y="353"/>
                  </a:lnTo>
                  <a:lnTo>
                    <a:pt x="539" y="353"/>
                  </a:lnTo>
                  <a:lnTo>
                    <a:pt x="541" y="351"/>
                  </a:lnTo>
                  <a:lnTo>
                    <a:pt x="541" y="348"/>
                  </a:lnTo>
                  <a:lnTo>
                    <a:pt x="541" y="348"/>
                  </a:lnTo>
                  <a:lnTo>
                    <a:pt x="539" y="348"/>
                  </a:lnTo>
                  <a:lnTo>
                    <a:pt x="539" y="348"/>
                  </a:lnTo>
                  <a:lnTo>
                    <a:pt x="539" y="348"/>
                  </a:lnTo>
                  <a:lnTo>
                    <a:pt x="539" y="351"/>
                  </a:lnTo>
                  <a:lnTo>
                    <a:pt x="539" y="351"/>
                  </a:lnTo>
                  <a:lnTo>
                    <a:pt x="539" y="351"/>
                  </a:lnTo>
                  <a:lnTo>
                    <a:pt x="537" y="348"/>
                  </a:lnTo>
                  <a:lnTo>
                    <a:pt x="537" y="346"/>
                  </a:lnTo>
                  <a:lnTo>
                    <a:pt x="537" y="346"/>
                  </a:lnTo>
                  <a:lnTo>
                    <a:pt x="534" y="346"/>
                  </a:lnTo>
                  <a:lnTo>
                    <a:pt x="534" y="344"/>
                  </a:lnTo>
                  <a:lnTo>
                    <a:pt x="539" y="339"/>
                  </a:lnTo>
                  <a:lnTo>
                    <a:pt x="539" y="339"/>
                  </a:lnTo>
                  <a:lnTo>
                    <a:pt x="541" y="337"/>
                  </a:lnTo>
                  <a:lnTo>
                    <a:pt x="541" y="337"/>
                  </a:lnTo>
                  <a:lnTo>
                    <a:pt x="539" y="337"/>
                  </a:lnTo>
                  <a:lnTo>
                    <a:pt x="537" y="339"/>
                  </a:lnTo>
                  <a:lnTo>
                    <a:pt x="537" y="341"/>
                  </a:lnTo>
                  <a:lnTo>
                    <a:pt x="534" y="344"/>
                  </a:lnTo>
                  <a:lnTo>
                    <a:pt x="532" y="344"/>
                  </a:lnTo>
                  <a:lnTo>
                    <a:pt x="530" y="346"/>
                  </a:lnTo>
                  <a:lnTo>
                    <a:pt x="532" y="346"/>
                  </a:lnTo>
                  <a:lnTo>
                    <a:pt x="530" y="348"/>
                  </a:lnTo>
                  <a:lnTo>
                    <a:pt x="530" y="348"/>
                  </a:lnTo>
                  <a:lnTo>
                    <a:pt x="527" y="348"/>
                  </a:lnTo>
                  <a:lnTo>
                    <a:pt x="527" y="348"/>
                  </a:lnTo>
                  <a:lnTo>
                    <a:pt x="527" y="351"/>
                  </a:lnTo>
                  <a:lnTo>
                    <a:pt x="525" y="351"/>
                  </a:lnTo>
                  <a:lnTo>
                    <a:pt x="525" y="351"/>
                  </a:lnTo>
                  <a:lnTo>
                    <a:pt x="525" y="353"/>
                  </a:lnTo>
                  <a:lnTo>
                    <a:pt x="525" y="353"/>
                  </a:lnTo>
                  <a:close/>
                  <a:moveTo>
                    <a:pt x="530" y="367"/>
                  </a:moveTo>
                  <a:lnTo>
                    <a:pt x="532" y="365"/>
                  </a:lnTo>
                  <a:lnTo>
                    <a:pt x="532" y="363"/>
                  </a:lnTo>
                  <a:lnTo>
                    <a:pt x="532" y="360"/>
                  </a:lnTo>
                  <a:lnTo>
                    <a:pt x="532" y="360"/>
                  </a:lnTo>
                  <a:lnTo>
                    <a:pt x="532" y="363"/>
                  </a:lnTo>
                  <a:lnTo>
                    <a:pt x="530" y="365"/>
                  </a:lnTo>
                  <a:lnTo>
                    <a:pt x="530" y="367"/>
                  </a:lnTo>
                  <a:lnTo>
                    <a:pt x="530" y="367"/>
                  </a:lnTo>
                  <a:lnTo>
                    <a:pt x="527" y="370"/>
                  </a:lnTo>
                  <a:lnTo>
                    <a:pt x="530" y="370"/>
                  </a:lnTo>
                  <a:lnTo>
                    <a:pt x="530" y="367"/>
                  </a:lnTo>
                  <a:close/>
                  <a:moveTo>
                    <a:pt x="534" y="381"/>
                  </a:moveTo>
                  <a:lnTo>
                    <a:pt x="534" y="381"/>
                  </a:lnTo>
                  <a:lnTo>
                    <a:pt x="532" y="381"/>
                  </a:lnTo>
                  <a:lnTo>
                    <a:pt x="532" y="381"/>
                  </a:lnTo>
                  <a:lnTo>
                    <a:pt x="527" y="381"/>
                  </a:lnTo>
                  <a:lnTo>
                    <a:pt x="527" y="384"/>
                  </a:lnTo>
                  <a:lnTo>
                    <a:pt x="534" y="386"/>
                  </a:lnTo>
                  <a:lnTo>
                    <a:pt x="534" y="381"/>
                  </a:lnTo>
                  <a:close/>
                  <a:moveTo>
                    <a:pt x="378" y="490"/>
                  </a:moveTo>
                  <a:lnTo>
                    <a:pt x="378" y="490"/>
                  </a:lnTo>
                  <a:lnTo>
                    <a:pt x="378" y="493"/>
                  </a:lnTo>
                  <a:lnTo>
                    <a:pt x="378" y="493"/>
                  </a:lnTo>
                  <a:lnTo>
                    <a:pt x="378" y="493"/>
                  </a:lnTo>
                  <a:lnTo>
                    <a:pt x="381" y="490"/>
                  </a:lnTo>
                  <a:lnTo>
                    <a:pt x="381" y="490"/>
                  </a:lnTo>
                  <a:lnTo>
                    <a:pt x="381" y="490"/>
                  </a:lnTo>
                  <a:lnTo>
                    <a:pt x="378" y="490"/>
                  </a:lnTo>
                  <a:close/>
                  <a:moveTo>
                    <a:pt x="567" y="457"/>
                  </a:moveTo>
                  <a:lnTo>
                    <a:pt x="567" y="460"/>
                  </a:lnTo>
                  <a:lnTo>
                    <a:pt x="567" y="460"/>
                  </a:lnTo>
                  <a:lnTo>
                    <a:pt x="567" y="457"/>
                  </a:lnTo>
                  <a:lnTo>
                    <a:pt x="570" y="457"/>
                  </a:lnTo>
                  <a:lnTo>
                    <a:pt x="572" y="457"/>
                  </a:lnTo>
                  <a:lnTo>
                    <a:pt x="570" y="457"/>
                  </a:lnTo>
                  <a:lnTo>
                    <a:pt x="570" y="457"/>
                  </a:lnTo>
                  <a:lnTo>
                    <a:pt x="570" y="457"/>
                  </a:lnTo>
                  <a:lnTo>
                    <a:pt x="570" y="455"/>
                  </a:lnTo>
                  <a:lnTo>
                    <a:pt x="570" y="455"/>
                  </a:lnTo>
                  <a:lnTo>
                    <a:pt x="570" y="452"/>
                  </a:lnTo>
                  <a:lnTo>
                    <a:pt x="567" y="452"/>
                  </a:lnTo>
                  <a:lnTo>
                    <a:pt x="567" y="452"/>
                  </a:lnTo>
                  <a:lnTo>
                    <a:pt x="565" y="452"/>
                  </a:lnTo>
                  <a:lnTo>
                    <a:pt x="565" y="455"/>
                  </a:lnTo>
                  <a:lnTo>
                    <a:pt x="565" y="455"/>
                  </a:lnTo>
                  <a:lnTo>
                    <a:pt x="565" y="455"/>
                  </a:lnTo>
                  <a:lnTo>
                    <a:pt x="563" y="455"/>
                  </a:lnTo>
                  <a:lnTo>
                    <a:pt x="560" y="455"/>
                  </a:lnTo>
                  <a:lnTo>
                    <a:pt x="560" y="452"/>
                  </a:lnTo>
                  <a:lnTo>
                    <a:pt x="556" y="452"/>
                  </a:lnTo>
                  <a:lnTo>
                    <a:pt x="556" y="450"/>
                  </a:lnTo>
                  <a:lnTo>
                    <a:pt x="556" y="450"/>
                  </a:lnTo>
                  <a:lnTo>
                    <a:pt x="558" y="450"/>
                  </a:lnTo>
                  <a:lnTo>
                    <a:pt x="558" y="448"/>
                  </a:lnTo>
                  <a:lnTo>
                    <a:pt x="558" y="448"/>
                  </a:lnTo>
                  <a:lnTo>
                    <a:pt x="558" y="448"/>
                  </a:lnTo>
                  <a:lnTo>
                    <a:pt x="558" y="445"/>
                  </a:lnTo>
                  <a:lnTo>
                    <a:pt x="558" y="445"/>
                  </a:lnTo>
                  <a:lnTo>
                    <a:pt x="556" y="443"/>
                  </a:lnTo>
                  <a:lnTo>
                    <a:pt x="556" y="443"/>
                  </a:lnTo>
                  <a:lnTo>
                    <a:pt x="553" y="445"/>
                  </a:lnTo>
                  <a:lnTo>
                    <a:pt x="553" y="443"/>
                  </a:lnTo>
                  <a:lnTo>
                    <a:pt x="553" y="443"/>
                  </a:lnTo>
                  <a:lnTo>
                    <a:pt x="553" y="443"/>
                  </a:lnTo>
                  <a:lnTo>
                    <a:pt x="551" y="441"/>
                  </a:lnTo>
                  <a:lnTo>
                    <a:pt x="551" y="441"/>
                  </a:lnTo>
                  <a:lnTo>
                    <a:pt x="551" y="441"/>
                  </a:lnTo>
                  <a:lnTo>
                    <a:pt x="551" y="441"/>
                  </a:lnTo>
                  <a:lnTo>
                    <a:pt x="551" y="438"/>
                  </a:lnTo>
                  <a:lnTo>
                    <a:pt x="549" y="438"/>
                  </a:lnTo>
                  <a:lnTo>
                    <a:pt x="549" y="438"/>
                  </a:lnTo>
                  <a:lnTo>
                    <a:pt x="549" y="438"/>
                  </a:lnTo>
                  <a:lnTo>
                    <a:pt x="549" y="438"/>
                  </a:lnTo>
                  <a:lnTo>
                    <a:pt x="549" y="438"/>
                  </a:lnTo>
                  <a:lnTo>
                    <a:pt x="549" y="438"/>
                  </a:lnTo>
                  <a:lnTo>
                    <a:pt x="549" y="441"/>
                  </a:lnTo>
                  <a:lnTo>
                    <a:pt x="546" y="441"/>
                  </a:lnTo>
                  <a:lnTo>
                    <a:pt x="544" y="443"/>
                  </a:lnTo>
                  <a:lnTo>
                    <a:pt x="544" y="443"/>
                  </a:lnTo>
                  <a:lnTo>
                    <a:pt x="541" y="441"/>
                  </a:lnTo>
                  <a:lnTo>
                    <a:pt x="541" y="438"/>
                  </a:lnTo>
                  <a:lnTo>
                    <a:pt x="541" y="438"/>
                  </a:lnTo>
                  <a:lnTo>
                    <a:pt x="539" y="438"/>
                  </a:lnTo>
                  <a:lnTo>
                    <a:pt x="539" y="438"/>
                  </a:lnTo>
                  <a:lnTo>
                    <a:pt x="537" y="438"/>
                  </a:lnTo>
                  <a:lnTo>
                    <a:pt x="537" y="438"/>
                  </a:lnTo>
                  <a:lnTo>
                    <a:pt x="534" y="441"/>
                  </a:lnTo>
                  <a:lnTo>
                    <a:pt x="534" y="441"/>
                  </a:lnTo>
                  <a:lnTo>
                    <a:pt x="532" y="441"/>
                  </a:lnTo>
                  <a:lnTo>
                    <a:pt x="530" y="438"/>
                  </a:lnTo>
                  <a:lnTo>
                    <a:pt x="530" y="438"/>
                  </a:lnTo>
                  <a:lnTo>
                    <a:pt x="530" y="438"/>
                  </a:lnTo>
                  <a:lnTo>
                    <a:pt x="530" y="438"/>
                  </a:lnTo>
                  <a:lnTo>
                    <a:pt x="530" y="436"/>
                  </a:lnTo>
                  <a:lnTo>
                    <a:pt x="530" y="436"/>
                  </a:lnTo>
                  <a:lnTo>
                    <a:pt x="532" y="436"/>
                  </a:lnTo>
                  <a:lnTo>
                    <a:pt x="532" y="436"/>
                  </a:lnTo>
                  <a:lnTo>
                    <a:pt x="534" y="436"/>
                  </a:lnTo>
                  <a:lnTo>
                    <a:pt x="534" y="434"/>
                  </a:lnTo>
                  <a:lnTo>
                    <a:pt x="532" y="434"/>
                  </a:lnTo>
                  <a:lnTo>
                    <a:pt x="530" y="434"/>
                  </a:lnTo>
                  <a:lnTo>
                    <a:pt x="530" y="434"/>
                  </a:lnTo>
                  <a:lnTo>
                    <a:pt x="530" y="436"/>
                  </a:lnTo>
                  <a:lnTo>
                    <a:pt x="527" y="436"/>
                  </a:lnTo>
                  <a:lnTo>
                    <a:pt x="527" y="436"/>
                  </a:lnTo>
                  <a:lnTo>
                    <a:pt x="527" y="436"/>
                  </a:lnTo>
                  <a:lnTo>
                    <a:pt x="525" y="436"/>
                  </a:lnTo>
                  <a:lnTo>
                    <a:pt x="525" y="436"/>
                  </a:lnTo>
                  <a:lnTo>
                    <a:pt x="523" y="434"/>
                  </a:lnTo>
                  <a:lnTo>
                    <a:pt x="520" y="434"/>
                  </a:lnTo>
                  <a:lnTo>
                    <a:pt x="513" y="436"/>
                  </a:lnTo>
                  <a:lnTo>
                    <a:pt x="513" y="436"/>
                  </a:lnTo>
                  <a:lnTo>
                    <a:pt x="511" y="436"/>
                  </a:lnTo>
                  <a:lnTo>
                    <a:pt x="511" y="434"/>
                  </a:lnTo>
                  <a:lnTo>
                    <a:pt x="511" y="434"/>
                  </a:lnTo>
                  <a:lnTo>
                    <a:pt x="513" y="434"/>
                  </a:lnTo>
                  <a:lnTo>
                    <a:pt x="513" y="434"/>
                  </a:lnTo>
                  <a:lnTo>
                    <a:pt x="513" y="431"/>
                  </a:lnTo>
                  <a:lnTo>
                    <a:pt x="511" y="431"/>
                  </a:lnTo>
                  <a:lnTo>
                    <a:pt x="511" y="431"/>
                  </a:lnTo>
                  <a:lnTo>
                    <a:pt x="511" y="429"/>
                  </a:lnTo>
                  <a:lnTo>
                    <a:pt x="513" y="426"/>
                  </a:lnTo>
                  <a:lnTo>
                    <a:pt x="513" y="426"/>
                  </a:lnTo>
                  <a:lnTo>
                    <a:pt x="511" y="426"/>
                  </a:lnTo>
                  <a:lnTo>
                    <a:pt x="506" y="424"/>
                  </a:lnTo>
                  <a:lnTo>
                    <a:pt x="506" y="424"/>
                  </a:lnTo>
                  <a:lnTo>
                    <a:pt x="506" y="424"/>
                  </a:lnTo>
                  <a:lnTo>
                    <a:pt x="506" y="424"/>
                  </a:lnTo>
                  <a:lnTo>
                    <a:pt x="506" y="424"/>
                  </a:lnTo>
                  <a:lnTo>
                    <a:pt x="504" y="424"/>
                  </a:lnTo>
                  <a:lnTo>
                    <a:pt x="501" y="424"/>
                  </a:lnTo>
                  <a:lnTo>
                    <a:pt x="499" y="422"/>
                  </a:lnTo>
                  <a:lnTo>
                    <a:pt x="496" y="422"/>
                  </a:lnTo>
                  <a:lnTo>
                    <a:pt x="494" y="422"/>
                  </a:lnTo>
                  <a:lnTo>
                    <a:pt x="494" y="419"/>
                  </a:lnTo>
                  <a:lnTo>
                    <a:pt x="494" y="417"/>
                  </a:lnTo>
                  <a:lnTo>
                    <a:pt x="492" y="415"/>
                  </a:lnTo>
                  <a:lnTo>
                    <a:pt x="489" y="412"/>
                  </a:lnTo>
                  <a:lnTo>
                    <a:pt x="489" y="410"/>
                  </a:lnTo>
                  <a:lnTo>
                    <a:pt x="489" y="410"/>
                  </a:lnTo>
                  <a:lnTo>
                    <a:pt x="489" y="410"/>
                  </a:lnTo>
                  <a:lnTo>
                    <a:pt x="489" y="410"/>
                  </a:lnTo>
                  <a:lnTo>
                    <a:pt x="487" y="410"/>
                  </a:lnTo>
                  <a:lnTo>
                    <a:pt x="485" y="408"/>
                  </a:lnTo>
                  <a:lnTo>
                    <a:pt x="489" y="408"/>
                  </a:lnTo>
                  <a:lnTo>
                    <a:pt x="499" y="410"/>
                  </a:lnTo>
                  <a:lnTo>
                    <a:pt x="499" y="408"/>
                  </a:lnTo>
                  <a:lnTo>
                    <a:pt x="496" y="405"/>
                  </a:lnTo>
                  <a:lnTo>
                    <a:pt x="496" y="405"/>
                  </a:lnTo>
                  <a:lnTo>
                    <a:pt x="496" y="405"/>
                  </a:lnTo>
                  <a:lnTo>
                    <a:pt x="496" y="405"/>
                  </a:lnTo>
                  <a:lnTo>
                    <a:pt x="494" y="403"/>
                  </a:lnTo>
                  <a:lnTo>
                    <a:pt x="494" y="403"/>
                  </a:lnTo>
                  <a:lnTo>
                    <a:pt x="496" y="403"/>
                  </a:lnTo>
                  <a:lnTo>
                    <a:pt x="494" y="400"/>
                  </a:lnTo>
                  <a:lnTo>
                    <a:pt x="492" y="400"/>
                  </a:lnTo>
                  <a:lnTo>
                    <a:pt x="489" y="398"/>
                  </a:lnTo>
                  <a:lnTo>
                    <a:pt x="494" y="400"/>
                  </a:lnTo>
                  <a:lnTo>
                    <a:pt x="499" y="403"/>
                  </a:lnTo>
                  <a:lnTo>
                    <a:pt x="501" y="403"/>
                  </a:lnTo>
                  <a:lnTo>
                    <a:pt x="506" y="403"/>
                  </a:lnTo>
                  <a:lnTo>
                    <a:pt x="508" y="403"/>
                  </a:lnTo>
                  <a:lnTo>
                    <a:pt x="511" y="403"/>
                  </a:lnTo>
                  <a:lnTo>
                    <a:pt x="511" y="405"/>
                  </a:lnTo>
                  <a:lnTo>
                    <a:pt x="513" y="405"/>
                  </a:lnTo>
                  <a:lnTo>
                    <a:pt x="515" y="405"/>
                  </a:lnTo>
                  <a:lnTo>
                    <a:pt x="515" y="405"/>
                  </a:lnTo>
                  <a:lnTo>
                    <a:pt x="511" y="403"/>
                  </a:lnTo>
                  <a:lnTo>
                    <a:pt x="508" y="400"/>
                  </a:lnTo>
                  <a:lnTo>
                    <a:pt x="508" y="400"/>
                  </a:lnTo>
                  <a:lnTo>
                    <a:pt x="511" y="400"/>
                  </a:lnTo>
                  <a:lnTo>
                    <a:pt x="511" y="400"/>
                  </a:lnTo>
                  <a:lnTo>
                    <a:pt x="511" y="400"/>
                  </a:lnTo>
                  <a:lnTo>
                    <a:pt x="511" y="400"/>
                  </a:lnTo>
                  <a:lnTo>
                    <a:pt x="508" y="400"/>
                  </a:lnTo>
                  <a:lnTo>
                    <a:pt x="506" y="400"/>
                  </a:lnTo>
                  <a:lnTo>
                    <a:pt x="504" y="400"/>
                  </a:lnTo>
                  <a:lnTo>
                    <a:pt x="501" y="398"/>
                  </a:lnTo>
                  <a:lnTo>
                    <a:pt x="501" y="396"/>
                  </a:lnTo>
                  <a:lnTo>
                    <a:pt x="501" y="393"/>
                  </a:lnTo>
                  <a:lnTo>
                    <a:pt x="501" y="393"/>
                  </a:lnTo>
                  <a:lnTo>
                    <a:pt x="504" y="391"/>
                  </a:lnTo>
                  <a:lnTo>
                    <a:pt x="506" y="391"/>
                  </a:lnTo>
                  <a:lnTo>
                    <a:pt x="506" y="391"/>
                  </a:lnTo>
                  <a:lnTo>
                    <a:pt x="508" y="391"/>
                  </a:lnTo>
                  <a:lnTo>
                    <a:pt x="508" y="391"/>
                  </a:lnTo>
                  <a:lnTo>
                    <a:pt x="508" y="389"/>
                  </a:lnTo>
                  <a:lnTo>
                    <a:pt x="511" y="386"/>
                  </a:lnTo>
                  <a:lnTo>
                    <a:pt x="513" y="384"/>
                  </a:lnTo>
                  <a:lnTo>
                    <a:pt x="513" y="384"/>
                  </a:lnTo>
                  <a:lnTo>
                    <a:pt x="513" y="381"/>
                  </a:lnTo>
                  <a:lnTo>
                    <a:pt x="513" y="381"/>
                  </a:lnTo>
                  <a:lnTo>
                    <a:pt x="515" y="381"/>
                  </a:lnTo>
                  <a:lnTo>
                    <a:pt x="515" y="381"/>
                  </a:lnTo>
                  <a:lnTo>
                    <a:pt x="518" y="384"/>
                  </a:lnTo>
                  <a:lnTo>
                    <a:pt x="518" y="384"/>
                  </a:lnTo>
                  <a:lnTo>
                    <a:pt x="520" y="386"/>
                  </a:lnTo>
                  <a:lnTo>
                    <a:pt x="520" y="386"/>
                  </a:lnTo>
                  <a:lnTo>
                    <a:pt x="520" y="386"/>
                  </a:lnTo>
                  <a:lnTo>
                    <a:pt x="520" y="389"/>
                  </a:lnTo>
                  <a:lnTo>
                    <a:pt x="520" y="389"/>
                  </a:lnTo>
                  <a:lnTo>
                    <a:pt x="523" y="389"/>
                  </a:lnTo>
                  <a:lnTo>
                    <a:pt x="523" y="386"/>
                  </a:lnTo>
                  <a:lnTo>
                    <a:pt x="523" y="384"/>
                  </a:lnTo>
                  <a:lnTo>
                    <a:pt x="525" y="384"/>
                  </a:lnTo>
                  <a:lnTo>
                    <a:pt x="527" y="384"/>
                  </a:lnTo>
                  <a:lnTo>
                    <a:pt x="527" y="384"/>
                  </a:lnTo>
                  <a:lnTo>
                    <a:pt x="525" y="384"/>
                  </a:lnTo>
                  <a:lnTo>
                    <a:pt x="525" y="384"/>
                  </a:lnTo>
                  <a:lnTo>
                    <a:pt x="525" y="381"/>
                  </a:lnTo>
                  <a:lnTo>
                    <a:pt x="523" y="379"/>
                  </a:lnTo>
                  <a:lnTo>
                    <a:pt x="525" y="379"/>
                  </a:lnTo>
                  <a:lnTo>
                    <a:pt x="525" y="379"/>
                  </a:lnTo>
                  <a:lnTo>
                    <a:pt x="525" y="377"/>
                  </a:lnTo>
                  <a:lnTo>
                    <a:pt x="527" y="377"/>
                  </a:lnTo>
                  <a:lnTo>
                    <a:pt x="527" y="377"/>
                  </a:lnTo>
                  <a:lnTo>
                    <a:pt x="527" y="377"/>
                  </a:lnTo>
                  <a:lnTo>
                    <a:pt x="525" y="377"/>
                  </a:lnTo>
                  <a:lnTo>
                    <a:pt x="525" y="374"/>
                  </a:lnTo>
                  <a:lnTo>
                    <a:pt x="525" y="374"/>
                  </a:lnTo>
                  <a:lnTo>
                    <a:pt x="527" y="374"/>
                  </a:lnTo>
                  <a:lnTo>
                    <a:pt x="525" y="372"/>
                  </a:lnTo>
                  <a:lnTo>
                    <a:pt x="525" y="372"/>
                  </a:lnTo>
                  <a:lnTo>
                    <a:pt x="523" y="372"/>
                  </a:lnTo>
                  <a:lnTo>
                    <a:pt x="523" y="374"/>
                  </a:lnTo>
                  <a:lnTo>
                    <a:pt x="520" y="374"/>
                  </a:lnTo>
                  <a:lnTo>
                    <a:pt x="520" y="374"/>
                  </a:lnTo>
                  <a:lnTo>
                    <a:pt x="523" y="372"/>
                  </a:lnTo>
                  <a:lnTo>
                    <a:pt x="525" y="370"/>
                  </a:lnTo>
                  <a:lnTo>
                    <a:pt x="523" y="370"/>
                  </a:lnTo>
                  <a:lnTo>
                    <a:pt x="523" y="370"/>
                  </a:lnTo>
                  <a:lnTo>
                    <a:pt x="520" y="370"/>
                  </a:lnTo>
                  <a:lnTo>
                    <a:pt x="520" y="370"/>
                  </a:lnTo>
                  <a:lnTo>
                    <a:pt x="520" y="372"/>
                  </a:lnTo>
                  <a:lnTo>
                    <a:pt x="518" y="372"/>
                  </a:lnTo>
                  <a:lnTo>
                    <a:pt x="518" y="372"/>
                  </a:lnTo>
                  <a:lnTo>
                    <a:pt x="518" y="372"/>
                  </a:lnTo>
                  <a:lnTo>
                    <a:pt x="518" y="372"/>
                  </a:lnTo>
                  <a:lnTo>
                    <a:pt x="518" y="370"/>
                  </a:lnTo>
                  <a:lnTo>
                    <a:pt x="515" y="370"/>
                  </a:lnTo>
                  <a:lnTo>
                    <a:pt x="515" y="367"/>
                  </a:lnTo>
                  <a:lnTo>
                    <a:pt x="518" y="365"/>
                  </a:lnTo>
                  <a:lnTo>
                    <a:pt x="520" y="367"/>
                  </a:lnTo>
                  <a:lnTo>
                    <a:pt x="523" y="367"/>
                  </a:lnTo>
                  <a:lnTo>
                    <a:pt x="523" y="365"/>
                  </a:lnTo>
                  <a:lnTo>
                    <a:pt x="520" y="363"/>
                  </a:lnTo>
                  <a:lnTo>
                    <a:pt x="520" y="363"/>
                  </a:lnTo>
                  <a:lnTo>
                    <a:pt x="515" y="363"/>
                  </a:lnTo>
                  <a:lnTo>
                    <a:pt x="515" y="363"/>
                  </a:lnTo>
                  <a:lnTo>
                    <a:pt x="513" y="363"/>
                  </a:lnTo>
                  <a:lnTo>
                    <a:pt x="513" y="363"/>
                  </a:lnTo>
                  <a:lnTo>
                    <a:pt x="515" y="363"/>
                  </a:lnTo>
                  <a:lnTo>
                    <a:pt x="515" y="360"/>
                  </a:lnTo>
                  <a:lnTo>
                    <a:pt x="515" y="360"/>
                  </a:lnTo>
                  <a:lnTo>
                    <a:pt x="515" y="360"/>
                  </a:lnTo>
                  <a:lnTo>
                    <a:pt x="515" y="358"/>
                  </a:lnTo>
                  <a:lnTo>
                    <a:pt x="515" y="358"/>
                  </a:lnTo>
                  <a:lnTo>
                    <a:pt x="515" y="355"/>
                  </a:lnTo>
                  <a:lnTo>
                    <a:pt x="520" y="355"/>
                  </a:lnTo>
                  <a:lnTo>
                    <a:pt x="520" y="355"/>
                  </a:lnTo>
                  <a:lnTo>
                    <a:pt x="523" y="353"/>
                  </a:lnTo>
                  <a:lnTo>
                    <a:pt x="523" y="353"/>
                  </a:lnTo>
                  <a:lnTo>
                    <a:pt x="523" y="353"/>
                  </a:lnTo>
                  <a:lnTo>
                    <a:pt x="520" y="353"/>
                  </a:lnTo>
                  <a:lnTo>
                    <a:pt x="520" y="353"/>
                  </a:lnTo>
                  <a:lnTo>
                    <a:pt x="518" y="353"/>
                  </a:lnTo>
                  <a:lnTo>
                    <a:pt x="515" y="355"/>
                  </a:lnTo>
                  <a:lnTo>
                    <a:pt x="515" y="355"/>
                  </a:lnTo>
                  <a:lnTo>
                    <a:pt x="515" y="355"/>
                  </a:lnTo>
                  <a:lnTo>
                    <a:pt x="515" y="355"/>
                  </a:lnTo>
                  <a:lnTo>
                    <a:pt x="515" y="355"/>
                  </a:lnTo>
                  <a:lnTo>
                    <a:pt x="515" y="353"/>
                  </a:lnTo>
                  <a:lnTo>
                    <a:pt x="515" y="353"/>
                  </a:lnTo>
                  <a:lnTo>
                    <a:pt x="515" y="353"/>
                  </a:lnTo>
                  <a:lnTo>
                    <a:pt x="515" y="353"/>
                  </a:lnTo>
                  <a:lnTo>
                    <a:pt x="515" y="353"/>
                  </a:lnTo>
                  <a:lnTo>
                    <a:pt x="513" y="351"/>
                  </a:lnTo>
                  <a:lnTo>
                    <a:pt x="511" y="351"/>
                  </a:lnTo>
                  <a:lnTo>
                    <a:pt x="511" y="351"/>
                  </a:lnTo>
                  <a:lnTo>
                    <a:pt x="511" y="351"/>
                  </a:lnTo>
                  <a:lnTo>
                    <a:pt x="508" y="351"/>
                  </a:lnTo>
                  <a:lnTo>
                    <a:pt x="508" y="351"/>
                  </a:lnTo>
                  <a:lnTo>
                    <a:pt x="508" y="353"/>
                  </a:lnTo>
                  <a:lnTo>
                    <a:pt x="508" y="353"/>
                  </a:lnTo>
                  <a:lnTo>
                    <a:pt x="508" y="355"/>
                  </a:lnTo>
                  <a:lnTo>
                    <a:pt x="508" y="355"/>
                  </a:lnTo>
                  <a:lnTo>
                    <a:pt x="508" y="358"/>
                  </a:lnTo>
                  <a:lnTo>
                    <a:pt x="506" y="358"/>
                  </a:lnTo>
                  <a:lnTo>
                    <a:pt x="506" y="358"/>
                  </a:lnTo>
                  <a:lnTo>
                    <a:pt x="504" y="360"/>
                  </a:lnTo>
                  <a:lnTo>
                    <a:pt x="504" y="360"/>
                  </a:lnTo>
                  <a:lnTo>
                    <a:pt x="501" y="360"/>
                  </a:lnTo>
                  <a:lnTo>
                    <a:pt x="501" y="363"/>
                  </a:lnTo>
                  <a:lnTo>
                    <a:pt x="501" y="367"/>
                  </a:lnTo>
                  <a:lnTo>
                    <a:pt x="501" y="370"/>
                  </a:lnTo>
                  <a:lnTo>
                    <a:pt x="501" y="372"/>
                  </a:lnTo>
                  <a:lnTo>
                    <a:pt x="499" y="374"/>
                  </a:lnTo>
                  <a:lnTo>
                    <a:pt x="496" y="377"/>
                  </a:lnTo>
                  <a:lnTo>
                    <a:pt x="494" y="377"/>
                  </a:lnTo>
                  <a:lnTo>
                    <a:pt x="492" y="377"/>
                  </a:lnTo>
                  <a:lnTo>
                    <a:pt x="489" y="377"/>
                  </a:lnTo>
                  <a:lnTo>
                    <a:pt x="487" y="374"/>
                  </a:lnTo>
                  <a:lnTo>
                    <a:pt x="485" y="372"/>
                  </a:lnTo>
                  <a:lnTo>
                    <a:pt x="485" y="372"/>
                  </a:lnTo>
                  <a:lnTo>
                    <a:pt x="487" y="370"/>
                  </a:lnTo>
                  <a:lnTo>
                    <a:pt x="487" y="367"/>
                  </a:lnTo>
                  <a:lnTo>
                    <a:pt x="485" y="367"/>
                  </a:lnTo>
                  <a:lnTo>
                    <a:pt x="482" y="370"/>
                  </a:lnTo>
                  <a:lnTo>
                    <a:pt x="480" y="370"/>
                  </a:lnTo>
                  <a:lnTo>
                    <a:pt x="478" y="370"/>
                  </a:lnTo>
                  <a:lnTo>
                    <a:pt x="475" y="370"/>
                  </a:lnTo>
                  <a:lnTo>
                    <a:pt x="475" y="370"/>
                  </a:lnTo>
                  <a:lnTo>
                    <a:pt x="473" y="367"/>
                  </a:lnTo>
                  <a:lnTo>
                    <a:pt x="473" y="365"/>
                  </a:lnTo>
                  <a:lnTo>
                    <a:pt x="473" y="363"/>
                  </a:lnTo>
                  <a:lnTo>
                    <a:pt x="473" y="360"/>
                  </a:lnTo>
                  <a:lnTo>
                    <a:pt x="473" y="358"/>
                  </a:lnTo>
                  <a:lnTo>
                    <a:pt x="475" y="358"/>
                  </a:lnTo>
                  <a:lnTo>
                    <a:pt x="478" y="358"/>
                  </a:lnTo>
                  <a:lnTo>
                    <a:pt x="482" y="358"/>
                  </a:lnTo>
                  <a:lnTo>
                    <a:pt x="485" y="360"/>
                  </a:lnTo>
                  <a:lnTo>
                    <a:pt x="485" y="358"/>
                  </a:lnTo>
                  <a:lnTo>
                    <a:pt x="485" y="358"/>
                  </a:lnTo>
                  <a:lnTo>
                    <a:pt x="485" y="355"/>
                  </a:lnTo>
                  <a:lnTo>
                    <a:pt x="485" y="355"/>
                  </a:lnTo>
                  <a:lnTo>
                    <a:pt x="485" y="353"/>
                  </a:lnTo>
                  <a:lnTo>
                    <a:pt x="487" y="353"/>
                  </a:lnTo>
                  <a:lnTo>
                    <a:pt x="489" y="351"/>
                  </a:lnTo>
                  <a:lnTo>
                    <a:pt x="489" y="348"/>
                  </a:lnTo>
                  <a:lnTo>
                    <a:pt x="489" y="346"/>
                  </a:lnTo>
                  <a:lnTo>
                    <a:pt x="492" y="344"/>
                  </a:lnTo>
                  <a:lnTo>
                    <a:pt x="489" y="344"/>
                  </a:lnTo>
                  <a:lnTo>
                    <a:pt x="489" y="341"/>
                  </a:lnTo>
                  <a:lnTo>
                    <a:pt x="487" y="341"/>
                  </a:lnTo>
                  <a:lnTo>
                    <a:pt x="485" y="344"/>
                  </a:lnTo>
                  <a:lnTo>
                    <a:pt x="485" y="344"/>
                  </a:lnTo>
                  <a:lnTo>
                    <a:pt x="485" y="344"/>
                  </a:lnTo>
                  <a:lnTo>
                    <a:pt x="485" y="344"/>
                  </a:lnTo>
                  <a:lnTo>
                    <a:pt x="485" y="344"/>
                  </a:lnTo>
                  <a:lnTo>
                    <a:pt x="485" y="344"/>
                  </a:lnTo>
                  <a:lnTo>
                    <a:pt x="487" y="344"/>
                  </a:lnTo>
                  <a:lnTo>
                    <a:pt x="487" y="344"/>
                  </a:lnTo>
                  <a:lnTo>
                    <a:pt x="487" y="344"/>
                  </a:lnTo>
                  <a:lnTo>
                    <a:pt x="487" y="346"/>
                  </a:lnTo>
                  <a:lnTo>
                    <a:pt x="487" y="346"/>
                  </a:lnTo>
                  <a:lnTo>
                    <a:pt x="485" y="346"/>
                  </a:lnTo>
                  <a:lnTo>
                    <a:pt x="485" y="346"/>
                  </a:lnTo>
                  <a:lnTo>
                    <a:pt x="482" y="346"/>
                  </a:lnTo>
                  <a:lnTo>
                    <a:pt x="482" y="346"/>
                  </a:lnTo>
                  <a:lnTo>
                    <a:pt x="482" y="348"/>
                  </a:lnTo>
                  <a:lnTo>
                    <a:pt x="480" y="351"/>
                  </a:lnTo>
                  <a:lnTo>
                    <a:pt x="480" y="351"/>
                  </a:lnTo>
                  <a:lnTo>
                    <a:pt x="480" y="348"/>
                  </a:lnTo>
                  <a:lnTo>
                    <a:pt x="480" y="348"/>
                  </a:lnTo>
                  <a:lnTo>
                    <a:pt x="480" y="348"/>
                  </a:lnTo>
                  <a:lnTo>
                    <a:pt x="480" y="348"/>
                  </a:lnTo>
                  <a:lnTo>
                    <a:pt x="480" y="344"/>
                  </a:lnTo>
                  <a:lnTo>
                    <a:pt x="482" y="344"/>
                  </a:lnTo>
                  <a:lnTo>
                    <a:pt x="480" y="341"/>
                  </a:lnTo>
                  <a:lnTo>
                    <a:pt x="480" y="341"/>
                  </a:lnTo>
                  <a:lnTo>
                    <a:pt x="480" y="344"/>
                  </a:lnTo>
                  <a:lnTo>
                    <a:pt x="480" y="344"/>
                  </a:lnTo>
                  <a:lnTo>
                    <a:pt x="478" y="346"/>
                  </a:lnTo>
                  <a:lnTo>
                    <a:pt x="478" y="348"/>
                  </a:lnTo>
                  <a:lnTo>
                    <a:pt x="475" y="351"/>
                  </a:lnTo>
                  <a:lnTo>
                    <a:pt x="475" y="351"/>
                  </a:lnTo>
                  <a:lnTo>
                    <a:pt x="475" y="351"/>
                  </a:lnTo>
                  <a:lnTo>
                    <a:pt x="473" y="351"/>
                  </a:lnTo>
                  <a:lnTo>
                    <a:pt x="473" y="351"/>
                  </a:lnTo>
                  <a:lnTo>
                    <a:pt x="470" y="348"/>
                  </a:lnTo>
                  <a:lnTo>
                    <a:pt x="470" y="348"/>
                  </a:lnTo>
                  <a:lnTo>
                    <a:pt x="468" y="346"/>
                  </a:lnTo>
                  <a:lnTo>
                    <a:pt x="468" y="346"/>
                  </a:lnTo>
                  <a:lnTo>
                    <a:pt x="466" y="346"/>
                  </a:lnTo>
                  <a:lnTo>
                    <a:pt x="463" y="348"/>
                  </a:lnTo>
                  <a:lnTo>
                    <a:pt x="461" y="353"/>
                  </a:lnTo>
                  <a:lnTo>
                    <a:pt x="454" y="358"/>
                  </a:lnTo>
                  <a:lnTo>
                    <a:pt x="452" y="360"/>
                  </a:lnTo>
                  <a:lnTo>
                    <a:pt x="449" y="360"/>
                  </a:lnTo>
                  <a:lnTo>
                    <a:pt x="442" y="363"/>
                  </a:lnTo>
                  <a:lnTo>
                    <a:pt x="440" y="365"/>
                  </a:lnTo>
                  <a:lnTo>
                    <a:pt x="437" y="365"/>
                  </a:lnTo>
                  <a:lnTo>
                    <a:pt x="430" y="363"/>
                  </a:lnTo>
                  <a:lnTo>
                    <a:pt x="426" y="360"/>
                  </a:lnTo>
                  <a:lnTo>
                    <a:pt x="418" y="360"/>
                  </a:lnTo>
                  <a:lnTo>
                    <a:pt x="414" y="360"/>
                  </a:lnTo>
                  <a:lnTo>
                    <a:pt x="409" y="355"/>
                  </a:lnTo>
                  <a:lnTo>
                    <a:pt x="407" y="351"/>
                  </a:lnTo>
                  <a:lnTo>
                    <a:pt x="407" y="346"/>
                  </a:lnTo>
                  <a:lnTo>
                    <a:pt x="409" y="341"/>
                  </a:lnTo>
                  <a:lnTo>
                    <a:pt x="416" y="334"/>
                  </a:lnTo>
                  <a:lnTo>
                    <a:pt x="418" y="329"/>
                  </a:lnTo>
                  <a:lnTo>
                    <a:pt x="421" y="325"/>
                  </a:lnTo>
                  <a:lnTo>
                    <a:pt x="423" y="322"/>
                  </a:lnTo>
                  <a:lnTo>
                    <a:pt x="426" y="320"/>
                  </a:lnTo>
                  <a:lnTo>
                    <a:pt x="430" y="318"/>
                  </a:lnTo>
                  <a:lnTo>
                    <a:pt x="435" y="320"/>
                  </a:lnTo>
                  <a:lnTo>
                    <a:pt x="440" y="320"/>
                  </a:lnTo>
                  <a:lnTo>
                    <a:pt x="444" y="322"/>
                  </a:lnTo>
                  <a:lnTo>
                    <a:pt x="449" y="325"/>
                  </a:lnTo>
                  <a:lnTo>
                    <a:pt x="452" y="325"/>
                  </a:lnTo>
                  <a:lnTo>
                    <a:pt x="452" y="327"/>
                  </a:lnTo>
                  <a:lnTo>
                    <a:pt x="454" y="332"/>
                  </a:lnTo>
                  <a:lnTo>
                    <a:pt x="454" y="332"/>
                  </a:lnTo>
                  <a:lnTo>
                    <a:pt x="459" y="332"/>
                  </a:lnTo>
                  <a:lnTo>
                    <a:pt x="461" y="332"/>
                  </a:lnTo>
                  <a:lnTo>
                    <a:pt x="463" y="332"/>
                  </a:lnTo>
                  <a:lnTo>
                    <a:pt x="463" y="332"/>
                  </a:lnTo>
                  <a:lnTo>
                    <a:pt x="466" y="332"/>
                  </a:lnTo>
                  <a:lnTo>
                    <a:pt x="470" y="334"/>
                  </a:lnTo>
                  <a:lnTo>
                    <a:pt x="473" y="334"/>
                  </a:lnTo>
                  <a:lnTo>
                    <a:pt x="478" y="334"/>
                  </a:lnTo>
                  <a:lnTo>
                    <a:pt x="478" y="334"/>
                  </a:lnTo>
                  <a:lnTo>
                    <a:pt x="480" y="337"/>
                  </a:lnTo>
                  <a:lnTo>
                    <a:pt x="480" y="337"/>
                  </a:lnTo>
                  <a:lnTo>
                    <a:pt x="480" y="337"/>
                  </a:lnTo>
                  <a:lnTo>
                    <a:pt x="480" y="339"/>
                  </a:lnTo>
                  <a:lnTo>
                    <a:pt x="480" y="339"/>
                  </a:lnTo>
                  <a:lnTo>
                    <a:pt x="480" y="339"/>
                  </a:lnTo>
                  <a:lnTo>
                    <a:pt x="482" y="341"/>
                  </a:lnTo>
                  <a:lnTo>
                    <a:pt x="485" y="341"/>
                  </a:lnTo>
                  <a:lnTo>
                    <a:pt x="485" y="339"/>
                  </a:lnTo>
                  <a:lnTo>
                    <a:pt x="487" y="339"/>
                  </a:lnTo>
                  <a:lnTo>
                    <a:pt x="492" y="341"/>
                  </a:lnTo>
                  <a:lnTo>
                    <a:pt x="492" y="339"/>
                  </a:lnTo>
                  <a:lnTo>
                    <a:pt x="494" y="339"/>
                  </a:lnTo>
                  <a:lnTo>
                    <a:pt x="496" y="339"/>
                  </a:lnTo>
                  <a:lnTo>
                    <a:pt x="496" y="339"/>
                  </a:lnTo>
                  <a:lnTo>
                    <a:pt x="496" y="341"/>
                  </a:lnTo>
                  <a:lnTo>
                    <a:pt x="496" y="341"/>
                  </a:lnTo>
                  <a:lnTo>
                    <a:pt x="494" y="341"/>
                  </a:lnTo>
                  <a:lnTo>
                    <a:pt x="496" y="341"/>
                  </a:lnTo>
                  <a:lnTo>
                    <a:pt x="499" y="341"/>
                  </a:lnTo>
                  <a:lnTo>
                    <a:pt x="501" y="339"/>
                  </a:lnTo>
                  <a:lnTo>
                    <a:pt x="504" y="337"/>
                  </a:lnTo>
                  <a:lnTo>
                    <a:pt x="504" y="337"/>
                  </a:lnTo>
                  <a:lnTo>
                    <a:pt x="501" y="337"/>
                  </a:lnTo>
                  <a:lnTo>
                    <a:pt x="499" y="337"/>
                  </a:lnTo>
                  <a:lnTo>
                    <a:pt x="499" y="337"/>
                  </a:lnTo>
                  <a:lnTo>
                    <a:pt x="496" y="334"/>
                  </a:lnTo>
                  <a:lnTo>
                    <a:pt x="492" y="327"/>
                  </a:lnTo>
                  <a:lnTo>
                    <a:pt x="489" y="325"/>
                  </a:lnTo>
                  <a:lnTo>
                    <a:pt x="489" y="320"/>
                  </a:lnTo>
                  <a:lnTo>
                    <a:pt x="489" y="318"/>
                  </a:lnTo>
                  <a:lnTo>
                    <a:pt x="485" y="313"/>
                  </a:lnTo>
                  <a:lnTo>
                    <a:pt x="485" y="310"/>
                  </a:lnTo>
                  <a:lnTo>
                    <a:pt x="485" y="310"/>
                  </a:lnTo>
                  <a:lnTo>
                    <a:pt x="485" y="308"/>
                  </a:lnTo>
                  <a:lnTo>
                    <a:pt x="485" y="306"/>
                  </a:lnTo>
                  <a:lnTo>
                    <a:pt x="485" y="306"/>
                  </a:lnTo>
                  <a:lnTo>
                    <a:pt x="482" y="303"/>
                  </a:lnTo>
                  <a:lnTo>
                    <a:pt x="478" y="301"/>
                  </a:lnTo>
                  <a:lnTo>
                    <a:pt x="478" y="296"/>
                  </a:lnTo>
                  <a:lnTo>
                    <a:pt x="475" y="296"/>
                  </a:lnTo>
                  <a:lnTo>
                    <a:pt x="470" y="294"/>
                  </a:lnTo>
                  <a:lnTo>
                    <a:pt x="470" y="294"/>
                  </a:lnTo>
                  <a:lnTo>
                    <a:pt x="466" y="287"/>
                  </a:lnTo>
                  <a:lnTo>
                    <a:pt x="468" y="284"/>
                  </a:lnTo>
                  <a:lnTo>
                    <a:pt x="466" y="282"/>
                  </a:lnTo>
                  <a:lnTo>
                    <a:pt x="466" y="282"/>
                  </a:lnTo>
                  <a:lnTo>
                    <a:pt x="463" y="280"/>
                  </a:lnTo>
                  <a:lnTo>
                    <a:pt x="463" y="277"/>
                  </a:lnTo>
                  <a:lnTo>
                    <a:pt x="463" y="275"/>
                  </a:lnTo>
                  <a:lnTo>
                    <a:pt x="466" y="270"/>
                  </a:lnTo>
                  <a:lnTo>
                    <a:pt x="466" y="268"/>
                  </a:lnTo>
                  <a:lnTo>
                    <a:pt x="466" y="266"/>
                  </a:lnTo>
                  <a:lnTo>
                    <a:pt x="468" y="261"/>
                  </a:lnTo>
                  <a:lnTo>
                    <a:pt x="468" y="254"/>
                  </a:lnTo>
                  <a:lnTo>
                    <a:pt x="470" y="249"/>
                  </a:lnTo>
                  <a:lnTo>
                    <a:pt x="473" y="244"/>
                  </a:lnTo>
                  <a:lnTo>
                    <a:pt x="473" y="239"/>
                  </a:lnTo>
                  <a:lnTo>
                    <a:pt x="470" y="239"/>
                  </a:lnTo>
                  <a:lnTo>
                    <a:pt x="468" y="239"/>
                  </a:lnTo>
                  <a:lnTo>
                    <a:pt x="463" y="239"/>
                  </a:lnTo>
                  <a:lnTo>
                    <a:pt x="461" y="239"/>
                  </a:lnTo>
                  <a:lnTo>
                    <a:pt x="454" y="239"/>
                  </a:lnTo>
                  <a:lnTo>
                    <a:pt x="444" y="242"/>
                  </a:lnTo>
                  <a:lnTo>
                    <a:pt x="433" y="242"/>
                  </a:lnTo>
                  <a:lnTo>
                    <a:pt x="418" y="244"/>
                  </a:lnTo>
                  <a:lnTo>
                    <a:pt x="402" y="244"/>
                  </a:lnTo>
                  <a:lnTo>
                    <a:pt x="385" y="247"/>
                  </a:lnTo>
                  <a:lnTo>
                    <a:pt x="369" y="249"/>
                  </a:lnTo>
                  <a:lnTo>
                    <a:pt x="350" y="249"/>
                  </a:lnTo>
                  <a:lnTo>
                    <a:pt x="333" y="251"/>
                  </a:lnTo>
                  <a:lnTo>
                    <a:pt x="317" y="251"/>
                  </a:lnTo>
                  <a:lnTo>
                    <a:pt x="303" y="254"/>
                  </a:lnTo>
                  <a:lnTo>
                    <a:pt x="291" y="254"/>
                  </a:lnTo>
                  <a:lnTo>
                    <a:pt x="281" y="256"/>
                  </a:lnTo>
                  <a:lnTo>
                    <a:pt x="274" y="256"/>
                  </a:lnTo>
                  <a:lnTo>
                    <a:pt x="272" y="256"/>
                  </a:lnTo>
                  <a:lnTo>
                    <a:pt x="267" y="256"/>
                  </a:lnTo>
                  <a:lnTo>
                    <a:pt x="267" y="256"/>
                  </a:lnTo>
                  <a:lnTo>
                    <a:pt x="274" y="249"/>
                  </a:lnTo>
                  <a:lnTo>
                    <a:pt x="274" y="244"/>
                  </a:lnTo>
                  <a:lnTo>
                    <a:pt x="269" y="242"/>
                  </a:lnTo>
                  <a:lnTo>
                    <a:pt x="269" y="237"/>
                  </a:lnTo>
                  <a:lnTo>
                    <a:pt x="269" y="237"/>
                  </a:lnTo>
                  <a:lnTo>
                    <a:pt x="269" y="235"/>
                  </a:lnTo>
                  <a:lnTo>
                    <a:pt x="269" y="232"/>
                  </a:lnTo>
                  <a:lnTo>
                    <a:pt x="269" y="232"/>
                  </a:lnTo>
                  <a:lnTo>
                    <a:pt x="269" y="232"/>
                  </a:lnTo>
                  <a:lnTo>
                    <a:pt x="269" y="230"/>
                  </a:lnTo>
                  <a:lnTo>
                    <a:pt x="269" y="230"/>
                  </a:lnTo>
                  <a:lnTo>
                    <a:pt x="269" y="228"/>
                  </a:lnTo>
                  <a:lnTo>
                    <a:pt x="267" y="228"/>
                  </a:lnTo>
                  <a:lnTo>
                    <a:pt x="265" y="225"/>
                  </a:lnTo>
                  <a:lnTo>
                    <a:pt x="265" y="223"/>
                  </a:lnTo>
                  <a:lnTo>
                    <a:pt x="267" y="221"/>
                  </a:lnTo>
                  <a:lnTo>
                    <a:pt x="269" y="221"/>
                  </a:lnTo>
                  <a:lnTo>
                    <a:pt x="274" y="221"/>
                  </a:lnTo>
                  <a:lnTo>
                    <a:pt x="277" y="221"/>
                  </a:lnTo>
                  <a:lnTo>
                    <a:pt x="279" y="218"/>
                  </a:lnTo>
                  <a:lnTo>
                    <a:pt x="279" y="216"/>
                  </a:lnTo>
                  <a:lnTo>
                    <a:pt x="279" y="209"/>
                  </a:lnTo>
                  <a:lnTo>
                    <a:pt x="279" y="206"/>
                  </a:lnTo>
                  <a:lnTo>
                    <a:pt x="281" y="206"/>
                  </a:lnTo>
                  <a:lnTo>
                    <a:pt x="281" y="204"/>
                  </a:lnTo>
                  <a:lnTo>
                    <a:pt x="279" y="204"/>
                  </a:lnTo>
                  <a:lnTo>
                    <a:pt x="279" y="199"/>
                  </a:lnTo>
                  <a:lnTo>
                    <a:pt x="277" y="199"/>
                  </a:lnTo>
                  <a:lnTo>
                    <a:pt x="277" y="199"/>
                  </a:lnTo>
                  <a:lnTo>
                    <a:pt x="277" y="192"/>
                  </a:lnTo>
                  <a:lnTo>
                    <a:pt x="279" y="190"/>
                  </a:lnTo>
                  <a:lnTo>
                    <a:pt x="286" y="183"/>
                  </a:lnTo>
                  <a:lnTo>
                    <a:pt x="286" y="183"/>
                  </a:lnTo>
                  <a:lnTo>
                    <a:pt x="286" y="180"/>
                  </a:lnTo>
                  <a:lnTo>
                    <a:pt x="286" y="178"/>
                  </a:lnTo>
                  <a:lnTo>
                    <a:pt x="286" y="166"/>
                  </a:lnTo>
                  <a:lnTo>
                    <a:pt x="286" y="164"/>
                  </a:lnTo>
                  <a:lnTo>
                    <a:pt x="286" y="161"/>
                  </a:lnTo>
                  <a:lnTo>
                    <a:pt x="288" y="157"/>
                  </a:lnTo>
                  <a:lnTo>
                    <a:pt x="291" y="152"/>
                  </a:lnTo>
                  <a:lnTo>
                    <a:pt x="291" y="150"/>
                  </a:lnTo>
                  <a:lnTo>
                    <a:pt x="293" y="147"/>
                  </a:lnTo>
                  <a:lnTo>
                    <a:pt x="295" y="145"/>
                  </a:lnTo>
                  <a:lnTo>
                    <a:pt x="298" y="145"/>
                  </a:lnTo>
                  <a:lnTo>
                    <a:pt x="300" y="142"/>
                  </a:lnTo>
                  <a:lnTo>
                    <a:pt x="303" y="142"/>
                  </a:lnTo>
                  <a:lnTo>
                    <a:pt x="307" y="135"/>
                  </a:lnTo>
                  <a:lnTo>
                    <a:pt x="307" y="135"/>
                  </a:lnTo>
                  <a:lnTo>
                    <a:pt x="310" y="131"/>
                  </a:lnTo>
                  <a:lnTo>
                    <a:pt x="310" y="131"/>
                  </a:lnTo>
                  <a:lnTo>
                    <a:pt x="310" y="131"/>
                  </a:lnTo>
                  <a:lnTo>
                    <a:pt x="314" y="128"/>
                  </a:lnTo>
                  <a:lnTo>
                    <a:pt x="317" y="126"/>
                  </a:lnTo>
                  <a:lnTo>
                    <a:pt x="319" y="121"/>
                  </a:lnTo>
                  <a:lnTo>
                    <a:pt x="319" y="116"/>
                  </a:lnTo>
                  <a:lnTo>
                    <a:pt x="314" y="112"/>
                  </a:lnTo>
                  <a:lnTo>
                    <a:pt x="314" y="112"/>
                  </a:lnTo>
                  <a:lnTo>
                    <a:pt x="314" y="112"/>
                  </a:lnTo>
                  <a:lnTo>
                    <a:pt x="314" y="109"/>
                  </a:lnTo>
                  <a:lnTo>
                    <a:pt x="317" y="109"/>
                  </a:lnTo>
                  <a:lnTo>
                    <a:pt x="321" y="109"/>
                  </a:lnTo>
                  <a:lnTo>
                    <a:pt x="324" y="102"/>
                  </a:lnTo>
                  <a:lnTo>
                    <a:pt x="329" y="93"/>
                  </a:lnTo>
                  <a:lnTo>
                    <a:pt x="331" y="88"/>
                  </a:lnTo>
                  <a:lnTo>
                    <a:pt x="331" y="88"/>
                  </a:lnTo>
                  <a:lnTo>
                    <a:pt x="333" y="88"/>
                  </a:lnTo>
                  <a:lnTo>
                    <a:pt x="333" y="86"/>
                  </a:lnTo>
                  <a:lnTo>
                    <a:pt x="331" y="83"/>
                  </a:lnTo>
                  <a:lnTo>
                    <a:pt x="329" y="83"/>
                  </a:lnTo>
                  <a:lnTo>
                    <a:pt x="326" y="83"/>
                  </a:lnTo>
                  <a:lnTo>
                    <a:pt x="324" y="81"/>
                  </a:lnTo>
                  <a:lnTo>
                    <a:pt x="324" y="81"/>
                  </a:lnTo>
                  <a:lnTo>
                    <a:pt x="321" y="76"/>
                  </a:lnTo>
                  <a:lnTo>
                    <a:pt x="319" y="74"/>
                  </a:lnTo>
                  <a:lnTo>
                    <a:pt x="317" y="74"/>
                  </a:lnTo>
                  <a:lnTo>
                    <a:pt x="312" y="71"/>
                  </a:lnTo>
                  <a:lnTo>
                    <a:pt x="312" y="69"/>
                  </a:lnTo>
                  <a:lnTo>
                    <a:pt x="310" y="67"/>
                  </a:lnTo>
                  <a:lnTo>
                    <a:pt x="310" y="62"/>
                  </a:lnTo>
                  <a:lnTo>
                    <a:pt x="310" y="62"/>
                  </a:lnTo>
                  <a:lnTo>
                    <a:pt x="310" y="60"/>
                  </a:lnTo>
                  <a:lnTo>
                    <a:pt x="312" y="57"/>
                  </a:lnTo>
                  <a:lnTo>
                    <a:pt x="310" y="57"/>
                  </a:lnTo>
                  <a:lnTo>
                    <a:pt x="310" y="55"/>
                  </a:lnTo>
                  <a:lnTo>
                    <a:pt x="307" y="55"/>
                  </a:lnTo>
                  <a:lnTo>
                    <a:pt x="305" y="53"/>
                  </a:lnTo>
                  <a:lnTo>
                    <a:pt x="305" y="53"/>
                  </a:lnTo>
                  <a:lnTo>
                    <a:pt x="303" y="50"/>
                  </a:lnTo>
                  <a:lnTo>
                    <a:pt x="303" y="48"/>
                  </a:lnTo>
                  <a:lnTo>
                    <a:pt x="303" y="45"/>
                  </a:lnTo>
                  <a:lnTo>
                    <a:pt x="303" y="43"/>
                  </a:lnTo>
                  <a:lnTo>
                    <a:pt x="305" y="43"/>
                  </a:lnTo>
                  <a:lnTo>
                    <a:pt x="310" y="41"/>
                  </a:lnTo>
                  <a:lnTo>
                    <a:pt x="310" y="41"/>
                  </a:lnTo>
                  <a:lnTo>
                    <a:pt x="312" y="38"/>
                  </a:lnTo>
                  <a:lnTo>
                    <a:pt x="312" y="36"/>
                  </a:lnTo>
                  <a:lnTo>
                    <a:pt x="310" y="36"/>
                  </a:lnTo>
                  <a:lnTo>
                    <a:pt x="305" y="34"/>
                  </a:lnTo>
                  <a:lnTo>
                    <a:pt x="303" y="34"/>
                  </a:lnTo>
                  <a:lnTo>
                    <a:pt x="303" y="31"/>
                  </a:lnTo>
                  <a:lnTo>
                    <a:pt x="303" y="26"/>
                  </a:lnTo>
                  <a:lnTo>
                    <a:pt x="305" y="22"/>
                  </a:lnTo>
                  <a:lnTo>
                    <a:pt x="305" y="19"/>
                  </a:lnTo>
                  <a:lnTo>
                    <a:pt x="307" y="19"/>
                  </a:lnTo>
                  <a:lnTo>
                    <a:pt x="307" y="17"/>
                  </a:lnTo>
                  <a:lnTo>
                    <a:pt x="310" y="15"/>
                  </a:lnTo>
                  <a:lnTo>
                    <a:pt x="310" y="12"/>
                  </a:lnTo>
                  <a:lnTo>
                    <a:pt x="307" y="10"/>
                  </a:lnTo>
                  <a:lnTo>
                    <a:pt x="307" y="8"/>
                  </a:lnTo>
                  <a:lnTo>
                    <a:pt x="305" y="8"/>
                  </a:lnTo>
                  <a:lnTo>
                    <a:pt x="303" y="8"/>
                  </a:lnTo>
                  <a:lnTo>
                    <a:pt x="303" y="8"/>
                  </a:lnTo>
                  <a:lnTo>
                    <a:pt x="300" y="8"/>
                  </a:lnTo>
                  <a:lnTo>
                    <a:pt x="300" y="5"/>
                  </a:lnTo>
                  <a:lnTo>
                    <a:pt x="300" y="0"/>
                  </a:lnTo>
                  <a:lnTo>
                    <a:pt x="298" y="3"/>
                  </a:lnTo>
                  <a:lnTo>
                    <a:pt x="279" y="3"/>
                  </a:lnTo>
                  <a:lnTo>
                    <a:pt x="260" y="5"/>
                  </a:lnTo>
                  <a:lnTo>
                    <a:pt x="241" y="5"/>
                  </a:lnTo>
                  <a:lnTo>
                    <a:pt x="222" y="8"/>
                  </a:lnTo>
                  <a:lnTo>
                    <a:pt x="206" y="10"/>
                  </a:lnTo>
                  <a:lnTo>
                    <a:pt x="187" y="10"/>
                  </a:lnTo>
                  <a:lnTo>
                    <a:pt x="168" y="12"/>
                  </a:lnTo>
                  <a:lnTo>
                    <a:pt x="149" y="12"/>
                  </a:lnTo>
                  <a:lnTo>
                    <a:pt x="130" y="15"/>
                  </a:lnTo>
                  <a:lnTo>
                    <a:pt x="111" y="15"/>
                  </a:lnTo>
                  <a:lnTo>
                    <a:pt x="92" y="17"/>
                  </a:lnTo>
                  <a:lnTo>
                    <a:pt x="73" y="17"/>
                  </a:lnTo>
                  <a:lnTo>
                    <a:pt x="54" y="19"/>
                  </a:lnTo>
                  <a:lnTo>
                    <a:pt x="35" y="19"/>
                  </a:lnTo>
                  <a:lnTo>
                    <a:pt x="19" y="22"/>
                  </a:lnTo>
                  <a:lnTo>
                    <a:pt x="0" y="22"/>
                  </a:lnTo>
                  <a:lnTo>
                    <a:pt x="0" y="36"/>
                  </a:lnTo>
                  <a:lnTo>
                    <a:pt x="2" y="67"/>
                  </a:lnTo>
                  <a:lnTo>
                    <a:pt x="2" y="81"/>
                  </a:lnTo>
                  <a:lnTo>
                    <a:pt x="2" y="95"/>
                  </a:lnTo>
                  <a:lnTo>
                    <a:pt x="4" y="109"/>
                  </a:lnTo>
                  <a:lnTo>
                    <a:pt x="4" y="124"/>
                  </a:lnTo>
                  <a:lnTo>
                    <a:pt x="4" y="140"/>
                  </a:lnTo>
                  <a:lnTo>
                    <a:pt x="4" y="147"/>
                  </a:lnTo>
                  <a:lnTo>
                    <a:pt x="7" y="150"/>
                  </a:lnTo>
                  <a:lnTo>
                    <a:pt x="7" y="150"/>
                  </a:lnTo>
                  <a:lnTo>
                    <a:pt x="7" y="150"/>
                  </a:lnTo>
                  <a:lnTo>
                    <a:pt x="7" y="150"/>
                  </a:lnTo>
                  <a:lnTo>
                    <a:pt x="9" y="152"/>
                  </a:lnTo>
                  <a:lnTo>
                    <a:pt x="9" y="152"/>
                  </a:lnTo>
                  <a:lnTo>
                    <a:pt x="12" y="152"/>
                  </a:lnTo>
                  <a:lnTo>
                    <a:pt x="14" y="157"/>
                  </a:lnTo>
                  <a:lnTo>
                    <a:pt x="14" y="157"/>
                  </a:lnTo>
                  <a:lnTo>
                    <a:pt x="14" y="157"/>
                  </a:lnTo>
                  <a:lnTo>
                    <a:pt x="14" y="157"/>
                  </a:lnTo>
                  <a:lnTo>
                    <a:pt x="19" y="159"/>
                  </a:lnTo>
                  <a:lnTo>
                    <a:pt x="19" y="159"/>
                  </a:lnTo>
                  <a:lnTo>
                    <a:pt x="21" y="161"/>
                  </a:lnTo>
                  <a:lnTo>
                    <a:pt x="23" y="164"/>
                  </a:lnTo>
                  <a:lnTo>
                    <a:pt x="23" y="166"/>
                  </a:lnTo>
                  <a:lnTo>
                    <a:pt x="23" y="166"/>
                  </a:lnTo>
                  <a:lnTo>
                    <a:pt x="26" y="168"/>
                  </a:lnTo>
                  <a:lnTo>
                    <a:pt x="26" y="168"/>
                  </a:lnTo>
                  <a:lnTo>
                    <a:pt x="28" y="173"/>
                  </a:lnTo>
                  <a:lnTo>
                    <a:pt x="28" y="173"/>
                  </a:lnTo>
                  <a:lnTo>
                    <a:pt x="31" y="178"/>
                  </a:lnTo>
                  <a:lnTo>
                    <a:pt x="31" y="180"/>
                  </a:lnTo>
                  <a:lnTo>
                    <a:pt x="31" y="180"/>
                  </a:lnTo>
                  <a:lnTo>
                    <a:pt x="31" y="180"/>
                  </a:lnTo>
                  <a:lnTo>
                    <a:pt x="31" y="183"/>
                  </a:lnTo>
                  <a:lnTo>
                    <a:pt x="33" y="183"/>
                  </a:lnTo>
                  <a:lnTo>
                    <a:pt x="33" y="183"/>
                  </a:lnTo>
                  <a:lnTo>
                    <a:pt x="33" y="183"/>
                  </a:lnTo>
                  <a:lnTo>
                    <a:pt x="31" y="185"/>
                  </a:lnTo>
                  <a:lnTo>
                    <a:pt x="31" y="187"/>
                  </a:lnTo>
                  <a:lnTo>
                    <a:pt x="31" y="190"/>
                  </a:lnTo>
                  <a:lnTo>
                    <a:pt x="31" y="192"/>
                  </a:lnTo>
                  <a:lnTo>
                    <a:pt x="31" y="192"/>
                  </a:lnTo>
                  <a:lnTo>
                    <a:pt x="31" y="192"/>
                  </a:lnTo>
                  <a:lnTo>
                    <a:pt x="31" y="195"/>
                  </a:lnTo>
                  <a:lnTo>
                    <a:pt x="31" y="195"/>
                  </a:lnTo>
                  <a:lnTo>
                    <a:pt x="31" y="197"/>
                  </a:lnTo>
                  <a:lnTo>
                    <a:pt x="31" y="197"/>
                  </a:lnTo>
                  <a:lnTo>
                    <a:pt x="31" y="197"/>
                  </a:lnTo>
                  <a:lnTo>
                    <a:pt x="33" y="199"/>
                  </a:lnTo>
                  <a:lnTo>
                    <a:pt x="33" y="202"/>
                  </a:lnTo>
                  <a:lnTo>
                    <a:pt x="35" y="204"/>
                  </a:lnTo>
                  <a:lnTo>
                    <a:pt x="38" y="204"/>
                  </a:lnTo>
                  <a:lnTo>
                    <a:pt x="38" y="204"/>
                  </a:lnTo>
                  <a:lnTo>
                    <a:pt x="38" y="204"/>
                  </a:lnTo>
                  <a:lnTo>
                    <a:pt x="40" y="206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42" y="209"/>
                  </a:lnTo>
                  <a:lnTo>
                    <a:pt x="42" y="209"/>
                  </a:lnTo>
                  <a:lnTo>
                    <a:pt x="42" y="209"/>
                  </a:lnTo>
                  <a:lnTo>
                    <a:pt x="42" y="209"/>
                  </a:lnTo>
                  <a:lnTo>
                    <a:pt x="40" y="209"/>
                  </a:lnTo>
                  <a:lnTo>
                    <a:pt x="40" y="209"/>
                  </a:lnTo>
                  <a:lnTo>
                    <a:pt x="40" y="211"/>
                  </a:lnTo>
                  <a:lnTo>
                    <a:pt x="40" y="211"/>
                  </a:lnTo>
                  <a:lnTo>
                    <a:pt x="40" y="211"/>
                  </a:lnTo>
                  <a:lnTo>
                    <a:pt x="42" y="213"/>
                  </a:lnTo>
                  <a:lnTo>
                    <a:pt x="42" y="213"/>
                  </a:lnTo>
                  <a:lnTo>
                    <a:pt x="42" y="213"/>
                  </a:lnTo>
                  <a:lnTo>
                    <a:pt x="45" y="213"/>
                  </a:lnTo>
                  <a:lnTo>
                    <a:pt x="45" y="213"/>
                  </a:lnTo>
                  <a:lnTo>
                    <a:pt x="45" y="213"/>
                  </a:lnTo>
                  <a:lnTo>
                    <a:pt x="45" y="213"/>
                  </a:lnTo>
                  <a:lnTo>
                    <a:pt x="45" y="216"/>
                  </a:lnTo>
                  <a:lnTo>
                    <a:pt x="45" y="218"/>
                  </a:lnTo>
                  <a:lnTo>
                    <a:pt x="47" y="218"/>
                  </a:lnTo>
                  <a:lnTo>
                    <a:pt x="47" y="218"/>
                  </a:lnTo>
                  <a:lnTo>
                    <a:pt x="47" y="221"/>
                  </a:lnTo>
                  <a:lnTo>
                    <a:pt x="49" y="223"/>
                  </a:lnTo>
                  <a:lnTo>
                    <a:pt x="52" y="223"/>
                  </a:lnTo>
                  <a:lnTo>
                    <a:pt x="52" y="223"/>
                  </a:lnTo>
                  <a:lnTo>
                    <a:pt x="52" y="223"/>
                  </a:lnTo>
                  <a:lnTo>
                    <a:pt x="49" y="225"/>
                  </a:lnTo>
                  <a:lnTo>
                    <a:pt x="49" y="225"/>
                  </a:lnTo>
                  <a:lnTo>
                    <a:pt x="49" y="228"/>
                  </a:lnTo>
                  <a:lnTo>
                    <a:pt x="49" y="228"/>
                  </a:lnTo>
                  <a:lnTo>
                    <a:pt x="49" y="230"/>
                  </a:lnTo>
                  <a:lnTo>
                    <a:pt x="49" y="230"/>
                  </a:lnTo>
                  <a:lnTo>
                    <a:pt x="49" y="230"/>
                  </a:lnTo>
                  <a:lnTo>
                    <a:pt x="49" y="232"/>
                  </a:lnTo>
                  <a:lnTo>
                    <a:pt x="54" y="235"/>
                  </a:lnTo>
                  <a:lnTo>
                    <a:pt x="54" y="235"/>
                  </a:lnTo>
                  <a:lnTo>
                    <a:pt x="54" y="235"/>
                  </a:lnTo>
                  <a:lnTo>
                    <a:pt x="54" y="237"/>
                  </a:lnTo>
                  <a:lnTo>
                    <a:pt x="54" y="237"/>
                  </a:lnTo>
                  <a:lnTo>
                    <a:pt x="57" y="237"/>
                  </a:lnTo>
                  <a:lnTo>
                    <a:pt x="57" y="239"/>
                  </a:lnTo>
                  <a:lnTo>
                    <a:pt x="57" y="239"/>
                  </a:lnTo>
                  <a:lnTo>
                    <a:pt x="57" y="239"/>
                  </a:lnTo>
                  <a:lnTo>
                    <a:pt x="57" y="242"/>
                  </a:lnTo>
                  <a:lnTo>
                    <a:pt x="57" y="244"/>
                  </a:lnTo>
                  <a:lnTo>
                    <a:pt x="59" y="244"/>
                  </a:lnTo>
                  <a:lnTo>
                    <a:pt x="59" y="244"/>
                  </a:lnTo>
                  <a:lnTo>
                    <a:pt x="59" y="247"/>
                  </a:lnTo>
                  <a:lnTo>
                    <a:pt x="59" y="247"/>
                  </a:lnTo>
                  <a:lnTo>
                    <a:pt x="59" y="247"/>
                  </a:lnTo>
                  <a:lnTo>
                    <a:pt x="59" y="247"/>
                  </a:lnTo>
                  <a:lnTo>
                    <a:pt x="59" y="247"/>
                  </a:lnTo>
                  <a:lnTo>
                    <a:pt x="61" y="244"/>
                  </a:lnTo>
                  <a:lnTo>
                    <a:pt x="64" y="247"/>
                  </a:lnTo>
                  <a:lnTo>
                    <a:pt x="64" y="247"/>
                  </a:lnTo>
                  <a:lnTo>
                    <a:pt x="64" y="254"/>
                  </a:lnTo>
                  <a:lnTo>
                    <a:pt x="64" y="254"/>
                  </a:lnTo>
                  <a:lnTo>
                    <a:pt x="64" y="256"/>
                  </a:lnTo>
                  <a:lnTo>
                    <a:pt x="64" y="258"/>
                  </a:lnTo>
                  <a:lnTo>
                    <a:pt x="66" y="261"/>
                  </a:lnTo>
                  <a:lnTo>
                    <a:pt x="68" y="263"/>
                  </a:lnTo>
                  <a:lnTo>
                    <a:pt x="68" y="263"/>
                  </a:lnTo>
                  <a:lnTo>
                    <a:pt x="68" y="266"/>
                  </a:lnTo>
                  <a:lnTo>
                    <a:pt x="68" y="266"/>
                  </a:lnTo>
                  <a:lnTo>
                    <a:pt x="64" y="268"/>
                  </a:lnTo>
                  <a:lnTo>
                    <a:pt x="64" y="268"/>
                  </a:lnTo>
                  <a:lnTo>
                    <a:pt x="61" y="268"/>
                  </a:lnTo>
                  <a:lnTo>
                    <a:pt x="64" y="273"/>
                  </a:lnTo>
                  <a:lnTo>
                    <a:pt x="66" y="275"/>
                  </a:lnTo>
                  <a:lnTo>
                    <a:pt x="66" y="275"/>
                  </a:lnTo>
                  <a:lnTo>
                    <a:pt x="66" y="277"/>
                  </a:lnTo>
                  <a:lnTo>
                    <a:pt x="66" y="277"/>
                  </a:lnTo>
                  <a:lnTo>
                    <a:pt x="66" y="277"/>
                  </a:lnTo>
                  <a:lnTo>
                    <a:pt x="64" y="280"/>
                  </a:lnTo>
                  <a:lnTo>
                    <a:pt x="64" y="282"/>
                  </a:lnTo>
                  <a:lnTo>
                    <a:pt x="64" y="282"/>
                  </a:lnTo>
                  <a:lnTo>
                    <a:pt x="64" y="284"/>
                  </a:lnTo>
                  <a:lnTo>
                    <a:pt x="64" y="287"/>
                  </a:lnTo>
                  <a:lnTo>
                    <a:pt x="64" y="287"/>
                  </a:lnTo>
                  <a:lnTo>
                    <a:pt x="64" y="289"/>
                  </a:lnTo>
                  <a:lnTo>
                    <a:pt x="64" y="289"/>
                  </a:lnTo>
                  <a:lnTo>
                    <a:pt x="64" y="292"/>
                  </a:lnTo>
                  <a:lnTo>
                    <a:pt x="61" y="299"/>
                  </a:lnTo>
                  <a:lnTo>
                    <a:pt x="59" y="306"/>
                  </a:lnTo>
                  <a:lnTo>
                    <a:pt x="59" y="308"/>
                  </a:lnTo>
                  <a:lnTo>
                    <a:pt x="54" y="310"/>
                  </a:lnTo>
                  <a:lnTo>
                    <a:pt x="54" y="313"/>
                  </a:lnTo>
                  <a:lnTo>
                    <a:pt x="54" y="318"/>
                  </a:lnTo>
                  <a:lnTo>
                    <a:pt x="54" y="320"/>
                  </a:lnTo>
                  <a:lnTo>
                    <a:pt x="52" y="320"/>
                  </a:lnTo>
                  <a:lnTo>
                    <a:pt x="49" y="322"/>
                  </a:lnTo>
                  <a:lnTo>
                    <a:pt x="49" y="325"/>
                  </a:lnTo>
                  <a:lnTo>
                    <a:pt x="49" y="327"/>
                  </a:lnTo>
                  <a:lnTo>
                    <a:pt x="49" y="327"/>
                  </a:lnTo>
                  <a:lnTo>
                    <a:pt x="49" y="327"/>
                  </a:lnTo>
                  <a:lnTo>
                    <a:pt x="49" y="329"/>
                  </a:lnTo>
                  <a:lnTo>
                    <a:pt x="49" y="332"/>
                  </a:lnTo>
                  <a:lnTo>
                    <a:pt x="49" y="332"/>
                  </a:lnTo>
                  <a:lnTo>
                    <a:pt x="52" y="334"/>
                  </a:lnTo>
                  <a:lnTo>
                    <a:pt x="52" y="337"/>
                  </a:lnTo>
                  <a:lnTo>
                    <a:pt x="52" y="339"/>
                  </a:lnTo>
                  <a:lnTo>
                    <a:pt x="52" y="341"/>
                  </a:lnTo>
                  <a:lnTo>
                    <a:pt x="49" y="344"/>
                  </a:lnTo>
                  <a:lnTo>
                    <a:pt x="47" y="346"/>
                  </a:lnTo>
                  <a:lnTo>
                    <a:pt x="47" y="348"/>
                  </a:lnTo>
                  <a:lnTo>
                    <a:pt x="47" y="353"/>
                  </a:lnTo>
                  <a:lnTo>
                    <a:pt x="49" y="355"/>
                  </a:lnTo>
                  <a:lnTo>
                    <a:pt x="52" y="358"/>
                  </a:lnTo>
                  <a:lnTo>
                    <a:pt x="52" y="360"/>
                  </a:lnTo>
                  <a:lnTo>
                    <a:pt x="54" y="363"/>
                  </a:lnTo>
                  <a:lnTo>
                    <a:pt x="52" y="363"/>
                  </a:lnTo>
                  <a:lnTo>
                    <a:pt x="52" y="365"/>
                  </a:lnTo>
                  <a:lnTo>
                    <a:pt x="52" y="367"/>
                  </a:lnTo>
                  <a:lnTo>
                    <a:pt x="52" y="367"/>
                  </a:lnTo>
                  <a:lnTo>
                    <a:pt x="54" y="370"/>
                  </a:lnTo>
                  <a:lnTo>
                    <a:pt x="54" y="372"/>
                  </a:lnTo>
                  <a:lnTo>
                    <a:pt x="54" y="374"/>
                  </a:lnTo>
                  <a:lnTo>
                    <a:pt x="54" y="374"/>
                  </a:lnTo>
                  <a:lnTo>
                    <a:pt x="54" y="377"/>
                  </a:lnTo>
                  <a:lnTo>
                    <a:pt x="54" y="379"/>
                  </a:lnTo>
                  <a:lnTo>
                    <a:pt x="52" y="381"/>
                  </a:lnTo>
                  <a:lnTo>
                    <a:pt x="52" y="384"/>
                  </a:lnTo>
                  <a:lnTo>
                    <a:pt x="54" y="386"/>
                  </a:lnTo>
                  <a:lnTo>
                    <a:pt x="47" y="393"/>
                  </a:lnTo>
                  <a:lnTo>
                    <a:pt x="45" y="396"/>
                  </a:lnTo>
                  <a:lnTo>
                    <a:pt x="45" y="396"/>
                  </a:lnTo>
                  <a:lnTo>
                    <a:pt x="47" y="396"/>
                  </a:lnTo>
                  <a:lnTo>
                    <a:pt x="49" y="398"/>
                  </a:lnTo>
                  <a:lnTo>
                    <a:pt x="49" y="398"/>
                  </a:lnTo>
                  <a:lnTo>
                    <a:pt x="49" y="408"/>
                  </a:lnTo>
                  <a:lnTo>
                    <a:pt x="45" y="417"/>
                  </a:lnTo>
                  <a:lnTo>
                    <a:pt x="42" y="417"/>
                  </a:lnTo>
                  <a:lnTo>
                    <a:pt x="38" y="417"/>
                  </a:lnTo>
                  <a:lnTo>
                    <a:pt x="35" y="419"/>
                  </a:lnTo>
                  <a:lnTo>
                    <a:pt x="35" y="422"/>
                  </a:lnTo>
                  <a:lnTo>
                    <a:pt x="38" y="426"/>
                  </a:lnTo>
                  <a:lnTo>
                    <a:pt x="40" y="431"/>
                  </a:lnTo>
                  <a:lnTo>
                    <a:pt x="42" y="431"/>
                  </a:lnTo>
                  <a:lnTo>
                    <a:pt x="45" y="431"/>
                  </a:lnTo>
                  <a:lnTo>
                    <a:pt x="47" y="429"/>
                  </a:lnTo>
                  <a:lnTo>
                    <a:pt x="49" y="429"/>
                  </a:lnTo>
                  <a:lnTo>
                    <a:pt x="52" y="426"/>
                  </a:lnTo>
                  <a:lnTo>
                    <a:pt x="54" y="424"/>
                  </a:lnTo>
                  <a:lnTo>
                    <a:pt x="59" y="424"/>
                  </a:lnTo>
                  <a:lnTo>
                    <a:pt x="68" y="422"/>
                  </a:lnTo>
                  <a:lnTo>
                    <a:pt x="68" y="422"/>
                  </a:lnTo>
                  <a:lnTo>
                    <a:pt x="68" y="422"/>
                  </a:lnTo>
                  <a:lnTo>
                    <a:pt x="68" y="422"/>
                  </a:lnTo>
                  <a:lnTo>
                    <a:pt x="80" y="422"/>
                  </a:lnTo>
                  <a:lnTo>
                    <a:pt x="83" y="422"/>
                  </a:lnTo>
                  <a:lnTo>
                    <a:pt x="85" y="422"/>
                  </a:lnTo>
                  <a:lnTo>
                    <a:pt x="90" y="422"/>
                  </a:lnTo>
                  <a:lnTo>
                    <a:pt x="92" y="422"/>
                  </a:lnTo>
                  <a:lnTo>
                    <a:pt x="94" y="419"/>
                  </a:lnTo>
                  <a:lnTo>
                    <a:pt x="99" y="419"/>
                  </a:lnTo>
                  <a:lnTo>
                    <a:pt x="106" y="417"/>
                  </a:lnTo>
                  <a:lnTo>
                    <a:pt x="111" y="419"/>
                  </a:lnTo>
                  <a:lnTo>
                    <a:pt x="123" y="422"/>
                  </a:lnTo>
                  <a:lnTo>
                    <a:pt x="130" y="424"/>
                  </a:lnTo>
                  <a:lnTo>
                    <a:pt x="144" y="426"/>
                  </a:lnTo>
                  <a:lnTo>
                    <a:pt x="151" y="431"/>
                  </a:lnTo>
                  <a:lnTo>
                    <a:pt x="154" y="434"/>
                  </a:lnTo>
                  <a:lnTo>
                    <a:pt x="165" y="438"/>
                  </a:lnTo>
                  <a:lnTo>
                    <a:pt x="184" y="441"/>
                  </a:lnTo>
                  <a:lnTo>
                    <a:pt x="187" y="438"/>
                  </a:lnTo>
                  <a:lnTo>
                    <a:pt x="189" y="441"/>
                  </a:lnTo>
                  <a:lnTo>
                    <a:pt x="189" y="438"/>
                  </a:lnTo>
                  <a:lnTo>
                    <a:pt x="191" y="441"/>
                  </a:lnTo>
                  <a:lnTo>
                    <a:pt x="210" y="443"/>
                  </a:lnTo>
                  <a:lnTo>
                    <a:pt x="213" y="441"/>
                  </a:lnTo>
                  <a:lnTo>
                    <a:pt x="215" y="441"/>
                  </a:lnTo>
                  <a:lnTo>
                    <a:pt x="222" y="436"/>
                  </a:lnTo>
                  <a:lnTo>
                    <a:pt x="227" y="436"/>
                  </a:lnTo>
                  <a:lnTo>
                    <a:pt x="234" y="436"/>
                  </a:lnTo>
                  <a:lnTo>
                    <a:pt x="236" y="436"/>
                  </a:lnTo>
                  <a:lnTo>
                    <a:pt x="236" y="434"/>
                  </a:lnTo>
                  <a:lnTo>
                    <a:pt x="234" y="434"/>
                  </a:lnTo>
                  <a:lnTo>
                    <a:pt x="236" y="431"/>
                  </a:lnTo>
                  <a:lnTo>
                    <a:pt x="236" y="431"/>
                  </a:lnTo>
                  <a:lnTo>
                    <a:pt x="241" y="429"/>
                  </a:lnTo>
                  <a:lnTo>
                    <a:pt x="239" y="429"/>
                  </a:lnTo>
                  <a:lnTo>
                    <a:pt x="236" y="429"/>
                  </a:lnTo>
                  <a:lnTo>
                    <a:pt x="234" y="429"/>
                  </a:lnTo>
                  <a:lnTo>
                    <a:pt x="232" y="431"/>
                  </a:lnTo>
                  <a:lnTo>
                    <a:pt x="232" y="431"/>
                  </a:lnTo>
                  <a:lnTo>
                    <a:pt x="229" y="429"/>
                  </a:lnTo>
                  <a:lnTo>
                    <a:pt x="227" y="422"/>
                  </a:lnTo>
                  <a:lnTo>
                    <a:pt x="229" y="422"/>
                  </a:lnTo>
                  <a:lnTo>
                    <a:pt x="232" y="419"/>
                  </a:lnTo>
                  <a:lnTo>
                    <a:pt x="229" y="419"/>
                  </a:lnTo>
                  <a:lnTo>
                    <a:pt x="229" y="419"/>
                  </a:lnTo>
                  <a:lnTo>
                    <a:pt x="229" y="419"/>
                  </a:lnTo>
                  <a:lnTo>
                    <a:pt x="227" y="422"/>
                  </a:lnTo>
                  <a:lnTo>
                    <a:pt x="224" y="422"/>
                  </a:lnTo>
                  <a:lnTo>
                    <a:pt x="224" y="422"/>
                  </a:lnTo>
                  <a:lnTo>
                    <a:pt x="222" y="422"/>
                  </a:lnTo>
                  <a:lnTo>
                    <a:pt x="222" y="419"/>
                  </a:lnTo>
                  <a:lnTo>
                    <a:pt x="220" y="417"/>
                  </a:lnTo>
                  <a:lnTo>
                    <a:pt x="220" y="415"/>
                  </a:lnTo>
                  <a:lnTo>
                    <a:pt x="222" y="415"/>
                  </a:lnTo>
                  <a:lnTo>
                    <a:pt x="222" y="415"/>
                  </a:lnTo>
                  <a:lnTo>
                    <a:pt x="222" y="415"/>
                  </a:lnTo>
                  <a:lnTo>
                    <a:pt x="224" y="412"/>
                  </a:lnTo>
                  <a:lnTo>
                    <a:pt x="224" y="412"/>
                  </a:lnTo>
                  <a:lnTo>
                    <a:pt x="227" y="412"/>
                  </a:lnTo>
                  <a:lnTo>
                    <a:pt x="227" y="415"/>
                  </a:lnTo>
                  <a:lnTo>
                    <a:pt x="227" y="415"/>
                  </a:lnTo>
                  <a:lnTo>
                    <a:pt x="224" y="417"/>
                  </a:lnTo>
                  <a:lnTo>
                    <a:pt x="227" y="417"/>
                  </a:lnTo>
                  <a:lnTo>
                    <a:pt x="229" y="417"/>
                  </a:lnTo>
                  <a:lnTo>
                    <a:pt x="232" y="412"/>
                  </a:lnTo>
                  <a:lnTo>
                    <a:pt x="232" y="412"/>
                  </a:lnTo>
                  <a:lnTo>
                    <a:pt x="241" y="408"/>
                  </a:lnTo>
                  <a:lnTo>
                    <a:pt x="241" y="408"/>
                  </a:lnTo>
                  <a:lnTo>
                    <a:pt x="243" y="405"/>
                  </a:lnTo>
                  <a:lnTo>
                    <a:pt x="243" y="405"/>
                  </a:lnTo>
                  <a:lnTo>
                    <a:pt x="243" y="403"/>
                  </a:lnTo>
                  <a:lnTo>
                    <a:pt x="243" y="403"/>
                  </a:lnTo>
                  <a:lnTo>
                    <a:pt x="246" y="403"/>
                  </a:lnTo>
                  <a:lnTo>
                    <a:pt x="246" y="405"/>
                  </a:lnTo>
                  <a:lnTo>
                    <a:pt x="248" y="405"/>
                  </a:lnTo>
                  <a:lnTo>
                    <a:pt x="250" y="403"/>
                  </a:lnTo>
                  <a:lnTo>
                    <a:pt x="253" y="403"/>
                  </a:lnTo>
                  <a:lnTo>
                    <a:pt x="258" y="403"/>
                  </a:lnTo>
                  <a:lnTo>
                    <a:pt x="258" y="403"/>
                  </a:lnTo>
                  <a:lnTo>
                    <a:pt x="260" y="405"/>
                  </a:lnTo>
                  <a:lnTo>
                    <a:pt x="260" y="405"/>
                  </a:lnTo>
                  <a:lnTo>
                    <a:pt x="260" y="408"/>
                  </a:lnTo>
                  <a:lnTo>
                    <a:pt x="258" y="408"/>
                  </a:lnTo>
                  <a:lnTo>
                    <a:pt x="258" y="408"/>
                  </a:lnTo>
                  <a:lnTo>
                    <a:pt x="258" y="405"/>
                  </a:lnTo>
                  <a:lnTo>
                    <a:pt x="255" y="408"/>
                  </a:lnTo>
                  <a:lnTo>
                    <a:pt x="255" y="410"/>
                  </a:lnTo>
                  <a:lnTo>
                    <a:pt x="255" y="412"/>
                  </a:lnTo>
                  <a:lnTo>
                    <a:pt x="255" y="412"/>
                  </a:lnTo>
                  <a:lnTo>
                    <a:pt x="255" y="415"/>
                  </a:lnTo>
                  <a:lnTo>
                    <a:pt x="255" y="415"/>
                  </a:lnTo>
                  <a:lnTo>
                    <a:pt x="258" y="417"/>
                  </a:lnTo>
                  <a:lnTo>
                    <a:pt x="260" y="417"/>
                  </a:lnTo>
                  <a:lnTo>
                    <a:pt x="265" y="412"/>
                  </a:lnTo>
                  <a:lnTo>
                    <a:pt x="265" y="412"/>
                  </a:lnTo>
                  <a:lnTo>
                    <a:pt x="277" y="412"/>
                  </a:lnTo>
                  <a:lnTo>
                    <a:pt x="279" y="412"/>
                  </a:lnTo>
                  <a:lnTo>
                    <a:pt x="281" y="412"/>
                  </a:lnTo>
                  <a:lnTo>
                    <a:pt x="281" y="415"/>
                  </a:lnTo>
                  <a:lnTo>
                    <a:pt x="281" y="419"/>
                  </a:lnTo>
                  <a:lnTo>
                    <a:pt x="281" y="422"/>
                  </a:lnTo>
                  <a:lnTo>
                    <a:pt x="281" y="424"/>
                  </a:lnTo>
                  <a:lnTo>
                    <a:pt x="281" y="426"/>
                  </a:lnTo>
                  <a:lnTo>
                    <a:pt x="284" y="426"/>
                  </a:lnTo>
                  <a:lnTo>
                    <a:pt x="286" y="424"/>
                  </a:lnTo>
                  <a:lnTo>
                    <a:pt x="288" y="424"/>
                  </a:lnTo>
                  <a:lnTo>
                    <a:pt x="288" y="424"/>
                  </a:lnTo>
                  <a:lnTo>
                    <a:pt x="291" y="424"/>
                  </a:lnTo>
                  <a:lnTo>
                    <a:pt x="291" y="426"/>
                  </a:lnTo>
                  <a:lnTo>
                    <a:pt x="291" y="426"/>
                  </a:lnTo>
                  <a:lnTo>
                    <a:pt x="291" y="429"/>
                  </a:lnTo>
                  <a:lnTo>
                    <a:pt x="293" y="431"/>
                  </a:lnTo>
                  <a:lnTo>
                    <a:pt x="293" y="434"/>
                  </a:lnTo>
                  <a:lnTo>
                    <a:pt x="293" y="436"/>
                  </a:lnTo>
                  <a:lnTo>
                    <a:pt x="291" y="436"/>
                  </a:lnTo>
                  <a:lnTo>
                    <a:pt x="293" y="438"/>
                  </a:lnTo>
                  <a:lnTo>
                    <a:pt x="298" y="436"/>
                  </a:lnTo>
                  <a:lnTo>
                    <a:pt x="303" y="434"/>
                  </a:lnTo>
                  <a:lnTo>
                    <a:pt x="305" y="434"/>
                  </a:lnTo>
                  <a:lnTo>
                    <a:pt x="307" y="434"/>
                  </a:lnTo>
                  <a:lnTo>
                    <a:pt x="307" y="434"/>
                  </a:lnTo>
                  <a:lnTo>
                    <a:pt x="305" y="436"/>
                  </a:lnTo>
                  <a:lnTo>
                    <a:pt x="305" y="436"/>
                  </a:lnTo>
                  <a:lnTo>
                    <a:pt x="305" y="438"/>
                  </a:lnTo>
                  <a:lnTo>
                    <a:pt x="307" y="438"/>
                  </a:lnTo>
                  <a:lnTo>
                    <a:pt x="310" y="438"/>
                  </a:lnTo>
                  <a:lnTo>
                    <a:pt x="312" y="438"/>
                  </a:lnTo>
                  <a:lnTo>
                    <a:pt x="317" y="441"/>
                  </a:lnTo>
                  <a:lnTo>
                    <a:pt x="319" y="441"/>
                  </a:lnTo>
                  <a:lnTo>
                    <a:pt x="319" y="441"/>
                  </a:lnTo>
                  <a:lnTo>
                    <a:pt x="321" y="438"/>
                  </a:lnTo>
                  <a:lnTo>
                    <a:pt x="321" y="436"/>
                  </a:lnTo>
                  <a:lnTo>
                    <a:pt x="321" y="436"/>
                  </a:lnTo>
                  <a:lnTo>
                    <a:pt x="321" y="436"/>
                  </a:lnTo>
                  <a:lnTo>
                    <a:pt x="321" y="434"/>
                  </a:lnTo>
                  <a:lnTo>
                    <a:pt x="321" y="434"/>
                  </a:lnTo>
                  <a:lnTo>
                    <a:pt x="324" y="429"/>
                  </a:lnTo>
                  <a:lnTo>
                    <a:pt x="324" y="429"/>
                  </a:lnTo>
                  <a:lnTo>
                    <a:pt x="324" y="424"/>
                  </a:lnTo>
                  <a:lnTo>
                    <a:pt x="324" y="424"/>
                  </a:lnTo>
                  <a:lnTo>
                    <a:pt x="326" y="426"/>
                  </a:lnTo>
                  <a:lnTo>
                    <a:pt x="326" y="426"/>
                  </a:lnTo>
                  <a:lnTo>
                    <a:pt x="329" y="429"/>
                  </a:lnTo>
                  <a:lnTo>
                    <a:pt x="329" y="431"/>
                  </a:lnTo>
                  <a:lnTo>
                    <a:pt x="326" y="431"/>
                  </a:lnTo>
                  <a:lnTo>
                    <a:pt x="326" y="431"/>
                  </a:lnTo>
                  <a:lnTo>
                    <a:pt x="324" y="434"/>
                  </a:lnTo>
                  <a:lnTo>
                    <a:pt x="324" y="436"/>
                  </a:lnTo>
                  <a:lnTo>
                    <a:pt x="324" y="441"/>
                  </a:lnTo>
                  <a:lnTo>
                    <a:pt x="324" y="443"/>
                  </a:lnTo>
                  <a:lnTo>
                    <a:pt x="326" y="445"/>
                  </a:lnTo>
                  <a:lnTo>
                    <a:pt x="326" y="445"/>
                  </a:lnTo>
                  <a:lnTo>
                    <a:pt x="329" y="445"/>
                  </a:lnTo>
                  <a:lnTo>
                    <a:pt x="329" y="448"/>
                  </a:lnTo>
                  <a:lnTo>
                    <a:pt x="329" y="448"/>
                  </a:lnTo>
                  <a:lnTo>
                    <a:pt x="329" y="450"/>
                  </a:lnTo>
                  <a:lnTo>
                    <a:pt x="329" y="450"/>
                  </a:lnTo>
                  <a:lnTo>
                    <a:pt x="331" y="452"/>
                  </a:lnTo>
                  <a:lnTo>
                    <a:pt x="333" y="452"/>
                  </a:lnTo>
                  <a:lnTo>
                    <a:pt x="340" y="457"/>
                  </a:lnTo>
                  <a:lnTo>
                    <a:pt x="343" y="460"/>
                  </a:lnTo>
                  <a:lnTo>
                    <a:pt x="340" y="464"/>
                  </a:lnTo>
                  <a:lnTo>
                    <a:pt x="340" y="464"/>
                  </a:lnTo>
                  <a:lnTo>
                    <a:pt x="340" y="464"/>
                  </a:lnTo>
                  <a:lnTo>
                    <a:pt x="340" y="467"/>
                  </a:lnTo>
                  <a:lnTo>
                    <a:pt x="343" y="467"/>
                  </a:lnTo>
                  <a:lnTo>
                    <a:pt x="340" y="467"/>
                  </a:lnTo>
                  <a:lnTo>
                    <a:pt x="340" y="469"/>
                  </a:lnTo>
                  <a:lnTo>
                    <a:pt x="338" y="469"/>
                  </a:lnTo>
                  <a:lnTo>
                    <a:pt x="338" y="467"/>
                  </a:lnTo>
                  <a:lnTo>
                    <a:pt x="338" y="467"/>
                  </a:lnTo>
                  <a:lnTo>
                    <a:pt x="336" y="467"/>
                  </a:lnTo>
                  <a:lnTo>
                    <a:pt x="336" y="467"/>
                  </a:lnTo>
                  <a:lnTo>
                    <a:pt x="336" y="464"/>
                  </a:lnTo>
                  <a:lnTo>
                    <a:pt x="336" y="462"/>
                  </a:lnTo>
                  <a:lnTo>
                    <a:pt x="336" y="457"/>
                  </a:lnTo>
                  <a:lnTo>
                    <a:pt x="333" y="460"/>
                  </a:lnTo>
                  <a:lnTo>
                    <a:pt x="331" y="457"/>
                  </a:lnTo>
                  <a:lnTo>
                    <a:pt x="329" y="455"/>
                  </a:lnTo>
                  <a:lnTo>
                    <a:pt x="329" y="455"/>
                  </a:lnTo>
                  <a:lnTo>
                    <a:pt x="326" y="455"/>
                  </a:lnTo>
                  <a:lnTo>
                    <a:pt x="326" y="455"/>
                  </a:lnTo>
                  <a:lnTo>
                    <a:pt x="324" y="457"/>
                  </a:lnTo>
                  <a:lnTo>
                    <a:pt x="324" y="460"/>
                  </a:lnTo>
                  <a:lnTo>
                    <a:pt x="321" y="462"/>
                  </a:lnTo>
                  <a:lnTo>
                    <a:pt x="319" y="462"/>
                  </a:lnTo>
                  <a:lnTo>
                    <a:pt x="319" y="462"/>
                  </a:lnTo>
                  <a:lnTo>
                    <a:pt x="317" y="460"/>
                  </a:lnTo>
                  <a:lnTo>
                    <a:pt x="319" y="464"/>
                  </a:lnTo>
                  <a:lnTo>
                    <a:pt x="324" y="469"/>
                  </a:lnTo>
                  <a:lnTo>
                    <a:pt x="331" y="471"/>
                  </a:lnTo>
                  <a:lnTo>
                    <a:pt x="340" y="471"/>
                  </a:lnTo>
                  <a:lnTo>
                    <a:pt x="343" y="474"/>
                  </a:lnTo>
                  <a:lnTo>
                    <a:pt x="345" y="474"/>
                  </a:lnTo>
                  <a:lnTo>
                    <a:pt x="347" y="476"/>
                  </a:lnTo>
                  <a:lnTo>
                    <a:pt x="347" y="476"/>
                  </a:lnTo>
                  <a:lnTo>
                    <a:pt x="350" y="474"/>
                  </a:lnTo>
                  <a:lnTo>
                    <a:pt x="350" y="474"/>
                  </a:lnTo>
                  <a:lnTo>
                    <a:pt x="350" y="471"/>
                  </a:lnTo>
                  <a:lnTo>
                    <a:pt x="352" y="471"/>
                  </a:lnTo>
                  <a:lnTo>
                    <a:pt x="352" y="471"/>
                  </a:lnTo>
                  <a:lnTo>
                    <a:pt x="355" y="471"/>
                  </a:lnTo>
                  <a:lnTo>
                    <a:pt x="357" y="474"/>
                  </a:lnTo>
                  <a:lnTo>
                    <a:pt x="355" y="474"/>
                  </a:lnTo>
                  <a:lnTo>
                    <a:pt x="355" y="474"/>
                  </a:lnTo>
                  <a:lnTo>
                    <a:pt x="355" y="476"/>
                  </a:lnTo>
                  <a:lnTo>
                    <a:pt x="355" y="476"/>
                  </a:lnTo>
                  <a:lnTo>
                    <a:pt x="357" y="476"/>
                  </a:lnTo>
                  <a:lnTo>
                    <a:pt x="359" y="476"/>
                  </a:lnTo>
                  <a:lnTo>
                    <a:pt x="364" y="476"/>
                  </a:lnTo>
                  <a:lnTo>
                    <a:pt x="369" y="481"/>
                  </a:lnTo>
                  <a:lnTo>
                    <a:pt x="369" y="481"/>
                  </a:lnTo>
                  <a:lnTo>
                    <a:pt x="369" y="481"/>
                  </a:lnTo>
                  <a:lnTo>
                    <a:pt x="369" y="481"/>
                  </a:lnTo>
                  <a:lnTo>
                    <a:pt x="371" y="479"/>
                  </a:lnTo>
                  <a:lnTo>
                    <a:pt x="373" y="479"/>
                  </a:lnTo>
                  <a:lnTo>
                    <a:pt x="373" y="476"/>
                  </a:lnTo>
                  <a:lnTo>
                    <a:pt x="371" y="474"/>
                  </a:lnTo>
                  <a:lnTo>
                    <a:pt x="373" y="476"/>
                  </a:lnTo>
                  <a:lnTo>
                    <a:pt x="376" y="476"/>
                  </a:lnTo>
                  <a:lnTo>
                    <a:pt x="378" y="476"/>
                  </a:lnTo>
                  <a:lnTo>
                    <a:pt x="381" y="476"/>
                  </a:lnTo>
                  <a:lnTo>
                    <a:pt x="381" y="479"/>
                  </a:lnTo>
                  <a:lnTo>
                    <a:pt x="381" y="479"/>
                  </a:lnTo>
                  <a:lnTo>
                    <a:pt x="378" y="481"/>
                  </a:lnTo>
                  <a:lnTo>
                    <a:pt x="376" y="481"/>
                  </a:lnTo>
                  <a:lnTo>
                    <a:pt x="378" y="481"/>
                  </a:lnTo>
                  <a:lnTo>
                    <a:pt x="383" y="483"/>
                  </a:lnTo>
                  <a:lnTo>
                    <a:pt x="383" y="483"/>
                  </a:lnTo>
                  <a:lnTo>
                    <a:pt x="383" y="481"/>
                  </a:lnTo>
                  <a:lnTo>
                    <a:pt x="385" y="481"/>
                  </a:lnTo>
                  <a:lnTo>
                    <a:pt x="388" y="481"/>
                  </a:lnTo>
                  <a:lnTo>
                    <a:pt x="388" y="481"/>
                  </a:lnTo>
                  <a:lnTo>
                    <a:pt x="388" y="481"/>
                  </a:lnTo>
                  <a:lnTo>
                    <a:pt x="390" y="481"/>
                  </a:lnTo>
                  <a:lnTo>
                    <a:pt x="390" y="481"/>
                  </a:lnTo>
                  <a:lnTo>
                    <a:pt x="390" y="479"/>
                  </a:lnTo>
                  <a:lnTo>
                    <a:pt x="390" y="479"/>
                  </a:lnTo>
                  <a:lnTo>
                    <a:pt x="390" y="476"/>
                  </a:lnTo>
                  <a:lnTo>
                    <a:pt x="390" y="476"/>
                  </a:lnTo>
                  <a:lnTo>
                    <a:pt x="392" y="476"/>
                  </a:lnTo>
                  <a:lnTo>
                    <a:pt x="392" y="476"/>
                  </a:lnTo>
                  <a:lnTo>
                    <a:pt x="395" y="476"/>
                  </a:lnTo>
                  <a:lnTo>
                    <a:pt x="395" y="479"/>
                  </a:lnTo>
                  <a:lnTo>
                    <a:pt x="395" y="476"/>
                  </a:lnTo>
                  <a:lnTo>
                    <a:pt x="395" y="471"/>
                  </a:lnTo>
                  <a:lnTo>
                    <a:pt x="395" y="471"/>
                  </a:lnTo>
                  <a:lnTo>
                    <a:pt x="395" y="471"/>
                  </a:lnTo>
                  <a:lnTo>
                    <a:pt x="395" y="467"/>
                  </a:lnTo>
                  <a:lnTo>
                    <a:pt x="395" y="467"/>
                  </a:lnTo>
                  <a:lnTo>
                    <a:pt x="395" y="464"/>
                  </a:lnTo>
                  <a:lnTo>
                    <a:pt x="397" y="467"/>
                  </a:lnTo>
                  <a:lnTo>
                    <a:pt x="397" y="467"/>
                  </a:lnTo>
                  <a:lnTo>
                    <a:pt x="400" y="469"/>
                  </a:lnTo>
                  <a:lnTo>
                    <a:pt x="400" y="467"/>
                  </a:lnTo>
                  <a:lnTo>
                    <a:pt x="397" y="464"/>
                  </a:lnTo>
                  <a:lnTo>
                    <a:pt x="400" y="464"/>
                  </a:lnTo>
                  <a:lnTo>
                    <a:pt x="400" y="462"/>
                  </a:lnTo>
                  <a:lnTo>
                    <a:pt x="400" y="460"/>
                  </a:lnTo>
                  <a:lnTo>
                    <a:pt x="397" y="460"/>
                  </a:lnTo>
                  <a:lnTo>
                    <a:pt x="397" y="460"/>
                  </a:lnTo>
                  <a:lnTo>
                    <a:pt x="397" y="457"/>
                  </a:lnTo>
                  <a:lnTo>
                    <a:pt x="397" y="457"/>
                  </a:lnTo>
                  <a:lnTo>
                    <a:pt x="397" y="457"/>
                  </a:lnTo>
                  <a:lnTo>
                    <a:pt x="400" y="457"/>
                  </a:lnTo>
                  <a:lnTo>
                    <a:pt x="400" y="457"/>
                  </a:lnTo>
                  <a:lnTo>
                    <a:pt x="400" y="455"/>
                  </a:lnTo>
                  <a:lnTo>
                    <a:pt x="400" y="455"/>
                  </a:lnTo>
                  <a:lnTo>
                    <a:pt x="402" y="455"/>
                  </a:lnTo>
                  <a:lnTo>
                    <a:pt x="402" y="457"/>
                  </a:lnTo>
                  <a:lnTo>
                    <a:pt x="400" y="457"/>
                  </a:lnTo>
                  <a:lnTo>
                    <a:pt x="402" y="457"/>
                  </a:lnTo>
                  <a:lnTo>
                    <a:pt x="404" y="460"/>
                  </a:lnTo>
                  <a:lnTo>
                    <a:pt x="407" y="457"/>
                  </a:lnTo>
                  <a:lnTo>
                    <a:pt x="407" y="457"/>
                  </a:lnTo>
                  <a:lnTo>
                    <a:pt x="409" y="457"/>
                  </a:lnTo>
                  <a:lnTo>
                    <a:pt x="411" y="457"/>
                  </a:lnTo>
                  <a:lnTo>
                    <a:pt x="411" y="455"/>
                  </a:lnTo>
                  <a:lnTo>
                    <a:pt x="414" y="452"/>
                  </a:lnTo>
                  <a:lnTo>
                    <a:pt x="414" y="452"/>
                  </a:lnTo>
                  <a:lnTo>
                    <a:pt x="414" y="450"/>
                  </a:lnTo>
                  <a:lnTo>
                    <a:pt x="414" y="450"/>
                  </a:lnTo>
                  <a:lnTo>
                    <a:pt x="416" y="450"/>
                  </a:lnTo>
                  <a:lnTo>
                    <a:pt x="416" y="450"/>
                  </a:lnTo>
                  <a:lnTo>
                    <a:pt x="416" y="452"/>
                  </a:lnTo>
                  <a:lnTo>
                    <a:pt x="418" y="455"/>
                  </a:lnTo>
                  <a:lnTo>
                    <a:pt x="421" y="457"/>
                  </a:lnTo>
                  <a:lnTo>
                    <a:pt x="421" y="464"/>
                  </a:lnTo>
                  <a:lnTo>
                    <a:pt x="423" y="460"/>
                  </a:lnTo>
                  <a:lnTo>
                    <a:pt x="423" y="457"/>
                  </a:lnTo>
                  <a:lnTo>
                    <a:pt x="423" y="457"/>
                  </a:lnTo>
                  <a:lnTo>
                    <a:pt x="423" y="455"/>
                  </a:lnTo>
                  <a:lnTo>
                    <a:pt x="426" y="455"/>
                  </a:lnTo>
                  <a:lnTo>
                    <a:pt x="426" y="455"/>
                  </a:lnTo>
                  <a:lnTo>
                    <a:pt x="426" y="455"/>
                  </a:lnTo>
                  <a:lnTo>
                    <a:pt x="426" y="457"/>
                  </a:lnTo>
                  <a:lnTo>
                    <a:pt x="430" y="460"/>
                  </a:lnTo>
                  <a:lnTo>
                    <a:pt x="433" y="462"/>
                  </a:lnTo>
                  <a:lnTo>
                    <a:pt x="433" y="464"/>
                  </a:lnTo>
                  <a:lnTo>
                    <a:pt x="433" y="462"/>
                  </a:lnTo>
                  <a:lnTo>
                    <a:pt x="433" y="460"/>
                  </a:lnTo>
                  <a:lnTo>
                    <a:pt x="433" y="460"/>
                  </a:lnTo>
                  <a:lnTo>
                    <a:pt x="435" y="460"/>
                  </a:lnTo>
                  <a:lnTo>
                    <a:pt x="435" y="460"/>
                  </a:lnTo>
                  <a:lnTo>
                    <a:pt x="435" y="462"/>
                  </a:lnTo>
                  <a:lnTo>
                    <a:pt x="435" y="462"/>
                  </a:lnTo>
                  <a:lnTo>
                    <a:pt x="435" y="464"/>
                  </a:lnTo>
                  <a:lnTo>
                    <a:pt x="435" y="467"/>
                  </a:lnTo>
                  <a:lnTo>
                    <a:pt x="435" y="467"/>
                  </a:lnTo>
                  <a:lnTo>
                    <a:pt x="435" y="469"/>
                  </a:lnTo>
                  <a:lnTo>
                    <a:pt x="435" y="469"/>
                  </a:lnTo>
                  <a:lnTo>
                    <a:pt x="435" y="471"/>
                  </a:lnTo>
                  <a:lnTo>
                    <a:pt x="435" y="471"/>
                  </a:lnTo>
                  <a:lnTo>
                    <a:pt x="437" y="474"/>
                  </a:lnTo>
                  <a:lnTo>
                    <a:pt x="437" y="476"/>
                  </a:lnTo>
                  <a:lnTo>
                    <a:pt x="440" y="476"/>
                  </a:lnTo>
                  <a:lnTo>
                    <a:pt x="440" y="479"/>
                  </a:lnTo>
                  <a:lnTo>
                    <a:pt x="440" y="481"/>
                  </a:lnTo>
                  <a:lnTo>
                    <a:pt x="437" y="481"/>
                  </a:lnTo>
                  <a:lnTo>
                    <a:pt x="440" y="481"/>
                  </a:lnTo>
                  <a:lnTo>
                    <a:pt x="442" y="479"/>
                  </a:lnTo>
                  <a:lnTo>
                    <a:pt x="449" y="476"/>
                  </a:lnTo>
                  <a:lnTo>
                    <a:pt x="449" y="474"/>
                  </a:lnTo>
                  <a:lnTo>
                    <a:pt x="452" y="474"/>
                  </a:lnTo>
                  <a:lnTo>
                    <a:pt x="454" y="471"/>
                  </a:lnTo>
                  <a:lnTo>
                    <a:pt x="454" y="469"/>
                  </a:lnTo>
                  <a:lnTo>
                    <a:pt x="456" y="469"/>
                  </a:lnTo>
                  <a:lnTo>
                    <a:pt x="456" y="464"/>
                  </a:lnTo>
                  <a:lnTo>
                    <a:pt x="459" y="462"/>
                  </a:lnTo>
                  <a:lnTo>
                    <a:pt x="454" y="462"/>
                  </a:lnTo>
                  <a:lnTo>
                    <a:pt x="452" y="460"/>
                  </a:lnTo>
                  <a:lnTo>
                    <a:pt x="452" y="455"/>
                  </a:lnTo>
                  <a:lnTo>
                    <a:pt x="456" y="455"/>
                  </a:lnTo>
                  <a:lnTo>
                    <a:pt x="454" y="452"/>
                  </a:lnTo>
                  <a:lnTo>
                    <a:pt x="454" y="452"/>
                  </a:lnTo>
                  <a:lnTo>
                    <a:pt x="456" y="452"/>
                  </a:lnTo>
                  <a:lnTo>
                    <a:pt x="459" y="455"/>
                  </a:lnTo>
                  <a:lnTo>
                    <a:pt x="461" y="452"/>
                  </a:lnTo>
                  <a:lnTo>
                    <a:pt x="461" y="452"/>
                  </a:lnTo>
                  <a:lnTo>
                    <a:pt x="459" y="450"/>
                  </a:lnTo>
                  <a:lnTo>
                    <a:pt x="456" y="450"/>
                  </a:lnTo>
                  <a:lnTo>
                    <a:pt x="456" y="448"/>
                  </a:lnTo>
                  <a:lnTo>
                    <a:pt x="456" y="445"/>
                  </a:lnTo>
                  <a:lnTo>
                    <a:pt x="456" y="445"/>
                  </a:lnTo>
                  <a:lnTo>
                    <a:pt x="456" y="445"/>
                  </a:lnTo>
                  <a:lnTo>
                    <a:pt x="459" y="448"/>
                  </a:lnTo>
                  <a:lnTo>
                    <a:pt x="459" y="448"/>
                  </a:lnTo>
                  <a:lnTo>
                    <a:pt x="459" y="445"/>
                  </a:lnTo>
                  <a:lnTo>
                    <a:pt x="459" y="443"/>
                  </a:lnTo>
                  <a:lnTo>
                    <a:pt x="456" y="443"/>
                  </a:lnTo>
                  <a:lnTo>
                    <a:pt x="456" y="443"/>
                  </a:lnTo>
                  <a:lnTo>
                    <a:pt x="456" y="441"/>
                  </a:lnTo>
                  <a:lnTo>
                    <a:pt x="456" y="441"/>
                  </a:lnTo>
                  <a:lnTo>
                    <a:pt x="456" y="438"/>
                  </a:lnTo>
                  <a:lnTo>
                    <a:pt x="456" y="438"/>
                  </a:lnTo>
                  <a:lnTo>
                    <a:pt x="459" y="436"/>
                  </a:lnTo>
                  <a:lnTo>
                    <a:pt x="456" y="434"/>
                  </a:lnTo>
                  <a:lnTo>
                    <a:pt x="454" y="434"/>
                  </a:lnTo>
                  <a:lnTo>
                    <a:pt x="452" y="434"/>
                  </a:lnTo>
                  <a:lnTo>
                    <a:pt x="447" y="434"/>
                  </a:lnTo>
                  <a:lnTo>
                    <a:pt x="447" y="434"/>
                  </a:lnTo>
                  <a:lnTo>
                    <a:pt x="444" y="431"/>
                  </a:lnTo>
                  <a:lnTo>
                    <a:pt x="440" y="429"/>
                  </a:lnTo>
                  <a:lnTo>
                    <a:pt x="440" y="426"/>
                  </a:lnTo>
                  <a:lnTo>
                    <a:pt x="437" y="429"/>
                  </a:lnTo>
                  <a:lnTo>
                    <a:pt x="437" y="429"/>
                  </a:lnTo>
                  <a:lnTo>
                    <a:pt x="437" y="429"/>
                  </a:lnTo>
                  <a:lnTo>
                    <a:pt x="437" y="426"/>
                  </a:lnTo>
                  <a:lnTo>
                    <a:pt x="437" y="426"/>
                  </a:lnTo>
                  <a:lnTo>
                    <a:pt x="440" y="426"/>
                  </a:lnTo>
                  <a:lnTo>
                    <a:pt x="440" y="426"/>
                  </a:lnTo>
                  <a:lnTo>
                    <a:pt x="440" y="424"/>
                  </a:lnTo>
                  <a:lnTo>
                    <a:pt x="440" y="424"/>
                  </a:lnTo>
                  <a:lnTo>
                    <a:pt x="437" y="424"/>
                  </a:lnTo>
                  <a:lnTo>
                    <a:pt x="437" y="424"/>
                  </a:lnTo>
                  <a:lnTo>
                    <a:pt x="440" y="422"/>
                  </a:lnTo>
                  <a:lnTo>
                    <a:pt x="440" y="419"/>
                  </a:lnTo>
                  <a:lnTo>
                    <a:pt x="442" y="422"/>
                  </a:lnTo>
                  <a:lnTo>
                    <a:pt x="444" y="424"/>
                  </a:lnTo>
                  <a:lnTo>
                    <a:pt x="447" y="426"/>
                  </a:lnTo>
                  <a:lnTo>
                    <a:pt x="447" y="424"/>
                  </a:lnTo>
                  <a:lnTo>
                    <a:pt x="444" y="424"/>
                  </a:lnTo>
                  <a:lnTo>
                    <a:pt x="447" y="424"/>
                  </a:lnTo>
                  <a:lnTo>
                    <a:pt x="447" y="422"/>
                  </a:lnTo>
                  <a:lnTo>
                    <a:pt x="449" y="424"/>
                  </a:lnTo>
                  <a:lnTo>
                    <a:pt x="452" y="424"/>
                  </a:lnTo>
                  <a:lnTo>
                    <a:pt x="463" y="431"/>
                  </a:lnTo>
                  <a:lnTo>
                    <a:pt x="468" y="431"/>
                  </a:lnTo>
                  <a:lnTo>
                    <a:pt x="470" y="429"/>
                  </a:lnTo>
                  <a:lnTo>
                    <a:pt x="475" y="434"/>
                  </a:lnTo>
                  <a:lnTo>
                    <a:pt x="475" y="434"/>
                  </a:lnTo>
                  <a:lnTo>
                    <a:pt x="478" y="431"/>
                  </a:lnTo>
                  <a:lnTo>
                    <a:pt x="478" y="429"/>
                  </a:lnTo>
                  <a:lnTo>
                    <a:pt x="478" y="429"/>
                  </a:lnTo>
                  <a:lnTo>
                    <a:pt x="478" y="429"/>
                  </a:lnTo>
                  <a:lnTo>
                    <a:pt x="480" y="429"/>
                  </a:lnTo>
                  <a:lnTo>
                    <a:pt x="480" y="429"/>
                  </a:lnTo>
                  <a:lnTo>
                    <a:pt x="480" y="431"/>
                  </a:lnTo>
                  <a:lnTo>
                    <a:pt x="480" y="431"/>
                  </a:lnTo>
                  <a:lnTo>
                    <a:pt x="480" y="431"/>
                  </a:lnTo>
                  <a:lnTo>
                    <a:pt x="480" y="434"/>
                  </a:lnTo>
                  <a:lnTo>
                    <a:pt x="480" y="434"/>
                  </a:lnTo>
                  <a:lnTo>
                    <a:pt x="480" y="434"/>
                  </a:lnTo>
                  <a:lnTo>
                    <a:pt x="480" y="434"/>
                  </a:lnTo>
                  <a:lnTo>
                    <a:pt x="480" y="434"/>
                  </a:lnTo>
                  <a:lnTo>
                    <a:pt x="480" y="434"/>
                  </a:lnTo>
                  <a:lnTo>
                    <a:pt x="480" y="436"/>
                  </a:lnTo>
                  <a:lnTo>
                    <a:pt x="480" y="436"/>
                  </a:lnTo>
                  <a:lnTo>
                    <a:pt x="482" y="436"/>
                  </a:lnTo>
                  <a:lnTo>
                    <a:pt x="482" y="436"/>
                  </a:lnTo>
                  <a:lnTo>
                    <a:pt x="485" y="436"/>
                  </a:lnTo>
                  <a:lnTo>
                    <a:pt x="485" y="436"/>
                  </a:lnTo>
                  <a:lnTo>
                    <a:pt x="487" y="436"/>
                  </a:lnTo>
                  <a:lnTo>
                    <a:pt x="485" y="438"/>
                  </a:lnTo>
                  <a:lnTo>
                    <a:pt x="485" y="438"/>
                  </a:lnTo>
                  <a:lnTo>
                    <a:pt x="485" y="438"/>
                  </a:lnTo>
                  <a:lnTo>
                    <a:pt x="485" y="441"/>
                  </a:lnTo>
                  <a:lnTo>
                    <a:pt x="487" y="441"/>
                  </a:lnTo>
                  <a:lnTo>
                    <a:pt x="487" y="438"/>
                  </a:lnTo>
                  <a:lnTo>
                    <a:pt x="487" y="438"/>
                  </a:lnTo>
                  <a:lnTo>
                    <a:pt x="487" y="438"/>
                  </a:lnTo>
                  <a:lnTo>
                    <a:pt x="487" y="441"/>
                  </a:lnTo>
                  <a:lnTo>
                    <a:pt x="489" y="441"/>
                  </a:lnTo>
                  <a:lnTo>
                    <a:pt x="489" y="443"/>
                  </a:lnTo>
                  <a:lnTo>
                    <a:pt x="487" y="445"/>
                  </a:lnTo>
                  <a:lnTo>
                    <a:pt x="487" y="445"/>
                  </a:lnTo>
                  <a:lnTo>
                    <a:pt x="485" y="448"/>
                  </a:lnTo>
                  <a:lnTo>
                    <a:pt x="482" y="448"/>
                  </a:lnTo>
                  <a:lnTo>
                    <a:pt x="496" y="448"/>
                  </a:lnTo>
                  <a:lnTo>
                    <a:pt x="496" y="448"/>
                  </a:lnTo>
                  <a:lnTo>
                    <a:pt x="501" y="445"/>
                  </a:lnTo>
                  <a:lnTo>
                    <a:pt x="501" y="443"/>
                  </a:lnTo>
                  <a:lnTo>
                    <a:pt x="504" y="445"/>
                  </a:lnTo>
                  <a:lnTo>
                    <a:pt x="504" y="445"/>
                  </a:lnTo>
                  <a:lnTo>
                    <a:pt x="501" y="450"/>
                  </a:lnTo>
                  <a:lnTo>
                    <a:pt x="504" y="450"/>
                  </a:lnTo>
                  <a:lnTo>
                    <a:pt x="504" y="452"/>
                  </a:lnTo>
                  <a:lnTo>
                    <a:pt x="506" y="455"/>
                  </a:lnTo>
                  <a:lnTo>
                    <a:pt x="508" y="455"/>
                  </a:lnTo>
                  <a:lnTo>
                    <a:pt x="511" y="455"/>
                  </a:lnTo>
                  <a:lnTo>
                    <a:pt x="518" y="455"/>
                  </a:lnTo>
                  <a:lnTo>
                    <a:pt x="515" y="452"/>
                  </a:lnTo>
                  <a:lnTo>
                    <a:pt x="518" y="452"/>
                  </a:lnTo>
                  <a:lnTo>
                    <a:pt x="520" y="452"/>
                  </a:lnTo>
                  <a:lnTo>
                    <a:pt x="523" y="452"/>
                  </a:lnTo>
                  <a:lnTo>
                    <a:pt x="520" y="455"/>
                  </a:lnTo>
                  <a:lnTo>
                    <a:pt x="520" y="455"/>
                  </a:lnTo>
                  <a:lnTo>
                    <a:pt x="527" y="464"/>
                  </a:lnTo>
                  <a:lnTo>
                    <a:pt x="530" y="464"/>
                  </a:lnTo>
                  <a:lnTo>
                    <a:pt x="530" y="467"/>
                  </a:lnTo>
                  <a:lnTo>
                    <a:pt x="530" y="467"/>
                  </a:lnTo>
                  <a:lnTo>
                    <a:pt x="530" y="469"/>
                  </a:lnTo>
                  <a:lnTo>
                    <a:pt x="530" y="471"/>
                  </a:lnTo>
                  <a:lnTo>
                    <a:pt x="532" y="471"/>
                  </a:lnTo>
                  <a:lnTo>
                    <a:pt x="534" y="471"/>
                  </a:lnTo>
                  <a:lnTo>
                    <a:pt x="537" y="469"/>
                  </a:lnTo>
                  <a:lnTo>
                    <a:pt x="537" y="469"/>
                  </a:lnTo>
                  <a:lnTo>
                    <a:pt x="537" y="467"/>
                  </a:lnTo>
                  <a:lnTo>
                    <a:pt x="537" y="464"/>
                  </a:lnTo>
                  <a:lnTo>
                    <a:pt x="537" y="462"/>
                  </a:lnTo>
                  <a:lnTo>
                    <a:pt x="537" y="462"/>
                  </a:lnTo>
                  <a:lnTo>
                    <a:pt x="537" y="460"/>
                  </a:lnTo>
                  <a:lnTo>
                    <a:pt x="539" y="460"/>
                  </a:lnTo>
                  <a:lnTo>
                    <a:pt x="539" y="462"/>
                  </a:lnTo>
                  <a:lnTo>
                    <a:pt x="539" y="464"/>
                  </a:lnTo>
                  <a:lnTo>
                    <a:pt x="539" y="467"/>
                  </a:lnTo>
                  <a:lnTo>
                    <a:pt x="539" y="467"/>
                  </a:lnTo>
                  <a:lnTo>
                    <a:pt x="541" y="467"/>
                  </a:lnTo>
                  <a:lnTo>
                    <a:pt x="541" y="464"/>
                  </a:lnTo>
                  <a:lnTo>
                    <a:pt x="541" y="464"/>
                  </a:lnTo>
                  <a:lnTo>
                    <a:pt x="541" y="462"/>
                  </a:lnTo>
                  <a:lnTo>
                    <a:pt x="544" y="462"/>
                  </a:lnTo>
                  <a:lnTo>
                    <a:pt x="544" y="464"/>
                  </a:lnTo>
                  <a:lnTo>
                    <a:pt x="541" y="467"/>
                  </a:lnTo>
                  <a:lnTo>
                    <a:pt x="541" y="469"/>
                  </a:lnTo>
                  <a:lnTo>
                    <a:pt x="539" y="474"/>
                  </a:lnTo>
                  <a:lnTo>
                    <a:pt x="539" y="474"/>
                  </a:lnTo>
                  <a:lnTo>
                    <a:pt x="537" y="474"/>
                  </a:lnTo>
                  <a:lnTo>
                    <a:pt x="537" y="476"/>
                  </a:lnTo>
                  <a:lnTo>
                    <a:pt x="537" y="476"/>
                  </a:lnTo>
                  <a:lnTo>
                    <a:pt x="537" y="479"/>
                  </a:lnTo>
                  <a:lnTo>
                    <a:pt x="537" y="479"/>
                  </a:lnTo>
                  <a:lnTo>
                    <a:pt x="537" y="481"/>
                  </a:lnTo>
                  <a:lnTo>
                    <a:pt x="534" y="483"/>
                  </a:lnTo>
                  <a:lnTo>
                    <a:pt x="532" y="486"/>
                  </a:lnTo>
                  <a:lnTo>
                    <a:pt x="532" y="486"/>
                  </a:lnTo>
                  <a:lnTo>
                    <a:pt x="530" y="488"/>
                  </a:lnTo>
                  <a:lnTo>
                    <a:pt x="530" y="488"/>
                  </a:lnTo>
                  <a:lnTo>
                    <a:pt x="530" y="493"/>
                  </a:lnTo>
                  <a:lnTo>
                    <a:pt x="532" y="493"/>
                  </a:lnTo>
                  <a:lnTo>
                    <a:pt x="534" y="490"/>
                  </a:lnTo>
                  <a:lnTo>
                    <a:pt x="539" y="481"/>
                  </a:lnTo>
                  <a:lnTo>
                    <a:pt x="539" y="481"/>
                  </a:lnTo>
                  <a:lnTo>
                    <a:pt x="539" y="479"/>
                  </a:lnTo>
                  <a:lnTo>
                    <a:pt x="539" y="476"/>
                  </a:lnTo>
                  <a:lnTo>
                    <a:pt x="541" y="476"/>
                  </a:lnTo>
                  <a:lnTo>
                    <a:pt x="544" y="474"/>
                  </a:lnTo>
                  <a:lnTo>
                    <a:pt x="546" y="474"/>
                  </a:lnTo>
                  <a:lnTo>
                    <a:pt x="546" y="474"/>
                  </a:lnTo>
                  <a:lnTo>
                    <a:pt x="546" y="471"/>
                  </a:lnTo>
                  <a:lnTo>
                    <a:pt x="546" y="471"/>
                  </a:lnTo>
                  <a:lnTo>
                    <a:pt x="546" y="469"/>
                  </a:lnTo>
                  <a:lnTo>
                    <a:pt x="546" y="469"/>
                  </a:lnTo>
                  <a:lnTo>
                    <a:pt x="546" y="469"/>
                  </a:lnTo>
                  <a:lnTo>
                    <a:pt x="549" y="469"/>
                  </a:lnTo>
                  <a:lnTo>
                    <a:pt x="549" y="471"/>
                  </a:lnTo>
                  <a:lnTo>
                    <a:pt x="553" y="474"/>
                  </a:lnTo>
                  <a:lnTo>
                    <a:pt x="553" y="476"/>
                  </a:lnTo>
                  <a:lnTo>
                    <a:pt x="553" y="479"/>
                  </a:lnTo>
                  <a:lnTo>
                    <a:pt x="558" y="481"/>
                  </a:lnTo>
                  <a:lnTo>
                    <a:pt x="558" y="481"/>
                  </a:lnTo>
                  <a:lnTo>
                    <a:pt x="560" y="481"/>
                  </a:lnTo>
                  <a:lnTo>
                    <a:pt x="558" y="476"/>
                  </a:lnTo>
                  <a:lnTo>
                    <a:pt x="558" y="474"/>
                  </a:lnTo>
                  <a:lnTo>
                    <a:pt x="560" y="471"/>
                  </a:lnTo>
                  <a:lnTo>
                    <a:pt x="560" y="469"/>
                  </a:lnTo>
                  <a:lnTo>
                    <a:pt x="563" y="469"/>
                  </a:lnTo>
                  <a:lnTo>
                    <a:pt x="563" y="469"/>
                  </a:lnTo>
                  <a:lnTo>
                    <a:pt x="563" y="469"/>
                  </a:lnTo>
                  <a:lnTo>
                    <a:pt x="565" y="471"/>
                  </a:lnTo>
                  <a:lnTo>
                    <a:pt x="565" y="469"/>
                  </a:lnTo>
                  <a:lnTo>
                    <a:pt x="563" y="467"/>
                  </a:lnTo>
                  <a:lnTo>
                    <a:pt x="563" y="467"/>
                  </a:lnTo>
                  <a:lnTo>
                    <a:pt x="563" y="464"/>
                  </a:lnTo>
                  <a:lnTo>
                    <a:pt x="565" y="464"/>
                  </a:lnTo>
                  <a:lnTo>
                    <a:pt x="565" y="467"/>
                  </a:lnTo>
                  <a:lnTo>
                    <a:pt x="565" y="467"/>
                  </a:lnTo>
                  <a:lnTo>
                    <a:pt x="567" y="469"/>
                  </a:lnTo>
                  <a:lnTo>
                    <a:pt x="567" y="467"/>
                  </a:lnTo>
                  <a:lnTo>
                    <a:pt x="570" y="462"/>
                  </a:lnTo>
                  <a:lnTo>
                    <a:pt x="563" y="462"/>
                  </a:lnTo>
                  <a:lnTo>
                    <a:pt x="563" y="462"/>
                  </a:lnTo>
                  <a:lnTo>
                    <a:pt x="563" y="460"/>
                  </a:lnTo>
                  <a:lnTo>
                    <a:pt x="563" y="460"/>
                  </a:lnTo>
                  <a:lnTo>
                    <a:pt x="565" y="457"/>
                  </a:lnTo>
                  <a:lnTo>
                    <a:pt x="567" y="457"/>
                  </a:lnTo>
                  <a:lnTo>
                    <a:pt x="567" y="457"/>
                  </a:lnTo>
                  <a:lnTo>
                    <a:pt x="567" y="457"/>
                  </a:lnTo>
                  <a:close/>
                  <a:moveTo>
                    <a:pt x="518" y="389"/>
                  </a:moveTo>
                  <a:lnTo>
                    <a:pt x="518" y="386"/>
                  </a:lnTo>
                  <a:lnTo>
                    <a:pt x="515" y="386"/>
                  </a:lnTo>
                  <a:lnTo>
                    <a:pt x="515" y="386"/>
                  </a:lnTo>
                  <a:lnTo>
                    <a:pt x="515" y="386"/>
                  </a:lnTo>
                  <a:lnTo>
                    <a:pt x="513" y="384"/>
                  </a:lnTo>
                  <a:lnTo>
                    <a:pt x="511" y="386"/>
                  </a:lnTo>
                  <a:lnTo>
                    <a:pt x="511" y="389"/>
                  </a:lnTo>
                  <a:lnTo>
                    <a:pt x="513" y="393"/>
                  </a:lnTo>
                  <a:lnTo>
                    <a:pt x="513" y="391"/>
                  </a:lnTo>
                  <a:lnTo>
                    <a:pt x="515" y="389"/>
                  </a:lnTo>
                  <a:lnTo>
                    <a:pt x="515" y="389"/>
                  </a:lnTo>
                  <a:lnTo>
                    <a:pt x="515" y="389"/>
                  </a:lnTo>
                  <a:lnTo>
                    <a:pt x="518" y="391"/>
                  </a:lnTo>
                  <a:lnTo>
                    <a:pt x="518" y="391"/>
                  </a:lnTo>
                  <a:lnTo>
                    <a:pt x="520" y="391"/>
                  </a:lnTo>
                  <a:lnTo>
                    <a:pt x="518" y="391"/>
                  </a:lnTo>
                  <a:lnTo>
                    <a:pt x="518" y="389"/>
                  </a:lnTo>
                  <a:close/>
                  <a:moveTo>
                    <a:pt x="575" y="393"/>
                  </a:moveTo>
                  <a:lnTo>
                    <a:pt x="577" y="389"/>
                  </a:lnTo>
                  <a:lnTo>
                    <a:pt x="579" y="386"/>
                  </a:lnTo>
                  <a:lnTo>
                    <a:pt x="572" y="396"/>
                  </a:lnTo>
                  <a:lnTo>
                    <a:pt x="575" y="393"/>
                  </a:lnTo>
                  <a:close/>
                  <a:moveTo>
                    <a:pt x="475" y="448"/>
                  </a:moveTo>
                  <a:lnTo>
                    <a:pt x="475" y="448"/>
                  </a:lnTo>
                  <a:lnTo>
                    <a:pt x="475" y="448"/>
                  </a:lnTo>
                  <a:lnTo>
                    <a:pt x="475" y="448"/>
                  </a:lnTo>
                  <a:lnTo>
                    <a:pt x="473" y="448"/>
                  </a:lnTo>
                  <a:lnTo>
                    <a:pt x="473" y="448"/>
                  </a:lnTo>
                  <a:lnTo>
                    <a:pt x="473" y="448"/>
                  </a:lnTo>
                  <a:lnTo>
                    <a:pt x="473" y="450"/>
                  </a:lnTo>
                  <a:lnTo>
                    <a:pt x="475" y="450"/>
                  </a:lnTo>
                  <a:lnTo>
                    <a:pt x="475" y="450"/>
                  </a:lnTo>
                  <a:lnTo>
                    <a:pt x="475" y="450"/>
                  </a:lnTo>
                  <a:lnTo>
                    <a:pt x="475" y="450"/>
                  </a:lnTo>
                  <a:lnTo>
                    <a:pt x="475" y="450"/>
                  </a:lnTo>
                  <a:lnTo>
                    <a:pt x="478" y="448"/>
                  </a:lnTo>
                  <a:lnTo>
                    <a:pt x="478" y="448"/>
                  </a:lnTo>
                  <a:lnTo>
                    <a:pt x="475" y="448"/>
                  </a:lnTo>
                  <a:lnTo>
                    <a:pt x="475" y="448"/>
                  </a:lnTo>
                  <a:close/>
                  <a:moveTo>
                    <a:pt x="582" y="355"/>
                  </a:moveTo>
                  <a:lnTo>
                    <a:pt x="579" y="353"/>
                  </a:lnTo>
                  <a:lnTo>
                    <a:pt x="579" y="351"/>
                  </a:lnTo>
                  <a:lnTo>
                    <a:pt x="577" y="348"/>
                  </a:lnTo>
                  <a:lnTo>
                    <a:pt x="575" y="346"/>
                  </a:lnTo>
                  <a:lnTo>
                    <a:pt x="577" y="348"/>
                  </a:lnTo>
                  <a:lnTo>
                    <a:pt x="579" y="348"/>
                  </a:lnTo>
                  <a:lnTo>
                    <a:pt x="579" y="353"/>
                  </a:lnTo>
                  <a:lnTo>
                    <a:pt x="579" y="355"/>
                  </a:lnTo>
                  <a:lnTo>
                    <a:pt x="579" y="355"/>
                  </a:lnTo>
                  <a:lnTo>
                    <a:pt x="582" y="358"/>
                  </a:lnTo>
                  <a:lnTo>
                    <a:pt x="582" y="360"/>
                  </a:lnTo>
                  <a:lnTo>
                    <a:pt x="582" y="363"/>
                  </a:lnTo>
                  <a:lnTo>
                    <a:pt x="582" y="365"/>
                  </a:lnTo>
                  <a:lnTo>
                    <a:pt x="584" y="370"/>
                  </a:lnTo>
                  <a:lnTo>
                    <a:pt x="582" y="372"/>
                  </a:lnTo>
                  <a:lnTo>
                    <a:pt x="579" y="379"/>
                  </a:lnTo>
                  <a:lnTo>
                    <a:pt x="579" y="379"/>
                  </a:lnTo>
                  <a:lnTo>
                    <a:pt x="582" y="381"/>
                  </a:lnTo>
                  <a:lnTo>
                    <a:pt x="582" y="381"/>
                  </a:lnTo>
                  <a:lnTo>
                    <a:pt x="582" y="381"/>
                  </a:lnTo>
                  <a:lnTo>
                    <a:pt x="584" y="377"/>
                  </a:lnTo>
                  <a:lnTo>
                    <a:pt x="584" y="374"/>
                  </a:lnTo>
                  <a:lnTo>
                    <a:pt x="584" y="363"/>
                  </a:lnTo>
                  <a:lnTo>
                    <a:pt x="582" y="355"/>
                  </a:lnTo>
                  <a:close/>
                  <a:moveTo>
                    <a:pt x="428" y="476"/>
                  </a:moveTo>
                  <a:lnTo>
                    <a:pt x="426" y="476"/>
                  </a:lnTo>
                  <a:lnTo>
                    <a:pt x="426" y="476"/>
                  </a:lnTo>
                  <a:lnTo>
                    <a:pt x="426" y="476"/>
                  </a:lnTo>
                  <a:lnTo>
                    <a:pt x="426" y="479"/>
                  </a:lnTo>
                  <a:lnTo>
                    <a:pt x="426" y="479"/>
                  </a:lnTo>
                  <a:lnTo>
                    <a:pt x="423" y="479"/>
                  </a:lnTo>
                  <a:lnTo>
                    <a:pt x="421" y="481"/>
                  </a:lnTo>
                  <a:lnTo>
                    <a:pt x="421" y="481"/>
                  </a:lnTo>
                  <a:lnTo>
                    <a:pt x="421" y="481"/>
                  </a:lnTo>
                  <a:lnTo>
                    <a:pt x="428" y="479"/>
                  </a:lnTo>
                  <a:lnTo>
                    <a:pt x="428" y="479"/>
                  </a:lnTo>
                  <a:lnTo>
                    <a:pt x="428" y="476"/>
                  </a:lnTo>
                  <a:close/>
                  <a:moveTo>
                    <a:pt x="468" y="455"/>
                  </a:moveTo>
                  <a:lnTo>
                    <a:pt x="466" y="455"/>
                  </a:lnTo>
                  <a:lnTo>
                    <a:pt x="466" y="457"/>
                  </a:lnTo>
                  <a:lnTo>
                    <a:pt x="463" y="460"/>
                  </a:lnTo>
                  <a:lnTo>
                    <a:pt x="461" y="460"/>
                  </a:lnTo>
                  <a:lnTo>
                    <a:pt x="461" y="462"/>
                  </a:lnTo>
                  <a:lnTo>
                    <a:pt x="461" y="462"/>
                  </a:lnTo>
                  <a:lnTo>
                    <a:pt x="461" y="462"/>
                  </a:lnTo>
                  <a:lnTo>
                    <a:pt x="466" y="460"/>
                  </a:lnTo>
                  <a:lnTo>
                    <a:pt x="468" y="457"/>
                  </a:lnTo>
                  <a:lnTo>
                    <a:pt x="468" y="457"/>
                  </a:lnTo>
                  <a:lnTo>
                    <a:pt x="468" y="455"/>
                  </a:lnTo>
                  <a:close/>
                  <a:moveTo>
                    <a:pt x="470" y="452"/>
                  </a:moveTo>
                  <a:lnTo>
                    <a:pt x="470" y="452"/>
                  </a:lnTo>
                  <a:lnTo>
                    <a:pt x="470" y="455"/>
                  </a:lnTo>
                  <a:lnTo>
                    <a:pt x="470" y="455"/>
                  </a:lnTo>
                  <a:lnTo>
                    <a:pt x="473" y="452"/>
                  </a:lnTo>
                  <a:lnTo>
                    <a:pt x="473" y="452"/>
                  </a:lnTo>
                  <a:lnTo>
                    <a:pt x="470" y="452"/>
                  </a:lnTo>
                  <a:lnTo>
                    <a:pt x="470" y="452"/>
                  </a:lnTo>
                  <a:close/>
                  <a:moveTo>
                    <a:pt x="433" y="481"/>
                  </a:moveTo>
                  <a:lnTo>
                    <a:pt x="433" y="481"/>
                  </a:lnTo>
                  <a:lnTo>
                    <a:pt x="430" y="483"/>
                  </a:lnTo>
                  <a:lnTo>
                    <a:pt x="430" y="483"/>
                  </a:lnTo>
                  <a:lnTo>
                    <a:pt x="428" y="486"/>
                  </a:lnTo>
                  <a:lnTo>
                    <a:pt x="435" y="483"/>
                  </a:lnTo>
                  <a:lnTo>
                    <a:pt x="435" y="481"/>
                  </a:lnTo>
                  <a:lnTo>
                    <a:pt x="433" y="481"/>
                  </a:lnTo>
                  <a:close/>
                  <a:moveTo>
                    <a:pt x="454" y="431"/>
                  </a:moveTo>
                  <a:lnTo>
                    <a:pt x="454" y="431"/>
                  </a:lnTo>
                  <a:lnTo>
                    <a:pt x="454" y="434"/>
                  </a:lnTo>
                  <a:lnTo>
                    <a:pt x="456" y="434"/>
                  </a:lnTo>
                  <a:lnTo>
                    <a:pt x="456" y="434"/>
                  </a:lnTo>
                  <a:lnTo>
                    <a:pt x="456" y="431"/>
                  </a:lnTo>
                  <a:lnTo>
                    <a:pt x="456" y="434"/>
                  </a:lnTo>
                  <a:lnTo>
                    <a:pt x="459" y="434"/>
                  </a:lnTo>
                  <a:lnTo>
                    <a:pt x="459" y="434"/>
                  </a:lnTo>
                  <a:lnTo>
                    <a:pt x="459" y="434"/>
                  </a:lnTo>
                  <a:lnTo>
                    <a:pt x="461" y="434"/>
                  </a:lnTo>
                  <a:lnTo>
                    <a:pt x="461" y="434"/>
                  </a:lnTo>
                  <a:lnTo>
                    <a:pt x="461" y="434"/>
                  </a:lnTo>
                  <a:lnTo>
                    <a:pt x="461" y="434"/>
                  </a:lnTo>
                  <a:lnTo>
                    <a:pt x="461" y="434"/>
                  </a:lnTo>
                  <a:lnTo>
                    <a:pt x="461" y="434"/>
                  </a:lnTo>
                  <a:lnTo>
                    <a:pt x="461" y="434"/>
                  </a:lnTo>
                  <a:lnTo>
                    <a:pt x="461" y="431"/>
                  </a:lnTo>
                  <a:lnTo>
                    <a:pt x="461" y="431"/>
                  </a:lnTo>
                  <a:lnTo>
                    <a:pt x="461" y="431"/>
                  </a:lnTo>
                  <a:lnTo>
                    <a:pt x="461" y="434"/>
                  </a:lnTo>
                  <a:lnTo>
                    <a:pt x="459" y="434"/>
                  </a:lnTo>
                  <a:lnTo>
                    <a:pt x="459" y="434"/>
                  </a:lnTo>
                  <a:lnTo>
                    <a:pt x="459" y="431"/>
                  </a:lnTo>
                  <a:lnTo>
                    <a:pt x="456" y="431"/>
                  </a:lnTo>
                  <a:lnTo>
                    <a:pt x="459" y="431"/>
                  </a:lnTo>
                  <a:lnTo>
                    <a:pt x="459" y="431"/>
                  </a:lnTo>
                  <a:lnTo>
                    <a:pt x="459" y="429"/>
                  </a:lnTo>
                  <a:lnTo>
                    <a:pt x="456" y="429"/>
                  </a:lnTo>
                  <a:lnTo>
                    <a:pt x="456" y="429"/>
                  </a:lnTo>
                  <a:lnTo>
                    <a:pt x="454" y="429"/>
                  </a:lnTo>
                  <a:lnTo>
                    <a:pt x="454" y="429"/>
                  </a:lnTo>
                  <a:lnTo>
                    <a:pt x="454" y="426"/>
                  </a:lnTo>
                  <a:lnTo>
                    <a:pt x="452" y="426"/>
                  </a:lnTo>
                  <a:lnTo>
                    <a:pt x="449" y="426"/>
                  </a:lnTo>
                  <a:lnTo>
                    <a:pt x="449" y="426"/>
                  </a:lnTo>
                  <a:lnTo>
                    <a:pt x="447" y="426"/>
                  </a:lnTo>
                  <a:lnTo>
                    <a:pt x="447" y="429"/>
                  </a:lnTo>
                  <a:lnTo>
                    <a:pt x="447" y="429"/>
                  </a:lnTo>
                  <a:lnTo>
                    <a:pt x="449" y="431"/>
                  </a:lnTo>
                  <a:lnTo>
                    <a:pt x="452" y="431"/>
                  </a:lnTo>
                  <a:lnTo>
                    <a:pt x="452" y="431"/>
                  </a:lnTo>
                  <a:lnTo>
                    <a:pt x="454" y="431"/>
                  </a:lnTo>
                  <a:lnTo>
                    <a:pt x="454" y="431"/>
                  </a:lnTo>
                  <a:lnTo>
                    <a:pt x="454" y="431"/>
                  </a:lnTo>
                  <a:lnTo>
                    <a:pt x="454" y="431"/>
                  </a:lnTo>
                  <a:close/>
                  <a:moveTo>
                    <a:pt x="577" y="372"/>
                  </a:moveTo>
                  <a:lnTo>
                    <a:pt x="579" y="372"/>
                  </a:lnTo>
                  <a:lnTo>
                    <a:pt x="579" y="372"/>
                  </a:lnTo>
                  <a:lnTo>
                    <a:pt x="577" y="372"/>
                  </a:lnTo>
                  <a:close/>
                  <a:moveTo>
                    <a:pt x="575" y="370"/>
                  </a:moveTo>
                  <a:lnTo>
                    <a:pt x="575" y="370"/>
                  </a:lnTo>
                  <a:lnTo>
                    <a:pt x="572" y="370"/>
                  </a:lnTo>
                  <a:lnTo>
                    <a:pt x="572" y="372"/>
                  </a:lnTo>
                  <a:lnTo>
                    <a:pt x="572" y="372"/>
                  </a:lnTo>
                  <a:lnTo>
                    <a:pt x="575" y="370"/>
                  </a:lnTo>
                  <a:lnTo>
                    <a:pt x="575" y="370"/>
                  </a:lnTo>
                  <a:close/>
                  <a:moveTo>
                    <a:pt x="575" y="367"/>
                  </a:moveTo>
                  <a:lnTo>
                    <a:pt x="577" y="367"/>
                  </a:lnTo>
                  <a:lnTo>
                    <a:pt x="577" y="367"/>
                  </a:lnTo>
                  <a:lnTo>
                    <a:pt x="575" y="367"/>
                  </a:lnTo>
                  <a:lnTo>
                    <a:pt x="575" y="370"/>
                  </a:lnTo>
                  <a:lnTo>
                    <a:pt x="575" y="370"/>
                  </a:lnTo>
                  <a:lnTo>
                    <a:pt x="575" y="370"/>
                  </a:lnTo>
                  <a:lnTo>
                    <a:pt x="575" y="367"/>
                  </a:lnTo>
                  <a:close/>
                  <a:moveTo>
                    <a:pt x="577" y="367"/>
                  </a:moveTo>
                  <a:lnTo>
                    <a:pt x="577" y="367"/>
                  </a:lnTo>
                  <a:lnTo>
                    <a:pt x="577" y="370"/>
                  </a:lnTo>
                  <a:lnTo>
                    <a:pt x="577" y="370"/>
                  </a:lnTo>
                  <a:lnTo>
                    <a:pt x="577" y="367"/>
                  </a:lnTo>
                  <a:close/>
                  <a:moveTo>
                    <a:pt x="508" y="398"/>
                  </a:moveTo>
                  <a:lnTo>
                    <a:pt x="511" y="398"/>
                  </a:lnTo>
                  <a:lnTo>
                    <a:pt x="511" y="398"/>
                  </a:lnTo>
                  <a:lnTo>
                    <a:pt x="511" y="398"/>
                  </a:lnTo>
                  <a:lnTo>
                    <a:pt x="511" y="398"/>
                  </a:lnTo>
                  <a:lnTo>
                    <a:pt x="511" y="398"/>
                  </a:lnTo>
                  <a:lnTo>
                    <a:pt x="511" y="398"/>
                  </a:lnTo>
                  <a:lnTo>
                    <a:pt x="511" y="398"/>
                  </a:lnTo>
                  <a:lnTo>
                    <a:pt x="508" y="396"/>
                  </a:lnTo>
                  <a:lnTo>
                    <a:pt x="508" y="396"/>
                  </a:lnTo>
                  <a:lnTo>
                    <a:pt x="508" y="396"/>
                  </a:lnTo>
                  <a:lnTo>
                    <a:pt x="508" y="396"/>
                  </a:lnTo>
                  <a:lnTo>
                    <a:pt x="508" y="398"/>
                  </a:lnTo>
                  <a:lnTo>
                    <a:pt x="508" y="398"/>
                  </a:lnTo>
                  <a:lnTo>
                    <a:pt x="508" y="398"/>
                  </a:lnTo>
                  <a:lnTo>
                    <a:pt x="508" y="398"/>
                  </a:lnTo>
                  <a:lnTo>
                    <a:pt x="508" y="398"/>
                  </a:lnTo>
                  <a:lnTo>
                    <a:pt x="508" y="398"/>
                  </a:lnTo>
                  <a:lnTo>
                    <a:pt x="508" y="398"/>
                  </a:lnTo>
                  <a:close/>
                  <a:moveTo>
                    <a:pt x="567" y="379"/>
                  </a:moveTo>
                  <a:lnTo>
                    <a:pt x="567" y="379"/>
                  </a:lnTo>
                  <a:lnTo>
                    <a:pt x="567" y="377"/>
                  </a:lnTo>
                  <a:lnTo>
                    <a:pt x="567" y="377"/>
                  </a:lnTo>
                  <a:lnTo>
                    <a:pt x="567" y="379"/>
                  </a:lnTo>
                  <a:lnTo>
                    <a:pt x="567" y="381"/>
                  </a:lnTo>
                  <a:lnTo>
                    <a:pt x="567" y="381"/>
                  </a:lnTo>
                  <a:lnTo>
                    <a:pt x="567" y="379"/>
                  </a:lnTo>
                  <a:close/>
                  <a:moveTo>
                    <a:pt x="539" y="363"/>
                  </a:moveTo>
                  <a:lnTo>
                    <a:pt x="539" y="360"/>
                  </a:lnTo>
                  <a:lnTo>
                    <a:pt x="537" y="360"/>
                  </a:lnTo>
                  <a:lnTo>
                    <a:pt x="537" y="363"/>
                  </a:lnTo>
                  <a:lnTo>
                    <a:pt x="534" y="365"/>
                  </a:lnTo>
                  <a:lnTo>
                    <a:pt x="534" y="365"/>
                  </a:lnTo>
                  <a:lnTo>
                    <a:pt x="534" y="365"/>
                  </a:lnTo>
                  <a:lnTo>
                    <a:pt x="537" y="365"/>
                  </a:lnTo>
                  <a:lnTo>
                    <a:pt x="537" y="363"/>
                  </a:lnTo>
                  <a:lnTo>
                    <a:pt x="537" y="363"/>
                  </a:lnTo>
                  <a:lnTo>
                    <a:pt x="539" y="363"/>
                  </a:lnTo>
                  <a:close/>
                </a:path>
              </a:pathLst>
            </a:custGeom>
            <a:grpFill/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394BD987-5660-409B-ADD2-365E9C5DED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30532" y="2464971"/>
              <a:ext cx="882254" cy="453629"/>
            </a:xfrm>
            <a:custGeom>
              <a:avLst/>
              <a:gdLst>
                <a:gd name="T0" fmla="*/ 722 w 741"/>
                <a:gd name="T1" fmla="*/ 152 h 381"/>
                <a:gd name="T2" fmla="*/ 712 w 741"/>
                <a:gd name="T3" fmla="*/ 145 h 381"/>
                <a:gd name="T4" fmla="*/ 700 w 741"/>
                <a:gd name="T5" fmla="*/ 135 h 381"/>
                <a:gd name="T6" fmla="*/ 688 w 741"/>
                <a:gd name="T7" fmla="*/ 119 h 381"/>
                <a:gd name="T8" fmla="*/ 681 w 741"/>
                <a:gd name="T9" fmla="*/ 109 h 381"/>
                <a:gd name="T10" fmla="*/ 662 w 741"/>
                <a:gd name="T11" fmla="*/ 88 h 381"/>
                <a:gd name="T12" fmla="*/ 665 w 741"/>
                <a:gd name="T13" fmla="*/ 81 h 381"/>
                <a:gd name="T14" fmla="*/ 667 w 741"/>
                <a:gd name="T15" fmla="*/ 76 h 381"/>
                <a:gd name="T16" fmla="*/ 662 w 741"/>
                <a:gd name="T17" fmla="*/ 60 h 381"/>
                <a:gd name="T18" fmla="*/ 632 w 741"/>
                <a:gd name="T19" fmla="*/ 36 h 381"/>
                <a:gd name="T20" fmla="*/ 613 w 741"/>
                <a:gd name="T21" fmla="*/ 29 h 381"/>
                <a:gd name="T22" fmla="*/ 596 w 741"/>
                <a:gd name="T23" fmla="*/ 41 h 381"/>
                <a:gd name="T24" fmla="*/ 577 w 741"/>
                <a:gd name="T25" fmla="*/ 38 h 381"/>
                <a:gd name="T26" fmla="*/ 556 w 741"/>
                <a:gd name="T27" fmla="*/ 43 h 381"/>
                <a:gd name="T28" fmla="*/ 528 w 741"/>
                <a:gd name="T29" fmla="*/ 34 h 381"/>
                <a:gd name="T30" fmla="*/ 492 w 741"/>
                <a:gd name="T31" fmla="*/ 22 h 381"/>
                <a:gd name="T32" fmla="*/ 478 w 741"/>
                <a:gd name="T33" fmla="*/ 8 h 381"/>
                <a:gd name="T34" fmla="*/ 445 w 741"/>
                <a:gd name="T35" fmla="*/ 3 h 381"/>
                <a:gd name="T36" fmla="*/ 428 w 741"/>
                <a:gd name="T37" fmla="*/ 12 h 381"/>
                <a:gd name="T38" fmla="*/ 438 w 741"/>
                <a:gd name="T39" fmla="*/ 31 h 381"/>
                <a:gd name="T40" fmla="*/ 421 w 741"/>
                <a:gd name="T41" fmla="*/ 48 h 381"/>
                <a:gd name="T42" fmla="*/ 379 w 741"/>
                <a:gd name="T43" fmla="*/ 64 h 381"/>
                <a:gd name="T44" fmla="*/ 372 w 741"/>
                <a:gd name="T45" fmla="*/ 95 h 381"/>
                <a:gd name="T46" fmla="*/ 353 w 741"/>
                <a:gd name="T47" fmla="*/ 119 h 381"/>
                <a:gd name="T48" fmla="*/ 343 w 741"/>
                <a:gd name="T49" fmla="*/ 135 h 381"/>
                <a:gd name="T50" fmla="*/ 331 w 741"/>
                <a:gd name="T51" fmla="*/ 161 h 381"/>
                <a:gd name="T52" fmla="*/ 305 w 741"/>
                <a:gd name="T53" fmla="*/ 147 h 381"/>
                <a:gd name="T54" fmla="*/ 301 w 741"/>
                <a:gd name="T55" fmla="*/ 142 h 381"/>
                <a:gd name="T56" fmla="*/ 289 w 741"/>
                <a:gd name="T57" fmla="*/ 147 h 381"/>
                <a:gd name="T58" fmla="*/ 284 w 741"/>
                <a:gd name="T59" fmla="*/ 171 h 381"/>
                <a:gd name="T60" fmla="*/ 275 w 741"/>
                <a:gd name="T61" fmla="*/ 176 h 381"/>
                <a:gd name="T62" fmla="*/ 246 w 741"/>
                <a:gd name="T63" fmla="*/ 176 h 381"/>
                <a:gd name="T64" fmla="*/ 227 w 741"/>
                <a:gd name="T65" fmla="*/ 194 h 381"/>
                <a:gd name="T66" fmla="*/ 213 w 741"/>
                <a:gd name="T67" fmla="*/ 187 h 381"/>
                <a:gd name="T68" fmla="*/ 180 w 741"/>
                <a:gd name="T69" fmla="*/ 183 h 381"/>
                <a:gd name="T70" fmla="*/ 180 w 741"/>
                <a:gd name="T71" fmla="*/ 190 h 381"/>
                <a:gd name="T72" fmla="*/ 168 w 741"/>
                <a:gd name="T73" fmla="*/ 190 h 381"/>
                <a:gd name="T74" fmla="*/ 149 w 741"/>
                <a:gd name="T75" fmla="*/ 187 h 381"/>
                <a:gd name="T76" fmla="*/ 137 w 741"/>
                <a:gd name="T77" fmla="*/ 204 h 381"/>
                <a:gd name="T78" fmla="*/ 130 w 741"/>
                <a:gd name="T79" fmla="*/ 232 h 381"/>
                <a:gd name="T80" fmla="*/ 102 w 741"/>
                <a:gd name="T81" fmla="*/ 256 h 381"/>
                <a:gd name="T82" fmla="*/ 107 w 741"/>
                <a:gd name="T83" fmla="*/ 292 h 381"/>
                <a:gd name="T84" fmla="*/ 43 w 741"/>
                <a:gd name="T85" fmla="*/ 292 h 381"/>
                <a:gd name="T86" fmla="*/ 43 w 741"/>
                <a:gd name="T87" fmla="*/ 329 h 381"/>
                <a:gd name="T88" fmla="*/ 38 w 741"/>
                <a:gd name="T89" fmla="*/ 358 h 381"/>
                <a:gd name="T90" fmla="*/ 19 w 741"/>
                <a:gd name="T91" fmla="*/ 365 h 381"/>
                <a:gd name="T92" fmla="*/ 121 w 741"/>
                <a:gd name="T93" fmla="*/ 370 h 381"/>
                <a:gd name="T94" fmla="*/ 149 w 741"/>
                <a:gd name="T95" fmla="*/ 341 h 381"/>
                <a:gd name="T96" fmla="*/ 173 w 741"/>
                <a:gd name="T97" fmla="*/ 346 h 381"/>
                <a:gd name="T98" fmla="*/ 249 w 741"/>
                <a:gd name="T99" fmla="*/ 337 h 381"/>
                <a:gd name="T100" fmla="*/ 305 w 741"/>
                <a:gd name="T101" fmla="*/ 327 h 381"/>
                <a:gd name="T102" fmla="*/ 471 w 741"/>
                <a:gd name="T103" fmla="*/ 313 h 381"/>
                <a:gd name="T104" fmla="*/ 589 w 741"/>
                <a:gd name="T105" fmla="*/ 296 h 381"/>
                <a:gd name="T106" fmla="*/ 629 w 741"/>
                <a:gd name="T107" fmla="*/ 273 h 381"/>
                <a:gd name="T108" fmla="*/ 644 w 741"/>
                <a:gd name="T109" fmla="*/ 263 h 381"/>
                <a:gd name="T110" fmla="*/ 665 w 741"/>
                <a:gd name="T111" fmla="*/ 247 h 381"/>
                <a:gd name="T112" fmla="*/ 667 w 741"/>
                <a:gd name="T113" fmla="*/ 235 h 381"/>
                <a:gd name="T114" fmla="*/ 674 w 741"/>
                <a:gd name="T115" fmla="*/ 218 h 381"/>
                <a:gd name="T116" fmla="*/ 729 w 741"/>
                <a:gd name="T117" fmla="*/ 168 h 381"/>
                <a:gd name="T118" fmla="*/ 10 w 741"/>
                <a:gd name="T119" fmla="*/ 379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41" h="381">
                  <a:moveTo>
                    <a:pt x="738" y="154"/>
                  </a:moveTo>
                  <a:lnTo>
                    <a:pt x="738" y="154"/>
                  </a:lnTo>
                  <a:lnTo>
                    <a:pt x="733" y="157"/>
                  </a:lnTo>
                  <a:lnTo>
                    <a:pt x="733" y="157"/>
                  </a:lnTo>
                  <a:lnTo>
                    <a:pt x="724" y="154"/>
                  </a:lnTo>
                  <a:lnTo>
                    <a:pt x="724" y="154"/>
                  </a:lnTo>
                  <a:lnTo>
                    <a:pt x="722" y="154"/>
                  </a:lnTo>
                  <a:lnTo>
                    <a:pt x="722" y="152"/>
                  </a:lnTo>
                  <a:lnTo>
                    <a:pt x="722" y="152"/>
                  </a:lnTo>
                  <a:lnTo>
                    <a:pt x="722" y="152"/>
                  </a:lnTo>
                  <a:lnTo>
                    <a:pt x="722" y="152"/>
                  </a:lnTo>
                  <a:lnTo>
                    <a:pt x="722" y="150"/>
                  </a:lnTo>
                  <a:lnTo>
                    <a:pt x="722" y="150"/>
                  </a:lnTo>
                  <a:lnTo>
                    <a:pt x="717" y="147"/>
                  </a:lnTo>
                  <a:lnTo>
                    <a:pt x="717" y="147"/>
                  </a:lnTo>
                  <a:lnTo>
                    <a:pt x="717" y="147"/>
                  </a:lnTo>
                  <a:lnTo>
                    <a:pt x="714" y="147"/>
                  </a:lnTo>
                  <a:lnTo>
                    <a:pt x="714" y="147"/>
                  </a:lnTo>
                  <a:lnTo>
                    <a:pt x="712" y="145"/>
                  </a:lnTo>
                  <a:lnTo>
                    <a:pt x="712" y="145"/>
                  </a:lnTo>
                  <a:lnTo>
                    <a:pt x="712" y="145"/>
                  </a:lnTo>
                  <a:lnTo>
                    <a:pt x="710" y="145"/>
                  </a:lnTo>
                  <a:lnTo>
                    <a:pt x="705" y="142"/>
                  </a:lnTo>
                  <a:lnTo>
                    <a:pt x="705" y="142"/>
                  </a:lnTo>
                  <a:lnTo>
                    <a:pt x="705" y="142"/>
                  </a:lnTo>
                  <a:lnTo>
                    <a:pt x="705" y="140"/>
                  </a:lnTo>
                  <a:lnTo>
                    <a:pt x="703" y="138"/>
                  </a:lnTo>
                  <a:lnTo>
                    <a:pt x="703" y="135"/>
                  </a:lnTo>
                  <a:lnTo>
                    <a:pt x="703" y="135"/>
                  </a:lnTo>
                  <a:lnTo>
                    <a:pt x="700" y="135"/>
                  </a:lnTo>
                  <a:lnTo>
                    <a:pt x="700" y="133"/>
                  </a:lnTo>
                  <a:lnTo>
                    <a:pt x="691" y="128"/>
                  </a:lnTo>
                  <a:lnTo>
                    <a:pt x="691" y="126"/>
                  </a:lnTo>
                  <a:lnTo>
                    <a:pt x="691" y="126"/>
                  </a:lnTo>
                  <a:lnTo>
                    <a:pt x="691" y="126"/>
                  </a:lnTo>
                  <a:lnTo>
                    <a:pt x="691" y="121"/>
                  </a:lnTo>
                  <a:lnTo>
                    <a:pt x="688" y="121"/>
                  </a:lnTo>
                  <a:lnTo>
                    <a:pt x="688" y="119"/>
                  </a:lnTo>
                  <a:lnTo>
                    <a:pt x="688" y="119"/>
                  </a:lnTo>
                  <a:lnTo>
                    <a:pt x="688" y="119"/>
                  </a:lnTo>
                  <a:lnTo>
                    <a:pt x="686" y="119"/>
                  </a:lnTo>
                  <a:lnTo>
                    <a:pt x="681" y="116"/>
                  </a:lnTo>
                  <a:lnTo>
                    <a:pt x="681" y="114"/>
                  </a:lnTo>
                  <a:lnTo>
                    <a:pt x="681" y="114"/>
                  </a:lnTo>
                  <a:lnTo>
                    <a:pt x="681" y="114"/>
                  </a:lnTo>
                  <a:lnTo>
                    <a:pt x="681" y="112"/>
                  </a:lnTo>
                  <a:lnTo>
                    <a:pt x="684" y="112"/>
                  </a:lnTo>
                  <a:lnTo>
                    <a:pt x="684" y="112"/>
                  </a:lnTo>
                  <a:lnTo>
                    <a:pt x="681" y="109"/>
                  </a:lnTo>
                  <a:lnTo>
                    <a:pt x="681" y="109"/>
                  </a:lnTo>
                  <a:lnTo>
                    <a:pt x="681" y="109"/>
                  </a:lnTo>
                  <a:lnTo>
                    <a:pt x="681" y="109"/>
                  </a:lnTo>
                  <a:lnTo>
                    <a:pt x="674" y="105"/>
                  </a:lnTo>
                  <a:lnTo>
                    <a:pt x="674" y="105"/>
                  </a:lnTo>
                  <a:lnTo>
                    <a:pt x="674" y="102"/>
                  </a:lnTo>
                  <a:lnTo>
                    <a:pt x="672" y="100"/>
                  </a:lnTo>
                  <a:lnTo>
                    <a:pt x="672" y="100"/>
                  </a:lnTo>
                  <a:lnTo>
                    <a:pt x="662" y="90"/>
                  </a:lnTo>
                  <a:lnTo>
                    <a:pt x="662" y="90"/>
                  </a:lnTo>
                  <a:lnTo>
                    <a:pt x="662" y="88"/>
                  </a:lnTo>
                  <a:lnTo>
                    <a:pt x="662" y="88"/>
                  </a:lnTo>
                  <a:lnTo>
                    <a:pt x="662" y="88"/>
                  </a:lnTo>
                  <a:lnTo>
                    <a:pt x="662" y="88"/>
                  </a:lnTo>
                  <a:lnTo>
                    <a:pt x="662" y="88"/>
                  </a:lnTo>
                  <a:lnTo>
                    <a:pt x="665" y="86"/>
                  </a:lnTo>
                  <a:lnTo>
                    <a:pt x="665" y="86"/>
                  </a:lnTo>
                  <a:lnTo>
                    <a:pt x="665" y="83"/>
                  </a:lnTo>
                  <a:lnTo>
                    <a:pt x="665" y="83"/>
                  </a:lnTo>
                  <a:lnTo>
                    <a:pt x="665" y="83"/>
                  </a:lnTo>
                  <a:lnTo>
                    <a:pt x="665" y="81"/>
                  </a:lnTo>
                  <a:lnTo>
                    <a:pt x="665" y="81"/>
                  </a:lnTo>
                  <a:lnTo>
                    <a:pt x="665" y="81"/>
                  </a:lnTo>
                  <a:lnTo>
                    <a:pt x="665" y="79"/>
                  </a:lnTo>
                  <a:lnTo>
                    <a:pt x="665" y="79"/>
                  </a:lnTo>
                  <a:lnTo>
                    <a:pt x="667" y="79"/>
                  </a:lnTo>
                  <a:lnTo>
                    <a:pt x="667" y="79"/>
                  </a:lnTo>
                  <a:lnTo>
                    <a:pt x="667" y="79"/>
                  </a:lnTo>
                  <a:lnTo>
                    <a:pt x="667" y="79"/>
                  </a:lnTo>
                  <a:lnTo>
                    <a:pt x="667" y="76"/>
                  </a:lnTo>
                  <a:lnTo>
                    <a:pt x="667" y="76"/>
                  </a:lnTo>
                  <a:lnTo>
                    <a:pt x="667" y="74"/>
                  </a:lnTo>
                  <a:lnTo>
                    <a:pt x="667" y="71"/>
                  </a:lnTo>
                  <a:lnTo>
                    <a:pt x="667" y="71"/>
                  </a:lnTo>
                  <a:lnTo>
                    <a:pt x="665" y="69"/>
                  </a:lnTo>
                  <a:lnTo>
                    <a:pt x="665" y="69"/>
                  </a:lnTo>
                  <a:lnTo>
                    <a:pt x="662" y="64"/>
                  </a:lnTo>
                  <a:lnTo>
                    <a:pt x="662" y="64"/>
                  </a:lnTo>
                  <a:lnTo>
                    <a:pt x="662" y="64"/>
                  </a:lnTo>
                  <a:lnTo>
                    <a:pt x="662" y="62"/>
                  </a:lnTo>
                  <a:lnTo>
                    <a:pt x="662" y="60"/>
                  </a:lnTo>
                  <a:lnTo>
                    <a:pt x="662" y="57"/>
                  </a:lnTo>
                  <a:lnTo>
                    <a:pt x="662" y="57"/>
                  </a:lnTo>
                  <a:lnTo>
                    <a:pt x="660" y="57"/>
                  </a:lnTo>
                  <a:lnTo>
                    <a:pt x="658" y="52"/>
                  </a:lnTo>
                  <a:lnTo>
                    <a:pt x="658" y="50"/>
                  </a:lnTo>
                  <a:lnTo>
                    <a:pt x="648" y="45"/>
                  </a:lnTo>
                  <a:lnTo>
                    <a:pt x="646" y="43"/>
                  </a:lnTo>
                  <a:lnTo>
                    <a:pt x="641" y="43"/>
                  </a:lnTo>
                  <a:lnTo>
                    <a:pt x="636" y="41"/>
                  </a:lnTo>
                  <a:lnTo>
                    <a:pt x="632" y="36"/>
                  </a:lnTo>
                  <a:lnTo>
                    <a:pt x="629" y="29"/>
                  </a:lnTo>
                  <a:lnTo>
                    <a:pt x="627" y="26"/>
                  </a:lnTo>
                  <a:lnTo>
                    <a:pt x="627" y="24"/>
                  </a:lnTo>
                  <a:lnTo>
                    <a:pt x="627" y="22"/>
                  </a:lnTo>
                  <a:lnTo>
                    <a:pt x="625" y="22"/>
                  </a:lnTo>
                  <a:lnTo>
                    <a:pt x="622" y="22"/>
                  </a:lnTo>
                  <a:lnTo>
                    <a:pt x="618" y="26"/>
                  </a:lnTo>
                  <a:lnTo>
                    <a:pt x="615" y="26"/>
                  </a:lnTo>
                  <a:lnTo>
                    <a:pt x="613" y="29"/>
                  </a:lnTo>
                  <a:lnTo>
                    <a:pt x="613" y="29"/>
                  </a:lnTo>
                  <a:lnTo>
                    <a:pt x="610" y="31"/>
                  </a:lnTo>
                  <a:lnTo>
                    <a:pt x="610" y="34"/>
                  </a:lnTo>
                  <a:lnTo>
                    <a:pt x="608" y="34"/>
                  </a:lnTo>
                  <a:lnTo>
                    <a:pt x="606" y="36"/>
                  </a:lnTo>
                  <a:lnTo>
                    <a:pt x="606" y="36"/>
                  </a:lnTo>
                  <a:lnTo>
                    <a:pt x="606" y="38"/>
                  </a:lnTo>
                  <a:lnTo>
                    <a:pt x="606" y="41"/>
                  </a:lnTo>
                  <a:lnTo>
                    <a:pt x="603" y="41"/>
                  </a:lnTo>
                  <a:lnTo>
                    <a:pt x="601" y="43"/>
                  </a:lnTo>
                  <a:lnTo>
                    <a:pt x="596" y="41"/>
                  </a:lnTo>
                  <a:lnTo>
                    <a:pt x="594" y="43"/>
                  </a:lnTo>
                  <a:lnTo>
                    <a:pt x="594" y="43"/>
                  </a:lnTo>
                  <a:lnTo>
                    <a:pt x="591" y="45"/>
                  </a:lnTo>
                  <a:lnTo>
                    <a:pt x="589" y="45"/>
                  </a:lnTo>
                  <a:lnTo>
                    <a:pt x="587" y="45"/>
                  </a:lnTo>
                  <a:lnTo>
                    <a:pt x="587" y="45"/>
                  </a:lnTo>
                  <a:lnTo>
                    <a:pt x="584" y="41"/>
                  </a:lnTo>
                  <a:lnTo>
                    <a:pt x="582" y="41"/>
                  </a:lnTo>
                  <a:lnTo>
                    <a:pt x="582" y="41"/>
                  </a:lnTo>
                  <a:lnTo>
                    <a:pt x="577" y="38"/>
                  </a:lnTo>
                  <a:lnTo>
                    <a:pt x="577" y="38"/>
                  </a:lnTo>
                  <a:lnTo>
                    <a:pt x="573" y="38"/>
                  </a:lnTo>
                  <a:lnTo>
                    <a:pt x="573" y="38"/>
                  </a:lnTo>
                  <a:lnTo>
                    <a:pt x="570" y="38"/>
                  </a:lnTo>
                  <a:lnTo>
                    <a:pt x="568" y="36"/>
                  </a:lnTo>
                  <a:lnTo>
                    <a:pt x="565" y="36"/>
                  </a:lnTo>
                  <a:lnTo>
                    <a:pt x="565" y="36"/>
                  </a:lnTo>
                  <a:lnTo>
                    <a:pt x="558" y="41"/>
                  </a:lnTo>
                  <a:lnTo>
                    <a:pt x="556" y="41"/>
                  </a:lnTo>
                  <a:lnTo>
                    <a:pt x="556" y="43"/>
                  </a:lnTo>
                  <a:lnTo>
                    <a:pt x="556" y="45"/>
                  </a:lnTo>
                  <a:lnTo>
                    <a:pt x="554" y="48"/>
                  </a:lnTo>
                  <a:lnTo>
                    <a:pt x="554" y="48"/>
                  </a:lnTo>
                  <a:lnTo>
                    <a:pt x="549" y="48"/>
                  </a:lnTo>
                  <a:lnTo>
                    <a:pt x="544" y="45"/>
                  </a:lnTo>
                  <a:lnTo>
                    <a:pt x="537" y="41"/>
                  </a:lnTo>
                  <a:lnTo>
                    <a:pt x="535" y="38"/>
                  </a:lnTo>
                  <a:lnTo>
                    <a:pt x="532" y="36"/>
                  </a:lnTo>
                  <a:lnTo>
                    <a:pt x="532" y="34"/>
                  </a:lnTo>
                  <a:lnTo>
                    <a:pt x="528" y="34"/>
                  </a:lnTo>
                  <a:lnTo>
                    <a:pt x="523" y="34"/>
                  </a:lnTo>
                  <a:lnTo>
                    <a:pt x="521" y="34"/>
                  </a:lnTo>
                  <a:lnTo>
                    <a:pt x="511" y="36"/>
                  </a:lnTo>
                  <a:lnTo>
                    <a:pt x="509" y="36"/>
                  </a:lnTo>
                  <a:lnTo>
                    <a:pt x="499" y="34"/>
                  </a:lnTo>
                  <a:lnTo>
                    <a:pt x="497" y="31"/>
                  </a:lnTo>
                  <a:lnTo>
                    <a:pt x="495" y="29"/>
                  </a:lnTo>
                  <a:lnTo>
                    <a:pt x="495" y="26"/>
                  </a:lnTo>
                  <a:lnTo>
                    <a:pt x="495" y="24"/>
                  </a:lnTo>
                  <a:lnTo>
                    <a:pt x="492" y="22"/>
                  </a:lnTo>
                  <a:lnTo>
                    <a:pt x="492" y="22"/>
                  </a:lnTo>
                  <a:lnTo>
                    <a:pt x="490" y="19"/>
                  </a:lnTo>
                  <a:lnTo>
                    <a:pt x="490" y="19"/>
                  </a:lnTo>
                  <a:lnTo>
                    <a:pt x="487" y="17"/>
                  </a:lnTo>
                  <a:lnTo>
                    <a:pt x="487" y="15"/>
                  </a:lnTo>
                  <a:lnTo>
                    <a:pt x="485" y="15"/>
                  </a:lnTo>
                  <a:lnTo>
                    <a:pt x="485" y="12"/>
                  </a:lnTo>
                  <a:lnTo>
                    <a:pt x="485" y="10"/>
                  </a:lnTo>
                  <a:lnTo>
                    <a:pt x="483" y="8"/>
                  </a:lnTo>
                  <a:lnTo>
                    <a:pt x="478" y="8"/>
                  </a:lnTo>
                  <a:lnTo>
                    <a:pt x="476" y="5"/>
                  </a:lnTo>
                  <a:lnTo>
                    <a:pt x="473" y="5"/>
                  </a:lnTo>
                  <a:lnTo>
                    <a:pt x="473" y="5"/>
                  </a:lnTo>
                  <a:lnTo>
                    <a:pt x="471" y="3"/>
                  </a:lnTo>
                  <a:lnTo>
                    <a:pt x="468" y="0"/>
                  </a:lnTo>
                  <a:lnTo>
                    <a:pt x="466" y="0"/>
                  </a:lnTo>
                  <a:lnTo>
                    <a:pt x="464" y="0"/>
                  </a:lnTo>
                  <a:lnTo>
                    <a:pt x="454" y="8"/>
                  </a:lnTo>
                  <a:lnTo>
                    <a:pt x="452" y="8"/>
                  </a:lnTo>
                  <a:lnTo>
                    <a:pt x="445" y="3"/>
                  </a:lnTo>
                  <a:lnTo>
                    <a:pt x="445" y="3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38" y="0"/>
                  </a:lnTo>
                  <a:lnTo>
                    <a:pt x="438" y="3"/>
                  </a:lnTo>
                  <a:lnTo>
                    <a:pt x="433" y="8"/>
                  </a:lnTo>
                  <a:lnTo>
                    <a:pt x="431" y="8"/>
                  </a:lnTo>
                  <a:lnTo>
                    <a:pt x="428" y="12"/>
                  </a:lnTo>
                  <a:lnTo>
                    <a:pt x="428" y="15"/>
                  </a:lnTo>
                  <a:lnTo>
                    <a:pt x="433" y="17"/>
                  </a:lnTo>
                  <a:lnTo>
                    <a:pt x="433" y="19"/>
                  </a:lnTo>
                  <a:lnTo>
                    <a:pt x="435" y="22"/>
                  </a:lnTo>
                  <a:lnTo>
                    <a:pt x="433" y="24"/>
                  </a:lnTo>
                  <a:lnTo>
                    <a:pt x="431" y="29"/>
                  </a:lnTo>
                  <a:lnTo>
                    <a:pt x="431" y="29"/>
                  </a:lnTo>
                  <a:lnTo>
                    <a:pt x="431" y="31"/>
                  </a:lnTo>
                  <a:lnTo>
                    <a:pt x="433" y="31"/>
                  </a:lnTo>
                  <a:lnTo>
                    <a:pt x="438" y="31"/>
                  </a:lnTo>
                  <a:lnTo>
                    <a:pt x="440" y="31"/>
                  </a:lnTo>
                  <a:lnTo>
                    <a:pt x="440" y="34"/>
                  </a:lnTo>
                  <a:lnTo>
                    <a:pt x="438" y="36"/>
                  </a:lnTo>
                  <a:lnTo>
                    <a:pt x="438" y="36"/>
                  </a:lnTo>
                  <a:lnTo>
                    <a:pt x="438" y="41"/>
                  </a:lnTo>
                  <a:lnTo>
                    <a:pt x="440" y="43"/>
                  </a:lnTo>
                  <a:lnTo>
                    <a:pt x="438" y="45"/>
                  </a:lnTo>
                  <a:lnTo>
                    <a:pt x="431" y="45"/>
                  </a:lnTo>
                  <a:lnTo>
                    <a:pt x="426" y="45"/>
                  </a:lnTo>
                  <a:lnTo>
                    <a:pt x="421" y="48"/>
                  </a:lnTo>
                  <a:lnTo>
                    <a:pt x="407" y="60"/>
                  </a:lnTo>
                  <a:lnTo>
                    <a:pt x="405" y="62"/>
                  </a:lnTo>
                  <a:lnTo>
                    <a:pt x="402" y="60"/>
                  </a:lnTo>
                  <a:lnTo>
                    <a:pt x="398" y="57"/>
                  </a:lnTo>
                  <a:lnTo>
                    <a:pt x="395" y="55"/>
                  </a:lnTo>
                  <a:lnTo>
                    <a:pt x="390" y="57"/>
                  </a:lnTo>
                  <a:lnTo>
                    <a:pt x="379" y="60"/>
                  </a:lnTo>
                  <a:lnTo>
                    <a:pt x="376" y="60"/>
                  </a:lnTo>
                  <a:lnTo>
                    <a:pt x="379" y="62"/>
                  </a:lnTo>
                  <a:lnTo>
                    <a:pt x="379" y="64"/>
                  </a:lnTo>
                  <a:lnTo>
                    <a:pt x="379" y="67"/>
                  </a:lnTo>
                  <a:lnTo>
                    <a:pt x="381" y="74"/>
                  </a:lnTo>
                  <a:lnTo>
                    <a:pt x="383" y="79"/>
                  </a:lnTo>
                  <a:lnTo>
                    <a:pt x="383" y="81"/>
                  </a:lnTo>
                  <a:lnTo>
                    <a:pt x="383" y="83"/>
                  </a:lnTo>
                  <a:lnTo>
                    <a:pt x="379" y="88"/>
                  </a:lnTo>
                  <a:lnTo>
                    <a:pt x="376" y="90"/>
                  </a:lnTo>
                  <a:lnTo>
                    <a:pt x="376" y="93"/>
                  </a:lnTo>
                  <a:lnTo>
                    <a:pt x="374" y="93"/>
                  </a:lnTo>
                  <a:lnTo>
                    <a:pt x="372" y="95"/>
                  </a:lnTo>
                  <a:lnTo>
                    <a:pt x="369" y="95"/>
                  </a:lnTo>
                  <a:lnTo>
                    <a:pt x="367" y="97"/>
                  </a:lnTo>
                  <a:lnTo>
                    <a:pt x="364" y="109"/>
                  </a:lnTo>
                  <a:lnTo>
                    <a:pt x="364" y="114"/>
                  </a:lnTo>
                  <a:lnTo>
                    <a:pt x="360" y="116"/>
                  </a:lnTo>
                  <a:lnTo>
                    <a:pt x="360" y="119"/>
                  </a:lnTo>
                  <a:lnTo>
                    <a:pt x="355" y="121"/>
                  </a:lnTo>
                  <a:lnTo>
                    <a:pt x="355" y="121"/>
                  </a:lnTo>
                  <a:lnTo>
                    <a:pt x="353" y="119"/>
                  </a:lnTo>
                  <a:lnTo>
                    <a:pt x="353" y="119"/>
                  </a:lnTo>
                  <a:lnTo>
                    <a:pt x="353" y="119"/>
                  </a:lnTo>
                  <a:lnTo>
                    <a:pt x="350" y="119"/>
                  </a:lnTo>
                  <a:lnTo>
                    <a:pt x="348" y="119"/>
                  </a:lnTo>
                  <a:lnTo>
                    <a:pt x="348" y="121"/>
                  </a:lnTo>
                  <a:lnTo>
                    <a:pt x="345" y="126"/>
                  </a:lnTo>
                  <a:lnTo>
                    <a:pt x="345" y="126"/>
                  </a:lnTo>
                  <a:lnTo>
                    <a:pt x="343" y="128"/>
                  </a:lnTo>
                  <a:lnTo>
                    <a:pt x="343" y="131"/>
                  </a:lnTo>
                  <a:lnTo>
                    <a:pt x="343" y="133"/>
                  </a:lnTo>
                  <a:lnTo>
                    <a:pt x="343" y="135"/>
                  </a:lnTo>
                  <a:lnTo>
                    <a:pt x="343" y="147"/>
                  </a:lnTo>
                  <a:lnTo>
                    <a:pt x="343" y="152"/>
                  </a:lnTo>
                  <a:lnTo>
                    <a:pt x="341" y="152"/>
                  </a:lnTo>
                  <a:lnTo>
                    <a:pt x="341" y="154"/>
                  </a:lnTo>
                  <a:lnTo>
                    <a:pt x="341" y="154"/>
                  </a:lnTo>
                  <a:lnTo>
                    <a:pt x="338" y="154"/>
                  </a:lnTo>
                  <a:lnTo>
                    <a:pt x="334" y="157"/>
                  </a:lnTo>
                  <a:lnTo>
                    <a:pt x="334" y="157"/>
                  </a:lnTo>
                  <a:lnTo>
                    <a:pt x="331" y="159"/>
                  </a:lnTo>
                  <a:lnTo>
                    <a:pt x="331" y="161"/>
                  </a:lnTo>
                  <a:lnTo>
                    <a:pt x="329" y="159"/>
                  </a:lnTo>
                  <a:lnTo>
                    <a:pt x="324" y="157"/>
                  </a:lnTo>
                  <a:lnTo>
                    <a:pt x="322" y="157"/>
                  </a:lnTo>
                  <a:lnTo>
                    <a:pt x="317" y="157"/>
                  </a:lnTo>
                  <a:lnTo>
                    <a:pt x="315" y="154"/>
                  </a:lnTo>
                  <a:lnTo>
                    <a:pt x="312" y="154"/>
                  </a:lnTo>
                  <a:lnTo>
                    <a:pt x="310" y="152"/>
                  </a:lnTo>
                  <a:lnTo>
                    <a:pt x="308" y="152"/>
                  </a:lnTo>
                  <a:lnTo>
                    <a:pt x="305" y="150"/>
                  </a:lnTo>
                  <a:lnTo>
                    <a:pt x="305" y="147"/>
                  </a:lnTo>
                  <a:lnTo>
                    <a:pt x="305" y="142"/>
                  </a:lnTo>
                  <a:lnTo>
                    <a:pt x="305" y="140"/>
                  </a:lnTo>
                  <a:lnTo>
                    <a:pt x="298" y="138"/>
                  </a:lnTo>
                  <a:lnTo>
                    <a:pt x="298" y="138"/>
                  </a:lnTo>
                  <a:lnTo>
                    <a:pt x="296" y="138"/>
                  </a:lnTo>
                  <a:lnTo>
                    <a:pt x="293" y="138"/>
                  </a:lnTo>
                  <a:lnTo>
                    <a:pt x="296" y="140"/>
                  </a:lnTo>
                  <a:lnTo>
                    <a:pt x="298" y="142"/>
                  </a:lnTo>
                  <a:lnTo>
                    <a:pt x="301" y="142"/>
                  </a:lnTo>
                  <a:lnTo>
                    <a:pt x="301" y="142"/>
                  </a:lnTo>
                  <a:lnTo>
                    <a:pt x="298" y="145"/>
                  </a:lnTo>
                  <a:lnTo>
                    <a:pt x="296" y="147"/>
                  </a:lnTo>
                  <a:lnTo>
                    <a:pt x="293" y="147"/>
                  </a:lnTo>
                  <a:lnTo>
                    <a:pt x="291" y="147"/>
                  </a:lnTo>
                  <a:lnTo>
                    <a:pt x="291" y="147"/>
                  </a:lnTo>
                  <a:lnTo>
                    <a:pt x="291" y="145"/>
                  </a:lnTo>
                  <a:lnTo>
                    <a:pt x="289" y="145"/>
                  </a:lnTo>
                  <a:lnTo>
                    <a:pt x="289" y="145"/>
                  </a:lnTo>
                  <a:lnTo>
                    <a:pt x="289" y="147"/>
                  </a:lnTo>
                  <a:lnTo>
                    <a:pt x="289" y="147"/>
                  </a:lnTo>
                  <a:lnTo>
                    <a:pt x="291" y="150"/>
                  </a:lnTo>
                  <a:lnTo>
                    <a:pt x="291" y="152"/>
                  </a:lnTo>
                  <a:lnTo>
                    <a:pt x="291" y="154"/>
                  </a:lnTo>
                  <a:lnTo>
                    <a:pt x="289" y="154"/>
                  </a:lnTo>
                  <a:lnTo>
                    <a:pt x="286" y="157"/>
                  </a:lnTo>
                  <a:lnTo>
                    <a:pt x="284" y="157"/>
                  </a:lnTo>
                  <a:lnTo>
                    <a:pt x="284" y="159"/>
                  </a:lnTo>
                  <a:lnTo>
                    <a:pt x="284" y="161"/>
                  </a:lnTo>
                  <a:lnTo>
                    <a:pt x="284" y="168"/>
                  </a:lnTo>
                  <a:lnTo>
                    <a:pt x="284" y="171"/>
                  </a:lnTo>
                  <a:lnTo>
                    <a:pt x="284" y="171"/>
                  </a:lnTo>
                  <a:lnTo>
                    <a:pt x="279" y="173"/>
                  </a:lnTo>
                  <a:lnTo>
                    <a:pt x="279" y="176"/>
                  </a:lnTo>
                  <a:lnTo>
                    <a:pt x="279" y="178"/>
                  </a:lnTo>
                  <a:lnTo>
                    <a:pt x="279" y="180"/>
                  </a:lnTo>
                  <a:lnTo>
                    <a:pt x="277" y="183"/>
                  </a:lnTo>
                  <a:lnTo>
                    <a:pt x="275" y="183"/>
                  </a:lnTo>
                  <a:lnTo>
                    <a:pt x="272" y="180"/>
                  </a:lnTo>
                  <a:lnTo>
                    <a:pt x="272" y="180"/>
                  </a:lnTo>
                  <a:lnTo>
                    <a:pt x="275" y="176"/>
                  </a:lnTo>
                  <a:lnTo>
                    <a:pt x="272" y="176"/>
                  </a:lnTo>
                  <a:lnTo>
                    <a:pt x="267" y="178"/>
                  </a:lnTo>
                  <a:lnTo>
                    <a:pt x="265" y="178"/>
                  </a:lnTo>
                  <a:lnTo>
                    <a:pt x="260" y="176"/>
                  </a:lnTo>
                  <a:lnTo>
                    <a:pt x="258" y="173"/>
                  </a:lnTo>
                  <a:lnTo>
                    <a:pt x="258" y="168"/>
                  </a:lnTo>
                  <a:lnTo>
                    <a:pt x="256" y="166"/>
                  </a:lnTo>
                  <a:lnTo>
                    <a:pt x="251" y="168"/>
                  </a:lnTo>
                  <a:lnTo>
                    <a:pt x="249" y="173"/>
                  </a:lnTo>
                  <a:lnTo>
                    <a:pt x="246" y="176"/>
                  </a:lnTo>
                  <a:lnTo>
                    <a:pt x="246" y="176"/>
                  </a:lnTo>
                  <a:lnTo>
                    <a:pt x="239" y="176"/>
                  </a:lnTo>
                  <a:lnTo>
                    <a:pt x="237" y="178"/>
                  </a:lnTo>
                  <a:lnTo>
                    <a:pt x="237" y="178"/>
                  </a:lnTo>
                  <a:lnTo>
                    <a:pt x="237" y="180"/>
                  </a:lnTo>
                  <a:lnTo>
                    <a:pt x="234" y="183"/>
                  </a:lnTo>
                  <a:lnTo>
                    <a:pt x="232" y="190"/>
                  </a:lnTo>
                  <a:lnTo>
                    <a:pt x="232" y="194"/>
                  </a:lnTo>
                  <a:lnTo>
                    <a:pt x="230" y="197"/>
                  </a:lnTo>
                  <a:lnTo>
                    <a:pt x="227" y="194"/>
                  </a:lnTo>
                  <a:lnTo>
                    <a:pt x="227" y="194"/>
                  </a:lnTo>
                  <a:lnTo>
                    <a:pt x="225" y="192"/>
                  </a:lnTo>
                  <a:lnTo>
                    <a:pt x="225" y="192"/>
                  </a:lnTo>
                  <a:lnTo>
                    <a:pt x="225" y="190"/>
                  </a:lnTo>
                  <a:lnTo>
                    <a:pt x="222" y="190"/>
                  </a:lnTo>
                  <a:lnTo>
                    <a:pt x="222" y="190"/>
                  </a:lnTo>
                  <a:lnTo>
                    <a:pt x="220" y="190"/>
                  </a:lnTo>
                  <a:lnTo>
                    <a:pt x="218" y="190"/>
                  </a:lnTo>
                  <a:lnTo>
                    <a:pt x="218" y="187"/>
                  </a:lnTo>
                  <a:lnTo>
                    <a:pt x="213" y="187"/>
                  </a:lnTo>
                  <a:lnTo>
                    <a:pt x="206" y="185"/>
                  </a:lnTo>
                  <a:lnTo>
                    <a:pt x="206" y="183"/>
                  </a:lnTo>
                  <a:lnTo>
                    <a:pt x="204" y="183"/>
                  </a:lnTo>
                  <a:lnTo>
                    <a:pt x="201" y="180"/>
                  </a:lnTo>
                  <a:lnTo>
                    <a:pt x="199" y="180"/>
                  </a:lnTo>
                  <a:lnTo>
                    <a:pt x="196" y="180"/>
                  </a:lnTo>
                  <a:lnTo>
                    <a:pt x="192" y="183"/>
                  </a:lnTo>
                  <a:lnTo>
                    <a:pt x="189" y="185"/>
                  </a:lnTo>
                  <a:lnTo>
                    <a:pt x="185" y="185"/>
                  </a:lnTo>
                  <a:lnTo>
                    <a:pt x="180" y="183"/>
                  </a:lnTo>
                  <a:lnTo>
                    <a:pt x="180" y="180"/>
                  </a:lnTo>
                  <a:lnTo>
                    <a:pt x="180" y="180"/>
                  </a:lnTo>
                  <a:lnTo>
                    <a:pt x="180" y="178"/>
                  </a:lnTo>
                  <a:lnTo>
                    <a:pt x="178" y="178"/>
                  </a:lnTo>
                  <a:lnTo>
                    <a:pt x="178" y="178"/>
                  </a:lnTo>
                  <a:lnTo>
                    <a:pt x="178" y="180"/>
                  </a:lnTo>
                  <a:lnTo>
                    <a:pt x="178" y="180"/>
                  </a:lnTo>
                  <a:lnTo>
                    <a:pt x="178" y="183"/>
                  </a:lnTo>
                  <a:lnTo>
                    <a:pt x="180" y="187"/>
                  </a:lnTo>
                  <a:lnTo>
                    <a:pt x="180" y="190"/>
                  </a:lnTo>
                  <a:lnTo>
                    <a:pt x="180" y="192"/>
                  </a:lnTo>
                  <a:lnTo>
                    <a:pt x="178" y="197"/>
                  </a:lnTo>
                  <a:lnTo>
                    <a:pt x="175" y="197"/>
                  </a:lnTo>
                  <a:lnTo>
                    <a:pt x="173" y="197"/>
                  </a:lnTo>
                  <a:lnTo>
                    <a:pt x="173" y="194"/>
                  </a:lnTo>
                  <a:lnTo>
                    <a:pt x="173" y="190"/>
                  </a:lnTo>
                  <a:lnTo>
                    <a:pt x="173" y="190"/>
                  </a:lnTo>
                  <a:lnTo>
                    <a:pt x="170" y="187"/>
                  </a:lnTo>
                  <a:lnTo>
                    <a:pt x="170" y="187"/>
                  </a:lnTo>
                  <a:lnTo>
                    <a:pt x="168" y="190"/>
                  </a:lnTo>
                  <a:lnTo>
                    <a:pt x="168" y="190"/>
                  </a:lnTo>
                  <a:lnTo>
                    <a:pt x="166" y="190"/>
                  </a:lnTo>
                  <a:lnTo>
                    <a:pt x="163" y="192"/>
                  </a:lnTo>
                  <a:lnTo>
                    <a:pt x="161" y="192"/>
                  </a:lnTo>
                  <a:lnTo>
                    <a:pt x="159" y="192"/>
                  </a:lnTo>
                  <a:lnTo>
                    <a:pt x="156" y="192"/>
                  </a:lnTo>
                  <a:lnTo>
                    <a:pt x="154" y="190"/>
                  </a:lnTo>
                  <a:lnTo>
                    <a:pt x="154" y="190"/>
                  </a:lnTo>
                  <a:lnTo>
                    <a:pt x="152" y="187"/>
                  </a:lnTo>
                  <a:lnTo>
                    <a:pt x="149" y="187"/>
                  </a:lnTo>
                  <a:lnTo>
                    <a:pt x="147" y="187"/>
                  </a:lnTo>
                  <a:lnTo>
                    <a:pt x="147" y="192"/>
                  </a:lnTo>
                  <a:lnTo>
                    <a:pt x="147" y="192"/>
                  </a:lnTo>
                  <a:lnTo>
                    <a:pt x="152" y="199"/>
                  </a:lnTo>
                  <a:lnTo>
                    <a:pt x="147" y="206"/>
                  </a:lnTo>
                  <a:lnTo>
                    <a:pt x="147" y="206"/>
                  </a:lnTo>
                  <a:lnTo>
                    <a:pt x="144" y="206"/>
                  </a:lnTo>
                  <a:lnTo>
                    <a:pt x="142" y="204"/>
                  </a:lnTo>
                  <a:lnTo>
                    <a:pt x="140" y="204"/>
                  </a:lnTo>
                  <a:lnTo>
                    <a:pt x="137" y="204"/>
                  </a:lnTo>
                  <a:lnTo>
                    <a:pt x="137" y="206"/>
                  </a:lnTo>
                  <a:lnTo>
                    <a:pt x="137" y="209"/>
                  </a:lnTo>
                  <a:lnTo>
                    <a:pt x="137" y="211"/>
                  </a:lnTo>
                  <a:lnTo>
                    <a:pt x="135" y="213"/>
                  </a:lnTo>
                  <a:lnTo>
                    <a:pt x="130" y="218"/>
                  </a:lnTo>
                  <a:lnTo>
                    <a:pt x="128" y="221"/>
                  </a:lnTo>
                  <a:lnTo>
                    <a:pt x="128" y="223"/>
                  </a:lnTo>
                  <a:lnTo>
                    <a:pt x="128" y="225"/>
                  </a:lnTo>
                  <a:lnTo>
                    <a:pt x="128" y="228"/>
                  </a:lnTo>
                  <a:lnTo>
                    <a:pt x="130" y="232"/>
                  </a:lnTo>
                  <a:lnTo>
                    <a:pt x="130" y="232"/>
                  </a:lnTo>
                  <a:lnTo>
                    <a:pt x="135" y="235"/>
                  </a:lnTo>
                  <a:lnTo>
                    <a:pt x="137" y="239"/>
                  </a:lnTo>
                  <a:lnTo>
                    <a:pt x="137" y="244"/>
                  </a:lnTo>
                  <a:lnTo>
                    <a:pt x="133" y="247"/>
                  </a:lnTo>
                  <a:lnTo>
                    <a:pt x="116" y="251"/>
                  </a:lnTo>
                  <a:lnTo>
                    <a:pt x="111" y="256"/>
                  </a:lnTo>
                  <a:lnTo>
                    <a:pt x="109" y="256"/>
                  </a:lnTo>
                  <a:lnTo>
                    <a:pt x="104" y="256"/>
                  </a:lnTo>
                  <a:lnTo>
                    <a:pt x="102" y="256"/>
                  </a:lnTo>
                  <a:lnTo>
                    <a:pt x="100" y="258"/>
                  </a:lnTo>
                  <a:lnTo>
                    <a:pt x="100" y="258"/>
                  </a:lnTo>
                  <a:lnTo>
                    <a:pt x="100" y="261"/>
                  </a:lnTo>
                  <a:lnTo>
                    <a:pt x="97" y="265"/>
                  </a:lnTo>
                  <a:lnTo>
                    <a:pt x="97" y="270"/>
                  </a:lnTo>
                  <a:lnTo>
                    <a:pt x="100" y="275"/>
                  </a:lnTo>
                  <a:lnTo>
                    <a:pt x="102" y="280"/>
                  </a:lnTo>
                  <a:lnTo>
                    <a:pt x="104" y="284"/>
                  </a:lnTo>
                  <a:lnTo>
                    <a:pt x="107" y="287"/>
                  </a:lnTo>
                  <a:lnTo>
                    <a:pt x="107" y="292"/>
                  </a:lnTo>
                  <a:lnTo>
                    <a:pt x="107" y="296"/>
                  </a:lnTo>
                  <a:lnTo>
                    <a:pt x="104" y="299"/>
                  </a:lnTo>
                  <a:lnTo>
                    <a:pt x="100" y="301"/>
                  </a:lnTo>
                  <a:lnTo>
                    <a:pt x="95" y="299"/>
                  </a:lnTo>
                  <a:lnTo>
                    <a:pt x="88" y="296"/>
                  </a:lnTo>
                  <a:lnTo>
                    <a:pt x="59" y="284"/>
                  </a:lnTo>
                  <a:lnTo>
                    <a:pt x="55" y="284"/>
                  </a:lnTo>
                  <a:lnTo>
                    <a:pt x="50" y="287"/>
                  </a:lnTo>
                  <a:lnTo>
                    <a:pt x="45" y="289"/>
                  </a:lnTo>
                  <a:lnTo>
                    <a:pt x="43" y="292"/>
                  </a:lnTo>
                  <a:lnTo>
                    <a:pt x="43" y="294"/>
                  </a:lnTo>
                  <a:lnTo>
                    <a:pt x="38" y="299"/>
                  </a:lnTo>
                  <a:lnTo>
                    <a:pt x="36" y="303"/>
                  </a:lnTo>
                  <a:lnTo>
                    <a:pt x="33" y="308"/>
                  </a:lnTo>
                  <a:lnTo>
                    <a:pt x="36" y="310"/>
                  </a:lnTo>
                  <a:lnTo>
                    <a:pt x="36" y="313"/>
                  </a:lnTo>
                  <a:lnTo>
                    <a:pt x="40" y="318"/>
                  </a:lnTo>
                  <a:lnTo>
                    <a:pt x="40" y="320"/>
                  </a:lnTo>
                  <a:lnTo>
                    <a:pt x="40" y="325"/>
                  </a:lnTo>
                  <a:lnTo>
                    <a:pt x="43" y="329"/>
                  </a:lnTo>
                  <a:lnTo>
                    <a:pt x="43" y="329"/>
                  </a:lnTo>
                  <a:lnTo>
                    <a:pt x="40" y="332"/>
                  </a:lnTo>
                  <a:lnTo>
                    <a:pt x="40" y="332"/>
                  </a:lnTo>
                  <a:lnTo>
                    <a:pt x="40" y="334"/>
                  </a:lnTo>
                  <a:lnTo>
                    <a:pt x="40" y="334"/>
                  </a:lnTo>
                  <a:lnTo>
                    <a:pt x="40" y="337"/>
                  </a:lnTo>
                  <a:lnTo>
                    <a:pt x="43" y="341"/>
                  </a:lnTo>
                  <a:lnTo>
                    <a:pt x="43" y="344"/>
                  </a:lnTo>
                  <a:lnTo>
                    <a:pt x="43" y="348"/>
                  </a:lnTo>
                  <a:lnTo>
                    <a:pt x="38" y="358"/>
                  </a:lnTo>
                  <a:lnTo>
                    <a:pt x="38" y="365"/>
                  </a:lnTo>
                  <a:lnTo>
                    <a:pt x="36" y="367"/>
                  </a:lnTo>
                  <a:lnTo>
                    <a:pt x="33" y="370"/>
                  </a:lnTo>
                  <a:lnTo>
                    <a:pt x="29" y="367"/>
                  </a:lnTo>
                  <a:lnTo>
                    <a:pt x="26" y="367"/>
                  </a:lnTo>
                  <a:lnTo>
                    <a:pt x="24" y="363"/>
                  </a:lnTo>
                  <a:lnTo>
                    <a:pt x="21" y="363"/>
                  </a:lnTo>
                  <a:lnTo>
                    <a:pt x="19" y="363"/>
                  </a:lnTo>
                  <a:lnTo>
                    <a:pt x="19" y="363"/>
                  </a:lnTo>
                  <a:lnTo>
                    <a:pt x="19" y="365"/>
                  </a:lnTo>
                  <a:lnTo>
                    <a:pt x="17" y="370"/>
                  </a:lnTo>
                  <a:lnTo>
                    <a:pt x="17" y="372"/>
                  </a:lnTo>
                  <a:lnTo>
                    <a:pt x="17" y="379"/>
                  </a:lnTo>
                  <a:lnTo>
                    <a:pt x="17" y="379"/>
                  </a:lnTo>
                  <a:lnTo>
                    <a:pt x="33" y="377"/>
                  </a:lnTo>
                  <a:lnTo>
                    <a:pt x="50" y="377"/>
                  </a:lnTo>
                  <a:lnTo>
                    <a:pt x="69" y="374"/>
                  </a:lnTo>
                  <a:lnTo>
                    <a:pt x="85" y="372"/>
                  </a:lnTo>
                  <a:lnTo>
                    <a:pt x="102" y="372"/>
                  </a:lnTo>
                  <a:lnTo>
                    <a:pt x="121" y="370"/>
                  </a:lnTo>
                  <a:lnTo>
                    <a:pt x="137" y="367"/>
                  </a:lnTo>
                  <a:lnTo>
                    <a:pt x="154" y="365"/>
                  </a:lnTo>
                  <a:lnTo>
                    <a:pt x="154" y="363"/>
                  </a:lnTo>
                  <a:lnTo>
                    <a:pt x="154" y="358"/>
                  </a:lnTo>
                  <a:lnTo>
                    <a:pt x="154" y="355"/>
                  </a:lnTo>
                  <a:lnTo>
                    <a:pt x="152" y="351"/>
                  </a:lnTo>
                  <a:lnTo>
                    <a:pt x="149" y="344"/>
                  </a:lnTo>
                  <a:lnTo>
                    <a:pt x="149" y="344"/>
                  </a:lnTo>
                  <a:lnTo>
                    <a:pt x="149" y="341"/>
                  </a:lnTo>
                  <a:lnTo>
                    <a:pt x="149" y="341"/>
                  </a:lnTo>
                  <a:lnTo>
                    <a:pt x="149" y="341"/>
                  </a:lnTo>
                  <a:lnTo>
                    <a:pt x="156" y="341"/>
                  </a:lnTo>
                  <a:lnTo>
                    <a:pt x="163" y="341"/>
                  </a:lnTo>
                  <a:lnTo>
                    <a:pt x="170" y="341"/>
                  </a:lnTo>
                  <a:lnTo>
                    <a:pt x="170" y="341"/>
                  </a:lnTo>
                  <a:lnTo>
                    <a:pt x="170" y="344"/>
                  </a:lnTo>
                  <a:lnTo>
                    <a:pt x="173" y="344"/>
                  </a:lnTo>
                  <a:lnTo>
                    <a:pt x="173" y="346"/>
                  </a:lnTo>
                  <a:lnTo>
                    <a:pt x="173" y="346"/>
                  </a:lnTo>
                  <a:lnTo>
                    <a:pt x="173" y="346"/>
                  </a:lnTo>
                  <a:lnTo>
                    <a:pt x="178" y="344"/>
                  </a:lnTo>
                  <a:lnTo>
                    <a:pt x="180" y="344"/>
                  </a:lnTo>
                  <a:lnTo>
                    <a:pt x="182" y="344"/>
                  </a:lnTo>
                  <a:lnTo>
                    <a:pt x="189" y="344"/>
                  </a:lnTo>
                  <a:lnTo>
                    <a:pt x="196" y="341"/>
                  </a:lnTo>
                  <a:lnTo>
                    <a:pt x="206" y="341"/>
                  </a:lnTo>
                  <a:lnTo>
                    <a:pt x="215" y="339"/>
                  </a:lnTo>
                  <a:lnTo>
                    <a:pt x="227" y="339"/>
                  </a:lnTo>
                  <a:lnTo>
                    <a:pt x="237" y="337"/>
                  </a:lnTo>
                  <a:lnTo>
                    <a:pt x="249" y="337"/>
                  </a:lnTo>
                  <a:lnTo>
                    <a:pt x="260" y="334"/>
                  </a:lnTo>
                  <a:lnTo>
                    <a:pt x="270" y="334"/>
                  </a:lnTo>
                  <a:lnTo>
                    <a:pt x="279" y="332"/>
                  </a:lnTo>
                  <a:lnTo>
                    <a:pt x="286" y="332"/>
                  </a:lnTo>
                  <a:lnTo>
                    <a:pt x="291" y="329"/>
                  </a:lnTo>
                  <a:lnTo>
                    <a:pt x="296" y="329"/>
                  </a:lnTo>
                  <a:lnTo>
                    <a:pt x="298" y="329"/>
                  </a:lnTo>
                  <a:lnTo>
                    <a:pt x="301" y="329"/>
                  </a:lnTo>
                  <a:lnTo>
                    <a:pt x="305" y="327"/>
                  </a:lnTo>
                  <a:lnTo>
                    <a:pt x="305" y="327"/>
                  </a:lnTo>
                  <a:lnTo>
                    <a:pt x="310" y="327"/>
                  </a:lnTo>
                  <a:lnTo>
                    <a:pt x="312" y="327"/>
                  </a:lnTo>
                  <a:lnTo>
                    <a:pt x="322" y="327"/>
                  </a:lnTo>
                  <a:lnTo>
                    <a:pt x="336" y="325"/>
                  </a:lnTo>
                  <a:lnTo>
                    <a:pt x="353" y="322"/>
                  </a:lnTo>
                  <a:lnTo>
                    <a:pt x="372" y="322"/>
                  </a:lnTo>
                  <a:lnTo>
                    <a:pt x="395" y="320"/>
                  </a:lnTo>
                  <a:lnTo>
                    <a:pt x="419" y="318"/>
                  </a:lnTo>
                  <a:lnTo>
                    <a:pt x="445" y="315"/>
                  </a:lnTo>
                  <a:lnTo>
                    <a:pt x="471" y="313"/>
                  </a:lnTo>
                  <a:lnTo>
                    <a:pt x="495" y="308"/>
                  </a:lnTo>
                  <a:lnTo>
                    <a:pt x="516" y="306"/>
                  </a:lnTo>
                  <a:lnTo>
                    <a:pt x="537" y="306"/>
                  </a:lnTo>
                  <a:lnTo>
                    <a:pt x="554" y="303"/>
                  </a:lnTo>
                  <a:lnTo>
                    <a:pt x="568" y="301"/>
                  </a:lnTo>
                  <a:lnTo>
                    <a:pt x="575" y="301"/>
                  </a:lnTo>
                  <a:lnTo>
                    <a:pt x="580" y="301"/>
                  </a:lnTo>
                  <a:lnTo>
                    <a:pt x="584" y="299"/>
                  </a:lnTo>
                  <a:lnTo>
                    <a:pt x="587" y="299"/>
                  </a:lnTo>
                  <a:lnTo>
                    <a:pt x="589" y="296"/>
                  </a:lnTo>
                  <a:lnTo>
                    <a:pt x="594" y="292"/>
                  </a:lnTo>
                  <a:lnTo>
                    <a:pt x="596" y="292"/>
                  </a:lnTo>
                  <a:lnTo>
                    <a:pt x="596" y="292"/>
                  </a:lnTo>
                  <a:lnTo>
                    <a:pt x="603" y="287"/>
                  </a:lnTo>
                  <a:lnTo>
                    <a:pt x="613" y="284"/>
                  </a:lnTo>
                  <a:lnTo>
                    <a:pt x="615" y="282"/>
                  </a:lnTo>
                  <a:lnTo>
                    <a:pt x="615" y="282"/>
                  </a:lnTo>
                  <a:lnTo>
                    <a:pt x="618" y="282"/>
                  </a:lnTo>
                  <a:lnTo>
                    <a:pt x="620" y="277"/>
                  </a:lnTo>
                  <a:lnTo>
                    <a:pt x="629" y="273"/>
                  </a:lnTo>
                  <a:lnTo>
                    <a:pt x="639" y="270"/>
                  </a:lnTo>
                  <a:lnTo>
                    <a:pt x="641" y="270"/>
                  </a:lnTo>
                  <a:lnTo>
                    <a:pt x="641" y="270"/>
                  </a:lnTo>
                  <a:lnTo>
                    <a:pt x="641" y="268"/>
                  </a:lnTo>
                  <a:lnTo>
                    <a:pt x="641" y="268"/>
                  </a:lnTo>
                  <a:lnTo>
                    <a:pt x="641" y="268"/>
                  </a:lnTo>
                  <a:lnTo>
                    <a:pt x="641" y="265"/>
                  </a:lnTo>
                  <a:lnTo>
                    <a:pt x="641" y="265"/>
                  </a:lnTo>
                  <a:lnTo>
                    <a:pt x="641" y="265"/>
                  </a:lnTo>
                  <a:lnTo>
                    <a:pt x="644" y="263"/>
                  </a:lnTo>
                  <a:lnTo>
                    <a:pt x="644" y="258"/>
                  </a:lnTo>
                  <a:lnTo>
                    <a:pt x="646" y="256"/>
                  </a:lnTo>
                  <a:lnTo>
                    <a:pt x="646" y="256"/>
                  </a:lnTo>
                  <a:lnTo>
                    <a:pt x="646" y="256"/>
                  </a:lnTo>
                  <a:lnTo>
                    <a:pt x="651" y="256"/>
                  </a:lnTo>
                  <a:lnTo>
                    <a:pt x="655" y="251"/>
                  </a:lnTo>
                  <a:lnTo>
                    <a:pt x="662" y="249"/>
                  </a:lnTo>
                  <a:lnTo>
                    <a:pt x="662" y="249"/>
                  </a:lnTo>
                  <a:lnTo>
                    <a:pt x="665" y="247"/>
                  </a:lnTo>
                  <a:lnTo>
                    <a:pt x="665" y="247"/>
                  </a:lnTo>
                  <a:lnTo>
                    <a:pt x="665" y="247"/>
                  </a:lnTo>
                  <a:lnTo>
                    <a:pt x="665" y="244"/>
                  </a:lnTo>
                  <a:lnTo>
                    <a:pt x="665" y="244"/>
                  </a:lnTo>
                  <a:lnTo>
                    <a:pt x="665" y="242"/>
                  </a:lnTo>
                  <a:lnTo>
                    <a:pt x="665" y="242"/>
                  </a:lnTo>
                  <a:lnTo>
                    <a:pt x="665" y="242"/>
                  </a:lnTo>
                  <a:lnTo>
                    <a:pt x="662" y="239"/>
                  </a:lnTo>
                  <a:lnTo>
                    <a:pt x="665" y="237"/>
                  </a:lnTo>
                  <a:lnTo>
                    <a:pt x="665" y="237"/>
                  </a:lnTo>
                  <a:lnTo>
                    <a:pt x="667" y="235"/>
                  </a:lnTo>
                  <a:lnTo>
                    <a:pt x="674" y="228"/>
                  </a:lnTo>
                  <a:lnTo>
                    <a:pt x="677" y="228"/>
                  </a:lnTo>
                  <a:lnTo>
                    <a:pt x="677" y="228"/>
                  </a:lnTo>
                  <a:lnTo>
                    <a:pt x="677" y="228"/>
                  </a:lnTo>
                  <a:lnTo>
                    <a:pt x="677" y="225"/>
                  </a:lnTo>
                  <a:lnTo>
                    <a:pt x="677" y="225"/>
                  </a:lnTo>
                  <a:lnTo>
                    <a:pt x="677" y="225"/>
                  </a:lnTo>
                  <a:lnTo>
                    <a:pt x="677" y="223"/>
                  </a:lnTo>
                  <a:lnTo>
                    <a:pt x="677" y="221"/>
                  </a:lnTo>
                  <a:lnTo>
                    <a:pt x="674" y="218"/>
                  </a:lnTo>
                  <a:lnTo>
                    <a:pt x="677" y="218"/>
                  </a:lnTo>
                  <a:lnTo>
                    <a:pt x="677" y="216"/>
                  </a:lnTo>
                  <a:lnTo>
                    <a:pt x="681" y="211"/>
                  </a:lnTo>
                  <a:lnTo>
                    <a:pt x="691" y="204"/>
                  </a:lnTo>
                  <a:lnTo>
                    <a:pt x="698" y="199"/>
                  </a:lnTo>
                  <a:lnTo>
                    <a:pt x="705" y="194"/>
                  </a:lnTo>
                  <a:lnTo>
                    <a:pt x="707" y="194"/>
                  </a:lnTo>
                  <a:lnTo>
                    <a:pt x="714" y="185"/>
                  </a:lnTo>
                  <a:lnTo>
                    <a:pt x="724" y="176"/>
                  </a:lnTo>
                  <a:lnTo>
                    <a:pt x="729" y="168"/>
                  </a:lnTo>
                  <a:lnTo>
                    <a:pt x="736" y="161"/>
                  </a:lnTo>
                  <a:lnTo>
                    <a:pt x="741" y="154"/>
                  </a:lnTo>
                  <a:lnTo>
                    <a:pt x="738" y="154"/>
                  </a:lnTo>
                  <a:close/>
                  <a:moveTo>
                    <a:pt x="5" y="372"/>
                  </a:moveTo>
                  <a:lnTo>
                    <a:pt x="0" y="374"/>
                  </a:lnTo>
                  <a:lnTo>
                    <a:pt x="0" y="379"/>
                  </a:lnTo>
                  <a:lnTo>
                    <a:pt x="3" y="379"/>
                  </a:lnTo>
                  <a:lnTo>
                    <a:pt x="3" y="381"/>
                  </a:lnTo>
                  <a:lnTo>
                    <a:pt x="10" y="379"/>
                  </a:lnTo>
                  <a:lnTo>
                    <a:pt x="10" y="379"/>
                  </a:lnTo>
                  <a:lnTo>
                    <a:pt x="7" y="374"/>
                  </a:lnTo>
                  <a:lnTo>
                    <a:pt x="5" y="372"/>
                  </a:lnTo>
                  <a:close/>
                </a:path>
              </a:pathLst>
            </a:custGeom>
            <a:grpFill/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9">
              <a:extLst>
                <a:ext uri="{FF2B5EF4-FFF2-40B4-BE49-F238E27FC236}">
                  <a16:creationId xmlns:a16="http://schemas.microsoft.com/office/drawing/2014/main" id="{9A56A0C9-6B58-49C5-8253-D2B693375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3441" y="2448303"/>
              <a:ext cx="882254" cy="453629"/>
            </a:xfrm>
            <a:custGeom>
              <a:avLst/>
              <a:gdLst>
                <a:gd name="T0" fmla="*/ 672 w 741"/>
                <a:gd name="T1" fmla="*/ 372 h 381"/>
                <a:gd name="T2" fmla="*/ 580 w 741"/>
                <a:gd name="T3" fmla="*/ 377 h 381"/>
                <a:gd name="T4" fmla="*/ 485 w 741"/>
                <a:gd name="T5" fmla="*/ 379 h 381"/>
                <a:gd name="T6" fmla="*/ 393 w 741"/>
                <a:gd name="T7" fmla="*/ 381 h 381"/>
                <a:gd name="T8" fmla="*/ 301 w 741"/>
                <a:gd name="T9" fmla="*/ 381 h 381"/>
                <a:gd name="T10" fmla="*/ 208 w 741"/>
                <a:gd name="T11" fmla="*/ 381 h 381"/>
                <a:gd name="T12" fmla="*/ 116 w 741"/>
                <a:gd name="T13" fmla="*/ 381 h 381"/>
                <a:gd name="T14" fmla="*/ 24 w 741"/>
                <a:gd name="T15" fmla="*/ 381 h 381"/>
                <a:gd name="T16" fmla="*/ 0 w 741"/>
                <a:gd name="T17" fmla="*/ 346 h 381"/>
                <a:gd name="T18" fmla="*/ 3 w 741"/>
                <a:gd name="T19" fmla="*/ 298 h 381"/>
                <a:gd name="T20" fmla="*/ 3 w 741"/>
                <a:gd name="T21" fmla="*/ 253 h 381"/>
                <a:gd name="T22" fmla="*/ 3 w 741"/>
                <a:gd name="T23" fmla="*/ 206 h 381"/>
                <a:gd name="T24" fmla="*/ 3 w 741"/>
                <a:gd name="T25" fmla="*/ 159 h 381"/>
                <a:gd name="T26" fmla="*/ 5 w 741"/>
                <a:gd name="T27" fmla="*/ 114 h 381"/>
                <a:gd name="T28" fmla="*/ 5 w 741"/>
                <a:gd name="T29" fmla="*/ 66 h 381"/>
                <a:gd name="T30" fmla="*/ 5 w 741"/>
                <a:gd name="T31" fmla="*/ 22 h 381"/>
                <a:gd name="T32" fmla="*/ 66 w 741"/>
                <a:gd name="T33" fmla="*/ 10 h 381"/>
                <a:gd name="T34" fmla="*/ 147 w 741"/>
                <a:gd name="T35" fmla="*/ 10 h 381"/>
                <a:gd name="T36" fmla="*/ 230 w 741"/>
                <a:gd name="T37" fmla="*/ 10 h 381"/>
                <a:gd name="T38" fmla="*/ 310 w 741"/>
                <a:gd name="T39" fmla="*/ 10 h 381"/>
                <a:gd name="T40" fmla="*/ 391 w 741"/>
                <a:gd name="T41" fmla="*/ 10 h 381"/>
                <a:gd name="T42" fmla="*/ 473 w 741"/>
                <a:gd name="T43" fmla="*/ 7 h 381"/>
                <a:gd name="T44" fmla="*/ 554 w 741"/>
                <a:gd name="T45" fmla="*/ 5 h 381"/>
                <a:gd name="T46" fmla="*/ 634 w 741"/>
                <a:gd name="T47" fmla="*/ 3 h 381"/>
                <a:gd name="T48" fmla="*/ 663 w 741"/>
                <a:gd name="T49" fmla="*/ 7 h 381"/>
                <a:gd name="T50" fmla="*/ 667 w 741"/>
                <a:gd name="T51" fmla="*/ 10 h 381"/>
                <a:gd name="T52" fmla="*/ 670 w 741"/>
                <a:gd name="T53" fmla="*/ 12 h 381"/>
                <a:gd name="T54" fmla="*/ 677 w 741"/>
                <a:gd name="T55" fmla="*/ 17 h 381"/>
                <a:gd name="T56" fmla="*/ 686 w 741"/>
                <a:gd name="T57" fmla="*/ 12 h 381"/>
                <a:gd name="T58" fmla="*/ 691 w 741"/>
                <a:gd name="T59" fmla="*/ 14 h 381"/>
                <a:gd name="T60" fmla="*/ 698 w 741"/>
                <a:gd name="T61" fmla="*/ 19 h 381"/>
                <a:gd name="T62" fmla="*/ 698 w 741"/>
                <a:gd name="T63" fmla="*/ 26 h 381"/>
                <a:gd name="T64" fmla="*/ 700 w 741"/>
                <a:gd name="T65" fmla="*/ 31 h 381"/>
                <a:gd name="T66" fmla="*/ 691 w 741"/>
                <a:gd name="T67" fmla="*/ 31 h 381"/>
                <a:gd name="T68" fmla="*/ 689 w 741"/>
                <a:gd name="T69" fmla="*/ 38 h 381"/>
                <a:gd name="T70" fmla="*/ 681 w 741"/>
                <a:gd name="T71" fmla="*/ 45 h 381"/>
                <a:gd name="T72" fmla="*/ 681 w 741"/>
                <a:gd name="T73" fmla="*/ 52 h 381"/>
                <a:gd name="T74" fmla="*/ 677 w 741"/>
                <a:gd name="T75" fmla="*/ 57 h 381"/>
                <a:gd name="T76" fmla="*/ 684 w 741"/>
                <a:gd name="T77" fmla="*/ 62 h 381"/>
                <a:gd name="T78" fmla="*/ 689 w 741"/>
                <a:gd name="T79" fmla="*/ 69 h 381"/>
                <a:gd name="T80" fmla="*/ 696 w 741"/>
                <a:gd name="T81" fmla="*/ 74 h 381"/>
                <a:gd name="T82" fmla="*/ 700 w 741"/>
                <a:gd name="T83" fmla="*/ 88 h 381"/>
                <a:gd name="T84" fmla="*/ 707 w 741"/>
                <a:gd name="T85" fmla="*/ 95 h 381"/>
                <a:gd name="T86" fmla="*/ 717 w 741"/>
                <a:gd name="T87" fmla="*/ 100 h 381"/>
                <a:gd name="T88" fmla="*/ 724 w 741"/>
                <a:gd name="T89" fmla="*/ 100 h 381"/>
                <a:gd name="T90" fmla="*/ 726 w 741"/>
                <a:gd name="T91" fmla="*/ 102 h 381"/>
                <a:gd name="T92" fmla="*/ 726 w 741"/>
                <a:gd name="T93" fmla="*/ 104 h 381"/>
                <a:gd name="T94" fmla="*/ 729 w 741"/>
                <a:gd name="T95" fmla="*/ 107 h 381"/>
                <a:gd name="T96" fmla="*/ 731 w 741"/>
                <a:gd name="T97" fmla="*/ 164 h 381"/>
                <a:gd name="T98" fmla="*/ 734 w 741"/>
                <a:gd name="T99" fmla="*/ 227 h 381"/>
                <a:gd name="T100" fmla="*/ 736 w 741"/>
                <a:gd name="T101" fmla="*/ 289 h 381"/>
                <a:gd name="T102" fmla="*/ 741 w 741"/>
                <a:gd name="T103" fmla="*/ 353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41" h="381">
                  <a:moveTo>
                    <a:pt x="741" y="369"/>
                  </a:moveTo>
                  <a:lnTo>
                    <a:pt x="717" y="369"/>
                  </a:lnTo>
                  <a:lnTo>
                    <a:pt x="693" y="372"/>
                  </a:lnTo>
                  <a:lnTo>
                    <a:pt x="672" y="372"/>
                  </a:lnTo>
                  <a:lnTo>
                    <a:pt x="648" y="374"/>
                  </a:lnTo>
                  <a:lnTo>
                    <a:pt x="625" y="374"/>
                  </a:lnTo>
                  <a:lnTo>
                    <a:pt x="601" y="374"/>
                  </a:lnTo>
                  <a:lnTo>
                    <a:pt x="580" y="377"/>
                  </a:lnTo>
                  <a:lnTo>
                    <a:pt x="556" y="377"/>
                  </a:lnTo>
                  <a:lnTo>
                    <a:pt x="532" y="377"/>
                  </a:lnTo>
                  <a:lnTo>
                    <a:pt x="509" y="379"/>
                  </a:lnTo>
                  <a:lnTo>
                    <a:pt x="485" y="379"/>
                  </a:lnTo>
                  <a:lnTo>
                    <a:pt x="464" y="379"/>
                  </a:lnTo>
                  <a:lnTo>
                    <a:pt x="440" y="379"/>
                  </a:lnTo>
                  <a:lnTo>
                    <a:pt x="417" y="381"/>
                  </a:lnTo>
                  <a:lnTo>
                    <a:pt x="393" y="381"/>
                  </a:lnTo>
                  <a:lnTo>
                    <a:pt x="372" y="381"/>
                  </a:lnTo>
                  <a:lnTo>
                    <a:pt x="348" y="381"/>
                  </a:lnTo>
                  <a:lnTo>
                    <a:pt x="324" y="381"/>
                  </a:lnTo>
                  <a:lnTo>
                    <a:pt x="301" y="381"/>
                  </a:lnTo>
                  <a:lnTo>
                    <a:pt x="277" y="381"/>
                  </a:lnTo>
                  <a:lnTo>
                    <a:pt x="256" y="381"/>
                  </a:lnTo>
                  <a:lnTo>
                    <a:pt x="232" y="381"/>
                  </a:lnTo>
                  <a:lnTo>
                    <a:pt x="208" y="381"/>
                  </a:lnTo>
                  <a:lnTo>
                    <a:pt x="185" y="381"/>
                  </a:lnTo>
                  <a:lnTo>
                    <a:pt x="161" y="381"/>
                  </a:lnTo>
                  <a:lnTo>
                    <a:pt x="140" y="381"/>
                  </a:lnTo>
                  <a:lnTo>
                    <a:pt x="116" y="381"/>
                  </a:lnTo>
                  <a:lnTo>
                    <a:pt x="92" y="381"/>
                  </a:lnTo>
                  <a:lnTo>
                    <a:pt x="69" y="381"/>
                  </a:lnTo>
                  <a:lnTo>
                    <a:pt x="48" y="381"/>
                  </a:lnTo>
                  <a:lnTo>
                    <a:pt x="24" y="381"/>
                  </a:lnTo>
                  <a:lnTo>
                    <a:pt x="0" y="381"/>
                  </a:lnTo>
                  <a:lnTo>
                    <a:pt x="0" y="369"/>
                  </a:lnTo>
                  <a:lnTo>
                    <a:pt x="0" y="358"/>
                  </a:lnTo>
                  <a:lnTo>
                    <a:pt x="0" y="346"/>
                  </a:lnTo>
                  <a:lnTo>
                    <a:pt x="0" y="334"/>
                  </a:lnTo>
                  <a:lnTo>
                    <a:pt x="0" y="322"/>
                  </a:lnTo>
                  <a:lnTo>
                    <a:pt x="0" y="310"/>
                  </a:lnTo>
                  <a:lnTo>
                    <a:pt x="3" y="298"/>
                  </a:lnTo>
                  <a:lnTo>
                    <a:pt x="3" y="287"/>
                  </a:lnTo>
                  <a:lnTo>
                    <a:pt x="3" y="275"/>
                  </a:lnTo>
                  <a:lnTo>
                    <a:pt x="3" y="263"/>
                  </a:lnTo>
                  <a:lnTo>
                    <a:pt x="3" y="253"/>
                  </a:lnTo>
                  <a:lnTo>
                    <a:pt x="3" y="242"/>
                  </a:lnTo>
                  <a:lnTo>
                    <a:pt x="3" y="230"/>
                  </a:lnTo>
                  <a:lnTo>
                    <a:pt x="3" y="218"/>
                  </a:lnTo>
                  <a:lnTo>
                    <a:pt x="3" y="206"/>
                  </a:lnTo>
                  <a:lnTo>
                    <a:pt x="3" y="194"/>
                  </a:lnTo>
                  <a:lnTo>
                    <a:pt x="3" y="182"/>
                  </a:lnTo>
                  <a:lnTo>
                    <a:pt x="3" y="171"/>
                  </a:lnTo>
                  <a:lnTo>
                    <a:pt x="3" y="159"/>
                  </a:lnTo>
                  <a:lnTo>
                    <a:pt x="3" y="147"/>
                  </a:lnTo>
                  <a:lnTo>
                    <a:pt x="5" y="137"/>
                  </a:lnTo>
                  <a:lnTo>
                    <a:pt x="5" y="126"/>
                  </a:lnTo>
                  <a:lnTo>
                    <a:pt x="5" y="114"/>
                  </a:lnTo>
                  <a:lnTo>
                    <a:pt x="5" y="102"/>
                  </a:lnTo>
                  <a:lnTo>
                    <a:pt x="5" y="90"/>
                  </a:lnTo>
                  <a:lnTo>
                    <a:pt x="5" y="78"/>
                  </a:lnTo>
                  <a:lnTo>
                    <a:pt x="5" y="66"/>
                  </a:lnTo>
                  <a:lnTo>
                    <a:pt x="5" y="55"/>
                  </a:lnTo>
                  <a:lnTo>
                    <a:pt x="5" y="43"/>
                  </a:lnTo>
                  <a:lnTo>
                    <a:pt x="5" y="31"/>
                  </a:lnTo>
                  <a:lnTo>
                    <a:pt x="5" y="22"/>
                  </a:lnTo>
                  <a:lnTo>
                    <a:pt x="5" y="10"/>
                  </a:lnTo>
                  <a:lnTo>
                    <a:pt x="26" y="10"/>
                  </a:lnTo>
                  <a:lnTo>
                    <a:pt x="48" y="10"/>
                  </a:lnTo>
                  <a:lnTo>
                    <a:pt x="66" y="10"/>
                  </a:lnTo>
                  <a:lnTo>
                    <a:pt x="88" y="10"/>
                  </a:lnTo>
                  <a:lnTo>
                    <a:pt x="107" y="10"/>
                  </a:lnTo>
                  <a:lnTo>
                    <a:pt x="128" y="10"/>
                  </a:lnTo>
                  <a:lnTo>
                    <a:pt x="147" y="10"/>
                  </a:lnTo>
                  <a:lnTo>
                    <a:pt x="168" y="10"/>
                  </a:lnTo>
                  <a:lnTo>
                    <a:pt x="189" y="10"/>
                  </a:lnTo>
                  <a:lnTo>
                    <a:pt x="208" y="10"/>
                  </a:lnTo>
                  <a:lnTo>
                    <a:pt x="230" y="10"/>
                  </a:lnTo>
                  <a:lnTo>
                    <a:pt x="249" y="10"/>
                  </a:lnTo>
                  <a:lnTo>
                    <a:pt x="270" y="10"/>
                  </a:lnTo>
                  <a:lnTo>
                    <a:pt x="289" y="10"/>
                  </a:lnTo>
                  <a:lnTo>
                    <a:pt x="310" y="10"/>
                  </a:lnTo>
                  <a:lnTo>
                    <a:pt x="331" y="10"/>
                  </a:lnTo>
                  <a:lnTo>
                    <a:pt x="350" y="10"/>
                  </a:lnTo>
                  <a:lnTo>
                    <a:pt x="372" y="10"/>
                  </a:lnTo>
                  <a:lnTo>
                    <a:pt x="391" y="10"/>
                  </a:lnTo>
                  <a:lnTo>
                    <a:pt x="412" y="10"/>
                  </a:lnTo>
                  <a:lnTo>
                    <a:pt x="431" y="7"/>
                  </a:lnTo>
                  <a:lnTo>
                    <a:pt x="452" y="7"/>
                  </a:lnTo>
                  <a:lnTo>
                    <a:pt x="473" y="7"/>
                  </a:lnTo>
                  <a:lnTo>
                    <a:pt x="492" y="7"/>
                  </a:lnTo>
                  <a:lnTo>
                    <a:pt x="514" y="7"/>
                  </a:lnTo>
                  <a:lnTo>
                    <a:pt x="532" y="5"/>
                  </a:lnTo>
                  <a:lnTo>
                    <a:pt x="554" y="5"/>
                  </a:lnTo>
                  <a:lnTo>
                    <a:pt x="575" y="5"/>
                  </a:lnTo>
                  <a:lnTo>
                    <a:pt x="594" y="3"/>
                  </a:lnTo>
                  <a:lnTo>
                    <a:pt x="615" y="3"/>
                  </a:lnTo>
                  <a:lnTo>
                    <a:pt x="634" y="3"/>
                  </a:lnTo>
                  <a:lnTo>
                    <a:pt x="655" y="0"/>
                  </a:lnTo>
                  <a:lnTo>
                    <a:pt x="660" y="5"/>
                  </a:lnTo>
                  <a:lnTo>
                    <a:pt x="663" y="7"/>
                  </a:lnTo>
                  <a:lnTo>
                    <a:pt x="663" y="7"/>
                  </a:lnTo>
                  <a:lnTo>
                    <a:pt x="665" y="7"/>
                  </a:lnTo>
                  <a:lnTo>
                    <a:pt x="665" y="10"/>
                  </a:lnTo>
                  <a:lnTo>
                    <a:pt x="665" y="10"/>
                  </a:lnTo>
                  <a:lnTo>
                    <a:pt x="667" y="10"/>
                  </a:lnTo>
                  <a:lnTo>
                    <a:pt x="667" y="12"/>
                  </a:lnTo>
                  <a:lnTo>
                    <a:pt x="667" y="12"/>
                  </a:lnTo>
                  <a:lnTo>
                    <a:pt x="670" y="12"/>
                  </a:lnTo>
                  <a:lnTo>
                    <a:pt x="670" y="12"/>
                  </a:lnTo>
                  <a:lnTo>
                    <a:pt x="672" y="12"/>
                  </a:lnTo>
                  <a:lnTo>
                    <a:pt x="672" y="14"/>
                  </a:lnTo>
                  <a:lnTo>
                    <a:pt x="674" y="17"/>
                  </a:lnTo>
                  <a:lnTo>
                    <a:pt x="677" y="17"/>
                  </a:lnTo>
                  <a:lnTo>
                    <a:pt x="679" y="17"/>
                  </a:lnTo>
                  <a:lnTo>
                    <a:pt x="681" y="14"/>
                  </a:lnTo>
                  <a:lnTo>
                    <a:pt x="684" y="12"/>
                  </a:lnTo>
                  <a:lnTo>
                    <a:pt x="686" y="12"/>
                  </a:lnTo>
                  <a:lnTo>
                    <a:pt x="689" y="12"/>
                  </a:lnTo>
                  <a:lnTo>
                    <a:pt x="691" y="12"/>
                  </a:lnTo>
                  <a:lnTo>
                    <a:pt x="691" y="12"/>
                  </a:lnTo>
                  <a:lnTo>
                    <a:pt x="691" y="14"/>
                  </a:lnTo>
                  <a:lnTo>
                    <a:pt x="691" y="14"/>
                  </a:lnTo>
                  <a:lnTo>
                    <a:pt x="691" y="17"/>
                  </a:lnTo>
                  <a:lnTo>
                    <a:pt x="693" y="17"/>
                  </a:lnTo>
                  <a:lnTo>
                    <a:pt x="698" y="19"/>
                  </a:lnTo>
                  <a:lnTo>
                    <a:pt x="698" y="22"/>
                  </a:lnTo>
                  <a:lnTo>
                    <a:pt x="698" y="22"/>
                  </a:lnTo>
                  <a:lnTo>
                    <a:pt x="698" y="26"/>
                  </a:lnTo>
                  <a:lnTo>
                    <a:pt x="698" y="26"/>
                  </a:lnTo>
                  <a:lnTo>
                    <a:pt x="698" y="29"/>
                  </a:lnTo>
                  <a:lnTo>
                    <a:pt x="698" y="29"/>
                  </a:lnTo>
                  <a:lnTo>
                    <a:pt x="700" y="29"/>
                  </a:lnTo>
                  <a:lnTo>
                    <a:pt x="700" y="31"/>
                  </a:lnTo>
                  <a:lnTo>
                    <a:pt x="698" y="33"/>
                  </a:lnTo>
                  <a:lnTo>
                    <a:pt x="696" y="33"/>
                  </a:lnTo>
                  <a:lnTo>
                    <a:pt x="691" y="31"/>
                  </a:lnTo>
                  <a:lnTo>
                    <a:pt x="691" y="31"/>
                  </a:lnTo>
                  <a:lnTo>
                    <a:pt x="689" y="33"/>
                  </a:lnTo>
                  <a:lnTo>
                    <a:pt x="689" y="33"/>
                  </a:lnTo>
                  <a:lnTo>
                    <a:pt x="689" y="38"/>
                  </a:lnTo>
                  <a:lnTo>
                    <a:pt x="689" y="38"/>
                  </a:lnTo>
                  <a:lnTo>
                    <a:pt x="689" y="38"/>
                  </a:lnTo>
                  <a:lnTo>
                    <a:pt x="686" y="40"/>
                  </a:lnTo>
                  <a:lnTo>
                    <a:pt x="684" y="43"/>
                  </a:lnTo>
                  <a:lnTo>
                    <a:pt x="681" y="45"/>
                  </a:lnTo>
                  <a:lnTo>
                    <a:pt x="681" y="48"/>
                  </a:lnTo>
                  <a:lnTo>
                    <a:pt x="681" y="50"/>
                  </a:lnTo>
                  <a:lnTo>
                    <a:pt x="681" y="50"/>
                  </a:lnTo>
                  <a:lnTo>
                    <a:pt x="681" y="52"/>
                  </a:lnTo>
                  <a:lnTo>
                    <a:pt x="681" y="52"/>
                  </a:lnTo>
                  <a:lnTo>
                    <a:pt x="679" y="52"/>
                  </a:lnTo>
                  <a:lnTo>
                    <a:pt x="677" y="52"/>
                  </a:lnTo>
                  <a:lnTo>
                    <a:pt x="677" y="57"/>
                  </a:lnTo>
                  <a:lnTo>
                    <a:pt x="679" y="59"/>
                  </a:lnTo>
                  <a:lnTo>
                    <a:pt x="681" y="59"/>
                  </a:lnTo>
                  <a:lnTo>
                    <a:pt x="681" y="62"/>
                  </a:lnTo>
                  <a:lnTo>
                    <a:pt x="684" y="62"/>
                  </a:lnTo>
                  <a:lnTo>
                    <a:pt x="686" y="66"/>
                  </a:lnTo>
                  <a:lnTo>
                    <a:pt x="686" y="66"/>
                  </a:lnTo>
                  <a:lnTo>
                    <a:pt x="686" y="69"/>
                  </a:lnTo>
                  <a:lnTo>
                    <a:pt x="689" y="69"/>
                  </a:lnTo>
                  <a:lnTo>
                    <a:pt x="693" y="71"/>
                  </a:lnTo>
                  <a:lnTo>
                    <a:pt x="693" y="71"/>
                  </a:lnTo>
                  <a:lnTo>
                    <a:pt x="693" y="74"/>
                  </a:lnTo>
                  <a:lnTo>
                    <a:pt x="696" y="74"/>
                  </a:lnTo>
                  <a:lnTo>
                    <a:pt x="698" y="76"/>
                  </a:lnTo>
                  <a:lnTo>
                    <a:pt x="698" y="78"/>
                  </a:lnTo>
                  <a:lnTo>
                    <a:pt x="698" y="83"/>
                  </a:lnTo>
                  <a:lnTo>
                    <a:pt x="700" y="88"/>
                  </a:lnTo>
                  <a:lnTo>
                    <a:pt x="705" y="90"/>
                  </a:lnTo>
                  <a:lnTo>
                    <a:pt x="705" y="90"/>
                  </a:lnTo>
                  <a:lnTo>
                    <a:pt x="705" y="93"/>
                  </a:lnTo>
                  <a:lnTo>
                    <a:pt x="707" y="95"/>
                  </a:lnTo>
                  <a:lnTo>
                    <a:pt x="707" y="97"/>
                  </a:lnTo>
                  <a:lnTo>
                    <a:pt x="710" y="97"/>
                  </a:lnTo>
                  <a:lnTo>
                    <a:pt x="715" y="100"/>
                  </a:lnTo>
                  <a:lnTo>
                    <a:pt x="717" y="100"/>
                  </a:lnTo>
                  <a:lnTo>
                    <a:pt x="719" y="100"/>
                  </a:lnTo>
                  <a:lnTo>
                    <a:pt x="722" y="100"/>
                  </a:lnTo>
                  <a:lnTo>
                    <a:pt x="722" y="100"/>
                  </a:lnTo>
                  <a:lnTo>
                    <a:pt x="724" y="100"/>
                  </a:lnTo>
                  <a:lnTo>
                    <a:pt x="724" y="100"/>
                  </a:lnTo>
                  <a:lnTo>
                    <a:pt x="724" y="102"/>
                  </a:lnTo>
                  <a:lnTo>
                    <a:pt x="724" y="102"/>
                  </a:lnTo>
                  <a:lnTo>
                    <a:pt x="726" y="102"/>
                  </a:lnTo>
                  <a:lnTo>
                    <a:pt x="729" y="102"/>
                  </a:lnTo>
                  <a:lnTo>
                    <a:pt x="729" y="104"/>
                  </a:lnTo>
                  <a:lnTo>
                    <a:pt x="726" y="104"/>
                  </a:lnTo>
                  <a:lnTo>
                    <a:pt x="726" y="104"/>
                  </a:lnTo>
                  <a:lnTo>
                    <a:pt x="726" y="107"/>
                  </a:lnTo>
                  <a:lnTo>
                    <a:pt x="726" y="107"/>
                  </a:lnTo>
                  <a:lnTo>
                    <a:pt x="729" y="107"/>
                  </a:lnTo>
                  <a:lnTo>
                    <a:pt x="729" y="107"/>
                  </a:lnTo>
                  <a:lnTo>
                    <a:pt x="729" y="116"/>
                  </a:lnTo>
                  <a:lnTo>
                    <a:pt x="729" y="133"/>
                  </a:lnTo>
                  <a:lnTo>
                    <a:pt x="729" y="147"/>
                  </a:lnTo>
                  <a:lnTo>
                    <a:pt x="731" y="164"/>
                  </a:lnTo>
                  <a:lnTo>
                    <a:pt x="731" y="180"/>
                  </a:lnTo>
                  <a:lnTo>
                    <a:pt x="731" y="194"/>
                  </a:lnTo>
                  <a:lnTo>
                    <a:pt x="734" y="211"/>
                  </a:lnTo>
                  <a:lnTo>
                    <a:pt x="734" y="227"/>
                  </a:lnTo>
                  <a:lnTo>
                    <a:pt x="734" y="242"/>
                  </a:lnTo>
                  <a:lnTo>
                    <a:pt x="736" y="258"/>
                  </a:lnTo>
                  <a:lnTo>
                    <a:pt x="736" y="275"/>
                  </a:lnTo>
                  <a:lnTo>
                    <a:pt x="736" y="289"/>
                  </a:lnTo>
                  <a:lnTo>
                    <a:pt x="738" y="306"/>
                  </a:lnTo>
                  <a:lnTo>
                    <a:pt x="738" y="322"/>
                  </a:lnTo>
                  <a:lnTo>
                    <a:pt x="738" y="336"/>
                  </a:lnTo>
                  <a:lnTo>
                    <a:pt x="741" y="353"/>
                  </a:lnTo>
                  <a:lnTo>
                    <a:pt x="741" y="369"/>
                  </a:lnTo>
                  <a:lnTo>
                    <a:pt x="741" y="369"/>
                  </a:lnTo>
                  <a:close/>
                </a:path>
              </a:pathLst>
            </a:custGeom>
            <a:grpFill/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40">
              <a:extLst>
                <a:ext uri="{FF2B5EF4-FFF2-40B4-BE49-F238E27FC236}">
                  <a16:creationId xmlns:a16="http://schemas.microsoft.com/office/drawing/2014/main" id="{4CF7AB30-83ED-43DE-B77E-7516A1432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5313" y="2085162"/>
              <a:ext cx="369094" cy="625079"/>
            </a:xfrm>
            <a:custGeom>
              <a:avLst/>
              <a:gdLst>
                <a:gd name="T0" fmla="*/ 301 w 310"/>
                <a:gd name="T1" fmla="*/ 348 h 525"/>
                <a:gd name="T2" fmla="*/ 298 w 310"/>
                <a:gd name="T3" fmla="*/ 331 h 525"/>
                <a:gd name="T4" fmla="*/ 296 w 310"/>
                <a:gd name="T5" fmla="*/ 277 h 525"/>
                <a:gd name="T6" fmla="*/ 286 w 310"/>
                <a:gd name="T7" fmla="*/ 206 h 525"/>
                <a:gd name="T8" fmla="*/ 277 w 310"/>
                <a:gd name="T9" fmla="*/ 137 h 525"/>
                <a:gd name="T10" fmla="*/ 270 w 310"/>
                <a:gd name="T11" fmla="*/ 66 h 525"/>
                <a:gd name="T12" fmla="*/ 253 w 310"/>
                <a:gd name="T13" fmla="*/ 2 h 525"/>
                <a:gd name="T14" fmla="*/ 201 w 310"/>
                <a:gd name="T15" fmla="*/ 9 h 525"/>
                <a:gd name="T16" fmla="*/ 145 w 310"/>
                <a:gd name="T17" fmla="*/ 16 h 525"/>
                <a:gd name="T18" fmla="*/ 85 w 310"/>
                <a:gd name="T19" fmla="*/ 24 h 525"/>
                <a:gd name="T20" fmla="*/ 19 w 310"/>
                <a:gd name="T21" fmla="*/ 45 h 525"/>
                <a:gd name="T22" fmla="*/ 5 w 310"/>
                <a:gd name="T23" fmla="*/ 38 h 525"/>
                <a:gd name="T24" fmla="*/ 17 w 310"/>
                <a:gd name="T25" fmla="*/ 144 h 525"/>
                <a:gd name="T26" fmla="*/ 31 w 310"/>
                <a:gd name="T27" fmla="*/ 286 h 525"/>
                <a:gd name="T28" fmla="*/ 29 w 310"/>
                <a:gd name="T29" fmla="*/ 336 h 525"/>
                <a:gd name="T30" fmla="*/ 29 w 310"/>
                <a:gd name="T31" fmla="*/ 360 h 525"/>
                <a:gd name="T32" fmla="*/ 40 w 310"/>
                <a:gd name="T33" fmla="*/ 374 h 525"/>
                <a:gd name="T34" fmla="*/ 45 w 310"/>
                <a:gd name="T35" fmla="*/ 395 h 525"/>
                <a:gd name="T36" fmla="*/ 38 w 310"/>
                <a:gd name="T37" fmla="*/ 412 h 525"/>
                <a:gd name="T38" fmla="*/ 36 w 310"/>
                <a:gd name="T39" fmla="*/ 421 h 525"/>
                <a:gd name="T40" fmla="*/ 36 w 310"/>
                <a:gd name="T41" fmla="*/ 431 h 525"/>
                <a:gd name="T42" fmla="*/ 33 w 310"/>
                <a:gd name="T43" fmla="*/ 435 h 525"/>
                <a:gd name="T44" fmla="*/ 26 w 310"/>
                <a:gd name="T45" fmla="*/ 447 h 525"/>
                <a:gd name="T46" fmla="*/ 19 w 310"/>
                <a:gd name="T47" fmla="*/ 457 h 525"/>
                <a:gd name="T48" fmla="*/ 17 w 310"/>
                <a:gd name="T49" fmla="*/ 459 h 525"/>
                <a:gd name="T50" fmla="*/ 12 w 310"/>
                <a:gd name="T51" fmla="*/ 461 h 525"/>
                <a:gd name="T52" fmla="*/ 7 w 310"/>
                <a:gd name="T53" fmla="*/ 469 h 525"/>
                <a:gd name="T54" fmla="*/ 10 w 310"/>
                <a:gd name="T55" fmla="*/ 476 h 525"/>
                <a:gd name="T56" fmla="*/ 7 w 310"/>
                <a:gd name="T57" fmla="*/ 485 h 525"/>
                <a:gd name="T58" fmla="*/ 7 w 310"/>
                <a:gd name="T59" fmla="*/ 492 h 525"/>
                <a:gd name="T60" fmla="*/ 5 w 310"/>
                <a:gd name="T61" fmla="*/ 502 h 525"/>
                <a:gd name="T62" fmla="*/ 5 w 310"/>
                <a:gd name="T63" fmla="*/ 511 h 525"/>
                <a:gd name="T64" fmla="*/ 7 w 310"/>
                <a:gd name="T65" fmla="*/ 521 h 525"/>
                <a:gd name="T66" fmla="*/ 5 w 310"/>
                <a:gd name="T67" fmla="*/ 523 h 525"/>
                <a:gd name="T68" fmla="*/ 22 w 310"/>
                <a:gd name="T69" fmla="*/ 518 h 525"/>
                <a:gd name="T70" fmla="*/ 24 w 310"/>
                <a:gd name="T71" fmla="*/ 509 h 525"/>
                <a:gd name="T72" fmla="*/ 38 w 310"/>
                <a:gd name="T73" fmla="*/ 509 h 525"/>
                <a:gd name="T74" fmla="*/ 45 w 310"/>
                <a:gd name="T75" fmla="*/ 516 h 525"/>
                <a:gd name="T76" fmla="*/ 48 w 310"/>
                <a:gd name="T77" fmla="*/ 499 h 525"/>
                <a:gd name="T78" fmla="*/ 55 w 310"/>
                <a:gd name="T79" fmla="*/ 504 h 525"/>
                <a:gd name="T80" fmla="*/ 76 w 310"/>
                <a:gd name="T81" fmla="*/ 502 h 525"/>
                <a:gd name="T82" fmla="*/ 92 w 310"/>
                <a:gd name="T83" fmla="*/ 509 h 525"/>
                <a:gd name="T84" fmla="*/ 102 w 310"/>
                <a:gd name="T85" fmla="*/ 513 h 525"/>
                <a:gd name="T86" fmla="*/ 116 w 310"/>
                <a:gd name="T87" fmla="*/ 495 h 525"/>
                <a:gd name="T88" fmla="*/ 130 w 310"/>
                <a:gd name="T89" fmla="*/ 495 h 525"/>
                <a:gd name="T90" fmla="*/ 145 w 310"/>
                <a:gd name="T91" fmla="*/ 502 h 525"/>
                <a:gd name="T92" fmla="*/ 154 w 310"/>
                <a:gd name="T93" fmla="*/ 490 h 525"/>
                <a:gd name="T94" fmla="*/ 161 w 310"/>
                <a:gd name="T95" fmla="*/ 473 h 525"/>
                <a:gd name="T96" fmla="*/ 161 w 310"/>
                <a:gd name="T97" fmla="*/ 464 h 525"/>
                <a:gd name="T98" fmla="*/ 171 w 310"/>
                <a:gd name="T99" fmla="*/ 461 h 525"/>
                <a:gd name="T100" fmla="*/ 175 w 310"/>
                <a:gd name="T101" fmla="*/ 459 h 525"/>
                <a:gd name="T102" fmla="*/ 185 w 310"/>
                <a:gd name="T103" fmla="*/ 473 h 525"/>
                <a:gd name="T104" fmla="*/ 204 w 310"/>
                <a:gd name="T105" fmla="*/ 476 h 525"/>
                <a:gd name="T106" fmla="*/ 213 w 310"/>
                <a:gd name="T107" fmla="*/ 466 h 525"/>
                <a:gd name="T108" fmla="*/ 218 w 310"/>
                <a:gd name="T109" fmla="*/ 440 h 525"/>
                <a:gd name="T110" fmla="*/ 225 w 310"/>
                <a:gd name="T111" fmla="*/ 440 h 525"/>
                <a:gd name="T112" fmla="*/ 242 w 310"/>
                <a:gd name="T113" fmla="*/ 414 h 525"/>
                <a:gd name="T114" fmla="*/ 253 w 310"/>
                <a:gd name="T115" fmla="*/ 398 h 525"/>
                <a:gd name="T116" fmla="*/ 260 w 310"/>
                <a:gd name="T117" fmla="*/ 376 h 525"/>
                <a:gd name="T118" fmla="*/ 296 w 310"/>
                <a:gd name="T119" fmla="*/ 364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0" h="525">
                  <a:moveTo>
                    <a:pt x="308" y="355"/>
                  </a:moveTo>
                  <a:lnTo>
                    <a:pt x="310" y="353"/>
                  </a:lnTo>
                  <a:lnTo>
                    <a:pt x="310" y="350"/>
                  </a:lnTo>
                  <a:lnTo>
                    <a:pt x="308" y="350"/>
                  </a:lnTo>
                  <a:lnTo>
                    <a:pt x="303" y="350"/>
                  </a:lnTo>
                  <a:lnTo>
                    <a:pt x="301" y="350"/>
                  </a:lnTo>
                  <a:lnTo>
                    <a:pt x="301" y="348"/>
                  </a:lnTo>
                  <a:lnTo>
                    <a:pt x="301" y="348"/>
                  </a:lnTo>
                  <a:lnTo>
                    <a:pt x="303" y="343"/>
                  </a:lnTo>
                  <a:lnTo>
                    <a:pt x="305" y="341"/>
                  </a:lnTo>
                  <a:lnTo>
                    <a:pt x="303" y="338"/>
                  </a:lnTo>
                  <a:lnTo>
                    <a:pt x="303" y="336"/>
                  </a:lnTo>
                  <a:lnTo>
                    <a:pt x="298" y="334"/>
                  </a:lnTo>
                  <a:lnTo>
                    <a:pt x="298" y="331"/>
                  </a:lnTo>
                  <a:lnTo>
                    <a:pt x="301" y="327"/>
                  </a:lnTo>
                  <a:lnTo>
                    <a:pt x="303" y="327"/>
                  </a:lnTo>
                  <a:lnTo>
                    <a:pt x="301" y="315"/>
                  </a:lnTo>
                  <a:lnTo>
                    <a:pt x="301" y="305"/>
                  </a:lnTo>
                  <a:lnTo>
                    <a:pt x="298" y="296"/>
                  </a:lnTo>
                  <a:lnTo>
                    <a:pt x="298" y="286"/>
                  </a:lnTo>
                  <a:lnTo>
                    <a:pt x="296" y="277"/>
                  </a:lnTo>
                  <a:lnTo>
                    <a:pt x="294" y="265"/>
                  </a:lnTo>
                  <a:lnTo>
                    <a:pt x="294" y="256"/>
                  </a:lnTo>
                  <a:lnTo>
                    <a:pt x="291" y="246"/>
                  </a:lnTo>
                  <a:lnTo>
                    <a:pt x="291" y="237"/>
                  </a:lnTo>
                  <a:lnTo>
                    <a:pt x="289" y="227"/>
                  </a:lnTo>
                  <a:lnTo>
                    <a:pt x="289" y="215"/>
                  </a:lnTo>
                  <a:lnTo>
                    <a:pt x="286" y="206"/>
                  </a:lnTo>
                  <a:lnTo>
                    <a:pt x="286" y="196"/>
                  </a:lnTo>
                  <a:lnTo>
                    <a:pt x="284" y="187"/>
                  </a:lnTo>
                  <a:lnTo>
                    <a:pt x="284" y="177"/>
                  </a:lnTo>
                  <a:lnTo>
                    <a:pt x="282" y="166"/>
                  </a:lnTo>
                  <a:lnTo>
                    <a:pt x="282" y="156"/>
                  </a:lnTo>
                  <a:lnTo>
                    <a:pt x="279" y="147"/>
                  </a:lnTo>
                  <a:lnTo>
                    <a:pt x="277" y="137"/>
                  </a:lnTo>
                  <a:lnTo>
                    <a:pt x="277" y="128"/>
                  </a:lnTo>
                  <a:lnTo>
                    <a:pt x="275" y="116"/>
                  </a:lnTo>
                  <a:lnTo>
                    <a:pt x="275" y="106"/>
                  </a:lnTo>
                  <a:lnTo>
                    <a:pt x="272" y="97"/>
                  </a:lnTo>
                  <a:lnTo>
                    <a:pt x="272" y="87"/>
                  </a:lnTo>
                  <a:lnTo>
                    <a:pt x="270" y="78"/>
                  </a:lnTo>
                  <a:lnTo>
                    <a:pt x="270" y="66"/>
                  </a:lnTo>
                  <a:lnTo>
                    <a:pt x="268" y="57"/>
                  </a:lnTo>
                  <a:lnTo>
                    <a:pt x="268" y="47"/>
                  </a:lnTo>
                  <a:lnTo>
                    <a:pt x="263" y="28"/>
                  </a:lnTo>
                  <a:lnTo>
                    <a:pt x="263" y="16"/>
                  </a:lnTo>
                  <a:lnTo>
                    <a:pt x="260" y="7"/>
                  </a:lnTo>
                  <a:lnTo>
                    <a:pt x="260" y="0"/>
                  </a:lnTo>
                  <a:lnTo>
                    <a:pt x="253" y="2"/>
                  </a:lnTo>
                  <a:lnTo>
                    <a:pt x="246" y="2"/>
                  </a:lnTo>
                  <a:lnTo>
                    <a:pt x="239" y="5"/>
                  </a:lnTo>
                  <a:lnTo>
                    <a:pt x="232" y="5"/>
                  </a:lnTo>
                  <a:lnTo>
                    <a:pt x="225" y="5"/>
                  </a:lnTo>
                  <a:lnTo>
                    <a:pt x="215" y="7"/>
                  </a:lnTo>
                  <a:lnTo>
                    <a:pt x="208" y="7"/>
                  </a:lnTo>
                  <a:lnTo>
                    <a:pt x="201" y="9"/>
                  </a:lnTo>
                  <a:lnTo>
                    <a:pt x="194" y="9"/>
                  </a:lnTo>
                  <a:lnTo>
                    <a:pt x="187" y="9"/>
                  </a:lnTo>
                  <a:lnTo>
                    <a:pt x="180" y="12"/>
                  </a:lnTo>
                  <a:lnTo>
                    <a:pt x="173" y="12"/>
                  </a:lnTo>
                  <a:lnTo>
                    <a:pt x="166" y="14"/>
                  </a:lnTo>
                  <a:lnTo>
                    <a:pt x="152" y="14"/>
                  </a:lnTo>
                  <a:lnTo>
                    <a:pt x="145" y="16"/>
                  </a:lnTo>
                  <a:lnTo>
                    <a:pt x="137" y="16"/>
                  </a:lnTo>
                  <a:lnTo>
                    <a:pt x="128" y="19"/>
                  </a:lnTo>
                  <a:lnTo>
                    <a:pt x="121" y="19"/>
                  </a:lnTo>
                  <a:lnTo>
                    <a:pt x="107" y="21"/>
                  </a:lnTo>
                  <a:lnTo>
                    <a:pt x="100" y="21"/>
                  </a:lnTo>
                  <a:lnTo>
                    <a:pt x="92" y="21"/>
                  </a:lnTo>
                  <a:lnTo>
                    <a:pt x="85" y="24"/>
                  </a:lnTo>
                  <a:lnTo>
                    <a:pt x="78" y="24"/>
                  </a:lnTo>
                  <a:lnTo>
                    <a:pt x="71" y="26"/>
                  </a:lnTo>
                  <a:lnTo>
                    <a:pt x="69" y="26"/>
                  </a:lnTo>
                  <a:lnTo>
                    <a:pt x="52" y="38"/>
                  </a:lnTo>
                  <a:lnTo>
                    <a:pt x="36" y="45"/>
                  </a:lnTo>
                  <a:lnTo>
                    <a:pt x="26" y="47"/>
                  </a:lnTo>
                  <a:lnTo>
                    <a:pt x="19" y="45"/>
                  </a:lnTo>
                  <a:lnTo>
                    <a:pt x="17" y="45"/>
                  </a:lnTo>
                  <a:lnTo>
                    <a:pt x="14" y="45"/>
                  </a:lnTo>
                  <a:lnTo>
                    <a:pt x="14" y="42"/>
                  </a:lnTo>
                  <a:lnTo>
                    <a:pt x="14" y="40"/>
                  </a:lnTo>
                  <a:lnTo>
                    <a:pt x="10" y="42"/>
                  </a:lnTo>
                  <a:lnTo>
                    <a:pt x="7" y="40"/>
                  </a:lnTo>
                  <a:lnTo>
                    <a:pt x="5" y="38"/>
                  </a:lnTo>
                  <a:lnTo>
                    <a:pt x="5" y="38"/>
                  </a:lnTo>
                  <a:lnTo>
                    <a:pt x="7" y="57"/>
                  </a:lnTo>
                  <a:lnTo>
                    <a:pt x="7" y="73"/>
                  </a:lnTo>
                  <a:lnTo>
                    <a:pt x="10" y="90"/>
                  </a:lnTo>
                  <a:lnTo>
                    <a:pt x="12" y="109"/>
                  </a:lnTo>
                  <a:lnTo>
                    <a:pt x="14" y="125"/>
                  </a:lnTo>
                  <a:lnTo>
                    <a:pt x="17" y="144"/>
                  </a:lnTo>
                  <a:lnTo>
                    <a:pt x="17" y="161"/>
                  </a:lnTo>
                  <a:lnTo>
                    <a:pt x="19" y="180"/>
                  </a:lnTo>
                  <a:lnTo>
                    <a:pt x="22" y="196"/>
                  </a:lnTo>
                  <a:lnTo>
                    <a:pt x="24" y="215"/>
                  </a:lnTo>
                  <a:lnTo>
                    <a:pt x="26" y="232"/>
                  </a:lnTo>
                  <a:lnTo>
                    <a:pt x="29" y="267"/>
                  </a:lnTo>
                  <a:lnTo>
                    <a:pt x="31" y="286"/>
                  </a:lnTo>
                  <a:lnTo>
                    <a:pt x="33" y="303"/>
                  </a:lnTo>
                  <a:lnTo>
                    <a:pt x="36" y="322"/>
                  </a:lnTo>
                  <a:lnTo>
                    <a:pt x="36" y="327"/>
                  </a:lnTo>
                  <a:lnTo>
                    <a:pt x="36" y="327"/>
                  </a:lnTo>
                  <a:lnTo>
                    <a:pt x="31" y="331"/>
                  </a:lnTo>
                  <a:lnTo>
                    <a:pt x="29" y="331"/>
                  </a:lnTo>
                  <a:lnTo>
                    <a:pt x="29" y="336"/>
                  </a:lnTo>
                  <a:lnTo>
                    <a:pt x="29" y="336"/>
                  </a:lnTo>
                  <a:lnTo>
                    <a:pt x="31" y="341"/>
                  </a:lnTo>
                  <a:lnTo>
                    <a:pt x="31" y="345"/>
                  </a:lnTo>
                  <a:lnTo>
                    <a:pt x="26" y="353"/>
                  </a:lnTo>
                  <a:lnTo>
                    <a:pt x="26" y="357"/>
                  </a:lnTo>
                  <a:lnTo>
                    <a:pt x="26" y="360"/>
                  </a:lnTo>
                  <a:lnTo>
                    <a:pt x="29" y="360"/>
                  </a:lnTo>
                  <a:lnTo>
                    <a:pt x="29" y="360"/>
                  </a:lnTo>
                  <a:lnTo>
                    <a:pt x="33" y="362"/>
                  </a:lnTo>
                  <a:lnTo>
                    <a:pt x="33" y="364"/>
                  </a:lnTo>
                  <a:lnTo>
                    <a:pt x="36" y="369"/>
                  </a:lnTo>
                  <a:lnTo>
                    <a:pt x="36" y="371"/>
                  </a:lnTo>
                  <a:lnTo>
                    <a:pt x="38" y="371"/>
                  </a:lnTo>
                  <a:lnTo>
                    <a:pt x="40" y="374"/>
                  </a:lnTo>
                  <a:lnTo>
                    <a:pt x="40" y="376"/>
                  </a:lnTo>
                  <a:lnTo>
                    <a:pt x="43" y="381"/>
                  </a:lnTo>
                  <a:lnTo>
                    <a:pt x="40" y="383"/>
                  </a:lnTo>
                  <a:lnTo>
                    <a:pt x="40" y="383"/>
                  </a:lnTo>
                  <a:lnTo>
                    <a:pt x="40" y="386"/>
                  </a:lnTo>
                  <a:lnTo>
                    <a:pt x="43" y="390"/>
                  </a:lnTo>
                  <a:lnTo>
                    <a:pt x="45" y="395"/>
                  </a:lnTo>
                  <a:lnTo>
                    <a:pt x="45" y="400"/>
                  </a:lnTo>
                  <a:lnTo>
                    <a:pt x="45" y="409"/>
                  </a:lnTo>
                  <a:lnTo>
                    <a:pt x="43" y="409"/>
                  </a:lnTo>
                  <a:lnTo>
                    <a:pt x="43" y="409"/>
                  </a:lnTo>
                  <a:lnTo>
                    <a:pt x="40" y="409"/>
                  </a:lnTo>
                  <a:lnTo>
                    <a:pt x="40" y="412"/>
                  </a:lnTo>
                  <a:lnTo>
                    <a:pt x="38" y="412"/>
                  </a:lnTo>
                  <a:lnTo>
                    <a:pt x="38" y="414"/>
                  </a:lnTo>
                  <a:lnTo>
                    <a:pt x="38" y="416"/>
                  </a:lnTo>
                  <a:lnTo>
                    <a:pt x="38" y="419"/>
                  </a:lnTo>
                  <a:lnTo>
                    <a:pt x="38" y="419"/>
                  </a:lnTo>
                  <a:lnTo>
                    <a:pt x="38" y="421"/>
                  </a:lnTo>
                  <a:lnTo>
                    <a:pt x="38" y="421"/>
                  </a:lnTo>
                  <a:lnTo>
                    <a:pt x="36" y="421"/>
                  </a:lnTo>
                  <a:lnTo>
                    <a:pt x="38" y="421"/>
                  </a:lnTo>
                  <a:lnTo>
                    <a:pt x="36" y="421"/>
                  </a:lnTo>
                  <a:lnTo>
                    <a:pt x="36" y="424"/>
                  </a:lnTo>
                  <a:lnTo>
                    <a:pt x="33" y="424"/>
                  </a:lnTo>
                  <a:lnTo>
                    <a:pt x="33" y="426"/>
                  </a:lnTo>
                  <a:lnTo>
                    <a:pt x="33" y="428"/>
                  </a:lnTo>
                  <a:lnTo>
                    <a:pt x="36" y="431"/>
                  </a:lnTo>
                  <a:lnTo>
                    <a:pt x="36" y="433"/>
                  </a:lnTo>
                  <a:lnTo>
                    <a:pt x="36" y="433"/>
                  </a:lnTo>
                  <a:lnTo>
                    <a:pt x="36" y="433"/>
                  </a:lnTo>
                  <a:lnTo>
                    <a:pt x="36" y="433"/>
                  </a:lnTo>
                  <a:lnTo>
                    <a:pt x="33" y="433"/>
                  </a:lnTo>
                  <a:lnTo>
                    <a:pt x="33" y="433"/>
                  </a:lnTo>
                  <a:lnTo>
                    <a:pt x="33" y="435"/>
                  </a:lnTo>
                  <a:lnTo>
                    <a:pt x="31" y="435"/>
                  </a:lnTo>
                  <a:lnTo>
                    <a:pt x="29" y="438"/>
                  </a:lnTo>
                  <a:lnTo>
                    <a:pt x="26" y="440"/>
                  </a:lnTo>
                  <a:lnTo>
                    <a:pt x="26" y="440"/>
                  </a:lnTo>
                  <a:lnTo>
                    <a:pt x="29" y="442"/>
                  </a:lnTo>
                  <a:lnTo>
                    <a:pt x="29" y="445"/>
                  </a:lnTo>
                  <a:lnTo>
                    <a:pt x="26" y="447"/>
                  </a:lnTo>
                  <a:lnTo>
                    <a:pt x="24" y="450"/>
                  </a:lnTo>
                  <a:lnTo>
                    <a:pt x="24" y="450"/>
                  </a:lnTo>
                  <a:lnTo>
                    <a:pt x="22" y="450"/>
                  </a:lnTo>
                  <a:lnTo>
                    <a:pt x="22" y="452"/>
                  </a:lnTo>
                  <a:lnTo>
                    <a:pt x="22" y="452"/>
                  </a:lnTo>
                  <a:lnTo>
                    <a:pt x="22" y="454"/>
                  </a:lnTo>
                  <a:lnTo>
                    <a:pt x="19" y="457"/>
                  </a:lnTo>
                  <a:lnTo>
                    <a:pt x="19" y="459"/>
                  </a:lnTo>
                  <a:lnTo>
                    <a:pt x="19" y="459"/>
                  </a:lnTo>
                  <a:lnTo>
                    <a:pt x="19" y="461"/>
                  </a:lnTo>
                  <a:lnTo>
                    <a:pt x="19" y="461"/>
                  </a:lnTo>
                  <a:lnTo>
                    <a:pt x="19" y="461"/>
                  </a:lnTo>
                  <a:lnTo>
                    <a:pt x="17" y="459"/>
                  </a:lnTo>
                  <a:lnTo>
                    <a:pt x="17" y="459"/>
                  </a:lnTo>
                  <a:lnTo>
                    <a:pt x="17" y="459"/>
                  </a:lnTo>
                  <a:lnTo>
                    <a:pt x="17" y="459"/>
                  </a:lnTo>
                  <a:lnTo>
                    <a:pt x="14" y="459"/>
                  </a:lnTo>
                  <a:lnTo>
                    <a:pt x="14" y="461"/>
                  </a:lnTo>
                  <a:lnTo>
                    <a:pt x="14" y="464"/>
                  </a:lnTo>
                  <a:lnTo>
                    <a:pt x="14" y="464"/>
                  </a:lnTo>
                  <a:lnTo>
                    <a:pt x="12" y="461"/>
                  </a:lnTo>
                  <a:lnTo>
                    <a:pt x="12" y="461"/>
                  </a:lnTo>
                  <a:lnTo>
                    <a:pt x="10" y="461"/>
                  </a:lnTo>
                  <a:lnTo>
                    <a:pt x="10" y="464"/>
                  </a:lnTo>
                  <a:lnTo>
                    <a:pt x="10" y="466"/>
                  </a:lnTo>
                  <a:lnTo>
                    <a:pt x="10" y="466"/>
                  </a:lnTo>
                  <a:lnTo>
                    <a:pt x="7" y="469"/>
                  </a:lnTo>
                  <a:lnTo>
                    <a:pt x="7" y="469"/>
                  </a:lnTo>
                  <a:lnTo>
                    <a:pt x="7" y="471"/>
                  </a:lnTo>
                  <a:lnTo>
                    <a:pt x="7" y="471"/>
                  </a:lnTo>
                  <a:lnTo>
                    <a:pt x="7" y="473"/>
                  </a:lnTo>
                  <a:lnTo>
                    <a:pt x="7" y="473"/>
                  </a:lnTo>
                  <a:lnTo>
                    <a:pt x="7" y="473"/>
                  </a:lnTo>
                  <a:lnTo>
                    <a:pt x="10" y="476"/>
                  </a:lnTo>
                  <a:lnTo>
                    <a:pt x="10" y="476"/>
                  </a:lnTo>
                  <a:lnTo>
                    <a:pt x="12" y="478"/>
                  </a:lnTo>
                  <a:lnTo>
                    <a:pt x="12" y="478"/>
                  </a:lnTo>
                  <a:lnTo>
                    <a:pt x="12" y="480"/>
                  </a:lnTo>
                  <a:lnTo>
                    <a:pt x="12" y="480"/>
                  </a:lnTo>
                  <a:lnTo>
                    <a:pt x="10" y="483"/>
                  </a:lnTo>
                  <a:lnTo>
                    <a:pt x="10" y="483"/>
                  </a:lnTo>
                  <a:lnTo>
                    <a:pt x="7" y="485"/>
                  </a:lnTo>
                  <a:lnTo>
                    <a:pt x="5" y="487"/>
                  </a:lnTo>
                  <a:lnTo>
                    <a:pt x="7" y="487"/>
                  </a:lnTo>
                  <a:lnTo>
                    <a:pt x="10" y="487"/>
                  </a:lnTo>
                  <a:lnTo>
                    <a:pt x="12" y="487"/>
                  </a:lnTo>
                  <a:lnTo>
                    <a:pt x="10" y="490"/>
                  </a:lnTo>
                  <a:lnTo>
                    <a:pt x="7" y="490"/>
                  </a:lnTo>
                  <a:lnTo>
                    <a:pt x="7" y="492"/>
                  </a:lnTo>
                  <a:lnTo>
                    <a:pt x="5" y="492"/>
                  </a:lnTo>
                  <a:lnTo>
                    <a:pt x="3" y="492"/>
                  </a:lnTo>
                  <a:lnTo>
                    <a:pt x="5" y="495"/>
                  </a:lnTo>
                  <a:lnTo>
                    <a:pt x="5" y="497"/>
                  </a:lnTo>
                  <a:lnTo>
                    <a:pt x="5" y="499"/>
                  </a:lnTo>
                  <a:lnTo>
                    <a:pt x="5" y="499"/>
                  </a:lnTo>
                  <a:lnTo>
                    <a:pt x="5" y="502"/>
                  </a:lnTo>
                  <a:lnTo>
                    <a:pt x="5" y="504"/>
                  </a:lnTo>
                  <a:lnTo>
                    <a:pt x="5" y="504"/>
                  </a:lnTo>
                  <a:lnTo>
                    <a:pt x="5" y="506"/>
                  </a:lnTo>
                  <a:lnTo>
                    <a:pt x="5" y="509"/>
                  </a:lnTo>
                  <a:lnTo>
                    <a:pt x="5" y="509"/>
                  </a:lnTo>
                  <a:lnTo>
                    <a:pt x="7" y="511"/>
                  </a:lnTo>
                  <a:lnTo>
                    <a:pt x="5" y="511"/>
                  </a:lnTo>
                  <a:lnTo>
                    <a:pt x="5" y="513"/>
                  </a:lnTo>
                  <a:lnTo>
                    <a:pt x="3" y="513"/>
                  </a:lnTo>
                  <a:lnTo>
                    <a:pt x="0" y="513"/>
                  </a:lnTo>
                  <a:lnTo>
                    <a:pt x="0" y="513"/>
                  </a:lnTo>
                  <a:lnTo>
                    <a:pt x="7" y="518"/>
                  </a:lnTo>
                  <a:lnTo>
                    <a:pt x="7" y="521"/>
                  </a:lnTo>
                  <a:lnTo>
                    <a:pt x="7" y="521"/>
                  </a:lnTo>
                  <a:lnTo>
                    <a:pt x="5" y="521"/>
                  </a:lnTo>
                  <a:lnTo>
                    <a:pt x="3" y="521"/>
                  </a:lnTo>
                  <a:lnTo>
                    <a:pt x="3" y="521"/>
                  </a:lnTo>
                  <a:lnTo>
                    <a:pt x="3" y="521"/>
                  </a:lnTo>
                  <a:lnTo>
                    <a:pt x="3" y="523"/>
                  </a:lnTo>
                  <a:lnTo>
                    <a:pt x="3" y="523"/>
                  </a:lnTo>
                  <a:lnTo>
                    <a:pt x="5" y="523"/>
                  </a:lnTo>
                  <a:lnTo>
                    <a:pt x="7" y="523"/>
                  </a:lnTo>
                  <a:lnTo>
                    <a:pt x="10" y="523"/>
                  </a:lnTo>
                  <a:lnTo>
                    <a:pt x="12" y="523"/>
                  </a:lnTo>
                  <a:lnTo>
                    <a:pt x="14" y="525"/>
                  </a:lnTo>
                  <a:lnTo>
                    <a:pt x="17" y="525"/>
                  </a:lnTo>
                  <a:lnTo>
                    <a:pt x="17" y="525"/>
                  </a:lnTo>
                  <a:lnTo>
                    <a:pt x="22" y="518"/>
                  </a:lnTo>
                  <a:lnTo>
                    <a:pt x="17" y="511"/>
                  </a:lnTo>
                  <a:lnTo>
                    <a:pt x="17" y="511"/>
                  </a:lnTo>
                  <a:lnTo>
                    <a:pt x="17" y="506"/>
                  </a:lnTo>
                  <a:lnTo>
                    <a:pt x="19" y="506"/>
                  </a:lnTo>
                  <a:lnTo>
                    <a:pt x="22" y="506"/>
                  </a:lnTo>
                  <a:lnTo>
                    <a:pt x="24" y="509"/>
                  </a:lnTo>
                  <a:lnTo>
                    <a:pt x="24" y="509"/>
                  </a:lnTo>
                  <a:lnTo>
                    <a:pt x="26" y="511"/>
                  </a:lnTo>
                  <a:lnTo>
                    <a:pt x="29" y="511"/>
                  </a:lnTo>
                  <a:lnTo>
                    <a:pt x="31" y="511"/>
                  </a:lnTo>
                  <a:lnTo>
                    <a:pt x="33" y="511"/>
                  </a:lnTo>
                  <a:lnTo>
                    <a:pt x="36" y="509"/>
                  </a:lnTo>
                  <a:lnTo>
                    <a:pt x="38" y="509"/>
                  </a:lnTo>
                  <a:lnTo>
                    <a:pt x="38" y="509"/>
                  </a:lnTo>
                  <a:lnTo>
                    <a:pt x="40" y="506"/>
                  </a:lnTo>
                  <a:lnTo>
                    <a:pt x="40" y="506"/>
                  </a:lnTo>
                  <a:lnTo>
                    <a:pt x="43" y="509"/>
                  </a:lnTo>
                  <a:lnTo>
                    <a:pt x="43" y="509"/>
                  </a:lnTo>
                  <a:lnTo>
                    <a:pt x="43" y="513"/>
                  </a:lnTo>
                  <a:lnTo>
                    <a:pt x="43" y="516"/>
                  </a:lnTo>
                  <a:lnTo>
                    <a:pt x="45" y="516"/>
                  </a:lnTo>
                  <a:lnTo>
                    <a:pt x="48" y="516"/>
                  </a:lnTo>
                  <a:lnTo>
                    <a:pt x="50" y="511"/>
                  </a:lnTo>
                  <a:lnTo>
                    <a:pt x="50" y="509"/>
                  </a:lnTo>
                  <a:lnTo>
                    <a:pt x="50" y="506"/>
                  </a:lnTo>
                  <a:lnTo>
                    <a:pt x="48" y="502"/>
                  </a:lnTo>
                  <a:lnTo>
                    <a:pt x="48" y="499"/>
                  </a:lnTo>
                  <a:lnTo>
                    <a:pt x="48" y="499"/>
                  </a:lnTo>
                  <a:lnTo>
                    <a:pt x="48" y="497"/>
                  </a:lnTo>
                  <a:lnTo>
                    <a:pt x="48" y="497"/>
                  </a:lnTo>
                  <a:lnTo>
                    <a:pt x="50" y="497"/>
                  </a:lnTo>
                  <a:lnTo>
                    <a:pt x="50" y="499"/>
                  </a:lnTo>
                  <a:lnTo>
                    <a:pt x="50" y="499"/>
                  </a:lnTo>
                  <a:lnTo>
                    <a:pt x="50" y="502"/>
                  </a:lnTo>
                  <a:lnTo>
                    <a:pt x="55" y="504"/>
                  </a:lnTo>
                  <a:lnTo>
                    <a:pt x="59" y="504"/>
                  </a:lnTo>
                  <a:lnTo>
                    <a:pt x="62" y="502"/>
                  </a:lnTo>
                  <a:lnTo>
                    <a:pt x="66" y="499"/>
                  </a:lnTo>
                  <a:lnTo>
                    <a:pt x="69" y="499"/>
                  </a:lnTo>
                  <a:lnTo>
                    <a:pt x="71" y="499"/>
                  </a:lnTo>
                  <a:lnTo>
                    <a:pt x="74" y="502"/>
                  </a:lnTo>
                  <a:lnTo>
                    <a:pt x="76" y="502"/>
                  </a:lnTo>
                  <a:lnTo>
                    <a:pt x="76" y="504"/>
                  </a:lnTo>
                  <a:lnTo>
                    <a:pt x="83" y="506"/>
                  </a:lnTo>
                  <a:lnTo>
                    <a:pt x="88" y="506"/>
                  </a:lnTo>
                  <a:lnTo>
                    <a:pt x="88" y="509"/>
                  </a:lnTo>
                  <a:lnTo>
                    <a:pt x="90" y="509"/>
                  </a:lnTo>
                  <a:lnTo>
                    <a:pt x="92" y="509"/>
                  </a:lnTo>
                  <a:lnTo>
                    <a:pt x="92" y="509"/>
                  </a:lnTo>
                  <a:lnTo>
                    <a:pt x="95" y="509"/>
                  </a:lnTo>
                  <a:lnTo>
                    <a:pt x="95" y="511"/>
                  </a:lnTo>
                  <a:lnTo>
                    <a:pt x="95" y="511"/>
                  </a:lnTo>
                  <a:lnTo>
                    <a:pt x="97" y="513"/>
                  </a:lnTo>
                  <a:lnTo>
                    <a:pt x="97" y="513"/>
                  </a:lnTo>
                  <a:lnTo>
                    <a:pt x="100" y="516"/>
                  </a:lnTo>
                  <a:lnTo>
                    <a:pt x="102" y="513"/>
                  </a:lnTo>
                  <a:lnTo>
                    <a:pt x="102" y="509"/>
                  </a:lnTo>
                  <a:lnTo>
                    <a:pt x="104" y="502"/>
                  </a:lnTo>
                  <a:lnTo>
                    <a:pt x="107" y="499"/>
                  </a:lnTo>
                  <a:lnTo>
                    <a:pt x="107" y="497"/>
                  </a:lnTo>
                  <a:lnTo>
                    <a:pt x="107" y="497"/>
                  </a:lnTo>
                  <a:lnTo>
                    <a:pt x="109" y="495"/>
                  </a:lnTo>
                  <a:lnTo>
                    <a:pt x="116" y="495"/>
                  </a:lnTo>
                  <a:lnTo>
                    <a:pt x="116" y="495"/>
                  </a:lnTo>
                  <a:lnTo>
                    <a:pt x="119" y="492"/>
                  </a:lnTo>
                  <a:lnTo>
                    <a:pt x="121" y="487"/>
                  </a:lnTo>
                  <a:lnTo>
                    <a:pt x="126" y="485"/>
                  </a:lnTo>
                  <a:lnTo>
                    <a:pt x="128" y="487"/>
                  </a:lnTo>
                  <a:lnTo>
                    <a:pt x="128" y="492"/>
                  </a:lnTo>
                  <a:lnTo>
                    <a:pt x="130" y="495"/>
                  </a:lnTo>
                  <a:lnTo>
                    <a:pt x="135" y="497"/>
                  </a:lnTo>
                  <a:lnTo>
                    <a:pt x="137" y="497"/>
                  </a:lnTo>
                  <a:lnTo>
                    <a:pt x="142" y="495"/>
                  </a:lnTo>
                  <a:lnTo>
                    <a:pt x="145" y="495"/>
                  </a:lnTo>
                  <a:lnTo>
                    <a:pt x="142" y="499"/>
                  </a:lnTo>
                  <a:lnTo>
                    <a:pt x="142" y="499"/>
                  </a:lnTo>
                  <a:lnTo>
                    <a:pt x="145" y="502"/>
                  </a:lnTo>
                  <a:lnTo>
                    <a:pt x="147" y="502"/>
                  </a:lnTo>
                  <a:lnTo>
                    <a:pt x="149" y="499"/>
                  </a:lnTo>
                  <a:lnTo>
                    <a:pt x="149" y="497"/>
                  </a:lnTo>
                  <a:lnTo>
                    <a:pt x="149" y="495"/>
                  </a:lnTo>
                  <a:lnTo>
                    <a:pt x="149" y="492"/>
                  </a:lnTo>
                  <a:lnTo>
                    <a:pt x="154" y="490"/>
                  </a:lnTo>
                  <a:lnTo>
                    <a:pt x="154" y="490"/>
                  </a:lnTo>
                  <a:lnTo>
                    <a:pt x="154" y="487"/>
                  </a:lnTo>
                  <a:lnTo>
                    <a:pt x="154" y="480"/>
                  </a:lnTo>
                  <a:lnTo>
                    <a:pt x="154" y="478"/>
                  </a:lnTo>
                  <a:lnTo>
                    <a:pt x="154" y="476"/>
                  </a:lnTo>
                  <a:lnTo>
                    <a:pt x="156" y="476"/>
                  </a:lnTo>
                  <a:lnTo>
                    <a:pt x="159" y="473"/>
                  </a:lnTo>
                  <a:lnTo>
                    <a:pt x="161" y="473"/>
                  </a:lnTo>
                  <a:lnTo>
                    <a:pt x="161" y="471"/>
                  </a:lnTo>
                  <a:lnTo>
                    <a:pt x="161" y="469"/>
                  </a:lnTo>
                  <a:lnTo>
                    <a:pt x="159" y="466"/>
                  </a:lnTo>
                  <a:lnTo>
                    <a:pt x="159" y="466"/>
                  </a:lnTo>
                  <a:lnTo>
                    <a:pt x="159" y="464"/>
                  </a:lnTo>
                  <a:lnTo>
                    <a:pt x="159" y="464"/>
                  </a:lnTo>
                  <a:lnTo>
                    <a:pt x="161" y="464"/>
                  </a:lnTo>
                  <a:lnTo>
                    <a:pt x="161" y="466"/>
                  </a:lnTo>
                  <a:lnTo>
                    <a:pt x="161" y="466"/>
                  </a:lnTo>
                  <a:lnTo>
                    <a:pt x="163" y="466"/>
                  </a:lnTo>
                  <a:lnTo>
                    <a:pt x="166" y="466"/>
                  </a:lnTo>
                  <a:lnTo>
                    <a:pt x="168" y="464"/>
                  </a:lnTo>
                  <a:lnTo>
                    <a:pt x="171" y="461"/>
                  </a:lnTo>
                  <a:lnTo>
                    <a:pt x="171" y="461"/>
                  </a:lnTo>
                  <a:lnTo>
                    <a:pt x="168" y="461"/>
                  </a:lnTo>
                  <a:lnTo>
                    <a:pt x="166" y="459"/>
                  </a:lnTo>
                  <a:lnTo>
                    <a:pt x="163" y="457"/>
                  </a:lnTo>
                  <a:lnTo>
                    <a:pt x="166" y="457"/>
                  </a:lnTo>
                  <a:lnTo>
                    <a:pt x="168" y="457"/>
                  </a:lnTo>
                  <a:lnTo>
                    <a:pt x="168" y="457"/>
                  </a:lnTo>
                  <a:lnTo>
                    <a:pt x="175" y="459"/>
                  </a:lnTo>
                  <a:lnTo>
                    <a:pt x="175" y="461"/>
                  </a:lnTo>
                  <a:lnTo>
                    <a:pt x="175" y="466"/>
                  </a:lnTo>
                  <a:lnTo>
                    <a:pt x="175" y="469"/>
                  </a:lnTo>
                  <a:lnTo>
                    <a:pt x="178" y="471"/>
                  </a:lnTo>
                  <a:lnTo>
                    <a:pt x="180" y="471"/>
                  </a:lnTo>
                  <a:lnTo>
                    <a:pt x="182" y="473"/>
                  </a:lnTo>
                  <a:lnTo>
                    <a:pt x="185" y="473"/>
                  </a:lnTo>
                  <a:lnTo>
                    <a:pt x="187" y="476"/>
                  </a:lnTo>
                  <a:lnTo>
                    <a:pt x="192" y="476"/>
                  </a:lnTo>
                  <a:lnTo>
                    <a:pt x="194" y="476"/>
                  </a:lnTo>
                  <a:lnTo>
                    <a:pt x="199" y="478"/>
                  </a:lnTo>
                  <a:lnTo>
                    <a:pt x="201" y="480"/>
                  </a:lnTo>
                  <a:lnTo>
                    <a:pt x="201" y="478"/>
                  </a:lnTo>
                  <a:lnTo>
                    <a:pt x="204" y="476"/>
                  </a:lnTo>
                  <a:lnTo>
                    <a:pt x="204" y="476"/>
                  </a:lnTo>
                  <a:lnTo>
                    <a:pt x="208" y="473"/>
                  </a:lnTo>
                  <a:lnTo>
                    <a:pt x="211" y="473"/>
                  </a:lnTo>
                  <a:lnTo>
                    <a:pt x="211" y="473"/>
                  </a:lnTo>
                  <a:lnTo>
                    <a:pt x="211" y="471"/>
                  </a:lnTo>
                  <a:lnTo>
                    <a:pt x="213" y="471"/>
                  </a:lnTo>
                  <a:lnTo>
                    <a:pt x="213" y="466"/>
                  </a:lnTo>
                  <a:lnTo>
                    <a:pt x="213" y="454"/>
                  </a:lnTo>
                  <a:lnTo>
                    <a:pt x="213" y="452"/>
                  </a:lnTo>
                  <a:lnTo>
                    <a:pt x="213" y="450"/>
                  </a:lnTo>
                  <a:lnTo>
                    <a:pt x="213" y="447"/>
                  </a:lnTo>
                  <a:lnTo>
                    <a:pt x="215" y="445"/>
                  </a:lnTo>
                  <a:lnTo>
                    <a:pt x="215" y="445"/>
                  </a:lnTo>
                  <a:lnTo>
                    <a:pt x="218" y="440"/>
                  </a:lnTo>
                  <a:lnTo>
                    <a:pt x="218" y="438"/>
                  </a:lnTo>
                  <a:lnTo>
                    <a:pt x="220" y="438"/>
                  </a:lnTo>
                  <a:lnTo>
                    <a:pt x="223" y="438"/>
                  </a:lnTo>
                  <a:lnTo>
                    <a:pt x="223" y="438"/>
                  </a:lnTo>
                  <a:lnTo>
                    <a:pt x="223" y="438"/>
                  </a:lnTo>
                  <a:lnTo>
                    <a:pt x="225" y="440"/>
                  </a:lnTo>
                  <a:lnTo>
                    <a:pt x="225" y="440"/>
                  </a:lnTo>
                  <a:lnTo>
                    <a:pt x="230" y="438"/>
                  </a:lnTo>
                  <a:lnTo>
                    <a:pt x="230" y="435"/>
                  </a:lnTo>
                  <a:lnTo>
                    <a:pt x="234" y="433"/>
                  </a:lnTo>
                  <a:lnTo>
                    <a:pt x="234" y="428"/>
                  </a:lnTo>
                  <a:lnTo>
                    <a:pt x="237" y="416"/>
                  </a:lnTo>
                  <a:lnTo>
                    <a:pt x="239" y="414"/>
                  </a:lnTo>
                  <a:lnTo>
                    <a:pt x="242" y="414"/>
                  </a:lnTo>
                  <a:lnTo>
                    <a:pt x="244" y="412"/>
                  </a:lnTo>
                  <a:lnTo>
                    <a:pt x="246" y="412"/>
                  </a:lnTo>
                  <a:lnTo>
                    <a:pt x="246" y="409"/>
                  </a:lnTo>
                  <a:lnTo>
                    <a:pt x="249" y="407"/>
                  </a:lnTo>
                  <a:lnTo>
                    <a:pt x="253" y="402"/>
                  </a:lnTo>
                  <a:lnTo>
                    <a:pt x="253" y="400"/>
                  </a:lnTo>
                  <a:lnTo>
                    <a:pt x="253" y="398"/>
                  </a:lnTo>
                  <a:lnTo>
                    <a:pt x="251" y="393"/>
                  </a:lnTo>
                  <a:lnTo>
                    <a:pt x="249" y="386"/>
                  </a:lnTo>
                  <a:lnTo>
                    <a:pt x="249" y="383"/>
                  </a:lnTo>
                  <a:lnTo>
                    <a:pt x="249" y="381"/>
                  </a:lnTo>
                  <a:lnTo>
                    <a:pt x="246" y="379"/>
                  </a:lnTo>
                  <a:lnTo>
                    <a:pt x="249" y="379"/>
                  </a:lnTo>
                  <a:lnTo>
                    <a:pt x="260" y="376"/>
                  </a:lnTo>
                  <a:lnTo>
                    <a:pt x="265" y="374"/>
                  </a:lnTo>
                  <a:lnTo>
                    <a:pt x="268" y="376"/>
                  </a:lnTo>
                  <a:lnTo>
                    <a:pt x="272" y="379"/>
                  </a:lnTo>
                  <a:lnTo>
                    <a:pt x="275" y="381"/>
                  </a:lnTo>
                  <a:lnTo>
                    <a:pt x="277" y="379"/>
                  </a:lnTo>
                  <a:lnTo>
                    <a:pt x="291" y="367"/>
                  </a:lnTo>
                  <a:lnTo>
                    <a:pt x="296" y="364"/>
                  </a:lnTo>
                  <a:lnTo>
                    <a:pt x="301" y="364"/>
                  </a:lnTo>
                  <a:lnTo>
                    <a:pt x="308" y="364"/>
                  </a:lnTo>
                  <a:lnTo>
                    <a:pt x="310" y="362"/>
                  </a:lnTo>
                  <a:lnTo>
                    <a:pt x="308" y="360"/>
                  </a:lnTo>
                  <a:lnTo>
                    <a:pt x="308" y="355"/>
                  </a:lnTo>
                  <a:lnTo>
                    <a:pt x="308" y="355"/>
                  </a:lnTo>
                  <a:close/>
                </a:path>
              </a:pathLst>
            </a:custGeom>
            <a:grpFill/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41">
              <a:extLst>
                <a:ext uri="{FF2B5EF4-FFF2-40B4-BE49-F238E27FC236}">
                  <a16:creationId xmlns:a16="http://schemas.microsoft.com/office/drawing/2014/main" id="{2C9E4BBB-7612-4770-9455-0BC30BFC3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7879" y="2023249"/>
              <a:ext cx="481013" cy="820341"/>
            </a:xfrm>
            <a:custGeom>
              <a:avLst/>
              <a:gdLst>
                <a:gd name="T0" fmla="*/ 395 w 404"/>
                <a:gd name="T1" fmla="*/ 423 h 689"/>
                <a:gd name="T2" fmla="*/ 390 w 404"/>
                <a:gd name="T3" fmla="*/ 397 h 689"/>
                <a:gd name="T4" fmla="*/ 392 w 404"/>
                <a:gd name="T5" fmla="*/ 355 h 689"/>
                <a:gd name="T6" fmla="*/ 373 w 404"/>
                <a:gd name="T7" fmla="*/ 177 h 689"/>
                <a:gd name="T8" fmla="*/ 352 w 404"/>
                <a:gd name="T9" fmla="*/ 68 h 689"/>
                <a:gd name="T10" fmla="*/ 338 w 404"/>
                <a:gd name="T11" fmla="*/ 45 h 689"/>
                <a:gd name="T12" fmla="*/ 326 w 404"/>
                <a:gd name="T13" fmla="*/ 16 h 689"/>
                <a:gd name="T14" fmla="*/ 276 w 404"/>
                <a:gd name="T15" fmla="*/ 5 h 689"/>
                <a:gd name="T16" fmla="*/ 127 w 404"/>
                <a:gd name="T17" fmla="*/ 16 h 689"/>
                <a:gd name="T18" fmla="*/ 61 w 404"/>
                <a:gd name="T19" fmla="*/ 21 h 689"/>
                <a:gd name="T20" fmla="*/ 61 w 404"/>
                <a:gd name="T21" fmla="*/ 21 h 689"/>
                <a:gd name="T22" fmla="*/ 85 w 404"/>
                <a:gd name="T23" fmla="*/ 45 h 689"/>
                <a:gd name="T24" fmla="*/ 104 w 404"/>
                <a:gd name="T25" fmla="*/ 61 h 689"/>
                <a:gd name="T26" fmla="*/ 113 w 404"/>
                <a:gd name="T27" fmla="*/ 78 h 689"/>
                <a:gd name="T28" fmla="*/ 101 w 404"/>
                <a:gd name="T29" fmla="*/ 111 h 689"/>
                <a:gd name="T30" fmla="*/ 99 w 404"/>
                <a:gd name="T31" fmla="*/ 128 h 689"/>
                <a:gd name="T32" fmla="*/ 75 w 404"/>
                <a:gd name="T33" fmla="*/ 144 h 689"/>
                <a:gd name="T34" fmla="*/ 30 w 404"/>
                <a:gd name="T35" fmla="*/ 173 h 689"/>
                <a:gd name="T36" fmla="*/ 47 w 404"/>
                <a:gd name="T37" fmla="*/ 201 h 689"/>
                <a:gd name="T38" fmla="*/ 35 w 404"/>
                <a:gd name="T39" fmla="*/ 241 h 689"/>
                <a:gd name="T40" fmla="*/ 7 w 404"/>
                <a:gd name="T41" fmla="*/ 265 h 689"/>
                <a:gd name="T42" fmla="*/ 12 w 404"/>
                <a:gd name="T43" fmla="*/ 281 h 689"/>
                <a:gd name="T44" fmla="*/ 0 w 404"/>
                <a:gd name="T45" fmla="*/ 315 h 689"/>
                <a:gd name="T46" fmla="*/ 9 w 404"/>
                <a:gd name="T47" fmla="*/ 348 h 689"/>
                <a:gd name="T48" fmla="*/ 16 w 404"/>
                <a:gd name="T49" fmla="*/ 364 h 689"/>
                <a:gd name="T50" fmla="*/ 75 w 404"/>
                <a:gd name="T51" fmla="*/ 414 h 689"/>
                <a:gd name="T52" fmla="*/ 87 w 404"/>
                <a:gd name="T53" fmla="*/ 438 h 689"/>
                <a:gd name="T54" fmla="*/ 92 w 404"/>
                <a:gd name="T55" fmla="*/ 452 h 689"/>
                <a:gd name="T56" fmla="*/ 123 w 404"/>
                <a:gd name="T57" fmla="*/ 457 h 689"/>
                <a:gd name="T58" fmla="*/ 146 w 404"/>
                <a:gd name="T59" fmla="*/ 478 h 689"/>
                <a:gd name="T60" fmla="*/ 132 w 404"/>
                <a:gd name="T61" fmla="*/ 528 h 689"/>
                <a:gd name="T62" fmla="*/ 142 w 404"/>
                <a:gd name="T63" fmla="*/ 554 h 689"/>
                <a:gd name="T64" fmla="*/ 163 w 404"/>
                <a:gd name="T65" fmla="*/ 570 h 689"/>
                <a:gd name="T66" fmla="*/ 198 w 404"/>
                <a:gd name="T67" fmla="*/ 587 h 689"/>
                <a:gd name="T68" fmla="*/ 222 w 404"/>
                <a:gd name="T69" fmla="*/ 610 h 689"/>
                <a:gd name="T70" fmla="*/ 234 w 404"/>
                <a:gd name="T71" fmla="*/ 639 h 689"/>
                <a:gd name="T72" fmla="*/ 232 w 404"/>
                <a:gd name="T73" fmla="*/ 660 h 689"/>
                <a:gd name="T74" fmla="*/ 253 w 404"/>
                <a:gd name="T75" fmla="*/ 686 h 689"/>
                <a:gd name="T76" fmla="*/ 253 w 404"/>
                <a:gd name="T77" fmla="*/ 677 h 689"/>
                <a:gd name="T78" fmla="*/ 262 w 404"/>
                <a:gd name="T79" fmla="*/ 686 h 689"/>
                <a:gd name="T80" fmla="*/ 265 w 404"/>
                <a:gd name="T81" fmla="*/ 681 h 689"/>
                <a:gd name="T82" fmla="*/ 288 w 404"/>
                <a:gd name="T83" fmla="*/ 655 h 689"/>
                <a:gd name="T84" fmla="*/ 331 w 404"/>
                <a:gd name="T85" fmla="*/ 651 h 689"/>
                <a:gd name="T86" fmla="*/ 338 w 404"/>
                <a:gd name="T87" fmla="*/ 627 h 689"/>
                <a:gd name="T88" fmla="*/ 357 w 404"/>
                <a:gd name="T89" fmla="*/ 599 h 689"/>
                <a:gd name="T90" fmla="*/ 366 w 404"/>
                <a:gd name="T91" fmla="*/ 575 h 689"/>
                <a:gd name="T92" fmla="*/ 366 w 404"/>
                <a:gd name="T93" fmla="*/ 573 h 689"/>
                <a:gd name="T94" fmla="*/ 364 w 404"/>
                <a:gd name="T95" fmla="*/ 561 h 689"/>
                <a:gd name="T96" fmla="*/ 362 w 404"/>
                <a:gd name="T97" fmla="*/ 544 h 689"/>
                <a:gd name="T98" fmla="*/ 366 w 404"/>
                <a:gd name="T99" fmla="*/ 537 h 689"/>
                <a:gd name="T100" fmla="*/ 366 w 404"/>
                <a:gd name="T101" fmla="*/ 525 h 689"/>
                <a:gd name="T102" fmla="*/ 369 w 404"/>
                <a:gd name="T103" fmla="*/ 516 h 689"/>
                <a:gd name="T104" fmla="*/ 376 w 404"/>
                <a:gd name="T105" fmla="*/ 511 h 689"/>
                <a:gd name="T106" fmla="*/ 381 w 404"/>
                <a:gd name="T107" fmla="*/ 506 h 689"/>
                <a:gd name="T108" fmla="*/ 385 w 404"/>
                <a:gd name="T109" fmla="*/ 492 h 689"/>
                <a:gd name="T110" fmla="*/ 395 w 404"/>
                <a:gd name="T111" fmla="*/ 485 h 689"/>
                <a:gd name="T112" fmla="*/ 395 w 404"/>
                <a:gd name="T113" fmla="*/ 473 h 689"/>
                <a:gd name="T114" fmla="*/ 399 w 404"/>
                <a:gd name="T115" fmla="*/ 461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4" h="689">
                  <a:moveTo>
                    <a:pt x="402" y="442"/>
                  </a:moveTo>
                  <a:lnTo>
                    <a:pt x="399" y="438"/>
                  </a:lnTo>
                  <a:lnTo>
                    <a:pt x="399" y="435"/>
                  </a:lnTo>
                  <a:lnTo>
                    <a:pt x="399" y="435"/>
                  </a:lnTo>
                  <a:lnTo>
                    <a:pt x="402" y="433"/>
                  </a:lnTo>
                  <a:lnTo>
                    <a:pt x="399" y="428"/>
                  </a:lnTo>
                  <a:lnTo>
                    <a:pt x="399" y="426"/>
                  </a:lnTo>
                  <a:lnTo>
                    <a:pt x="397" y="423"/>
                  </a:lnTo>
                  <a:lnTo>
                    <a:pt x="395" y="423"/>
                  </a:lnTo>
                  <a:lnTo>
                    <a:pt x="395" y="421"/>
                  </a:lnTo>
                  <a:lnTo>
                    <a:pt x="392" y="416"/>
                  </a:lnTo>
                  <a:lnTo>
                    <a:pt x="392" y="414"/>
                  </a:lnTo>
                  <a:lnTo>
                    <a:pt x="388" y="412"/>
                  </a:lnTo>
                  <a:lnTo>
                    <a:pt x="388" y="412"/>
                  </a:lnTo>
                  <a:lnTo>
                    <a:pt x="385" y="412"/>
                  </a:lnTo>
                  <a:lnTo>
                    <a:pt x="385" y="409"/>
                  </a:lnTo>
                  <a:lnTo>
                    <a:pt x="385" y="405"/>
                  </a:lnTo>
                  <a:lnTo>
                    <a:pt x="390" y="397"/>
                  </a:lnTo>
                  <a:lnTo>
                    <a:pt x="390" y="393"/>
                  </a:lnTo>
                  <a:lnTo>
                    <a:pt x="388" y="388"/>
                  </a:lnTo>
                  <a:lnTo>
                    <a:pt x="388" y="388"/>
                  </a:lnTo>
                  <a:lnTo>
                    <a:pt x="388" y="383"/>
                  </a:lnTo>
                  <a:lnTo>
                    <a:pt x="390" y="383"/>
                  </a:lnTo>
                  <a:lnTo>
                    <a:pt x="395" y="379"/>
                  </a:lnTo>
                  <a:lnTo>
                    <a:pt x="395" y="379"/>
                  </a:lnTo>
                  <a:lnTo>
                    <a:pt x="395" y="374"/>
                  </a:lnTo>
                  <a:lnTo>
                    <a:pt x="392" y="355"/>
                  </a:lnTo>
                  <a:lnTo>
                    <a:pt x="390" y="338"/>
                  </a:lnTo>
                  <a:lnTo>
                    <a:pt x="388" y="319"/>
                  </a:lnTo>
                  <a:lnTo>
                    <a:pt x="385" y="284"/>
                  </a:lnTo>
                  <a:lnTo>
                    <a:pt x="383" y="267"/>
                  </a:lnTo>
                  <a:lnTo>
                    <a:pt x="381" y="248"/>
                  </a:lnTo>
                  <a:lnTo>
                    <a:pt x="378" y="232"/>
                  </a:lnTo>
                  <a:lnTo>
                    <a:pt x="376" y="213"/>
                  </a:lnTo>
                  <a:lnTo>
                    <a:pt x="376" y="196"/>
                  </a:lnTo>
                  <a:lnTo>
                    <a:pt x="373" y="177"/>
                  </a:lnTo>
                  <a:lnTo>
                    <a:pt x="371" y="161"/>
                  </a:lnTo>
                  <a:lnTo>
                    <a:pt x="369" y="142"/>
                  </a:lnTo>
                  <a:lnTo>
                    <a:pt x="366" y="125"/>
                  </a:lnTo>
                  <a:lnTo>
                    <a:pt x="366" y="109"/>
                  </a:lnTo>
                  <a:lnTo>
                    <a:pt x="364" y="90"/>
                  </a:lnTo>
                  <a:lnTo>
                    <a:pt x="364" y="90"/>
                  </a:lnTo>
                  <a:lnTo>
                    <a:pt x="357" y="83"/>
                  </a:lnTo>
                  <a:lnTo>
                    <a:pt x="355" y="78"/>
                  </a:lnTo>
                  <a:lnTo>
                    <a:pt x="352" y="68"/>
                  </a:lnTo>
                  <a:lnTo>
                    <a:pt x="347" y="64"/>
                  </a:lnTo>
                  <a:lnTo>
                    <a:pt x="345" y="52"/>
                  </a:lnTo>
                  <a:lnTo>
                    <a:pt x="345" y="52"/>
                  </a:lnTo>
                  <a:lnTo>
                    <a:pt x="345" y="50"/>
                  </a:lnTo>
                  <a:lnTo>
                    <a:pt x="343" y="47"/>
                  </a:lnTo>
                  <a:lnTo>
                    <a:pt x="343" y="47"/>
                  </a:lnTo>
                  <a:lnTo>
                    <a:pt x="340" y="45"/>
                  </a:lnTo>
                  <a:lnTo>
                    <a:pt x="338" y="45"/>
                  </a:lnTo>
                  <a:lnTo>
                    <a:pt x="338" y="45"/>
                  </a:lnTo>
                  <a:lnTo>
                    <a:pt x="338" y="45"/>
                  </a:lnTo>
                  <a:lnTo>
                    <a:pt x="336" y="42"/>
                  </a:lnTo>
                  <a:lnTo>
                    <a:pt x="336" y="42"/>
                  </a:lnTo>
                  <a:lnTo>
                    <a:pt x="336" y="40"/>
                  </a:lnTo>
                  <a:lnTo>
                    <a:pt x="336" y="40"/>
                  </a:lnTo>
                  <a:lnTo>
                    <a:pt x="331" y="33"/>
                  </a:lnTo>
                  <a:lnTo>
                    <a:pt x="329" y="28"/>
                  </a:lnTo>
                  <a:lnTo>
                    <a:pt x="329" y="26"/>
                  </a:lnTo>
                  <a:lnTo>
                    <a:pt x="326" y="16"/>
                  </a:lnTo>
                  <a:lnTo>
                    <a:pt x="326" y="14"/>
                  </a:lnTo>
                  <a:lnTo>
                    <a:pt x="326" y="14"/>
                  </a:lnTo>
                  <a:lnTo>
                    <a:pt x="326" y="12"/>
                  </a:lnTo>
                  <a:lnTo>
                    <a:pt x="326" y="12"/>
                  </a:lnTo>
                  <a:lnTo>
                    <a:pt x="326" y="0"/>
                  </a:lnTo>
                  <a:lnTo>
                    <a:pt x="326" y="0"/>
                  </a:lnTo>
                  <a:lnTo>
                    <a:pt x="310" y="0"/>
                  </a:lnTo>
                  <a:lnTo>
                    <a:pt x="293" y="2"/>
                  </a:lnTo>
                  <a:lnTo>
                    <a:pt x="276" y="5"/>
                  </a:lnTo>
                  <a:lnTo>
                    <a:pt x="260" y="5"/>
                  </a:lnTo>
                  <a:lnTo>
                    <a:pt x="243" y="7"/>
                  </a:lnTo>
                  <a:lnTo>
                    <a:pt x="227" y="9"/>
                  </a:lnTo>
                  <a:lnTo>
                    <a:pt x="210" y="9"/>
                  </a:lnTo>
                  <a:lnTo>
                    <a:pt x="194" y="12"/>
                  </a:lnTo>
                  <a:lnTo>
                    <a:pt x="177" y="12"/>
                  </a:lnTo>
                  <a:lnTo>
                    <a:pt x="161" y="14"/>
                  </a:lnTo>
                  <a:lnTo>
                    <a:pt x="144" y="16"/>
                  </a:lnTo>
                  <a:lnTo>
                    <a:pt x="127" y="16"/>
                  </a:lnTo>
                  <a:lnTo>
                    <a:pt x="111" y="19"/>
                  </a:lnTo>
                  <a:lnTo>
                    <a:pt x="94" y="19"/>
                  </a:lnTo>
                  <a:lnTo>
                    <a:pt x="78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59" y="26"/>
                  </a:lnTo>
                  <a:lnTo>
                    <a:pt x="61" y="26"/>
                  </a:lnTo>
                  <a:lnTo>
                    <a:pt x="64" y="28"/>
                  </a:lnTo>
                  <a:lnTo>
                    <a:pt x="66" y="28"/>
                  </a:lnTo>
                  <a:lnTo>
                    <a:pt x="66" y="31"/>
                  </a:lnTo>
                  <a:lnTo>
                    <a:pt x="71" y="33"/>
                  </a:lnTo>
                  <a:lnTo>
                    <a:pt x="78" y="38"/>
                  </a:lnTo>
                  <a:lnTo>
                    <a:pt x="83" y="40"/>
                  </a:lnTo>
                  <a:lnTo>
                    <a:pt x="85" y="45"/>
                  </a:lnTo>
                  <a:lnTo>
                    <a:pt x="85" y="42"/>
                  </a:lnTo>
                  <a:lnTo>
                    <a:pt x="85" y="50"/>
                  </a:lnTo>
                  <a:lnTo>
                    <a:pt x="85" y="52"/>
                  </a:lnTo>
                  <a:lnTo>
                    <a:pt x="90" y="54"/>
                  </a:lnTo>
                  <a:lnTo>
                    <a:pt x="92" y="57"/>
                  </a:lnTo>
                  <a:lnTo>
                    <a:pt x="92" y="57"/>
                  </a:lnTo>
                  <a:lnTo>
                    <a:pt x="94" y="57"/>
                  </a:lnTo>
                  <a:lnTo>
                    <a:pt x="101" y="61"/>
                  </a:lnTo>
                  <a:lnTo>
                    <a:pt x="104" y="61"/>
                  </a:lnTo>
                  <a:lnTo>
                    <a:pt x="106" y="66"/>
                  </a:lnTo>
                  <a:lnTo>
                    <a:pt x="106" y="66"/>
                  </a:lnTo>
                  <a:lnTo>
                    <a:pt x="109" y="66"/>
                  </a:lnTo>
                  <a:lnTo>
                    <a:pt x="109" y="66"/>
                  </a:lnTo>
                  <a:lnTo>
                    <a:pt x="109" y="68"/>
                  </a:lnTo>
                  <a:lnTo>
                    <a:pt x="109" y="71"/>
                  </a:lnTo>
                  <a:lnTo>
                    <a:pt x="111" y="71"/>
                  </a:lnTo>
                  <a:lnTo>
                    <a:pt x="113" y="76"/>
                  </a:lnTo>
                  <a:lnTo>
                    <a:pt x="113" y="78"/>
                  </a:lnTo>
                  <a:lnTo>
                    <a:pt x="113" y="83"/>
                  </a:lnTo>
                  <a:lnTo>
                    <a:pt x="111" y="87"/>
                  </a:lnTo>
                  <a:lnTo>
                    <a:pt x="111" y="94"/>
                  </a:lnTo>
                  <a:lnTo>
                    <a:pt x="111" y="102"/>
                  </a:lnTo>
                  <a:lnTo>
                    <a:pt x="109" y="104"/>
                  </a:lnTo>
                  <a:lnTo>
                    <a:pt x="109" y="104"/>
                  </a:lnTo>
                  <a:lnTo>
                    <a:pt x="106" y="106"/>
                  </a:lnTo>
                  <a:lnTo>
                    <a:pt x="104" y="109"/>
                  </a:lnTo>
                  <a:lnTo>
                    <a:pt x="101" y="111"/>
                  </a:lnTo>
                  <a:lnTo>
                    <a:pt x="101" y="113"/>
                  </a:lnTo>
                  <a:lnTo>
                    <a:pt x="99" y="116"/>
                  </a:lnTo>
                  <a:lnTo>
                    <a:pt x="99" y="118"/>
                  </a:lnTo>
                  <a:lnTo>
                    <a:pt x="99" y="121"/>
                  </a:lnTo>
                  <a:lnTo>
                    <a:pt x="97" y="123"/>
                  </a:lnTo>
                  <a:lnTo>
                    <a:pt x="97" y="123"/>
                  </a:lnTo>
                  <a:lnTo>
                    <a:pt x="99" y="125"/>
                  </a:lnTo>
                  <a:lnTo>
                    <a:pt x="99" y="125"/>
                  </a:lnTo>
                  <a:lnTo>
                    <a:pt x="99" y="128"/>
                  </a:lnTo>
                  <a:lnTo>
                    <a:pt x="99" y="130"/>
                  </a:lnTo>
                  <a:lnTo>
                    <a:pt x="99" y="130"/>
                  </a:lnTo>
                  <a:lnTo>
                    <a:pt x="97" y="132"/>
                  </a:lnTo>
                  <a:lnTo>
                    <a:pt x="92" y="135"/>
                  </a:lnTo>
                  <a:lnTo>
                    <a:pt x="92" y="135"/>
                  </a:lnTo>
                  <a:lnTo>
                    <a:pt x="92" y="137"/>
                  </a:lnTo>
                  <a:lnTo>
                    <a:pt x="90" y="139"/>
                  </a:lnTo>
                  <a:lnTo>
                    <a:pt x="85" y="139"/>
                  </a:lnTo>
                  <a:lnTo>
                    <a:pt x="75" y="144"/>
                  </a:lnTo>
                  <a:lnTo>
                    <a:pt x="75" y="144"/>
                  </a:lnTo>
                  <a:lnTo>
                    <a:pt x="71" y="149"/>
                  </a:lnTo>
                  <a:lnTo>
                    <a:pt x="71" y="151"/>
                  </a:lnTo>
                  <a:lnTo>
                    <a:pt x="66" y="151"/>
                  </a:lnTo>
                  <a:lnTo>
                    <a:pt x="38" y="156"/>
                  </a:lnTo>
                  <a:lnTo>
                    <a:pt x="35" y="158"/>
                  </a:lnTo>
                  <a:lnTo>
                    <a:pt x="33" y="163"/>
                  </a:lnTo>
                  <a:lnTo>
                    <a:pt x="30" y="168"/>
                  </a:lnTo>
                  <a:lnTo>
                    <a:pt x="30" y="173"/>
                  </a:lnTo>
                  <a:lnTo>
                    <a:pt x="30" y="180"/>
                  </a:lnTo>
                  <a:lnTo>
                    <a:pt x="30" y="182"/>
                  </a:lnTo>
                  <a:lnTo>
                    <a:pt x="30" y="184"/>
                  </a:lnTo>
                  <a:lnTo>
                    <a:pt x="33" y="187"/>
                  </a:lnTo>
                  <a:lnTo>
                    <a:pt x="35" y="187"/>
                  </a:lnTo>
                  <a:lnTo>
                    <a:pt x="35" y="189"/>
                  </a:lnTo>
                  <a:lnTo>
                    <a:pt x="40" y="192"/>
                  </a:lnTo>
                  <a:lnTo>
                    <a:pt x="45" y="196"/>
                  </a:lnTo>
                  <a:lnTo>
                    <a:pt x="47" y="201"/>
                  </a:lnTo>
                  <a:lnTo>
                    <a:pt x="47" y="206"/>
                  </a:lnTo>
                  <a:lnTo>
                    <a:pt x="47" y="210"/>
                  </a:lnTo>
                  <a:lnTo>
                    <a:pt x="45" y="215"/>
                  </a:lnTo>
                  <a:lnTo>
                    <a:pt x="38" y="227"/>
                  </a:lnTo>
                  <a:lnTo>
                    <a:pt x="35" y="229"/>
                  </a:lnTo>
                  <a:lnTo>
                    <a:pt x="35" y="232"/>
                  </a:lnTo>
                  <a:lnTo>
                    <a:pt x="35" y="234"/>
                  </a:lnTo>
                  <a:lnTo>
                    <a:pt x="35" y="239"/>
                  </a:lnTo>
                  <a:lnTo>
                    <a:pt x="35" y="241"/>
                  </a:lnTo>
                  <a:lnTo>
                    <a:pt x="33" y="248"/>
                  </a:lnTo>
                  <a:lnTo>
                    <a:pt x="30" y="251"/>
                  </a:lnTo>
                  <a:lnTo>
                    <a:pt x="28" y="253"/>
                  </a:lnTo>
                  <a:lnTo>
                    <a:pt x="23" y="255"/>
                  </a:lnTo>
                  <a:lnTo>
                    <a:pt x="21" y="255"/>
                  </a:lnTo>
                  <a:lnTo>
                    <a:pt x="16" y="258"/>
                  </a:lnTo>
                  <a:lnTo>
                    <a:pt x="14" y="260"/>
                  </a:lnTo>
                  <a:lnTo>
                    <a:pt x="9" y="263"/>
                  </a:lnTo>
                  <a:lnTo>
                    <a:pt x="7" y="265"/>
                  </a:lnTo>
                  <a:lnTo>
                    <a:pt x="7" y="265"/>
                  </a:lnTo>
                  <a:lnTo>
                    <a:pt x="7" y="267"/>
                  </a:lnTo>
                  <a:lnTo>
                    <a:pt x="7" y="267"/>
                  </a:lnTo>
                  <a:lnTo>
                    <a:pt x="7" y="270"/>
                  </a:lnTo>
                  <a:lnTo>
                    <a:pt x="9" y="270"/>
                  </a:lnTo>
                  <a:lnTo>
                    <a:pt x="12" y="272"/>
                  </a:lnTo>
                  <a:lnTo>
                    <a:pt x="12" y="274"/>
                  </a:lnTo>
                  <a:lnTo>
                    <a:pt x="12" y="279"/>
                  </a:lnTo>
                  <a:lnTo>
                    <a:pt x="12" y="281"/>
                  </a:lnTo>
                  <a:lnTo>
                    <a:pt x="12" y="284"/>
                  </a:lnTo>
                  <a:lnTo>
                    <a:pt x="12" y="286"/>
                  </a:lnTo>
                  <a:lnTo>
                    <a:pt x="12" y="286"/>
                  </a:lnTo>
                  <a:lnTo>
                    <a:pt x="7" y="289"/>
                  </a:lnTo>
                  <a:lnTo>
                    <a:pt x="2" y="291"/>
                  </a:lnTo>
                  <a:lnTo>
                    <a:pt x="2" y="298"/>
                  </a:lnTo>
                  <a:lnTo>
                    <a:pt x="0" y="305"/>
                  </a:lnTo>
                  <a:lnTo>
                    <a:pt x="0" y="310"/>
                  </a:lnTo>
                  <a:lnTo>
                    <a:pt x="0" y="315"/>
                  </a:lnTo>
                  <a:lnTo>
                    <a:pt x="4" y="336"/>
                  </a:lnTo>
                  <a:lnTo>
                    <a:pt x="4" y="336"/>
                  </a:lnTo>
                  <a:lnTo>
                    <a:pt x="7" y="338"/>
                  </a:lnTo>
                  <a:lnTo>
                    <a:pt x="9" y="341"/>
                  </a:lnTo>
                  <a:lnTo>
                    <a:pt x="9" y="341"/>
                  </a:lnTo>
                  <a:lnTo>
                    <a:pt x="9" y="343"/>
                  </a:lnTo>
                  <a:lnTo>
                    <a:pt x="9" y="343"/>
                  </a:lnTo>
                  <a:lnTo>
                    <a:pt x="9" y="345"/>
                  </a:lnTo>
                  <a:lnTo>
                    <a:pt x="9" y="348"/>
                  </a:lnTo>
                  <a:lnTo>
                    <a:pt x="9" y="350"/>
                  </a:lnTo>
                  <a:lnTo>
                    <a:pt x="9" y="352"/>
                  </a:lnTo>
                  <a:lnTo>
                    <a:pt x="12" y="352"/>
                  </a:lnTo>
                  <a:lnTo>
                    <a:pt x="12" y="355"/>
                  </a:lnTo>
                  <a:lnTo>
                    <a:pt x="12" y="357"/>
                  </a:lnTo>
                  <a:lnTo>
                    <a:pt x="16" y="357"/>
                  </a:lnTo>
                  <a:lnTo>
                    <a:pt x="16" y="360"/>
                  </a:lnTo>
                  <a:lnTo>
                    <a:pt x="16" y="362"/>
                  </a:lnTo>
                  <a:lnTo>
                    <a:pt x="16" y="364"/>
                  </a:lnTo>
                  <a:lnTo>
                    <a:pt x="19" y="367"/>
                  </a:lnTo>
                  <a:lnTo>
                    <a:pt x="21" y="371"/>
                  </a:lnTo>
                  <a:lnTo>
                    <a:pt x="47" y="390"/>
                  </a:lnTo>
                  <a:lnTo>
                    <a:pt x="49" y="393"/>
                  </a:lnTo>
                  <a:lnTo>
                    <a:pt x="49" y="395"/>
                  </a:lnTo>
                  <a:lnTo>
                    <a:pt x="49" y="397"/>
                  </a:lnTo>
                  <a:lnTo>
                    <a:pt x="52" y="400"/>
                  </a:lnTo>
                  <a:lnTo>
                    <a:pt x="52" y="400"/>
                  </a:lnTo>
                  <a:lnTo>
                    <a:pt x="75" y="414"/>
                  </a:lnTo>
                  <a:lnTo>
                    <a:pt x="78" y="416"/>
                  </a:lnTo>
                  <a:lnTo>
                    <a:pt x="80" y="419"/>
                  </a:lnTo>
                  <a:lnTo>
                    <a:pt x="85" y="423"/>
                  </a:lnTo>
                  <a:lnTo>
                    <a:pt x="85" y="426"/>
                  </a:lnTo>
                  <a:lnTo>
                    <a:pt x="87" y="428"/>
                  </a:lnTo>
                  <a:lnTo>
                    <a:pt x="87" y="431"/>
                  </a:lnTo>
                  <a:lnTo>
                    <a:pt x="87" y="433"/>
                  </a:lnTo>
                  <a:lnTo>
                    <a:pt x="87" y="435"/>
                  </a:lnTo>
                  <a:lnTo>
                    <a:pt x="87" y="438"/>
                  </a:lnTo>
                  <a:lnTo>
                    <a:pt x="90" y="440"/>
                  </a:lnTo>
                  <a:lnTo>
                    <a:pt x="90" y="440"/>
                  </a:lnTo>
                  <a:lnTo>
                    <a:pt x="90" y="442"/>
                  </a:lnTo>
                  <a:lnTo>
                    <a:pt x="90" y="442"/>
                  </a:lnTo>
                  <a:lnTo>
                    <a:pt x="90" y="445"/>
                  </a:lnTo>
                  <a:lnTo>
                    <a:pt x="90" y="447"/>
                  </a:lnTo>
                  <a:lnTo>
                    <a:pt x="90" y="447"/>
                  </a:lnTo>
                  <a:lnTo>
                    <a:pt x="92" y="450"/>
                  </a:lnTo>
                  <a:lnTo>
                    <a:pt x="92" y="452"/>
                  </a:lnTo>
                  <a:lnTo>
                    <a:pt x="92" y="454"/>
                  </a:lnTo>
                  <a:lnTo>
                    <a:pt x="97" y="461"/>
                  </a:lnTo>
                  <a:lnTo>
                    <a:pt x="99" y="466"/>
                  </a:lnTo>
                  <a:lnTo>
                    <a:pt x="104" y="466"/>
                  </a:lnTo>
                  <a:lnTo>
                    <a:pt x="109" y="464"/>
                  </a:lnTo>
                  <a:lnTo>
                    <a:pt x="113" y="457"/>
                  </a:lnTo>
                  <a:lnTo>
                    <a:pt x="118" y="454"/>
                  </a:lnTo>
                  <a:lnTo>
                    <a:pt x="120" y="454"/>
                  </a:lnTo>
                  <a:lnTo>
                    <a:pt x="123" y="457"/>
                  </a:lnTo>
                  <a:lnTo>
                    <a:pt x="125" y="457"/>
                  </a:lnTo>
                  <a:lnTo>
                    <a:pt x="127" y="457"/>
                  </a:lnTo>
                  <a:lnTo>
                    <a:pt x="132" y="459"/>
                  </a:lnTo>
                  <a:lnTo>
                    <a:pt x="144" y="464"/>
                  </a:lnTo>
                  <a:lnTo>
                    <a:pt x="146" y="466"/>
                  </a:lnTo>
                  <a:lnTo>
                    <a:pt x="149" y="468"/>
                  </a:lnTo>
                  <a:lnTo>
                    <a:pt x="149" y="471"/>
                  </a:lnTo>
                  <a:lnTo>
                    <a:pt x="146" y="476"/>
                  </a:lnTo>
                  <a:lnTo>
                    <a:pt x="146" y="478"/>
                  </a:lnTo>
                  <a:lnTo>
                    <a:pt x="144" y="478"/>
                  </a:lnTo>
                  <a:lnTo>
                    <a:pt x="144" y="480"/>
                  </a:lnTo>
                  <a:lnTo>
                    <a:pt x="144" y="483"/>
                  </a:lnTo>
                  <a:lnTo>
                    <a:pt x="144" y="487"/>
                  </a:lnTo>
                  <a:lnTo>
                    <a:pt x="144" y="494"/>
                  </a:lnTo>
                  <a:lnTo>
                    <a:pt x="144" y="497"/>
                  </a:lnTo>
                  <a:lnTo>
                    <a:pt x="139" y="506"/>
                  </a:lnTo>
                  <a:lnTo>
                    <a:pt x="135" y="521"/>
                  </a:lnTo>
                  <a:lnTo>
                    <a:pt x="132" y="528"/>
                  </a:lnTo>
                  <a:lnTo>
                    <a:pt x="130" y="532"/>
                  </a:lnTo>
                  <a:lnTo>
                    <a:pt x="130" y="537"/>
                  </a:lnTo>
                  <a:lnTo>
                    <a:pt x="132" y="542"/>
                  </a:lnTo>
                  <a:lnTo>
                    <a:pt x="132" y="544"/>
                  </a:lnTo>
                  <a:lnTo>
                    <a:pt x="132" y="547"/>
                  </a:lnTo>
                  <a:lnTo>
                    <a:pt x="135" y="547"/>
                  </a:lnTo>
                  <a:lnTo>
                    <a:pt x="135" y="549"/>
                  </a:lnTo>
                  <a:lnTo>
                    <a:pt x="139" y="551"/>
                  </a:lnTo>
                  <a:lnTo>
                    <a:pt x="142" y="554"/>
                  </a:lnTo>
                  <a:lnTo>
                    <a:pt x="144" y="556"/>
                  </a:lnTo>
                  <a:lnTo>
                    <a:pt x="144" y="556"/>
                  </a:lnTo>
                  <a:lnTo>
                    <a:pt x="146" y="558"/>
                  </a:lnTo>
                  <a:lnTo>
                    <a:pt x="146" y="561"/>
                  </a:lnTo>
                  <a:lnTo>
                    <a:pt x="151" y="561"/>
                  </a:lnTo>
                  <a:lnTo>
                    <a:pt x="153" y="563"/>
                  </a:lnTo>
                  <a:lnTo>
                    <a:pt x="156" y="568"/>
                  </a:lnTo>
                  <a:lnTo>
                    <a:pt x="161" y="570"/>
                  </a:lnTo>
                  <a:lnTo>
                    <a:pt x="163" y="570"/>
                  </a:lnTo>
                  <a:lnTo>
                    <a:pt x="170" y="575"/>
                  </a:lnTo>
                  <a:lnTo>
                    <a:pt x="170" y="575"/>
                  </a:lnTo>
                  <a:lnTo>
                    <a:pt x="175" y="575"/>
                  </a:lnTo>
                  <a:lnTo>
                    <a:pt x="175" y="575"/>
                  </a:lnTo>
                  <a:lnTo>
                    <a:pt x="179" y="575"/>
                  </a:lnTo>
                  <a:lnTo>
                    <a:pt x="182" y="577"/>
                  </a:lnTo>
                  <a:lnTo>
                    <a:pt x="189" y="582"/>
                  </a:lnTo>
                  <a:lnTo>
                    <a:pt x="191" y="584"/>
                  </a:lnTo>
                  <a:lnTo>
                    <a:pt x="198" y="587"/>
                  </a:lnTo>
                  <a:lnTo>
                    <a:pt x="201" y="589"/>
                  </a:lnTo>
                  <a:lnTo>
                    <a:pt x="203" y="592"/>
                  </a:lnTo>
                  <a:lnTo>
                    <a:pt x="206" y="599"/>
                  </a:lnTo>
                  <a:lnTo>
                    <a:pt x="208" y="601"/>
                  </a:lnTo>
                  <a:lnTo>
                    <a:pt x="220" y="603"/>
                  </a:lnTo>
                  <a:lnTo>
                    <a:pt x="222" y="606"/>
                  </a:lnTo>
                  <a:lnTo>
                    <a:pt x="222" y="608"/>
                  </a:lnTo>
                  <a:lnTo>
                    <a:pt x="222" y="608"/>
                  </a:lnTo>
                  <a:lnTo>
                    <a:pt x="222" y="610"/>
                  </a:lnTo>
                  <a:lnTo>
                    <a:pt x="222" y="613"/>
                  </a:lnTo>
                  <a:lnTo>
                    <a:pt x="222" y="615"/>
                  </a:lnTo>
                  <a:lnTo>
                    <a:pt x="222" y="618"/>
                  </a:lnTo>
                  <a:lnTo>
                    <a:pt x="222" y="620"/>
                  </a:lnTo>
                  <a:lnTo>
                    <a:pt x="222" y="622"/>
                  </a:lnTo>
                  <a:lnTo>
                    <a:pt x="227" y="627"/>
                  </a:lnTo>
                  <a:lnTo>
                    <a:pt x="229" y="629"/>
                  </a:lnTo>
                  <a:lnTo>
                    <a:pt x="232" y="634"/>
                  </a:lnTo>
                  <a:lnTo>
                    <a:pt x="234" y="639"/>
                  </a:lnTo>
                  <a:lnTo>
                    <a:pt x="232" y="644"/>
                  </a:lnTo>
                  <a:lnTo>
                    <a:pt x="229" y="648"/>
                  </a:lnTo>
                  <a:lnTo>
                    <a:pt x="227" y="651"/>
                  </a:lnTo>
                  <a:lnTo>
                    <a:pt x="227" y="655"/>
                  </a:lnTo>
                  <a:lnTo>
                    <a:pt x="227" y="658"/>
                  </a:lnTo>
                  <a:lnTo>
                    <a:pt x="229" y="658"/>
                  </a:lnTo>
                  <a:lnTo>
                    <a:pt x="229" y="658"/>
                  </a:lnTo>
                  <a:lnTo>
                    <a:pt x="232" y="658"/>
                  </a:lnTo>
                  <a:lnTo>
                    <a:pt x="232" y="660"/>
                  </a:lnTo>
                  <a:lnTo>
                    <a:pt x="232" y="663"/>
                  </a:lnTo>
                  <a:lnTo>
                    <a:pt x="234" y="665"/>
                  </a:lnTo>
                  <a:lnTo>
                    <a:pt x="236" y="667"/>
                  </a:lnTo>
                  <a:lnTo>
                    <a:pt x="241" y="674"/>
                  </a:lnTo>
                  <a:lnTo>
                    <a:pt x="241" y="677"/>
                  </a:lnTo>
                  <a:lnTo>
                    <a:pt x="241" y="681"/>
                  </a:lnTo>
                  <a:lnTo>
                    <a:pt x="243" y="681"/>
                  </a:lnTo>
                  <a:lnTo>
                    <a:pt x="248" y="686"/>
                  </a:lnTo>
                  <a:lnTo>
                    <a:pt x="253" y="686"/>
                  </a:lnTo>
                  <a:lnTo>
                    <a:pt x="255" y="686"/>
                  </a:lnTo>
                  <a:lnTo>
                    <a:pt x="255" y="686"/>
                  </a:lnTo>
                  <a:lnTo>
                    <a:pt x="255" y="684"/>
                  </a:lnTo>
                  <a:lnTo>
                    <a:pt x="253" y="684"/>
                  </a:lnTo>
                  <a:lnTo>
                    <a:pt x="253" y="681"/>
                  </a:lnTo>
                  <a:lnTo>
                    <a:pt x="250" y="681"/>
                  </a:lnTo>
                  <a:lnTo>
                    <a:pt x="250" y="679"/>
                  </a:lnTo>
                  <a:lnTo>
                    <a:pt x="250" y="677"/>
                  </a:lnTo>
                  <a:lnTo>
                    <a:pt x="253" y="677"/>
                  </a:lnTo>
                  <a:lnTo>
                    <a:pt x="255" y="677"/>
                  </a:lnTo>
                  <a:lnTo>
                    <a:pt x="255" y="677"/>
                  </a:lnTo>
                  <a:lnTo>
                    <a:pt x="255" y="679"/>
                  </a:lnTo>
                  <a:lnTo>
                    <a:pt x="258" y="681"/>
                  </a:lnTo>
                  <a:lnTo>
                    <a:pt x="258" y="681"/>
                  </a:lnTo>
                  <a:lnTo>
                    <a:pt x="260" y="684"/>
                  </a:lnTo>
                  <a:lnTo>
                    <a:pt x="260" y="684"/>
                  </a:lnTo>
                  <a:lnTo>
                    <a:pt x="262" y="686"/>
                  </a:lnTo>
                  <a:lnTo>
                    <a:pt x="262" y="686"/>
                  </a:lnTo>
                  <a:lnTo>
                    <a:pt x="262" y="689"/>
                  </a:lnTo>
                  <a:lnTo>
                    <a:pt x="262" y="689"/>
                  </a:lnTo>
                  <a:lnTo>
                    <a:pt x="265" y="689"/>
                  </a:lnTo>
                  <a:lnTo>
                    <a:pt x="265" y="689"/>
                  </a:lnTo>
                  <a:lnTo>
                    <a:pt x="267" y="689"/>
                  </a:lnTo>
                  <a:lnTo>
                    <a:pt x="267" y="689"/>
                  </a:lnTo>
                  <a:lnTo>
                    <a:pt x="269" y="689"/>
                  </a:lnTo>
                  <a:lnTo>
                    <a:pt x="265" y="684"/>
                  </a:lnTo>
                  <a:lnTo>
                    <a:pt x="265" y="681"/>
                  </a:lnTo>
                  <a:lnTo>
                    <a:pt x="262" y="679"/>
                  </a:lnTo>
                  <a:lnTo>
                    <a:pt x="265" y="674"/>
                  </a:lnTo>
                  <a:lnTo>
                    <a:pt x="267" y="670"/>
                  </a:lnTo>
                  <a:lnTo>
                    <a:pt x="272" y="665"/>
                  </a:lnTo>
                  <a:lnTo>
                    <a:pt x="272" y="663"/>
                  </a:lnTo>
                  <a:lnTo>
                    <a:pt x="274" y="660"/>
                  </a:lnTo>
                  <a:lnTo>
                    <a:pt x="279" y="658"/>
                  </a:lnTo>
                  <a:lnTo>
                    <a:pt x="284" y="655"/>
                  </a:lnTo>
                  <a:lnTo>
                    <a:pt x="288" y="655"/>
                  </a:lnTo>
                  <a:lnTo>
                    <a:pt x="317" y="667"/>
                  </a:lnTo>
                  <a:lnTo>
                    <a:pt x="324" y="670"/>
                  </a:lnTo>
                  <a:lnTo>
                    <a:pt x="329" y="672"/>
                  </a:lnTo>
                  <a:lnTo>
                    <a:pt x="333" y="670"/>
                  </a:lnTo>
                  <a:lnTo>
                    <a:pt x="336" y="667"/>
                  </a:lnTo>
                  <a:lnTo>
                    <a:pt x="336" y="663"/>
                  </a:lnTo>
                  <a:lnTo>
                    <a:pt x="336" y="658"/>
                  </a:lnTo>
                  <a:lnTo>
                    <a:pt x="333" y="655"/>
                  </a:lnTo>
                  <a:lnTo>
                    <a:pt x="331" y="651"/>
                  </a:lnTo>
                  <a:lnTo>
                    <a:pt x="329" y="646"/>
                  </a:lnTo>
                  <a:lnTo>
                    <a:pt x="326" y="641"/>
                  </a:lnTo>
                  <a:lnTo>
                    <a:pt x="326" y="636"/>
                  </a:lnTo>
                  <a:lnTo>
                    <a:pt x="329" y="632"/>
                  </a:lnTo>
                  <a:lnTo>
                    <a:pt x="329" y="629"/>
                  </a:lnTo>
                  <a:lnTo>
                    <a:pt x="329" y="629"/>
                  </a:lnTo>
                  <a:lnTo>
                    <a:pt x="331" y="627"/>
                  </a:lnTo>
                  <a:lnTo>
                    <a:pt x="333" y="627"/>
                  </a:lnTo>
                  <a:lnTo>
                    <a:pt x="338" y="627"/>
                  </a:lnTo>
                  <a:lnTo>
                    <a:pt x="340" y="627"/>
                  </a:lnTo>
                  <a:lnTo>
                    <a:pt x="345" y="622"/>
                  </a:lnTo>
                  <a:lnTo>
                    <a:pt x="362" y="618"/>
                  </a:lnTo>
                  <a:lnTo>
                    <a:pt x="366" y="615"/>
                  </a:lnTo>
                  <a:lnTo>
                    <a:pt x="366" y="610"/>
                  </a:lnTo>
                  <a:lnTo>
                    <a:pt x="364" y="606"/>
                  </a:lnTo>
                  <a:lnTo>
                    <a:pt x="359" y="603"/>
                  </a:lnTo>
                  <a:lnTo>
                    <a:pt x="359" y="603"/>
                  </a:lnTo>
                  <a:lnTo>
                    <a:pt x="357" y="599"/>
                  </a:lnTo>
                  <a:lnTo>
                    <a:pt x="357" y="596"/>
                  </a:lnTo>
                  <a:lnTo>
                    <a:pt x="357" y="594"/>
                  </a:lnTo>
                  <a:lnTo>
                    <a:pt x="357" y="592"/>
                  </a:lnTo>
                  <a:lnTo>
                    <a:pt x="359" y="589"/>
                  </a:lnTo>
                  <a:lnTo>
                    <a:pt x="364" y="584"/>
                  </a:lnTo>
                  <a:lnTo>
                    <a:pt x="366" y="582"/>
                  </a:lnTo>
                  <a:lnTo>
                    <a:pt x="366" y="580"/>
                  </a:lnTo>
                  <a:lnTo>
                    <a:pt x="366" y="577"/>
                  </a:lnTo>
                  <a:lnTo>
                    <a:pt x="366" y="575"/>
                  </a:lnTo>
                  <a:lnTo>
                    <a:pt x="364" y="575"/>
                  </a:lnTo>
                  <a:lnTo>
                    <a:pt x="362" y="575"/>
                  </a:lnTo>
                  <a:lnTo>
                    <a:pt x="362" y="575"/>
                  </a:lnTo>
                  <a:lnTo>
                    <a:pt x="362" y="573"/>
                  </a:lnTo>
                  <a:lnTo>
                    <a:pt x="362" y="573"/>
                  </a:lnTo>
                  <a:lnTo>
                    <a:pt x="362" y="573"/>
                  </a:lnTo>
                  <a:lnTo>
                    <a:pt x="364" y="573"/>
                  </a:lnTo>
                  <a:lnTo>
                    <a:pt x="366" y="573"/>
                  </a:lnTo>
                  <a:lnTo>
                    <a:pt x="366" y="573"/>
                  </a:lnTo>
                  <a:lnTo>
                    <a:pt x="366" y="570"/>
                  </a:lnTo>
                  <a:lnTo>
                    <a:pt x="359" y="565"/>
                  </a:lnTo>
                  <a:lnTo>
                    <a:pt x="359" y="565"/>
                  </a:lnTo>
                  <a:lnTo>
                    <a:pt x="362" y="565"/>
                  </a:lnTo>
                  <a:lnTo>
                    <a:pt x="364" y="565"/>
                  </a:lnTo>
                  <a:lnTo>
                    <a:pt x="364" y="563"/>
                  </a:lnTo>
                  <a:lnTo>
                    <a:pt x="366" y="563"/>
                  </a:lnTo>
                  <a:lnTo>
                    <a:pt x="364" y="561"/>
                  </a:lnTo>
                  <a:lnTo>
                    <a:pt x="364" y="561"/>
                  </a:lnTo>
                  <a:lnTo>
                    <a:pt x="364" y="558"/>
                  </a:lnTo>
                  <a:lnTo>
                    <a:pt x="364" y="556"/>
                  </a:lnTo>
                  <a:lnTo>
                    <a:pt x="364" y="556"/>
                  </a:lnTo>
                  <a:lnTo>
                    <a:pt x="364" y="554"/>
                  </a:lnTo>
                  <a:lnTo>
                    <a:pt x="364" y="551"/>
                  </a:lnTo>
                  <a:lnTo>
                    <a:pt x="364" y="551"/>
                  </a:lnTo>
                  <a:lnTo>
                    <a:pt x="364" y="549"/>
                  </a:lnTo>
                  <a:lnTo>
                    <a:pt x="364" y="547"/>
                  </a:lnTo>
                  <a:lnTo>
                    <a:pt x="362" y="544"/>
                  </a:lnTo>
                  <a:lnTo>
                    <a:pt x="364" y="544"/>
                  </a:lnTo>
                  <a:lnTo>
                    <a:pt x="366" y="544"/>
                  </a:lnTo>
                  <a:lnTo>
                    <a:pt x="366" y="542"/>
                  </a:lnTo>
                  <a:lnTo>
                    <a:pt x="369" y="542"/>
                  </a:lnTo>
                  <a:lnTo>
                    <a:pt x="371" y="539"/>
                  </a:lnTo>
                  <a:lnTo>
                    <a:pt x="369" y="539"/>
                  </a:lnTo>
                  <a:lnTo>
                    <a:pt x="366" y="539"/>
                  </a:lnTo>
                  <a:lnTo>
                    <a:pt x="364" y="539"/>
                  </a:lnTo>
                  <a:lnTo>
                    <a:pt x="366" y="537"/>
                  </a:lnTo>
                  <a:lnTo>
                    <a:pt x="369" y="535"/>
                  </a:lnTo>
                  <a:lnTo>
                    <a:pt x="369" y="535"/>
                  </a:lnTo>
                  <a:lnTo>
                    <a:pt x="371" y="532"/>
                  </a:lnTo>
                  <a:lnTo>
                    <a:pt x="371" y="532"/>
                  </a:lnTo>
                  <a:lnTo>
                    <a:pt x="371" y="530"/>
                  </a:lnTo>
                  <a:lnTo>
                    <a:pt x="371" y="530"/>
                  </a:lnTo>
                  <a:lnTo>
                    <a:pt x="369" y="528"/>
                  </a:lnTo>
                  <a:lnTo>
                    <a:pt x="369" y="528"/>
                  </a:lnTo>
                  <a:lnTo>
                    <a:pt x="366" y="525"/>
                  </a:lnTo>
                  <a:lnTo>
                    <a:pt x="366" y="525"/>
                  </a:lnTo>
                  <a:lnTo>
                    <a:pt x="366" y="525"/>
                  </a:lnTo>
                  <a:lnTo>
                    <a:pt x="366" y="523"/>
                  </a:lnTo>
                  <a:lnTo>
                    <a:pt x="366" y="523"/>
                  </a:lnTo>
                  <a:lnTo>
                    <a:pt x="366" y="521"/>
                  </a:lnTo>
                  <a:lnTo>
                    <a:pt x="366" y="521"/>
                  </a:lnTo>
                  <a:lnTo>
                    <a:pt x="369" y="518"/>
                  </a:lnTo>
                  <a:lnTo>
                    <a:pt x="369" y="518"/>
                  </a:lnTo>
                  <a:lnTo>
                    <a:pt x="369" y="516"/>
                  </a:lnTo>
                  <a:lnTo>
                    <a:pt x="369" y="513"/>
                  </a:lnTo>
                  <a:lnTo>
                    <a:pt x="371" y="513"/>
                  </a:lnTo>
                  <a:lnTo>
                    <a:pt x="371" y="513"/>
                  </a:lnTo>
                  <a:lnTo>
                    <a:pt x="373" y="516"/>
                  </a:lnTo>
                  <a:lnTo>
                    <a:pt x="373" y="516"/>
                  </a:lnTo>
                  <a:lnTo>
                    <a:pt x="373" y="513"/>
                  </a:lnTo>
                  <a:lnTo>
                    <a:pt x="373" y="511"/>
                  </a:lnTo>
                  <a:lnTo>
                    <a:pt x="376" y="511"/>
                  </a:lnTo>
                  <a:lnTo>
                    <a:pt x="376" y="511"/>
                  </a:lnTo>
                  <a:lnTo>
                    <a:pt x="376" y="511"/>
                  </a:lnTo>
                  <a:lnTo>
                    <a:pt x="376" y="511"/>
                  </a:lnTo>
                  <a:lnTo>
                    <a:pt x="378" y="513"/>
                  </a:lnTo>
                  <a:lnTo>
                    <a:pt x="378" y="513"/>
                  </a:lnTo>
                  <a:lnTo>
                    <a:pt x="378" y="513"/>
                  </a:lnTo>
                  <a:lnTo>
                    <a:pt x="378" y="511"/>
                  </a:lnTo>
                  <a:lnTo>
                    <a:pt x="378" y="511"/>
                  </a:lnTo>
                  <a:lnTo>
                    <a:pt x="378" y="509"/>
                  </a:lnTo>
                  <a:lnTo>
                    <a:pt x="381" y="506"/>
                  </a:lnTo>
                  <a:lnTo>
                    <a:pt x="381" y="504"/>
                  </a:lnTo>
                  <a:lnTo>
                    <a:pt x="381" y="504"/>
                  </a:lnTo>
                  <a:lnTo>
                    <a:pt x="381" y="502"/>
                  </a:lnTo>
                  <a:lnTo>
                    <a:pt x="383" y="502"/>
                  </a:lnTo>
                  <a:lnTo>
                    <a:pt x="383" y="502"/>
                  </a:lnTo>
                  <a:lnTo>
                    <a:pt x="385" y="499"/>
                  </a:lnTo>
                  <a:lnTo>
                    <a:pt x="388" y="497"/>
                  </a:lnTo>
                  <a:lnTo>
                    <a:pt x="388" y="494"/>
                  </a:lnTo>
                  <a:lnTo>
                    <a:pt x="385" y="492"/>
                  </a:lnTo>
                  <a:lnTo>
                    <a:pt x="385" y="492"/>
                  </a:lnTo>
                  <a:lnTo>
                    <a:pt x="388" y="490"/>
                  </a:lnTo>
                  <a:lnTo>
                    <a:pt x="390" y="487"/>
                  </a:lnTo>
                  <a:lnTo>
                    <a:pt x="392" y="487"/>
                  </a:lnTo>
                  <a:lnTo>
                    <a:pt x="392" y="485"/>
                  </a:lnTo>
                  <a:lnTo>
                    <a:pt x="392" y="485"/>
                  </a:lnTo>
                  <a:lnTo>
                    <a:pt x="395" y="485"/>
                  </a:lnTo>
                  <a:lnTo>
                    <a:pt x="395" y="485"/>
                  </a:lnTo>
                  <a:lnTo>
                    <a:pt x="395" y="485"/>
                  </a:lnTo>
                  <a:lnTo>
                    <a:pt x="395" y="485"/>
                  </a:lnTo>
                  <a:lnTo>
                    <a:pt x="395" y="483"/>
                  </a:lnTo>
                  <a:lnTo>
                    <a:pt x="392" y="480"/>
                  </a:lnTo>
                  <a:lnTo>
                    <a:pt x="392" y="478"/>
                  </a:lnTo>
                  <a:lnTo>
                    <a:pt x="392" y="476"/>
                  </a:lnTo>
                  <a:lnTo>
                    <a:pt x="395" y="476"/>
                  </a:lnTo>
                  <a:lnTo>
                    <a:pt x="395" y="473"/>
                  </a:lnTo>
                  <a:lnTo>
                    <a:pt x="397" y="473"/>
                  </a:lnTo>
                  <a:lnTo>
                    <a:pt x="395" y="473"/>
                  </a:lnTo>
                  <a:lnTo>
                    <a:pt x="397" y="473"/>
                  </a:lnTo>
                  <a:lnTo>
                    <a:pt x="397" y="473"/>
                  </a:lnTo>
                  <a:lnTo>
                    <a:pt x="397" y="471"/>
                  </a:lnTo>
                  <a:lnTo>
                    <a:pt x="397" y="471"/>
                  </a:lnTo>
                  <a:lnTo>
                    <a:pt x="397" y="468"/>
                  </a:lnTo>
                  <a:lnTo>
                    <a:pt x="397" y="466"/>
                  </a:lnTo>
                  <a:lnTo>
                    <a:pt x="397" y="464"/>
                  </a:lnTo>
                  <a:lnTo>
                    <a:pt x="399" y="464"/>
                  </a:lnTo>
                  <a:lnTo>
                    <a:pt x="399" y="461"/>
                  </a:lnTo>
                  <a:lnTo>
                    <a:pt x="402" y="461"/>
                  </a:lnTo>
                  <a:lnTo>
                    <a:pt x="402" y="461"/>
                  </a:lnTo>
                  <a:lnTo>
                    <a:pt x="404" y="461"/>
                  </a:lnTo>
                  <a:lnTo>
                    <a:pt x="404" y="452"/>
                  </a:lnTo>
                  <a:lnTo>
                    <a:pt x="404" y="447"/>
                  </a:lnTo>
                  <a:lnTo>
                    <a:pt x="402" y="442"/>
                  </a:lnTo>
                  <a:close/>
                </a:path>
              </a:pathLst>
            </a:custGeom>
            <a:grpFill/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42">
              <a:extLst>
                <a:ext uri="{FF2B5EF4-FFF2-40B4-BE49-F238E27FC236}">
                  <a16:creationId xmlns:a16="http://schemas.microsoft.com/office/drawing/2014/main" id="{9426A8BF-2ADF-4DE7-B73F-D606F2D04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4185" y="1031459"/>
              <a:ext cx="703660" cy="1076325"/>
            </a:xfrm>
            <a:custGeom>
              <a:avLst/>
              <a:gdLst>
                <a:gd name="T0" fmla="*/ 563 w 591"/>
                <a:gd name="T1" fmla="*/ 885 h 904"/>
                <a:gd name="T2" fmla="*/ 298 w 591"/>
                <a:gd name="T3" fmla="*/ 873 h 904"/>
                <a:gd name="T4" fmla="*/ 19 w 591"/>
                <a:gd name="T5" fmla="*/ 835 h 904"/>
                <a:gd name="T6" fmla="*/ 30 w 591"/>
                <a:gd name="T7" fmla="*/ 643 h 904"/>
                <a:gd name="T8" fmla="*/ 45 w 591"/>
                <a:gd name="T9" fmla="*/ 591 h 904"/>
                <a:gd name="T10" fmla="*/ 52 w 591"/>
                <a:gd name="T11" fmla="*/ 570 h 904"/>
                <a:gd name="T12" fmla="*/ 37 w 591"/>
                <a:gd name="T13" fmla="*/ 556 h 904"/>
                <a:gd name="T14" fmla="*/ 28 w 591"/>
                <a:gd name="T15" fmla="*/ 537 h 904"/>
                <a:gd name="T16" fmla="*/ 47 w 591"/>
                <a:gd name="T17" fmla="*/ 509 h 904"/>
                <a:gd name="T18" fmla="*/ 73 w 591"/>
                <a:gd name="T19" fmla="*/ 471 h 904"/>
                <a:gd name="T20" fmla="*/ 113 w 591"/>
                <a:gd name="T21" fmla="*/ 414 h 904"/>
                <a:gd name="T22" fmla="*/ 94 w 591"/>
                <a:gd name="T23" fmla="*/ 374 h 904"/>
                <a:gd name="T24" fmla="*/ 82 w 591"/>
                <a:gd name="T25" fmla="*/ 314 h 904"/>
                <a:gd name="T26" fmla="*/ 113 w 591"/>
                <a:gd name="T27" fmla="*/ 92 h 904"/>
                <a:gd name="T28" fmla="*/ 203 w 591"/>
                <a:gd name="T29" fmla="*/ 80 h 904"/>
                <a:gd name="T30" fmla="*/ 208 w 591"/>
                <a:gd name="T31" fmla="*/ 146 h 904"/>
                <a:gd name="T32" fmla="*/ 220 w 591"/>
                <a:gd name="T33" fmla="*/ 165 h 904"/>
                <a:gd name="T34" fmla="*/ 215 w 591"/>
                <a:gd name="T35" fmla="*/ 184 h 904"/>
                <a:gd name="T36" fmla="*/ 220 w 591"/>
                <a:gd name="T37" fmla="*/ 196 h 904"/>
                <a:gd name="T38" fmla="*/ 231 w 591"/>
                <a:gd name="T39" fmla="*/ 215 h 904"/>
                <a:gd name="T40" fmla="*/ 250 w 591"/>
                <a:gd name="T41" fmla="*/ 234 h 904"/>
                <a:gd name="T42" fmla="*/ 267 w 591"/>
                <a:gd name="T43" fmla="*/ 260 h 904"/>
                <a:gd name="T44" fmla="*/ 276 w 591"/>
                <a:gd name="T45" fmla="*/ 277 h 904"/>
                <a:gd name="T46" fmla="*/ 288 w 591"/>
                <a:gd name="T47" fmla="*/ 293 h 904"/>
                <a:gd name="T48" fmla="*/ 300 w 591"/>
                <a:gd name="T49" fmla="*/ 296 h 904"/>
                <a:gd name="T50" fmla="*/ 309 w 591"/>
                <a:gd name="T51" fmla="*/ 305 h 904"/>
                <a:gd name="T52" fmla="*/ 326 w 591"/>
                <a:gd name="T53" fmla="*/ 307 h 904"/>
                <a:gd name="T54" fmla="*/ 321 w 591"/>
                <a:gd name="T55" fmla="*/ 322 h 904"/>
                <a:gd name="T56" fmla="*/ 319 w 591"/>
                <a:gd name="T57" fmla="*/ 329 h 904"/>
                <a:gd name="T58" fmla="*/ 309 w 591"/>
                <a:gd name="T59" fmla="*/ 348 h 904"/>
                <a:gd name="T60" fmla="*/ 309 w 591"/>
                <a:gd name="T61" fmla="*/ 362 h 904"/>
                <a:gd name="T62" fmla="*/ 305 w 591"/>
                <a:gd name="T63" fmla="*/ 371 h 904"/>
                <a:gd name="T64" fmla="*/ 307 w 591"/>
                <a:gd name="T65" fmla="*/ 385 h 904"/>
                <a:gd name="T66" fmla="*/ 305 w 591"/>
                <a:gd name="T67" fmla="*/ 402 h 904"/>
                <a:gd name="T68" fmla="*/ 293 w 591"/>
                <a:gd name="T69" fmla="*/ 409 h 904"/>
                <a:gd name="T70" fmla="*/ 295 w 591"/>
                <a:gd name="T71" fmla="*/ 423 h 904"/>
                <a:gd name="T72" fmla="*/ 291 w 591"/>
                <a:gd name="T73" fmla="*/ 435 h 904"/>
                <a:gd name="T74" fmla="*/ 309 w 591"/>
                <a:gd name="T75" fmla="*/ 447 h 904"/>
                <a:gd name="T76" fmla="*/ 321 w 591"/>
                <a:gd name="T77" fmla="*/ 442 h 904"/>
                <a:gd name="T78" fmla="*/ 335 w 591"/>
                <a:gd name="T79" fmla="*/ 433 h 904"/>
                <a:gd name="T80" fmla="*/ 340 w 591"/>
                <a:gd name="T81" fmla="*/ 426 h 904"/>
                <a:gd name="T82" fmla="*/ 357 w 591"/>
                <a:gd name="T83" fmla="*/ 442 h 904"/>
                <a:gd name="T84" fmla="*/ 359 w 591"/>
                <a:gd name="T85" fmla="*/ 456 h 904"/>
                <a:gd name="T86" fmla="*/ 359 w 591"/>
                <a:gd name="T87" fmla="*/ 475 h 904"/>
                <a:gd name="T88" fmla="*/ 369 w 591"/>
                <a:gd name="T89" fmla="*/ 492 h 904"/>
                <a:gd name="T90" fmla="*/ 376 w 591"/>
                <a:gd name="T91" fmla="*/ 504 h 904"/>
                <a:gd name="T92" fmla="*/ 376 w 591"/>
                <a:gd name="T93" fmla="*/ 523 h 904"/>
                <a:gd name="T94" fmla="*/ 388 w 591"/>
                <a:gd name="T95" fmla="*/ 542 h 904"/>
                <a:gd name="T96" fmla="*/ 406 w 591"/>
                <a:gd name="T97" fmla="*/ 551 h 904"/>
                <a:gd name="T98" fmla="*/ 411 w 591"/>
                <a:gd name="T99" fmla="*/ 563 h 904"/>
                <a:gd name="T100" fmla="*/ 414 w 591"/>
                <a:gd name="T101" fmla="*/ 575 h 904"/>
                <a:gd name="T102" fmla="*/ 418 w 591"/>
                <a:gd name="T103" fmla="*/ 589 h 904"/>
                <a:gd name="T104" fmla="*/ 428 w 591"/>
                <a:gd name="T105" fmla="*/ 589 h 904"/>
                <a:gd name="T106" fmla="*/ 461 w 591"/>
                <a:gd name="T107" fmla="*/ 589 h 904"/>
                <a:gd name="T108" fmla="*/ 475 w 591"/>
                <a:gd name="T109" fmla="*/ 582 h 904"/>
                <a:gd name="T110" fmla="*/ 496 w 591"/>
                <a:gd name="T111" fmla="*/ 584 h 904"/>
                <a:gd name="T112" fmla="*/ 520 w 591"/>
                <a:gd name="T113" fmla="*/ 589 h 904"/>
                <a:gd name="T114" fmla="*/ 551 w 591"/>
                <a:gd name="T115" fmla="*/ 589 h 904"/>
                <a:gd name="T116" fmla="*/ 551 w 591"/>
                <a:gd name="T117" fmla="*/ 582 h 904"/>
                <a:gd name="T118" fmla="*/ 555 w 591"/>
                <a:gd name="T119" fmla="*/ 572 h 904"/>
                <a:gd name="T120" fmla="*/ 570 w 591"/>
                <a:gd name="T121" fmla="*/ 572 h 904"/>
                <a:gd name="T122" fmla="*/ 579 w 591"/>
                <a:gd name="T123" fmla="*/ 589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91" h="904">
                  <a:moveTo>
                    <a:pt x="591" y="601"/>
                  </a:moveTo>
                  <a:lnTo>
                    <a:pt x="589" y="620"/>
                  </a:lnTo>
                  <a:lnTo>
                    <a:pt x="586" y="639"/>
                  </a:lnTo>
                  <a:lnTo>
                    <a:pt x="584" y="655"/>
                  </a:lnTo>
                  <a:lnTo>
                    <a:pt x="584" y="674"/>
                  </a:lnTo>
                  <a:lnTo>
                    <a:pt x="581" y="693"/>
                  </a:lnTo>
                  <a:lnTo>
                    <a:pt x="579" y="712"/>
                  </a:lnTo>
                  <a:lnTo>
                    <a:pt x="577" y="731"/>
                  </a:lnTo>
                  <a:lnTo>
                    <a:pt x="574" y="750"/>
                  </a:lnTo>
                  <a:lnTo>
                    <a:pt x="574" y="769"/>
                  </a:lnTo>
                  <a:lnTo>
                    <a:pt x="572" y="788"/>
                  </a:lnTo>
                  <a:lnTo>
                    <a:pt x="570" y="807"/>
                  </a:lnTo>
                  <a:lnTo>
                    <a:pt x="567" y="826"/>
                  </a:lnTo>
                  <a:lnTo>
                    <a:pt x="567" y="845"/>
                  </a:lnTo>
                  <a:lnTo>
                    <a:pt x="565" y="866"/>
                  </a:lnTo>
                  <a:lnTo>
                    <a:pt x="563" y="885"/>
                  </a:lnTo>
                  <a:lnTo>
                    <a:pt x="560" y="904"/>
                  </a:lnTo>
                  <a:lnTo>
                    <a:pt x="544" y="901"/>
                  </a:lnTo>
                  <a:lnTo>
                    <a:pt x="525" y="899"/>
                  </a:lnTo>
                  <a:lnTo>
                    <a:pt x="508" y="897"/>
                  </a:lnTo>
                  <a:lnTo>
                    <a:pt x="489" y="897"/>
                  </a:lnTo>
                  <a:lnTo>
                    <a:pt x="473" y="894"/>
                  </a:lnTo>
                  <a:lnTo>
                    <a:pt x="454" y="892"/>
                  </a:lnTo>
                  <a:lnTo>
                    <a:pt x="437" y="890"/>
                  </a:lnTo>
                  <a:lnTo>
                    <a:pt x="421" y="887"/>
                  </a:lnTo>
                  <a:lnTo>
                    <a:pt x="402" y="885"/>
                  </a:lnTo>
                  <a:lnTo>
                    <a:pt x="385" y="885"/>
                  </a:lnTo>
                  <a:lnTo>
                    <a:pt x="366" y="883"/>
                  </a:lnTo>
                  <a:lnTo>
                    <a:pt x="350" y="880"/>
                  </a:lnTo>
                  <a:lnTo>
                    <a:pt x="331" y="878"/>
                  </a:lnTo>
                  <a:lnTo>
                    <a:pt x="314" y="875"/>
                  </a:lnTo>
                  <a:lnTo>
                    <a:pt x="298" y="873"/>
                  </a:lnTo>
                  <a:lnTo>
                    <a:pt x="279" y="871"/>
                  </a:lnTo>
                  <a:lnTo>
                    <a:pt x="262" y="868"/>
                  </a:lnTo>
                  <a:lnTo>
                    <a:pt x="243" y="866"/>
                  </a:lnTo>
                  <a:lnTo>
                    <a:pt x="227" y="864"/>
                  </a:lnTo>
                  <a:lnTo>
                    <a:pt x="210" y="861"/>
                  </a:lnTo>
                  <a:lnTo>
                    <a:pt x="191" y="859"/>
                  </a:lnTo>
                  <a:lnTo>
                    <a:pt x="175" y="856"/>
                  </a:lnTo>
                  <a:lnTo>
                    <a:pt x="158" y="854"/>
                  </a:lnTo>
                  <a:lnTo>
                    <a:pt x="139" y="852"/>
                  </a:lnTo>
                  <a:lnTo>
                    <a:pt x="123" y="849"/>
                  </a:lnTo>
                  <a:lnTo>
                    <a:pt x="106" y="847"/>
                  </a:lnTo>
                  <a:lnTo>
                    <a:pt x="87" y="845"/>
                  </a:lnTo>
                  <a:lnTo>
                    <a:pt x="71" y="842"/>
                  </a:lnTo>
                  <a:lnTo>
                    <a:pt x="54" y="840"/>
                  </a:lnTo>
                  <a:lnTo>
                    <a:pt x="35" y="838"/>
                  </a:lnTo>
                  <a:lnTo>
                    <a:pt x="19" y="835"/>
                  </a:lnTo>
                  <a:lnTo>
                    <a:pt x="0" y="830"/>
                  </a:lnTo>
                  <a:lnTo>
                    <a:pt x="2" y="819"/>
                  </a:lnTo>
                  <a:lnTo>
                    <a:pt x="4" y="807"/>
                  </a:lnTo>
                  <a:lnTo>
                    <a:pt x="7" y="795"/>
                  </a:lnTo>
                  <a:lnTo>
                    <a:pt x="9" y="781"/>
                  </a:lnTo>
                  <a:lnTo>
                    <a:pt x="11" y="769"/>
                  </a:lnTo>
                  <a:lnTo>
                    <a:pt x="11" y="757"/>
                  </a:lnTo>
                  <a:lnTo>
                    <a:pt x="14" y="745"/>
                  </a:lnTo>
                  <a:lnTo>
                    <a:pt x="16" y="731"/>
                  </a:lnTo>
                  <a:lnTo>
                    <a:pt x="19" y="719"/>
                  </a:lnTo>
                  <a:lnTo>
                    <a:pt x="21" y="707"/>
                  </a:lnTo>
                  <a:lnTo>
                    <a:pt x="21" y="696"/>
                  </a:lnTo>
                  <a:lnTo>
                    <a:pt x="23" y="681"/>
                  </a:lnTo>
                  <a:lnTo>
                    <a:pt x="26" y="670"/>
                  </a:lnTo>
                  <a:lnTo>
                    <a:pt x="28" y="658"/>
                  </a:lnTo>
                  <a:lnTo>
                    <a:pt x="30" y="643"/>
                  </a:lnTo>
                  <a:lnTo>
                    <a:pt x="30" y="632"/>
                  </a:lnTo>
                  <a:lnTo>
                    <a:pt x="33" y="627"/>
                  </a:lnTo>
                  <a:lnTo>
                    <a:pt x="33" y="615"/>
                  </a:lnTo>
                  <a:lnTo>
                    <a:pt x="33" y="615"/>
                  </a:lnTo>
                  <a:lnTo>
                    <a:pt x="33" y="615"/>
                  </a:lnTo>
                  <a:lnTo>
                    <a:pt x="33" y="613"/>
                  </a:lnTo>
                  <a:lnTo>
                    <a:pt x="33" y="610"/>
                  </a:lnTo>
                  <a:lnTo>
                    <a:pt x="35" y="608"/>
                  </a:lnTo>
                  <a:lnTo>
                    <a:pt x="37" y="608"/>
                  </a:lnTo>
                  <a:lnTo>
                    <a:pt x="40" y="606"/>
                  </a:lnTo>
                  <a:lnTo>
                    <a:pt x="40" y="603"/>
                  </a:lnTo>
                  <a:lnTo>
                    <a:pt x="42" y="601"/>
                  </a:lnTo>
                  <a:lnTo>
                    <a:pt x="42" y="596"/>
                  </a:lnTo>
                  <a:lnTo>
                    <a:pt x="45" y="591"/>
                  </a:lnTo>
                  <a:lnTo>
                    <a:pt x="45" y="591"/>
                  </a:lnTo>
                  <a:lnTo>
                    <a:pt x="45" y="591"/>
                  </a:lnTo>
                  <a:lnTo>
                    <a:pt x="47" y="589"/>
                  </a:lnTo>
                  <a:lnTo>
                    <a:pt x="47" y="589"/>
                  </a:lnTo>
                  <a:lnTo>
                    <a:pt x="47" y="584"/>
                  </a:lnTo>
                  <a:lnTo>
                    <a:pt x="45" y="582"/>
                  </a:lnTo>
                  <a:lnTo>
                    <a:pt x="45" y="580"/>
                  </a:lnTo>
                  <a:lnTo>
                    <a:pt x="45" y="577"/>
                  </a:lnTo>
                  <a:lnTo>
                    <a:pt x="47" y="577"/>
                  </a:lnTo>
                  <a:lnTo>
                    <a:pt x="47" y="577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49" y="575"/>
                  </a:lnTo>
                  <a:lnTo>
                    <a:pt x="52" y="575"/>
                  </a:lnTo>
                  <a:lnTo>
                    <a:pt x="52" y="572"/>
                  </a:lnTo>
                  <a:lnTo>
                    <a:pt x="52" y="572"/>
                  </a:lnTo>
                  <a:lnTo>
                    <a:pt x="52" y="572"/>
                  </a:lnTo>
                  <a:lnTo>
                    <a:pt x="52" y="570"/>
                  </a:lnTo>
                  <a:lnTo>
                    <a:pt x="52" y="570"/>
                  </a:lnTo>
                  <a:lnTo>
                    <a:pt x="52" y="568"/>
                  </a:lnTo>
                  <a:lnTo>
                    <a:pt x="49" y="565"/>
                  </a:lnTo>
                  <a:lnTo>
                    <a:pt x="47" y="565"/>
                  </a:lnTo>
                  <a:lnTo>
                    <a:pt x="47" y="565"/>
                  </a:lnTo>
                  <a:lnTo>
                    <a:pt x="47" y="563"/>
                  </a:lnTo>
                  <a:lnTo>
                    <a:pt x="47" y="561"/>
                  </a:lnTo>
                  <a:lnTo>
                    <a:pt x="47" y="561"/>
                  </a:lnTo>
                  <a:lnTo>
                    <a:pt x="47" y="558"/>
                  </a:lnTo>
                  <a:lnTo>
                    <a:pt x="47" y="558"/>
                  </a:lnTo>
                  <a:lnTo>
                    <a:pt x="45" y="558"/>
                  </a:lnTo>
                  <a:lnTo>
                    <a:pt x="42" y="558"/>
                  </a:lnTo>
                  <a:lnTo>
                    <a:pt x="40" y="558"/>
                  </a:lnTo>
                  <a:lnTo>
                    <a:pt x="37" y="558"/>
                  </a:lnTo>
                  <a:lnTo>
                    <a:pt x="37" y="556"/>
                  </a:lnTo>
                  <a:lnTo>
                    <a:pt x="37" y="556"/>
                  </a:lnTo>
                  <a:lnTo>
                    <a:pt x="37" y="554"/>
                  </a:lnTo>
                  <a:lnTo>
                    <a:pt x="35" y="554"/>
                  </a:lnTo>
                  <a:lnTo>
                    <a:pt x="35" y="554"/>
                  </a:lnTo>
                  <a:lnTo>
                    <a:pt x="33" y="556"/>
                  </a:lnTo>
                  <a:lnTo>
                    <a:pt x="33" y="556"/>
                  </a:lnTo>
                  <a:lnTo>
                    <a:pt x="33" y="556"/>
                  </a:lnTo>
                  <a:lnTo>
                    <a:pt x="28" y="554"/>
                  </a:lnTo>
                  <a:lnTo>
                    <a:pt x="28" y="551"/>
                  </a:lnTo>
                  <a:lnTo>
                    <a:pt x="28" y="549"/>
                  </a:lnTo>
                  <a:lnTo>
                    <a:pt x="28" y="549"/>
                  </a:lnTo>
                  <a:lnTo>
                    <a:pt x="28" y="546"/>
                  </a:lnTo>
                  <a:lnTo>
                    <a:pt x="28" y="546"/>
                  </a:lnTo>
                  <a:lnTo>
                    <a:pt x="28" y="544"/>
                  </a:lnTo>
                  <a:lnTo>
                    <a:pt x="28" y="542"/>
                  </a:lnTo>
                  <a:lnTo>
                    <a:pt x="28" y="539"/>
                  </a:lnTo>
                  <a:lnTo>
                    <a:pt x="28" y="537"/>
                  </a:lnTo>
                  <a:lnTo>
                    <a:pt x="30" y="535"/>
                  </a:lnTo>
                  <a:lnTo>
                    <a:pt x="30" y="532"/>
                  </a:lnTo>
                  <a:lnTo>
                    <a:pt x="30" y="530"/>
                  </a:lnTo>
                  <a:lnTo>
                    <a:pt x="30" y="530"/>
                  </a:lnTo>
                  <a:lnTo>
                    <a:pt x="33" y="528"/>
                  </a:lnTo>
                  <a:lnTo>
                    <a:pt x="33" y="528"/>
                  </a:lnTo>
                  <a:lnTo>
                    <a:pt x="33" y="528"/>
                  </a:lnTo>
                  <a:lnTo>
                    <a:pt x="33" y="525"/>
                  </a:lnTo>
                  <a:lnTo>
                    <a:pt x="35" y="525"/>
                  </a:lnTo>
                  <a:lnTo>
                    <a:pt x="35" y="525"/>
                  </a:lnTo>
                  <a:lnTo>
                    <a:pt x="37" y="525"/>
                  </a:lnTo>
                  <a:lnTo>
                    <a:pt x="40" y="523"/>
                  </a:lnTo>
                  <a:lnTo>
                    <a:pt x="40" y="520"/>
                  </a:lnTo>
                  <a:lnTo>
                    <a:pt x="42" y="516"/>
                  </a:lnTo>
                  <a:lnTo>
                    <a:pt x="42" y="513"/>
                  </a:lnTo>
                  <a:lnTo>
                    <a:pt x="47" y="509"/>
                  </a:lnTo>
                  <a:lnTo>
                    <a:pt x="49" y="504"/>
                  </a:lnTo>
                  <a:lnTo>
                    <a:pt x="52" y="501"/>
                  </a:lnTo>
                  <a:lnTo>
                    <a:pt x="52" y="501"/>
                  </a:lnTo>
                  <a:lnTo>
                    <a:pt x="59" y="499"/>
                  </a:lnTo>
                  <a:lnTo>
                    <a:pt x="61" y="497"/>
                  </a:lnTo>
                  <a:lnTo>
                    <a:pt x="61" y="494"/>
                  </a:lnTo>
                  <a:lnTo>
                    <a:pt x="68" y="490"/>
                  </a:lnTo>
                  <a:lnTo>
                    <a:pt x="71" y="485"/>
                  </a:lnTo>
                  <a:lnTo>
                    <a:pt x="71" y="483"/>
                  </a:lnTo>
                  <a:lnTo>
                    <a:pt x="73" y="478"/>
                  </a:lnTo>
                  <a:lnTo>
                    <a:pt x="73" y="475"/>
                  </a:lnTo>
                  <a:lnTo>
                    <a:pt x="73" y="475"/>
                  </a:lnTo>
                  <a:lnTo>
                    <a:pt x="73" y="473"/>
                  </a:lnTo>
                  <a:lnTo>
                    <a:pt x="73" y="473"/>
                  </a:lnTo>
                  <a:lnTo>
                    <a:pt x="73" y="471"/>
                  </a:lnTo>
                  <a:lnTo>
                    <a:pt x="73" y="471"/>
                  </a:lnTo>
                  <a:lnTo>
                    <a:pt x="75" y="468"/>
                  </a:lnTo>
                  <a:lnTo>
                    <a:pt x="87" y="456"/>
                  </a:lnTo>
                  <a:lnTo>
                    <a:pt x="89" y="452"/>
                  </a:lnTo>
                  <a:lnTo>
                    <a:pt x="92" y="445"/>
                  </a:lnTo>
                  <a:lnTo>
                    <a:pt x="94" y="442"/>
                  </a:lnTo>
                  <a:lnTo>
                    <a:pt x="94" y="442"/>
                  </a:lnTo>
                  <a:lnTo>
                    <a:pt x="94" y="438"/>
                  </a:lnTo>
                  <a:lnTo>
                    <a:pt x="97" y="435"/>
                  </a:lnTo>
                  <a:lnTo>
                    <a:pt x="97" y="433"/>
                  </a:lnTo>
                  <a:lnTo>
                    <a:pt x="101" y="428"/>
                  </a:lnTo>
                  <a:lnTo>
                    <a:pt x="104" y="426"/>
                  </a:lnTo>
                  <a:lnTo>
                    <a:pt x="108" y="421"/>
                  </a:lnTo>
                  <a:lnTo>
                    <a:pt x="108" y="419"/>
                  </a:lnTo>
                  <a:lnTo>
                    <a:pt x="108" y="416"/>
                  </a:lnTo>
                  <a:lnTo>
                    <a:pt x="111" y="414"/>
                  </a:lnTo>
                  <a:lnTo>
                    <a:pt x="113" y="414"/>
                  </a:lnTo>
                  <a:lnTo>
                    <a:pt x="115" y="412"/>
                  </a:lnTo>
                  <a:lnTo>
                    <a:pt x="118" y="409"/>
                  </a:lnTo>
                  <a:lnTo>
                    <a:pt x="118" y="407"/>
                  </a:lnTo>
                  <a:lnTo>
                    <a:pt x="118" y="404"/>
                  </a:lnTo>
                  <a:lnTo>
                    <a:pt x="118" y="402"/>
                  </a:lnTo>
                  <a:lnTo>
                    <a:pt x="115" y="395"/>
                  </a:lnTo>
                  <a:lnTo>
                    <a:pt x="115" y="390"/>
                  </a:lnTo>
                  <a:lnTo>
                    <a:pt x="113" y="388"/>
                  </a:lnTo>
                  <a:lnTo>
                    <a:pt x="113" y="385"/>
                  </a:lnTo>
                  <a:lnTo>
                    <a:pt x="111" y="385"/>
                  </a:lnTo>
                  <a:lnTo>
                    <a:pt x="108" y="383"/>
                  </a:lnTo>
                  <a:lnTo>
                    <a:pt x="104" y="381"/>
                  </a:lnTo>
                  <a:lnTo>
                    <a:pt x="101" y="378"/>
                  </a:lnTo>
                  <a:lnTo>
                    <a:pt x="101" y="376"/>
                  </a:lnTo>
                  <a:lnTo>
                    <a:pt x="94" y="374"/>
                  </a:lnTo>
                  <a:lnTo>
                    <a:pt x="94" y="374"/>
                  </a:lnTo>
                  <a:lnTo>
                    <a:pt x="94" y="371"/>
                  </a:lnTo>
                  <a:lnTo>
                    <a:pt x="89" y="364"/>
                  </a:lnTo>
                  <a:lnTo>
                    <a:pt x="87" y="357"/>
                  </a:lnTo>
                  <a:lnTo>
                    <a:pt x="87" y="355"/>
                  </a:lnTo>
                  <a:lnTo>
                    <a:pt x="87" y="352"/>
                  </a:lnTo>
                  <a:lnTo>
                    <a:pt x="87" y="348"/>
                  </a:lnTo>
                  <a:lnTo>
                    <a:pt x="82" y="341"/>
                  </a:lnTo>
                  <a:lnTo>
                    <a:pt x="82" y="341"/>
                  </a:lnTo>
                  <a:lnTo>
                    <a:pt x="85" y="338"/>
                  </a:lnTo>
                  <a:lnTo>
                    <a:pt x="87" y="336"/>
                  </a:lnTo>
                  <a:lnTo>
                    <a:pt x="87" y="333"/>
                  </a:lnTo>
                  <a:lnTo>
                    <a:pt x="87" y="331"/>
                  </a:lnTo>
                  <a:lnTo>
                    <a:pt x="87" y="329"/>
                  </a:lnTo>
                  <a:lnTo>
                    <a:pt x="87" y="322"/>
                  </a:lnTo>
                  <a:lnTo>
                    <a:pt x="85" y="319"/>
                  </a:lnTo>
                  <a:lnTo>
                    <a:pt x="82" y="314"/>
                  </a:lnTo>
                  <a:lnTo>
                    <a:pt x="80" y="307"/>
                  </a:lnTo>
                  <a:lnTo>
                    <a:pt x="80" y="307"/>
                  </a:lnTo>
                  <a:lnTo>
                    <a:pt x="80" y="305"/>
                  </a:lnTo>
                  <a:lnTo>
                    <a:pt x="82" y="300"/>
                  </a:lnTo>
                  <a:lnTo>
                    <a:pt x="82" y="298"/>
                  </a:lnTo>
                  <a:lnTo>
                    <a:pt x="85" y="279"/>
                  </a:lnTo>
                  <a:lnTo>
                    <a:pt x="89" y="260"/>
                  </a:lnTo>
                  <a:lnTo>
                    <a:pt x="92" y="241"/>
                  </a:lnTo>
                  <a:lnTo>
                    <a:pt x="94" y="222"/>
                  </a:lnTo>
                  <a:lnTo>
                    <a:pt x="97" y="203"/>
                  </a:lnTo>
                  <a:lnTo>
                    <a:pt x="99" y="184"/>
                  </a:lnTo>
                  <a:lnTo>
                    <a:pt x="101" y="165"/>
                  </a:lnTo>
                  <a:lnTo>
                    <a:pt x="106" y="146"/>
                  </a:lnTo>
                  <a:lnTo>
                    <a:pt x="108" y="130"/>
                  </a:lnTo>
                  <a:lnTo>
                    <a:pt x="111" y="111"/>
                  </a:lnTo>
                  <a:lnTo>
                    <a:pt x="113" y="92"/>
                  </a:lnTo>
                  <a:lnTo>
                    <a:pt x="115" y="73"/>
                  </a:lnTo>
                  <a:lnTo>
                    <a:pt x="120" y="54"/>
                  </a:lnTo>
                  <a:lnTo>
                    <a:pt x="123" y="35"/>
                  </a:lnTo>
                  <a:lnTo>
                    <a:pt x="125" y="19"/>
                  </a:lnTo>
                  <a:lnTo>
                    <a:pt x="127" y="0"/>
                  </a:lnTo>
                  <a:lnTo>
                    <a:pt x="137" y="0"/>
                  </a:lnTo>
                  <a:lnTo>
                    <a:pt x="156" y="4"/>
                  </a:lnTo>
                  <a:lnTo>
                    <a:pt x="175" y="7"/>
                  </a:lnTo>
                  <a:lnTo>
                    <a:pt x="194" y="9"/>
                  </a:lnTo>
                  <a:lnTo>
                    <a:pt x="212" y="12"/>
                  </a:lnTo>
                  <a:lnTo>
                    <a:pt x="212" y="12"/>
                  </a:lnTo>
                  <a:lnTo>
                    <a:pt x="210" y="26"/>
                  </a:lnTo>
                  <a:lnTo>
                    <a:pt x="208" y="40"/>
                  </a:lnTo>
                  <a:lnTo>
                    <a:pt x="208" y="54"/>
                  </a:lnTo>
                  <a:lnTo>
                    <a:pt x="205" y="66"/>
                  </a:lnTo>
                  <a:lnTo>
                    <a:pt x="203" y="80"/>
                  </a:lnTo>
                  <a:lnTo>
                    <a:pt x="201" y="94"/>
                  </a:lnTo>
                  <a:lnTo>
                    <a:pt x="198" y="109"/>
                  </a:lnTo>
                  <a:lnTo>
                    <a:pt x="196" y="123"/>
                  </a:lnTo>
                  <a:lnTo>
                    <a:pt x="196" y="128"/>
                  </a:lnTo>
                  <a:lnTo>
                    <a:pt x="196" y="128"/>
                  </a:lnTo>
                  <a:lnTo>
                    <a:pt x="196" y="130"/>
                  </a:lnTo>
                  <a:lnTo>
                    <a:pt x="198" y="132"/>
                  </a:lnTo>
                  <a:lnTo>
                    <a:pt x="201" y="135"/>
                  </a:lnTo>
                  <a:lnTo>
                    <a:pt x="201" y="137"/>
                  </a:lnTo>
                  <a:lnTo>
                    <a:pt x="203" y="139"/>
                  </a:lnTo>
                  <a:lnTo>
                    <a:pt x="203" y="142"/>
                  </a:lnTo>
                  <a:lnTo>
                    <a:pt x="203" y="142"/>
                  </a:lnTo>
                  <a:lnTo>
                    <a:pt x="205" y="142"/>
                  </a:lnTo>
                  <a:lnTo>
                    <a:pt x="205" y="144"/>
                  </a:lnTo>
                  <a:lnTo>
                    <a:pt x="205" y="144"/>
                  </a:lnTo>
                  <a:lnTo>
                    <a:pt x="208" y="146"/>
                  </a:lnTo>
                  <a:lnTo>
                    <a:pt x="208" y="146"/>
                  </a:lnTo>
                  <a:lnTo>
                    <a:pt x="210" y="149"/>
                  </a:lnTo>
                  <a:lnTo>
                    <a:pt x="210" y="149"/>
                  </a:lnTo>
                  <a:lnTo>
                    <a:pt x="210" y="149"/>
                  </a:lnTo>
                  <a:lnTo>
                    <a:pt x="210" y="151"/>
                  </a:lnTo>
                  <a:lnTo>
                    <a:pt x="212" y="156"/>
                  </a:lnTo>
                  <a:lnTo>
                    <a:pt x="212" y="158"/>
                  </a:lnTo>
                  <a:lnTo>
                    <a:pt x="212" y="158"/>
                  </a:lnTo>
                  <a:lnTo>
                    <a:pt x="215" y="161"/>
                  </a:lnTo>
                  <a:lnTo>
                    <a:pt x="215" y="161"/>
                  </a:lnTo>
                  <a:lnTo>
                    <a:pt x="215" y="161"/>
                  </a:lnTo>
                  <a:lnTo>
                    <a:pt x="215" y="163"/>
                  </a:lnTo>
                  <a:lnTo>
                    <a:pt x="215" y="163"/>
                  </a:lnTo>
                  <a:lnTo>
                    <a:pt x="217" y="163"/>
                  </a:lnTo>
                  <a:lnTo>
                    <a:pt x="220" y="165"/>
                  </a:lnTo>
                  <a:lnTo>
                    <a:pt x="220" y="165"/>
                  </a:lnTo>
                  <a:lnTo>
                    <a:pt x="220" y="168"/>
                  </a:lnTo>
                  <a:lnTo>
                    <a:pt x="220" y="168"/>
                  </a:lnTo>
                  <a:lnTo>
                    <a:pt x="220" y="170"/>
                  </a:lnTo>
                  <a:lnTo>
                    <a:pt x="220" y="172"/>
                  </a:lnTo>
                  <a:lnTo>
                    <a:pt x="220" y="172"/>
                  </a:lnTo>
                  <a:lnTo>
                    <a:pt x="222" y="177"/>
                  </a:lnTo>
                  <a:lnTo>
                    <a:pt x="222" y="177"/>
                  </a:lnTo>
                  <a:lnTo>
                    <a:pt x="222" y="180"/>
                  </a:lnTo>
                  <a:lnTo>
                    <a:pt x="222" y="180"/>
                  </a:lnTo>
                  <a:lnTo>
                    <a:pt x="220" y="182"/>
                  </a:lnTo>
                  <a:lnTo>
                    <a:pt x="220" y="182"/>
                  </a:lnTo>
                  <a:lnTo>
                    <a:pt x="220" y="182"/>
                  </a:lnTo>
                  <a:lnTo>
                    <a:pt x="220" y="182"/>
                  </a:lnTo>
                  <a:lnTo>
                    <a:pt x="217" y="182"/>
                  </a:lnTo>
                  <a:lnTo>
                    <a:pt x="217" y="184"/>
                  </a:lnTo>
                  <a:lnTo>
                    <a:pt x="215" y="184"/>
                  </a:lnTo>
                  <a:lnTo>
                    <a:pt x="215" y="184"/>
                  </a:lnTo>
                  <a:lnTo>
                    <a:pt x="217" y="184"/>
                  </a:lnTo>
                  <a:lnTo>
                    <a:pt x="220" y="187"/>
                  </a:lnTo>
                  <a:lnTo>
                    <a:pt x="220" y="187"/>
                  </a:lnTo>
                  <a:lnTo>
                    <a:pt x="220" y="189"/>
                  </a:lnTo>
                  <a:lnTo>
                    <a:pt x="220" y="191"/>
                  </a:lnTo>
                  <a:lnTo>
                    <a:pt x="220" y="191"/>
                  </a:lnTo>
                  <a:lnTo>
                    <a:pt x="220" y="191"/>
                  </a:lnTo>
                  <a:lnTo>
                    <a:pt x="222" y="194"/>
                  </a:lnTo>
                  <a:lnTo>
                    <a:pt x="222" y="194"/>
                  </a:lnTo>
                  <a:lnTo>
                    <a:pt x="222" y="194"/>
                  </a:lnTo>
                  <a:lnTo>
                    <a:pt x="222" y="196"/>
                  </a:lnTo>
                  <a:lnTo>
                    <a:pt x="222" y="196"/>
                  </a:lnTo>
                  <a:lnTo>
                    <a:pt x="222" y="196"/>
                  </a:lnTo>
                  <a:lnTo>
                    <a:pt x="222" y="196"/>
                  </a:lnTo>
                  <a:lnTo>
                    <a:pt x="220" y="196"/>
                  </a:lnTo>
                  <a:lnTo>
                    <a:pt x="217" y="196"/>
                  </a:lnTo>
                  <a:lnTo>
                    <a:pt x="215" y="196"/>
                  </a:lnTo>
                  <a:lnTo>
                    <a:pt x="215" y="196"/>
                  </a:lnTo>
                  <a:lnTo>
                    <a:pt x="215" y="196"/>
                  </a:lnTo>
                  <a:lnTo>
                    <a:pt x="215" y="196"/>
                  </a:lnTo>
                  <a:lnTo>
                    <a:pt x="215" y="196"/>
                  </a:lnTo>
                  <a:lnTo>
                    <a:pt x="215" y="199"/>
                  </a:lnTo>
                  <a:lnTo>
                    <a:pt x="215" y="199"/>
                  </a:lnTo>
                  <a:lnTo>
                    <a:pt x="217" y="199"/>
                  </a:lnTo>
                  <a:lnTo>
                    <a:pt x="220" y="201"/>
                  </a:lnTo>
                  <a:lnTo>
                    <a:pt x="227" y="206"/>
                  </a:lnTo>
                  <a:lnTo>
                    <a:pt x="227" y="206"/>
                  </a:lnTo>
                  <a:lnTo>
                    <a:pt x="229" y="210"/>
                  </a:lnTo>
                  <a:lnTo>
                    <a:pt x="229" y="213"/>
                  </a:lnTo>
                  <a:lnTo>
                    <a:pt x="231" y="215"/>
                  </a:lnTo>
                  <a:lnTo>
                    <a:pt x="231" y="215"/>
                  </a:lnTo>
                  <a:lnTo>
                    <a:pt x="231" y="217"/>
                  </a:lnTo>
                  <a:lnTo>
                    <a:pt x="231" y="217"/>
                  </a:lnTo>
                  <a:lnTo>
                    <a:pt x="234" y="217"/>
                  </a:lnTo>
                  <a:lnTo>
                    <a:pt x="238" y="220"/>
                  </a:lnTo>
                  <a:lnTo>
                    <a:pt x="246" y="222"/>
                  </a:lnTo>
                  <a:lnTo>
                    <a:pt x="246" y="225"/>
                  </a:lnTo>
                  <a:lnTo>
                    <a:pt x="246" y="225"/>
                  </a:lnTo>
                  <a:lnTo>
                    <a:pt x="248" y="227"/>
                  </a:lnTo>
                  <a:lnTo>
                    <a:pt x="248" y="227"/>
                  </a:lnTo>
                  <a:lnTo>
                    <a:pt x="248" y="229"/>
                  </a:lnTo>
                  <a:lnTo>
                    <a:pt x="248" y="229"/>
                  </a:lnTo>
                  <a:lnTo>
                    <a:pt x="250" y="229"/>
                  </a:lnTo>
                  <a:lnTo>
                    <a:pt x="250" y="229"/>
                  </a:lnTo>
                  <a:lnTo>
                    <a:pt x="250" y="232"/>
                  </a:lnTo>
                  <a:lnTo>
                    <a:pt x="250" y="232"/>
                  </a:lnTo>
                  <a:lnTo>
                    <a:pt x="250" y="234"/>
                  </a:lnTo>
                  <a:lnTo>
                    <a:pt x="250" y="234"/>
                  </a:lnTo>
                  <a:lnTo>
                    <a:pt x="253" y="234"/>
                  </a:lnTo>
                  <a:lnTo>
                    <a:pt x="253" y="234"/>
                  </a:lnTo>
                  <a:lnTo>
                    <a:pt x="253" y="236"/>
                  </a:lnTo>
                  <a:lnTo>
                    <a:pt x="253" y="236"/>
                  </a:lnTo>
                  <a:lnTo>
                    <a:pt x="255" y="239"/>
                  </a:lnTo>
                  <a:lnTo>
                    <a:pt x="257" y="239"/>
                  </a:lnTo>
                  <a:lnTo>
                    <a:pt x="257" y="243"/>
                  </a:lnTo>
                  <a:lnTo>
                    <a:pt x="260" y="246"/>
                  </a:lnTo>
                  <a:lnTo>
                    <a:pt x="267" y="255"/>
                  </a:lnTo>
                  <a:lnTo>
                    <a:pt x="267" y="255"/>
                  </a:lnTo>
                  <a:lnTo>
                    <a:pt x="267" y="258"/>
                  </a:lnTo>
                  <a:lnTo>
                    <a:pt x="267" y="258"/>
                  </a:lnTo>
                  <a:lnTo>
                    <a:pt x="267" y="258"/>
                  </a:lnTo>
                  <a:lnTo>
                    <a:pt x="267" y="260"/>
                  </a:lnTo>
                  <a:lnTo>
                    <a:pt x="267" y="260"/>
                  </a:lnTo>
                  <a:lnTo>
                    <a:pt x="269" y="260"/>
                  </a:lnTo>
                  <a:lnTo>
                    <a:pt x="272" y="260"/>
                  </a:lnTo>
                  <a:lnTo>
                    <a:pt x="272" y="262"/>
                  </a:lnTo>
                  <a:lnTo>
                    <a:pt x="272" y="262"/>
                  </a:lnTo>
                  <a:lnTo>
                    <a:pt x="274" y="265"/>
                  </a:lnTo>
                  <a:lnTo>
                    <a:pt x="274" y="267"/>
                  </a:lnTo>
                  <a:lnTo>
                    <a:pt x="274" y="267"/>
                  </a:lnTo>
                  <a:lnTo>
                    <a:pt x="276" y="270"/>
                  </a:lnTo>
                  <a:lnTo>
                    <a:pt x="276" y="270"/>
                  </a:lnTo>
                  <a:lnTo>
                    <a:pt x="276" y="270"/>
                  </a:lnTo>
                  <a:lnTo>
                    <a:pt x="276" y="270"/>
                  </a:lnTo>
                  <a:lnTo>
                    <a:pt x="276" y="272"/>
                  </a:lnTo>
                  <a:lnTo>
                    <a:pt x="276" y="272"/>
                  </a:lnTo>
                  <a:lnTo>
                    <a:pt x="276" y="272"/>
                  </a:lnTo>
                  <a:lnTo>
                    <a:pt x="276" y="274"/>
                  </a:lnTo>
                  <a:lnTo>
                    <a:pt x="276" y="277"/>
                  </a:lnTo>
                  <a:lnTo>
                    <a:pt x="276" y="277"/>
                  </a:lnTo>
                  <a:lnTo>
                    <a:pt x="276" y="279"/>
                  </a:lnTo>
                  <a:lnTo>
                    <a:pt x="276" y="279"/>
                  </a:lnTo>
                  <a:lnTo>
                    <a:pt x="279" y="281"/>
                  </a:lnTo>
                  <a:lnTo>
                    <a:pt x="281" y="281"/>
                  </a:lnTo>
                  <a:lnTo>
                    <a:pt x="281" y="284"/>
                  </a:lnTo>
                  <a:lnTo>
                    <a:pt x="283" y="284"/>
                  </a:lnTo>
                  <a:lnTo>
                    <a:pt x="283" y="286"/>
                  </a:lnTo>
                  <a:lnTo>
                    <a:pt x="286" y="286"/>
                  </a:lnTo>
                  <a:lnTo>
                    <a:pt x="288" y="288"/>
                  </a:lnTo>
                  <a:lnTo>
                    <a:pt x="288" y="288"/>
                  </a:lnTo>
                  <a:lnTo>
                    <a:pt x="288" y="288"/>
                  </a:lnTo>
                  <a:lnTo>
                    <a:pt x="288" y="288"/>
                  </a:lnTo>
                  <a:lnTo>
                    <a:pt x="288" y="291"/>
                  </a:lnTo>
                  <a:lnTo>
                    <a:pt x="288" y="291"/>
                  </a:lnTo>
                  <a:lnTo>
                    <a:pt x="288" y="293"/>
                  </a:lnTo>
                  <a:lnTo>
                    <a:pt x="288" y="293"/>
                  </a:lnTo>
                  <a:lnTo>
                    <a:pt x="288" y="296"/>
                  </a:lnTo>
                  <a:lnTo>
                    <a:pt x="288" y="296"/>
                  </a:lnTo>
                  <a:lnTo>
                    <a:pt x="288" y="296"/>
                  </a:lnTo>
                  <a:lnTo>
                    <a:pt x="288" y="296"/>
                  </a:lnTo>
                  <a:lnTo>
                    <a:pt x="291" y="296"/>
                  </a:lnTo>
                  <a:lnTo>
                    <a:pt x="293" y="293"/>
                  </a:lnTo>
                  <a:lnTo>
                    <a:pt x="293" y="293"/>
                  </a:lnTo>
                  <a:lnTo>
                    <a:pt x="295" y="293"/>
                  </a:lnTo>
                  <a:lnTo>
                    <a:pt x="295" y="293"/>
                  </a:lnTo>
                  <a:lnTo>
                    <a:pt x="295" y="293"/>
                  </a:lnTo>
                  <a:lnTo>
                    <a:pt x="295" y="293"/>
                  </a:lnTo>
                  <a:lnTo>
                    <a:pt x="298" y="293"/>
                  </a:lnTo>
                  <a:lnTo>
                    <a:pt x="300" y="296"/>
                  </a:lnTo>
                  <a:lnTo>
                    <a:pt x="300" y="296"/>
                  </a:lnTo>
                  <a:lnTo>
                    <a:pt x="300" y="296"/>
                  </a:lnTo>
                  <a:lnTo>
                    <a:pt x="300" y="298"/>
                  </a:lnTo>
                  <a:lnTo>
                    <a:pt x="300" y="298"/>
                  </a:lnTo>
                  <a:lnTo>
                    <a:pt x="298" y="300"/>
                  </a:lnTo>
                  <a:lnTo>
                    <a:pt x="298" y="300"/>
                  </a:lnTo>
                  <a:lnTo>
                    <a:pt x="298" y="300"/>
                  </a:lnTo>
                  <a:lnTo>
                    <a:pt x="298" y="300"/>
                  </a:lnTo>
                  <a:lnTo>
                    <a:pt x="298" y="303"/>
                  </a:lnTo>
                  <a:lnTo>
                    <a:pt x="298" y="303"/>
                  </a:lnTo>
                  <a:lnTo>
                    <a:pt x="300" y="303"/>
                  </a:lnTo>
                  <a:lnTo>
                    <a:pt x="302" y="305"/>
                  </a:lnTo>
                  <a:lnTo>
                    <a:pt x="302" y="305"/>
                  </a:lnTo>
                  <a:lnTo>
                    <a:pt x="305" y="307"/>
                  </a:lnTo>
                  <a:lnTo>
                    <a:pt x="305" y="307"/>
                  </a:lnTo>
                  <a:lnTo>
                    <a:pt x="307" y="307"/>
                  </a:lnTo>
                  <a:lnTo>
                    <a:pt x="309" y="305"/>
                  </a:lnTo>
                  <a:lnTo>
                    <a:pt x="309" y="305"/>
                  </a:lnTo>
                  <a:lnTo>
                    <a:pt x="309" y="305"/>
                  </a:lnTo>
                  <a:lnTo>
                    <a:pt x="312" y="307"/>
                  </a:lnTo>
                  <a:lnTo>
                    <a:pt x="312" y="307"/>
                  </a:lnTo>
                  <a:lnTo>
                    <a:pt x="312" y="307"/>
                  </a:lnTo>
                  <a:lnTo>
                    <a:pt x="314" y="307"/>
                  </a:lnTo>
                  <a:lnTo>
                    <a:pt x="314" y="307"/>
                  </a:lnTo>
                  <a:lnTo>
                    <a:pt x="317" y="305"/>
                  </a:lnTo>
                  <a:lnTo>
                    <a:pt x="317" y="305"/>
                  </a:lnTo>
                  <a:lnTo>
                    <a:pt x="324" y="305"/>
                  </a:lnTo>
                  <a:lnTo>
                    <a:pt x="324" y="305"/>
                  </a:lnTo>
                  <a:lnTo>
                    <a:pt x="324" y="305"/>
                  </a:lnTo>
                  <a:lnTo>
                    <a:pt x="326" y="305"/>
                  </a:lnTo>
                  <a:lnTo>
                    <a:pt x="326" y="305"/>
                  </a:lnTo>
                  <a:lnTo>
                    <a:pt x="326" y="307"/>
                  </a:lnTo>
                  <a:lnTo>
                    <a:pt x="326" y="307"/>
                  </a:lnTo>
                  <a:lnTo>
                    <a:pt x="326" y="307"/>
                  </a:lnTo>
                  <a:lnTo>
                    <a:pt x="326" y="310"/>
                  </a:lnTo>
                  <a:lnTo>
                    <a:pt x="326" y="312"/>
                  </a:lnTo>
                  <a:lnTo>
                    <a:pt x="324" y="312"/>
                  </a:lnTo>
                  <a:lnTo>
                    <a:pt x="324" y="314"/>
                  </a:lnTo>
                  <a:lnTo>
                    <a:pt x="324" y="314"/>
                  </a:lnTo>
                  <a:lnTo>
                    <a:pt x="324" y="314"/>
                  </a:lnTo>
                  <a:lnTo>
                    <a:pt x="324" y="314"/>
                  </a:lnTo>
                  <a:lnTo>
                    <a:pt x="324" y="317"/>
                  </a:lnTo>
                  <a:lnTo>
                    <a:pt x="324" y="317"/>
                  </a:lnTo>
                  <a:lnTo>
                    <a:pt x="324" y="317"/>
                  </a:lnTo>
                  <a:lnTo>
                    <a:pt x="321" y="319"/>
                  </a:lnTo>
                  <a:lnTo>
                    <a:pt x="321" y="319"/>
                  </a:lnTo>
                  <a:lnTo>
                    <a:pt x="321" y="319"/>
                  </a:lnTo>
                  <a:lnTo>
                    <a:pt x="321" y="319"/>
                  </a:lnTo>
                  <a:lnTo>
                    <a:pt x="321" y="322"/>
                  </a:lnTo>
                  <a:lnTo>
                    <a:pt x="321" y="322"/>
                  </a:lnTo>
                  <a:lnTo>
                    <a:pt x="324" y="322"/>
                  </a:lnTo>
                  <a:lnTo>
                    <a:pt x="321" y="322"/>
                  </a:lnTo>
                  <a:lnTo>
                    <a:pt x="321" y="324"/>
                  </a:lnTo>
                  <a:lnTo>
                    <a:pt x="321" y="324"/>
                  </a:lnTo>
                  <a:lnTo>
                    <a:pt x="321" y="324"/>
                  </a:lnTo>
                  <a:lnTo>
                    <a:pt x="321" y="324"/>
                  </a:lnTo>
                  <a:lnTo>
                    <a:pt x="317" y="324"/>
                  </a:lnTo>
                  <a:lnTo>
                    <a:pt x="317" y="324"/>
                  </a:lnTo>
                  <a:lnTo>
                    <a:pt x="317" y="324"/>
                  </a:lnTo>
                  <a:lnTo>
                    <a:pt x="317" y="326"/>
                  </a:lnTo>
                  <a:lnTo>
                    <a:pt x="317" y="326"/>
                  </a:lnTo>
                  <a:lnTo>
                    <a:pt x="317" y="326"/>
                  </a:lnTo>
                  <a:lnTo>
                    <a:pt x="317" y="326"/>
                  </a:lnTo>
                  <a:lnTo>
                    <a:pt x="319" y="329"/>
                  </a:lnTo>
                  <a:lnTo>
                    <a:pt x="319" y="329"/>
                  </a:lnTo>
                  <a:lnTo>
                    <a:pt x="319" y="329"/>
                  </a:lnTo>
                  <a:lnTo>
                    <a:pt x="319" y="329"/>
                  </a:lnTo>
                  <a:lnTo>
                    <a:pt x="319" y="331"/>
                  </a:lnTo>
                  <a:lnTo>
                    <a:pt x="319" y="331"/>
                  </a:lnTo>
                  <a:lnTo>
                    <a:pt x="319" y="331"/>
                  </a:lnTo>
                  <a:lnTo>
                    <a:pt x="319" y="333"/>
                  </a:lnTo>
                  <a:lnTo>
                    <a:pt x="314" y="336"/>
                  </a:lnTo>
                  <a:lnTo>
                    <a:pt x="314" y="338"/>
                  </a:lnTo>
                  <a:lnTo>
                    <a:pt x="314" y="338"/>
                  </a:lnTo>
                  <a:lnTo>
                    <a:pt x="314" y="341"/>
                  </a:lnTo>
                  <a:lnTo>
                    <a:pt x="314" y="343"/>
                  </a:lnTo>
                  <a:lnTo>
                    <a:pt x="314" y="343"/>
                  </a:lnTo>
                  <a:lnTo>
                    <a:pt x="314" y="343"/>
                  </a:lnTo>
                  <a:lnTo>
                    <a:pt x="314" y="343"/>
                  </a:lnTo>
                  <a:lnTo>
                    <a:pt x="312" y="345"/>
                  </a:lnTo>
                  <a:lnTo>
                    <a:pt x="309" y="348"/>
                  </a:lnTo>
                  <a:lnTo>
                    <a:pt x="309" y="348"/>
                  </a:lnTo>
                  <a:lnTo>
                    <a:pt x="309" y="350"/>
                  </a:lnTo>
                  <a:lnTo>
                    <a:pt x="309" y="350"/>
                  </a:lnTo>
                  <a:lnTo>
                    <a:pt x="309" y="350"/>
                  </a:lnTo>
                  <a:lnTo>
                    <a:pt x="309" y="350"/>
                  </a:lnTo>
                  <a:lnTo>
                    <a:pt x="309" y="352"/>
                  </a:lnTo>
                  <a:lnTo>
                    <a:pt x="307" y="352"/>
                  </a:lnTo>
                  <a:lnTo>
                    <a:pt x="307" y="352"/>
                  </a:lnTo>
                  <a:lnTo>
                    <a:pt x="307" y="352"/>
                  </a:lnTo>
                  <a:lnTo>
                    <a:pt x="309" y="355"/>
                  </a:lnTo>
                  <a:lnTo>
                    <a:pt x="309" y="355"/>
                  </a:lnTo>
                  <a:lnTo>
                    <a:pt x="309" y="357"/>
                  </a:lnTo>
                  <a:lnTo>
                    <a:pt x="309" y="357"/>
                  </a:lnTo>
                  <a:lnTo>
                    <a:pt x="309" y="359"/>
                  </a:lnTo>
                  <a:lnTo>
                    <a:pt x="309" y="359"/>
                  </a:lnTo>
                  <a:lnTo>
                    <a:pt x="309" y="362"/>
                  </a:lnTo>
                  <a:lnTo>
                    <a:pt x="309" y="362"/>
                  </a:lnTo>
                  <a:lnTo>
                    <a:pt x="309" y="362"/>
                  </a:lnTo>
                  <a:lnTo>
                    <a:pt x="307" y="362"/>
                  </a:lnTo>
                  <a:lnTo>
                    <a:pt x="307" y="362"/>
                  </a:lnTo>
                  <a:lnTo>
                    <a:pt x="307" y="362"/>
                  </a:lnTo>
                  <a:lnTo>
                    <a:pt x="305" y="362"/>
                  </a:lnTo>
                  <a:lnTo>
                    <a:pt x="302" y="362"/>
                  </a:lnTo>
                  <a:lnTo>
                    <a:pt x="302" y="364"/>
                  </a:lnTo>
                  <a:lnTo>
                    <a:pt x="302" y="364"/>
                  </a:lnTo>
                  <a:lnTo>
                    <a:pt x="302" y="364"/>
                  </a:lnTo>
                  <a:lnTo>
                    <a:pt x="302" y="364"/>
                  </a:lnTo>
                  <a:lnTo>
                    <a:pt x="302" y="364"/>
                  </a:lnTo>
                  <a:lnTo>
                    <a:pt x="302" y="367"/>
                  </a:lnTo>
                  <a:lnTo>
                    <a:pt x="305" y="369"/>
                  </a:lnTo>
                  <a:lnTo>
                    <a:pt x="305" y="371"/>
                  </a:lnTo>
                  <a:lnTo>
                    <a:pt x="305" y="371"/>
                  </a:lnTo>
                  <a:lnTo>
                    <a:pt x="305" y="371"/>
                  </a:lnTo>
                  <a:lnTo>
                    <a:pt x="305" y="374"/>
                  </a:lnTo>
                  <a:lnTo>
                    <a:pt x="305" y="374"/>
                  </a:lnTo>
                  <a:lnTo>
                    <a:pt x="305" y="374"/>
                  </a:lnTo>
                  <a:lnTo>
                    <a:pt x="302" y="376"/>
                  </a:lnTo>
                  <a:lnTo>
                    <a:pt x="302" y="376"/>
                  </a:lnTo>
                  <a:lnTo>
                    <a:pt x="302" y="378"/>
                  </a:lnTo>
                  <a:lnTo>
                    <a:pt x="302" y="378"/>
                  </a:lnTo>
                  <a:lnTo>
                    <a:pt x="302" y="378"/>
                  </a:lnTo>
                  <a:lnTo>
                    <a:pt x="302" y="381"/>
                  </a:lnTo>
                  <a:lnTo>
                    <a:pt x="302" y="381"/>
                  </a:lnTo>
                  <a:lnTo>
                    <a:pt x="302" y="381"/>
                  </a:lnTo>
                  <a:lnTo>
                    <a:pt x="302" y="383"/>
                  </a:lnTo>
                  <a:lnTo>
                    <a:pt x="302" y="383"/>
                  </a:lnTo>
                  <a:lnTo>
                    <a:pt x="302" y="383"/>
                  </a:lnTo>
                  <a:lnTo>
                    <a:pt x="305" y="385"/>
                  </a:lnTo>
                  <a:lnTo>
                    <a:pt x="307" y="385"/>
                  </a:lnTo>
                  <a:lnTo>
                    <a:pt x="307" y="385"/>
                  </a:lnTo>
                  <a:lnTo>
                    <a:pt x="309" y="388"/>
                  </a:lnTo>
                  <a:lnTo>
                    <a:pt x="309" y="388"/>
                  </a:lnTo>
                  <a:lnTo>
                    <a:pt x="307" y="388"/>
                  </a:lnTo>
                  <a:lnTo>
                    <a:pt x="307" y="390"/>
                  </a:lnTo>
                  <a:lnTo>
                    <a:pt x="307" y="390"/>
                  </a:lnTo>
                  <a:lnTo>
                    <a:pt x="307" y="393"/>
                  </a:lnTo>
                  <a:lnTo>
                    <a:pt x="307" y="393"/>
                  </a:lnTo>
                  <a:lnTo>
                    <a:pt x="307" y="393"/>
                  </a:lnTo>
                  <a:lnTo>
                    <a:pt x="307" y="393"/>
                  </a:lnTo>
                  <a:lnTo>
                    <a:pt x="307" y="395"/>
                  </a:lnTo>
                  <a:lnTo>
                    <a:pt x="307" y="397"/>
                  </a:lnTo>
                  <a:lnTo>
                    <a:pt x="307" y="397"/>
                  </a:lnTo>
                  <a:lnTo>
                    <a:pt x="307" y="400"/>
                  </a:lnTo>
                  <a:lnTo>
                    <a:pt x="307" y="400"/>
                  </a:lnTo>
                  <a:lnTo>
                    <a:pt x="305" y="402"/>
                  </a:lnTo>
                  <a:lnTo>
                    <a:pt x="305" y="402"/>
                  </a:lnTo>
                  <a:lnTo>
                    <a:pt x="305" y="402"/>
                  </a:lnTo>
                  <a:lnTo>
                    <a:pt x="302" y="402"/>
                  </a:lnTo>
                  <a:lnTo>
                    <a:pt x="300" y="402"/>
                  </a:lnTo>
                  <a:lnTo>
                    <a:pt x="300" y="402"/>
                  </a:lnTo>
                  <a:lnTo>
                    <a:pt x="298" y="402"/>
                  </a:lnTo>
                  <a:lnTo>
                    <a:pt x="298" y="402"/>
                  </a:lnTo>
                  <a:lnTo>
                    <a:pt x="298" y="402"/>
                  </a:lnTo>
                  <a:lnTo>
                    <a:pt x="298" y="402"/>
                  </a:lnTo>
                  <a:lnTo>
                    <a:pt x="298" y="404"/>
                  </a:lnTo>
                  <a:lnTo>
                    <a:pt x="295" y="404"/>
                  </a:lnTo>
                  <a:lnTo>
                    <a:pt x="295" y="407"/>
                  </a:lnTo>
                  <a:lnTo>
                    <a:pt x="295" y="407"/>
                  </a:lnTo>
                  <a:lnTo>
                    <a:pt x="293" y="407"/>
                  </a:lnTo>
                  <a:lnTo>
                    <a:pt x="293" y="407"/>
                  </a:lnTo>
                  <a:lnTo>
                    <a:pt x="293" y="409"/>
                  </a:lnTo>
                  <a:lnTo>
                    <a:pt x="293" y="409"/>
                  </a:lnTo>
                  <a:lnTo>
                    <a:pt x="291" y="409"/>
                  </a:lnTo>
                  <a:lnTo>
                    <a:pt x="293" y="412"/>
                  </a:lnTo>
                  <a:lnTo>
                    <a:pt x="293" y="412"/>
                  </a:lnTo>
                  <a:lnTo>
                    <a:pt x="293" y="414"/>
                  </a:lnTo>
                  <a:lnTo>
                    <a:pt x="293" y="414"/>
                  </a:lnTo>
                  <a:lnTo>
                    <a:pt x="293" y="414"/>
                  </a:lnTo>
                  <a:lnTo>
                    <a:pt x="295" y="416"/>
                  </a:lnTo>
                  <a:lnTo>
                    <a:pt x="295" y="419"/>
                  </a:lnTo>
                  <a:lnTo>
                    <a:pt x="295" y="419"/>
                  </a:lnTo>
                  <a:lnTo>
                    <a:pt x="295" y="421"/>
                  </a:lnTo>
                  <a:lnTo>
                    <a:pt x="295" y="421"/>
                  </a:lnTo>
                  <a:lnTo>
                    <a:pt x="295" y="421"/>
                  </a:lnTo>
                  <a:lnTo>
                    <a:pt x="295" y="423"/>
                  </a:lnTo>
                  <a:lnTo>
                    <a:pt x="295" y="423"/>
                  </a:lnTo>
                  <a:lnTo>
                    <a:pt x="295" y="423"/>
                  </a:lnTo>
                  <a:lnTo>
                    <a:pt x="295" y="423"/>
                  </a:lnTo>
                  <a:lnTo>
                    <a:pt x="295" y="423"/>
                  </a:lnTo>
                  <a:lnTo>
                    <a:pt x="293" y="426"/>
                  </a:lnTo>
                  <a:lnTo>
                    <a:pt x="291" y="426"/>
                  </a:lnTo>
                  <a:lnTo>
                    <a:pt x="291" y="428"/>
                  </a:lnTo>
                  <a:lnTo>
                    <a:pt x="291" y="428"/>
                  </a:lnTo>
                  <a:lnTo>
                    <a:pt x="291" y="428"/>
                  </a:lnTo>
                  <a:lnTo>
                    <a:pt x="291" y="430"/>
                  </a:lnTo>
                  <a:lnTo>
                    <a:pt x="291" y="430"/>
                  </a:lnTo>
                  <a:lnTo>
                    <a:pt x="291" y="430"/>
                  </a:lnTo>
                  <a:lnTo>
                    <a:pt x="291" y="433"/>
                  </a:lnTo>
                  <a:lnTo>
                    <a:pt x="291" y="433"/>
                  </a:lnTo>
                  <a:lnTo>
                    <a:pt x="288" y="433"/>
                  </a:lnTo>
                  <a:lnTo>
                    <a:pt x="288" y="435"/>
                  </a:lnTo>
                  <a:lnTo>
                    <a:pt x="288" y="435"/>
                  </a:lnTo>
                  <a:lnTo>
                    <a:pt x="291" y="435"/>
                  </a:lnTo>
                  <a:lnTo>
                    <a:pt x="293" y="435"/>
                  </a:lnTo>
                  <a:lnTo>
                    <a:pt x="295" y="438"/>
                  </a:lnTo>
                  <a:lnTo>
                    <a:pt x="298" y="438"/>
                  </a:lnTo>
                  <a:lnTo>
                    <a:pt x="300" y="440"/>
                  </a:lnTo>
                  <a:lnTo>
                    <a:pt x="300" y="440"/>
                  </a:lnTo>
                  <a:lnTo>
                    <a:pt x="300" y="440"/>
                  </a:lnTo>
                  <a:lnTo>
                    <a:pt x="300" y="442"/>
                  </a:lnTo>
                  <a:lnTo>
                    <a:pt x="300" y="442"/>
                  </a:lnTo>
                  <a:lnTo>
                    <a:pt x="302" y="442"/>
                  </a:lnTo>
                  <a:lnTo>
                    <a:pt x="305" y="445"/>
                  </a:lnTo>
                  <a:lnTo>
                    <a:pt x="305" y="447"/>
                  </a:lnTo>
                  <a:lnTo>
                    <a:pt x="305" y="447"/>
                  </a:lnTo>
                  <a:lnTo>
                    <a:pt x="307" y="447"/>
                  </a:lnTo>
                  <a:lnTo>
                    <a:pt x="307" y="447"/>
                  </a:lnTo>
                  <a:lnTo>
                    <a:pt x="309" y="447"/>
                  </a:lnTo>
                  <a:lnTo>
                    <a:pt x="309" y="447"/>
                  </a:lnTo>
                  <a:lnTo>
                    <a:pt x="309" y="447"/>
                  </a:lnTo>
                  <a:lnTo>
                    <a:pt x="312" y="447"/>
                  </a:lnTo>
                  <a:lnTo>
                    <a:pt x="314" y="447"/>
                  </a:lnTo>
                  <a:lnTo>
                    <a:pt x="314" y="447"/>
                  </a:lnTo>
                  <a:lnTo>
                    <a:pt x="314" y="447"/>
                  </a:lnTo>
                  <a:lnTo>
                    <a:pt x="314" y="445"/>
                  </a:lnTo>
                  <a:lnTo>
                    <a:pt x="317" y="442"/>
                  </a:lnTo>
                  <a:lnTo>
                    <a:pt x="317" y="442"/>
                  </a:lnTo>
                  <a:lnTo>
                    <a:pt x="317" y="442"/>
                  </a:lnTo>
                  <a:lnTo>
                    <a:pt x="317" y="442"/>
                  </a:lnTo>
                  <a:lnTo>
                    <a:pt x="317" y="442"/>
                  </a:lnTo>
                  <a:lnTo>
                    <a:pt x="319" y="442"/>
                  </a:lnTo>
                  <a:lnTo>
                    <a:pt x="319" y="442"/>
                  </a:lnTo>
                  <a:lnTo>
                    <a:pt x="321" y="442"/>
                  </a:lnTo>
                  <a:lnTo>
                    <a:pt x="321" y="442"/>
                  </a:lnTo>
                  <a:lnTo>
                    <a:pt x="321" y="442"/>
                  </a:lnTo>
                  <a:lnTo>
                    <a:pt x="324" y="440"/>
                  </a:lnTo>
                  <a:lnTo>
                    <a:pt x="328" y="440"/>
                  </a:lnTo>
                  <a:lnTo>
                    <a:pt x="328" y="440"/>
                  </a:lnTo>
                  <a:lnTo>
                    <a:pt x="328" y="440"/>
                  </a:lnTo>
                  <a:lnTo>
                    <a:pt x="328" y="438"/>
                  </a:lnTo>
                  <a:lnTo>
                    <a:pt x="328" y="438"/>
                  </a:lnTo>
                  <a:lnTo>
                    <a:pt x="331" y="438"/>
                  </a:lnTo>
                  <a:lnTo>
                    <a:pt x="331" y="438"/>
                  </a:lnTo>
                  <a:lnTo>
                    <a:pt x="331" y="435"/>
                  </a:lnTo>
                  <a:lnTo>
                    <a:pt x="333" y="435"/>
                  </a:lnTo>
                  <a:lnTo>
                    <a:pt x="333" y="435"/>
                  </a:lnTo>
                  <a:lnTo>
                    <a:pt x="333" y="435"/>
                  </a:lnTo>
                  <a:lnTo>
                    <a:pt x="333" y="433"/>
                  </a:lnTo>
                  <a:lnTo>
                    <a:pt x="333" y="433"/>
                  </a:lnTo>
                  <a:lnTo>
                    <a:pt x="335" y="433"/>
                  </a:lnTo>
                  <a:lnTo>
                    <a:pt x="335" y="433"/>
                  </a:lnTo>
                  <a:lnTo>
                    <a:pt x="335" y="433"/>
                  </a:lnTo>
                  <a:lnTo>
                    <a:pt x="335" y="430"/>
                  </a:lnTo>
                  <a:lnTo>
                    <a:pt x="338" y="430"/>
                  </a:lnTo>
                  <a:lnTo>
                    <a:pt x="340" y="430"/>
                  </a:lnTo>
                  <a:lnTo>
                    <a:pt x="340" y="430"/>
                  </a:lnTo>
                  <a:lnTo>
                    <a:pt x="340" y="430"/>
                  </a:lnTo>
                  <a:lnTo>
                    <a:pt x="340" y="430"/>
                  </a:lnTo>
                  <a:lnTo>
                    <a:pt x="340" y="428"/>
                  </a:lnTo>
                  <a:lnTo>
                    <a:pt x="340" y="428"/>
                  </a:lnTo>
                  <a:lnTo>
                    <a:pt x="340" y="428"/>
                  </a:lnTo>
                  <a:lnTo>
                    <a:pt x="340" y="428"/>
                  </a:lnTo>
                  <a:lnTo>
                    <a:pt x="340" y="426"/>
                  </a:lnTo>
                  <a:lnTo>
                    <a:pt x="340" y="426"/>
                  </a:lnTo>
                  <a:lnTo>
                    <a:pt x="340" y="426"/>
                  </a:lnTo>
                  <a:lnTo>
                    <a:pt x="340" y="426"/>
                  </a:lnTo>
                  <a:lnTo>
                    <a:pt x="340" y="426"/>
                  </a:lnTo>
                  <a:lnTo>
                    <a:pt x="343" y="426"/>
                  </a:lnTo>
                  <a:lnTo>
                    <a:pt x="343" y="426"/>
                  </a:lnTo>
                  <a:lnTo>
                    <a:pt x="347" y="428"/>
                  </a:lnTo>
                  <a:lnTo>
                    <a:pt x="350" y="430"/>
                  </a:lnTo>
                  <a:lnTo>
                    <a:pt x="350" y="433"/>
                  </a:lnTo>
                  <a:lnTo>
                    <a:pt x="350" y="433"/>
                  </a:lnTo>
                  <a:lnTo>
                    <a:pt x="350" y="433"/>
                  </a:lnTo>
                  <a:lnTo>
                    <a:pt x="350" y="435"/>
                  </a:lnTo>
                  <a:lnTo>
                    <a:pt x="350" y="435"/>
                  </a:lnTo>
                  <a:lnTo>
                    <a:pt x="354" y="438"/>
                  </a:lnTo>
                  <a:lnTo>
                    <a:pt x="357" y="438"/>
                  </a:lnTo>
                  <a:lnTo>
                    <a:pt x="357" y="438"/>
                  </a:lnTo>
                  <a:lnTo>
                    <a:pt x="357" y="440"/>
                  </a:lnTo>
                  <a:lnTo>
                    <a:pt x="357" y="440"/>
                  </a:lnTo>
                  <a:lnTo>
                    <a:pt x="357" y="440"/>
                  </a:lnTo>
                  <a:lnTo>
                    <a:pt x="357" y="442"/>
                  </a:lnTo>
                  <a:lnTo>
                    <a:pt x="357" y="442"/>
                  </a:lnTo>
                  <a:lnTo>
                    <a:pt x="357" y="442"/>
                  </a:lnTo>
                  <a:lnTo>
                    <a:pt x="357" y="445"/>
                  </a:lnTo>
                  <a:lnTo>
                    <a:pt x="354" y="445"/>
                  </a:lnTo>
                  <a:lnTo>
                    <a:pt x="354" y="447"/>
                  </a:lnTo>
                  <a:lnTo>
                    <a:pt x="354" y="447"/>
                  </a:lnTo>
                  <a:lnTo>
                    <a:pt x="354" y="447"/>
                  </a:lnTo>
                  <a:lnTo>
                    <a:pt x="354" y="449"/>
                  </a:lnTo>
                  <a:lnTo>
                    <a:pt x="359" y="449"/>
                  </a:lnTo>
                  <a:lnTo>
                    <a:pt x="359" y="452"/>
                  </a:lnTo>
                  <a:lnTo>
                    <a:pt x="359" y="452"/>
                  </a:lnTo>
                  <a:lnTo>
                    <a:pt x="359" y="452"/>
                  </a:lnTo>
                  <a:lnTo>
                    <a:pt x="359" y="452"/>
                  </a:lnTo>
                  <a:lnTo>
                    <a:pt x="359" y="454"/>
                  </a:lnTo>
                  <a:lnTo>
                    <a:pt x="359" y="456"/>
                  </a:lnTo>
                  <a:lnTo>
                    <a:pt x="359" y="456"/>
                  </a:lnTo>
                  <a:lnTo>
                    <a:pt x="357" y="456"/>
                  </a:lnTo>
                  <a:lnTo>
                    <a:pt x="357" y="459"/>
                  </a:lnTo>
                  <a:lnTo>
                    <a:pt x="357" y="459"/>
                  </a:lnTo>
                  <a:lnTo>
                    <a:pt x="357" y="459"/>
                  </a:lnTo>
                  <a:lnTo>
                    <a:pt x="357" y="459"/>
                  </a:lnTo>
                  <a:lnTo>
                    <a:pt x="357" y="461"/>
                  </a:lnTo>
                  <a:lnTo>
                    <a:pt x="357" y="461"/>
                  </a:lnTo>
                  <a:lnTo>
                    <a:pt x="357" y="464"/>
                  </a:lnTo>
                  <a:lnTo>
                    <a:pt x="359" y="466"/>
                  </a:lnTo>
                  <a:lnTo>
                    <a:pt x="361" y="466"/>
                  </a:lnTo>
                  <a:lnTo>
                    <a:pt x="361" y="466"/>
                  </a:lnTo>
                  <a:lnTo>
                    <a:pt x="361" y="468"/>
                  </a:lnTo>
                  <a:lnTo>
                    <a:pt x="359" y="471"/>
                  </a:lnTo>
                  <a:lnTo>
                    <a:pt x="359" y="473"/>
                  </a:lnTo>
                  <a:lnTo>
                    <a:pt x="359" y="473"/>
                  </a:lnTo>
                  <a:lnTo>
                    <a:pt x="359" y="475"/>
                  </a:lnTo>
                  <a:lnTo>
                    <a:pt x="359" y="475"/>
                  </a:lnTo>
                  <a:lnTo>
                    <a:pt x="359" y="475"/>
                  </a:lnTo>
                  <a:lnTo>
                    <a:pt x="361" y="475"/>
                  </a:lnTo>
                  <a:lnTo>
                    <a:pt x="361" y="478"/>
                  </a:lnTo>
                  <a:lnTo>
                    <a:pt x="364" y="478"/>
                  </a:lnTo>
                  <a:lnTo>
                    <a:pt x="364" y="480"/>
                  </a:lnTo>
                  <a:lnTo>
                    <a:pt x="364" y="480"/>
                  </a:lnTo>
                  <a:lnTo>
                    <a:pt x="364" y="483"/>
                  </a:lnTo>
                  <a:lnTo>
                    <a:pt x="364" y="483"/>
                  </a:lnTo>
                  <a:lnTo>
                    <a:pt x="364" y="483"/>
                  </a:lnTo>
                  <a:lnTo>
                    <a:pt x="366" y="485"/>
                  </a:lnTo>
                  <a:lnTo>
                    <a:pt x="366" y="487"/>
                  </a:lnTo>
                  <a:lnTo>
                    <a:pt x="369" y="487"/>
                  </a:lnTo>
                  <a:lnTo>
                    <a:pt x="369" y="490"/>
                  </a:lnTo>
                  <a:lnTo>
                    <a:pt x="369" y="490"/>
                  </a:lnTo>
                  <a:lnTo>
                    <a:pt x="369" y="492"/>
                  </a:lnTo>
                  <a:lnTo>
                    <a:pt x="371" y="492"/>
                  </a:lnTo>
                  <a:lnTo>
                    <a:pt x="371" y="492"/>
                  </a:lnTo>
                  <a:lnTo>
                    <a:pt x="371" y="494"/>
                  </a:lnTo>
                  <a:lnTo>
                    <a:pt x="371" y="494"/>
                  </a:lnTo>
                  <a:lnTo>
                    <a:pt x="371" y="494"/>
                  </a:lnTo>
                  <a:lnTo>
                    <a:pt x="371" y="497"/>
                  </a:lnTo>
                  <a:lnTo>
                    <a:pt x="371" y="497"/>
                  </a:lnTo>
                  <a:lnTo>
                    <a:pt x="371" y="497"/>
                  </a:lnTo>
                  <a:lnTo>
                    <a:pt x="371" y="499"/>
                  </a:lnTo>
                  <a:lnTo>
                    <a:pt x="371" y="499"/>
                  </a:lnTo>
                  <a:lnTo>
                    <a:pt x="373" y="499"/>
                  </a:lnTo>
                  <a:lnTo>
                    <a:pt x="376" y="499"/>
                  </a:lnTo>
                  <a:lnTo>
                    <a:pt x="376" y="499"/>
                  </a:lnTo>
                  <a:lnTo>
                    <a:pt x="376" y="501"/>
                  </a:lnTo>
                  <a:lnTo>
                    <a:pt x="376" y="504"/>
                  </a:lnTo>
                  <a:lnTo>
                    <a:pt x="376" y="504"/>
                  </a:lnTo>
                  <a:lnTo>
                    <a:pt x="378" y="509"/>
                  </a:lnTo>
                  <a:lnTo>
                    <a:pt x="380" y="509"/>
                  </a:lnTo>
                  <a:lnTo>
                    <a:pt x="380" y="513"/>
                  </a:lnTo>
                  <a:lnTo>
                    <a:pt x="380" y="513"/>
                  </a:lnTo>
                  <a:lnTo>
                    <a:pt x="380" y="516"/>
                  </a:lnTo>
                  <a:lnTo>
                    <a:pt x="380" y="516"/>
                  </a:lnTo>
                  <a:lnTo>
                    <a:pt x="380" y="516"/>
                  </a:lnTo>
                  <a:lnTo>
                    <a:pt x="380" y="518"/>
                  </a:lnTo>
                  <a:lnTo>
                    <a:pt x="380" y="520"/>
                  </a:lnTo>
                  <a:lnTo>
                    <a:pt x="378" y="520"/>
                  </a:lnTo>
                  <a:lnTo>
                    <a:pt x="378" y="520"/>
                  </a:lnTo>
                  <a:lnTo>
                    <a:pt x="378" y="520"/>
                  </a:lnTo>
                  <a:lnTo>
                    <a:pt x="376" y="523"/>
                  </a:lnTo>
                  <a:lnTo>
                    <a:pt x="376" y="523"/>
                  </a:lnTo>
                  <a:lnTo>
                    <a:pt x="376" y="523"/>
                  </a:lnTo>
                  <a:lnTo>
                    <a:pt x="376" y="523"/>
                  </a:lnTo>
                  <a:lnTo>
                    <a:pt x="376" y="523"/>
                  </a:lnTo>
                  <a:lnTo>
                    <a:pt x="376" y="525"/>
                  </a:lnTo>
                  <a:lnTo>
                    <a:pt x="376" y="525"/>
                  </a:lnTo>
                  <a:lnTo>
                    <a:pt x="378" y="525"/>
                  </a:lnTo>
                  <a:lnTo>
                    <a:pt x="378" y="528"/>
                  </a:lnTo>
                  <a:lnTo>
                    <a:pt x="378" y="530"/>
                  </a:lnTo>
                  <a:lnTo>
                    <a:pt x="378" y="532"/>
                  </a:lnTo>
                  <a:lnTo>
                    <a:pt x="378" y="532"/>
                  </a:lnTo>
                  <a:lnTo>
                    <a:pt x="380" y="535"/>
                  </a:lnTo>
                  <a:lnTo>
                    <a:pt x="385" y="537"/>
                  </a:lnTo>
                  <a:lnTo>
                    <a:pt x="385" y="537"/>
                  </a:lnTo>
                  <a:lnTo>
                    <a:pt x="385" y="537"/>
                  </a:lnTo>
                  <a:lnTo>
                    <a:pt x="385" y="539"/>
                  </a:lnTo>
                  <a:lnTo>
                    <a:pt x="385" y="542"/>
                  </a:lnTo>
                  <a:lnTo>
                    <a:pt x="388" y="542"/>
                  </a:lnTo>
                  <a:lnTo>
                    <a:pt x="388" y="542"/>
                  </a:lnTo>
                  <a:lnTo>
                    <a:pt x="390" y="542"/>
                  </a:lnTo>
                  <a:lnTo>
                    <a:pt x="390" y="542"/>
                  </a:lnTo>
                  <a:lnTo>
                    <a:pt x="390" y="542"/>
                  </a:lnTo>
                  <a:lnTo>
                    <a:pt x="392" y="539"/>
                  </a:lnTo>
                  <a:lnTo>
                    <a:pt x="392" y="539"/>
                  </a:lnTo>
                  <a:lnTo>
                    <a:pt x="395" y="539"/>
                  </a:lnTo>
                  <a:lnTo>
                    <a:pt x="395" y="539"/>
                  </a:lnTo>
                  <a:lnTo>
                    <a:pt x="397" y="539"/>
                  </a:lnTo>
                  <a:lnTo>
                    <a:pt x="399" y="539"/>
                  </a:lnTo>
                  <a:lnTo>
                    <a:pt x="399" y="542"/>
                  </a:lnTo>
                  <a:lnTo>
                    <a:pt x="402" y="544"/>
                  </a:lnTo>
                  <a:lnTo>
                    <a:pt x="404" y="546"/>
                  </a:lnTo>
                  <a:lnTo>
                    <a:pt x="404" y="546"/>
                  </a:lnTo>
                  <a:lnTo>
                    <a:pt x="404" y="549"/>
                  </a:lnTo>
                  <a:lnTo>
                    <a:pt x="406" y="549"/>
                  </a:lnTo>
                  <a:lnTo>
                    <a:pt x="406" y="551"/>
                  </a:lnTo>
                  <a:lnTo>
                    <a:pt x="406" y="551"/>
                  </a:lnTo>
                  <a:lnTo>
                    <a:pt x="406" y="551"/>
                  </a:lnTo>
                  <a:lnTo>
                    <a:pt x="406" y="551"/>
                  </a:lnTo>
                  <a:lnTo>
                    <a:pt x="406" y="554"/>
                  </a:lnTo>
                  <a:lnTo>
                    <a:pt x="406" y="554"/>
                  </a:lnTo>
                  <a:lnTo>
                    <a:pt x="406" y="554"/>
                  </a:lnTo>
                  <a:lnTo>
                    <a:pt x="409" y="554"/>
                  </a:lnTo>
                  <a:lnTo>
                    <a:pt x="409" y="556"/>
                  </a:lnTo>
                  <a:lnTo>
                    <a:pt x="409" y="556"/>
                  </a:lnTo>
                  <a:lnTo>
                    <a:pt x="409" y="556"/>
                  </a:lnTo>
                  <a:lnTo>
                    <a:pt x="409" y="558"/>
                  </a:lnTo>
                  <a:lnTo>
                    <a:pt x="409" y="558"/>
                  </a:lnTo>
                  <a:lnTo>
                    <a:pt x="411" y="561"/>
                  </a:lnTo>
                  <a:lnTo>
                    <a:pt x="411" y="561"/>
                  </a:lnTo>
                  <a:lnTo>
                    <a:pt x="411" y="563"/>
                  </a:lnTo>
                  <a:lnTo>
                    <a:pt x="411" y="563"/>
                  </a:lnTo>
                  <a:lnTo>
                    <a:pt x="411" y="563"/>
                  </a:lnTo>
                  <a:lnTo>
                    <a:pt x="411" y="563"/>
                  </a:lnTo>
                  <a:lnTo>
                    <a:pt x="411" y="565"/>
                  </a:lnTo>
                  <a:lnTo>
                    <a:pt x="409" y="565"/>
                  </a:lnTo>
                  <a:lnTo>
                    <a:pt x="409" y="565"/>
                  </a:lnTo>
                  <a:lnTo>
                    <a:pt x="409" y="565"/>
                  </a:lnTo>
                  <a:lnTo>
                    <a:pt x="409" y="565"/>
                  </a:lnTo>
                  <a:lnTo>
                    <a:pt x="409" y="568"/>
                  </a:lnTo>
                  <a:lnTo>
                    <a:pt x="409" y="568"/>
                  </a:lnTo>
                  <a:lnTo>
                    <a:pt x="411" y="570"/>
                  </a:lnTo>
                  <a:lnTo>
                    <a:pt x="411" y="570"/>
                  </a:lnTo>
                  <a:lnTo>
                    <a:pt x="411" y="572"/>
                  </a:lnTo>
                  <a:lnTo>
                    <a:pt x="411" y="572"/>
                  </a:lnTo>
                  <a:lnTo>
                    <a:pt x="411" y="572"/>
                  </a:lnTo>
                  <a:lnTo>
                    <a:pt x="411" y="575"/>
                  </a:lnTo>
                  <a:lnTo>
                    <a:pt x="414" y="575"/>
                  </a:lnTo>
                  <a:lnTo>
                    <a:pt x="414" y="575"/>
                  </a:lnTo>
                  <a:lnTo>
                    <a:pt x="414" y="577"/>
                  </a:lnTo>
                  <a:lnTo>
                    <a:pt x="414" y="577"/>
                  </a:lnTo>
                  <a:lnTo>
                    <a:pt x="414" y="580"/>
                  </a:lnTo>
                  <a:lnTo>
                    <a:pt x="411" y="580"/>
                  </a:lnTo>
                  <a:lnTo>
                    <a:pt x="411" y="580"/>
                  </a:lnTo>
                  <a:lnTo>
                    <a:pt x="411" y="582"/>
                  </a:lnTo>
                  <a:lnTo>
                    <a:pt x="414" y="582"/>
                  </a:lnTo>
                  <a:lnTo>
                    <a:pt x="414" y="582"/>
                  </a:lnTo>
                  <a:lnTo>
                    <a:pt x="414" y="584"/>
                  </a:lnTo>
                  <a:lnTo>
                    <a:pt x="414" y="584"/>
                  </a:lnTo>
                  <a:lnTo>
                    <a:pt x="414" y="587"/>
                  </a:lnTo>
                  <a:lnTo>
                    <a:pt x="416" y="587"/>
                  </a:lnTo>
                  <a:lnTo>
                    <a:pt x="416" y="587"/>
                  </a:lnTo>
                  <a:lnTo>
                    <a:pt x="416" y="587"/>
                  </a:lnTo>
                  <a:lnTo>
                    <a:pt x="418" y="589"/>
                  </a:lnTo>
                  <a:lnTo>
                    <a:pt x="418" y="589"/>
                  </a:lnTo>
                  <a:lnTo>
                    <a:pt x="418" y="591"/>
                  </a:lnTo>
                  <a:lnTo>
                    <a:pt x="423" y="591"/>
                  </a:lnTo>
                  <a:lnTo>
                    <a:pt x="423" y="594"/>
                  </a:lnTo>
                  <a:lnTo>
                    <a:pt x="423" y="594"/>
                  </a:lnTo>
                  <a:lnTo>
                    <a:pt x="425" y="596"/>
                  </a:lnTo>
                  <a:lnTo>
                    <a:pt x="425" y="596"/>
                  </a:lnTo>
                  <a:lnTo>
                    <a:pt x="428" y="596"/>
                  </a:lnTo>
                  <a:lnTo>
                    <a:pt x="428" y="596"/>
                  </a:lnTo>
                  <a:lnTo>
                    <a:pt x="428" y="596"/>
                  </a:lnTo>
                  <a:lnTo>
                    <a:pt x="428" y="596"/>
                  </a:lnTo>
                  <a:lnTo>
                    <a:pt x="428" y="591"/>
                  </a:lnTo>
                  <a:lnTo>
                    <a:pt x="428" y="591"/>
                  </a:lnTo>
                  <a:lnTo>
                    <a:pt x="428" y="591"/>
                  </a:lnTo>
                  <a:lnTo>
                    <a:pt x="428" y="591"/>
                  </a:lnTo>
                  <a:lnTo>
                    <a:pt x="428" y="589"/>
                  </a:lnTo>
                  <a:lnTo>
                    <a:pt x="428" y="589"/>
                  </a:lnTo>
                  <a:lnTo>
                    <a:pt x="430" y="589"/>
                  </a:lnTo>
                  <a:lnTo>
                    <a:pt x="435" y="584"/>
                  </a:lnTo>
                  <a:lnTo>
                    <a:pt x="435" y="584"/>
                  </a:lnTo>
                  <a:lnTo>
                    <a:pt x="437" y="584"/>
                  </a:lnTo>
                  <a:lnTo>
                    <a:pt x="440" y="584"/>
                  </a:lnTo>
                  <a:lnTo>
                    <a:pt x="440" y="582"/>
                  </a:lnTo>
                  <a:lnTo>
                    <a:pt x="442" y="582"/>
                  </a:lnTo>
                  <a:lnTo>
                    <a:pt x="442" y="582"/>
                  </a:lnTo>
                  <a:lnTo>
                    <a:pt x="444" y="584"/>
                  </a:lnTo>
                  <a:lnTo>
                    <a:pt x="456" y="587"/>
                  </a:lnTo>
                  <a:lnTo>
                    <a:pt x="456" y="587"/>
                  </a:lnTo>
                  <a:lnTo>
                    <a:pt x="456" y="587"/>
                  </a:lnTo>
                  <a:lnTo>
                    <a:pt x="458" y="589"/>
                  </a:lnTo>
                  <a:lnTo>
                    <a:pt x="458" y="589"/>
                  </a:lnTo>
                  <a:lnTo>
                    <a:pt x="461" y="589"/>
                  </a:lnTo>
                  <a:lnTo>
                    <a:pt x="463" y="589"/>
                  </a:lnTo>
                  <a:lnTo>
                    <a:pt x="463" y="589"/>
                  </a:lnTo>
                  <a:lnTo>
                    <a:pt x="466" y="589"/>
                  </a:lnTo>
                  <a:lnTo>
                    <a:pt x="466" y="591"/>
                  </a:lnTo>
                  <a:lnTo>
                    <a:pt x="466" y="591"/>
                  </a:lnTo>
                  <a:lnTo>
                    <a:pt x="466" y="591"/>
                  </a:lnTo>
                  <a:lnTo>
                    <a:pt x="468" y="591"/>
                  </a:lnTo>
                  <a:lnTo>
                    <a:pt x="468" y="591"/>
                  </a:lnTo>
                  <a:lnTo>
                    <a:pt x="470" y="591"/>
                  </a:lnTo>
                  <a:lnTo>
                    <a:pt x="470" y="591"/>
                  </a:lnTo>
                  <a:lnTo>
                    <a:pt x="470" y="591"/>
                  </a:lnTo>
                  <a:lnTo>
                    <a:pt x="473" y="587"/>
                  </a:lnTo>
                  <a:lnTo>
                    <a:pt x="473" y="584"/>
                  </a:lnTo>
                  <a:lnTo>
                    <a:pt x="475" y="584"/>
                  </a:lnTo>
                  <a:lnTo>
                    <a:pt x="475" y="582"/>
                  </a:lnTo>
                  <a:lnTo>
                    <a:pt x="475" y="582"/>
                  </a:lnTo>
                  <a:lnTo>
                    <a:pt x="477" y="582"/>
                  </a:lnTo>
                  <a:lnTo>
                    <a:pt x="477" y="582"/>
                  </a:lnTo>
                  <a:lnTo>
                    <a:pt x="480" y="582"/>
                  </a:lnTo>
                  <a:lnTo>
                    <a:pt x="480" y="582"/>
                  </a:lnTo>
                  <a:lnTo>
                    <a:pt x="482" y="582"/>
                  </a:lnTo>
                  <a:lnTo>
                    <a:pt x="482" y="580"/>
                  </a:lnTo>
                  <a:lnTo>
                    <a:pt x="482" y="580"/>
                  </a:lnTo>
                  <a:lnTo>
                    <a:pt x="484" y="580"/>
                  </a:lnTo>
                  <a:lnTo>
                    <a:pt x="484" y="580"/>
                  </a:lnTo>
                  <a:lnTo>
                    <a:pt x="487" y="582"/>
                  </a:lnTo>
                  <a:lnTo>
                    <a:pt x="487" y="582"/>
                  </a:lnTo>
                  <a:lnTo>
                    <a:pt x="487" y="582"/>
                  </a:lnTo>
                  <a:lnTo>
                    <a:pt x="489" y="582"/>
                  </a:lnTo>
                  <a:lnTo>
                    <a:pt x="492" y="582"/>
                  </a:lnTo>
                  <a:lnTo>
                    <a:pt x="494" y="584"/>
                  </a:lnTo>
                  <a:lnTo>
                    <a:pt x="496" y="584"/>
                  </a:lnTo>
                  <a:lnTo>
                    <a:pt x="496" y="584"/>
                  </a:lnTo>
                  <a:lnTo>
                    <a:pt x="506" y="584"/>
                  </a:lnTo>
                  <a:lnTo>
                    <a:pt x="508" y="584"/>
                  </a:lnTo>
                  <a:lnTo>
                    <a:pt x="508" y="584"/>
                  </a:lnTo>
                  <a:lnTo>
                    <a:pt x="511" y="584"/>
                  </a:lnTo>
                  <a:lnTo>
                    <a:pt x="511" y="584"/>
                  </a:lnTo>
                  <a:lnTo>
                    <a:pt x="511" y="584"/>
                  </a:lnTo>
                  <a:lnTo>
                    <a:pt x="513" y="584"/>
                  </a:lnTo>
                  <a:lnTo>
                    <a:pt x="513" y="584"/>
                  </a:lnTo>
                  <a:lnTo>
                    <a:pt x="518" y="584"/>
                  </a:lnTo>
                  <a:lnTo>
                    <a:pt x="518" y="584"/>
                  </a:lnTo>
                  <a:lnTo>
                    <a:pt x="520" y="587"/>
                  </a:lnTo>
                  <a:lnTo>
                    <a:pt x="520" y="587"/>
                  </a:lnTo>
                  <a:lnTo>
                    <a:pt x="520" y="587"/>
                  </a:lnTo>
                  <a:lnTo>
                    <a:pt x="520" y="589"/>
                  </a:lnTo>
                  <a:lnTo>
                    <a:pt x="520" y="589"/>
                  </a:lnTo>
                  <a:lnTo>
                    <a:pt x="522" y="589"/>
                  </a:lnTo>
                  <a:lnTo>
                    <a:pt x="522" y="589"/>
                  </a:lnTo>
                  <a:lnTo>
                    <a:pt x="522" y="589"/>
                  </a:lnTo>
                  <a:lnTo>
                    <a:pt x="525" y="589"/>
                  </a:lnTo>
                  <a:lnTo>
                    <a:pt x="525" y="589"/>
                  </a:lnTo>
                  <a:lnTo>
                    <a:pt x="527" y="589"/>
                  </a:lnTo>
                  <a:lnTo>
                    <a:pt x="529" y="589"/>
                  </a:lnTo>
                  <a:lnTo>
                    <a:pt x="529" y="589"/>
                  </a:lnTo>
                  <a:lnTo>
                    <a:pt x="534" y="587"/>
                  </a:lnTo>
                  <a:lnTo>
                    <a:pt x="534" y="587"/>
                  </a:lnTo>
                  <a:lnTo>
                    <a:pt x="546" y="587"/>
                  </a:lnTo>
                  <a:lnTo>
                    <a:pt x="546" y="587"/>
                  </a:lnTo>
                  <a:lnTo>
                    <a:pt x="548" y="589"/>
                  </a:lnTo>
                  <a:lnTo>
                    <a:pt x="551" y="589"/>
                  </a:lnTo>
                  <a:lnTo>
                    <a:pt x="551" y="589"/>
                  </a:lnTo>
                  <a:lnTo>
                    <a:pt x="551" y="589"/>
                  </a:lnTo>
                  <a:lnTo>
                    <a:pt x="553" y="589"/>
                  </a:lnTo>
                  <a:lnTo>
                    <a:pt x="553" y="589"/>
                  </a:lnTo>
                  <a:lnTo>
                    <a:pt x="555" y="589"/>
                  </a:lnTo>
                  <a:lnTo>
                    <a:pt x="555" y="589"/>
                  </a:lnTo>
                  <a:lnTo>
                    <a:pt x="555" y="589"/>
                  </a:lnTo>
                  <a:lnTo>
                    <a:pt x="553" y="589"/>
                  </a:lnTo>
                  <a:lnTo>
                    <a:pt x="551" y="587"/>
                  </a:lnTo>
                  <a:lnTo>
                    <a:pt x="551" y="587"/>
                  </a:lnTo>
                  <a:lnTo>
                    <a:pt x="551" y="587"/>
                  </a:lnTo>
                  <a:lnTo>
                    <a:pt x="551" y="587"/>
                  </a:lnTo>
                  <a:lnTo>
                    <a:pt x="551" y="587"/>
                  </a:lnTo>
                  <a:lnTo>
                    <a:pt x="551" y="584"/>
                  </a:lnTo>
                  <a:lnTo>
                    <a:pt x="551" y="584"/>
                  </a:lnTo>
                  <a:lnTo>
                    <a:pt x="551" y="584"/>
                  </a:lnTo>
                  <a:lnTo>
                    <a:pt x="551" y="582"/>
                  </a:lnTo>
                  <a:lnTo>
                    <a:pt x="551" y="582"/>
                  </a:lnTo>
                  <a:lnTo>
                    <a:pt x="551" y="582"/>
                  </a:lnTo>
                  <a:lnTo>
                    <a:pt x="551" y="580"/>
                  </a:lnTo>
                  <a:lnTo>
                    <a:pt x="551" y="580"/>
                  </a:lnTo>
                  <a:lnTo>
                    <a:pt x="553" y="577"/>
                  </a:lnTo>
                  <a:lnTo>
                    <a:pt x="553" y="577"/>
                  </a:lnTo>
                  <a:lnTo>
                    <a:pt x="553" y="577"/>
                  </a:lnTo>
                  <a:lnTo>
                    <a:pt x="555" y="577"/>
                  </a:lnTo>
                  <a:lnTo>
                    <a:pt x="555" y="577"/>
                  </a:lnTo>
                  <a:lnTo>
                    <a:pt x="555" y="575"/>
                  </a:lnTo>
                  <a:lnTo>
                    <a:pt x="555" y="575"/>
                  </a:lnTo>
                  <a:lnTo>
                    <a:pt x="555" y="575"/>
                  </a:lnTo>
                  <a:lnTo>
                    <a:pt x="555" y="575"/>
                  </a:lnTo>
                  <a:lnTo>
                    <a:pt x="555" y="572"/>
                  </a:lnTo>
                  <a:lnTo>
                    <a:pt x="555" y="572"/>
                  </a:lnTo>
                  <a:lnTo>
                    <a:pt x="555" y="572"/>
                  </a:lnTo>
                  <a:lnTo>
                    <a:pt x="555" y="572"/>
                  </a:lnTo>
                  <a:lnTo>
                    <a:pt x="555" y="570"/>
                  </a:lnTo>
                  <a:lnTo>
                    <a:pt x="555" y="570"/>
                  </a:lnTo>
                  <a:lnTo>
                    <a:pt x="555" y="570"/>
                  </a:lnTo>
                  <a:lnTo>
                    <a:pt x="558" y="570"/>
                  </a:lnTo>
                  <a:lnTo>
                    <a:pt x="558" y="568"/>
                  </a:lnTo>
                  <a:lnTo>
                    <a:pt x="558" y="568"/>
                  </a:lnTo>
                  <a:lnTo>
                    <a:pt x="560" y="568"/>
                  </a:lnTo>
                  <a:lnTo>
                    <a:pt x="563" y="568"/>
                  </a:lnTo>
                  <a:lnTo>
                    <a:pt x="563" y="568"/>
                  </a:lnTo>
                  <a:lnTo>
                    <a:pt x="565" y="565"/>
                  </a:lnTo>
                  <a:lnTo>
                    <a:pt x="565" y="565"/>
                  </a:lnTo>
                  <a:lnTo>
                    <a:pt x="565" y="565"/>
                  </a:lnTo>
                  <a:lnTo>
                    <a:pt x="567" y="565"/>
                  </a:lnTo>
                  <a:lnTo>
                    <a:pt x="570" y="568"/>
                  </a:lnTo>
                  <a:lnTo>
                    <a:pt x="570" y="570"/>
                  </a:lnTo>
                  <a:lnTo>
                    <a:pt x="570" y="572"/>
                  </a:lnTo>
                  <a:lnTo>
                    <a:pt x="574" y="577"/>
                  </a:lnTo>
                  <a:lnTo>
                    <a:pt x="574" y="580"/>
                  </a:lnTo>
                  <a:lnTo>
                    <a:pt x="574" y="580"/>
                  </a:lnTo>
                  <a:lnTo>
                    <a:pt x="577" y="580"/>
                  </a:lnTo>
                  <a:lnTo>
                    <a:pt x="577" y="580"/>
                  </a:lnTo>
                  <a:lnTo>
                    <a:pt x="577" y="582"/>
                  </a:lnTo>
                  <a:lnTo>
                    <a:pt x="577" y="582"/>
                  </a:lnTo>
                  <a:lnTo>
                    <a:pt x="577" y="582"/>
                  </a:lnTo>
                  <a:lnTo>
                    <a:pt x="577" y="584"/>
                  </a:lnTo>
                  <a:lnTo>
                    <a:pt x="577" y="584"/>
                  </a:lnTo>
                  <a:lnTo>
                    <a:pt x="577" y="587"/>
                  </a:lnTo>
                  <a:lnTo>
                    <a:pt x="577" y="587"/>
                  </a:lnTo>
                  <a:lnTo>
                    <a:pt x="577" y="587"/>
                  </a:lnTo>
                  <a:lnTo>
                    <a:pt x="577" y="587"/>
                  </a:lnTo>
                  <a:lnTo>
                    <a:pt x="579" y="589"/>
                  </a:lnTo>
                  <a:lnTo>
                    <a:pt x="579" y="589"/>
                  </a:lnTo>
                  <a:lnTo>
                    <a:pt x="581" y="589"/>
                  </a:lnTo>
                  <a:lnTo>
                    <a:pt x="581" y="591"/>
                  </a:lnTo>
                  <a:lnTo>
                    <a:pt x="584" y="594"/>
                  </a:lnTo>
                  <a:lnTo>
                    <a:pt x="586" y="596"/>
                  </a:lnTo>
                  <a:lnTo>
                    <a:pt x="586" y="599"/>
                  </a:lnTo>
                  <a:lnTo>
                    <a:pt x="591" y="601"/>
                  </a:lnTo>
                  <a:lnTo>
                    <a:pt x="591" y="601"/>
                  </a:lnTo>
                  <a:close/>
                </a:path>
              </a:pathLst>
            </a:custGeom>
            <a:solidFill>
              <a:schemeClr val="accent1"/>
            </a:solidFill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43">
              <a:extLst>
                <a:ext uri="{FF2B5EF4-FFF2-40B4-BE49-F238E27FC236}">
                  <a16:creationId xmlns:a16="http://schemas.microsoft.com/office/drawing/2014/main" id="{E750D923-C657-44B4-BC5D-E2E5FCB05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7804" y="1913712"/>
              <a:ext cx="734616" cy="453629"/>
            </a:xfrm>
            <a:custGeom>
              <a:avLst/>
              <a:gdLst>
                <a:gd name="T0" fmla="*/ 582 w 617"/>
                <a:gd name="T1" fmla="*/ 130 h 381"/>
                <a:gd name="T2" fmla="*/ 596 w 617"/>
                <a:gd name="T3" fmla="*/ 149 h 381"/>
                <a:gd name="T4" fmla="*/ 613 w 617"/>
                <a:gd name="T5" fmla="*/ 160 h 381"/>
                <a:gd name="T6" fmla="*/ 615 w 617"/>
                <a:gd name="T7" fmla="*/ 194 h 381"/>
                <a:gd name="T8" fmla="*/ 603 w 617"/>
                <a:gd name="T9" fmla="*/ 210 h 381"/>
                <a:gd name="T10" fmla="*/ 603 w 617"/>
                <a:gd name="T11" fmla="*/ 222 h 381"/>
                <a:gd name="T12" fmla="*/ 579 w 617"/>
                <a:gd name="T13" fmla="*/ 236 h 381"/>
                <a:gd name="T14" fmla="*/ 534 w 617"/>
                <a:gd name="T15" fmla="*/ 265 h 381"/>
                <a:gd name="T16" fmla="*/ 549 w 617"/>
                <a:gd name="T17" fmla="*/ 288 h 381"/>
                <a:gd name="T18" fmla="*/ 539 w 617"/>
                <a:gd name="T19" fmla="*/ 326 h 381"/>
                <a:gd name="T20" fmla="*/ 520 w 617"/>
                <a:gd name="T21" fmla="*/ 350 h 381"/>
                <a:gd name="T22" fmla="*/ 513 w 617"/>
                <a:gd name="T23" fmla="*/ 362 h 381"/>
                <a:gd name="T24" fmla="*/ 511 w 617"/>
                <a:gd name="T25" fmla="*/ 381 h 381"/>
                <a:gd name="T26" fmla="*/ 499 w 617"/>
                <a:gd name="T27" fmla="*/ 371 h 381"/>
                <a:gd name="T28" fmla="*/ 494 w 617"/>
                <a:gd name="T29" fmla="*/ 366 h 381"/>
                <a:gd name="T30" fmla="*/ 487 w 617"/>
                <a:gd name="T31" fmla="*/ 362 h 381"/>
                <a:gd name="T32" fmla="*/ 480 w 617"/>
                <a:gd name="T33" fmla="*/ 355 h 381"/>
                <a:gd name="T34" fmla="*/ 350 w 617"/>
                <a:gd name="T35" fmla="*/ 364 h 381"/>
                <a:gd name="T36" fmla="*/ 163 w 617"/>
                <a:gd name="T37" fmla="*/ 373 h 381"/>
                <a:gd name="T38" fmla="*/ 92 w 617"/>
                <a:gd name="T39" fmla="*/ 378 h 381"/>
                <a:gd name="T40" fmla="*/ 92 w 617"/>
                <a:gd name="T41" fmla="*/ 378 h 381"/>
                <a:gd name="T42" fmla="*/ 85 w 617"/>
                <a:gd name="T43" fmla="*/ 369 h 381"/>
                <a:gd name="T44" fmla="*/ 85 w 617"/>
                <a:gd name="T45" fmla="*/ 357 h 381"/>
                <a:gd name="T46" fmla="*/ 85 w 617"/>
                <a:gd name="T47" fmla="*/ 340 h 381"/>
                <a:gd name="T48" fmla="*/ 80 w 617"/>
                <a:gd name="T49" fmla="*/ 326 h 381"/>
                <a:gd name="T50" fmla="*/ 80 w 617"/>
                <a:gd name="T51" fmla="*/ 321 h 381"/>
                <a:gd name="T52" fmla="*/ 80 w 617"/>
                <a:gd name="T53" fmla="*/ 307 h 381"/>
                <a:gd name="T54" fmla="*/ 78 w 617"/>
                <a:gd name="T55" fmla="*/ 291 h 381"/>
                <a:gd name="T56" fmla="*/ 73 w 617"/>
                <a:gd name="T57" fmla="*/ 272 h 381"/>
                <a:gd name="T58" fmla="*/ 66 w 617"/>
                <a:gd name="T59" fmla="*/ 265 h 381"/>
                <a:gd name="T60" fmla="*/ 59 w 617"/>
                <a:gd name="T61" fmla="*/ 262 h 381"/>
                <a:gd name="T62" fmla="*/ 57 w 617"/>
                <a:gd name="T63" fmla="*/ 246 h 381"/>
                <a:gd name="T64" fmla="*/ 59 w 617"/>
                <a:gd name="T65" fmla="*/ 231 h 381"/>
                <a:gd name="T66" fmla="*/ 52 w 617"/>
                <a:gd name="T67" fmla="*/ 215 h 381"/>
                <a:gd name="T68" fmla="*/ 38 w 617"/>
                <a:gd name="T69" fmla="*/ 191 h 381"/>
                <a:gd name="T70" fmla="*/ 31 w 617"/>
                <a:gd name="T71" fmla="*/ 175 h 381"/>
                <a:gd name="T72" fmla="*/ 24 w 617"/>
                <a:gd name="T73" fmla="*/ 149 h 381"/>
                <a:gd name="T74" fmla="*/ 14 w 617"/>
                <a:gd name="T75" fmla="*/ 137 h 381"/>
                <a:gd name="T76" fmla="*/ 12 w 617"/>
                <a:gd name="T77" fmla="*/ 132 h 381"/>
                <a:gd name="T78" fmla="*/ 12 w 617"/>
                <a:gd name="T79" fmla="*/ 127 h 381"/>
                <a:gd name="T80" fmla="*/ 0 w 617"/>
                <a:gd name="T81" fmla="*/ 118 h 381"/>
                <a:gd name="T82" fmla="*/ 5 w 617"/>
                <a:gd name="T83" fmla="*/ 108 h 381"/>
                <a:gd name="T84" fmla="*/ 7 w 617"/>
                <a:gd name="T85" fmla="*/ 104 h 381"/>
                <a:gd name="T86" fmla="*/ 9 w 617"/>
                <a:gd name="T87" fmla="*/ 97 h 381"/>
                <a:gd name="T88" fmla="*/ 12 w 617"/>
                <a:gd name="T89" fmla="*/ 87 h 381"/>
                <a:gd name="T90" fmla="*/ 12 w 617"/>
                <a:gd name="T91" fmla="*/ 82 h 381"/>
                <a:gd name="T92" fmla="*/ 16 w 617"/>
                <a:gd name="T93" fmla="*/ 71 h 381"/>
                <a:gd name="T94" fmla="*/ 12 w 617"/>
                <a:gd name="T95" fmla="*/ 59 h 381"/>
                <a:gd name="T96" fmla="*/ 5 w 617"/>
                <a:gd name="T97" fmla="*/ 59 h 381"/>
                <a:gd name="T98" fmla="*/ 5 w 617"/>
                <a:gd name="T99" fmla="*/ 54 h 381"/>
                <a:gd name="T100" fmla="*/ 9 w 617"/>
                <a:gd name="T101" fmla="*/ 49 h 381"/>
                <a:gd name="T102" fmla="*/ 2 w 617"/>
                <a:gd name="T103" fmla="*/ 35 h 381"/>
                <a:gd name="T104" fmla="*/ 2 w 617"/>
                <a:gd name="T105" fmla="*/ 26 h 381"/>
                <a:gd name="T106" fmla="*/ 196 w 617"/>
                <a:gd name="T107" fmla="*/ 18 h 381"/>
                <a:gd name="T108" fmla="*/ 437 w 617"/>
                <a:gd name="T109" fmla="*/ 4 h 381"/>
                <a:gd name="T110" fmla="*/ 501 w 617"/>
                <a:gd name="T111" fmla="*/ 7 h 381"/>
                <a:gd name="T112" fmla="*/ 516 w 617"/>
                <a:gd name="T113" fmla="*/ 23 h 381"/>
                <a:gd name="T114" fmla="*/ 513 w 617"/>
                <a:gd name="T115" fmla="*/ 59 h 381"/>
                <a:gd name="T116" fmla="*/ 520 w 617"/>
                <a:gd name="T117" fmla="*/ 82 h 381"/>
                <a:gd name="T118" fmla="*/ 558 w 617"/>
                <a:gd name="T119" fmla="*/ 97 h 381"/>
                <a:gd name="T120" fmla="*/ 565 w 617"/>
                <a:gd name="T121" fmla="*/ 113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17" h="381">
                  <a:moveTo>
                    <a:pt x="565" y="113"/>
                  </a:moveTo>
                  <a:lnTo>
                    <a:pt x="563" y="118"/>
                  </a:lnTo>
                  <a:lnTo>
                    <a:pt x="565" y="118"/>
                  </a:lnTo>
                  <a:lnTo>
                    <a:pt x="568" y="120"/>
                  </a:lnTo>
                  <a:lnTo>
                    <a:pt x="570" y="120"/>
                  </a:lnTo>
                  <a:lnTo>
                    <a:pt x="570" y="123"/>
                  </a:lnTo>
                  <a:lnTo>
                    <a:pt x="575" y="125"/>
                  </a:lnTo>
                  <a:lnTo>
                    <a:pt x="582" y="130"/>
                  </a:lnTo>
                  <a:lnTo>
                    <a:pt x="587" y="132"/>
                  </a:lnTo>
                  <a:lnTo>
                    <a:pt x="589" y="137"/>
                  </a:lnTo>
                  <a:lnTo>
                    <a:pt x="589" y="134"/>
                  </a:lnTo>
                  <a:lnTo>
                    <a:pt x="589" y="142"/>
                  </a:lnTo>
                  <a:lnTo>
                    <a:pt x="589" y="144"/>
                  </a:lnTo>
                  <a:lnTo>
                    <a:pt x="594" y="146"/>
                  </a:lnTo>
                  <a:lnTo>
                    <a:pt x="596" y="149"/>
                  </a:lnTo>
                  <a:lnTo>
                    <a:pt x="596" y="149"/>
                  </a:lnTo>
                  <a:lnTo>
                    <a:pt x="598" y="149"/>
                  </a:lnTo>
                  <a:lnTo>
                    <a:pt x="605" y="153"/>
                  </a:lnTo>
                  <a:lnTo>
                    <a:pt x="608" y="153"/>
                  </a:lnTo>
                  <a:lnTo>
                    <a:pt x="610" y="158"/>
                  </a:lnTo>
                  <a:lnTo>
                    <a:pt x="610" y="158"/>
                  </a:lnTo>
                  <a:lnTo>
                    <a:pt x="613" y="158"/>
                  </a:lnTo>
                  <a:lnTo>
                    <a:pt x="613" y="158"/>
                  </a:lnTo>
                  <a:lnTo>
                    <a:pt x="613" y="160"/>
                  </a:lnTo>
                  <a:lnTo>
                    <a:pt x="613" y="163"/>
                  </a:lnTo>
                  <a:lnTo>
                    <a:pt x="615" y="163"/>
                  </a:lnTo>
                  <a:lnTo>
                    <a:pt x="617" y="168"/>
                  </a:lnTo>
                  <a:lnTo>
                    <a:pt x="617" y="170"/>
                  </a:lnTo>
                  <a:lnTo>
                    <a:pt x="617" y="175"/>
                  </a:lnTo>
                  <a:lnTo>
                    <a:pt x="615" y="179"/>
                  </a:lnTo>
                  <a:lnTo>
                    <a:pt x="615" y="186"/>
                  </a:lnTo>
                  <a:lnTo>
                    <a:pt x="615" y="194"/>
                  </a:lnTo>
                  <a:lnTo>
                    <a:pt x="613" y="196"/>
                  </a:lnTo>
                  <a:lnTo>
                    <a:pt x="613" y="196"/>
                  </a:lnTo>
                  <a:lnTo>
                    <a:pt x="610" y="198"/>
                  </a:lnTo>
                  <a:lnTo>
                    <a:pt x="608" y="201"/>
                  </a:lnTo>
                  <a:lnTo>
                    <a:pt x="605" y="203"/>
                  </a:lnTo>
                  <a:lnTo>
                    <a:pt x="605" y="205"/>
                  </a:lnTo>
                  <a:lnTo>
                    <a:pt x="603" y="208"/>
                  </a:lnTo>
                  <a:lnTo>
                    <a:pt x="603" y="210"/>
                  </a:lnTo>
                  <a:lnTo>
                    <a:pt x="603" y="213"/>
                  </a:lnTo>
                  <a:lnTo>
                    <a:pt x="601" y="215"/>
                  </a:lnTo>
                  <a:lnTo>
                    <a:pt x="601" y="215"/>
                  </a:lnTo>
                  <a:lnTo>
                    <a:pt x="603" y="217"/>
                  </a:lnTo>
                  <a:lnTo>
                    <a:pt x="603" y="217"/>
                  </a:lnTo>
                  <a:lnTo>
                    <a:pt x="603" y="220"/>
                  </a:lnTo>
                  <a:lnTo>
                    <a:pt x="603" y="222"/>
                  </a:lnTo>
                  <a:lnTo>
                    <a:pt x="603" y="222"/>
                  </a:lnTo>
                  <a:lnTo>
                    <a:pt x="601" y="224"/>
                  </a:lnTo>
                  <a:lnTo>
                    <a:pt x="596" y="227"/>
                  </a:lnTo>
                  <a:lnTo>
                    <a:pt x="596" y="227"/>
                  </a:lnTo>
                  <a:lnTo>
                    <a:pt x="596" y="229"/>
                  </a:lnTo>
                  <a:lnTo>
                    <a:pt x="594" y="231"/>
                  </a:lnTo>
                  <a:lnTo>
                    <a:pt x="589" y="231"/>
                  </a:lnTo>
                  <a:lnTo>
                    <a:pt x="579" y="236"/>
                  </a:lnTo>
                  <a:lnTo>
                    <a:pt x="579" y="236"/>
                  </a:lnTo>
                  <a:lnTo>
                    <a:pt x="575" y="241"/>
                  </a:lnTo>
                  <a:lnTo>
                    <a:pt x="575" y="243"/>
                  </a:lnTo>
                  <a:lnTo>
                    <a:pt x="570" y="243"/>
                  </a:lnTo>
                  <a:lnTo>
                    <a:pt x="542" y="248"/>
                  </a:lnTo>
                  <a:lnTo>
                    <a:pt x="539" y="250"/>
                  </a:lnTo>
                  <a:lnTo>
                    <a:pt x="537" y="255"/>
                  </a:lnTo>
                  <a:lnTo>
                    <a:pt x="534" y="260"/>
                  </a:lnTo>
                  <a:lnTo>
                    <a:pt x="534" y="265"/>
                  </a:lnTo>
                  <a:lnTo>
                    <a:pt x="534" y="272"/>
                  </a:lnTo>
                  <a:lnTo>
                    <a:pt x="534" y="274"/>
                  </a:lnTo>
                  <a:lnTo>
                    <a:pt x="534" y="276"/>
                  </a:lnTo>
                  <a:lnTo>
                    <a:pt x="537" y="279"/>
                  </a:lnTo>
                  <a:lnTo>
                    <a:pt x="539" y="279"/>
                  </a:lnTo>
                  <a:lnTo>
                    <a:pt x="539" y="281"/>
                  </a:lnTo>
                  <a:lnTo>
                    <a:pt x="544" y="284"/>
                  </a:lnTo>
                  <a:lnTo>
                    <a:pt x="549" y="288"/>
                  </a:lnTo>
                  <a:lnTo>
                    <a:pt x="551" y="293"/>
                  </a:lnTo>
                  <a:lnTo>
                    <a:pt x="551" y="298"/>
                  </a:lnTo>
                  <a:lnTo>
                    <a:pt x="551" y="302"/>
                  </a:lnTo>
                  <a:lnTo>
                    <a:pt x="549" y="307"/>
                  </a:lnTo>
                  <a:lnTo>
                    <a:pt x="542" y="319"/>
                  </a:lnTo>
                  <a:lnTo>
                    <a:pt x="539" y="321"/>
                  </a:lnTo>
                  <a:lnTo>
                    <a:pt x="539" y="324"/>
                  </a:lnTo>
                  <a:lnTo>
                    <a:pt x="539" y="326"/>
                  </a:lnTo>
                  <a:lnTo>
                    <a:pt x="539" y="331"/>
                  </a:lnTo>
                  <a:lnTo>
                    <a:pt x="539" y="333"/>
                  </a:lnTo>
                  <a:lnTo>
                    <a:pt x="537" y="340"/>
                  </a:lnTo>
                  <a:lnTo>
                    <a:pt x="534" y="343"/>
                  </a:lnTo>
                  <a:lnTo>
                    <a:pt x="532" y="345"/>
                  </a:lnTo>
                  <a:lnTo>
                    <a:pt x="527" y="347"/>
                  </a:lnTo>
                  <a:lnTo>
                    <a:pt x="525" y="347"/>
                  </a:lnTo>
                  <a:lnTo>
                    <a:pt x="520" y="350"/>
                  </a:lnTo>
                  <a:lnTo>
                    <a:pt x="518" y="352"/>
                  </a:lnTo>
                  <a:lnTo>
                    <a:pt x="513" y="355"/>
                  </a:lnTo>
                  <a:lnTo>
                    <a:pt x="511" y="357"/>
                  </a:lnTo>
                  <a:lnTo>
                    <a:pt x="511" y="357"/>
                  </a:lnTo>
                  <a:lnTo>
                    <a:pt x="511" y="359"/>
                  </a:lnTo>
                  <a:lnTo>
                    <a:pt x="511" y="359"/>
                  </a:lnTo>
                  <a:lnTo>
                    <a:pt x="511" y="362"/>
                  </a:lnTo>
                  <a:lnTo>
                    <a:pt x="513" y="362"/>
                  </a:lnTo>
                  <a:lnTo>
                    <a:pt x="516" y="364"/>
                  </a:lnTo>
                  <a:lnTo>
                    <a:pt x="516" y="366"/>
                  </a:lnTo>
                  <a:lnTo>
                    <a:pt x="516" y="371"/>
                  </a:lnTo>
                  <a:lnTo>
                    <a:pt x="516" y="373"/>
                  </a:lnTo>
                  <a:lnTo>
                    <a:pt x="516" y="376"/>
                  </a:lnTo>
                  <a:lnTo>
                    <a:pt x="516" y="378"/>
                  </a:lnTo>
                  <a:lnTo>
                    <a:pt x="516" y="378"/>
                  </a:lnTo>
                  <a:lnTo>
                    <a:pt x="511" y="381"/>
                  </a:lnTo>
                  <a:lnTo>
                    <a:pt x="508" y="381"/>
                  </a:lnTo>
                  <a:lnTo>
                    <a:pt x="506" y="381"/>
                  </a:lnTo>
                  <a:lnTo>
                    <a:pt x="504" y="378"/>
                  </a:lnTo>
                  <a:lnTo>
                    <a:pt x="501" y="376"/>
                  </a:lnTo>
                  <a:lnTo>
                    <a:pt x="499" y="373"/>
                  </a:lnTo>
                  <a:lnTo>
                    <a:pt x="499" y="373"/>
                  </a:lnTo>
                  <a:lnTo>
                    <a:pt x="499" y="373"/>
                  </a:lnTo>
                  <a:lnTo>
                    <a:pt x="499" y="371"/>
                  </a:lnTo>
                  <a:lnTo>
                    <a:pt x="499" y="371"/>
                  </a:lnTo>
                  <a:lnTo>
                    <a:pt x="499" y="371"/>
                  </a:lnTo>
                  <a:lnTo>
                    <a:pt x="497" y="369"/>
                  </a:lnTo>
                  <a:lnTo>
                    <a:pt x="494" y="369"/>
                  </a:lnTo>
                  <a:lnTo>
                    <a:pt x="494" y="369"/>
                  </a:lnTo>
                  <a:lnTo>
                    <a:pt x="494" y="369"/>
                  </a:lnTo>
                  <a:lnTo>
                    <a:pt x="494" y="366"/>
                  </a:lnTo>
                  <a:lnTo>
                    <a:pt x="494" y="366"/>
                  </a:lnTo>
                  <a:lnTo>
                    <a:pt x="492" y="366"/>
                  </a:lnTo>
                  <a:lnTo>
                    <a:pt x="492" y="366"/>
                  </a:lnTo>
                  <a:lnTo>
                    <a:pt x="492" y="366"/>
                  </a:lnTo>
                  <a:lnTo>
                    <a:pt x="492" y="366"/>
                  </a:lnTo>
                  <a:lnTo>
                    <a:pt x="492" y="364"/>
                  </a:lnTo>
                  <a:lnTo>
                    <a:pt x="490" y="364"/>
                  </a:lnTo>
                  <a:lnTo>
                    <a:pt x="487" y="362"/>
                  </a:lnTo>
                  <a:lnTo>
                    <a:pt x="487" y="362"/>
                  </a:lnTo>
                  <a:lnTo>
                    <a:pt x="485" y="362"/>
                  </a:lnTo>
                  <a:lnTo>
                    <a:pt x="485" y="362"/>
                  </a:lnTo>
                  <a:lnTo>
                    <a:pt x="485" y="359"/>
                  </a:lnTo>
                  <a:lnTo>
                    <a:pt x="482" y="359"/>
                  </a:lnTo>
                  <a:lnTo>
                    <a:pt x="482" y="357"/>
                  </a:lnTo>
                  <a:lnTo>
                    <a:pt x="482" y="357"/>
                  </a:lnTo>
                  <a:lnTo>
                    <a:pt x="480" y="355"/>
                  </a:lnTo>
                  <a:lnTo>
                    <a:pt x="480" y="355"/>
                  </a:lnTo>
                  <a:lnTo>
                    <a:pt x="480" y="352"/>
                  </a:lnTo>
                  <a:lnTo>
                    <a:pt x="475" y="355"/>
                  </a:lnTo>
                  <a:lnTo>
                    <a:pt x="466" y="355"/>
                  </a:lnTo>
                  <a:lnTo>
                    <a:pt x="442" y="357"/>
                  </a:lnTo>
                  <a:lnTo>
                    <a:pt x="421" y="357"/>
                  </a:lnTo>
                  <a:lnTo>
                    <a:pt x="397" y="359"/>
                  </a:lnTo>
                  <a:lnTo>
                    <a:pt x="374" y="362"/>
                  </a:lnTo>
                  <a:lnTo>
                    <a:pt x="350" y="364"/>
                  </a:lnTo>
                  <a:lnTo>
                    <a:pt x="326" y="364"/>
                  </a:lnTo>
                  <a:lnTo>
                    <a:pt x="303" y="366"/>
                  </a:lnTo>
                  <a:lnTo>
                    <a:pt x="279" y="369"/>
                  </a:lnTo>
                  <a:lnTo>
                    <a:pt x="258" y="369"/>
                  </a:lnTo>
                  <a:lnTo>
                    <a:pt x="234" y="371"/>
                  </a:lnTo>
                  <a:lnTo>
                    <a:pt x="210" y="371"/>
                  </a:lnTo>
                  <a:lnTo>
                    <a:pt x="187" y="373"/>
                  </a:lnTo>
                  <a:lnTo>
                    <a:pt x="163" y="373"/>
                  </a:lnTo>
                  <a:lnTo>
                    <a:pt x="139" y="376"/>
                  </a:lnTo>
                  <a:lnTo>
                    <a:pt x="116" y="376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6"/>
                  </a:lnTo>
                  <a:lnTo>
                    <a:pt x="92" y="373"/>
                  </a:lnTo>
                  <a:lnTo>
                    <a:pt x="92" y="371"/>
                  </a:lnTo>
                  <a:lnTo>
                    <a:pt x="90" y="369"/>
                  </a:lnTo>
                  <a:lnTo>
                    <a:pt x="85" y="369"/>
                  </a:lnTo>
                  <a:lnTo>
                    <a:pt x="83" y="366"/>
                  </a:lnTo>
                  <a:lnTo>
                    <a:pt x="83" y="364"/>
                  </a:lnTo>
                  <a:lnTo>
                    <a:pt x="83" y="364"/>
                  </a:lnTo>
                  <a:lnTo>
                    <a:pt x="83" y="362"/>
                  </a:lnTo>
                  <a:lnTo>
                    <a:pt x="83" y="362"/>
                  </a:lnTo>
                  <a:lnTo>
                    <a:pt x="83" y="359"/>
                  </a:lnTo>
                  <a:lnTo>
                    <a:pt x="83" y="359"/>
                  </a:lnTo>
                  <a:lnTo>
                    <a:pt x="85" y="357"/>
                  </a:lnTo>
                  <a:lnTo>
                    <a:pt x="85" y="355"/>
                  </a:lnTo>
                  <a:lnTo>
                    <a:pt x="85" y="355"/>
                  </a:lnTo>
                  <a:lnTo>
                    <a:pt x="85" y="352"/>
                  </a:lnTo>
                  <a:lnTo>
                    <a:pt x="85" y="350"/>
                  </a:lnTo>
                  <a:lnTo>
                    <a:pt x="85" y="347"/>
                  </a:lnTo>
                  <a:lnTo>
                    <a:pt x="85" y="345"/>
                  </a:lnTo>
                  <a:lnTo>
                    <a:pt x="85" y="343"/>
                  </a:lnTo>
                  <a:lnTo>
                    <a:pt x="85" y="340"/>
                  </a:lnTo>
                  <a:lnTo>
                    <a:pt x="85" y="336"/>
                  </a:lnTo>
                  <a:lnTo>
                    <a:pt x="83" y="336"/>
                  </a:lnTo>
                  <a:lnTo>
                    <a:pt x="85" y="333"/>
                  </a:lnTo>
                  <a:lnTo>
                    <a:pt x="85" y="331"/>
                  </a:lnTo>
                  <a:lnTo>
                    <a:pt x="83" y="331"/>
                  </a:lnTo>
                  <a:lnTo>
                    <a:pt x="83" y="329"/>
                  </a:lnTo>
                  <a:lnTo>
                    <a:pt x="80" y="329"/>
                  </a:lnTo>
                  <a:lnTo>
                    <a:pt x="80" y="326"/>
                  </a:lnTo>
                  <a:lnTo>
                    <a:pt x="80" y="326"/>
                  </a:lnTo>
                  <a:lnTo>
                    <a:pt x="80" y="324"/>
                  </a:lnTo>
                  <a:lnTo>
                    <a:pt x="80" y="324"/>
                  </a:lnTo>
                  <a:lnTo>
                    <a:pt x="80" y="324"/>
                  </a:lnTo>
                  <a:lnTo>
                    <a:pt x="80" y="321"/>
                  </a:lnTo>
                  <a:lnTo>
                    <a:pt x="80" y="321"/>
                  </a:lnTo>
                  <a:lnTo>
                    <a:pt x="80" y="321"/>
                  </a:lnTo>
                  <a:lnTo>
                    <a:pt x="80" y="321"/>
                  </a:lnTo>
                  <a:lnTo>
                    <a:pt x="80" y="321"/>
                  </a:lnTo>
                  <a:lnTo>
                    <a:pt x="80" y="319"/>
                  </a:lnTo>
                  <a:lnTo>
                    <a:pt x="80" y="317"/>
                  </a:lnTo>
                  <a:lnTo>
                    <a:pt x="80" y="314"/>
                  </a:lnTo>
                  <a:lnTo>
                    <a:pt x="80" y="310"/>
                  </a:lnTo>
                  <a:lnTo>
                    <a:pt x="80" y="310"/>
                  </a:lnTo>
                  <a:lnTo>
                    <a:pt x="83" y="307"/>
                  </a:lnTo>
                  <a:lnTo>
                    <a:pt x="80" y="307"/>
                  </a:lnTo>
                  <a:lnTo>
                    <a:pt x="76" y="305"/>
                  </a:lnTo>
                  <a:lnTo>
                    <a:pt x="76" y="305"/>
                  </a:lnTo>
                  <a:lnTo>
                    <a:pt x="76" y="302"/>
                  </a:lnTo>
                  <a:lnTo>
                    <a:pt x="76" y="298"/>
                  </a:lnTo>
                  <a:lnTo>
                    <a:pt x="76" y="295"/>
                  </a:lnTo>
                  <a:lnTo>
                    <a:pt x="78" y="293"/>
                  </a:lnTo>
                  <a:lnTo>
                    <a:pt x="80" y="291"/>
                  </a:lnTo>
                  <a:lnTo>
                    <a:pt x="78" y="291"/>
                  </a:lnTo>
                  <a:lnTo>
                    <a:pt x="78" y="291"/>
                  </a:lnTo>
                  <a:lnTo>
                    <a:pt x="73" y="288"/>
                  </a:lnTo>
                  <a:lnTo>
                    <a:pt x="71" y="288"/>
                  </a:lnTo>
                  <a:lnTo>
                    <a:pt x="73" y="281"/>
                  </a:lnTo>
                  <a:lnTo>
                    <a:pt x="73" y="279"/>
                  </a:lnTo>
                  <a:lnTo>
                    <a:pt x="73" y="274"/>
                  </a:lnTo>
                  <a:lnTo>
                    <a:pt x="73" y="272"/>
                  </a:lnTo>
                  <a:lnTo>
                    <a:pt x="73" y="272"/>
                  </a:lnTo>
                  <a:lnTo>
                    <a:pt x="71" y="272"/>
                  </a:lnTo>
                  <a:lnTo>
                    <a:pt x="68" y="272"/>
                  </a:lnTo>
                  <a:lnTo>
                    <a:pt x="66" y="272"/>
                  </a:lnTo>
                  <a:lnTo>
                    <a:pt x="66" y="269"/>
                  </a:lnTo>
                  <a:lnTo>
                    <a:pt x="66" y="269"/>
                  </a:lnTo>
                  <a:lnTo>
                    <a:pt x="66" y="267"/>
                  </a:lnTo>
                  <a:lnTo>
                    <a:pt x="66" y="265"/>
                  </a:lnTo>
                  <a:lnTo>
                    <a:pt x="66" y="265"/>
                  </a:lnTo>
                  <a:lnTo>
                    <a:pt x="66" y="265"/>
                  </a:lnTo>
                  <a:lnTo>
                    <a:pt x="66" y="262"/>
                  </a:lnTo>
                  <a:lnTo>
                    <a:pt x="66" y="262"/>
                  </a:lnTo>
                  <a:lnTo>
                    <a:pt x="64" y="262"/>
                  </a:lnTo>
                  <a:lnTo>
                    <a:pt x="64" y="262"/>
                  </a:lnTo>
                  <a:lnTo>
                    <a:pt x="61" y="265"/>
                  </a:lnTo>
                  <a:lnTo>
                    <a:pt x="61" y="265"/>
                  </a:lnTo>
                  <a:lnTo>
                    <a:pt x="59" y="262"/>
                  </a:lnTo>
                  <a:lnTo>
                    <a:pt x="59" y="260"/>
                  </a:lnTo>
                  <a:lnTo>
                    <a:pt x="59" y="258"/>
                  </a:lnTo>
                  <a:lnTo>
                    <a:pt x="59" y="258"/>
                  </a:lnTo>
                  <a:lnTo>
                    <a:pt x="57" y="255"/>
                  </a:lnTo>
                  <a:lnTo>
                    <a:pt x="57" y="253"/>
                  </a:lnTo>
                  <a:lnTo>
                    <a:pt x="57" y="250"/>
                  </a:lnTo>
                  <a:lnTo>
                    <a:pt x="57" y="246"/>
                  </a:lnTo>
                  <a:lnTo>
                    <a:pt x="57" y="246"/>
                  </a:lnTo>
                  <a:lnTo>
                    <a:pt x="57" y="243"/>
                  </a:lnTo>
                  <a:lnTo>
                    <a:pt x="57" y="243"/>
                  </a:lnTo>
                  <a:lnTo>
                    <a:pt x="57" y="241"/>
                  </a:lnTo>
                  <a:lnTo>
                    <a:pt x="57" y="241"/>
                  </a:lnTo>
                  <a:lnTo>
                    <a:pt x="57" y="239"/>
                  </a:lnTo>
                  <a:lnTo>
                    <a:pt x="57" y="236"/>
                  </a:lnTo>
                  <a:lnTo>
                    <a:pt x="59" y="234"/>
                  </a:lnTo>
                  <a:lnTo>
                    <a:pt x="59" y="231"/>
                  </a:lnTo>
                  <a:lnTo>
                    <a:pt x="57" y="229"/>
                  </a:lnTo>
                  <a:lnTo>
                    <a:pt x="52" y="224"/>
                  </a:lnTo>
                  <a:lnTo>
                    <a:pt x="52" y="224"/>
                  </a:lnTo>
                  <a:lnTo>
                    <a:pt x="50" y="220"/>
                  </a:lnTo>
                  <a:lnTo>
                    <a:pt x="50" y="220"/>
                  </a:lnTo>
                  <a:lnTo>
                    <a:pt x="50" y="217"/>
                  </a:lnTo>
                  <a:lnTo>
                    <a:pt x="50" y="215"/>
                  </a:lnTo>
                  <a:lnTo>
                    <a:pt x="52" y="215"/>
                  </a:lnTo>
                  <a:lnTo>
                    <a:pt x="50" y="210"/>
                  </a:lnTo>
                  <a:lnTo>
                    <a:pt x="45" y="205"/>
                  </a:lnTo>
                  <a:lnTo>
                    <a:pt x="42" y="205"/>
                  </a:lnTo>
                  <a:lnTo>
                    <a:pt x="40" y="201"/>
                  </a:lnTo>
                  <a:lnTo>
                    <a:pt x="38" y="198"/>
                  </a:lnTo>
                  <a:lnTo>
                    <a:pt x="38" y="196"/>
                  </a:lnTo>
                  <a:lnTo>
                    <a:pt x="38" y="194"/>
                  </a:lnTo>
                  <a:lnTo>
                    <a:pt x="38" y="191"/>
                  </a:lnTo>
                  <a:lnTo>
                    <a:pt x="35" y="189"/>
                  </a:lnTo>
                  <a:lnTo>
                    <a:pt x="33" y="189"/>
                  </a:lnTo>
                  <a:lnTo>
                    <a:pt x="31" y="186"/>
                  </a:lnTo>
                  <a:lnTo>
                    <a:pt x="31" y="184"/>
                  </a:lnTo>
                  <a:lnTo>
                    <a:pt x="31" y="182"/>
                  </a:lnTo>
                  <a:lnTo>
                    <a:pt x="31" y="179"/>
                  </a:lnTo>
                  <a:lnTo>
                    <a:pt x="31" y="177"/>
                  </a:lnTo>
                  <a:lnTo>
                    <a:pt x="31" y="175"/>
                  </a:lnTo>
                  <a:lnTo>
                    <a:pt x="31" y="172"/>
                  </a:lnTo>
                  <a:lnTo>
                    <a:pt x="28" y="170"/>
                  </a:lnTo>
                  <a:lnTo>
                    <a:pt x="28" y="170"/>
                  </a:lnTo>
                  <a:lnTo>
                    <a:pt x="28" y="168"/>
                  </a:lnTo>
                  <a:lnTo>
                    <a:pt x="24" y="163"/>
                  </a:lnTo>
                  <a:lnTo>
                    <a:pt x="26" y="158"/>
                  </a:lnTo>
                  <a:lnTo>
                    <a:pt x="26" y="153"/>
                  </a:lnTo>
                  <a:lnTo>
                    <a:pt x="24" y="149"/>
                  </a:lnTo>
                  <a:lnTo>
                    <a:pt x="24" y="146"/>
                  </a:lnTo>
                  <a:lnTo>
                    <a:pt x="21" y="146"/>
                  </a:lnTo>
                  <a:lnTo>
                    <a:pt x="16" y="146"/>
                  </a:lnTo>
                  <a:lnTo>
                    <a:pt x="16" y="142"/>
                  </a:lnTo>
                  <a:lnTo>
                    <a:pt x="16" y="139"/>
                  </a:lnTo>
                  <a:lnTo>
                    <a:pt x="14" y="139"/>
                  </a:lnTo>
                  <a:lnTo>
                    <a:pt x="14" y="139"/>
                  </a:lnTo>
                  <a:lnTo>
                    <a:pt x="14" y="137"/>
                  </a:lnTo>
                  <a:lnTo>
                    <a:pt x="14" y="137"/>
                  </a:lnTo>
                  <a:lnTo>
                    <a:pt x="14" y="137"/>
                  </a:lnTo>
                  <a:lnTo>
                    <a:pt x="14" y="134"/>
                  </a:lnTo>
                  <a:lnTo>
                    <a:pt x="14" y="134"/>
                  </a:lnTo>
                  <a:lnTo>
                    <a:pt x="14" y="134"/>
                  </a:lnTo>
                  <a:lnTo>
                    <a:pt x="12" y="134"/>
                  </a:lnTo>
                  <a:lnTo>
                    <a:pt x="12" y="132"/>
                  </a:lnTo>
                  <a:lnTo>
                    <a:pt x="12" y="132"/>
                  </a:lnTo>
                  <a:lnTo>
                    <a:pt x="9" y="132"/>
                  </a:lnTo>
                  <a:lnTo>
                    <a:pt x="9" y="132"/>
                  </a:lnTo>
                  <a:lnTo>
                    <a:pt x="12" y="132"/>
                  </a:lnTo>
                  <a:lnTo>
                    <a:pt x="12" y="130"/>
                  </a:lnTo>
                  <a:lnTo>
                    <a:pt x="12" y="130"/>
                  </a:lnTo>
                  <a:lnTo>
                    <a:pt x="12" y="130"/>
                  </a:lnTo>
                  <a:lnTo>
                    <a:pt x="12" y="130"/>
                  </a:lnTo>
                  <a:lnTo>
                    <a:pt x="12" y="127"/>
                  </a:lnTo>
                  <a:lnTo>
                    <a:pt x="12" y="127"/>
                  </a:lnTo>
                  <a:lnTo>
                    <a:pt x="9" y="127"/>
                  </a:lnTo>
                  <a:lnTo>
                    <a:pt x="5" y="123"/>
                  </a:lnTo>
                  <a:lnTo>
                    <a:pt x="5" y="123"/>
                  </a:lnTo>
                  <a:lnTo>
                    <a:pt x="2" y="123"/>
                  </a:lnTo>
                  <a:lnTo>
                    <a:pt x="2" y="120"/>
                  </a:lnTo>
                  <a:lnTo>
                    <a:pt x="2" y="118"/>
                  </a:lnTo>
                  <a:lnTo>
                    <a:pt x="0" y="118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3"/>
                  </a:lnTo>
                  <a:lnTo>
                    <a:pt x="5" y="111"/>
                  </a:lnTo>
                  <a:lnTo>
                    <a:pt x="5" y="111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6"/>
                  </a:lnTo>
                  <a:lnTo>
                    <a:pt x="5" y="106"/>
                  </a:lnTo>
                  <a:lnTo>
                    <a:pt x="5" y="106"/>
                  </a:lnTo>
                  <a:lnTo>
                    <a:pt x="7" y="106"/>
                  </a:lnTo>
                  <a:lnTo>
                    <a:pt x="7" y="106"/>
                  </a:lnTo>
                  <a:lnTo>
                    <a:pt x="7" y="106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1"/>
                  </a:lnTo>
                  <a:lnTo>
                    <a:pt x="9" y="101"/>
                  </a:lnTo>
                  <a:lnTo>
                    <a:pt x="9" y="101"/>
                  </a:lnTo>
                  <a:lnTo>
                    <a:pt x="9" y="101"/>
                  </a:lnTo>
                  <a:lnTo>
                    <a:pt x="9" y="101"/>
                  </a:lnTo>
                  <a:lnTo>
                    <a:pt x="9" y="99"/>
                  </a:lnTo>
                  <a:lnTo>
                    <a:pt x="9" y="97"/>
                  </a:lnTo>
                  <a:lnTo>
                    <a:pt x="9" y="94"/>
                  </a:lnTo>
                  <a:lnTo>
                    <a:pt x="9" y="94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89"/>
                  </a:lnTo>
                  <a:lnTo>
                    <a:pt x="12" y="87"/>
                  </a:lnTo>
                  <a:lnTo>
                    <a:pt x="12" y="87"/>
                  </a:lnTo>
                  <a:lnTo>
                    <a:pt x="12" y="87"/>
                  </a:lnTo>
                  <a:lnTo>
                    <a:pt x="12" y="87"/>
                  </a:lnTo>
                  <a:lnTo>
                    <a:pt x="12" y="85"/>
                  </a:lnTo>
                  <a:lnTo>
                    <a:pt x="14" y="85"/>
                  </a:lnTo>
                  <a:lnTo>
                    <a:pt x="12" y="85"/>
                  </a:lnTo>
                  <a:lnTo>
                    <a:pt x="12" y="82"/>
                  </a:lnTo>
                  <a:lnTo>
                    <a:pt x="12" y="82"/>
                  </a:lnTo>
                  <a:lnTo>
                    <a:pt x="12" y="82"/>
                  </a:lnTo>
                  <a:lnTo>
                    <a:pt x="12" y="82"/>
                  </a:lnTo>
                  <a:lnTo>
                    <a:pt x="12" y="80"/>
                  </a:lnTo>
                  <a:lnTo>
                    <a:pt x="14" y="78"/>
                  </a:lnTo>
                  <a:lnTo>
                    <a:pt x="16" y="78"/>
                  </a:lnTo>
                  <a:lnTo>
                    <a:pt x="16" y="78"/>
                  </a:lnTo>
                  <a:lnTo>
                    <a:pt x="16" y="71"/>
                  </a:lnTo>
                  <a:lnTo>
                    <a:pt x="16" y="71"/>
                  </a:lnTo>
                  <a:lnTo>
                    <a:pt x="16" y="71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14" y="63"/>
                  </a:lnTo>
                  <a:lnTo>
                    <a:pt x="14" y="61"/>
                  </a:lnTo>
                  <a:lnTo>
                    <a:pt x="14" y="61"/>
                  </a:lnTo>
                  <a:lnTo>
                    <a:pt x="14" y="61"/>
                  </a:lnTo>
                  <a:lnTo>
                    <a:pt x="14" y="59"/>
                  </a:lnTo>
                  <a:lnTo>
                    <a:pt x="12" y="59"/>
                  </a:lnTo>
                  <a:lnTo>
                    <a:pt x="12" y="61"/>
                  </a:lnTo>
                  <a:lnTo>
                    <a:pt x="12" y="61"/>
                  </a:lnTo>
                  <a:lnTo>
                    <a:pt x="9" y="59"/>
                  </a:lnTo>
                  <a:lnTo>
                    <a:pt x="7" y="59"/>
                  </a:lnTo>
                  <a:lnTo>
                    <a:pt x="7" y="59"/>
                  </a:lnTo>
                  <a:lnTo>
                    <a:pt x="7" y="59"/>
                  </a:lnTo>
                  <a:lnTo>
                    <a:pt x="5" y="59"/>
                  </a:lnTo>
                  <a:lnTo>
                    <a:pt x="5" y="59"/>
                  </a:lnTo>
                  <a:lnTo>
                    <a:pt x="5" y="59"/>
                  </a:lnTo>
                  <a:lnTo>
                    <a:pt x="5" y="56"/>
                  </a:lnTo>
                  <a:lnTo>
                    <a:pt x="7" y="56"/>
                  </a:lnTo>
                  <a:lnTo>
                    <a:pt x="7" y="56"/>
                  </a:lnTo>
                  <a:lnTo>
                    <a:pt x="7" y="56"/>
                  </a:lnTo>
                  <a:lnTo>
                    <a:pt x="7" y="54"/>
                  </a:lnTo>
                  <a:lnTo>
                    <a:pt x="5" y="54"/>
                  </a:lnTo>
                  <a:lnTo>
                    <a:pt x="5" y="54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7" y="52"/>
                  </a:lnTo>
                  <a:lnTo>
                    <a:pt x="7" y="52"/>
                  </a:lnTo>
                  <a:lnTo>
                    <a:pt x="7" y="52"/>
                  </a:lnTo>
                  <a:lnTo>
                    <a:pt x="7" y="52"/>
                  </a:lnTo>
                  <a:lnTo>
                    <a:pt x="9" y="49"/>
                  </a:lnTo>
                  <a:lnTo>
                    <a:pt x="9" y="47"/>
                  </a:lnTo>
                  <a:lnTo>
                    <a:pt x="9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37"/>
                  </a:lnTo>
                  <a:lnTo>
                    <a:pt x="5" y="37"/>
                  </a:lnTo>
                  <a:lnTo>
                    <a:pt x="5" y="35"/>
                  </a:lnTo>
                  <a:lnTo>
                    <a:pt x="2" y="35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16" y="26"/>
                  </a:lnTo>
                  <a:lnTo>
                    <a:pt x="45" y="26"/>
                  </a:lnTo>
                  <a:lnTo>
                    <a:pt x="76" y="23"/>
                  </a:lnTo>
                  <a:lnTo>
                    <a:pt x="106" y="23"/>
                  </a:lnTo>
                  <a:lnTo>
                    <a:pt x="137" y="21"/>
                  </a:lnTo>
                  <a:lnTo>
                    <a:pt x="165" y="18"/>
                  </a:lnTo>
                  <a:lnTo>
                    <a:pt x="196" y="18"/>
                  </a:lnTo>
                  <a:lnTo>
                    <a:pt x="227" y="16"/>
                  </a:lnTo>
                  <a:lnTo>
                    <a:pt x="258" y="14"/>
                  </a:lnTo>
                  <a:lnTo>
                    <a:pt x="286" y="14"/>
                  </a:lnTo>
                  <a:lnTo>
                    <a:pt x="317" y="11"/>
                  </a:lnTo>
                  <a:lnTo>
                    <a:pt x="348" y="9"/>
                  </a:lnTo>
                  <a:lnTo>
                    <a:pt x="378" y="7"/>
                  </a:lnTo>
                  <a:lnTo>
                    <a:pt x="407" y="4"/>
                  </a:lnTo>
                  <a:lnTo>
                    <a:pt x="437" y="4"/>
                  </a:lnTo>
                  <a:lnTo>
                    <a:pt x="468" y="2"/>
                  </a:lnTo>
                  <a:lnTo>
                    <a:pt x="499" y="0"/>
                  </a:lnTo>
                  <a:lnTo>
                    <a:pt x="499" y="0"/>
                  </a:lnTo>
                  <a:lnTo>
                    <a:pt x="499" y="0"/>
                  </a:lnTo>
                  <a:lnTo>
                    <a:pt x="499" y="2"/>
                  </a:lnTo>
                  <a:lnTo>
                    <a:pt x="499" y="4"/>
                  </a:lnTo>
                  <a:lnTo>
                    <a:pt x="499" y="4"/>
                  </a:lnTo>
                  <a:lnTo>
                    <a:pt x="501" y="7"/>
                  </a:lnTo>
                  <a:lnTo>
                    <a:pt x="501" y="9"/>
                  </a:lnTo>
                  <a:lnTo>
                    <a:pt x="501" y="9"/>
                  </a:lnTo>
                  <a:lnTo>
                    <a:pt x="501" y="14"/>
                  </a:lnTo>
                  <a:lnTo>
                    <a:pt x="504" y="14"/>
                  </a:lnTo>
                  <a:lnTo>
                    <a:pt x="504" y="14"/>
                  </a:lnTo>
                  <a:lnTo>
                    <a:pt x="513" y="16"/>
                  </a:lnTo>
                  <a:lnTo>
                    <a:pt x="516" y="18"/>
                  </a:lnTo>
                  <a:lnTo>
                    <a:pt x="516" y="23"/>
                  </a:lnTo>
                  <a:lnTo>
                    <a:pt x="513" y="28"/>
                  </a:lnTo>
                  <a:lnTo>
                    <a:pt x="511" y="35"/>
                  </a:lnTo>
                  <a:lnTo>
                    <a:pt x="508" y="40"/>
                  </a:lnTo>
                  <a:lnTo>
                    <a:pt x="511" y="47"/>
                  </a:lnTo>
                  <a:lnTo>
                    <a:pt x="511" y="52"/>
                  </a:lnTo>
                  <a:lnTo>
                    <a:pt x="511" y="56"/>
                  </a:lnTo>
                  <a:lnTo>
                    <a:pt x="511" y="59"/>
                  </a:lnTo>
                  <a:lnTo>
                    <a:pt x="513" y="59"/>
                  </a:lnTo>
                  <a:lnTo>
                    <a:pt x="513" y="66"/>
                  </a:lnTo>
                  <a:lnTo>
                    <a:pt x="513" y="68"/>
                  </a:lnTo>
                  <a:lnTo>
                    <a:pt x="516" y="68"/>
                  </a:lnTo>
                  <a:lnTo>
                    <a:pt x="518" y="73"/>
                  </a:lnTo>
                  <a:lnTo>
                    <a:pt x="518" y="73"/>
                  </a:lnTo>
                  <a:lnTo>
                    <a:pt x="520" y="75"/>
                  </a:lnTo>
                  <a:lnTo>
                    <a:pt x="520" y="82"/>
                  </a:lnTo>
                  <a:lnTo>
                    <a:pt x="520" y="82"/>
                  </a:lnTo>
                  <a:lnTo>
                    <a:pt x="525" y="89"/>
                  </a:lnTo>
                  <a:lnTo>
                    <a:pt x="525" y="92"/>
                  </a:lnTo>
                  <a:lnTo>
                    <a:pt x="527" y="92"/>
                  </a:lnTo>
                  <a:lnTo>
                    <a:pt x="532" y="94"/>
                  </a:lnTo>
                  <a:lnTo>
                    <a:pt x="549" y="94"/>
                  </a:lnTo>
                  <a:lnTo>
                    <a:pt x="553" y="97"/>
                  </a:lnTo>
                  <a:lnTo>
                    <a:pt x="556" y="97"/>
                  </a:lnTo>
                  <a:lnTo>
                    <a:pt x="558" y="97"/>
                  </a:lnTo>
                  <a:lnTo>
                    <a:pt x="558" y="99"/>
                  </a:lnTo>
                  <a:lnTo>
                    <a:pt x="560" y="104"/>
                  </a:lnTo>
                  <a:lnTo>
                    <a:pt x="563" y="106"/>
                  </a:lnTo>
                  <a:lnTo>
                    <a:pt x="565" y="108"/>
                  </a:lnTo>
                  <a:lnTo>
                    <a:pt x="565" y="111"/>
                  </a:lnTo>
                  <a:lnTo>
                    <a:pt x="565" y="111"/>
                  </a:lnTo>
                  <a:lnTo>
                    <a:pt x="565" y="113"/>
                  </a:lnTo>
                  <a:lnTo>
                    <a:pt x="565" y="113"/>
                  </a:lnTo>
                  <a:close/>
                </a:path>
              </a:pathLst>
            </a:custGeom>
            <a:solidFill>
              <a:schemeClr val="accent1"/>
            </a:solidFill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44">
              <a:extLst>
                <a:ext uri="{FF2B5EF4-FFF2-40B4-BE49-F238E27FC236}">
                  <a16:creationId xmlns:a16="http://schemas.microsoft.com/office/drawing/2014/main" id="{EAD54135-D62D-401F-98A8-5378619BA2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85075" y="4833124"/>
              <a:ext cx="887016" cy="538163"/>
            </a:xfrm>
            <a:custGeom>
              <a:avLst/>
              <a:gdLst>
                <a:gd name="T0" fmla="*/ 560 w 745"/>
                <a:gd name="T1" fmla="*/ 187 h 452"/>
                <a:gd name="T2" fmla="*/ 544 w 745"/>
                <a:gd name="T3" fmla="*/ 177 h 452"/>
                <a:gd name="T4" fmla="*/ 527 w 745"/>
                <a:gd name="T5" fmla="*/ 179 h 452"/>
                <a:gd name="T6" fmla="*/ 506 w 745"/>
                <a:gd name="T7" fmla="*/ 170 h 452"/>
                <a:gd name="T8" fmla="*/ 492 w 745"/>
                <a:gd name="T9" fmla="*/ 165 h 452"/>
                <a:gd name="T10" fmla="*/ 492 w 745"/>
                <a:gd name="T11" fmla="*/ 194 h 452"/>
                <a:gd name="T12" fmla="*/ 508 w 745"/>
                <a:gd name="T13" fmla="*/ 196 h 452"/>
                <a:gd name="T14" fmla="*/ 518 w 745"/>
                <a:gd name="T15" fmla="*/ 220 h 452"/>
                <a:gd name="T16" fmla="*/ 541 w 745"/>
                <a:gd name="T17" fmla="*/ 224 h 452"/>
                <a:gd name="T18" fmla="*/ 579 w 745"/>
                <a:gd name="T19" fmla="*/ 208 h 452"/>
                <a:gd name="T20" fmla="*/ 487 w 745"/>
                <a:gd name="T21" fmla="*/ 236 h 452"/>
                <a:gd name="T22" fmla="*/ 733 w 745"/>
                <a:gd name="T23" fmla="*/ 362 h 452"/>
                <a:gd name="T24" fmla="*/ 707 w 745"/>
                <a:gd name="T25" fmla="*/ 340 h 452"/>
                <a:gd name="T26" fmla="*/ 648 w 745"/>
                <a:gd name="T27" fmla="*/ 291 h 452"/>
                <a:gd name="T28" fmla="*/ 629 w 745"/>
                <a:gd name="T29" fmla="*/ 284 h 452"/>
                <a:gd name="T30" fmla="*/ 603 w 745"/>
                <a:gd name="T31" fmla="*/ 269 h 452"/>
                <a:gd name="T32" fmla="*/ 605 w 745"/>
                <a:gd name="T33" fmla="*/ 302 h 452"/>
                <a:gd name="T34" fmla="*/ 582 w 745"/>
                <a:gd name="T35" fmla="*/ 329 h 452"/>
                <a:gd name="T36" fmla="*/ 584 w 745"/>
                <a:gd name="T37" fmla="*/ 357 h 452"/>
                <a:gd name="T38" fmla="*/ 591 w 745"/>
                <a:gd name="T39" fmla="*/ 376 h 452"/>
                <a:gd name="T40" fmla="*/ 593 w 745"/>
                <a:gd name="T41" fmla="*/ 428 h 452"/>
                <a:gd name="T42" fmla="*/ 608 w 745"/>
                <a:gd name="T43" fmla="*/ 440 h 452"/>
                <a:gd name="T44" fmla="*/ 631 w 745"/>
                <a:gd name="T45" fmla="*/ 447 h 452"/>
                <a:gd name="T46" fmla="*/ 664 w 745"/>
                <a:gd name="T47" fmla="*/ 414 h 452"/>
                <a:gd name="T48" fmla="*/ 702 w 745"/>
                <a:gd name="T49" fmla="*/ 402 h 452"/>
                <a:gd name="T50" fmla="*/ 742 w 745"/>
                <a:gd name="T51" fmla="*/ 374 h 452"/>
                <a:gd name="T52" fmla="*/ 473 w 745"/>
                <a:gd name="T53" fmla="*/ 146 h 452"/>
                <a:gd name="T54" fmla="*/ 449 w 745"/>
                <a:gd name="T55" fmla="*/ 142 h 452"/>
                <a:gd name="T56" fmla="*/ 418 w 745"/>
                <a:gd name="T57" fmla="*/ 142 h 452"/>
                <a:gd name="T58" fmla="*/ 409 w 745"/>
                <a:gd name="T59" fmla="*/ 142 h 452"/>
                <a:gd name="T60" fmla="*/ 409 w 745"/>
                <a:gd name="T61" fmla="*/ 158 h 452"/>
                <a:gd name="T62" fmla="*/ 466 w 745"/>
                <a:gd name="T63" fmla="*/ 160 h 452"/>
                <a:gd name="T64" fmla="*/ 127 w 745"/>
                <a:gd name="T65" fmla="*/ 9 h 452"/>
                <a:gd name="T66" fmla="*/ 113 w 745"/>
                <a:gd name="T67" fmla="*/ 2 h 452"/>
                <a:gd name="T68" fmla="*/ 82 w 745"/>
                <a:gd name="T69" fmla="*/ 7 h 452"/>
                <a:gd name="T70" fmla="*/ 61 w 745"/>
                <a:gd name="T71" fmla="*/ 26 h 452"/>
                <a:gd name="T72" fmla="*/ 78 w 745"/>
                <a:gd name="T73" fmla="*/ 40 h 452"/>
                <a:gd name="T74" fmla="*/ 108 w 745"/>
                <a:gd name="T75" fmla="*/ 52 h 452"/>
                <a:gd name="T76" fmla="*/ 125 w 745"/>
                <a:gd name="T77" fmla="*/ 30 h 452"/>
                <a:gd name="T78" fmla="*/ 14 w 745"/>
                <a:gd name="T79" fmla="*/ 37 h 452"/>
                <a:gd name="T80" fmla="*/ 4 w 745"/>
                <a:gd name="T81" fmla="*/ 61 h 452"/>
                <a:gd name="T82" fmla="*/ 19 w 745"/>
                <a:gd name="T83" fmla="*/ 47 h 452"/>
                <a:gd name="T84" fmla="*/ 347 w 745"/>
                <a:gd name="T85" fmla="*/ 120 h 452"/>
                <a:gd name="T86" fmla="*/ 338 w 745"/>
                <a:gd name="T87" fmla="*/ 106 h 452"/>
                <a:gd name="T88" fmla="*/ 328 w 745"/>
                <a:gd name="T89" fmla="*/ 104 h 452"/>
                <a:gd name="T90" fmla="*/ 321 w 745"/>
                <a:gd name="T91" fmla="*/ 87 h 452"/>
                <a:gd name="T92" fmla="*/ 309 w 745"/>
                <a:gd name="T93" fmla="*/ 73 h 452"/>
                <a:gd name="T94" fmla="*/ 291 w 745"/>
                <a:gd name="T95" fmla="*/ 87 h 452"/>
                <a:gd name="T96" fmla="*/ 269 w 745"/>
                <a:gd name="T97" fmla="*/ 92 h 452"/>
                <a:gd name="T98" fmla="*/ 283 w 745"/>
                <a:gd name="T99" fmla="*/ 116 h 452"/>
                <a:gd name="T100" fmla="*/ 295 w 745"/>
                <a:gd name="T101" fmla="*/ 130 h 452"/>
                <a:gd name="T102" fmla="*/ 305 w 745"/>
                <a:gd name="T103" fmla="*/ 118 h 452"/>
                <a:gd name="T104" fmla="*/ 314 w 745"/>
                <a:gd name="T105" fmla="*/ 118 h 452"/>
                <a:gd name="T106" fmla="*/ 321 w 745"/>
                <a:gd name="T107" fmla="*/ 125 h 452"/>
                <a:gd name="T108" fmla="*/ 338 w 745"/>
                <a:gd name="T109" fmla="*/ 132 h 452"/>
                <a:gd name="T110" fmla="*/ 463 w 745"/>
                <a:gd name="T111" fmla="*/ 187 h 452"/>
                <a:gd name="T112" fmla="*/ 444 w 745"/>
                <a:gd name="T113" fmla="*/ 196 h 452"/>
                <a:gd name="T114" fmla="*/ 470 w 745"/>
                <a:gd name="T115" fmla="*/ 191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45" h="452">
                  <a:moveTo>
                    <a:pt x="579" y="208"/>
                  </a:moveTo>
                  <a:lnTo>
                    <a:pt x="582" y="201"/>
                  </a:lnTo>
                  <a:lnTo>
                    <a:pt x="579" y="196"/>
                  </a:lnTo>
                  <a:lnTo>
                    <a:pt x="572" y="194"/>
                  </a:lnTo>
                  <a:lnTo>
                    <a:pt x="570" y="191"/>
                  </a:lnTo>
                  <a:lnTo>
                    <a:pt x="563" y="191"/>
                  </a:lnTo>
                  <a:lnTo>
                    <a:pt x="563" y="189"/>
                  </a:lnTo>
                  <a:lnTo>
                    <a:pt x="560" y="187"/>
                  </a:lnTo>
                  <a:lnTo>
                    <a:pt x="560" y="187"/>
                  </a:lnTo>
                  <a:lnTo>
                    <a:pt x="555" y="184"/>
                  </a:lnTo>
                  <a:lnTo>
                    <a:pt x="553" y="184"/>
                  </a:lnTo>
                  <a:lnTo>
                    <a:pt x="551" y="182"/>
                  </a:lnTo>
                  <a:lnTo>
                    <a:pt x="551" y="182"/>
                  </a:lnTo>
                  <a:lnTo>
                    <a:pt x="548" y="179"/>
                  </a:lnTo>
                  <a:lnTo>
                    <a:pt x="546" y="177"/>
                  </a:lnTo>
                  <a:lnTo>
                    <a:pt x="544" y="179"/>
                  </a:lnTo>
                  <a:lnTo>
                    <a:pt x="544" y="177"/>
                  </a:lnTo>
                  <a:lnTo>
                    <a:pt x="544" y="177"/>
                  </a:lnTo>
                  <a:lnTo>
                    <a:pt x="544" y="177"/>
                  </a:lnTo>
                  <a:lnTo>
                    <a:pt x="544" y="177"/>
                  </a:lnTo>
                  <a:lnTo>
                    <a:pt x="541" y="177"/>
                  </a:lnTo>
                  <a:lnTo>
                    <a:pt x="539" y="177"/>
                  </a:lnTo>
                  <a:lnTo>
                    <a:pt x="537" y="177"/>
                  </a:lnTo>
                  <a:lnTo>
                    <a:pt x="534" y="177"/>
                  </a:lnTo>
                  <a:lnTo>
                    <a:pt x="532" y="177"/>
                  </a:lnTo>
                  <a:lnTo>
                    <a:pt x="527" y="179"/>
                  </a:lnTo>
                  <a:lnTo>
                    <a:pt x="527" y="179"/>
                  </a:lnTo>
                  <a:lnTo>
                    <a:pt x="522" y="182"/>
                  </a:lnTo>
                  <a:lnTo>
                    <a:pt x="520" y="182"/>
                  </a:lnTo>
                  <a:lnTo>
                    <a:pt x="518" y="182"/>
                  </a:lnTo>
                  <a:lnTo>
                    <a:pt x="515" y="182"/>
                  </a:lnTo>
                  <a:lnTo>
                    <a:pt x="515" y="184"/>
                  </a:lnTo>
                  <a:lnTo>
                    <a:pt x="513" y="182"/>
                  </a:lnTo>
                  <a:lnTo>
                    <a:pt x="508" y="172"/>
                  </a:lnTo>
                  <a:lnTo>
                    <a:pt x="508" y="172"/>
                  </a:lnTo>
                  <a:lnTo>
                    <a:pt x="506" y="170"/>
                  </a:lnTo>
                  <a:lnTo>
                    <a:pt x="501" y="165"/>
                  </a:lnTo>
                  <a:lnTo>
                    <a:pt x="499" y="165"/>
                  </a:lnTo>
                  <a:lnTo>
                    <a:pt x="499" y="163"/>
                  </a:lnTo>
                  <a:lnTo>
                    <a:pt x="496" y="163"/>
                  </a:lnTo>
                  <a:lnTo>
                    <a:pt x="496" y="163"/>
                  </a:lnTo>
                  <a:lnTo>
                    <a:pt x="496" y="165"/>
                  </a:lnTo>
                  <a:lnTo>
                    <a:pt x="494" y="165"/>
                  </a:lnTo>
                  <a:lnTo>
                    <a:pt x="494" y="165"/>
                  </a:lnTo>
                  <a:lnTo>
                    <a:pt x="492" y="165"/>
                  </a:lnTo>
                  <a:lnTo>
                    <a:pt x="492" y="165"/>
                  </a:lnTo>
                  <a:lnTo>
                    <a:pt x="492" y="168"/>
                  </a:lnTo>
                  <a:lnTo>
                    <a:pt x="492" y="168"/>
                  </a:lnTo>
                  <a:lnTo>
                    <a:pt x="492" y="168"/>
                  </a:lnTo>
                  <a:lnTo>
                    <a:pt x="489" y="168"/>
                  </a:lnTo>
                  <a:lnTo>
                    <a:pt x="489" y="168"/>
                  </a:lnTo>
                  <a:lnTo>
                    <a:pt x="487" y="170"/>
                  </a:lnTo>
                  <a:lnTo>
                    <a:pt x="482" y="179"/>
                  </a:lnTo>
                  <a:lnTo>
                    <a:pt x="492" y="194"/>
                  </a:lnTo>
                  <a:lnTo>
                    <a:pt x="492" y="194"/>
                  </a:lnTo>
                  <a:lnTo>
                    <a:pt x="494" y="194"/>
                  </a:lnTo>
                  <a:lnTo>
                    <a:pt x="496" y="194"/>
                  </a:lnTo>
                  <a:lnTo>
                    <a:pt x="499" y="196"/>
                  </a:lnTo>
                  <a:lnTo>
                    <a:pt x="503" y="198"/>
                  </a:lnTo>
                  <a:lnTo>
                    <a:pt x="506" y="198"/>
                  </a:lnTo>
                  <a:lnTo>
                    <a:pt x="506" y="198"/>
                  </a:lnTo>
                  <a:lnTo>
                    <a:pt x="508" y="198"/>
                  </a:lnTo>
                  <a:lnTo>
                    <a:pt x="508" y="196"/>
                  </a:lnTo>
                  <a:lnTo>
                    <a:pt x="513" y="196"/>
                  </a:lnTo>
                  <a:lnTo>
                    <a:pt x="513" y="198"/>
                  </a:lnTo>
                  <a:lnTo>
                    <a:pt x="515" y="198"/>
                  </a:lnTo>
                  <a:lnTo>
                    <a:pt x="515" y="201"/>
                  </a:lnTo>
                  <a:lnTo>
                    <a:pt x="515" y="203"/>
                  </a:lnTo>
                  <a:lnTo>
                    <a:pt x="515" y="203"/>
                  </a:lnTo>
                  <a:lnTo>
                    <a:pt x="518" y="205"/>
                  </a:lnTo>
                  <a:lnTo>
                    <a:pt x="518" y="208"/>
                  </a:lnTo>
                  <a:lnTo>
                    <a:pt x="518" y="220"/>
                  </a:lnTo>
                  <a:lnTo>
                    <a:pt x="520" y="224"/>
                  </a:lnTo>
                  <a:lnTo>
                    <a:pt x="522" y="227"/>
                  </a:lnTo>
                  <a:lnTo>
                    <a:pt x="529" y="227"/>
                  </a:lnTo>
                  <a:lnTo>
                    <a:pt x="532" y="224"/>
                  </a:lnTo>
                  <a:lnTo>
                    <a:pt x="534" y="224"/>
                  </a:lnTo>
                  <a:lnTo>
                    <a:pt x="534" y="224"/>
                  </a:lnTo>
                  <a:lnTo>
                    <a:pt x="534" y="224"/>
                  </a:lnTo>
                  <a:lnTo>
                    <a:pt x="537" y="224"/>
                  </a:lnTo>
                  <a:lnTo>
                    <a:pt x="541" y="224"/>
                  </a:lnTo>
                  <a:lnTo>
                    <a:pt x="548" y="220"/>
                  </a:lnTo>
                  <a:lnTo>
                    <a:pt x="551" y="220"/>
                  </a:lnTo>
                  <a:lnTo>
                    <a:pt x="555" y="220"/>
                  </a:lnTo>
                  <a:lnTo>
                    <a:pt x="558" y="220"/>
                  </a:lnTo>
                  <a:lnTo>
                    <a:pt x="560" y="220"/>
                  </a:lnTo>
                  <a:lnTo>
                    <a:pt x="563" y="220"/>
                  </a:lnTo>
                  <a:lnTo>
                    <a:pt x="572" y="215"/>
                  </a:lnTo>
                  <a:lnTo>
                    <a:pt x="577" y="213"/>
                  </a:lnTo>
                  <a:lnTo>
                    <a:pt x="579" y="208"/>
                  </a:lnTo>
                  <a:close/>
                  <a:moveTo>
                    <a:pt x="503" y="224"/>
                  </a:moveTo>
                  <a:lnTo>
                    <a:pt x="501" y="222"/>
                  </a:lnTo>
                  <a:lnTo>
                    <a:pt x="499" y="224"/>
                  </a:lnTo>
                  <a:lnTo>
                    <a:pt x="496" y="224"/>
                  </a:lnTo>
                  <a:lnTo>
                    <a:pt x="492" y="227"/>
                  </a:lnTo>
                  <a:lnTo>
                    <a:pt x="487" y="229"/>
                  </a:lnTo>
                  <a:lnTo>
                    <a:pt x="485" y="231"/>
                  </a:lnTo>
                  <a:lnTo>
                    <a:pt x="485" y="234"/>
                  </a:lnTo>
                  <a:lnTo>
                    <a:pt x="487" y="236"/>
                  </a:lnTo>
                  <a:lnTo>
                    <a:pt x="489" y="236"/>
                  </a:lnTo>
                  <a:lnTo>
                    <a:pt x="494" y="234"/>
                  </a:lnTo>
                  <a:lnTo>
                    <a:pt x="494" y="234"/>
                  </a:lnTo>
                  <a:lnTo>
                    <a:pt x="501" y="234"/>
                  </a:lnTo>
                  <a:lnTo>
                    <a:pt x="503" y="234"/>
                  </a:lnTo>
                  <a:lnTo>
                    <a:pt x="506" y="231"/>
                  </a:lnTo>
                  <a:lnTo>
                    <a:pt x="503" y="231"/>
                  </a:lnTo>
                  <a:lnTo>
                    <a:pt x="503" y="224"/>
                  </a:lnTo>
                  <a:close/>
                  <a:moveTo>
                    <a:pt x="733" y="362"/>
                  </a:moveTo>
                  <a:lnTo>
                    <a:pt x="726" y="359"/>
                  </a:lnTo>
                  <a:lnTo>
                    <a:pt x="721" y="355"/>
                  </a:lnTo>
                  <a:lnTo>
                    <a:pt x="721" y="352"/>
                  </a:lnTo>
                  <a:lnTo>
                    <a:pt x="719" y="345"/>
                  </a:lnTo>
                  <a:lnTo>
                    <a:pt x="719" y="343"/>
                  </a:lnTo>
                  <a:lnTo>
                    <a:pt x="716" y="340"/>
                  </a:lnTo>
                  <a:lnTo>
                    <a:pt x="714" y="340"/>
                  </a:lnTo>
                  <a:lnTo>
                    <a:pt x="707" y="343"/>
                  </a:lnTo>
                  <a:lnTo>
                    <a:pt x="707" y="340"/>
                  </a:lnTo>
                  <a:lnTo>
                    <a:pt x="705" y="338"/>
                  </a:lnTo>
                  <a:lnTo>
                    <a:pt x="705" y="329"/>
                  </a:lnTo>
                  <a:lnTo>
                    <a:pt x="705" y="324"/>
                  </a:lnTo>
                  <a:lnTo>
                    <a:pt x="705" y="321"/>
                  </a:lnTo>
                  <a:lnTo>
                    <a:pt x="693" y="310"/>
                  </a:lnTo>
                  <a:lnTo>
                    <a:pt x="688" y="307"/>
                  </a:lnTo>
                  <a:lnTo>
                    <a:pt x="669" y="298"/>
                  </a:lnTo>
                  <a:lnTo>
                    <a:pt x="655" y="293"/>
                  </a:lnTo>
                  <a:lnTo>
                    <a:pt x="648" y="291"/>
                  </a:lnTo>
                  <a:lnTo>
                    <a:pt x="643" y="288"/>
                  </a:lnTo>
                  <a:lnTo>
                    <a:pt x="641" y="286"/>
                  </a:lnTo>
                  <a:lnTo>
                    <a:pt x="641" y="288"/>
                  </a:lnTo>
                  <a:lnTo>
                    <a:pt x="638" y="288"/>
                  </a:lnTo>
                  <a:lnTo>
                    <a:pt x="636" y="288"/>
                  </a:lnTo>
                  <a:lnTo>
                    <a:pt x="636" y="288"/>
                  </a:lnTo>
                  <a:lnTo>
                    <a:pt x="634" y="286"/>
                  </a:lnTo>
                  <a:lnTo>
                    <a:pt x="631" y="286"/>
                  </a:lnTo>
                  <a:lnTo>
                    <a:pt x="629" y="284"/>
                  </a:lnTo>
                  <a:lnTo>
                    <a:pt x="626" y="281"/>
                  </a:lnTo>
                  <a:lnTo>
                    <a:pt x="617" y="279"/>
                  </a:lnTo>
                  <a:lnTo>
                    <a:pt x="617" y="276"/>
                  </a:lnTo>
                  <a:lnTo>
                    <a:pt x="617" y="276"/>
                  </a:lnTo>
                  <a:lnTo>
                    <a:pt x="617" y="274"/>
                  </a:lnTo>
                  <a:lnTo>
                    <a:pt x="617" y="274"/>
                  </a:lnTo>
                  <a:lnTo>
                    <a:pt x="615" y="274"/>
                  </a:lnTo>
                  <a:lnTo>
                    <a:pt x="612" y="272"/>
                  </a:lnTo>
                  <a:lnTo>
                    <a:pt x="603" y="269"/>
                  </a:lnTo>
                  <a:lnTo>
                    <a:pt x="598" y="269"/>
                  </a:lnTo>
                  <a:lnTo>
                    <a:pt x="596" y="272"/>
                  </a:lnTo>
                  <a:lnTo>
                    <a:pt x="593" y="276"/>
                  </a:lnTo>
                  <a:lnTo>
                    <a:pt x="593" y="281"/>
                  </a:lnTo>
                  <a:lnTo>
                    <a:pt x="593" y="286"/>
                  </a:lnTo>
                  <a:lnTo>
                    <a:pt x="596" y="291"/>
                  </a:lnTo>
                  <a:lnTo>
                    <a:pt x="603" y="300"/>
                  </a:lnTo>
                  <a:lnTo>
                    <a:pt x="605" y="300"/>
                  </a:lnTo>
                  <a:lnTo>
                    <a:pt x="605" y="302"/>
                  </a:lnTo>
                  <a:lnTo>
                    <a:pt x="605" y="305"/>
                  </a:lnTo>
                  <a:lnTo>
                    <a:pt x="605" y="307"/>
                  </a:lnTo>
                  <a:lnTo>
                    <a:pt x="600" y="310"/>
                  </a:lnTo>
                  <a:lnTo>
                    <a:pt x="598" y="310"/>
                  </a:lnTo>
                  <a:lnTo>
                    <a:pt x="593" y="319"/>
                  </a:lnTo>
                  <a:lnTo>
                    <a:pt x="593" y="319"/>
                  </a:lnTo>
                  <a:lnTo>
                    <a:pt x="589" y="324"/>
                  </a:lnTo>
                  <a:lnTo>
                    <a:pt x="584" y="326"/>
                  </a:lnTo>
                  <a:lnTo>
                    <a:pt x="582" y="329"/>
                  </a:lnTo>
                  <a:lnTo>
                    <a:pt x="582" y="331"/>
                  </a:lnTo>
                  <a:lnTo>
                    <a:pt x="579" y="331"/>
                  </a:lnTo>
                  <a:lnTo>
                    <a:pt x="577" y="333"/>
                  </a:lnTo>
                  <a:lnTo>
                    <a:pt x="574" y="336"/>
                  </a:lnTo>
                  <a:lnTo>
                    <a:pt x="572" y="340"/>
                  </a:lnTo>
                  <a:lnTo>
                    <a:pt x="574" y="345"/>
                  </a:lnTo>
                  <a:lnTo>
                    <a:pt x="577" y="350"/>
                  </a:lnTo>
                  <a:lnTo>
                    <a:pt x="579" y="352"/>
                  </a:lnTo>
                  <a:lnTo>
                    <a:pt x="584" y="357"/>
                  </a:lnTo>
                  <a:lnTo>
                    <a:pt x="584" y="362"/>
                  </a:lnTo>
                  <a:lnTo>
                    <a:pt x="584" y="364"/>
                  </a:lnTo>
                  <a:lnTo>
                    <a:pt x="586" y="366"/>
                  </a:lnTo>
                  <a:lnTo>
                    <a:pt x="586" y="369"/>
                  </a:lnTo>
                  <a:lnTo>
                    <a:pt x="586" y="371"/>
                  </a:lnTo>
                  <a:lnTo>
                    <a:pt x="589" y="376"/>
                  </a:lnTo>
                  <a:lnTo>
                    <a:pt x="589" y="376"/>
                  </a:lnTo>
                  <a:lnTo>
                    <a:pt x="591" y="376"/>
                  </a:lnTo>
                  <a:lnTo>
                    <a:pt x="591" y="376"/>
                  </a:lnTo>
                  <a:lnTo>
                    <a:pt x="591" y="376"/>
                  </a:lnTo>
                  <a:lnTo>
                    <a:pt x="591" y="378"/>
                  </a:lnTo>
                  <a:lnTo>
                    <a:pt x="591" y="378"/>
                  </a:lnTo>
                  <a:lnTo>
                    <a:pt x="593" y="390"/>
                  </a:lnTo>
                  <a:lnTo>
                    <a:pt x="596" y="392"/>
                  </a:lnTo>
                  <a:lnTo>
                    <a:pt x="596" y="395"/>
                  </a:lnTo>
                  <a:lnTo>
                    <a:pt x="596" y="395"/>
                  </a:lnTo>
                  <a:lnTo>
                    <a:pt x="593" y="418"/>
                  </a:lnTo>
                  <a:lnTo>
                    <a:pt x="593" y="428"/>
                  </a:lnTo>
                  <a:lnTo>
                    <a:pt x="593" y="433"/>
                  </a:lnTo>
                  <a:lnTo>
                    <a:pt x="596" y="433"/>
                  </a:lnTo>
                  <a:lnTo>
                    <a:pt x="596" y="433"/>
                  </a:lnTo>
                  <a:lnTo>
                    <a:pt x="596" y="435"/>
                  </a:lnTo>
                  <a:lnTo>
                    <a:pt x="598" y="437"/>
                  </a:lnTo>
                  <a:lnTo>
                    <a:pt x="598" y="437"/>
                  </a:lnTo>
                  <a:lnTo>
                    <a:pt x="598" y="440"/>
                  </a:lnTo>
                  <a:lnTo>
                    <a:pt x="603" y="437"/>
                  </a:lnTo>
                  <a:lnTo>
                    <a:pt x="608" y="440"/>
                  </a:lnTo>
                  <a:lnTo>
                    <a:pt x="615" y="442"/>
                  </a:lnTo>
                  <a:lnTo>
                    <a:pt x="619" y="445"/>
                  </a:lnTo>
                  <a:lnTo>
                    <a:pt x="622" y="447"/>
                  </a:lnTo>
                  <a:lnTo>
                    <a:pt x="624" y="452"/>
                  </a:lnTo>
                  <a:lnTo>
                    <a:pt x="624" y="452"/>
                  </a:lnTo>
                  <a:lnTo>
                    <a:pt x="626" y="452"/>
                  </a:lnTo>
                  <a:lnTo>
                    <a:pt x="629" y="449"/>
                  </a:lnTo>
                  <a:lnTo>
                    <a:pt x="631" y="449"/>
                  </a:lnTo>
                  <a:lnTo>
                    <a:pt x="631" y="447"/>
                  </a:lnTo>
                  <a:lnTo>
                    <a:pt x="638" y="440"/>
                  </a:lnTo>
                  <a:lnTo>
                    <a:pt x="641" y="433"/>
                  </a:lnTo>
                  <a:lnTo>
                    <a:pt x="641" y="430"/>
                  </a:lnTo>
                  <a:lnTo>
                    <a:pt x="648" y="423"/>
                  </a:lnTo>
                  <a:lnTo>
                    <a:pt x="650" y="423"/>
                  </a:lnTo>
                  <a:lnTo>
                    <a:pt x="657" y="421"/>
                  </a:lnTo>
                  <a:lnTo>
                    <a:pt x="657" y="418"/>
                  </a:lnTo>
                  <a:lnTo>
                    <a:pt x="662" y="416"/>
                  </a:lnTo>
                  <a:lnTo>
                    <a:pt x="664" y="414"/>
                  </a:lnTo>
                  <a:lnTo>
                    <a:pt x="667" y="414"/>
                  </a:lnTo>
                  <a:lnTo>
                    <a:pt x="667" y="414"/>
                  </a:lnTo>
                  <a:lnTo>
                    <a:pt x="671" y="409"/>
                  </a:lnTo>
                  <a:lnTo>
                    <a:pt x="676" y="407"/>
                  </a:lnTo>
                  <a:lnTo>
                    <a:pt x="676" y="404"/>
                  </a:lnTo>
                  <a:lnTo>
                    <a:pt x="678" y="404"/>
                  </a:lnTo>
                  <a:lnTo>
                    <a:pt x="690" y="404"/>
                  </a:lnTo>
                  <a:lnTo>
                    <a:pt x="693" y="404"/>
                  </a:lnTo>
                  <a:lnTo>
                    <a:pt x="702" y="402"/>
                  </a:lnTo>
                  <a:lnTo>
                    <a:pt x="707" y="400"/>
                  </a:lnTo>
                  <a:lnTo>
                    <a:pt x="709" y="400"/>
                  </a:lnTo>
                  <a:lnTo>
                    <a:pt x="712" y="397"/>
                  </a:lnTo>
                  <a:lnTo>
                    <a:pt x="714" y="397"/>
                  </a:lnTo>
                  <a:lnTo>
                    <a:pt x="728" y="388"/>
                  </a:lnTo>
                  <a:lnTo>
                    <a:pt x="728" y="385"/>
                  </a:lnTo>
                  <a:lnTo>
                    <a:pt x="740" y="381"/>
                  </a:lnTo>
                  <a:lnTo>
                    <a:pt x="740" y="378"/>
                  </a:lnTo>
                  <a:lnTo>
                    <a:pt x="742" y="374"/>
                  </a:lnTo>
                  <a:lnTo>
                    <a:pt x="742" y="371"/>
                  </a:lnTo>
                  <a:lnTo>
                    <a:pt x="745" y="369"/>
                  </a:lnTo>
                  <a:lnTo>
                    <a:pt x="733" y="362"/>
                  </a:lnTo>
                  <a:close/>
                  <a:moveTo>
                    <a:pt x="482" y="146"/>
                  </a:moveTo>
                  <a:lnTo>
                    <a:pt x="477" y="146"/>
                  </a:lnTo>
                  <a:lnTo>
                    <a:pt x="475" y="146"/>
                  </a:lnTo>
                  <a:lnTo>
                    <a:pt x="475" y="146"/>
                  </a:lnTo>
                  <a:lnTo>
                    <a:pt x="473" y="146"/>
                  </a:lnTo>
                  <a:lnTo>
                    <a:pt x="473" y="146"/>
                  </a:lnTo>
                  <a:lnTo>
                    <a:pt x="473" y="146"/>
                  </a:lnTo>
                  <a:lnTo>
                    <a:pt x="470" y="146"/>
                  </a:lnTo>
                  <a:lnTo>
                    <a:pt x="470" y="146"/>
                  </a:lnTo>
                  <a:lnTo>
                    <a:pt x="468" y="146"/>
                  </a:lnTo>
                  <a:lnTo>
                    <a:pt x="468" y="146"/>
                  </a:lnTo>
                  <a:lnTo>
                    <a:pt x="459" y="146"/>
                  </a:lnTo>
                  <a:lnTo>
                    <a:pt x="456" y="146"/>
                  </a:lnTo>
                  <a:lnTo>
                    <a:pt x="454" y="146"/>
                  </a:lnTo>
                  <a:lnTo>
                    <a:pt x="449" y="142"/>
                  </a:lnTo>
                  <a:lnTo>
                    <a:pt x="447" y="142"/>
                  </a:lnTo>
                  <a:lnTo>
                    <a:pt x="447" y="142"/>
                  </a:lnTo>
                  <a:lnTo>
                    <a:pt x="447" y="144"/>
                  </a:lnTo>
                  <a:lnTo>
                    <a:pt x="447" y="144"/>
                  </a:lnTo>
                  <a:lnTo>
                    <a:pt x="444" y="144"/>
                  </a:lnTo>
                  <a:lnTo>
                    <a:pt x="440" y="144"/>
                  </a:lnTo>
                  <a:lnTo>
                    <a:pt x="437" y="142"/>
                  </a:lnTo>
                  <a:lnTo>
                    <a:pt x="418" y="142"/>
                  </a:lnTo>
                  <a:lnTo>
                    <a:pt x="418" y="142"/>
                  </a:lnTo>
                  <a:lnTo>
                    <a:pt x="416" y="139"/>
                  </a:lnTo>
                  <a:lnTo>
                    <a:pt x="414" y="139"/>
                  </a:lnTo>
                  <a:lnTo>
                    <a:pt x="414" y="139"/>
                  </a:lnTo>
                  <a:lnTo>
                    <a:pt x="411" y="139"/>
                  </a:lnTo>
                  <a:lnTo>
                    <a:pt x="411" y="139"/>
                  </a:lnTo>
                  <a:lnTo>
                    <a:pt x="409" y="139"/>
                  </a:lnTo>
                  <a:lnTo>
                    <a:pt x="409" y="139"/>
                  </a:lnTo>
                  <a:lnTo>
                    <a:pt x="409" y="142"/>
                  </a:lnTo>
                  <a:lnTo>
                    <a:pt x="409" y="142"/>
                  </a:lnTo>
                  <a:lnTo>
                    <a:pt x="409" y="144"/>
                  </a:lnTo>
                  <a:lnTo>
                    <a:pt x="404" y="146"/>
                  </a:lnTo>
                  <a:lnTo>
                    <a:pt x="404" y="149"/>
                  </a:lnTo>
                  <a:lnTo>
                    <a:pt x="402" y="151"/>
                  </a:lnTo>
                  <a:lnTo>
                    <a:pt x="402" y="153"/>
                  </a:lnTo>
                  <a:lnTo>
                    <a:pt x="402" y="156"/>
                  </a:lnTo>
                  <a:lnTo>
                    <a:pt x="404" y="156"/>
                  </a:lnTo>
                  <a:lnTo>
                    <a:pt x="406" y="158"/>
                  </a:lnTo>
                  <a:lnTo>
                    <a:pt x="409" y="158"/>
                  </a:lnTo>
                  <a:lnTo>
                    <a:pt x="411" y="156"/>
                  </a:lnTo>
                  <a:lnTo>
                    <a:pt x="414" y="156"/>
                  </a:lnTo>
                  <a:lnTo>
                    <a:pt x="423" y="156"/>
                  </a:lnTo>
                  <a:lnTo>
                    <a:pt x="435" y="156"/>
                  </a:lnTo>
                  <a:lnTo>
                    <a:pt x="437" y="156"/>
                  </a:lnTo>
                  <a:lnTo>
                    <a:pt x="449" y="160"/>
                  </a:lnTo>
                  <a:lnTo>
                    <a:pt x="456" y="163"/>
                  </a:lnTo>
                  <a:lnTo>
                    <a:pt x="461" y="163"/>
                  </a:lnTo>
                  <a:lnTo>
                    <a:pt x="466" y="160"/>
                  </a:lnTo>
                  <a:lnTo>
                    <a:pt x="470" y="160"/>
                  </a:lnTo>
                  <a:lnTo>
                    <a:pt x="477" y="156"/>
                  </a:lnTo>
                  <a:lnTo>
                    <a:pt x="480" y="153"/>
                  </a:lnTo>
                  <a:lnTo>
                    <a:pt x="482" y="146"/>
                  </a:lnTo>
                  <a:lnTo>
                    <a:pt x="482" y="146"/>
                  </a:lnTo>
                  <a:close/>
                  <a:moveTo>
                    <a:pt x="130" y="11"/>
                  </a:moveTo>
                  <a:lnTo>
                    <a:pt x="127" y="11"/>
                  </a:lnTo>
                  <a:lnTo>
                    <a:pt x="127" y="11"/>
                  </a:lnTo>
                  <a:lnTo>
                    <a:pt x="127" y="9"/>
                  </a:lnTo>
                  <a:lnTo>
                    <a:pt x="127" y="7"/>
                  </a:lnTo>
                  <a:lnTo>
                    <a:pt x="125" y="7"/>
                  </a:lnTo>
                  <a:lnTo>
                    <a:pt x="123" y="4"/>
                  </a:lnTo>
                  <a:lnTo>
                    <a:pt x="120" y="2"/>
                  </a:lnTo>
                  <a:lnTo>
                    <a:pt x="118" y="2"/>
                  </a:lnTo>
                  <a:lnTo>
                    <a:pt x="116" y="2"/>
                  </a:lnTo>
                  <a:lnTo>
                    <a:pt x="116" y="0"/>
                  </a:lnTo>
                  <a:lnTo>
                    <a:pt x="113" y="2"/>
                  </a:lnTo>
                  <a:lnTo>
                    <a:pt x="113" y="2"/>
                  </a:lnTo>
                  <a:lnTo>
                    <a:pt x="111" y="2"/>
                  </a:lnTo>
                  <a:lnTo>
                    <a:pt x="101" y="4"/>
                  </a:lnTo>
                  <a:lnTo>
                    <a:pt x="99" y="4"/>
                  </a:lnTo>
                  <a:lnTo>
                    <a:pt x="99" y="2"/>
                  </a:lnTo>
                  <a:lnTo>
                    <a:pt x="97" y="2"/>
                  </a:lnTo>
                  <a:lnTo>
                    <a:pt x="94" y="2"/>
                  </a:lnTo>
                  <a:lnTo>
                    <a:pt x="92" y="2"/>
                  </a:lnTo>
                  <a:lnTo>
                    <a:pt x="90" y="2"/>
                  </a:lnTo>
                  <a:lnTo>
                    <a:pt x="82" y="7"/>
                  </a:lnTo>
                  <a:lnTo>
                    <a:pt x="71" y="14"/>
                  </a:lnTo>
                  <a:lnTo>
                    <a:pt x="71" y="14"/>
                  </a:lnTo>
                  <a:lnTo>
                    <a:pt x="71" y="14"/>
                  </a:lnTo>
                  <a:lnTo>
                    <a:pt x="71" y="14"/>
                  </a:lnTo>
                  <a:lnTo>
                    <a:pt x="71" y="16"/>
                  </a:lnTo>
                  <a:lnTo>
                    <a:pt x="68" y="16"/>
                  </a:lnTo>
                  <a:lnTo>
                    <a:pt x="64" y="23"/>
                  </a:lnTo>
                  <a:lnTo>
                    <a:pt x="64" y="26"/>
                  </a:lnTo>
                  <a:lnTo>
                    <a:pt x="61" y="26"/>
                  </a:lnTo>
                  <a:lnTo>
                    <a:pt x="64" y="30"/>
                  </a:lnTo>
                  <a:lnTo>
                    <a:pt x="64" y="33"/>
                  </a:lnTo>
                  <a:lnTo>
                    <a:pt x="66" y="33"/>
                  </a:lnTo>
                  <a:lnTo>
                    <a:pt x="66" y="35"/>
                  </a:lnTo>
                  <a:lnTo>
                    <a:pt x="68" y="35"/>
                  </a:lnTo>
                  <a:lnTo>
                    <a:pt x="71" y="37"/>
                  </a:lnTo>
                  <a:lnTo>
                    <a:pt x="73" y="37"/>
                  </a:lnTo>
                  <a:lnTo>
                    <a:pt x="75" y="40"/>
                  </a:lnTo>
                  <a:lnTo>
                    <a:pt x="78" y="40"/>
                  </a:lnTo>
                  <a:lnTo>
                    <a:pt x="80" y="40"/>
                  </a:lnTo>
                  <a:lnTo>
                    <a:pt x="82" y="42"/>
                  </a:lnTo>
                  <a:lnTo>
                    <a:pt x="87" y="47"/>
                  </a:lnTo>
                  <a:lnTo>
                    <a:pt x="87" y="47"/>
                  </a:lnTo>
                  <a:lnTo>
                    <a:pt x="90" y="47"/>
                  </a:lnTo>
                  <a:lnTo>
                    <a:pt x="92" y="47"/>
                  </a:lnTo>
                  <a:lnTo>
                    <a:pt x="99" y="47"/>
                  </a:lnTo>
                  <a:lnTo>
                    <a:pt x="104" y="49"/>
                  </a:lnTo>
                  <a:lnTo>
                    <a:pt x="108" y="52"/>
                  </a:lnTo>
                  <a:lnTo>
                    <a:pt x="116" y="47"/>
                  </a:lnTo>
                  <a:lnTo>
                    <a:pt x="123" y="40"/>
                  </a:lnTo>
                  <a:lnTo>
                    <a:pt x="123" y="37"/>
                  </a:lnTo>
                  <a:lnTo>
                    <a:pt x="123" y="37"/>
                  </a:lnTo>
                  <a:lnTo>
                    <a:pt x="123" y="37"/>
                  </a:lnTo>
                  <a:lnTo>
                    <a:pt x="125" y="37"/>
                  </a:lnTo>
                  <a:lnTo>
                    <a:pt x="125" y="35"/>
                  </a:lnTo>
                  <a:lnTo>
                    <a:pt x="125" y="33"/>
                  </a:lnTo>
                  <a:lnTo>
                    <a:pt x="125" y="30"/>
                  </a:lnTo>
                  <a:lnTo>
                    <a:pt x="123" y="28"/>
                  </a:lnTo>
                  <a:lnTo>
                    <a:pt x="127" y="21"/>
                  </a:lnTo>
                  <a:lnTo>
                    <a:pt x="130" y="14"/>
                  </a:lnTo>
                  <a:lnTo>
                    <a:pt x="130" y="14"/>
                  </a:lnTo>
                  <a:lnTo>
                    <a:pt x="130" y="11"/>
                  </a:lnTo>
                  <a:close/>
                  <a:moveTo>
                    <a:pt x="21" y="30"/>
                  </a:moveTo>
                  <a:lnTo>
                    <a:pt x="19" y="33"/>
                  </a:lnTo>
                  <a:lnTo>
                    <a:pt x="19" y="33"/>
                  </a:lnTo>
                  <a:lnTo>
                    <a:pt x="14" y="37"/>
                  </a:lnTo>
                  <a:lnTo>
                    <a:pt x="14" y="37"/>
                  </a:lnTo>
                  <a:lnTo>
                    <a:pt x="11" y="40"/>
                  </a:lnTo>
                  <a:lnTo>
                    <a:pt x="11" y="42"/>
                  </a:lnTo>
                  <a:lnTo>
                    <a:pt x="7" y="42"/>
                  </a:lnTo>
                  <a:lnTo>
                    <a:pt x="2" y="49"/>
                  </a:lnTo>
                  <a:lnTo>
                    <a:pt x="0" y="52"/>
                  </a:lnTo>
                  <a:lnTo>
                    <a:pt x="0" y="56"/>
                  </a:lnTo>
                  <a:lnTo>
                    <a:pt x="0" y="59"/>
                  </a:lnTo>
                  <a:lnTo>
                    <a:pt x="4" y="61"/>
                  </a:lnTo>
                  <a:lnTo>
                    <a:pt x="4" y="61"/>
                  </a:lnTo>
                  <a:lnTo>
                    <a:pt x="7" y="61"/>
                  </a:lnTo>
                  <a:lnTo>
                    <a:pt x="7" y="59"/>
                  </a:lnTo>
                  <a:lnTo>
                    <a:pt x="9" y="56"/>
                  </a:lnTo>
                  <a:lnTo>
                    <a:pt x="9" y="54"/>
                  </a:lnTo>
                  <a:lnTo>
                    <a:pt x="14" y="49"/>
                  </a:lnTo>
                  <a:lnTo>
                    <a:pt x="14" y="49"/>
                  </a:lnTo>
                  <a:lnTo>
                    <a:pt x="19" y="49"/>
                  </a:lnTo>
                  <a:lnTo>
                    <a:pt x="19" y="47"/>
                  </a:lnTo>
                  <a:lnTo>
                    <a:pt x="21" y="47"/>
                  </a:lnTo>
                  <a:lnTo>
                    <a:pt x="23" y="45"/>
                  </a:lnTo>
                  <a:lnTo>
                    <a:pt x="23" y="42"/>
                  </a:lnTo>
                  <a:lnTo>
                    <a:pt x="23" y="37"/>
                  </a:lnTo>
                  <a:lnTo>
                    <a:pt x="26" y="35"/>
                  </a:lnTo>
                  <a:lnTo>
                    <a:pt x="28" y="33"/>
                  </a:lnTo>
                  <a:lnTo>
                    <a:pt x="26" y="30"/>
                  </a:lnTo>
                  <a:lnTo>
                    <a:pt x="21" y="30"/>
                  </a:lnTo>
                  <a:close/>
                  <a:moveTo>
                    <a:pt x="347" y="120"/>
                  </a:moveTo>
                  <a:lnTo>
                    <a:pt x="347" y="118"/>
                  </a:lnTo>
                  <a:lnTo>
                    <a:pt x="347" y="116"/>
                  </a:lnTo>
                  <a:lnTo>
                    <a:pt x="347" y="113"/>
                  </a:lnTo>
                  <a:lnTo>
                    <a:pt x="345" y="113"/>
                  </a:lnTo>
                  <a:lnTo>
                    <a:pt x="343" y="113"/>
                  </a:lnTo>
                  <a:lnTo>
                    <a:pt x="343" y="111"/>
                  </a:lnTo>
                  <a:lnTo>
                    <a:pt x="343" y="108"/>
                  </a:lnTo>
                  <a:lnTo>
                    <a:pt x="345" y="106"/>
                  </a:lnTo>
                  <a:lnTo>
                    <a:pt x="338" y="106"/>
                  </a:lnTo>
                  <a:lnTo>
                    <a:pt x="336" y="106"/>
                  </a:lnTo>
                  <a:lnTo>
                    <a:pt x="340" y="111"/>
                  </a:lnTo>
                  <a:lnTo>
                    <a:pt x="338" y="111"/>
                  </a:lnTo>
                  <a:lnTo>
                    <a:pt x="336" y="111"/>
                  </a:lnTo>
                  <a:lnTo>
                    <a:pt x="336" y="111"/>
                  </a:lnTo>
                  <a:lnTo>
                    <a:pt x="336" y="111"/>
                  </a:lnTo>
                  <a:lnTo>
                    <a:pt x="331" y="106"/>
                  </a:lnTo>
                  <a:lnTo>
                    <a:pt x="328" y="106"/>
                  </a:lnTo>
                  <a:lnTo>
                    <a:pt x="328" y="104"/>
                  </a:lnTo>
                  <a:lnTo>
                    <a:pt x="326" y="99"/>
                  </a:lnTo>
                  <a:lnTo>
                    <a:pt x="326" y="99"/>
                  </a:lnTo>
                  <a:lnTo>
                    <a:pt x="326" y="99"/>
                  </a:lnTo>
                  <a:lnTo>
                    <a:pt x="328" y="99"/>
                  </a:lnTo>
                  <a:lnTo>
                    <a:pt x="328" y="97"/>
                  </a:lnTo>
                  <a:lnTo>
                    <a:pt x="328" y="94"/>
                  </a:lnTo>
                  <a:lnTo>
                    <a:pt x="326" y="94"/>
                  </a:lnTo>
                  <a:lnTo>
                    <a:pt x="324" y="92"/>
                  </a:lnTo>
                  <a:lnTo>
                    <a:pt x="321" y="87"/>
                  </a:lnTo>
                  <a:lnTo>
                    <a:pt x="319" y="85"/>
                  </a:lnTo>
                  <a:lnTo>
                    <a:pt x="319" y="82"/>
                  </a:lnTo>
                  <a:lnTo>
                    <a:pt x="317" y="80"/>
                  </a:lnTo>
                  <a:lnTo>
                    <a:pt x="314" y="78"/>
                  </a:lnTo>
                  <a:lnTo>
                    <a:pt x="314" y="75"/>
                  </a:lnTo>
                  <a:lnTo>
                    <a:pt x="312" y="75"/>
                  </a:lnTo>
                  <a:lnTo>
                    <a:pt x="309" y="73"/>
                  </a:lnTo>
                  <a:lnTo>
                    <a:pt x="309" y="73"/>
                  </a:lnTo>
                  <a:lnTo>
                    <a:pt x="309" y="73"/>
                  </a:lnTo>
                  <a:lnTo>
                    <a:pt x="309" y="73"/>
                  </a:lnTo>
                  <a:lnTo>
                    <a:pt x="302" y="75"/>
                  </a:lnTo>
                  <a:lnTo>
                    <a:pt x="300" y="78"/>
                  </a:lnTo>
                  <a:lnTo>
                    <a:pt x="298" y="80"/>
                  </a:lnTo>
                  <a:lnTo>
                    <a:pt x="298" y="82"/>
                  </a:lnTo>
                  <a:lnTo>
                    <a:pt x="295" y="82"/>
                  </a:lnTo>
                  <a:lnTo>
                    <a:pt x="295" y="82"/>
                  </a:lnTo>
                  <a:lnTo>
                    <a:pt x="291" y="85"/>
                  </a:lnTo>
                  <a:lnTo>
                    <a:pt x="291" y="87"/>
                  </a:lnTo>
                  <a:lnTo>
                    <a:pt x="291" y="87"/>
                  </a:lnTo>
                  <a:lnTo>
                    <a:pt x="291" y="89"/>
                  </a:lnTo>
                  <a:lnTo>
                    <a:pt x="288" y="89"/>
                  </a:lnTo>
                  <a:lnTo>
                    <a:pt x="286" y="89"/>
                  </a:lnTo>
                  <a:lnTo>
                    <a:pt x="283" y="89"/>
                  </a:lnTo>
                  <a:lnTo>
                    <a:pt x="276" y="87"/>
                  </a:lnTo>
                  <a:lnTo>
                    <a:pt x="274" y="89"/>
                  </a:lnTo>
                  <a:lnTo>
                    <a:pt x="272" y="89"/>
                  </a:lnTo>
                  <a:lnTo>
                    <a:pt x="269" y="92"/>
                  </a:lnTo>
                  <a:lnTo>
                    <a:pt x="274" y="97"/>
                  </a:lnTo>
                  <a:lnTo>
                    <a:pt x="274" y="99"/>
                  </a:lnTo>
                  <a:lnTo>
                    <a:pt x="272" y="101"/>
                  </a:lnTo>
                  <a:lnTo>
                    <a:pt x="274" y="104"/>
                  </a:lnTo>
                  <a:lnTo>
                    <a:pt x="276" y="106"/>
                  </a:lnTo>
                  <a:lnTo>
                    <a:pt x="279" y="106"/>
                  </a:lnTo>
                  <a:lnTo>
                    <a:pt x="279" y="108"/>
                  </a:lnTo>
                  <a:lnTo>
                    <a:pt x="281" y="113"/>
                  </a:lnTo>
                  <a:lnTo>
                    <a:pt x="283" y="116"/>
                  </a:lnTo>
                  <a:lnTo>
                    <a:pt x="286" y="118"/>
                  </a:lnTo>
                  <a:lnTo>
                    <a:pt x="288" y="118"/>
                  </a:lnTo>
                  <a:lnTo>
                    <a:pt x="288" y="118"/>
                  </a:lnTo>
                  <a:lnTo>
                    <a:pt x="288" y="120"/>
                  </a:lnTo>
                  <a:lnTo>
                    <a:pt x="291" y="130"/>
                  </a:lnTo>
                  <a:lnTo>
                    <a:pt x="293" y="130"/>
                  </a:lnTo>
                  <a:lnTo>
                    <a:pt x="293" y="130"/>
                  </a:lnTo>
                  <a:lnTo>
                    <a:pt x="293" y="130"/>
                  </a:lnTo>
                  <a:lnTo>
                    <a:pt x="295" y="130"/>
                  </a:lnTo>
                  <a:lnTo>
                    <a:pt x="298" y="127"/>
                  </a:lnTo>
                  <a:lnTo>
                    <a:pt x="302" y="127"/>
                  </a:lnTo>
                  <a:lnTo>
                    <a:pt x="307" y="127"/>
                  </a:lnTo>
                  <a:lnTo>
                    <a:pt x="309" y="127"/>
                  </a:lnTo>
                  <a:lnTo>
                    <a:pt x="309" y="123"/>
                  </a:lnTo>
                  <a:lnTo>
                    <a:pt x="307" y="123"/>
                  </a:lnTo>
                  <a:lnTo>
                    <a:pt x="305" y="120"/>
                  </a:lnTo>
                  <a:lnTo>
                    <a:pt x="302" y="118"/>
                  </a:lnTo>
                  <a:lnTo>
                    <a:pt x="305" y="118"/>
                  </a:lnTo>
                  <a:lnTo>
                    <a:pt x="307" y="120"/>
                  </a:lnTo>
                  <a:lnTo>
                    <a:pt x="309" y="120"/>
                  </a:lnTo>
                  <a:lnTo>
                    <a:pt x="307" y="116"/>
                  </a:lnTo>
                  <a:lnTo>
                    <a:pt x="309" y="118"/>
                  </a:lnTo>
                  <a:lnTo>
                    <a:pt x="312" y="118"/>
                  </a:lnTo>
                  <a:lnTo>
                    <a:pt x="312" y="116"/>
                  </a:lnTo>
                  <a:lnTo>
                    <a:pt x="312" y="116"/>
                  </a:lnTo>
                  <a:lnTo>
                    <a:pt x="314" y="118"/>
                  </a:lnTo>
                  <a:lnTo>
                    <a:pt x="314" y="118"/>
                  </a:lnTo>
                  <a:lnTo>
                    <a:pt x="314" y="120"/>
                  </a:lnTo>
                  <a:lnTo>
                    <a:pt x="314" y="120"/>
                  </a:lnTo>
                  <a:lnTo>
                    <a:pt x="312" y="120"/>
                  </a:lnTo>
                  <a:lnTo>
                    <a:pt x="312" y="123"/>
                  </a:lnTo>
                  <a:lnTo>
                    <a:pt x="312" y="125"/>
                  </a:lnTo>
                  <a:lnTo>
                    <a:pt x="314" y="125"/>
                  </a:lnTo>
                  <a:lnTo>
                    <a:pt x="317" y="125"/>
                  </a:lnTo>
                  <a:lnTo>
                    <a:pt x="319" y="123"/>
                  </a:lnTo>
                  <a:lnTo>
                    <a:pt x="321" y="125"/>
                  </a:lnTo>
                  <a:lnTo>
                    <a:pt x="324" y="125"/>
                  </a:lnTo>
                  <a:lnTo>
                    <a:pt x="324" y="127"/>
                  </a:lnTo>
                  <a:lnTo>
                    <a:pt x="324" y="127"/>
                  </a:lnTo>
                  <a:lnTo>
                    <a:pt x="326" y="130"/>
                  </a:lnTo>
                  <a:lnTo>
                    <a:pt x="328" y="132"/>
                  </a:lnTo>
                  <a:lnTo>
                    <a:pt x="331" y="132"/>
                  </a:lnTo>
                  <a:lnTo>
                    <a:pt x="333" y="134"/>
                  </a:lnTo>
                  <a:lnTo>
                    <a:pt x="336" y="134"/>
                  </a:lnTo>
                  <a:lnTo>
                    <a:pt x="338" y="132"/>
                  </a:lnTo>
                  <a:lnTo>
                    <a:pt x="340" y="132"/>
                  </a:lnTo>
                  <a:lnTo>
                    <a:pt x="345" y="130"/>
                  </a:lnTo>
                  <a:lnTo>
                    <a:pt x="347" y="134"/>
                  </a:lnTo>
                  <a:lnTo>
                    <a:pt x="347" y="132"/>
                  </a:lnTo>
                  <a:lnTo>
                    <a:pt x="354" y="127"/>
                  </a:lnTo>
                  <a:lnTo>
                    <a:pt x="354" y="125"/>
                  </a:lnTo>
                  <a:lnTo>
                    <a:pt x="347" y="120"/>
                  </a:lnTo>
                  <a:close/>
                  <a:moveTo>
                    <a:pt x="466" y="187"/>
                  </a:moveTo>
                  <a:lnTo>
                    <a:pt x="463" y="187"/>
                  </a:lnTo>
                  <a:lnTo>
                    <a:pt x="461" y="187"/>
                  </a:lnTo>
                  <a:lnTo>
                    <a:pt x="454" y="179"/>
                  </a:lnTo>
                  <a:lnTo>
                    <a:pt x="440" y="179"/>
                  </a:lnTo>
                  <a:lnTo>
                    <a:pt x="435" y="182"/>
                  </a:lnTo>
                  <a:lnTo>
                    <a:pt x="437" y="187"/>
                  </a:lnTo>
                  <a:lnTo>
                    <a:pt x="442" y="189"/>
                  </a:lnTo>
                  <a:lnTo>
                    <a:pt x="444" y="191"/>
                  </a:lnTo>
                  <a:lnTo>
                    <a:pt x="444" y="194"/>
                  </a:lnTo>
                  <a:lnTo>
                    <a:pt x="444" y="196"/>
                  </a:lnTo>
                  <a:lnTo>
                    <a:pt x="444" y="201"/>
                  </a:lnTo>
                  <a:lnTo>
                    <a:pt x="447" y="203"/>
                  </a:lnTo>
                  <a:lnTo>
                    <a:pt x="449" y="205"/>
                  </a:lnTo>
                  <a:lnTo>
                    <a:pt x="454" y="205"/>
                  </a:lnTo>
                  <a:lnTo>
                    <a:pt x="461" y="203"/>
                  </a:lnTo>
                  <a:lnTo>
                    <a:pt x="466" y="201"/>
                  </a:lnTo>
                  <a:lnTo>
                    <a:pt x="468" y="196"/>
                  </a:lnTo>
                  <a:lnTo>
                    <a:pt x="470" y="194"/>
                  </a:lnTo>
                  <a:lnTo>
                    <a:pt x="470" y="191"/>
                  </a:lnTo>
                  <a:lnTo>
                    <a:pt x="468" y="191"/>
                  </a:lnTo>
                  <a:lnTo>
                    <a:pt x="466" y="187"/>
                  </a:lnTo>
                  <a:close/>
                </a:path>
              </a:pathLst>
            </a:custGeom>
            <a:grpFill/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45">
              <a:extLst>
                <a:ext uri="{FF2B5EF4-FFF2-40B4-BE49-F238E27FC236}">
                  <a16:creationId xmlns:a16="http://schemas.microsoft.com/office/drawing/2014/main" id="{97D47FC9-E174-43B1-8235-ABD74C06E2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31785" y="3043615"/>
              <a:ext cx="653654" cy="658416"/>
            </a:xfrm>
            <a:custGeom>
              <a:avLst/>
              <a:gdLst>
                <a:gd name="T0" fmla="*/ 504 w 549"/>
                <a:gd name="T1" fmla="*/ 480 h 553"/>
                <a:gd name="T2" fmla="*/ 544 w 549"/>
                <a:gd name="T3" fmla="*/ 326 h 553"/>
                <a:gd name="T4" fmla="*/ 521 w 549"/>
                <a:gd name="T5" fmla="*/ 324 h 553"/>
                <a:gd name="T6" fmla="*/ 511 w 549"/>
                <a:gd name="T7" fmla="*/ 310 h 553"/>
                <a:gd name="T8" fmla="*/ 502 w 549"/>
                <a:gd name="T9" fmla="*/ 284 h 553"/>
                <a:gd name="T10" fmla="*/ 490 w 549"/>
                <a:gd name="T11" fmla="*/ 269 h 553"/>
                <a:gd name="T12" fmla="*/ 476 w 549"/>
                <a:gd name="T13" fmla="*/ 255 h 553"/>
                <a:gd name="T14" fmla="*/ 471 w 549"/>
                <a:gd name="T15" fmla="*/ 241 h 553"/>
                <a:gd name="T16" fmla="*/ 450 w 549"/>
                <a:gd name="T17" fmla="*/ 213 h 553"/>
                <a:gd name="T18" fmla="*/ 419 w 549"/>
                <a:gd name="T19" fmla="*/ 191 h 553"/>
                <a:gd name="T20" fmla="*/ 407 w 549"/>
                <a:gd name="T21" fmla="*/ 182 h 553"/>
                <a:gd name="T22" fmla="*/ 393 w 549"/>
                <a:gd name="T23" fmla="*/ 158 h 553"/>
                <a:gd name="T24" fmla="*/ 357 w 549"/>
                <a:gd name="T25" fmla="*/ 132 h 553"/>
                <a:gd name="T26" fmla="*/ 327 w 549"/>
                <a:gd name="T27" fmla="*/ 111 h 553"/>
                <a:gd name="T28" fmla="*/ 308 w 549"/>
                <a:gd name="T29" fmla="*/ 94 h 553"/>
                <a:gd name="T30" fmla="*/ 267 w 549"/>
                <a:gd name="T31" fmla="*/ 59 h 553"/>
                <a:gd name="T32" fmla="*/ 234 w 549"/>
                <a:gd name="T33" fmla="*/ 33 h 553"/>
                <a:gd name="T34" fmla="*/ 244 w 549"/>
                <a:gd name="T35" fmla="*/ 14 h 553"/>
                <a:gd name="T36" fmla="*/ 239 w 549"/>
                <a:gd name="T37" fmla="*/ 2 h 553"/>
                <a:gd name="T38" fmla="*/ 140 w 549"/>
                <a:gd name="T39" fmla="*/ 19 h 553"/>
                <a:gd name="T40" fmla="*/ 26 w 549"/>
                <a:gd name="T41" fmla="*/ 33 h 553"/>
                <a:gd name="T42" fmla="*/ 17 w 549"/>
                <a:gd name="T43" fmla="*/ 92 h 553"/>
                <a:gd name="T44" fmla="*/ 57 w 549"/>
                <a:gd name="T45" fmla="*/ 222 h 553"/>
                <a:gd name="T46" fmla="*/ 76 w 549"/>
                <a:gd name="T47" fmla="*/ 284 h 553"/>
                <a:gd name="T48" fmla="*/ 88 w 549"/>
                <a:gd name="T49" fmla="*/ 307 h 553"/>
                <a:gd name="T50" fmla="*/ 107 w 549"/>
                <a:gd name="T51" fmla="*/ 338 h 553"/>
                <a:gd name="T52" fmla="*/ 109 w 549"/>
                <a:gd name="T53" fmla="*/ 355 h 553"/>
                <a:gd name="T54" fmla="*/ 116 w 549"/>
                <a:gd name="T55" fmla="*/ 364 h 553"/>
                <a:gd name="T56" fmla="*/ 109 w 549"/>
                <a:gd name="T57" fmla="*/ 376 h 553"/>
                <a:gd name="T58" fmla="*/ 107 w 549"/>
                <a:gd name="T59" fmla="*/ 400 h 553"/>
                <a:gd name="T60" fmla="*/ 114 w 549"/>
                <a:gd name="T61" fmla="*/ 445 h 553"/>
                <a:gd name="T62" fmla="*/ 116 w 549"/>
                <a:gd name="T63" fmla="*/ 475 h 553"/>
                <a:gd name="T64" fmla="*/ 123 w 549"/>
                <a:gd name="T65" fmla="*/ 506 h 553"/>
                <a:gd name="T66" fmla="*/ 133 w 549"/>
                <a:gd name="T67" fmla="*/ 525 h 553"/>
                <a:gd name="T68" fmla="*/ 156 w 549"/>
                <a:gd name="T69" fmla="*/ 553 h 553"/>
                <a:gd name="T70" fmla="*/ 253 w 549"/>
                <a:gd name="T71" fmla="*/ 546 h 553"/>
                <a:gd name="T72" fmla="*/ 388 w 549"/>
                <a:gd name="T73" fmla="*/ 535 h 553"/>
                <a:gd name="T74" fmla="*/ 431 w 549"/>
                <a:gd name="T75" fmla="*/ 535 h 553"/>
                <a:gd name="T76" fmla="*/ 435 w 549"/>
                <a:gd name="T77" fmla="*/ 546 h 553"/>
                <a:gd name="T78" fmla="*/ 450 w 549"/>
                <a:gd name="T79" fmla="*/ 553 h 553"/>
                <a:gd name="T80" fmla="*/ 454 w 549"/>
                <a:gd name="T81" fmla="*/ 527 h 553"/>
                <a:gd name="T82" fmla="*/ 450 w 549"/>
                <a:gd name="T83" fmla="*/ 511 h 553"/>
                <a:gd name="T84" fmla="*/ 452 w 549"/>
                <a:gd name="T85" fmla="*/ 499 h 553"/>
                <a:gd name="T86" fmla="*/ 457 w 549"/>
                <a:gd name="T87" fmla="*/ 494 h 553"/>
                <a:gd name="T88" fmla="*/ 478 w 549"/>
                <a:gd name="T89" fmla="*/ 499 h 553"/>
                <a:gd name="T90" fmla="*/ 499 w 549"/>
                <a:gd name="T91" fmla="*/ 501 h 553"/>
                <a:gd name="T92" fmla="*/ 502 w 549"/>
                <a:gd name="T93" fmla="*/ 485 h 553"/>
                <a:gd name="T94" fmla="*/ 502 w 549"/>
                <a:gd name="T95" fmla="*/ 478 h 553"/>
                <a:gd name="T96" fmla="*/ 504 w 549"/>
                <a:gd name="T97" fmla="*/ 459 h 553"/>
                <a:gd name="T98" fmla="*/ 506 w 549"/>
                <a:gd name="T99" fmla="*/ 454 h 553"/>
                <a:gd name="T100" fmla="*/ 504 w 549"/>
                <a:gd name="T101" fmla="*/ 435 h 553"/>
                <a:gd name="T102" fmla="*/ 518 w 549"/>
                <a:gd name="T103" fmla="*/ 426 h 553"/>
                <a:gd name="T104" fmla="*/ 511 w 549"/>
                <a:gd name="T105" fmla="*/ 421 h 553"/>
                <a:gd name="T106" fmla="*/ 511 w 549"/>
                <a:gd name="T107" fmla="*/ 409 h 553"/>
                <a:gd name="T108" fmla="*/ 521 w 549"/>
                <a:gd name="T109" fmla="*/ 393 h 553"/>
                <a:gd name="T110" fmla="*/ 506 w 549"/>
                <a:gd name="T111" fmla="*/ 393 h 553"/>
                <a:gd name="T112" fmla="*/ 518 w 549"/>
                <a:gd name="T113" fmla="*/ 381 h 553"/>
                <a:gd name="T114" fmla="*/ 521 w 549"/>
                <a:gd name="T115" fmla="*/ 374 h 553"/>
                <a:gd name="T116" fmla="*/ 511 w 549"/>
                <a:gd name="T117" fmla="*/ 366 h 553"/>
                <a:gd name="T118" fmla="*/ 530 w 549"/>
                <a:gd name="T119" fmla="*/ 355 h 553"/>
                <a:gd name="T120" fmla="*/ 525 w 549"/>
                <a:gd name="T121" fmla="*/ 348 h 553"/>
                <a:gd name="T122" fmla="*/ 537 w 549"/>
                <a:gd name="T123" fmla="*/ 336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9" h="553">
                  <a:moveTo>
                    <a:pt x="509" y="490"/>
                  </a:moveTo>
                  <a:lnTo>
                    <a:pt x="509" y="490"/>
                  </a:lnTo>
                  <a:lnTo>
                    <a:pt x="511" y="485"/>
                  </a:lnTo>
                  <a:lnTo>
                    <a:pt x="511" y="480"/>
                  </a:lnTo>
                  <a:lnTo>
                    <a:pt x="511" y="475"/>
                  </a:lnTo>
                  <a:lnTo>
                    <a:pt x="511" y="473"/>
                  </a:lnTo>
                  <a:lnTo>
                    <a:pt x="511" y="468"/>
                  </a:lnTo>
                  <a:lnTo>
                    <a:pt x="509" y="466"/>
                  </a:lnTo>
                  <a:lnTo>
                    <a:pt x="509" y="466"/>
                  </a:lnTo>
                  <a:lnTo>
                    <a:pt x="509" y="471"/>
                  </a:lnTo>
                  <a:lnTo>
                    <a:pt x="504" y="475"/>
                  </a:lnTo>
                  <a:lnTo>
                    <a:pt x="504" y="480"/>
                  </a:lnTo>
                  <a:lnTo>
                    <a:pt x="504" y="480"/>
                  </a:lnTo>
                  <a:lnTo>
                    <a:pt x="506" y="482"/>
                  </a:lnTo>
                  <a:lnTo>
                    <a:pt x="506" y="485"/>
                  </a:lnTo>
                  <a:lnTo>
                    <a:pt x="506" y="485"/>
                  </a:lnTo>
                  <a:lnTo>
                    <a:pt x="506" y="487"/>
                  </a:lnTo>
                  <a:lnTo>
                    <a:pt x="509" y="497"/>
                  </a:lnTo>
                  <a:lnTo>
                    <a:pt x="511" y="497"/>
                  </a:lnTo>
                  <a:lnTo>
                    <a:pt x="511" y="497"/>
                  </a:lnTo>
                  <a:lnTo>
                    <a:pt x="511" y="494"/>
                  </a:lnTo>
                  <a:lnTo>
                    <a:pt x="509" y="490"/>
                  </a:lnTo>
                  <a:close/>
                  <a:moveTo>
                    <a:pt x="547" y="326"/>
                  </a:moveTo>
                  <a:lnTo>
                    <a:pt x="544" y="326"/>
                  </a:lnTo>
                  <a:lnTo>
                    <a:pt x="544" y="326"/>
                  </a:lnTo>
                  <a:lnTo>
                    <a:pt x="542" y="326"/>
                  </a:lnTo>
                  <a:lnTo>
                    <a:pt x="542" y="326"/>
                  </a:lnTo>
                  <a:lnTo>
                    <a:pt x="542" y="326"/>
                  </a:lnTo>
                  <a:lnTo>
                    <a:pt x="539" y="326"/>
                  </a:lnTo>
                  <a:lnTo>
                    <a:pt x="537" y="326"/>
                  </a:lnTo>
                  <a:lnTo>
                    <a:pt x="537" y="326"/>
                  </a:lnTo>
                  <a:lnTo>
                    <a:pt x="535" y="324"/>
                  </a:lnTo>
                  <a:lnTo>
                    <a:pt x="535" y="324"/>
                  </a:lnTo>
                  <a:lnTo>
                    <a:pt x="530" y="322"/>
                  </a:lnTo>
                  <a:lnTo>
                    <a:pt x="528" y="322"/>
                  </a:lnTo>
                  <a:lnTo>
                    <a:pt x="521" y="324"/>
                  </a:lnTo>
                  <a:lnTo>
                    <a:pt x="521" y="324"/>
                  </a:lnTo>
                  <a:lnTo>
                    <a:pt x="518" y="319"/>
                  </a:lnTo>
                  <a:lnTo>
                    <a:pt x="516" y="319"/>
                  </a:lnTo>
                  <a:lnTo>
                    <a:pt x="516" y="319"/>
                  </a:lnTo>
                  <a:lnTo>
                    <a:pt x="516" y="319"/>
                  </a:lnTo>
                  <a:lnTo>
                    <a:pt x="513" y="317"/>
                  </a:lnTo>
                  <a:lnTo>
                    <a:pt x="513" y="317"/>
                  </a:lnTo>
                  <a:lnTo>
                    <a:pt x="513" y="317"/>
                  </a:lnTo>
                  <a:lnTo>
                    <a:pt x="513" y="317"/>
                  </a:lnTo>
                  <a:lnTo>
                    <a:pt x="511" y="312"/>
                  </a:lnTo>
                  <a:lnTo>
                    <a:pt x="511" y="312"/>
                  </a:lnTo>
                  <a:lnTo>
                    <a:pt x="511" y="310"/>
                  </a:lnTo>
                  <a:lnTo>
                    <a:pt x="511" y="307"/>
                  </a:lnTo>
                  <a:lnTo>
                    <a:pt x="511" y="307"/>
                  </a:lnTo>
                  <a:lnTo>
                    <a:pt x="511" y="305"/>
                  </a:lnTo>
                  <a:lnTo>
                    <a:pt x="511" y="303"/>
                  </a:lnTo>
                  <a:lnTo>
                    <a:pt x="511" y="303"/>
                  </a:lnTo>
                  <a:lnTo>
                    <a:pt x="511" y="300"/>
                  </a:lnTo>
                  <a:lnTo>
                    <a:pt x="511" y="298"/>
                  </a:lnTo>
                  <a:lnTo>
                    <a:pt x="511" y="295"/>
                  </a:lnTo>
                  <a:lnTo>
                    <a:pt x="511" y="293"/>
                  </a:lnTo>
                  <a:lnTo>
                    <a:pt x="509" y="293"/>
                  </a:lnTo>
                  <a:lnTo>
                    <a:pt x="506" y="293"/>
                  </a:lnTo>
                  <a:lnTo>
                    <a:pt x="502" y="284"/>
                  </a:lnTo>
                  <a:lnTo>
                    <a:pt x="502" y="279"/>
                  </a:lnTo>
                  <a:lnTo>
                    <a:pt x="502" y="277"/>
                  </a:lnTo>
                  <a:lnTo>
                    <a:pt x="499" y="277"/>
                  </a:lnTo>
                  <a:lnTo>
                    <a:pt x="497" y="277"/>
                  </a:lnTo>
                  <a:lnTo>
                    <a:pt x="497" y="274"/>
                  </a:lnTo>
                  <a:lnTo>
                    <a:pt x="497" y="274"/>
                  </a:lnTo>
                  <a:lnTo>
                    <a:pt x="495" y="272"/>
                  </a:lnTo>
                  <a:lnTo>
                    <a:pt x="495" y="272"/>
                  </a:lnTo>
                  <a:lnTo>
                    <a:pt x="492" y="272"/>
                  </a:lnTo>
                  <a:lnTo>
                    <a:pt x="492" y="272"/>
                  </a:lnTo>
                  <a:lnTo>
                    <a:pt x="492" y="272"/>
                  </a:lnTo>
                  <a:lnTo>
                    <a:pt x="490" y="269"/>
                  </a:lnTo>
                  <a:lnTo>
                    <a:pt x="490" y="269"/>
                  </a:lnTo>
                  <a:lnTo>
                    <a:pt x="487" y="267"/>
                  </a:lnTo>
                  <a:lnTo>
                    <a:pt x="487" y="267"/>
                  </a:lnTo>
                  <a:lnTo>
                    <a:pt x="483" y="267"/>
                  </a:lnTo>
                  <a:lnTo>
                    <a:pt x="480" y="267"/>
                  </a:lnTo>
                  <a:lnTo>
                    <a:pt x="480" y="267"/>
                  </a:lnTo>
                  <a:lnTo>
                    <a:pt x="478" y="265"/>
                  </a:lnTo>
                  <a:lnTo>
                    <a:pt x="476" y="262"/>
                  </a:lnTo>
                  <a:lnTo>
                    <a:pt x="476" y="262"/>
                  </a:lnTo>
                  <a:lnTo>
                    <a:pt x="476" y="260"/>
                  </a:lnTo>
                  <a:lnTo>
                    <a:pt x="476" y="258"/>
                  </a:lnTo>
                  <a:lnTo>
                    <a:pt x="476" y="255"/>
                  </a:lnTo>
                  <a:lnTo>
                    <a:pt x="476" y="255"/>
                  </a:lnTo>
                  <a:lnTo>
                    <a:pt x="476" y="255"/>
                  </a:lnTo>
                  <a:lnTo>
                    <a:pt x="473" y="255"/>
                  </a:lnTo>
                  <a:lnTo>
                    <a:pt x="473" y="253"/>
                  </a:lnTo>
                  <a:lnTo>
                    <a:pt x="473" y="253"/>
                  </a:lnTo>
                  <a:lnTo>
                    <a:pt x="473" y="250"/>
                  </a:lnTo>
                  <a:lnTo>
                    <a:pt x="473" y="250"/>
                  </a:lnTo>
                  <a:lnTo>
                    <a:pt x="473" y="248"/>
                  </a:lnTo>
                  <a:lnTo>
                    <a:pt x="473" y="246"/>
                  </a:lnTo>
                  <a:lnTo>
                    <a:pt x="471" y="246"/>
                  </a:lnTo>
                  <a:lnTo>
                    <a:pt x="471" y="243"/>
                  </a:lnTo>
                  <a:lnTo>
                    <a:pt x="471" y="241"/>
                  </a:lnTo>
                  <a:lnTo>
                    <a:pt x="471" y="239"/>
                  </a:lnTo>
                  <a:lnTo>
                    <a:pt x="469" y="236"/>
                  </a:lnTo>
                  <a:lnTo>
                    <a:pt x="461" y="227"/>
                  </a:lnTo>
                  <a:lnTo>
                    <a:pt x="459" y="227"/>
                  </a:lnTo>
                  <a:lnTo>
                    <a:pt x="459" y="224"/>
                  </a:lnTo>
                  <a:lnTo>
                    <a:pt x="459" y="220"/>
                  </a:lnTo>
                  <a:lnTo>
                    <a:pt x="459" y="217"/>
                  </a:lnTo>
                  <a:lnTo>
                    <a:pt x="457" y="215"/>
                  </a:lnTo>
                  <a:lnTo>
                    <a:pt x="457" y="215"/>
                  </a:lnTo>
                  <a:lnTo>
                    <a:pt x="454" y="213"/>
                  </a:lnTo>
                  <a:lnTo>
                    <a:pt x="452" y="213"/>
                  </a:lnTo>
                  <a:lnTo>
                    <a:pt x="450" y="213"/>
                  </a:lnTo>
                  <a:lnTo>
                    <a:pt x="447" y="210"/>
                  </a:lnTo>
                  <a:lnTo>
                    <a:pt x="443" y="208"/>
                  </a:lnTo>
                  <a:lnTo>
                    <a:pt x="433" y="206"/>
                  </a:lnTo>
                  <a:lnTo>
                    <a:pt x="428" y="203"/>
                  </a:lnTo>
                  <a:lnTo>
                    <a:pt x="428" y="203"/>
                  </a:lnTo>
                  <a:lnTo>
                    <a:pt x="426" y="198"/>
                  </a:lnTo>
                  <a:lnTo>
                    <a:pt x="426" y="196"/>
                  </a:lnTo>
                  <a:lnTo>
                    <a:pt x="424" y="196"/>
                  </a:lnTo>
                  <a:lnTo>
                    <a:pt x="421" y="196"/>
                  </a:lnTo>
                  <a:lnTo>
                    <a:pt x="419" y="196"/>
                  </a:lnTo>
                  <a:lnTo>
                    <a:pt x="416" y="194"/>
                  </a:lnTo>
                  <a:lnTo>
                    <a:pt x="419" y="191"/>
                  </a:lnTo>
                  <a:lnTo>
                    <a:pt x="419" y="191"/>
                  </a:lnTo>
                  <a:lnTo>
                    <a:pt x="419" y="189"/>
                  </a:lnTo>
                  <a:lnTo>
                    <a:pt x="416" y="189"/>
                  </a:lnTo>
                  <a:lnTo>
                    <a:pt x="416" y="187"/>
                  </a:lnTo>
                  <a:lnTo>
                    <a:pt x="416" y="187"/>
                  </a:lnTo>
                  <a:lnTo>
                    <a:pt x="416" y="187"/>
                  </a:lnTo>
                  <a:lnTo>
                    <a:pt x="414" y="184"/>
                  </a:lnTo>
                  <a:lnTo>
                    <a:pt x="414" y="187"/>
                  </a:lnTo>
                  <a:lnTo>
                    <a:pt x="414" y="187"/>
                  </a:lnTo>
                  <a:lnTo>
                    <a:pt x="414" y="187"/>
                  </a:lnTo>
                  <a:lnTo>
                    <a:pt x="412" y="187"/>
                  </a:lnTo>
                  <a:lnTo>
                    <a:pt x="407" y="182"/>
                  </a:lnTo>
                  <a:lnTo>
                    <a:pt x="407" y="179"/>
                  </a:lnTo>
                  <a:lnTo>
                    <a:pt x="407" y="179"/>
                  </a:lnTo>
                  <a:lnTo>
                    <a:pt x="405" y="177"/>
                  </a:lnTo>
                  <a:lnTo>
                    <a:pt x="405" y="175"/>
                  </a:lnTo>
                  <a:lnTo>
                    <a:pt x="407" y="175"/>
                  </a:lnTo>
                  <a:lnTo>
                    <a:pt x="407" y="172"/>
                  </a:lnTo>
                  <a:lnTo>
                    <a:pt x="405" y="172"/>
                  </a:lnTo>
                  <a:lnTo>
                    <a:pt x="405" y="170"/>
                  </a:lnTo>
                  <a:lnTo>
                    <a:pt x="405" y="168"/>
                  </a:lnTo>
                  <a:lnTo>
                    <a:pt x="400" y="165"/>
                  </a:lnTo>
                  <a:lnTo>
                    <a:pt x="398" y="163"/>
                  </a:lnTo>
                  <a:lnTo>
                    <a:pt x="393" y="158"/>
                  </a:lnTo>
                  <a:lnTo>
                    <a:pt x="388" y="158"/>
                  </a:lnTo>
                  <a:lnTo>
                    <a:pt x="388" y="156"/>
                  </a:lnTo>
                  <a:lnTo>
                    <a:pt x="381" y="156"/>
                  </a:lnTo>
                  <a:lnTo>
                    <a:pt x="379" y="156"/>
                  </a:lnTo>
                  <a:lnTo>
                    <a:pt x="376" y="153"/>
                  </a:lnTo>
                  <a:lnTo>
                    <a:pt x="374" y="153"/>
                  </a:lnTo>
                  <a:lnTo>
                    <a:pt x="372" y="149"/>
                  </a:lnTo>
                  <a:lnTo>
                    <a:pt x="372" y="146"/>
                  </a:lnTo>
                  <a:lnTo>
                    <a:pt x="369" y="144"/>
                  </a:lnTo>
                  <a:lnTo>
                    <a:pt x="367" y="139"/>
                  </a:lnTo>
                  <a:lnTo>
                    <a:pt x="364" y="137"/>
                  </a:lnTo>
                  <a:lnTo>
                    <a:pt x="357" y="132"/>
                  </a:lnTo>
                  <a:lnTo>
                    <a:pt x="353" y="130"/>
                  </a:lnTo>
                  <a:lnTo>
                    <a:pt x="348" y="127"/>
                  </a:lnTo>
                  <a:lnTo>
                    <a:pt x="346" y="127"/>
                  </a:lnTo>
                  <a:lnTo>
                    <a:pt x="341" y="125"/>
                  </a:lnTo>
                  <a:lnTo>
                    <a:pt x="338" y="123"/>
                  </a:lnTo>
                  <a:lnTo>
                    <a:pt x="336" y="120"/>
                  </a:lnTo>
                  <a:lnTo>
                    <a:pt x="334" y="118"/>
                  </a:lnTo>
                  <a:lnTo>
                    <a:pt x="334" y="118"/>
                  </a:lnTo>
                  <a:lnTo>
                    <a:pt x="331" y="118"/>
                  </a:lnTo>
                  <a:lnTo>
                    <a:pt x="329" y="118"/>
                  </a:lnTo>
                  <a:lnTo>
                    <a:pt x="329" y="116"/>
                  </a:lnTo>
                  <a:lnTo>
                    <a:pt x="327" y="111"/>
                  </a:lnTo>
                  <a:lnTo>
                    <a:pt x="324" y="108"/>
                  </a:lnTo>
                  <a:lnTo>
                    <a:pt x="324" y="108"/>
                  </a:lnTo>
                  <a:lnTo>
                    <a:pt x="322" y="106"/>
                  </a:lnTo>
                  <a:lnTo>
                    <a:pt x="320" y="104"/>
                  </a:lnTo>
                  <a:lnTo>
                    <a:pt x="320" y="101"/>
                  </a:lnTo>
                  <a:lnTo>
                    <a:pt x="317" y="101"/>
                  </a:lnTo>
                  <a:lnTo>
                    <a:pt x="317" y="99"/>
                  </a:lnTo>
                  <a:lnTo>
                    <a:pt x="315" y="99"/>
                  </a:lnTo>
                  <a:lnTo>
                    <a:pt x="312" y="97"/>
                  </a:lnTo>
                  <a:lnTo>
                    <a:pt x="310" y="97"/>
                  </a:lnTo>
                  <a:lnTo>
                    <a:pt x="310" y="94"/>
                  </a:lnTo>
                  <a:lnTo>
                    <a:pt x="308" y="94"/>
                  </a:lnTo>
                  <a:lnTo>
                    <a:pt x="305" y="82"/>
                  </a:lnTo>
                  <a:lnTo>
                    <a:pt x="303" y="80"/>
                  </a:lnTo>
                  <a:lnTo>
                    <a:pt x="296" y="73"/>
                  </a:lnTo>
                  <a:lnTo>
                    <a:pt x="296" y="71"/>
                  </a:lnTo>
                  <a:lnTo>
                    <a:pt x="293" y="68"/>
                  </a:lnTo>
                  <a:lnTo>
                    <a:pt x="291" y="64"/>
                  </a:lnTo>
                  <a:lnTo>
                    <a:pt x="291" y="61"/>
                  </a:lnTo>
                  <a:lnTo>
                    <a:pt x="286" y="59"/>
                  </a:lnTo>
                  <a:lnTo>
                    <a:pt x="279" y="61"/>
                  </a:lnTo>
                  <a:lnTo>
                    <a:pt x="275" y="61"/>
                  </a:lnTo>
                  <a:lnTo>
                    <a:pt x="270" y="61"/>
                  </a:lnTo>
                  <a:lnTo>
                    <a:pt x="267" y="59"/>
                  </a:lnTo>
                  <a:lnTo>
                    <a:pt x="267" y="56"/>
                  </a:lnTo>
                  <a:lnTo>
                    <a:pt x="265" y="54"/>
                  </a:lnTo>
                  <a:lnTo>
                    <a:pt x="260" y="52"/>
                  </a:lnTo>
                  <a:lnTo>
                    <a:pt x="258" y="52"/>
                  </a:lnTo>
                  <a:lnTo>
                    <a:pt x="256" y="49"/>
                  </a:lnTo>
                  <a:lnTo>
                    <a:pt x="256" y="47"/>
                  </a:lnTo>
                  <a:lnTo>
                    <a:pt x="256" y="47"/>
                  </a:lnTo>
                  <a:lnTo>
                    <a:pt x="253" y="49"/>
                  </a:lnTo>
                  <a:lnTo>
                    <a:pt x="249" y="47"/>
                  </a:lnTo>
                  <a:lnTo>
                    <a:pt x="239" y="42"/>
                  </a:lnTo>
                  <a:lnTo>
                    <a:pt x="234" y="40"/>
                  </a:lnTo>
                  <a:lnTo>
                    <a:pt x="234" y="33"/>
                  </a:lnTo>
                  <a:lnTo>
                    <a:pt x="237" y="30"/>
                  </a:lnTo>
                  <a:lnTo>
                    <a:pt x="237" y="30"/>
                  </a:lnTo>
                  <a:lnTo>
                    <a:pt x="237" y="28"/>
                  </a:lnTo>
                  <a:lnTo>
                    <a:pt x="237" y="28"/>
                  </a:lnTo>
                  <a:lnTo>
                    <a:pt x="237" y="28"/>
                  </a:lnTo>
                  <a:lnTo>
                    <a:pt x="237" y="26"/>
                  </a:lnTo>
                  <a:lnTo>
                    <a:pt x="239" y="23"/>
                  </a:lnTo>
                  <a:lnTo>
                    <a:pt x="239" y="23"/>
                  </a:lnTo>
                  <a:lnTo>
                    <a:pt x="241" y="21"/>
                  </a:lnTo>
                  <a:lnTo>
                    <a:pt x="241" y="21"/>
                  </a:lnTo>
                  <a:lnTo>
                    <a:pt x="241" y="19"/>
                  </a:lnTo>
                  <a:lnTo>
                    <a:pt x="244" y="14"/>
                  </a:lnTo>
                  <a:lnTo>
                    <a:pt x="244" y="11"/>
                  </a:lnTo>
                  <a:lnTo>
                    <a:pt x="244" y="11"/>
                  </a:lnTo>
                  <a:lnTo>
                    <a:pt x="249" y="7"/>
                  </a:lnTo>
                  <a:lnTo>
                    <a:pt x="249" y="7"/>
                  </a:lnTo>
                  <a:lnTo>
                    <a:pt x="253" y="4"/>
                  </a:lnTo>
                  <a:lnTo>
                    <a:pt x="253" y="4"/>
                  </a:lnTo>
                  <a:lnTo>
                    <a:pt x="253" y="2"/>
                  </a:lnTo>
                  <a:lnTo>
                    <a:pt x="253" y="2"/>
                  </a:lnTo>
                  <a:lnTo>
                    <a:pt x="253" y="0"/>
                  </a:lnTo>
                  <a:lnTo>
                    <a:pt x="253" y="0"/>
                  </a:lnTo>
                  <a:lnTo>
                    <a:pt x="246" y="0"/>
                  </a:lnTo>
                  <a:lnTo>
                    <a:pt x="239" y="2"/>
                  </a:lnTo>
                  <a:lnTo>
                    <a:pt x="232" y="2"/>
                  </a:lnTo>
                  <a:lnTo>
                    <a:pt x="223" y="4"/>
                  </a:lnTo>
                  <a:lnTo>
                    <a:pt x="215" y="4"/>
                  </a:lnTo>
                  <a:lnTo>
                    <a:pt x="208" y="7"/>
                  </a:lnTo>
                  <a:lnTo>
                    <a:pt x="201" y="9"/>
                  </a:lnTo>
                  <a:lnTo>
                    <a:pt x="194" y="9"/>
                  </a:lnTo>
                  <a:lnTo>
                    <a:pt x="185" y="11"/>
                  </a:lnTo>
                  <a:lnTo>
                    <a:pt x="170" y="14"/>
                  </a:lnTo>
                  <a:lnTo>
                    <a:pt x="163" y="14"/>
                  </a:lnTo>
                  <a:lnTo>
                    <a:pt x="154" y="16"/>
                  </a:lnTo>
                  <a:lnTo>
                    <a:pt x="147" y="16"/>
                  </a:lnTo>
                  <a:lnTo>
                    <a:pt x="140" y="19"/>
                  </a:lnTo>
                  <a:lnTo>
                    <a:pt x="133" y="19"/>
                  </a:lnTo>
                  <a:lnTo>
                    <a:pt x="123" y="21"/>
                  </a:lnTo>
                  <a:lnTo>
                    <a:pt x="114" y="21"/>
                  </a:lnTo>
                  <a:lnTo>
                    <a:pt x="107" y="21"/>
                  </a:lnTo>
                  <a:lnTo>
                    <a:pt x="104" y="21"/>
                  </a:lnTo>
                  <a:lnTo>
                    <a:pt x="102" y="21"/>
                  </a:lnTo>
                  <a:lnTo>
                    <a:pt x="90" y="23"/>
                  </a:lnTo>
                  <a:lnTo>
                    <a:pt x="76" y="26"/>
                  </a:lnTo>
                  <a:lnTo>
                    <a:pt x="64" y="28"/>
                  </a:lnTo>
                  <a:lnTo>
                    <a:pt x="50" y="28"/>
                  </a:lnTo>
                  <a:lnTo>
                    <a:pt x="38" y="30"/>
                  </a:lnTo>
                  <a:lnTo>
                    <a:pt x="26" y="33"/>
                  </a:lnTo>
                  <a:lnTo>
                    <a:pt x="12" y="33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3" y="42"/>
                  </a:lnTo>
                  <a:lnTo>
                    <a:pt x="3" y="47"/>
                  </a:lnTo>
                  <a:lnTo>
                    <a:pt x="5" y="52"/>
                  </a:lnTo>
                  <a:lnTo>
                    <a:pt x="7" y="59"/>
                  </a:lnTo>
                  <a:lnTo>
                    <a:pt x="10" y="66"/>
                  </a:lnTo>
                  <a:lnTo>
                    <a:pt x="12" y="73"/>
                  </a:lnTo>
                  <a:lnTo>
                    <a:pt x="14" y="82"/>
                  </a:lnTo>
                  <a:lnTo>
                    <a:pt x="17" y="92"/>
                  </a:lnTo>
                  <a:lnTo>
                    <a:pt x="21" y="101"/>
                  </a:lnTo>
                  <a:lnTo>
                    <a:pt x="24" y="113"/>
                  </a:lnTo>
                  <a:lnTo>
                    <a:pt x="26" y="123"/>
                  </a:lnTo>
                  <a:lnTo>
                    <a:pt x="31" y="135"/>
                  </a:lnTo>
                  <a:lnTo>
                    <a:pt x="33" y="146"/>
                  </a:lnTo>
                  <a:lnTo>
                    <a:pt x="38" y="158"/>
                  </a:lnTo>
                  <a:lnTo>
                    <a:pt x="40" y="168"/>
                  </a:lnTo>
                  <a:lnTo>
                    <a:pt x="45" y="179"/>
                  </a:lnTo>
                  <a:lnTo>
                    <a:pt x="47" y="191"/>
                  </a:lnTo>
                  <a:lnTo>
                    <a:pt x="52" y="201"/>
                  </a:lnTo>
                  <a:lnTo>
                    <a:pt x="55" y="213"/>
                  </a:lnTo>
                  <a:lnTo>
                    <a:pt x="57" y="222"/>
                  </a:lnTo>
                  <a:lnTo>
                    <a:pt x="62" y="232"/>
                  </a:lnTo>
                  <a:lnTo>
                    <a:pt x="64" y="241"/>
                  </a:lnTo>
                  <a:lnTo>
                    <a:pt x="66" y="248"/>
                  </a:lnTo>
                  <a:lnTo>
                    <a:pt x="69" y="255"/>
                  </a:lnTo>
                  <a:lnTo>
                    <a:pt x="71" y="262"/>
                  </a:lnTo>
                  <a:lnTo>
                    <a:pt x="71" y="269"/>
                  </a:lnTo>
                  <a:lnTo>
                    <a:pt x="74" y="272"/>
                  </a:lnTo>
                  <a:lnTo>
                    <a:pt x="76" y="277"/>
                  </a:lnTo>
                  <a:lnTo>
                    <a:pt x="76" y="279"/>
                  </a:lnTo>
                  <a:lnTo>
                    <a:pt x="76" y="279"/>
                  </a:lnTo>
                  <a:lnTo>
                    <a:pt x="76" y="284"/>
                  </a:lnTo>
                  <a:lnTo>
                    <a:pt x="76" y="284"/>
                  </a:lnTo>
                  <a:lnTo>
                    <a:pt x="81" y="293"/>
                  </a:lnTo>
                  <a:lnTo>
                    <a:pt x="81" y="298"/>
                  </a:lnTo>
                  <a:lnTo>
                    <a:pt x="83" y="298"/>
                  </a:lnTo>
                  <a:lnTo>
                    <a:pt x="83" y="298"/>
                  </a:lnTo>
                  <a:lnTo>
                    <a:pt x="83" y="300"/>
                  </a:lnTo>
                  <a:lnTo>
                    <a:pt x="83" y="300"/>
                  </a:lnTo>
                  <a:lnTo>
                    <a:pt x="85" y="303"/>
                  </a:lnTo>
                  <a:lnTo>
                    <a:pt x="88" y="303"/>
                  </a:lnTo>
                  <a:lnTo>
                    <a:pt x="85" y="305"/>
                  </a:lnTo>
                  <a:lnTo>
                    <a:pt x="88" y="305"/>
                  </a:lnTo>
                  <a:lnTo>
                    <a:pt x="88" y="307"/>
                  </a:lnTo>
                  <a:lnTo>
                    <a:pt x="88" y="307"/>
                  </a:lnTo>
                  <a:lnTo>
                    <a:pt x="90" y="312"/>
                  </a:lnTo>
                  <a:lnTo>
                    <a:pt x="92" y="314"/>
                  </a:lnTo>
                  <a:lnTo>
                    <a:pt x="92" y="317"/>
                  </a:lnTo>
                  <a:lnTo>
                    <a:pt x="92" y="319"/>
                  </a:lnTo>
                  <a:lnTo>
                    <a:pt x="92" y="319"/>
                  </a:lnTo>
                  <a:lnTo>
                    <a:pt x="95" y="319"/>
                  </a:lnTo>
                  <a:lnTo>
                    <a:pt x="95" y="322"/>
                  </a:lnTo>
                  <a:lnTo>
                    <a:pt x="95" y="322"/>
                  </a:lnTo>
                  <a:lnTo>
                    <a:pt x="102" y="331"/>
                  </a:lnTo>
                  <a:lnTo>
                    <a:pt x="104" y="333"/>
                  </a:lnTo>
                  <a:lnTo>
                    <a:pt x="104" y="333"/>
                  </a:lnTo>
                  <a:lnTo>
                    <a:pt x="107" y="338"/>
                  </a:lnTo>
                  <a:lnTo>
                    <a:pt x="107" y="340"/>
                  </a:lnTo>
                  <a:lnTo>
                    <a:pt x="109" y="343"/>
                  </a:lnTo>
                  <a:lnTo>
                    <a:pt x="109" y="343"/>
                  </a:lnTo>
                  <a:lnTo>
                    <a:pt x="109" y="345"/>
                  </a:lnTo>
                  <a:lnTo>
                    <a:pt x="109" y="345"/>
                  </a:lnTo>
                  <a:lnTo>
                    <a:pt x="109" y="345"/>
                  </a:lnTo>
                  <a:lnTo>
                    <a:pt x="109" y="345"/>
                  </a:lnTo>
                  <a:lnTo>
                    <a:pt x="109" y="348"/>
                  </a:lnTo>
                  <a:lnTo>
                    <a:pt x="109" y="348"/>
                  </a:lnTo>
                  <a:lnTo>
                    <a:pt x="109" y="350"/>
                  </a:lnTo>
                  <a:lnTo>
                    <a:pt x="109" y="350"/>
                  </a:lnTo>
                  <a:lnTo>
                    <a:pt x="109" y="355"/>
                  </a:lnTo>
                  <a:lnTo>
                    <a:pt x="109" y="355"/>
                  </a:lnTo>
                  <a:lnTo>
                    <a:pt x="111" y="357"/>
                  </a:lnTo>
                  <a:lnTo>
                    <a:pt x="116" y="359"/>
                  </a:lnTo>
                  <a:lnTo>
                    <a:pt x="118" y="359"/>
                  </a:lnTo>
                  <a:lnTo>
                    <a:pt x="118" y="362"/>
                  </a:lnTo>
                  <a:lnTo>
                    <a:pt x="118" y="362"/>
                  </a:lnTo>
                  <a:lnTo>
                    <a:pt x="118" y="362"/>
                  </a:lnTo>
                  <a:lnTo>
                    <a:pt x="121" y="362"/>
                  </a:lnTo>
                  <a:lnTo>
                    <a:pt x="118" y="364"/>
                  </a:lnTo>
                  <a:lnTo>
                    <a:pt x="118" y="364"/>
                  </a:lnTo>
                  <a:lnTo>
                    <a:pt x="118" y="364"/>
                  </a:lnTo>
                  <a:lnTo>
                    <a:pt x="116" y="364"/>
                  </a:lnTo>
                  <a:lnTo>
                    <a:pt x="118" y="366"/>
                  </a:lnTo>
                  <a:lnTo>
                    <a:pt x="118" y="369"/>
                  </a:lnTo>
                  <a:lnTo>
                    <a:pt x="116" y="369"/>
                  </a:lnTo>
                  <a:lnTo>
                    <a:pt x="116" y="369"/>
                  </a:lnTo>
                  <a:lnTo>
                    <a:pt x="114" y="369"/>
                  </a:lnTo>
                  <a:lnTo>
                    <a:pt x="114" y="369"/>
                  </a:lnTo>
                  <a:lnTo>
                    <a:pt x="114" y="371"/>
                  </a:lnTo>
                  <a:lnTo>
                    <a:pt x="114" y="371"/>
                  </a:lnTo>
                  <a:lnTo>
                    <a:pt x="114" y="374"/>
                  </a:lnTo>
                  <a:lnTo>
                    <a:pt x="111" y="374"/>
                  </a:lnTo>
                  <a:lnTo>
                    <a:pt x="109" y="374"/>
                  </a:lnTo>
                  <a:lnTo>
                    <a:pt x="109" y="376"/>
                  </a:lnTo>
                  <a:lnTo>
                    <a:pt x="109" y="376"/>
                  </a:lnTo>
                  <a:lnTo>
                    <a:pt x="107" y="376"/>
                  </a:lnTo>
                  <a:lnTo>
                    <a:pt x="107" y="381"/>
                  </a:lnTo>
                  <a:lnTo>
                    <a:pt x="107" y="383"/>
                  </a:lnTo>
                  <a:lnTo>
                    <a:pt x="107" y="385"/>
                  </a:lnTo>
                  <a:lnTo>
                    <a:pt x="107" y="388"/>
                  </a:lnTo>
                  <a:lnTo>
                    <a:pt x="107" y="390"/>
                  </a:lnTo>
                  <a:lnTo>
                    <a:pt x="107" y="393"/>
                  </a:lnTo>
                  <a:lnTo>
                    <a:pt x="107" y="395"/>
                  </a:lnTo>
                  <a:lnTo>
                    <a:pt x="107" y="397"/>
                  </a:lnTo>
                  <a:lnTo>
                    <a:pt x="107" y="397"/>
                  </a:lnTo>
                  <a:lnTo>
                    <a:pt x="107" y="400"/>
                  </a:lnTo>
                  <a:lnTo>
                    <a:pt x="107" y="402"/>
                  </a:lnTo>
                  <a:lnTo>
                    <a:pt x="104" y="407"/>
                  </a:lnTo>
                  <a:lnTo>
                    <a:pt x="102" y="411"/>
                  </a:lnTo>
                  <a:lnTo>
                    <a:pt x="102" y="416"/>
                  </a:lnTo>
                  <a:lnTo>
                    <a:pt x="102" y="416"/>
                  </a:lnTo>
                  <a:lnTo>
                    <a:pt x="102" y="419"/>
                  </a:lnTo>
                  <a:lnTo>
                    <a:pt x="102" y="419"/>
                  </a:lnTo>
                  <a:lnTo>
                    <a:pt x="102" y="421"/>
                  </a:lnTo>
                  <a:lnTo>
                    <a:pt x="102" y="423"/>
                  </a:lnTo>
                  <a:lnTo>
                    <a:pt x="107" y="437"/>
                  </a:lnTo>
                  <a:lnTo>
                    <a:pt x="109" y="440"/>
                  </a:lnTo>
                  <a:lnTo>
                    <a:pt x="114" y="445"/>
                  </a:lnTo>
                  <a:lnTo>
                    <a:pt x="114" y="445"/>
                  </a:lnTo>
                  <a:lnTo>
                    <a:pt x="114" y="447"/>
                  </a:lnTo>
                  <a:lnTo>
                    <a:pt x="114" y="452"/>
                  </a:lnTo>
                  <a:lnTo>
                    <a:pt x="116" y="452"/>
                  </a:lnTo>
                  <a:lnTo>
                    <a:pt x="116" y="454"/>
                  </a:lnTo>
                  <a:lnTo>
                    <a:pt x="116" y="456"/>
                  </a:lnTo>
                  <a:lnTo>
                    <a:pt x="116" y="459"/>
                  </a:lnTo>
                  <a:lnTo>
                    <a:pt x="116" y="461"/>
                  </a:lnTo>
                  <a:lnTo>
                    <a:pt x="116" y="464"/>
                  </a:lnTo>
                  <a:lnTo>
                    <a:pt x="116" y="466"/>
                  </a:lnTo>
                  <a:lnTo>
                    <a:pt x="116" y="471"/>
                  </a:lnTo>
                  <a:lnTo>
                    <a:pt x="116" y="475"/>
                  </a:lnTo>
                  <a:lnTo>
                    <a:pt x="116" y="485"/>
                  </a:lnTo>
                  <a:lnTo>
                    <a:pt x="116" y="485"/>
                  </a:lnTo>
                  <a:lnTo>
                    <a:pt x="114" y="487"/>
                  </a:lnTo>
                  <a:lnTo>
                    <a:pt x="114" y="490"/>
                  </a:lnTo>
                  <a:lnTo>
                    <a:pt x="114" y="490"/>
                  </a:lnTo>
                  <a:lnTo>
                    <a:pt x="116" y="492"/>
                  </a:lnTo>
                  <a:lnTo>
                    <a:pt x="116" y="494"/>
                  </a:lnTo>
                  <a:lnTo>
                    <a:pt x="116" y="499"/>
                  </a:lnTo>
                  <a:lnTo>
                    <a:pt x="116" y="499"/>
                  </a:lnTo>
                  <a:lnTo>
                    <a:pt x="118" y="501"/>
                  </a:lnTo>
                  <a:lnTo>
                    <a:pt x="121" y="501"/>
                  </a:lnTo>
                  <a:lnTo>
                    <a:pt x="123" y="506"/>
                  </a:lnTo>
                  <a:lnTo>
                    <a:pt x="128" y="511"/>
                  </a:lnTo>
                  <a:lnTo>
                    <a:pt x="130" y="516"/>
                  </a:lnTo>
                  <a:lnTo>
                    <a:pt x="130" y="518"/>
                  </a:lnTo>
                  <a:lnTo>
                    <a:pt x="130" y="518"/>
                  </a:lnTo>
                  <a:lnTo>
                    <a:pt x="130" y="520"/>
                  </a:lnTo>
                  <a:lnTo>
                    <a:pt x="130" y="520"/>
                  </a:lnTo>
                  <a:lnTo>
                    <a:pt x="130" y="520"/>
                  </a:lnTo>
                  <a:lnTo>
                    <a:pt x="130" y="523"/>
                  </a:lnTo>
                  <a:lnTo>
                    <a:pt x="130" y="523"/>
                  </a:lnTo>
                  <a:lnTo>
                    <a:pt x="130" y="523"/>
                  </a:lnTo>
                  <a:lnTo>
                    <a:pt x="133" y="525"/>
                  </a:lnTo>
                  <a:lnTo>
                    <a:pt x="133" y="525"/>
                  </a:lnTo>
                  <a:lnTo>
                    <a:pt x="135" y="527"/>
                  </a:lnTo>
                  <a:lnTo>
                    <a:pt x="135" y="530"/>
                  </a:lnTo>
                  <a:lnTo>
                    <a:pt x="137" y="530"/>
                  </a:lnTo>
                  <a:lnTo>
                    <a:pt x="137" y="535"/>
                  </a:lnTo>
                  <a:lnTo>
                    <a:pt x="140" y="537"/>
                  </a:lnTo>
                  <a:lnTo>
                    <a:pt x="140" y="542"/>
                  </a:lnTo>
                  <a:lnTo>
                    <a:pt x="142" y="549"/>
                  </a:lnTo>
                  <a:lnTo>
                    <a:pt x="149" y="553"/>
                  </a:lnTo>
                  <a:lnTo>
                    <a:pt x="149" y="553"/>
                  </a:lnTo>
                  <a:lnTo>
                    <a:pt x="152" y="553"/>
                  </a:lnTo>
                  <a:lnTo>
                    <a:pt x="154" y="553"/>
                  </a:lnTo>
                  <a:lnTo>
                    <a:pt x="156" y="553"/>
                  </a:lnTo>
                  <a:lnTo>
                    <a:pt x="159" y="553"/>
                  </a:lnTo>
                  <a:lnTo>
                    <a:pt x="163" y="553"/>
                  </a:lnTo>
                  <a:lnTo>
                    <a:pt x="168" y="553"/>
                  </a:lnTo>
                  <a:lnTo>
                    <a:pt x="175" y="551"/>
                  </a:lnTo>
                  <a:lnTo>
                    <a:pt x="182" y="551"/>
                  </a:lnTo>
                  <a:lnTo>
                    <a:pt x="189" y="551"/>
                  </a:lnTo>
                  <a:lnTo>
                    <a:pt x="199" y="551"/>
                  </a:lnTo>
                  <a:lnTo>
                    <a:pt x="208" y="549"/>
                  </a:lnTo>
                  <a:lnTo>
                    <a:pt x="220" y="549"/>
                  </a:lnTo>
                  <a:lnTo>
                    <a:pt x="230" y="549"/>
                  </a:lnTo>
                  <a:lnTo>
                    <a:pt x="241" y="546"/>
                  </a:lnTo>
                  <a:lnTo>
                    <a:pt x="253" y="546"/>
                  </a:lnTo>
                  <a:lnTo>
                    <a:pt x="265" y="546"/>
                  </a:lnTo>
                  <a:lnTo>
                    <a:pt x="277" y="544"/>
                  </a:lnTo>
                  <a:lnTo>
                    <a:pt x="289" y="544"/>
                  </a:lnTo>
                  <a:lnTo>
                    <a:pt x="301" y="542"/>
                  </a:lnTo>
                  <a:lnTo>
                    <a:pt x="312" y="542"/>
                  </a:lnTo>
                  <a:lnTo>
                    <a:pt x="324" y="539"/>
                  </a:lnTo>
                  <a:lnTo>
                    <a:pt x="336" y="539"/>
                  </a:lnTo>
                  <a:lnTo>
                    <a:pt x="348" y="539"/>
                  </a:lnTo>
                  <a:lnTo>
                    <a:pt x="357" y="537"/>
                  </a:lnTo>
                  <a:lnTo>
                    <a:pt x="369" y="537"/>
                  </a:lnTo>
                  <a:lnTo>
                    <a:pt x="379" y="537"/>
                  </a:lnTo>
                  <a:lnTo>
                    <a:pt x="388" y="535"/>
                  </a:lnTo>
                  <a:lnTo>
                    <a:pt x="398" y="535"/>
                  </a:lnTo>
                  <a:lnTo>
                    <a:pt x="405" y="535"/>
                  </a:lnTo>
                  <a:lnTo>
                    <a:pt x="412" y="532"/>
                  </a:lnTo>
                  <a:lnTo>
                    <a:pt x="416" y="532"/>
                  </a:lnTo>
                  <a:lnTo>
                    <a:pt x="424" y="532"/>
                  </a:lnTo>
                  <a:lnTo>
                    <a:pt x="426" y="532"/>
                  </a:lnTo>
                  <a:lnTo>
                    <a:pt x="431" y="532"/>
                  </a:lnTo>
                  <a:lnTo>
                    <a:pt x="431" y="532"/>
                  </a:lnTo>
                  <a:lnTo>
                    <a:pt x="431" y="532"/>
                  </a:lnTo>
                  <a:lnTo>
                    <a:pt x="431" y="532"/>
                  </a:lnTo>
                  <a:lnTo>
                    <a:pt x="431" y="535"/>
                  </a:lnTo>
                  <a:lnTo>
                    <a:pt x="431" y="535"/>
                  </a:lnTo>
                  <a:lnTo>
                    <a:pt x="431" y="535"/>
                  </a:lnTo>
                  <a:lnTo>
                    <a:pt x="431" y="535"/>
                  </a:lnTo>
                  <a:lnTo>
                    <a:pt x="431" y="535"/>
                  </a:lnTo>
                  <a:lnTo>
                    <a:pt x="435" y="539"/>
                  </a:lnTo>
                  <a:lnTo>
                    <a:pt x="435" y="539"/>
                  </a:lnTo>
                  <a:lnTo>
                    <a:pt x="435" y="539"/>
                  </a:lnTo>
                  <a:lnTo>
                    <a:pt x="435" y="542"/>
                  </a:lnTo>
                  <a:lnTo>
                    <a:pt x="435" y="542"/>
                  </a:lnTo>
                  <a:lnTo>
                    <a:pt x="435" y="542"/>
                  </a:lnTo>
                  <a:lnTo>
                    <a:pt x="435" y="542"/>
                  </a:lnTo>
                  <a:lnTo>
                    <a:pt x="435" y="544"/>
                  </a:lnTo>
                  <a:lnTo>
                    <a:pt x="435" y="546"/>
                  </a:lnTo>
                  <a:lnTo>
                    <a:pt x="435" y="546"/>
                  </a:lnTo>
                  <a:lnTo>
                    <a:pt x="435" y="546"/>
                  </a:lnTo>
                  <a:lnTo>
                    <a:pt x="438" y="549"/>
                  </a:lnTo>
                  <a:lnTo>
                    <a:pt x="440" y="553"/>
                  </a:lnTo>
                  <a:lnTo>
                    <a:pt x="440" y="553"/>
                  </a:lnTo>
                  <a:lnTo>
                    <a:pt x="440" y="553"/>
                  </a:lnTo>
                  <a:lnTo>
                    <a:pt x="440" y="553"/>
                  </a:lnTo>
                  <a:lnTo>
                    <a:pt x="443" y="553"/>
                  </a:lnTo>
                  <a:lnTo>
                    <a:pt x="443" y="553"/>
                  </a:lnTo>
                  <a:lnTo>
                    <a:pt x="447" y="553"/>
                  </a:lnTo>
                  <a:lnTo>
                    <a:pt x="447" y="553"/>
                  </a:lnTo>
                  <a:lnTo>
                    <a:pt x="450" y="553"/>
                  </a:lnTo>
                  <a:lnTo>
                    <a:pt x="452" y="553"/>
                  </a:lnTo>
                  <a:lnTo>
                    <a:pt x="452" y="553"/>
                  </a:lnTo>
                  <a:lnTo>
                    <a:pt x="454" y="551"/>
                  </a:lnTo>
                  <a:lnTo>
                    <a:pt x="454" y="551"/>
                  </a:lnTo>
                  <a:lnTo>
                    <a:pt x="454" y="551"/>
                  </a:lnTo>
                  <a:lnTo>
                    <a:pt x="454" y="551"/>
                  </a:lnTo>
                  <a:lnTo>
                    <a:pt x="454" y="549"/>
                  </a:lnTo>
                  <a:lnTo>
                    <a:pt x="454" y="546"/>
                  </a:lnTo>
                  <a:lnTo>
                    <a:pt x="454" y="544"/>
                  </a:lnTo>
                  <a:lnTo>
                    <a:pt x="454" y="544"/>
                  </a:lnTo>
                  <a:lnTo>
                    <a:pt x="454" y="535"/>
                  </a:lnTo>
                  <a:lnTo>
                    <a:pt x="454" y="527"/>
                  </a:lnTo>
                  <a:lnTo>
                    <a:pt x="454" y="525"/>
                  </a:lnTo>
                  <a:lnTo>
                    <a:pt x="454" y="525"/>
                  </a:lnTo>
                  <a:lnTo>
                    <a:pt x="454" y="523"/>
                  </a:lnTo>
                  <a:lnTo>
                    <a:pt x="454" y="523"/>
                  </a:lnTo>
                  <a:lnTo>
                    <a:pt x="452" y="520"/>
                  </a:lnTo>
                  <a:lnTo>
                    <a:pt x="450" y="520"/>
                  </a:lnTo>
                  <a:lnTo>
                    <a:pt x="450" y="518"/>
                  </a:lnTo>
                  <a:lnTo>
                    <a:pt x="450" y="518"/>
                  </a:lnTo>
                  <a:lnTo>
                    <a:pt x="450" y="516"/>
                  </a:lnTo>
                  <a:lnTo>
                    <a:pt x="450" y="516"/>
                  </a:lnTo>
                  <a:lnTo>
                    <a:pt x="450" y="513"/>
                  </a:lnTo>
                  <a:lnTo>
                    <a:pt x="450" y="511"/>
                  </a:lnTo>
                  <a:lnTo>
                    <a:pt x="450" y="511"/>
                  </a:lnTo>
                  <a:lnTo>
                    <a:pt x="450" y="508"/>
                  </a:lnTo>
                  <a:lnTo>
                    <a:pt x="450" y="506"/>
                  </a:lnTo>
                  <a:lnTo>
                    <a:pt x="450" y="506"/>
                  </a:lnTo>
                  <a:lnTo>
                    <a:pt x="450" y="506"/>
                  </a:lnTo>
                  <a:lnTo>
                    <a:pt x="450" y="504"/>
                  </a:lnTo>
                  <a:lnTo>
                    <a:pt x="450" y="504"/>
                  </a:lnTo>
                  <a:lnTo>
                    <a:pt x="450" y="504"/>
                  </a:lnTo>
                  <a:lnTo>
                    <a:pt x="450" y="501"/>
                  </a:lnTo>
                  <a:lnTo>
                    <a:pt x="450" y="501"/>
                  </a:lnTo>
                  <a:lnTo>
                    <a:pt x="450" y="501"/>
                  </a:lnTo>
                  <a:lnTo>
                    <a:pt x="452" y="499"/>
                  </a:lnTo>
                  <a:lnTo>
                    <a:pt x="452" y="499"/>
                  </a:lnTo>
                  <a:lnTo>
                    <a:pt x="452" y="499"/>
                  </a:lnTo>
                  <a:lnTo>
                    <a:pt x="454" y="499"/>
                  </a:lnTo>
                  <a:lnTo>
                    <a:pt x="454" y="499"/>
                  </a:lnTo>
                  <a:lnTo>
                    <a:pt x="454" y="499"/>
                  </a:lnTo>
                  <a:lnTo>
                    <a:pt x="454" y="499"/>
                  </a:lnTo>
                  <a:lnTo>
                    <a:pt x="454" y="497"/>
                  </a:lnTo>
                  <a:lnTo>
                    <a:pt x="454" y="497"/>
                  </a:lnTo>
                  <a:lnTo>
                    <a:pt x="454" y="497"/>
                  </a:lnTo>
                  <a:lnTo>
                    <a:pt x="454" y="497"/>
                  </a:lnTo>
                  <a:lnTo>
                    <a:pt x="454" y="494"/>
                  </a:lnTo>
                  <a:lnTo>
                    <a:pt x="457" y="494"/>
                  </a:lnTo>
                  <a:lnTo>
                    <a:pt x="457" y="494"/>
                  </a:lnTo>
                  <a:lnTo>
                    <a:pt x="459" y="494"/>
                  </a:lnTo>
                  <a:lnTo>
                    <a:pt x="459" y="494"/>
                  </a:lnTo>
                  <a:lnTo>
                    <a:pt x="459" y="494"/>
                  </a:lnTo>
                  <a:lnTo>
                    <a:pt x="461" y="494"/>
                  </a:lnTo>
                  <a:lnTo>
                    <a:pt x="461" y="494"/>
                  </a:lnTo>
                  <a:lnTo>
                    <a:pt x="464" y="494"/>
                  </a:lnTo>
                  <a:lnTo>
                    <a:pt x="466" y="497"/>
                  </a:lnTo>
                  <a:lnTo>
                    <a:pt x="476" y="499"/>
                  </a:lnTo>
                  <a:lnTo>
                    <a:pt x="476" y="499"/>
                  </a:lnTo>
                  <a:lnTo>
                    <a:pt x="478" y="499"/>
                  </a:lnTo>
                  <a:lnTo>
                    <a:pt x="478" y="499"/>
                  </a:lnTo>
                  <a:lnTo>
                    <a:pt x="480" y="499"/>
                  </a:lnTo>
                  <a:lnTo>
                    <a:pt x="480" y="499"/>
                  </a:lnTo>
                  <a:lnTo>
                    <a:pt x="483" y="499"/>
                  </a:lnTo>
                  <a:lnTo>
                    <a:pt x="483" y="499"/>
                  </a:lnTo>
                  <a:lnTo>
                    <a:pt x="490" y="501"/>
                  </a:lnTo>
                  <a:lnTo>
                    <a:pt x="490" y="501"/>
                  </a:lnTo>
                  <a:lnTo>
                    <a:pt x="492" y="501"/>
                  </a:lnTo>
                  <a:lnTo>
                    <a:pt x="492" y="501"/>
                  </a:lnTo>
                  <a:lnTo>
                    <a:pt x="495" y="501"/>
                  </a:lnTo>
                  <a:lnTo>
                    <a:pt x="495" y="501"/>
                  </a:lnTo>
                  <a:lnTo>
                    <a:pt x="499" y="501"/>
                  </a:lnTo>
                  <a:lnTo>
                    <a:pt x="499" y="501"/>
                  </a:lnTo>
                  <a:lnTo>
                    <a:pt x="504" y="499"/>
                  </a:lnTo>
                  <a:lnTo>
                    <a:pt x="506" y="499"/>
                  </a:lnTo>
                  <a:lnTo>
                    <a:pt x="506" y="499"/>
                  </a:lnTo>
                  <a:lnTo>
                    <a:pt x="506" y="499"/>
                  </a:lnTo>
                  <a:lnTo>
                    <a:pt x="506" y="494"/>
                  </a:lnTo>
                  <a:lnTo>
                    <a:pt x="506" y="492"/>
                  </a:lnTo>
                  <a:lnTo>
                    <a:pt x="504" y="492"/>
                  </a:lnTo>
                  <a:lnTo>
                    <a:pt x="504" y="490"/>
                  </a:lnTo>
                  <a:lnTo>
                    <a:pt x="504" y="490"/>
                  </a:lnTo>
                  <a:lnTo>
                    <a:pt x="502" y="487"/>
                  </a:lnTo>
                  <a:lnTo>
                    <a:pt x="502" y="485"/>
                  </a:lnTo>
                  <a:lnTo>
                    <a:pt x="502" y="485"/>
                  </a:lnTo>
                  <a:lnTo>
                    <a:pt x="499" y="485"/>
                  </a:lnTo>
                  <a:lnTo>
                    <a:pt x="499" y="482"/>
                  </a:lnTo>
                  <a:lnTo>
                    <a:pt x="502" y="482"/>
                  </a:lnTo>
                  <a:lnTo>
                    <a:pt x="502" y="482"/>
                  </a:lnTo>
                  <a:lnTo>
                    <a:pt x="504" y="482"/>
                  </a:lnTo>
                  <a:lnTo>
                    <a:pt x="504" y="482"/>
                  </a:lnTo>
                  <a:lnTo>
                    <a:pt x="504" y="482"/>
                  </a:lnTo>
                  <a:lnTo>
                    <a:pt x="504" y="480"/>
                  </a:lnTo>
                  <a:lnTo>
                    <a:pt x="502" y="480"/>
                  </a:lnTo>
                  <a:lnTo>
                    <a:pt x="502" y="480"/>
                  </a:lnTo>
                  <a:lnTo>
                    <a:pt x="502" y="478"/>
                  </a:lnTo>
                  <a:lnTo>
                    <a:pt x="502" y="478"/>
                  </a:lnTo>
                  <a:lnTo>
                    <a:pt x="502" y="475"/>
                  </a:lnTo>
                  <a:lnTo>
                    <a:pt x="502" y="475"/>
                  </a:lnTo>
                  <a:lnTo>
                    <a:pt x="506" y="471"/>
                  </a:lnTo>
                  <a:lnTo>
                    <a:pt x="506" y="468"/>
                  </a:lnTo>
                  <a:lnTo>
                    <a:pt x="504" y="468"/>
                  </a:lnTo>
                  <a:lnTo>
                    <a:pt x="502" y="468"/>
                  </a:lnTo>
                  <a:lnTo>
                    <a:pt x="499" y="468"/>
                  </a:lnTo>
                  <a:lnTo>
                    <a:pt x="499" y="466"/>
                  </a:lnTo>
                  <a:lnTo>
                    <a:pt x="504" y="466"/>
                  </a:lnTo>
                  <a:lnTo>
                    <a:pt x="504" y="464"/>
                  </a:lnTo>
                  <a:lnTo>
                    <a:pt x="504" y="461"/>
                  </a:lnTo>
                  <a:lnTo>
                    <a:pt x="504" y="459"/>
                  </a:lnTo>
                  <a:lnTo>
                    <a:pt x="499" y="456"/>
                  </a:lnTo>
                  <a:lnTo>
                    <a:pt x="497" y="454"/>
                  </a:lnTo>
                  <a:lnTo>
                    <a:pt x="499" y="454"/>
                  </a:lnTo>
                  <a:lnTo>
                    <a:pt x="502" y="456"/>
                  </a:lnTo>
                  <a:lnTo>
                    <a:pt x="506" y="459"/>
                  </a:lnTo>
                  <a:lnTo>
                    <a:pt x="506" y="461"/>
                  </a:lnTo>
                  <a:lnTo>
                    <a:pt x="509" y="461"/>
                  </a:lnTo>
                  <a:lnTo>
                    <a:pt x="509" y="452"/>
                  </a:lnTo>
                  <a:lnTo>
                    <a:pt x="509" y="447"/>
                  </a:lnTo>
                  <a:lnTo>
                    <a:pt x="506" y="449"/>
                  </a:lnTo>
                  <a:lnTo>
                    <a:pt x="506" y="452"/>
                  </a:lnTo>
                  <a:lnTo>
                    <a:pt x="506" y="454"/>
                  </a:lnTo>
                  <a:lnTo>
                    <a:pt x="504" y="454"/>
                  </a:lnTo>
                  <a:lnTo>
                    <a:pt x="502" y="452"/>
                  </a:lnTo>
                  <a:lnTo>
                    <a:pt x="499" y="449"/>
                  </a:lnTo>
                  <a:lnTo>
                    <a:pt x="499" y="449"/>
                  </a:lnTo>
                  <a:lnTo>
                    <a:pt x="499" y="447"/>
                  </a:lnTo>
                  <a:lnTo>
                    <a:pt x="504" y="449"/>
                  </a:lnTo>
                  <a:lnTo>
                    <a:pt x="504" y="447"/>
                  </a:lnTo>
                  <a:lnTo>
                    <a:pt x="502" y="445"/>
                  </a:lnTo>
                  <a:lnTo>
                    <a:pt x="502" y="440"/>
                  </a:lnTo>
                  <a:lnTo>
                    <a:pt x="502" y="437"/>
                  </a:lnTo>
                  <a:lnTo>
                    <a:pt x="502" y="437"/>
                  </a:lnTo>
                  <a:lnTo>
                    <a:pt x="504" y="435"/>
                  </a:lnTo>
                  <a:lnTo>
                    <a:pt x="504" y="437"/>
                  </a:lnTo>
                  <a:lnTo>
                    <a:pt x="506" y="445"/>
                  </a:lnTo>
                  <a:lnTo>
                    <a:pt x="506" y="445"/>
                  </a:lnTo>
                  <a:lnTo>
                    <a:pt x="506" y="445"/>
                  </a:lnTo>
                  <a:lnTo>
                    <a:pt x="509" y="445"/>
                  </a:lnTo>
                  <a:lnTo>
                    <a:pt x="511" y="442"/>
                  </a:lnTo>
                  <a:lnTo>
                    <a:pt x="513" y="440"/>
                  </a:lnTo>
                  <a:lnTo>
                    <a:pt x="516" y="433"/>
                  </a:lnTo>
                  <a:lnTo>
                    <a:pt x="518" y="433"/>
                  </a:lnTo>
                  <a:lnTo>
                    <a:pt x="518" y="433"/>
                  </a:lnTo>
                  <a:lnTo>
                    <a:pt x="518" y="428"/>
                  </a:lnTo>
                  <a:lnTo>
                    <a:pt x="518" y="426"/>
                  </a:lnTo>
                  <a:lnTo>
                    <a:pt x="516" y="426"/>
                  </a:lnTo>
                  <a:lnTo>
                    <a:pt x="511" y="423"/>
                  </a:lnTo>
                  <a:lnTo>
                    <a:pt x="511" y="423"/>
                  </a:lnTo>
                  <a:lnTo>
                    <a:pt x="506" y="423"/>
                  </a:lnTo>
                  <a:lnTo>
                    <a:pt x="502" y="423"/>
                  </a:lnTo>
                  <a:lnTo>
                    <a:pt x="497" y="421"/>
                  </a:lnTo>
                  <a:lnTo>
                    <a:pt x="495" y="419"/>
                  </a:lnTo>
                  <a:lnTo>
                    <a:pt x="495" y="419"/>
                  </a:lnTo>
                  <a:lnTo>
                    <a:pt x="495" y="419"/>
                  </a:lnTo>
                  <a:lnTo>
                    <a:pt x="497" y="419"/>
                  </a:lnTo>
                  <a:lnTo>
                    <a:pt x="499" y="421"/>
                  </a:lnTo>
                  <a:lnTo>
                    <a:pt x="511" y="421"/>
                  </a:lnTo>
                  <a:lnTo>
                    <a:pt x="516" y="421"/>
                  </a:lnTo>
                  <a:lnTo>
                    <a:pt x="516" y="419"/>
                  </a:lnTo>
                  <a:lnTo>
                    <a:pt x="516" y="416"/>
                  </a:lnTo>
                  <a:lnTo>
                    <a:pt x="513" y="414"/>
                  </a:lnTo>
                  <a:lnTo>
                    <a:pt x="511" y="411"/>
                  </a:lnTo>
                  <a:lnTo>
                    <a:pt x="509" y="409"/>
                  </a:lnTo>
                  <a:lnTo>
                    <a:pt x="509" y="409"/>
                  </a:lnTo>
                  <a:lnTo>
                    <a:pt x="509" y="409"/>
                  </a:lnTo>
                  <a:lnTo>
                    <a:pt x="511" y="407"/>
                  </a:lnTo>
                  <a:lnTo>
                    <a:pt x="511" y="407"/>
                  </a:lnTo>
                  <a:lnTo>
                    <a:pt x="511" y="407"/>
                  </a:lnTo>
                  <a:lnTo>
                    <a:pt x="511" y="409"/>
                  </a:lnTo>
                  <a:lnTo>
                    <a:pt x="513" y="409"/>
                  </a:lnTo>
                  <a:lnTo>
                    <a:pt x="513" y="411"/>
                  </a:lnTo>
                  <a:lnTo>
                    <a:pt x="513" y="411"/>
                  </a:lnTo>
                  <a:lnTo>
                    <a:pt x="516" y="411"/>
                  </a:lnTo>
                  <a:lnTo>
                    <a:pt x="516" y="414"/>
                  </a:lnTo>
                  <a:lnTo>
                    <a:pt x="516" y="411"/>
                  </a:lnTo>
                  <a:lnTo>
                    <a:pt x="518" y="411"/>
                  </a:lnTo>
                  <a:lnTo>
                    <a:pt x="516" y="411"/>
                  </a:lnTo>
                  <a:lnTo>
                    <a:pt x="516" y="409"/>
                  </a:lnTo>
                  <a:lnTo>
                    <a:pt x="523" y="397"/>
                  </a:lnTo>
                  <a:lnTo>
                    <a:pt x="523" y="393"/>
                  </a:lnTo>
                  <a:lnTo>
                    <a:pt x="521" y="393"/>
                  </a:lnTo>
                  <a:lnTo>
                    <a:pt x="516" y="395"/>
                  </a:lnTo>
                  <a:lnTo>
                    <a:pt x="511" y="400"/>
                  </a:lnTo>
                  <a:lnTo>
                    <a:pt x="511" y="400"/>
                  </a:lnTo>
                  <a:lnTo>
                    <a:pt x="513" y="397"/>
                  </a:lnTo>
                  <a:lnTo>
                    <a:pt x="513" y="395"/>
                  </a:lnTo>
                  <a:lnTo>
                    <a:pt x="511" y="395"/>
                  </a:lnTo>
                  <a:lnTo>
                    <a:pt x="511" y="395"/>
                  </a:lnTo>
                  <a:lnTo>
                    <a:pt x="509" y="395"/>
                  </a:lnTo>
                  <a:lnTo>
                    <a:pt x="509" y="395"/>
                  </a:lnTo>
                  <a:lnTo>
                    <a:pt x="506" y="395"/>
                  </a:lnTo>
                  <a:lnTo>
                    <a:pt x="506" y="393"/>
                  </a:lnTo>
                  <a:lnTo>
                    <a:pt x="506" y="393"/>
                  </a:lnTo>
                  <a:lnTo>
                    <a:pt x="509" y="393"/>
                  </a:lnTo>
                  <a:lnTo>
                    <a:pt x="509" y="390"/>
                  </a:lnTo>
                  <a:lnTo>
                    <a:pt x="511" y="390"/>
                  </a:lnTo>
                  <a:lnTo>
                    <a:pt x="513" y="390"/>
                  </a:lnTo>
                  <a:lnTo>
                    <a:pt x="516" y="390"/>
                  </a:lnTo>
                  <a:lnTo>
                    <a:pt x="518" y="390"/>
                  </a:lnTo>
                  <a:lnTo>
                    <a:pt x="521" y="385"/>
                  </a:lnTo>
                  <a:lnTo>
                    <a:pt x="518" y="385"/>
                  </a:lnTo>
                  <a:lnTo>
                    <a:pt x="516" y="383"/>
                  </a:lnTo>
                  <a:lnTo>
                    <a:pt x="513" y="381"/>
                  </a:lnTo>
                  <a:lnTo>
                    <a:pt x="516" y="381"/>
                  </a:lnTo>
                  <a:lnTo>
                    <a:pt x="518" y="381"/>
                  </a:lnTo>
                  <a:lnTo>
                    <a:pt x="521" y="383"/>
                  </a:lnTo>
                  <a:lnTo>
                    <a:pt x="521" y="383"/>
                  </a:lnTo>
                  <a:lnTo>
                    <a:pt x="523" y="388"/>
                  </a:lnTo>
                  <a:lnTo>
                    <a:pt x="523" y="390"/>
                  </a:lnTo>
                  <a:lnTo>
                    <a:pt x="523" y="388"/>
                  </a:lnTo>
                  <a:lnTo>
                    <a:pt x="525" y="388"/>
                  </a:lnTo>
                  <a:lnTo>
                    <a:pt x="525" y="378"/>
                  </a:lnTo>
                  <a:lnTo>
                    <a:pt x="525" y="376"/>
                  </a:lnTo>
                  <a:lnTo>
                    <a:pt x="525" y="374"/>
                  </a:lnTo>
                  <a:lnTo>
                    <a:pt x="523" y="371"/>
                  </a:lnTo>
                  <a:lnTo>
                    <a:pt x="521" y="374"/>
                  </a:lnTo>
                  <a:lnTo>
                    <a:pt x="521" y="374"/>
                  </a:lnTo>
                  <a:lnTo>
                    <a:pt x="523" y="376"/>
                  </a:lnTo>
                  <a:lnTo>
                    <a:pt x="523" y="376"/>
                  </a:lnTo>
                  <a:lnTo>
                    <a:pt x="516" y="378"/>
                  </a:lnTo>
                  <a:lnTo>
                    <a:pt x="513" y="378"/>
                  </a:lnTo>
                  <a:lnTo>
                    <a:pt x="518" y="374"/>
                  </a:lnTo>
                  <a:lnTo>
                    <a:pt x="518" y="371"/>
                  </a:lnTo>
                  <a:lnTo>
                    <a:pt x="513" y="369"/>
                  </a:lnTo>
                  <a:lnTo>
                    <a:pt x="511" y="369"/>
                  </a:lnTo>
                  <a:lnTo>
                    <a:pt x="509" y="369"/>
                  </a:lnTo>
                  <a:lnTo>
                    <a:pt x="509" y="366"/>
                  </a:lnTo>
                  <a:lnTo>
                    <a:pt x="509" y="366"/>
                  </a:lnTo>
                  <a:lnTo>
                    <a:pt x="511" y="366"/>
                  </a:lnTo>
                  <a:lnTo>
                    <a:pt x="511" y="366"/>
                  </a:lnTo>
                  <a:lnTo>
                    <a:pt x="513" y="366"/>
                  </a:lnTo>
                  <a:lnTo>
                    <a:pt x="516" y="369"/>
                  </a:lnTo>
                  <a:lnTo>
                    <a:pt x="521" y="369"/>
                  </a:lnTo>
                  <a:lnTo>
                    <a:pt x="525" y="366"/>
                  </a:lnTo>
                  <a:lnTo>
                    <a:pt x="525" y="366"/>
                  </a:lnTo>
                  <a:lnTo>
                    <a:pt x="528" y="364"/>
                  </a:lnTo>
                  <a:lnTo>
                    <a:pt x="530" y="359"/>
                  </a:lnTo>
                  <a:lnTo>
                    <a:pt x="530" y="357"/>
                  </a:lnTo>
                  <a:lnTo>
                    <a:pt x="530" y="355"/>
                  </a:lnTo>
                  <a:lnTo>
                    <a:pt x="530" y="355"/>
                  </a:lnTo>
                  <a:lnTo>
                    <a:pt x="530" y="355"/>
                  </a:lnTo>
                  <a:lnTo>
                    <a:pt x="525" y="352"/>
                  </a:lnTo>
                  <a:lnTo>
                    <a:pt x="525" y="352"/>
                  </a:lnTo>
                  <a:lnTo>
                    <a:pt x="521" y="352"/>
                  </a:lnTo>
                  <a:lnTo>
                    <a:pt x="521" y="352"/>
                  </a:lnTo>
                  <a:lnTo>
                    <a:pt x="525" y="350"/>
                  </a:lnTo>
                  <a:lnTo>
                    <a:pt x="525" y="348"/>
                  </a:lnTo>
                  <a:lnTo>
                    <a:pt x="523" y="348"/>
                  </a:lnTo>
                  <a:lnTo>
                    <a:pt x="521" y="345"/>
                  </a:lnTo>
                  <a:lnTo>
                    <a:pt x="523" y="345"/>
                  </a:lnTo>
                  <a:lnTo>
                    <a:pt x="523" y="345"/>
                  </a:lnTo>
                  <a:lnTo>
                    <a:pt x="525" y="345"/>
                  </a:lnTo>
                  <a:lnTo>
                    <a:pt x="525" y="348"/>
                  </a:lnTo>
                  <a:lnTo>
                    <a:pt x="525" y="348"/>
                  </a:lnTo>
                  <a:lnTo>
                    <a:pt x="528" y="348"/>
                  </a:lnTo>
                  <a:lnTo>
                    <a:pt x="532" y="348"/>
                  </a:lnTo>
                  <a:lnTo>
                    <a:pt x="535" y="350"/>
                  </a:lnTo>
                  <a:lnTo>
                    <a:pt x="537" y="350"/>
                  </a:lnTo>
                  <a:lnTo>
                    <a:pt x="539" y="348"/>
                  </a:lnTo>
                  <a:lnTo>
                    <a:pt x="542" y="343"/>
                  </a:lnTo>
                  <a:lnTo>
                    <a:pt x="539" y="343"/>
                  </a:lnTo>
                  <a:lnTo>
                    <a:pt x="537" y="340"/>
                  </a:lnTo>
                  <a:lnTo>
                    <a:pt x="537" y="338"/>
                  </a:lnTo>
                  <a:lnTo>
                    <a:pt x="537" y="338"/>
                  </a:lnTo>
                  <a:lnTo>
                    <a:pt x="537" y="336"/>
                  </a:lnTo>
                  <a:lnTo>
                    <a:pt x="537" y="336"/>
                  </a:lnTo>
                  <a:lnTo>
                    <a:pt x="539" y="333"/>
                  </a:lnTo>
                  <a:lnTo>
                    <a:pt x="539" y="333"/>
                  </a:lnTo>
                  <a:lnTo>
                    <a:pt x="539" y="333"/>
                  </a:lnTo>
                  <a:lnTo>
                    <a:pt x="542" y="336"/>
                  </a:lnTo>
                  <a:lnTo>
                    <a:pt x="542" y="336"/>
                  </a:lnTo>
                  <a:lnTo>
                    <a:pt x="542" y="338"/>
                  </a:lnTo>
                  <a:lnTo>
                    <a:pt x="547" y="333"/>
                  </a:lnTo>
                  <a:lnTo>
                    <a:pt x="549" y="329"/>
                  </a:lnTo>
                  <a:lnTo>
                    <a:pt x="547" y="326"/>
                  </a:lnTo>
                  <a:close/>
                </a:path>
              </a:pathLst>
            </a:custGeom>
            <a:grpFill/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46">
              <a:extLst>
                <a:ext uri="{FF2B5EF4-FFF2-40B4-BE49-F238E27FC236}">
                  <a16:creationId xmlns:a16="http://schemas.microsoft.com/office/drawing/2014/main" id="{35AA67A2-F77C-4A99-92A5-DAE88C35A7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57954" y="3631784"/>
              <a:ext cx="1108472" cy="969169"/>
            </a:xfrm>
            <a:custGeom>
              <a:avLst/>
              <a:gdLst>
                <a:gd name="T0" fmla="*/ 286 w 931"/>
                <a:gd name="T1" fmla="*/ 190 h 814"/>
                <a:gd name="T2" fmla="*/ 108 w 931"/>
                <a:gd name="T3" fmla="*/ 121 h 814"/>
                <a:gd name="T4" fmla="*/ 662 w 931"/>
                <a:gd name="T5" fmla="*/ 533 h 814"/>
                <a:gd name="T6" fmla="*/ 887 w 931"/>
                <a:gd name="T7" fmla="*/ 438 h 814"/>
                <a:gd name="T8" fmla="*/ 773 w 931"/>
                <a:gd name="T9" fmla="*/ 239 h 814"/>
                <a:gd name="T10" fmla="*/ 801 w 931"/>
                <a:gd name="T11" fmla="*/ 284 h 814"/>
                <a:gd name="T12" fmla="*/ 685 w 931"/>
                <a:gd name="T13" fmla="*/ 85 h 814"/>
                <a:gd name="T14" fmla="*/ 659 w 931"/>
                <a:gd name="T15" fmla="*/ 7 h 814"/>
                <a:gd name="T16" fmla="*/ 598 w 931"/>
                <a:gd name="T17" fmla="*/ 5 h 814"/>
                <a:gd name="T18" fmla="*/ 586 w 931"/>
                <a:gd name="T19" fmla="*/ 59 h 814"/>
                <a:gd name="T20" fmla="*/ 376 w 931"/>
                <a:gd name="T21" fmla="*/ 55 h 814"/>
                <a:gd name="T22" fmla="*/ 2 w 931"/>
                <a:gd name="T23" fmla="*/ 62 h 814"/>
                <a:gd name="T24" fmla="*/ 30 w 931"/>
                <a:gd name="T25" fmla="*/ 140 h 814"/>
                <a:gd name="T26" fmla="*/ 54 w 931"/>
                <a:gd name="T27" fmla="*/ 107 h 814"/>
                <a:gd name="T28" fmla="*/ 82 w 931"/>
                <a:gd name="T29" fmla="*/ 121 h 814"/>
                <a:gd name="T30" fmla="*/ 134 w 931"/>
                <a:gd name="T31" fmla="*/ 114 h 814"/>
                <a:gd name="T32" fmla="*/ 146 w 931"/>
                <a:gd name="T33" fmla="*/ 116 h 814"/>
                <a:gd name="T34" fmla="*/ 212 w 931"/>
                <a:gd name="T35" fmla="*/ 128 h 814"/>
                <a:gd name="T36" fmla="*/ 238 w 931"/>
                <a:gd name="T37" fmla="*/ 145 h 814"/>
                <a:gd name="T38" fmla="*/ 257 w 931"/>
                <a:gd name="T39" fmla="*/ 168 h 814"/>
                <a:gd name="T40" fmla="*/ 312 w 931"/>
                <a:gd name="T41" fmla="*/ 183 h 814"/>
                <a:gd name="T42" fmla="*/ 359 w 931"/>
                <a:gd name="T43" fmla="*/ 142 h 814"/>
                <a:gd name="T44" fmla="*/ 428 w 931"/>
                <a:gd name="T45" fmla="*/ 138 h 814"/>
                <a:gd name="T46" fmla="*/ 501 w 931"/>
                <a:gd name="T47" fmla="*/ 204 h 814"/>
                <a:gd name="T48" fmla="*/ 553 w 931"/>
                <a:gd name="T49" fmla="*/ 237 h 814"/>
                <a:gd name="T50" fmla="*/ 570 w 931"/>
                <a:gd name="T51" fmla="*/ 313 h 814"/>
                <a:gd name="T52" fmla="*/ 577 w 931"/>
                <a:gd name="T53" fmla="*/ 393 h 814"/>
                <a:gd name="T54" fmla="*/ 579 w 931"/>
                <a:gd name="T55" fmla="*/ 358 h 814"/>
                <a:gd name="T56" fmla="*/ 605 w 931"/>
                <a:gd name="T57" fmla="*/ 398 h 814"/>
                <a:gd name="T58" fmla="*/ 603 w 931"/>
                <a:gd name="T59" fmla="*/ 431 h 814"/>
                <a:gd name="T60" fmla="*/ 655 w 931"/>
                <a:gd name="T61" fmla="*/ 497 h 814"/>
                <a:gd name="T62" fmla="*/ 676 w 931"/>
                <a:gd name="T63" fmla="*/ 471 h 814"/>
                <a:gd name="T64" fmla="*/ 700 w 931"/>
                <a:gd name="T65" fmla="*/ 507 h 814"/>
                <a:gd name="T66" fmla="*/ 709 w 931"/>
                <a:gd name="T67" fmla="*/ 556 h 814"/>
                <a:gd name="T68" fmla="*/ 738 w 931"/>
                <a:gd name="T69" fmla="*/ 592 h 814"/>
                <a:gd name="T70" fmla="*/ 792 w 931"/>
                <a:gd name="T71" fmla="*/ 632 h 814"/>
                <a:gd name="T72" fmla="*/ 804 w 931"/>
                <a:gd name="T73" fmla="*/ 677 h 814"/>
                <a:gd name="T74" fmla="*/ 865 w 931"/>
                <a:gd name="T75" fmla="*/ 665 h 814"/>
                <a:gd name="T76" fmla="*/ 887 w 931"/>
                <a:gd name="T77" fmla="*/ 649 h 814"/>
                <a:gd name="T78" fmla="*/ 787 w 931"/>
                <a:gd name="T79" fmla="*/ 251 h 814"/>
                <a:gd name="T80" fmla="*/ 851 w 931"/>
                <a:gd name="T81" fmla="*/ 386 h 814"/>
                <a:gd name="T82" fmla="*/ 922 w 931"/>
                <a:gd name="T83" fmla="*/ 807 h 814"/>
                <a:gd name="T84" fmla="*/ 565 w 931"/>
                <a:gd name="T85" fmla="*/ 270 h 814"/>
                <a:gd name="T86" fmla="*/ 560 w 931"/>
                <a:gd name="T87" fmla="*/ 254 h 814"/>
                <a:gd name="T88" fmla="*/ 546 w 931"/>
                <a:gd name="T89" fmla="*/ 225 h 814"/>
                <a:gd name="T90" fmla="*/ 747 w 931"/>
                <a:gd name="T91" fmla="*/ 767 h 814"/>
                <a:gd name="T92" fmla="*/ 709 w 931"/>
                <a:gd name="T93" fmla="*/ 772 h 814"/>
                <a:gd name="T94" fmla="*/ 764 w 931"/>
                <a:gd name="T95" fmla="*/ 601 h 814"/>
                <a:gd name="T96" fmla="*/ 754 w 931"/>
                <a:gd name="T97" fmla="*/ 601 h 814"/>
                <a:gd name="T98" fmla="*/ 624 w 931"/>
                <a:gd name="T99" fmla="*/ 777 h 814"/>
                <a:gd name="T100" fmla="*/ 674 w 931"/>
                <a:gd name="T101" fmla="*/ 535 h 814"/>
                <a:gd name="T102" fmla="*/ 771 w 931"/>
                <a:gd name="T103" fmla="*/ 746 h 814"/>
                <a:gd name="T104" fmla="*/ 764 w 931"/>
                <a:gd name="T105" fmla="*/ 760 h 814"/>
                <a:gd name="T106" fmla="*/ 823 w 931"/>
                <a:gd name="T107" fmla="*/ 665 h 814"/>
                <a:gd name="T108" fmla="*/ 596 w 931"/>
                <a:gd name="T109" fmla="*/ 414 h 814"/>
                <a:gd name="T110" fmla="*/ 780 w 931"/>
                <a:gd name="T111" fmla="*/ 748 h 814"/>
                <a:gd name="T112" fmla="*/ 856 w 931"/>
                <a:gd name="T113" fmla="*/ 675 h 814"/>
                <a:gd name="T114" fmla="*/ 884 w 931"/>
                <a:gd name="T115" fmla="*/ 670 h 814"/>
                <a:gd name="T116" fmla="*/ 901 w 931"/>
                <a:gd name="T117" fmla="*/ 649 h 814"/>
                <a:gd name="T118" fmla="*/ 785 w 931"/>
                <a:gd name="T119" fmla="*/ 736 h 814"/>
                <a:gd name="T120" fmla="*/ 851 w 931"/>
                <a:gd name="T121" fmla="*/ 701 h 814"/>
                <a:gd name="T122" fmla="*/ 827 w 931"/>
                <a:gd name="T123" fmla="*/ 729 h 814"/>
                <a:gd name="T124" fmla="*/ 882 w 931"/>
                <a:gd name="T125" fmla="*/ 672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31" h="814">
                  <a:moveTo>
                    <a:pt x="340" y="166"/>
                  </a:moveTo>
                  <a:lnTo>
                    <a:pt x="338" y="168"/>
                  </a:lnTo>
                  <a:lnTo>
                    <a:pt x="333" y="171"/>
                  </a:lnTo>
                  <a:lnTo>
                    <a:pt x="333" y="173"/>
                  </a:lnTo>
                  <a:lnTo>
                    <a:pt x="338" y="171"/>
                  </a:lnTo>
                  <a:lnTo>
                    <a:pt x="340" y="168"/>
                  </a:lnTo>
                  <a:lnTo>
                    <a:pt x="343" y="166"/>
                  </a:lnTo>
                  <a:lnTo>
                    <a:pt x="340" y="166"/>
                  </a:lnTo>
                  <a:lnTo>
                    <a:pt x="340" y="166"/>
                  </a:lnTo>
                  <a:close/>
                  <a:moveTo>
                    <a:pt x="328" y="175"/>
                  </a:moveTo>
                  <a:lnTo>
                    <a:pt x="328" y="178"/>
                  </a:lnTo>
                  <a:lnTo>
                    <a:pt x="326" y="180"/>
                  </a:lnTo>
                  <a:lnTo>
                    <a:pt x="326" y="180"/>
                  </a:lnTo>
                  <a:lnTo>
                    <a:pt x="326" y="180"/>
                  </a:lnTo>
                  <a:lnTo>
                    <a:pt x="324" y="180"/>
                  </a:lnTo>
                  <a:lnTo>
                    <a:pt x="324" y="180"/>
                  </a:lnTo>
                  <a:lnTo>
                    <a:pt x="324" y="183"/>
                  </a:lnTo>
                  <a:lnTo>
                    <a:pt x="324" y="183"/>
                  </a:lnTo>
                  <a:lnTo>
                    <a:pt x="324" y="183"/>
                  </a:lnTo>
                  <a:lnTo>
                    <a:pt x="321" y="183"/>
                  </a:lnTo>
                  <a:lnTo>
                    <a:pt x="300" y="197"/>
                  </a:lnTo>
                  <a:lnTo>
                    <a:pt x="298" y="199"/>
                  </a:lnTo>
                  <a:lnTo>
                    <a:pt x="295" y="199"/>
                  </a:lnTo>
                  <a:lnTo>
                    <a:pt x="290" y="199"/>
                  </a:lnTo>
                  <a:lnTo>
                    <a:pt x="288" y="199"/>
                  </a:lnTo>
                  <a:lnTo>
                    <a:pt x="293" y="199"/>
                  </a:lnTo>
                  <a:lnTo>
                    <a:pt x="295" y="199"/>
                  </a:lnTo>
                  <a:lnTo>
                    <a:pt x="300" y="199"/>
                  </a:lnTo>
                  <a:lnTo>
                    <a:pt x="302" y="199"/>
                  </a:lnTo>
                  <a:lnTo>
                    <a:pt x="309" y="194"/>
                  </a:lnTo>
                  <a:lnTo>
                    <a:pt x="312" y="192"/>
                  </a:lnTo>
                  <a:lnTo>
                    <a:pt x="321" y="185"/>
                  </a:lnTo>
                  <a:lnTo>
                    <a:pt x="326" y="180"/>
                  </a:lnTo>
                  <a:lnTo>
                    <a:pt x="328" y="178"/>
                  </a:lnTo>
                  <a:lnTo>
                    <a:pt x="328" y="178"/>
                  </a:lnTo>
                  <a:lnTo>
                    <a:pt x="331" y="175"/>
                  </a:lnTo>
                  <a:lnTo>
                    <a:pt x="331" y="175"/>
                  </a:lnTo>
                  <a:lnTo>
                    <a:pt x="331" y="175"/>
                  </a:lnTo>
                  <a:lnTo>
                    <a:pt x="328" y="175"/>
                  </a:lnTo>
                  <a:close/>
                  <a:moveTo>
                    <a:pt x="290" y="192"/>
                  </a:moveTo>
                  <a:lnTo>
                    <a:pt x="290" y="190"/>
                  </a:lnTo>
                  <a:lnTo>
                    <a:pt x="288" y="190"/>
                  </a:lnTo>
                  <a:lnTo>
                    <a:pt x="288" y="190"/>
                  </a:lnTo>
                  <a:lnTo>
                    <a:pt x="286" y="190"/>
                  </a:lnTo>
                  <a:lnTo>
                    <a:pt x="283" y="190"/>
                  </a:lnTo>
                  <a:lnTo>
                    <a:pt x="281" y="192"/>
                  </a:lnTo>
                  <a:lnTo>
                    <a:pt x="281" y="192"/>
                  </a:lnTo>
                  <a:lnTo>
                    <a:pt x="276" y="192"/>
                  </a:lnTo>
                  <a:lnTo>
                    <a:pt x="276" y="192"/>
                  </a:lnTo>
                  <a:lnTo>
                    <a:pt x="279" y="194"/>
                  </a:lnTo>
                  <a:lnTo>
                    <a:pt x="281" y="194"/>
                  </a:lnTo>
                  <a:lnTo>
                    <a:pt x="281" y="194"/>
                  </a:lnTo>
                  <a:lnTo>
                    <a:pt x="281" y="197"/>
                  </a:lnTo>
                  <a:lnTo>
                    <a:pt x="283" y="197"/>
                  </a:lnTo>
                  <a:lnTo>
                    <a:pt x="283" y="197"/>
                  </a:lnTo>
                  <a:lnTo>
                    <a:pt x="286" y="197"/>
                  </a:lnTo>
                  <a:lnTo>
                    <a:pt x="288" y="197"/>
                  </a:lnTo>
                  <a:lnTo>
                    <a:pt x="288" y="197"/>
                  </a:lnTo>
                  <a:lnTo>
                    <a:pt x="288" y="194"/>
                  </a:lnTo>
                  <a:lnTo>
                    <a:pt x="288" y="194"/>
                  </a:lnTo>
                  <a:lnTo>
                    <a:pt x="288" y="192"/>
                  </a:lnTo>
                  <a:lnTo>
                    <a:pt x="290" y="192"/>
                  </a:lnTo>
                  <a:close/>
                  <a:moveTo>
                    <a:pt x="108" y="121"/>
                  </a:moveTo>
                  <a:lnTo>
                    <a:pt x="106" y="123"/>
                  </a:lnTo>
                  <a:lnTo>
                    <a:pt x="106" y="123"/>
                  </a:lnTo>
                  <a:lnTo>
                    <a:pt x="104" y="123"/>
                  </a:lnTo>
                  <a:lnTo>
                    <a:pt x="92" y="128"/>
                  </a:lnTo>
                  <a:lnTo>
                    <a:pt x="87" y="128"/>
                  </a:lnTo>
                  <a:lnTo>
                    <a:pt x="85" y="128"/>
                  </a:lnTo>
                  <a:lnTo>
                    <a:pt x="82" y="128"/>
                  </a:lnTo>
                  <a:lnTo>
                    <a:pt x="82" y="130"/>
                  </a:lnTo>
                  <a:lnTo>
                    <a:pt x="78" y="130"/>
                  </a:lnTo>
                  <a:lnTo>
                    <a:pt x="70" y="133"/>
                  </a:lnTo>
                  <a:lnTo>
                    <a:pt x="66" y="135"/>
                  </a:lnTo>
                  <a:lnTo>
                    <a:pt x="54" y="138"/>
                  </a:lnTo>
                  <a:lnTo>
                    <a:pt x="44" y="140"/>
                  </a:lnTo>
                  <a:lnTo>
                    <a:pt x="42" y="140"/>
                  </a:lnTo>
                  <a:lnTo>
                    <a:pt x="49" y="140"/>
                  </a:lnTo>
                  <a:lnTo>
                    <a:pt x="120" y="123"/>
                  </a:lnTo>
                  <a:lnTo>
                    <a:pt x="120" y="123"/>
                  </a:lnTo>
                  <a:lnTo>
                    <a:pt x="120" y="123"/>
                  </a:lnTo>
                  <a:lnTo>
                    <a:pt x="120" y="123"/>
                  </a:lnTo>
                  <a:lnTo>
                    <a:pt x="120" y="123"/>
                  </a:lnTo>
                  <a:lnTo>
                    <a:pt x="123" y="123"/>
                  </a:lnTo>
                  <a:lnTo>
                    <a:pt x="123" y="123"/>
                  </a:lnTo>
                  <a:lnTo>
                    <a:pt x="125" y="121"/>
                  </a:lnTo>
                  <a:lnTo>
                    <a:pt x="113" y="121"/>
                  </a:lnTo>
                  <a:lnTo>
                    <a:pt x="108" y="121"/>
                  </a:lnTo>
                  <a:close/>
                  <a:moveTo>
                    <a:pt x="903" y="597"/>
                  </a:moveTo>
                  <a:lnTo>
                    <a:pt x="903" y="599"/>
                  </a:lnTo>
                  <a:lnTo>
                    <a:pt x="903" y="599"/>
                  </a:lnTo>
                  <a:lnTo>
                    <a:pt x="903" y="599"/>
                  </a:lnTo>
                  <a:lnTo>
                    <a:pt x="905" y="599"/>
                  </a:lnTo>
                  <a:lnTo>
                    <a:pt x="905" y="597"/>
                  </a:lnTo>
                  <a:lnTo>
                    <a:pt x="905" y="590"/>
                  </a:lnTo>
                  <a:lnTo>
                    <a:pt x="905" y="590"/>
                  </a:lnTo>
                  <a:lnTo>
                    <a:pt x="905" y="590"/>
                  </a:lnTo>
                  <a:lnTo>
                    <a:pt x="903" y="590"/>
                  </a:lnTo>
                  <a:lnTo>
                    <a:pt x="903" y="592"/>
                  </a:lnTo>
                  <a:lnTo>
                    <a:pt x="903" y="592"/>
                  </a:lnTo>
                  <a:lnTo>
                    <a:pt x="903" y="592"/>
                  </a:lnTo>
                  <a:lnTo>
                    <a:pt x="903" y="594"/>
                  </a:lnTo>
                  <a:lnTo>
                    <a:pt x="903" y="594"/>
                  </a:lnTo>
                  <a:lnTo>
                    <a:pt x="903" y="594"/>
                  </a:lnTo>
                  <a:lnTo>
                    <a:pt x="903" y="594"/>
                  </a:lnTo>
                  <a:lnTo>
                    <a:pt x="903" y="594"/>
                  </a:lnTo>
                  <a:lnTo>
                    <a:pt x="903" y="594"/>
                  </a:lnTo>
                  <a:lnTo>
                    <a:pt x="903" y="594"/>
                  </a:lnTo>
                  <a:lnTo>
                    <a:pt x="903" y="594"/>
                  </a:lnTo>
                  <a:lnTo>
                    <a:pt x="903" y="594"/>
                  </a:lnTo>
                  <a:lnTo>
                    <a:pt x="903" y="597"/>
                  </a:lnTo>
                  <a:lnTo>
                    <a:pt x="903" y="597"/>
                  </a:lnTo>
                  <a:close/>
                  <a:moveTo>
                    <a:pt x="683" y="540"/>
                  </a:moveTo>
                  <a:lnTo>
                    <a:pt x="681" y="538"/>
                  </a:lnTo>
                  <a:lnTo>
                    <a:pt x="678" y="538"/>
                  </a:lnTo>
                  <a:lnTo>
                    <a:pt x="678" y="538"/>
                  </a:lnTo>
                  <a:lnTo>
                    <a:pt x="678" y="538"/>
                  </a:lnTo>
                  <a:lnTo>
                    <a:pt x="676" y="540"/>
                  </a:lnTo>
                  <a:lnTo>
                    <a:pt x="674" y="540"/>
                  </a:lnTo>
                  <a:lnTo>
                    <a:pt x="671" y="540"/>
                  </a:lnTo>
                  <a:lnTo>
                    <a:pt x="671" y="540"/>
                  </a:lnTo>
                  <a:lnTo>
                    <a:pt x="669" y="540"/>
                  </a:lnTo>
                  <a:lnTo>
                    <a:pt x="667" y="538"/>
                  </a:lnTo>
                  <a:lnTo>
                    <a:pt x="664" y="535"/>
                  </a:lnTo>
                  <a:lnTo>
                    <a:pt x="664" y="533"/>
                  </a:lnTo>
                  <a:lnTo>
                    <a:pt x="664" y="533"/>
                  </a:lnTo>
                  <a:lnTo>
                    <a:pt x="662" y="530"/>
                  </a:lnTo>
                  <a:lnTo>
                    <a:pt x="662" y="530"/>
                  </a:lnTo>
                  <a:lnTo>
                    <a:pt x="662" y="530"/>
                  </a:lnTo>
                  <a:lnTo>
                    <a:pt x="662" y="530"/>
                  </a:lnTo>
                  <a:lnTo>
                    <a:pt x="659" y="530"/>
                  </a:lnTo>
                  <a:lnTo>
                    <a:pt x="662" y="533"/>
                  </a:lnTo>
                  <a:lnTo>
                    <a:pt x="664" y="538"/>
                  </a:lnTo>
                  <a:lnTo>
                    <a:pt x="664" y="540"/>
                  </a:lnTo>
                  <a:lnTo>
                    <a:pt x="667" y="540"/>
                  </a:lnTo>
                  <a:lnTo>
                    <a:pt x="667" y="540"/>
                  </a:lnTo>
                  <a:lnTo>
                    <a:pt x="674" y="545"/>
                  </a:lnTo>
                  <a:lnTo>
                    <a:pt x="674" y="545"/>
                  </a:lnTo>
                  <a:lnTo>
                    <a:pt x="674" y="545"/>
                  </a:lnTo>
                  <a:lnTo>
                    <a:pt x="676" y="545"/>
                  </a:lnTo>
                  <a:lnTo>
                    <a:pt x="678" y="542"/>
                  </a:lnTo>
                  <a:lnTo>
                    <a:pt x="681" y="540"/>
                  </a:lnTo>
                  <a:lnTo>
                    <a:pt x="683" y="540"/>
                  </a:lnTo>
                  <a:lnTo>
                    <a:pt x="683" y="540"/>
                  </a:lnTo>
                  <a:lnTo>
                    <a:pt x="683" y="540"/>
                  </a:lnTo>
                  <a:close/>
                  <a:moveTo>
                    <a:pt x="901" y="547"/>
                  </a:moveTo>
                  <a:lnTo>
                    <a:pt x="901" y="545"/>
                  </a:lnTo>
                  <a:lnTo>
                    <a:pt x="901" y="545"/>
                  </a:lnTo>
                  <a:lnTo>
                    <a:pt x="901" y="540"/>
                  </a:lnTo>
                  <a:lnTo>
                    <a:pt x="901" y="521"/>
                  </a:lnTo>
                  <a:lnTo>
                    <a:pt x="901" y="519"/>
                  </a:lnTo>
                  <a:lnTo>
                    <a:pt x="901" y="516"/>
                  </a:lnTo>
                  <a:lnTo>
                    <a:pt x="901" y="514"/>
                  </a:lnTo>
                  <a:lnTo>
                    <a:pt x="898" y="512"/>
                  </a:lnTo>
                  <a:lnTo>
                    <a:pt x="898" y="509"/>
                  </a:lnTo>
                  <a:lnTo>
                    <a:pt x="901" y="504"/>
                  </a:lnTo>
                  <a:lnTo>
                    <a:pt x="898" y="488"/>
                  </a:lnTo>
                  <a:lnTo>
                    <a:pt x="898" y="488"/>
                  </a:lnTo>
                  <a:lnTo>
                    <a:pt x="898" y="483"/>
                  </a:lnTo>
                  <a:lnTo>
                    <a:pt x="896" y="469"/>
                  </a:lnTo>
                  <a:lnTo>
                    <a:pt x="896" y="464"/>
                  </a:lnTo>
                  <a:lnTo>
                    <a:pt x="894" y="464"/>
                  </a:lnTo>
                  <a:lnTo>
                    <a:pt x="894" y="462"/>
                  </a:lnTo>
                  <a:lnTo>
                    <a:pt x="894" y="459"/>
                  </a:lnTo>
                  <a:lnTo>
                    <a:pt x="894" y="457"/>
                  </a:lnTo>
                  <a:lnTo>
                    <a:pt x="889" y="445"/>
                  </a:lnTo>
                  <a:lnTo>
                    <a:pt x="889" y="445"/>
                  </a:lnTo>
                  <a:lnTo>
                    <a:pt x="887" y="443"/>
                  </a:lnTo>
                  <a:lnTo>
                    <a:pt x="884" y="443"/>
                  </a:lnTo>
                  <a:lnTo>
                    <a:pt x="882" y="443"/>
                  </a:lnTo>
                  <a:lnTo>
                    <a:pt x="882" y="443"/>
                  </a:lnTo>
                  <a:lnTo>
                    <a:pt x="884" y="441"/>
                  </a:lnTo>
                  <a:lnTo>
                    <a:pt x="884" y="441"/>
                  </a:lnTo>
                  <a:lnTo>
                    <a:pt x="887" y="441"/>
                  </a:lnTo>
                  <a:lnTo>
                    <a:pt x="887" y="438"/>
                  </a:lnTo>
                  <a:lnTo>
                    <a:pt x="887" y="438"/>
                  </a:lnTo>
                  <a:lnTo>
                    <a:pt x="884" y="433"/>
                  </a:lnTo>
                  <a:lnTo>
                    <a:pt x="879" y="426"/>
                  </a:lnTo>
                  <a:lnTo>
                    <a:pt x="877" y="422"/>
                  </a:lnTo>
                  <a:lnTo>
                    <a:pt x="875" y="422"/>
                  </a:lnTo>
                  <a:lnTo>
                    <a:pt x="875" y="419"/>
                  </a:lnTo>
                  <a:lnTo>
                    <a:pt x="870" y="417"/>
                  </a:lnTo>
                  <a:lnTo>
                    <a:pt x="870" y="417"/>
                  </a:lnTo>
                  <a:lnTo>
                    <a:pt x="865" y="412"/>
                  </a:lnTo>
                  <a:lnTo>
                    <a:pt x="865" y="412"/>
                  </a:lnTo>
                  <a:lnTo>
                    <a:pt x="863" y="414"/>
                  </a:lnTo>
                  <a:lnTo>
                    <a:pt x="861" y="414"/>
                  </a:lnTo>
                  <a:lnTo>
                    <a:pt x="858" y="412"/>
                  </a:lnTo>
                  <a:lnTo>
                    <a:pt x="858" y="412"/>
                  </a:lnTo>
                  <a:lnTo>
                    <a:pt x="856" y="410"/>
                  </a:lnTo>
                  <a:lnTo>
                    <a:pt x="853" y="410"/>
                  </a:lnTo>
                  <a:lnTo>
                    <a:pt x="856" y="410"/>
                  </a:lnTo>
                  <a:lnTo>
                    <a:pt x="856" y="410"/>
                  </a:lnTo>
                  <a:lnTo>
                    <a:pt x="858" y="410"/>
                  </a:lnTo>
                  <a:lnTo>
                    <a:pt x="858" y="410"/>
                  </a:lnTo>
                  <a:lnTo>
                    <a:pt x="861" y="412"/>
                  </a:lnTo>
                  <a:lnTo>
                    <a:pt x="865" y="412"/>
                  </a:lnTo>
                  <a:lnTo>
                    <a:pt x="868" y="412"/>
                  </a:lnTo>
                  <a:lnTo>
                    <a:pt x="868" y="414"/>
                  </a:lnTo>
                  <a:lnTo>
                    <a:pt x="868" y="412"/>
                  </a:lnTo>
                  <a:lnTo>
                    <a:pt x="844" y="377"/>
                  </a:lnTo>
                  <a:lnTo>
                    <a:pt x="837" y="360"/>
                  </a:lnTo>
                  <a:lnTo>
                    <a:pt x="790" y="289"/>
                  </a:lnTo>
                  <a:lnTo>
                    <a:pt x="787" y="284"/>
                  </a:lnTo>
                  <a:lnTo>
                    <a:pt x="782" y="280"/>
                  </a:lnTo>
                  <a:lnTo>
                    <a:pt x="780" y="272"/>
                  </a:lnTo>
                  <a:lnTo>
                    <a:pt x="778" y="270"/>
                  </a:lnTo>
                  <a:lnTo>
                    <a:pt x="773" y="258"/>
                  </a:lnTo>
                  <a:lnTo>
                    <a:pt x="773" y="254"/>
                  </a:lnTo>
                  <a:lnTo>
                    <a:pt x="771" y="251"/>
                  </a:lnTo>
                  <a:lnTo>
                    <a:pt x="768" y="246"/>
                  </a:lnTo>
                  <a:lnTo>
                    <a:pt x="768" y="244"/>
                  </a:lnTo>
                  <a:lnTo>
                    <a:pt x="768" y="244"/>
                  </a:lnTo>
                  <a:lnTo>
                    <a:pt x="766" y="242"/>
                  </a:lnTo>
                  <a:lnTo>
                    <a:pt x="761" y="230"/>
                  </a:lnTo>
                  <a:lnTo>
                    <a:pt x="764" y="230"/>
                  </a:lnTo>
                  <a:lnTo>
                    <a:pt x="768" y="235"/>
                  </a:lnTo>
                  <a:lnTo>
                    <a:pt x="773" y="235"/>
                  </a:lnTo>
                  <a:lnTo>
                    <a:pt x="775" y="237"/>
                  </a:lnTo>
                  <a:lnTo>
                    <a:pt x="773" y="239"/>
                  </a:lnTo>
                  <a:lnTo>
                    <a:pt x="773" y="242"/>
                  </a:lnTo>
                  <a:lnTo>
                    <a:pt x="773" y="239"/>
                  </a:lnTo>
                  <a:lnTo>
                    <a:pt x="773" y="242"/>
                  </a:lnTo>
                  <a:lnTo>
                    <a:pt x="773" y="244"/>
                  </a:lnTo>
                  <a:lnTo>
                    <a:pt x="773" y="246"/>
                  </a:lnTo>
                  <a:lnTo>
                    <a:pt x="773" y="249"/>
                  </a:lnTo>
                  <a:lnTo>
                    <a:pt x="775" y="251"/>
                  </a:lnTo>
                  <a:lnTo>
                    <a:pt x="778" y="251"/>
                  </a:lnTo>
                  <a:lnTo>
                    <a:pt x="785" y="251"/>
                  </a:lnTo>
                  <a:lnTo>
                    <a:pt x="785" y="251"/>
                  </a:lnTo>
                  <a:lnTo>
                    <a:pt x="787" y="251"/>
                  </a:lnTo>
                  <a:lnTo>
                    <a:pt x="787" y="249"/>
                  </a:lnTo>
                  <a:lnTo>
                    <a:pt x="785" y="249"/>
                  </a:lnTo>
                  <a:lnTo>
                    <a:pt x="785" y="246"/>
                  </a:lnTo>
                  <a:lnTo>
                    <a:pt x="787" y="246"/>
                  </a:lnTo>
                  <a:lnTo>
                    <a:pt x="787" y="246"/>
                  </a:lnTo>
                  <a:lnTo>
                    <a:pt x="787" y="249"/>
                  </a:lnTo>
                  <a:lnTo>
                    <a:pt x="787" y="249"/>
                  </a:lnTo>
                  <a:lnTo>
                    <a:pt x="790" y="246"/>
                  </a:lnTo>
                  <a:lnTo>
                    <a:pt x="792" y="249"/>
                  </a:lnTo>
                  <a:lnTo>
                    <a:pt x="794" y="249"/>
                  </a:lnTo>
                  <a:lnTo>
                    <a:pt x="794" y="251"/>
                  </a:lnTo>
                  <a:lnTo>
                    <a:pt x="797" y="256"/>
                  </a:lnTo>
                  <a:lnTo>
                    <a:pt x="797" y="261"/>
                  </a:lnTo>
                  <a:lnTo>
                    <a:pt x="797" y="277"/>
                  </a:lnTo>
                  <a:lnTo>
                    <a:pt x="799" y="298"/>
                  </a:lnTo>
                  <a:lnTo>
                    <a:pt x="801" y="303"/>
                  </a:lnTo>
                  <a:lnTo>
                    <a:pt x="806" y="310"/>
                  </a:lnTo>
                  <a:lnTo>
                    <a:pt x="816" y="322"/>
                  </a:lnTo>
                  <a:lnTo>
                    <a:pt x="816" y="327"/>
                  </a:lnTo>
                  <a:lnTo>
                    <a:pt x="820" y="329"/>
                  </a:lnTo>
                  <a:lnTo>
                    <a:pt x="820" y="329"/>
                  </a:lnTo>
                  <a:lnTo>
                    <a:pt x="823" y="332"/>
                  </a:lnTo>
                  <a:lnTo>
                    <a:pt x="825" y="336"/>
                  </a:lnTo>
                  <a:lnTo>
                    <a:pt x="825" y="332"/>
                  </a:lnTo>
                  <a:lnTo>
                    <a:pt x="813" y="320"/>
                  </a:lnTo>
                  <a:lnTo>
                    <a:pt x="811" y="313"/>
                  </a:lnTo>
                  <a:lnTo>
                    <a:pt x="808" y="313"/>
                  </a:lnTo>
                  <a:lnTo>
                    <a:pt x="806" y="308"/>
                  </a:lnTo>
                  <a:lnTo>
                    <a:pt x="801" y="296"/>
                  </a:lnTo>
                  <a:lnTo>
                    <a:pt x="801" y="289"/>
                  </a:lnTo>
                  <a:lnTo>
                    <a:pt x="801" y="287"/>
                  </a:lnTo>
                  <a:lnTo>
                    <a:pt x="799" y="287"/>
                  </a:lnTo>
                  <a:lnTo>
                    <a:pt x="801" y="284"/>
                  </a:lnTo>
                  <a:lnTo>
                    <a:pt x="799" y="272"/>
                  </a:lnTo>
                  <a:lnTo>
                    <a:pt x="799" y="272"/>
                  </a:lnTo>
                  <a:lnTo>
                    <a:pt x="799" y="272"/>
                  </a:lnTo>
                  <a:lnTo>
                    <a:pt x="799" y="270"/>
                  </a:lnTo>
                  <a:lnTo>
                    <a:pt x="801" y="270"/>
                  </a:lnTo>
                  <a:lnTo>
                    <a:pt x="801" y="268"/>
                  </a:lnTo>
                  <a:lnTo>
                    <a:pt x="801" y="268"/>
                  </a:lnTo>
                  <a:lnTo>
                    <a:pt x="804" y="265"/>
                  </a:lnTo>
                  <a:lnTo>
                    <a:pt x="804" y="263"/>
                  </a:lnTo>
                  <a:lnTo>
                    <a:pt x="801" y="261"/>
                  </a:lnTo>
                  <a:lnTo>
                    <a:pt x="797" y="254"/>
                  </a:lnTo>
                  <a:lnTo>
                    <a:pt x="790" y="244"/>
                  </a:lnTo>
                  <a:lnTo>
                    <a:pt x="782" y="237"/>
                  </a:lnTo>
                  <a:lnTo>
                    <a:pt x="773" y="225"/>
                  </a:lnTo>
                  <a:lnTo>
                    <a:pt x="754" y="204"/>
                  </a:lnTo>
                  <a:lnTo>
                    <a:pt x="754" y="201"/>
                  </a:lnTo>
                  <a:lnTo>
                    <a:pt x="752" y="199"/>
                  </a:lnTo>
                  <a:lnTo>
                    <a:pt x="749" y="199"/>
                  </a:lnTo>
                  <a:lnTo>
                    <a:pt x="749" y="197"/>
                  </a:lnTo>
                  <a:lnTo>
                    <a:pt x="749" y="194"/>
                  </a:lnTo>
                  <a:lnTo>
                    <a:pt x="735" y="178"/>
                  </a:lnTo>
                  <a:lnTo>
                    <a:pt x="726" y="159"/>
                  </a:lnTo>
                  <a:lnTo>
                    <a:pt x="716" y="147"/>
                  </a:lnTo>
                  <a:lnTo>
                    <a:pt x="709" y="138"/>
                  </a:lnTo>
                  <a:lnTo>
                    <a:pt x="709" y="138"/>
                  </a:lnTo>
                  <a:lnTo>
                    <a:pt x="709" y="135"/>
                  </a:lnTo>
                  <a:lnTo>
                    <a:pt x="707" y="133"/>
                  </a:lnTo>
                  <a:lnTo>
                    <a:pt x="707" y="130"/>
                  </a:lnTo>
                  <a:lnTo>
                    <a:pt x="702" y="123"/>
                  </a:lnTo>
                  <a:lnTo>
                    <a:pt x="700" y="116"/>
                  </a:lnTo>
                  <a:lnTo>
                    <a:pt x="697" y="116"/>
                  </a:lnTo>
                  <a:lnTo>
                    <a:pt x="697" y="114"/>
                  </a:lnTo>
                  <a:lnTo>
                    <a:pt x="695" y="109"/>
                  </a:lnTo>
                  <a:lnTo>
                    <a:pt x="695" y="107"/>
                  </a:lnTo>
                  <a:lnTo>
                    <a:pt x="695" y="107"/>
                  </a:lnTo>
                  <a:lnTo>
                    <a:pt x="695" y="107"/>
                  </a:lnTo>
                  <a:lnTo>
                    <a:pt x="693" y="104"/>
                  </a:lnTo>
                  <a:lnTo>
                    <a:pt x="693" y="104"/>
                  </a:lnTo>
                  <a:lnTo>
                    <a:pt x="693" y="104"/>
                  </a:lnTo>
                  <a:lnTo>
                    <a:pt x="693" y="102"/>
                  </a:lnTo>
                  <a:lnTo>
                    <a:pt x="693" y="102"/>
                  </a:lnTo>
                  <a:lnTo>
                    <a:pt x="690" y="102"/>
                  </a:lnTo>
                  <a:lnTo>
                    <a:pt x="690" y="100"/>
                  </a:lnTo>
                  <a:lnTo>
                    <a:pt x="685" y="85"/>
                  </a:lnTo>
                  <a:lnTo>
                    <a:pt x="683" y="76"/>
                  </a:lnTo>
                  <a:lnTo>
                    <a:pt x="683" y="74"/>
                  </a:lnTo>
                  <a:lnTo>
                    <a:pt x="678" y="69"/>
                  </a:lnTo>
                  <a:lnTo>
                    <a:pt x="678" y="69"/>
                  </a:lnTo>
                  <a:lnTo>
                    <a:pt x="671" y="55"/>
                  </a:lnTo>
                  <a:lnTo>
                    <a:pt x="671" y="50"/>
                  </a:lnTo>
                  <a:lnTo>
                    <a:pt x="671" y="45"/>
                  </a:lnTo>
                  <a:lnTo>
                    <a:pt x="671" y="43"/>
                  </a:lnTo>
                  <a:lnTo>
                    <a:pt x="669" y="43"/>
                  </a:lnTo>
                  <a:lnTo>
                    <a:pt x="669" y="43"/>
                  </a:lnTo>
                  <a:lnTo>
                    <a:pt x="669" y="41"/>
                  </a:lnTo>
                  <a:lnTo>
                    <a:pt x="669" y="38"/>
                  </a:lnTo>
                  <a:lnTo>
                    <a:pt x="667" y="36"/>
                  </a:lnTo>
                  <a:lnTo>
                    <a:pt x="667" y="36"/>
                  </a:lnTo>
                  <a:lnTo>
                    <a:pt x="667" y="33"/>
                  </a:lnTo>
                  <a:lnTo>
                    <a:pt x="664" y="33"/>
                  </a:lnTo>
                  <a:lnTo>
                    <a:pt x="664" y="33"/>
                  </a:lnTo>
                  <a:lnTo>
                    <a:pt x="664" y="33"/>
                  </a:lnTo>
                  <a:lnTo>
                    <a:pt x="662" y="31"/>
                  </a:lnTo>
                  <a:lnTo>
                    <a:pt x="662" y="31"/>
                  </a:lnTo>
                  <a:lnTo>
                    <a:pt x="659" y="29"/>
                  </a:lnTo>
                  <a:lnTo>
                    <a:pt x="659" y="29"/>
                  </a:lnTo>
                  <a:lnTo>
                    <a:pt x="657" y="26"/>
                  </a:lnTo>
                  <a:lnTo>
                    <a:pt x="655" y="26"/>
                  </a:lnTo>
                  <a:lnTo>
                    <a:pt x="655" y="24"/>
                  </a:lnTo>
                  <a:lnTo>
                    <a:pt x="655" y="22"/>
                  </a:lnTo>
                  <a:lnTo>
                    <a:pt x="655" y="19"/>
                  </a:lnTo>
                  <a:lnTo>
                    <a:pt x="655" y="17"/>
                  </a:lnTo>
                  <a:lnTo>
                    <a:pt x="655" y="17"/>
                  </a:lnTo>
                  <a:lnTo>
                    <a:pt x="657" y="17"/>
                  </a:lnTo>
                  <a:lnTo>
                    <a:pt x="657" y="19"/>
                  </a:lnTo>
                  <a:lnTo>
                    <a:pt x="657" y="19"/>
                  </a:lnTo>
                  <a:lnTo>
                    <a:pt x="659" y="19"/>
                  </a:lnTo>
                  <a:lnTo>
                    <a:pt x="659" y="24"/>
                  </a:lnTo>
                  <a:lnTo>
                    <a:pt x="659" y="26"/>
                  </a:lnTo>
                  <a:lnTo>
                    <a:pt x="662" y="26"/>
                  </a:lnTo>
                  <a:lnTo>
                    <a:pt x="662" y="29"/>
                  </a:lnTo>
                  <a:lnTo>
                    <a:pt x="662" y="24"/>
                  </a:lnTo>
                  <a:lnTo>
                    <a:pt x="659" y="14"/>
                  </a:lnTo>
                  <a:lnTo>
                    <a:pt x="659" y="10"/>
                  </a:lnTo>
                  <a:lnTo>
                    <a:pt x="659" y="7"/>
                  </a:lnTo>
                  <a:lnTo>
                    <a:pt x="659" y="7"/>
                  </a:lnTo>
                  <a:lnTo>
                    <a:pt x="659" y="7"/>
                  </a:lnTo>
                  <a:lnTo>
                    <a:pt x="659" y="7"/>
                  </a:lnTo>
                  <a:lnTo>
                    <a:pt x="659" y="7"/>
                  </a:lnTo>
                  <a:lnTo>
                    <a:pt x="657" y="7"/>
                  </a:lnTo>
                  <a:lnTo>
                    <a:pt x="657" y="7"/>
                  </a:lnTo>
                  <a:lnTo>
                    <a:pt x="655" y="7"/>
                  </a:lnTo>
                  <a:lnTo>
                    <a:pt x="655" y="7"/>
                  </a:lnTo>
                  <a:lnTo>
                    <a:pt x="652" y="7"/>
                  </a:lnTo>
                  <a:lnTo>
                    <a:pt x="652" y="5"/>
                  </a:lnTo>
                  <a:lnTo>
                    <a:pt x="652" y="5"/>
                  </a:lnTo>
                  <a:lnTo>
                    <a:pt x="650" y="5"/>
                  </a:lnTo>
                  <a:lnTo>
                    <a:pt x="645" y="7"/>
                  </a:lnTo>
                  <a:lnTo>
                    <a:pt x="645" y="7"/>
                  </a:lnTo>
                  <a:lnTo>
                    <a:pt x="641" y="7"/>
                  </a:lnTo>
                  <a:lnTo>
                    <a:pt x="641" y="7"/>
                  </a:lnTo>
                  <a:lnTo>
                    <a:pt x="638" y="7"/>
                  </a:lnTo>
                  <a:lnTo>
                    <a:pt x="638" y="7"/>
                  </a:lnTo>
                  <a:lnTo>
                    <a:pt x="636" y="7"/>
                  </a:lnTo>
                  <a:lnTo>
                    <a:pt x="636" y="7"/>
                  </a:lnTo>
                  <a:lnTo>
                    <a:pt x="629" y="5"/>
                  </a:lnTo>
                  <a:lnTo>
                    <a:pt x="629" y="5"/>
                  </a:lnTo>
                  <a:lnTo>
                    <a:pt x="626" y="5"/>
                  </a:lnTo>
                  <a:lnTo>
                    <a:pt x="626" y="5"/>
                  </a:lnTo>
                  <a:lnTo>
                    <a:pt x="624" y="5"/>
                  </a:lnTo>
                  <a:lnTo>
                    <a:pt x="624" y="5"/>
                  </a:lnTo>
                  <a:lnTo>
                    <a:pt x="622" y="5"/>
                  </a:lnTo>
                  <a:lnTo>
                    <a:pt x="622" y="5"/>
                  </a:lnTo>
                  <a:lnTo>
                    <a:pt x="612" y="3"/>
                  </a:lnTo>
                  <a:lnTo>
                    <a:pt x="610" y="0"/>
                  </a:lnTo>
                  <a:lnTo>
                    <a:pt x="607" y="0"/>
                  </a:lnTo>
                  <a:lnTo>
                    <a:pt x="607" y="0"/>
                  </a:lnTo>
                  <a:lnTo>
                    <a:pt x="605" y="0"/>
                  </a:lnTo>
                  <a:lnTo>
                    <a:pt x="605" y="0"/>
                  </a:lnTo>
                  <a:lnTo>
                    <a:pt x="605" y="0"/>
                  </a:lnTo>
                  <a:lnTo>
                    <a:pt x="603" y="0"/>
                  </a:lnTo>
                  <a:lnTo>
                    <a:pt x="603" y="0"/>
                  </a:lnTo>
                  <a:lnTo>
                    <a:pt x="600" y="0"/>
                  </a:lnTo>
                  <a:lnTo>
                    <a:pt x="600" y="3"/>
                  </a:lnTo>
                  <a:lnTo>
                    <a:pt x="600" y="3"/>
                  </a:lnTo>
                  <a:lnTo>
                    <a:pt x="600" y="3"/>
                  </a:lnTo>
                  <a:lnTo>
                    <a:pt x="600" y="3"/>
                  </a:lnTo>
                  <a:lnTo>
                    <a:pt x="600" y="5"/>
                  </a:lnTo>
                  <a:lnTo>
                    <a:pt x="600" y="5"/>
                  </a:lnTo>
                  <a:lnTo>
                    <a:pt x="600" y="5"/>
                  </a:lnTo>
                  <a:lnTo>
                    <a:pt x="600" y="5"/>
                  </a:lnTo>
                  <a:lnTo>
                    <a:pt x="598" y="5"/>
                  </a:lnTo>
                  <a:lnTo>
                    <a:pt x="598" y="5"/>
                  </a:lnTo>
                  <a:lnTo>
                    <a:pt x="598" y="5"/>
                  </a:lnTo>
                  <a:lnTo>
                    <a:pt x="596" y="7"/>
                  </a:lnTo>
                  <a:lnTo>
                    <a:pt x="596" y="7"/>
                  </a:lnTo>
                  <a:lnTo>
                    <a:pt x="596" y="7"/>
                  </a:lnTo>
                  <a:lnTo>
                    <a:pt x="596" y="10"/>
                  </a:lnTo>
                  <a:lnTo>
                    <a:pt x="596" y="10"/>
                  </a:lnTo>
                  <a:lnTo>
                    <a:pt x="596" y="10"/>
                  </a:lnTo>
                  <a:lnTo>
                    <a:pt x="596" y="12"/>
                  </a:lnTo>
                  <a:lnTo>
                    <a:pt x="596" y="12"/>
                  </a:lnTo>
                  <a:lnTo>
                    <a:pt x="596" y="12"/>
                  </a:lnTo>
                  <a:lnTo>
                    <a:pt x="596" y="14"/>
                  </a:lnTo>
                  <a:lnTo>
                    <a:pt x="596" y="17"/>
                  </a:lnTo>
                  <a:lnTo>
                    <a:pt x="596" y="17"/>
                  </a:lnTo>
                  <a:lnTo>
                    <a:pt x="596" y="19"/>
                  </a:lnTo>
                  <a:lnTo>
                    <a:pt x="596" y="22"/>
                  </a:lnTo>
                  <a:lnTo>
                    <a:pt x="596" y="22"/>
                  </a:lnTo>
                  <a:lnTo>
                    <a:pt x="596" y="24"/>
                  </a:lnTo>
                  <a:lnTo>
                    <a:pt x="596" y="24"/>
                  </a:lnTo>
                  <a:lnTo>
                    <a:pt x="596" y="26"/>
                  </a:lnTo>
                  <a:lnTo>
                    <a:pt x="598" y="26"/>
                  </a:lnTo>
                  <a:lnTo>
                    <a:pt x="600" y="29"/>
                  </a:lnTo>
                  <a:lnTo>
                    <a:pt x="600" y="29"/>
                  </a:lnTo>
                  <a:lnTo>
                    <a:pt x="600" y="31"/>
                  </a:lnTo>
                  <a:lnTo>
                    <a:pt x="600" y="31"/>
                  </a:lnTo>
                  <a:lnTo>
                    <a:pt x="600" y="33"/>
                  </a:lnTo>
                  <a:lnTo>
                    <a:pt x="600" y="41"/>
                  </a:lnTo>
                  <a:lnTo>
                    <a:pt x="600" y="50"/>
                  </a:lnTo>
                  <a:lnTo>
                    <a:pt x="600" y="50"/>
                  </a:lnTo>
                  <a:lnTo>
                    <a:pt x="600" y="52"/>
                  </a:lnTo>
                  <a:lnTo>
                    <a:pt x="600" y="55"/>
                  </a:lnTo>
                  <a:lnTo>
                    <a:pt x="600" y="57"/>
                  </a:lnTo>
                  <a:lnTo>
                    <a:pt x="600" y="57"/>
                  </a:lnTo>
                  <a:lnTo>
                    <a:pt x="600" y="57"/>
                  </a:lnTo>
                  <a:lnTo>
                    <a:pt x="600" y="57"/>
                  </a:lnTo>
                  <a:lnTo>
                    <a:pt x="598" y="59"/>
                  </a:lnTo>
                  <a:lnTo>
                    <a:pt x="598" y="59"/>
                  </a:lnTo>
                  <a:lnTo>
                    <a:pt x="596" y="59"/>
                  </a:lnTo>
                  <a:lnTo>
                    <a:pt x="593" y="59"/>
                  </a:lnTo>
                  <a:lnTo>
                    <a:pt x="593" y="59"/>
                  </a:lnTo>
                  <a:lnTo>
                    <a:pt x="589" y="59"/>
                  </a:lnTo>
                  <a:lnTo>
                    <a:pt x="589" y="59"/>
                  </a:lnTo>
                  <a:lnTo>
                    <a:pt x="586" y="59"/>
                  </a:lnTo>
                  <a:lnTo>
                    <a:pt x="586" y="59"/>
                  </a:lnTo>
                  <a:lnTo>
                    <a:pt x="586" y="59"/>
                  </a:lnTo>
                  <a:lnTo>
                    <a:pt x="586" y="59"/>
                  </a:lnTo>
                  <a:lnTo>
                    <a:pt x="584" y="55"/>
                  </a:lnTo>
                  <a:lnTo>
                    <a:pt x="581" y="52"/>
                  </a:lnTo>
                  <a:lnTo>
                    <a:pt x="581" y="52"/>
                  </a:lnTo>
                  <a:lnTo>
                    <a:pt x="581" y="52"/>
                  </a:lnTo>
                  <a:lnTo>
                    <a:pt x="581" y="50"/>
                  </a:lnTo>
                  <a:lnTo>
                    <a:pt x="581" y="48"/>
                  </a:lnTo>
                  <a:lnTo>
                    <a:pt x="581" y="48"/>
                  </a:lnTo>
                  <a:lnTo>
                    <a:pt x="581" y="48"/>
                  </a:lnTo>
                  <a:lnTo>
                    <a:pt x="581" y="48"/>
                  </a:lnTo>
                  <a:lnTo>
                    <a:pt x="581" y="45"/>
                  </a:lnTo>
                  <a:lnTo>
                    <a:pt x="581" y="45"/>
                  </a:lnTo>
                  <a:lnTo>
                    <a:pt x="581" y="45"/>
                  </a:lnTo>
                  <a:lnTo>
                    <a:pt x="577" y="41"/>
                  </a:lnTo>
                  <a:lnTo>
                    <a:pt x="577" y="41"/>
                  </a:lnTo>
                  <a:lnTo>
                    <a:pt x="577" y="41"/>
                  </a:lnTo>
                  <a:lnTo>
                    <a:pt x="577" y="41"/>
                  </a:lnTo>
                  <a:lnTo>
                    <a:pt x="577" y="41"/>
                  </a:lnTo>
                  <a:lnTo>
                    <a:pt x="577" y="38"/>
                  </a:lnTo>
                  <a:lnTo>
                    <a:pt x="577" y="38"/>
                  </a:lnTo>
                  <a:lnTo>
                    <a:pt x="577" y="38"/>
                  </a:lnTo>
                  <a:lnTo>
                    <a:pt x="577" y="38"/>
                  </a:lnTo>
                  <a:lnTo>
                    <a:pt x="572" y="38"/>
                  </a:lnTo>
                  <a:lnTo>
                    <a:pt x="570" y="38"/>
                  </a:lnTo>
                  <a:lnTo>
                    <a:pt x="562" y="38"/>
                  </a:lnTo>
                  <a:lnTo>
                    <a:pt x="558" y="38"/>
                  </a:lnTo>
                  <a:lnTo>
                    <a:pt x="551" y="41"/>
                  </a:lnTo>
                  <a:lnTo>
                    <a:pt x="544" y="41"/>
                  </a:lnTo>
                  <a:lnTo>
                    <a:pt x="534" y="41"/>
                  </a:lnTo>
                  <a:lnTo>
                    <a:pt x="525" y="43"/>
                  </a:lnTo>
                  <a:lnTo>
                    <a:pt x="515" y="43"/>
                  </a:lnTo>
                  <a:lnTo>
                    <a:pt x="503" y="43"/>
                  </a:lnTo>
                  <a:lnTo>
                    <a:pt x="494" y="45"/>
                  </a:lnTo>
                  <a:lnTo>
                    <a:pt x="482" y="45"/>
                  </a:lnTo>
                  <a:lnTo>
                    <a:pt x="470" y="45"/>
                  </a:lnTo>
                  <a:lnTo>
                    <a:pt x="458" y="48"/>
                  </a:lnTo>
                  <a:lnTo>
                    <a:pt x="447" y="48"/>
                  </a:lnTo>
                  <a:lnTo>
                    <a:pt x="435" y="50"/>
                  </a:lnTo>
                  <a:lnTo>
                    <a:pt x="423" y="50"/>
                  </a:lnTo>
                  <a:lnTo>
                    <a:pt x="411" y="52"/>
                  </a:lnTo>
                  <a:lnTo>
                    <a:pt x="399" y="52"/>
                  </a:lnTo>
                  <a:lnTo>
                    <a:pt x="387" y="52"/>
                  </a:lnTo>
                  <a:lnTo>
                    <a:pt x="376" y="55"/>
                  </a:lnTo>
                  <a:lnTo>
                    <a:pt x="366" y="55"/>
                  </a:lnTo>
                  <a:lnTo>
                    <a:pt x="354" y="55"/>
                  </a:lnTo>
                  <a:lnTo>
                    <a:pt x="345" y="57"/>
                  </a:lnTo>
                  <a:lnTo>
                    <a:pt x="335" y="57"/>
                  </a:lnTo>
                  <a:lnTo>
                    <a:pt x="328" y="57"/>
                  </a:lnTo>
                  <a:lnTo>
                    <a:pt x="321" y="57"/>
                  </a:lnTo>
                  <a:lnTo>
                    <a:pt x="314" y="59"/>
                  </a:lnTo>
                  <a:lnTo>
                    <a:pt x="309" y="59"/>
                  </a:lnTo>
                  <a:lnTo>
                    <a:pt x="305" y="59"/>
                  </a:lnTo>
                  <a:lnTo>
                    <a:pt x="302" y="59"/>
                  </a:lnTo>
                  <a:lnTo>
                    <a:pt x="300" y="59"/>
                  </a:lnTo>
                  <a:lnTo>
                    <a:pt x="298" y="59"/>
                  </a:lnTo>
                  <a:lnTo>
                    <a:pt x="295" y="59"/>
                  </a:lnTo>
                  <a:lnTo>
                    <a:pt x="295" y="59"/>
                  </a:lnTo>
                  <a:lnTo>
                    <a:pt x="288" y="55"/>
                  </a:lnTo>
                  <a:lnTo>
                    <a:pt x="286" y="48"/>
                  </a:lnTo>
                  <a:lnTo>
                    <a:pt x="286" y="43"/>
                  </a:lnTo>
                  <a:lnTo>
                    <a:pt x="283" y="41"/>
                  </a:lnTo>
                  <a:lnTo>
                    <a:pt x="283" y="36"/>
                  </a:lnTo>
                  <a:lnTo>
                    <a:pt x="281" y="36"/>
                  </a:lnTo>
                  <a:lnTo>
                    <a:pt x="281" y="33"/>
                  </a:lnTo>
                  <a:lnTo>
                    <a:pt x="279" y="31"/>
                  </a:lnTo>
                  <a:lnTo>
                    <a:pt x="279" y="31"/>
                  </a:lnTo>
                  <a:lnTo>
                    <a:pt x="276" y="29"/>
                  </a:lnTo>
                  <a:lnTo>
                    <a:pt x="276" y="29"/>
                  </a:lnTo>
                  <a:lnTo>
                    <a:pt x="276" y="29"/>
                  </a:lnTo>
                  <a:lnTo>
                    <a:pt x="276" y="26"/>
                  </a:lnTo>
                  <a:lnTo>
                    <a:pt x="260" y="29"/>
                  </a:lnTo>
                  <a:lnTo>
                    <a:pt x="243" y="31"/>
                  </a:lnTo>
                  <a:lnTo>
                    <a:pt x="224" y="33"/>
                  </a:lnTo>
                  <a:lnTo>
                    <a:pt x="208" y="36"/>
                  </a:lnTo>
                  <a:lnTo>
                    <a:pt x="191" y="38"/>
                  </a:lnTo>
                  <a:lnTo>
                    <a:pt x="175" y="41"/>
                  </a:lnTo>
                  <a:lnTo>
                    <a:pt x="158" y="43"/>
                  </a:lnTo>
                  <a:lnTo>
                    <a:pt x="141" y="45"/>
                  </a:lnTo>
                  <a:lnTo>
                    <a:pt x="125" y="48"/>
                  </a:lnTo>
                  <a:lnTo>
                    <a:pt x="108" y="50"/>
                  </a:lnTo>
                  <a:lnTo>
                    <a:pt x="89" y="50"/>
                  </a:lnTo>
                  <a:lnTo>
                    <a:pt x="73" y="52"/>
                  </a:lnTo>
                  <a:lnTo>
                    <a:pt x="56" y="55"/>
                  </a:lnTo>
                  <a:lnTo>
                    <a:pt x="40" y="57"/>
                  </a:lnTo>
                  <a:lnTo>
                    <a:pt x="23" y="59"/>
                  </a:lnTo>
                  <a:lnTo>
                    <a:pt x="7" y="62"/>
                  </a:lnTo>
                  <a:lnTo>
                    <a:pt x="2" y="62"/>
                  </a:lnTo>
                  <a:lnTo>
                    <a:pt x="2" y="64"/>
                  </a:lnTo>
                  <a:lnTo>
                    <a:pt x="2" y="69"/>
                  </a:lnTo>
                  <a:lnTo>
                    <a:pt x="2" y="69"/>
                  </a:lnTo>
                  <a:lnTo>
                    <a:pt x="0" y="74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2" y="81"/>
                  </a:lnTo>
                  <a:lnTo>
                    <a:pt x="2" y="83"/>
                  </a:lnTo>
                  <a:lnTo>
                    <a:pt x="9" y="88"/>
                  </a:lnTo>
                  <a:lnTo>
                    <a:pt x="9" y="88"/>
                  </a:lnTo>
                  <a:lnTo>
                    <a:pt x="11" y="93"/>
                  </a:lnTo>
                  <a:lnTo>
                    <a:pt x="14" y="93"/>
                  </a:lnTo>
                  <a:lnTo>
                    <a:pt x="16" y="95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6" y="102"/>
                  </a:lnTo>
                  <a:lnTo>
                    <a:pt x="26" y="102"/>
                  </a:lnTo>
                  <a:lnTo>
                    <a:pt x="26" y="107"/>
                  </a:lnTo>
                  <a:lnTo>
                    <a:pt x="26" y="112"/>
                  </a:lnTo>
                  <a:lnTo>
                    <a:pt x="23" y="114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6" y="119"/>
                  </a:lnTo>
                  <a:lnTo>
                    <a:pt x="28" y="123"/>
                  </a:lnTo>
                  <a:lnTo>
                    <a:pt x="28" y="123"/>
                  </a:lnTo>
                  <a:lnTo>
                    <a:pt x="28" y="123"/>
                  </a:lnTo>
                  <a:lnTo>
                    <a:pt x="30" y="126"/>
                  </a:lnTo>
                  <a:lnTo>
                    <a:pt x="30" y="126"/>
                  </a:lnTo>
                  <a:lnTo>
                    <a:pt x="33" y="126"/>
                  </a:lnTo>
                  <a:lnTo>
                    <a:pt x="35" y="126"/>
                  </a:lnTo>
                  <a:lnTo>
                    <a:pt x="35" y="126"/>
                  </a:lnTo>
                  <a:lnTo>
                    <a:pt x="35" y="128"/>
                  </a:lnTo>
                  <a:lnTo>
                    <a:pt x="35" y="128"/>
                  </a:lnTo>
                  <a:lnTo>
                    <a:pt x="35" y="130"/>
                  </a:lnTo>
                  <a:lnTo>
                    <a:pt x="33" y="130"/>
                  </a:lnTo>
                  <a:lnTo>
                    <a:pt x="30" y="133"/>
                  </a:lnTo>
                  <a:lnTo>
                    <a:pt x="28" y="138"/>
                  </a:lnTo>
                  <a:lnTo>
                    <a:pt x="28" y="138"/>
                  </a:lnTo>
                  <a:lnTo>
                    <a:pt x="30" y="138"/>
                  </a:lnTo>
                  <a:lnTo>
                    <a:pt x="30" y="140"/>
                  </a:lnTo>
                  <a:lnTo>
                    <a:pt x="28" y="140"/>
                  </a:lnTo>
                  <a:lnTo>
                    <a:pt x="28" y="142"/>
                  </a:lnTo>
                  <a:lnTo>
                    <a:pt x="26" y="142"/>
                  </a:lnTo>
                  <a:lnTo>
                    <a:pt x="23" y="142"/>
                  </a:lnTo>
                  <a:lnTo>
                    <a:pt x="23" y="145"/>
                  </a:lnTo>
                  <a:lnTo>
                    <a:pt x="26" y="145"/>
                  </a:lnTo>
                  <a:lnTo>
                    <a:pt x="26" y="145"/>
                  </a:lnTo>
                  <a:lnTo>
                    <a:pt x="23" y="145"/>
                  </a:lnTo>
                  <a:lnTo>
                    <a:pt x="21" y="147"/>
                  </a:lnTo>
                  <a:lnTo>
                    <a:pt x="21" y="147"/>
                  </a:lnTo>
                  <a:lnTo>
                    <a:pt x="21" y="147"/>
                  </a:lnTo>
                  <a:lnTo>
                    <a:pt x="18" y="149"/>
                  </a:lnTo>
                  <a:lnTo>
                    <a:pt x="18" y="149"/>
                  </a:lnTo>
                  <a:lnTo>
                    <a:pt x="18" y="149"/>
                  </a:lnTo>
                  <a:lnTo>
                    <a:pt x="18" y="149"/>
                  </a:lnTo>
                  <a:lnTo>
                    <a:pt x="21" y="149"/>
                  </a:lnTo>
                  <a:lnTo>
                    <a:pt x="23" y="149"/>
                  </a:lnTo>
                  <a:lnTo>
                    <a:pt x="23" y="147"/>
                  </a:lnTo>
                  <a:lnTo>
                    <a:pt x="40" y="142"/>
                  </a:lnTo>
                  <a:lnTo>
                    <a:pt x="42" y="140"/>
                  </a:lnTo>
                  <a:lnTo>
                    <a:pt x="40" y="140"/>
                  </a:lnTo>
                  <a:lnTo>
                    <a:pt x="42" y="138"/>
                  </a:lnTo>
                  <a:lnTo>
                    <a:pt x="44" y="138"/>
                  </a:lnTo>
                  <a:lnTo>
                    <a:pt x="44" y="138"/>
                  </a:lnTo>
                  <a:lnTo>
                    <a:pt x="44" y="135"/>
                  </a:lnTo>
                  <a:lnTo>
                    <a:pt x="44" y="133"/>
                  </a:lnTo>
                  <a:lnTo>
                    <a:pt x="44" y="130"/>
                  </a:lnTo>
                  <a:lnTo>
                    <a:pt x="47" y="130"/>
                  </a:lnTo>
                  <a:lnTo>
                    <a:pt x="49" y="130"/>
                  </a:lnTo>
                  <a:lnTo>
                    <a:pt x="52" y="128"/>
                  </a:lnTo>
                  <a:lnTo>
                    <a:pt x="52" y="126"/>
                  </a:lnTo>
                  <a:lnTo>
                    <a:pt x="52" y="126"/>
                  </a:lnTo>
                  <a:lnTo>
                    <a:pt x="52" y="126"/>
                  </a:lnTo>
                  <a:lnTo>
                    <a:pt x="52" y="126"/>
                  </a:lnTo>
                  <a:lnTo>
                    <a:pt x="54" y="126"/>
                  </a:lnTo>
                  <a:lnTo>
                    <a:pt x="56" y="121"/>
                  </a:lnTo>
                  <a:lnTo>
                    <a:pt x="56" y="119"/>
                  </a:lnTo>
                  <a:lnTo>
                    <a:pt x="54" y="116"/>
                  </a:lnTo>
                  <a:lnTo>
                    <a:pt x="52" y="114"/>
                  </a:lnTo>
                  <a:lnTo>
                    <a:pt x="52" y="114"/>
                  </a:lnTo>
                  <a:lnTo>
                    <a:pt x="52" y="109"/>
                  </a:lnTo>
                  <a:lnTo>
                    <a:pt x="52" y="107"/>
                  </a:lnTo>
                  <a:lnTo>
                    <a:pt x="52" y="107"/>
                  </a:lnTo>
                  <a:lnTo>
                    <a:pt x="54" y="107"/>
                  </a:lnTo>
                  <a:lnTo>
                    <a:pt x="54" y="109"/>
                  </a:lnTo>
                  <a:lnTo>
                    <a:pt x="56" y="109"/>
                  </a:lnTo>
                  <a:lnTo>
                    <a:pt x="56" y="109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6" y="114"/>
                  </a:lnTo>
                  <a:lnTo>
                    <a:pt x="59" y="114"/>
                  </a:lnTo>
                  <a:lnTo>
                    <a:pt x="61" y="114"/>
                  </a:lnTo>
                  <a:lnTo>
                    <a:pt x="61" y="116"/>
                  </a:lnTo>
                  <a:lnTo>
                    <a:pt x="61" y="119"/>
                  </a:lnTo>
                  <a:lnTo>
                    <a:pt x="61" y="121"/>
                  </a:lnTo>
                  <a:lnTo>
                    <a:pt x="61" y="121"/>
                  </a:lnTo>
                  <a:lnTo>
                    <a:pt x="63" y="123"/>
                  </a:lnTo>
                  <a:lnTo>
                    <a:pt x="63" y="123"/>
                  </a:lnTo>
                  <a:lnTo>
                    <a:pt x="66" y="121"/>
                  </a:lnTo>
                  <a:lnTo>
                    <a:pt x="66" y="116"/>
                  </a:lnTo>
                  <a:lnTo>
                    <a:pt x="66" y="114"/>
                  </a:lnTo>
                  <a:lnTo>
                    <a:pt x="68" y="107"/>
                  </a:lnTo>
                  <a:lnTo>
                    <a:pt x="68" y="107"/>
                  </a:lnTo>
                  <a:lnTo>
                    <a:pt x="68" y="104"/>
                  </a:lnTo>
                  <a:lnTo>
                    <a:pt x="66" y="102"/>
                  </a:lnTo>
                  <a:lnTo>
                    <a:pt x="68" y="104"/>
                  </a:lnTo>
                  <a:lnTo>
                    <a:pt x="70" y="107"/>
                  </a:lnTo>
                  <a:lnTo>
                    <a:pt x="73" y="109"/>
                  </a:lnTo>
                  <a:lnTo>
                    <a:pt x="73" y="107"/>
                  </a:lnTo>
                  <a:lnTo>
                    <a:pt x="75" y="107"/>
                  </a:lnTo>
                  <a:lnTo>
                    <a:pt x="75" y="107"/>
                  </a:lnTo>
                  <a:lnTo>
                    <a:pt x="75" y="109"/>
                  </a:lnTo>
                  <a:lnTo>
                    <a:pt x="70" y="109"/>
                  </a:lnTo>
                  <a:lnTo>
                    <a:pt x="70" y="112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5" y="119"/>
                  </a:lnTo>
                  <a:lnTo>
                    <a:pt x="75" y="119"/>
                  </a:lnTo>
                  <a:lnTo>
                    <a:pt x="78" y="119"/>
                  </a:lnTo>
                  <a:lnTo>
                    <a:pt x="80" y="119"/>
                  </a:lnTo>
                  <a:lnTo>
                    <a:pt x="82" y="119"/>
                  </a:lnTo>
                  <a:lnTo>
                    <a:pt x="85" y="121"/>
                  </a:lnTo>
                  <a:lnTo>
                    <a:pt x="85" y="123"/>
                  </a:lnTo>
                  <a:lnTo>
                    <a:pt x="82" y="121"/>
                  </a:lnTo>
                  <a:lnTo>
                    <a:pt x="80" y="121"/>
                  </a:lnTo>
                  <a:lnTo>
                    <a:pt x="78" y="121"/>
                  </a:lnTo>
                  <a:lnTo>
                    <a:pt x="73" y="128"/>
                  </a:lnTo>
                  <a:lnTo>
                    <a:pt x="70" y="128"/>
                  </a:lnTo>
                  <a:lnTo>
                    <a:pt x="66" y="128"/>
                  </a:lnTo>
                  <a:lnTo>
                    <a:pt x="59" y="130"/>
                  </a:lnTo>
                  <a:lnTo>
                    <a:pt x="54" y="133"/>
                  </a:lnTo>
                  <a:lnTo>
                    <a:pt x="54" y="133"/>
                  </a:lnTo>
                  <a:lnTo>
                    <a:pt x="54" y="135"/>
                  </a:lnTo>
                  <a:lnTo>
                    <a:pt x="54" y="135"/>
                  </a:lnTo>
                  <a:lnTo>
                    <a:pt x="59" y="135"/>
                  </a:lnTo>
                  <a:lnTo>
                    <a:pt x="68" y="130"/>
                  </a:lnTo>
                  <a:lnTo>
                    <a:pt x="85" y="126"/>
                  </a:lnTo>
                  <a:lnTo>
                    <a:pt x="92" y="126"/>
                  </a:lnTo>
                  <a:lnTo>
                    <a:pt x="94" y="123"/>
                  </a:lnTo>
                  <a:lnTo>
                    <a:pt x="97" y="123"/>
                  </a:lnTo>
                  <a:lnTo>
                    <a:pt x="99" y="123"/>
                  </a:lnTo>
                  <a:lnTo>
                    <a:pt x="106" y="121"/>
                  </a:lnTo>
                  <a:lnTo>
                    <a:pt x="115" y="121"/>
                  </a:lnTo>
                  <a:lnTo>
                    <a:pt x="115" y="121"/>
                  </a:lnTo>
                  <a:lnTo>
                    <a:pt x="115" y="119"/>
                  </a:lnTo>
                  <a:lnTo>
                    <a:pt x="115" y="119"/>
                  </a:lnTo>
                  <a:lnTo>
                    <a:pt x="118" y="119"/>
                  </a:lnTo>
                  <a:lnTo>
                    <a:pt x="120" y="116"/>
                  </a:lnTo>
                  <a:lnTo>
                    <a:pt x="120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5" y="114"/>
                  </a:lnTo>
                  <a:lnTo>
                    <a:pt x="125" y="114"/>
                  </a:lnTo>
                  <a:lnTo>
                    <a:pt x="127" y="112"/>
                  </a:lnTo>
                  <a:lnTo>
                    <a:pt x="127" y="112"/>
                  </a:lnTo>
                  <a:lnTo>
                    <a:pt x="127" y="107"/>
                  </a:lnTo>
                  <a:lnTo>
                    <a:pt x="125" y="107"/>
                  </a:lnTo>
                  <a:lnTo>
                    <a:pt x="127" y="107"/>
                  </a:lnTo>
                  <a:lnTo>
                    <a:pt x="127" y="109"/>
                  </a:lnTo>
                  <a:lnTo>
                    <a:pt x="130" y="109"/>
                  </a:lnTo>
                  <a:lnTo>
                    <a:pt x="130" y="107"/>
                  </a:lnTo>
                  <a:lnTo>
                    <a:pt x="130" y="107"/>
                  </a:lnTo>
                  <a:lnTo>
                    <a:pt x="132" y="107"/>
                  </a:lnTo>
                  <a:lnTo>
                    <a:pt x="134" y="107"/>
                  </a:lnTo>
                  <a:lnTo>
                    <a:pt x="132" y="109"/>
                  </a:lnTo>
                  <a:lnTo>
                    <a:pt x="132" y="112"/>
                  </a:lnTo>
                  <a:lnTo>
                    <a:pt x="134" y="114"/>
                  </a:lnTo>
                  <a:lnTo>
                    <a:pt x="134" y="114"/>
                  </a:lnTo>
                  <a:lnTo>
                    <a:pt x="137" y="112"/>
                  </a:lnTo>
                  <a:lnTo>
                    <a:pt x="137" y="112"/>
                  </a:lnTo>
                  <a:lnTo>
                    <a:pt x="139" y="109"/>
                  </a:lnTo>
                  <a:lnTo>
                    <a:pt x="141" y="109"/>
                  </a:lnTo>
                  <a:lnTo>
                    <a:pt x="146" y="107"/>
                  </a:lnTo>
                  <a:lnTo>
                    <a:pt x="149" y="107"/>
                  </a:lnTo>
                  <a:lnTo>
                    <a:pt x="153" y="107"/>
                  </a:lnTo>
                  <a:lnTo>
                    <a:pt x="156" y="107"/>
                  </a:lnTo>
                  <a:lnTo>
                    <a:pt x="156" y="104"/>
                  </a:lnTo>
                  <a:lnTo>
                    <a:pt x="158" y="109"/>
                  </a:lnTo>
                  <a:lnTo>
                    <a:pt x="160" y="109"/>
                  </a:lnTo>
                  <a:lnTo>
                    <a:pt x="160" y="109"/>
                  </a:lnTo>
                  <a:lnTo>
                    <a:pt x="163" y="107"/>
                  </a:lnTo>
                  <a:lnTo>
                    <a:pt x="165" y="109"/>
                  </a:lnTo>
                  <a:lnTo>
                    <a:pt x="163" y="109"/>
                  </a:lnTo>
                  <a:lnTo>
                    <a:pt x="163" y="109"/>
                  </a:lnTo>
                  <a:lnTo>
                    <a:pt x="163" y="112"/>
                  </a:lnTo>
                  <a:lnTo>
                    <a:pt x="167" y="116"/>
                  </a:lnTo>
                  <a:lnTo>
                    <a:pt x="167" y="116"/>
                  </a:lnTo>
                  <a:lnTo>
                    <a:pt x="167" y="116"/>
                  </a:lnTo>
                  <a:lnTo>
                    <a:pt x="167" y="119"/>
                  </a:lnTo>
                  <a:lnTo>
                    <a:pt x="167" y="119"/>
                  </a:lnTo>
                  <a:lnTo>
                    <a:pt x="165" y="119"/>
                  </a:lnTo>
                  <a:lnTo>
                    <a:pt x="165" y="119"/>
                  </a:lnTo>
                  <a:lnTo>
                    <a:pt x="158" y="116"/>
                  </a:lnTo>
                  <a:lnTo>
                    <a:pt x="156" y="114"/>
                  </a:lnTo>
                  <a:lnTo>
                    <a:pt x="153" y="114"/>
                  </a:lnTo>
                  <a:lnTo>
                    <a:pt x="153" y="114"/>
                  </a:lnTo>
                  <a:lnTo>
                    <a:pt x="151" y="114"/>
                  </a:lnTo>
                  <a:lnTo>
                    <a:pt x="151" y="116"/>
                  </a:lnTo>
                  <a:lnTo>
                    <a:pt x="153" y="116"/>
                  </a:lnTo>
                  <a:lnTo>
                    <a:pt x="156" y="116"/>
                  </a:lnTo>
                  <a:lnTo>
                    <a:pt x="156" y="116"/>
                  </a:lnTo>
                  <a:lnTo>
                    <a:pt x="156" y="119"/>
                  </a:lnTo>
                  <a:lnTo>
                    <a:pt x="156" y="119"/>
                  </a:lnTo>
                  <a:lnTo>
                    <a:pt x="153" y="119"/>
                  </a:lnTo>
                  <a:lnTo>
                    <a:pt x="149" y="119"/>
                  </a:lnTo>
                  <a:lnTo>
                    <a:pt x="149" y="119"/>
                  </a:lnTo>
                  <a:lnTo>
                    <a:pt x="146" y="116"/>
                  </a:lnTo>
                  <a:lnTo>
                    <a:pt x="146" y="114"/>
                  </a:lnTo>
                  <a:lnTo>
                    <a:pt x="146" y="114"/>
                  </a:lnTo>
                  <a:lnTo>
                    <a:pt x="146" y="114"/>
                  </a:lnTo>
                  <a:lnTo>
                    <a:pt x="146" y="114"/>
                  </a:lnTo>
                  <a:lnTo>
                    <a:pt x="146" y="116"/>
                  </a:lnTo>
                  <a:lnTo>
                    <a:pt x="144" y="119"/>
                  </a:lnTo>
                  <a:lnTo>
                    <a:pt x="144" y="119"/>
                  </a:lnTo>
                  <a:lnTo>
                    <a:pt x="144" y="121"/>
                  </a:lnTo>
                  <a:lnTo>
                    <a:pt x="137" y="119"/>
                  </a:lnTo>
                  <a:lnTo>
                    <a:pt x="127" y="121"/>
                  </a:lnTo>
                  <a:lnTo>
                    <a:pt x="125" y="121"/>
                  </a:lnTo>
                  <a:lnTo>
                    <a:pt x="125" y="121"/>
                  </a:lnTo>
                  <a:lnTo>
                    <a:pt x="125" y="121"/>
                  </a:lnTo>
                  <a:lnTo>
                    <a:pt x="125" y="121"/>
                  </a:lnTo>
                  <a:lnTo>
                    <a:pt x="127" y="123"/>
                  </a:lnTo>
                  <a:lnTo>
                    <a:pt x="141" y="123"/>
                  </a:lnTo>
                  <a:lnTo>
                    <a:pt x="160" y="126"/>
                  </a:lnTo>
                  <a:lnTo>
                    <a:pt x="175" y="128"/>
                  </a:lnTo>
                  <a:lnTo>
                    <a:pt x="186" y="133"/>
                  </a:lnTo>
                  <a:lnTo>
                    <a:pt x="198" y="135"/>
                  </a:lnTo>
                  <a:lnTo>
                    <a:pt x="212" y="145"/>
                  </a:lnTo>
                  <a:lnTo>
                    <a:pt x="215" y="145"/>
                  </a:lnTo>
                  <a:lnTo>
                    <a:pt x="212" y="142"/>
                  </a:lnTo>
                  <a:lnTo>
                    <a:pt x="212" y="142"/>
                  </a:lnTo>
                  <a:lnTo>
                    <a:pt x="212" y="142"/>
                  </a:lnTo>
                  <a:lnTo>
                    <a:pt x="215" y="142"/>
                  </a:lnTo>
                  <a:lnTo>
                    <a:pt x="215" y="142"/>
                  </a:lnTo>
                  <a:lnTo>
                    <a:pt x="212" y="140"/>
                  </a:lnTo>
                  <a:lnTo>
                    <a:pt x="210" y="140"/>
                  </a:lnTo>
                  <a:lnTo>
                    <a:pt x="210" y="138"/>
                  </a:lnTo>
                  <a:lnTo>
                    <a:pt x="212" y="135"/>
                  </a:lnTo>
                  <a:lnTo>
                    <a:pt x="210" y="133"/>
                  </a:lnTo>
                  <a:lnTo>
                    <a:pt x="208" y="133"/>
                  </a:lnTo>
                  <a:lnTo>
                    <a:pt x="208" y="133"/>
                  </a:lnTo>
                  <a:lnTo>
                    <a:pt x="205" y="130"/>
                  </a:lnTo>
                  <a:lnTo>
                    <a:pt x="203" y="133"/>
                  </a:lnTo>
                  <a:lnTo>
                    <a:pt x="201" y="133"/>
                  </a:lnTo>
                  <a:lnTo>
                    <a:pt x="201" y="133"/>
                  </a:lnTo>
                  <a:lnTo>
                    <a:pt x="198" y="133"/>
                  </a:lnTo>
                  <a:lnTo>
                    <a:pt x="198" y="130"/>
                  </a:lnTo>
                  <a:lnTo>
                    <a:pt x="198" y="128"/>
                  </a:lnTo>
                  <a:lnTo>
                    <a:pt x="201" y="126"/>
                  </a:lnTo>
                  <a:lnTo>
                    <a:pt x="203" y="126"/>
                  </a:lnTo>
                  <a:lnTo>
                    <a:pt x="205" y="126"/>
                  </a:lnTo>
                  <a:lnTo>
                    <a:pt x="205" y="123"/>
                  </a:lnTo>
                  <a:lnTo>
                    <a:pt x="208" y="121"/>
                  </a:lnTo>
                  <a:lnTo>
                    <a:pt x="210" y="123"/>
                  </a:lnTo>
                  <a:lnTo>
                    <a:pt x="210" y="126"/>
                  </a:lnTo>
                  <a:lnTo>
                    <a:pt x="212" y="128"/>
                  </a:lnTo>
                  <a:lnTo>
                    <a:pt x="212" y="130"/>
                  </a:lnTo>
                  <a:lnTo>
                    <a:pt x="212" y="130"/>
                  </a:lnTo>
                  <a:lnTo>
                    <a:pt x="215" y="128"/>
                  </a:lnTo>
                  <a:lnTo>
                    <a:pt x="215" y="128"/>
                  </a:lnTo>
                  <a:lnTo>
                    <a:pt x="215" y="126"/>
                  </a:lnTo>
                  <a:lnTo>
                    <a:pt x="217" y="126"/>
                  </a:lnTo>
                  <a:lnTo>
                    <a:pt x="220" y="126"/>
                  </a:lnTo>
                  <a:lnTo>
                    <a:pt x="220" y="126"/>
                  </a:lnTo>
                  <a:lnTo>
                    <a:pt x="220" y="126"/>
                  </a:lnTo>
                  <a:lnTo>
                    <a:pt x="222" y="126"/>
                  </a:lnTo>
                  <a:lnTo>
                    <a:pt x="224" y="119"/>
                  </a:lnTo>
                  <a:lnTo>
                    <a:pt x="224" y="119"/>
                  </a:lnTo>
                  <a:lnTo>
                    <a:pt x="227" y="119"/>
                  </a:lnTo>
                  <a:lnTo>
                    <a:pt x="227" y="121"/>
                  </a:lnTo>
                  <a:lnTo>
                    <a:pt x="229" y="123"/>
                  </a:lnTo>
                  <a:lnTo>
                    <a:pt x="227" y="123"/>
                  </a:lnTo>
                  <a:lnTo>
                    <a:pt x="224" y="128"/>
                  </a:lnTo>
                  <a:lnTo>
                    <a:pt x="220" y="128"/>
                  </a:lnTo>
                  <a:lnTo>
                    <a:pt x="220" y="128"/>
                  </a:lnTo>
                  <a:lnTo>
                    <a:pt x="215" y="135"/>
                  </a:lnTo>
                  <a:lnTo>
                    <a:pt x="212" y="138"/>
                  </a:lnTo>
                  <a:lnTo>
                    <a:pt x="215" y="138"/>
                  </a:lnTo>
                  <a:lnTo>
                    <a:pt x="215" y="138"/>
                  </a:lnTo>
                  <a:lnTo>
                    <a:pt x="215" y="140"/>
                  </a:lnTo>
                  <a:lnTo>
                    <a:pt x="220" y="140"/>
                  </a:lnTo>
                  <a:lnTo>
                    <a:pt x="222" y="140"/>
                  </a:lnTo>
                  <a:lnTo>
                    <a:pt x="222" y="142"/>
                  </a:lnTo>
                  <a:lnTo>
                    <a:pt x="224" y="142"/>
                  </a:lnTo>
                  <a:lnTo>
                    <a:pt x="227" y="142"/>
                  </a:lnTo>
                  <a:lnTo>
                    <a:pt x="229" y="145"/>
                  </a:lnTo>
                  <a:lnTo>
                    <a:pt x="231" y="145"/>
                  </a:lnTo>
                  <a:lnTo>
                    <a:pt x="231" y="145"/>
                  </a:lnTo>
                  <a:lnTo>
                    <a:pt x="231" y="145"/>
                  </a:lnTo>
                  <a:lnTo>
                    <a:pt x="231" y="142"/>
                  </a:lnTo>
                  <a:lnTo>
                    <a:pt x="231" y="142"/>
                  </a:lnTo>
                  <a:lnTo>
                    <a:pt x="234" y="142"/>
                  </a:lnTo>
                  <a:lnTo>
                    <a:pt x="234" y="142"/>
                  </a:lnTo>
                  <a:lnTo>
                    <a:pt x="236" y="140"/>
                  </a:lnTo>
                  <a:lnTo>
                    <a:pt x="238" y="140"/>
                  </a:lnTo>
                  <a:lnTo>
                    <a:pt x="238" y="140"/>
                  </a:lnTo>
                  <a:lnTo>
                    <a:pt x="236" y="142"/>
                  </a:lnTo>
                  <a:lnTo>
                    <a:pt x="236" y="145"/>
                  </a:lnTo>
                  <a:lnTo>
                    <a:pt x="238" y="145"/>
                  </a:lnTo>
                  <a:lnTo>
                    <a:pt x="238" y="145"/>
                  </a:lnTo>
                  <a:lnTo>
                    <a:pt x="241" y="147"/>
                  </a:lnTo>
                  <a:lnTo>
                    <a:pt x="241" y="149"/>
                  </a:lnTo>
                  <a:lnTo>
                    <a:pt x="241" y="152"/>
                  </a:lnTo>
                  <a:lnTo>
                    <a:pt x="243" y="152"/>
                  </a:lnTo>
                  <a:lnTo>
                    <a:pt x="243" y="152"/>
                  </a:lnTo>
                  <a:lnTo>
                    <a:pt x="246" y="149"/>
                  </a:lnTo>
                  <a:lnTo>
                    <a:pt x="246" y="147"/>
                  </a:lnTo>
                  <a:lnTo>
                    <a:pt x="246" y="149"/>
                  </a:lnTo>
                  <a:lnTo>
                    <a:pt x="246" y="149"/>
                  </a:lnTo>
                  <a:lnTo>
                    <a:pt x="246" y="149"/>
                  </a:lnTo>
                  <a:lnTo>
                    <a:pt x="248" y="149"/>
                  </a:lnTo>
                  <a:lnTo>
                    <a:pt x="250" y="149"/>
                  </a:lnTo>
                  <a:lnTo>
                    <a:pt x="250" y="149"/>
                  </a:lnTo>
                  <a:lnTo>
                    <a:pt x="250" y="152"/>
                  </a:lnTo>
                  <a:lnTo>
                    <a:pt x="250" y="152"/>
                  </a:lnTo>
                  <a:lnTo>
                    <a:pt x="248" y="152"/>
                  </a:lnTo>
                  <a:lnTo>
                    <a:pt x="248" y="154"/>
                  </a:lnTo>
                  <a:lnTo>
                    <a:pt x="246" y="154"/>
                  </a:lnTo>
                  <a:lnTo>
                    <a:pt x="241" y="154"/>
                  </a:lnTo>
                  <a:lnTo>
                    <a:pt x="238" y="152"/>
                  </a:lnTo>
                  <a:lnTo>
                    <a:pt x="236" y="149"/>
                  </a:lnTo>
                  <a:lnTo>
                    <a:pt x="234" y="147"/>
                  </a:lnTo>
                  <a:lnTo>
                    <a:pt x="227" y="147"/>
                  </a:lnTo>
                  <a:lnTo>
                    <a:pt x="227" y="145"/>
                  </a:lnTo>
                  <a:lnTo>
                    <a:pt x="220" y="142"/>
                  </a:lnTo>
                  <a:lnTo>
                    <a:pt x="217" y="145"/>
                  </a:lnTo>
                  <a:lnTo>
                    <a:pt x="220" y="145"/>
                  </a:lnTo>
                  <a:lnTo>
                    <a:pt x="227" y="149"/>
                  </a:lnTo>
                  <a:lnTo>
                    <a:pt x="227" y="149"/>
                  </a:lnTo>
                  <a:lnTo>
                    <a:pt x="243" y="159"/>
                  </a:lnTo>
                  <a:lnTo>
                    <a:pt x="241" y="159"/>
                  </a:lnTo>
                  <a:lnTo>
                    <a:pt x="238" y="159"/>
                  </a:lnTo>
                  <a:lnTo>
                    <a:pt x="234" y="156"/>
                  </a:lnTo>
                  <a:lnTo>
                    <a:pt x="234" y="154"/>
                  </a:lnTo>
                  <a:lnTo>
                    <a:pt x="231" y="154"/>
                  </a:lnTo>
                  <a:lnTo>
                    <a:pt x="234" y="156"/>
                  </a:lnTo>
                  <a:lnTo>
                    <a:pt x="234" y="156"/>
                  </a:lnTo>
                  <a:lnTo>
                    <a:pt x="234" y="156"/>
                  </a:lnTo>
                  <a:lnTo>
                    <a:pt x="234" y="159"/>
                  </a:lnTo>
                  <a:lnTo>
                    <a:pt x="238" y="161"/>
                  </a:lnTo>
                  <a:lnTo>
                    <a:pt x="250" y="164"/>
                  </a:lnTo>
                  <a:lnTo>
                    <a:pt x="253" y="166"/>
                  </a:lnTo>
                  <a:lnTo>
                    <a:pt x="255" y="168"/>
                  </a:lnTo>
                  <a:lnTo>
                    <a:pt x="257" y="168"/>
                  </a:lnTo>
                  <a:lnTo>
                    <a:pt x="257" y="171"/>
                  </a:lnTo>
                  <a:lnTo>
                    <a:pt x="260" y="173"/>
                  </a:lnTo>
                  <a:lnTo>
                    <a:pt x="262" y="178"/>
                  </a:lnTo>
                  <a:lnTo>
                    <a:pt x="264" y="180"/>
                  </a:lnTo>
                  <a:lnTo>
                    <a:pt x="264" y="190"/>
                  </a:lnTo>
                  <a:lnTo>
                    <a:pt x="264" y="190"/>
                  </a:lnTo>
                  <a:lnTo>
                    <a:pt x="267" y="190"/>
                  </a:lnTo>
                  <a:lnTo>
                    <a:pt x="264" y="192"/>
                  </a:lnTo>
                  <a:lnTo>
                    <a:pt x="264" y="192"/>
                  </a:lnTo>
                  <a:lnTo>
                    <a:pt x="262" y="194"/>
                  </a:lnTo>
                  <a:lnTo>
                    <a:pt x="262" y="194"/>
                  </a:lnTo>
                  <a:lnTo>
                    <a:pt x="260" y="194"/>
                  </a:lnTo>
                  <a:lnTo>
                    <a:pt x="257" y="190"/>
                  </a:lnTo>
                  <a:lnTo>
                    <a:pt x="255" y="187"/>
                  </a:lnTo>
                  <a:lnTo>
                    <a:pt x="255" y="185"/>
                  </a:lnTo>
                  <a:lnTo>
                    <a:pt x="255" y="183"/>
                  </a:lnTo>
                  <a:lnTo>
                    <a:pt x="253" y="173"/>
                  </a:lnTo>
                  <a:lnTo>
                    <a:pt x="253" y="173"/>
                  </a:lnTo>
                  <a:lnTo>
                    <a:pt x="253" y="175"/>
                  </a:lnTo>
                  <a:lnTo>
                    <a:pt x="253" y="180"/>
                  </a:lnTo>
                  <a:lnTo>
                    <a:pt x="255" y="192"/>
                  </a:lnTo>
                  <a:lnTo>
                    <a:pt x="257" y="192"/>
                  </a:lnTo>
                  <a:lnTo>
                    <a:pt x="260" y="194"/>
                  </a:lnTo>
                  <a:lnTo>
                    <a:pt x="262" y="194"/>
                  </a:lnTo>
                  <a:lnTo>
                    <a:pt x="264" y="192"/>
                  </a:lnTo>
                  <a:lnTo>
                    <a:pt x="267" y="192"/>
                  </a:lnTo>
                  <a:lnTo>
                    <a:pt x="269" y="192"/>
                  </a:lnTo>
                  <a:lnTo>
                    <a:pt x="272" y="192"/>
                  </a:lnTo>
                  <a:lnTo>
                    <a:pt x="286" y="187"/>
                  </a:lnTo>
                  <a:lnTo>
                    <a:pt x="288" y="185"/>
                  </a:lnTo>
                  <a:lnTo>
                    <a:pt x="298" y="185"/>
                  </a:lnTo>
                  <a:lnTo>
                    <a:pt x="300" y="185"/>
                  </a:lnTo>
                  <a:lnTo>
                    <a:pt x="300" y="180"/>
                  </a:lnTo>
                  <a:lnTo>
                    <a:pt x="302" y="180"/>
                  </a:lnTo>
                  <a:lnTo>
                    <a:pt x="305" y="178"/>
                  </a:lnTo>
                  <a:lnTo>
                    <a:pt x="307" y="175"/>
                  </a:lnTo>
                  <a:lnTo>
                    <a:pt x="307" y="175"/>
                  </a:lnTo>
                  <a:lnTo>
                    <a:pt x="309" y="173"/>
                  </a:lnTo>
                  <a:lnTo>
                    <a:pt x="309" y="173"/>
                  </a:lnTo>
                  <a:lnTo>
                    <a:pt x="312" y="173"/>
                  </a:lnTo>
                  <a:lnTo>
                    <a:pt x="309" y="180"/>
                  </a:lnTo>
                  <a:lnTo>
                    <a:pt x="309" y="180"/>
                  </a:lnTo>
                  <a:lnTo>
                    <a:pt x="309" y="183"/>
                  </a:lnTo>
                  <a:lnTo>
                    <a:pt x="312" y="183"/>
                  </a:lnTo>
                  <a:lnTo>
                    <a:pt x="312" y="180"/>
                  </a:lnTo>
                  <a:lnTo>
                    <a:pt x="314" y="180"/>
                  </a:lnTo>
                  <a:lnTo>
                    <a:pt x="316" y="178"/>
                  </a:lnTo>
                  <a:lnTo>
                    <a:pt x="316" y="178"/>
                  </a:lnTo>
                  <a:lnTo>
                    <a:pt x="319" y="175"/>
                  </a:lnTo>
                  <a:lnTo>
                    <a:pt x="321" y="173"/>
                  </a:lnTo>
                  <a:lnTo>
                    <a:pt x="324" y="173"/>
                  </a:lnTo>
                  <a:lnTo>
                    <a:pt x="326" y="173"/>
                  </a:lnTo>
                  <a:lnTo>
                    <a:pt x="331" y="166"/>
                  </a:lnTo>
                  <a:lnTo>
                    <a:pt x="333" y="164"/>
                  </a:lnTo>
                  <a:lnTo>
                    <a:pt x="338" y="161"/>
                  </a:lnTo>
                  <a:lnTo>
                    <a:pt x="343" y="156"/>
                  </a:lnTo>
                  <a:lnTo>
                    <a:pt x="347" y="152"/>
                  </a:lnTo>
                  <a:lnTo>
                    <a:pt x="350" y="154"/>
                  </a:lnTo>
                  <a:lnTo>
                    <a:pt x="350" y="154"/>
                  </a:lnTo>
                  <a:lnTo>
                    <a:pt x="352" y="152"/>
                  </a:lnTo>
                  <a:lnTo>
                    <a:pt x="354" y="152"/>
                  </a:lnTo>
                  <a:lnTo>
                    <a:pt x="359" y="152"/>
                  </a:lnTo>
                  <a:lnTo>
                    <a:pt x="364" y="152"/>
                  </a:lnTo>
                  <a:lnTo>
                    <a:pt x="364" y="154"/>
                  </a:lnTo>
                  <a:lnTo>
                    <a:pt x="364" y="154"/>
                  </a:lnTo>
                  <a:lnTo>
                    <a:pt x="361" y="154"/>
                  </a:lnTo>
                  <a:lnTo>
                    <a:pt x="364" y="152"/>
                  </a:lnTo>
                  <a:lnTo>
                    <a:pt x="366" y="149"/>
                  </a:lnTo>
                  <a:lnTo>
                    <a:pt x="364" y="147"/>
                  </a:lnTo>
                  <a:lnTo>
                    <a:pt x="361" y="147"/>
                  </a:lnTo>
                  <a:lnTo>
                    <a:pt x="354" y="147"/>
                  </a:lnTo>
                  <a:lnTo>
                    <a:pt x="354" y="147"/>
                  </a:lnTo>
                  <a:lnTo>
                    <a:pt x="352" y="145"/>
                  </a:lnTo>
                  <a:lnTo>
                    <a:pt x="352" y="145"/>
                  </a:lnTo>
                  <a:lnTo>
                    <a:pt x="350" y="145"/>
                  </a:lnTo>
                  <a:lnTo>
                    <a:pt x="352" y="142"/>
                  </a:lnTo>
                  <a:lnTo>
                    <a:pt x="354" y="142"/>
                  </a:lnTo>
                  <a:lnTo>
                    <a:pt x="357" y="142"/>
                  </a:lnTo>
                  <a:lnTo>
                    <a:pt x="359" y="145"/>
                  </a:lnTo>
                  <a:lnTo>
                    <a:pt x="361" y="145"/>
                  </a:lnTo>
                  <a:lnTo>
                    <a:pt x="364" y="145"/>
                  </a:lnTo>
                  <a:lnTo>
                    <a:pt x="364" y="145"/>
                  </a:lnTo>
                  <a:lnTo>
                    <a:pt x="361" y="142"/>
                  </a:lnTo>
                  <a:lnTo>
                    <a:pt x="361" y="140"/>
                  </a:lnTo>
                  <a:lnTo>
                    <a:pt x="361" y="142"/>
                  </a:lnTo>
                  <a:lnTo>
                    <a:pt x="359" y="142"/>
                  </a:lnTo>
                  <a:lnTo>
                    <a:pt x="359" y="142"/>
                  </a:lnTo>
                  <a:lnTo>
                    <a:pt x="359" y="142"/>
                  </a:lnTo>
                  <a:lnTo>
                    <a:pt x="359" y="140"/>
                  </a:lnTo>
                  <a:lnTo>
                    <a:pt x="359" y="140"/>
                  </a:lnTo>
                  <a:lnTo>
                    <a:pt x="359" y="140"/>
                  </a:lnTo>
                  <a:lnTo>
                    <a:pt x="359" y="140"/>
                  </a:lnTo>
                  <a:lnTo>
                    <a:pt x="359" y="138"/>
                  </a:lnTo>
                  <a:lnTo>
                    <a:pt x="359" y="138"/>
                  </a:lnTo>
                  <a:lnTo>
                    <a:pt x="359" y="138"/>
                  </a:lnTo>
                  <a:lnTo>
                    <a:pt x="359" y="138"/>
                  </a:lnTo>
                  <a:lnTo>
                    <a:pt x="359" y="138"/>
                  </a:lnTo>
                  <a:lnTo>
                    <a:pt x="359" y="135"/>
                  </a:lnTo>
                  <a:lnTo>
                    <a:pt x="361" y="135"/>
                  </a:lnTo>
                  <a:lnTo>
                    <a:pt x="364" y="133"/>
                  </a:lnTo>
                  <a:lnTo>
                    <a:pt x="366" y="133"/>
                  </a:lnTo>
                  <a:lnTo>
                    <a:pt x="369" y="133"/>
                  </a:lnTo>
                  <a:lnTo>
                    <a:pt x="369" y="130"/>
                  </a:lnTo>
                  <a:lnTo>
                    <a:pt x="369" y="130"/>
                  </a:lnTo>
                  <a:lnTo>
                    <a:pt x="371" y="128"/>
                  </a:lnTo>
                  <a:lnTo>
                    <a:pt x="371" y="128"/>
                  </a:lnTo>
                  <a:lnTo>
                    <a:pt x="371" y="128"/>
                  </a:lnTo>
                  <a:lnTo>
                    <a:pt x="371" y="128"/>
                  </a:lnTo>
                  <a:lnTo>
                    <a:pt x="373" y="128"/>
                  </a:lnTo>
                  <a:lnTo>
                    <a:pt x="371" y="128"/>
                  </a:lnTo>
                  <a:lnTo>
                    <a:pt x="373" y="128"/>
                  </a:lnTo>
                  <a:lnTo>
                    <a:pt x="376" y="128"/>
                  </a:lnTo>
                  <a:lnTo>
                    <a:pt x="376" y="126"/>
                  </a:lnTo>
                  <a:lnTo>
                    <a:pt x="376" y="126"/>
                  </a:lnTo>
                  <a:lnTo>
                    <a:pt x="376" y="126"/>
                  </a:lnTo>
                  <a:lnTo>
                    <a:pt x="378" y="126"/>
                  </a:lnTo>
                  <a:lnTo>
                    <a:pt x="378" y="126"/>
                  </a:lnTo>
                  <a:lnTo>
                    <a:pt x="378" y="126"/>
                  </a:lnTo>
                  <a:lnTo>
                    <a:pt x="378" y="126"/>
                  </a:lnTo>
                  <a:lnTo>
                    <a:pt x="378" y="128"/>
                  </a:lnTo>
                  <a:lnTo>
                    <a:pt x="380" y="128"/>
                  </a:lnTo>
                  <a:lnTo>
                    <a:pt x="380" y="128"/>
                  </a:lnTo>
                  <a:lnTo>
                    <a:pt x="383" y="126"/>
                  </a:lnTo>
                  <a:lnTo>
                    <a:pt x="390" y="126"/>
                  </a:lnTo>
                  <a:lnTo>
                    <a:pt x="395" y="123"/>
                  </a:lnTo>
                  <a:lnTo>
                    <a:pt x="397" y="123"/>
                  </a:lnTo>
                  <a:lnTo>
                    <a:pt x="404" y="128"/>
                  </a:lnTo>
                  <a:lnTo>
                    <a:pt x="416" y="133"/>
                  </a:lnTo>
                  <a:lnTo>
                    <a:pt x="421" y="135"/>
                  </a:lnTo>
                  <a:lnTo>
                    <a:pt x="423" y="133"/>
                  </a:lnTo>
                  <a:lnTo>
                    <a:pt x="425" y="135"/>
                  </a:lnTo>
                  <a:lnTo>
                    <a:pt x="428" y="138"/>
                  </a:lnTo>
                  <a:lnTo>
                    <a:pt x="430" y="138"/>
                  </a:lnTo>
                  <a:lnTo>
                    <a:pt x="430" y="138"/>
                  </a:lnTo>
                  <a:lnTo>
                    <a:pt x="435" y="140"/>
                  </a:lnTo>
                  <a:lnTo>
                    <a:pt x="437" y="142"/>
                  </a:lnTo>
                  <a:lnTo>
                    <a:pt x="437" y="142"/>
                  </a:lnTo>
                  <a:lnTo>
                    <a:pt x="442" y="147"/>
                  </a:lnTo>
                  <a:lnTo>
                    <a:pt x="444" y="149"/>
                  </a:lnTo>
                  <a:lnTo>
                    <a:pt x="444" y="149"/>
                  </a:lnTo>
                  <a:lnTo>
                    <a:pt x="447" y="149"/>
                  </a:lnTo>
                  <a:lnTo>
                    <a:pt x="447" y="149"/>
                  </a:lnTo>
                  <a:lnTo>
                    <a:pt x="447" y="152"/>
                  </a:lnTo>
                  <a:lnTo>
                    <a:pt x="449" y="154"/>
                  </a:lnTo>
                  <a:lnTo>
                    <a:pt x="449" y="156"/>
                  </a:lnTo>
                  <a:lnTo>
                    <a:pt x="449" y="159"/>
                  </a:lnTo>
                  <a:lnTo>
                    <a:pt x="451" y="159"/>
                  </a:lnTo>
                  <a:lnTo>
                    <a:pt x="454" y="161"/>
                  </a:lnTo>
                  <a:lnTo>
                    <a:pt x="456" y="164"/>
                  </a:lnTo>
                  <a:lnTo>
                    <a:pt x="461" y="164"/>
                  </a:lnTo>
                  <a:lnTo>
                    <a:pt x="461" y="164"/>
                  </a:lnTo>
                  <a:lnTo>
                    <a:pt x="463" y="166"/>
                  </a:lnTo>
                  <a:lnTo>
                    <a:pt x="463" y="166"/>
                  </a:lnTo>
                  <a:lnTo>
                    <a:pt x="466" y="166"/>
                  </a:lnTo>
                  <a:lnTo>
                    <a:pt x="468" y="166"/>
                  </a:lnTo>
                  <a:lnTo>
                    <a:pt x="470" y="166"/>
                  </a:lnTo>
                  <a:lnTo>
                    <a:pt x="470" y="168"/>
                  </a:lnTo>
                  <a:lnTo>
                    <a:pt x="473" y="171"/>
                  </a:lnTo>
                  <a:lnTo>
                    <a:pt x="473" y="173"/>
                  </a:lnTo>
                  <a:lnTo>
                    <a:pt x="473" y="175"/>
                  </a:lnTo>
                  <a:lnTo>
                    <a:pt x="470" y="178"/>
                  </a:lnTo>
                  <a:lnTo>
                    <a:pt x="473" y="180"/>
                  </a:lnTo>
                  <a:lnTo>
                    <a:pt x="473" y="180"/>
                  </a:lnTo>
                  <a:lnTo>
                    <a:pt x="473" y="183"/>
                  </a:lnTo>
                  <a:lnTo>
                    <a:pt x="473" y="185"/>
                  </a:lnTo>
                  <a:lnTo>
                    <a:pt x="475" y="185"/>
                  </a:lnTo>
                  <a:lnTo>
                    <a:pt x="477" y="185"/>
                  </a:lnTo>
                  <a:lnTo>
                    <a:pt x="477" y="185"/>
                  </a:lnTo>
                  <a:lnTo>
                    <a:pt x="484" y="192"/>
                  </a:lnTo>
                  <a:lnTo>
                    <a:pt x="487" y="192"/>
                  </a:lnTo>
                  <a:lnTo>
                    <a:pt x="492" y="192"/>
                  </a:lnTo>
                  <a:lnTo>
                    <a:pt x="494" y="194"/>
                  </a:lnTo>
                  <a:lnTo>
                    <a:pt x="496" y="197"/>
                  </a:lnTo>
                  <a:lnTo>
                    <a:pt x="499" y="199"/>
                  </a:lnTo>
                  <a:lnTo>
                    <a:pt x="501" y="204"/>
                  </a:lnTo>
                  <a:lnTo>
                    <a:pt x="501" y="204"/>
                  </a:lnTo>
                  <a:lnTo>
                    <a:pt x="503" y="206"/>
                  </a:lnTo>
                  <a:lnTo>
                    <a:pt x="503" y="206"/>
                  </a:lnTo>
                  <a:lnTo>
                    <a:pt x="503" y="209"/>
                  </a:lnTo>
                  <a:lnTo>
                    <a:pt x="503" y="209"/>
                  </a:lnTo>
                  <a:lnTo>
                    <a:pt x="506" y="209"/>
                  </a:lnTo>
                  <a:lnTo>
                    <a:pt x="508" y="211"/>
                  </a:lnTo>
                  <a:lnTo>
                    <a:pt x="510" y="211"/>
                  </a:lnTo>
                  <a:lnTo>
                    <a:pt x="513" y="211"/>
                  </a:lnTo>
                  <a:lnTo>
                    <a:pt x="513" y="211"/>
                  </a:lnTo>
                  <a:lnTo>
                    <a:pt x="515" y="213"/>
                  </a:lnTo>
                  <a:lnTo>
                    <a:pt x="515" y="213"/>
                  </a:lnTo>
                  <a:lnTo>
                    <a:pt x="513" y="216"/>
                  </a:lnTo>
                  <a:lnTo>
                    <a:pt x="515" y="218"/>
                  </a:lnTo>
                  <a:lnTo>
                    <a:pt x="515" y="218"/>
                  </a:lnTo>
                  <a:lnTo>
                    <a:pt x="518" y="218"/>
                  </a:lnTo>
                  <a:lnTo>
                    <a:pt x="518" y="218"/>
                  </a:lnTo>
                  <a:lnTo>
                    <a:pt x="518" y="220"/>
                  </a:lnTo>
                  <a:lnTo>
                    <a:pt x="518" y="220"/>
                  </a:lnTo>
                  <a:lnTo>
                    <a:pt x="520" y="220"/>
                  </a:lnTo>
                  <a:lnTo>
                    <a:pt x="522" y="220"/>
                  </a:lnTo>
                  <a:lnTo>
                    <a:pt x="522" y="220"/>
                  </a:lnTo>
                  <a:lnTo>
                    <a:pt x="525" y="220"/>
                  </a:lnTo>
                  <a:lnTo>
                    <a:pt x="525" y="220"/>
                  </a:lnTo>
                  <a:lnTo>
                    <a:pt x="529" y="218"/>
                  </a:lnTo>
                  <a:lnTo>
                    <a:pt x="529" y="218"/>
                  </a:lnTo>
                  <a:lnTo>
                    <a:pt x="532" y="218"/>
                  </a:lnTo>
                  <a:lnTo>
                    <a:pt x="534" y="220"/>
                  </a:lnTo>
                  <a:lnTo>
                    <a:pt x="536" y="220"/>
                  </a:lnTo>
                  <a:lnTo>
                    <a:pt x="539" y="218"/>
                  </a:lnTo>
                  <a:lnTo>
                    <a:pt x="539" y="218"/>
                  </a:lnTo>
                  <a:lnTo>
                    <a:pt x="541" y="220"/>
                  </a:lnTo>
                  <a:lnTo>
                    <a:pt x="541" y="220"/>
                  </a:lnTo>
                  <a:lnTo>
                    <a:pt x="541" y="218"/>
                  </a:lnTo>
                  <a:lnTo>
                    <a:pt x="544" y="218"/>
                  </a:lnTo>
                  <a:lnTo>
                    <a:pt x="544" y="220"/>
                  </a:lnTo>
                  <a:lnTo>
                    <a:pt x="546" y="223"/>
                  </a:lnTo>
                  <a:lnTo>
                    <a:pt x="546" y="223"/>
                  </a:lnTo>
                  <a:lnTo>
                    <a:pt x="548" y="225"/>
                  </a:lnTo>
                  <a:lnTo>
                    <a:pt x="546" y="225"/>
                  </a:lnTo>
                  <a:lnTo>
                    <a:pt x="548" y="227"/>
                  </a:lnTo>
                  <a:lnTo>
                    <a:pt x="553" y="230"/>
                  </a:lnTo>
                  <a:lnTo>
                    <a:pt x="553" y="230"/>
                  </a:lnTo>
                  <a:lnTo>
                    <a:pt x="553" y="235"/>
                  </a:lnTo>
                  <a:lnTo>
                    <a:pt x="553" y="237"/>
                  </a:lnTo>
                  <a:lnTo>
                    <a:pt x="553" y="237"/>
                  </a:lnTo>
                  <a:lnTo>
                    <a:pt x="553" y="237"/>
                  </a:lnTo>
                  <a:lnTo>
                    <a:pt x="555" y="239"/>
                  </a:lnTo>
                  <a:lnTo>
                    <a:pt x="555" y="239"/>
                  </a:lnTo>
                  <a:lnTo>
                    <a:pt x="555" y="242"/>
                  </a:lnTo>
                  <a:lnTo>
                    <a:pt x="555" y="244"/>
                  </a:lnTo>
                  <a:lnTo>
                    <a:pt x="562" y="249"/>
                  </a:lnTo>
                  <a:lnTo>
                    <a:pt x="562" y="249"/>
                  </a:lnTo>
                  <a:lnTo>
                    <a:pt x="562" y="249"/>
                  </a:lnTo>
                  <a:lnTo>
                    <a:pt x="565" y="249"/>
                  </a:lnTo>
                  <a:lnTo>
                    <a:pt x="567" y="249"/>
                  </a:lnTo>
                  <a:lnTo>
                    <a:pt x="567" y="251"/>
                  </a:lnTo>
                  <a:lnTo>
                    <a:pt x="567" y="251"/>
                  </a:lnTo>
                  <a:lnTo>
                    <a:pt x="570" y="258"/>
                  </a:lnTo>
                  <a:lnTo>
                    <a:pt x="570" y="258"/>
                  </a:lnTo>
                  <a:lnTo>
                    <a:pt x="570" y="263"/>
                  </a:lnTo>
                  <a:lnTo>
                    <a:pt x="567" y="261"/>
                  </a:lnTo>
                  <a:lnTo>
                    <a:pt x="565" y="258"/>
                  </a:lnTo>
                  <a:lnTo>
                    <a:pt x="565" y="261"/>
                  </a:lnTo>
                  <a:lnTo>
                    <a:pt x="565" y="263"/>
                  </a:lnTo>
                  <a:lnTo>
                    <a:pt x="567" y="265"/>
                  </a:lnTo>
                  <a:lnTo>
                    <a:pt x="567" y="265"/>
                  </a:lnTo>
                  <a:lnTo>
                    <a:pt x="567" y="268"/>
                  </a:lnTo>
                  <a:lnTo>
                    <a:pt x="570" y="268"/>
                  </a:lnTo>
                  <a:lnTo>
                    <a:pt x="570" y="268"/>
                  </a:lnTo>
                  <a:lnTo>
                    <a:pt x="570" y="268"/>
                  </a:lnTo>
                  <a:lnTo>
                    <a:pt x="572" y="272"/>
                  </a:lnTo>
                  <a:lnTo>
                    <a:pt x="572" y="272"/>
                  </a:lnTo>
                  <a:lnTo>
                    <a:pt x="572" y="275"/>
                  </a:lnTo>
                  <a:lnTo>
                    <a:pt x="572" y="275"/>
                  </a:lnTo>
                  <a:lnTo>
                    <a:pt x="572" y="277"/>
                  </a:lnTo>
                  <a:lnTo>
                    <a:pt x="572" y="277"/>
                  </a:lnTo>
                  <a:lnTo>
                    <a:pt x="572" y="277"/>
                  </a:lnTo>
                  <a:lnTo>
                    <a:pt x="572" y="280"/>
                  </a:lnTo>
                  <a:lnTo>
                    <a:pt x="572" y="280"/>
                  </a:lnTo>
                  <a:lnTo>
                    <a:pt x="572" y="282"/>
                  </a:lnTo>
                  <a:lnTo>
                    <a:pt x="572" y="294"/>
                  </a:lnTo>
                  <a:lnTo>
                    <a:pt x="572" y="296"/>
                  </a:lnTo>
                  <a:lnTo>
                    <a:pt x="572" y="298"/>
                  </a:lnTo>
                  <a:lnTo>
                    <a:pt x="572" y="306"/>
                  </a:lnTo>
                  <a:lnTo>
                    <a:pt x="572" y="310"/>
                  </a:lnTo>
                  <a:lnTo>
                    <a:pt x="572" y="310"/>
                  </a:lnTo>
                  <a:lnTo>
                    <a:pt x="572" y="310"/>
                  </a:lnTo>
                  <a:lnTo>
                    <a:pt x="570" y="313"/>
                  </a:lnTo>
                  <a:lnTo>
                    <a:pt x="567" y="325"/>
                  </a:lnTo>
                  <a:lnTo>
                    <a:pt x="570" y="322"/>
                  </a:lnTo>
                  <a:lnTo>
                    <a:pt x="570" y="322"/>
                  </a:lnTo>
                  <a:lnTo>
                    <a:pt x="570" y="322"/>
                  </a:lnTo>
                  <a:lnTo>
                    <a:pt x="570" y="325"/>
                  </a:lnTo>
                  <a:lnTo>
                    <a:pt x="570" y="327"/>
                  </a:lnTo>
                  <a:lnTo>
                    <a:pt x="567" y="329"/>
                  </a:lnTo>
                  <a:lnTo>
                    <a:pt x="567" y="334"/>
                  </a:lnTo>
                  <a:lnTo>
                    <a:pt x="567" y="334"/>
                  </a:lnTo>
                  <a:lnTo>
                    <a:pt x="565" y="336"/>
                  </a:lnTo>
                  <a:lnTo>
                    <a:pt x="565" y="336"/>
                  </a:lnTo>
                  <a:lnTo>
                    <a:pt x="565" y="339"/>
                  </a:lnTo>
                  <a:lnTo>
                    <a:pt x="565" y="341"/>
                  </a:lnTo>
                  <a:lnTo>
                    <a:pt x="565" y="341"/>
                  </a:lnTo>
                  <a:lnTo>
                    <a:pt x="567" y="346"/>
                  </a:lnTo>
                  <a:lnTo>
                    <a:pt x="567" y="348"/>
                  </a:lnTo>
                  <a:lnTo>
                    <a:pt x="570" y="348"/>
                  </a:lnTo>
                  <a:lnTo>
                    <a:pt x="567" y="351"/>
                  </a:lnTo>
                  <a:lnTo>
                    <a:pt x="567" y="351"/>
                  </a:lnTo>
                  <a:lnTo>
                    <a:pt x="567" y="355"/>
                  </a:lnTo>
                  <a:lnTo>
                    <a:pt x="567" y="367"/>
                  </a:lnTo>
                  <a:lnTo>
                    <a:pt x="565" y="377"/>
                  </a:lnTo>
                  <a:lnTo>
                    <a:pt x="565" y="374"/>
                  </a:lnTo>
                  <a:lnTo>
                    <a:pt x="565" y="372"/>
                  </a:lnTo>
                  <a:lnTo>
                    <a:pt x="565" y="372"/>
                  </a:lnTo>
                  <a:lnTo>
                    <a:pt x="565" y="370"/>
                  </a:lnTo>
                  <a:lnTo>
                    <a:pt x="565" y="370"/>
                  </a:lnTo>
                  <a:lnTo>
                    <a:pt x="562" y="372"/>
                  </a:lnTo>
                  <a:lnTo>
                    <a:pt x="562" y="374"/>
                  </a:lnTo>
                  <a:lnTo>
                    <a:pt x="562" y="377"/>
                  </a:lnTo>
                  <a:lnTo>
                    <a:pt x="562" y="379"/>
                  </a:lnTo>
                  <a:lnTo>
                    <a:pt x="565" y="381"/>
                  </a:lnTo>
                  <a:lnTo>
                    <a:pt x="565" y="384"/>
                  </a:lnTo>
                  <a:lnTo>
                    <a:pt x="567" y="386"/>
                  </a:lnTo>
                  <a:lnTo>
                    <a:pt x="574" y="393"/>
                  </a:lnTo>
                  <a:lnTo>
                    <a:pt x="577" y="396"/>
                  </a:lnTo>
                  <a:lnTo>
                    <a:pt x="579" y="398"/>
                  </a:lnTo>
                  <a:lnTo>
                    <a:pt x="579" y="400"/>
                  </a:lnTo>
                  <a:lnTo>
                    <a:pt x="581" y="403"/>
                  </a:lnTo>
                  <a:lnTo>
                    <a:pt x="581" y="403"/>
                  </a:lnTo>
                  <a:lnTo>
                    <a:pt x="581" y="400"/>
                  </a:lnTo>
                  <a:lnTo>
                    <a:pt x="581" y="398"/>
                  </a:lnTo>
                  <a:lnTo>
                    <a:pt x="579" y="396"/>
                  </a:lnTo>
                  <a:lnTo>
                    <a:pt x="577" y="393"/>
                  </a:lnTo>
                  <a:lnTo>
                    <a:pt x="570" y="386"/>
                  </a:lnTo>
                  <a:lnTo>
                    <a:pt x="567" y="386"/>
                  </a:lnTo>
                  <a:lnTo>
                    <a:pt x="570" y="384"/>
                  </a:lnTo>
                  <a:lnTo>
                    <a:pt x="572" y="384"/>
                  </a:lnTo>
                  <a:lnTo>
                    <a:pt x="577" y="388"/>
                  </a:lnTo>
                  <a:lnTo>
                    <a:pt x="579" y="388"/>
                  </a:lnTo>
                  <a:lnTo>
                    <a:pt x="581" y="393"/>
                  </a:lnTo>
                  <a:lnTo>
                    <a:pt x="581" y="393"/>
                  </a:lnTo>
                  <a:lnTo>
                    <a:pt x="584" y="393"/>
                  </a:lnTo>
                  <a:lnTo>
                    <a:pt x="584" y="393"/>
                  </a:lnTo>
                  <a:lnTo>
                    <a:pt x="584" y="396"/>
                  </a:lnTo>
                  <a:lnTo>
                    <a:pt x="586" y="398"/>
                  </a:lnTo>
                  <a:lnTo>
                    <a:pt x="586" y="398"/>
                  </a:lnTo>
                  <a:lnTo>
                    <a:pt x="586" y="398"/>
                  </a:lnTo>
                  <a:lnTo>
                    <a:pt x="589" y="398"/>
                  </a:lnTo>
                  <a:lnTo>
                    <a:pt x="591" y="396"/>
                  </a:lnTo>
                  <a:lnTo>
                    <a:pt x="591" y="393"/>
                  </a:lnTo>
                  <a:lnTo>
                    <a:pt x="591" y="391"/>
                  </a:lnTo>
                  <a:lnTo>
                    <a:pt x="591" y="391"/>
                  </a:lnTo>
                  <a:lnTo>
                    <a:pt x="591" y="386"/>
                  </a:lnTo>
                  <a:lnTo>
                    <a:pt x="591" y="386"/>
                  </a:lnTo>
                  <a:lnTo>
                    <a:pt x="591" y="384"/>
                  </a:lnTo>
                  <a:lnTo>
                    <a:pt x="593" y="381"/>
                  </a:lnTo>
                  <a:lnTo>
                    <a:pt x="593" y="381"/>
                  </a:lnTo>
                  <a:lnTo>
                    <a:pt x="593" y="379"/>
                  </a:lnTo>
                  <a:lnTo>
                    <a:pt x="591" y="377"/>
                  </a:lnTo>
                  <a:lnTo>
                    <a:pt x="591" y="377"/>
                  </a:lnTo>
                  <a:lnTo>
                    <a:pt x="593" y="374"/>
                  </a:lnTo>
                  <a:lnTo>
                    <a:pt x="596" y="372"/>
                  </a:lnTo>
                  <a:lnTo>
                    <a:pt x="591" y="374"/>
                  </a:lnTo>
                  <a:lnTo>
                    <a:pt x="586" y="372"/>
                  </a:lnTo>
                  <a:lnTo>
                    <a:pt x="581" y="370"/>
                  </a:lnTo>
                  <a:lnTo>
                    <a:pt x="577" y="370"/>
                  </a:lnTo>
                  <a:lnTo>
                    <a:pt x="579" y="367"/>
                  </a:lnTo>
                  <a:lnTo>
                    <a:pt x="584" y="365"/>
                  </a:lnTo>
                  <a:lnTo>
                    <a:pt x="584" y="362"/>
                  </a:lnTo>
                  <a:lnTo>
                    <a:pt x="581" y="365"/>
                  </a:lnTo>
                  <a:lnTo>
                    <a:pt x="579" y="365"/>
                  </a:lnTo>
                  <a:lnTo>
                    <a:pt x="579" y="362"/>
                  </a:lnTo>
                  <a:lnTo>
                    <a:pt x="579" y="362"/>
                  </a:lnTo>
                  <a:lnTo>
                    <a:pt x="579" y="362"/>
                  </a:lnTo>
                  <a:lnTo>
                    <a:pt x="579" y="360"/>
                  </a:lnTo>
                  <a:lnTo>
                    <a:pt x="579" y="360"/>
                  </a:lnTo>
                  <a:lnTo>
                    <a:pt x="579" y="358"/>
                  </a:lnTo>
                  <a:lnTo>
                    <a:pt x="579" y="358"/>
                  </a:lnTo>
                  <a:lnTo>
                    <a:pt x="579" y="355"/>
                  </a:lnTo>
                  <a:lnTo>
                    <a:pt x="584" y="360"/>
                  </a:lnTo>
                  <a:lnTo>
                    <a:pt x="584" y="358"/>
                  </a:lnTo>
                  <a:lnTo>
                    <a:pt x="584" y="358"/>
                  </a:lnTo>
                  <a:lnTo>
                    <a:pt x="584" y="358"/>
                  </a:lnTo>
                  <a:lnTo>
                    <a:pt x="584" y="358"/>
                  </a:lnTo>
                  <a:lnTo>
                    <a:pt x="586" y="360"/>
                  </a:lnTo>
                  <a:lnTo>
                    <a:pt x="589" y="360"/>
                  </a:lnTo>
                  <a:lnTo>
                    <a:pt x="589" y="362"/>
                  </a:lnTo>
                  <a:lnTo>
                    <a:pt x="589" y="362"/>
                  </a:lnTo>
                  <a:lnTo>
                    <a:pt x="589" y="365"/>
                  </a:lnTo>
                  <a:lnTo>
                    <a:pt x="591" y="362"/>
                  </a:lnTo>
                  <a:lnTo>
                    <a:pt x="593" y="362"/>
                  </a:lnTo>
                  <a:lnTo>
                    <a:pt x="596" y="365"/>
                  </a:lnTo>
                  <a:lnTo>
                    <a:pt x="598" y="367"/>
                  </a:lnTo>
                  <a:lnTo>
                    <a:pt x="598" y="374"/>
                  </a:lnTo>
                  <a:lnTo>
                    <a:pt x="598" y="377"/>
                  </a:lnTo>
                  <a:lnTo>
                    <a:pt x="600" y="379"/>
                  </a:lnTo>
                  <a:lnTo>
                    <a:pt x="600" y="379"/>
                  </a:lnTo>
                  <a:lnTo>
                    <a:pt x="605" y="379"/>
                  </a:lnTo>
                  <a:lnTo>
                    <a:pt x="605" y="377"/>
                  </a:lnTo>
                  <a:lnTo>
                    <a:pt x="605" y="377"/>
                  </a:lnTo>
                  <a:lnTo>
                    <a:pt x="605" y="374"/>
                  </a:lnTo>
                  <a:lnTo>
                    <a:pt x="603" y="370"/>
                  </a:lnTo>
                  <a:lnTo>
                    <a:pt x="603" y="367"/>
                  </a:lnTo>
                  <a:lnTo>
                    <a:pt x="605" y="367"/>
                  </a:lnTo>
                  <a:lnTo>
                    <a:pt x="607" y="365"/>
                  </a:lnTo>
                  <a:lnTo>
                    <a:pt x="607" y="365"/>
                  </a:lnTo>
                  <a:lnTo>
                    <a:pt x="610" y="365"/>
                  </a:lnTo>
                  <a:lnTo>
                    <a:pt x="612" y="372"/>
                  </a:lnTo>
                  <a:lnTo>
                    <a:pt x="615" y="377"/>
                  </a:lnTo>
                  <a:lnTo>
                    <a:pt x="615" y="379"/>
                  </a:lnTo>
                  <a:lnTo>
                    <a:pt x="615" y="381"/>
                  </a:lnTo>
                  <a:lnTo>
                    <a:pt x="612" y="384"/>
                  </a:lnTo>
                  <a:lnTo>
                    <a:pt x="612" y="386"/>
                  </a:lnTo>
                  <a:lnTo>
                    <a:pt x="607" y="388"/>
                  </a:lnTo>
                  <a:lnTo>
                    <a:pt x="607" y="391"/>
                  </a:lnTo>
                  <a:lnTo>
                    <a:pt x="607" y="393"/>
                  </a:lnTo>
                  <a:lnTo>
                    <a:pt x="607" y="393"/>
                  </a:lnTo>
                  <a:lnTo>
                    <a:pt x="605" y="396"/>
                  </a:lnTo>
                  <a:lnTo>
                    <a:pt x="605" y="396"/>
                  </a:lnTo>
                  <a:lnTo>
                    <a:pt x="605" y="398"/>
                  </a:lnTo>
                  <a:lnTo>
                    <a:pt x="605" y="398"/>
                  </a:lnTo>
                  <a:lnTo>
                    <a:pt x="603" y="400"/>
                  </a:lnTo>
                  <a:lnTo>
                    <a:pt x="600" y="403"/>
                  </a:lnTo>
                  <a:lnTo>
                    <a:pt x="600" y="407"/>
                  </a:lnTo>
                  <a:lnTo>
                    <a:pt x="600" y="410"/>
                  </a:lnTo>
                  <a:lnTo>
                    <a:pt x="598" y="410"/>
                  </a:lnTo>
                  <a:lnTo>
                    <a:pt x="598" y="412"/>
                  </a:lnTo>
                  <a:lnTo>
                    <a:pt x="598" y="412"/>
                  </a:lnTo>
                  <a:lnTo>
                    <a:pt x="598" y="414"/>
                  </a:lnTo>
                  <a:lnTo>
                    <a:pt x="598" y="412"/>
                  </a:lnTo>
                  <a:lnTo>
                    <a:pt x="600" y="412"/>
                  </a:lnTo>
                  <a:lnTo>
                    <a:pt x="600" y="414"/>
                  </a:lnTo>
                  <a:lnTo>
                    <a:pt x="598" y="414"/>
                  </a:lnTo>
                  <a:lnTo>
                    <a:pt x="596" y="417"/>
                  </a:lnTo>
                  <a:lnTo>
                    <a:pt x="593" y="417"/>
                  </a:lnTo>
                  <a:lnTo>
                    <a:pt x="596" y="417"/>
                  </a:lnTo>
                  <a:lnTo>
                    <a:pt x="598" y="419"/>
                  </a:lnTo>
                  <a:lnTo>
                    <a:pt x="598" y="419"/>
                  </a:lnTo>
                  <a:lnTo>
                    <a:pt x="600" y="419"/>
                  </a:lnTo>
                  <a:lnTo>
                    <a:pt x="598" y="419"/>
                  </a:lnTo>
                  <a:lnTo>
                    <a:pt x="593" y="419"/>
                  </a:lnTo>
                  <a:lnTo>
                    <a:pt x="591" y="419"/>
                  </a:lnTo>
                  <a:lnTo>
                    <a:pt x="591" y="422"/>
                  </a:lnTo>
                  <a:lnTo>
                    <a:pt x="591" y="422"/>
                  </a:lnTo>
                  <a:lnTo>
                    <a:pt x="591" y="422"/>
                  </a:lnTo>
                  <a:lnTo>
                    <a:pt x="593" y="422"/>
                  </a:lnTo>
                  <a:lnTo>
                    <a:pt x="593" y="422"/>
                  </a:lnTo>
                  <a:lnTo>
                    <a:pt x="593" y="422"/>
                  </a:lnTo>
                  <a:lnTo>
                    <a:pt x="593" y="422"/>
                  </a:lnTo>
                  <a:lnTo>
                    <a:pt x="593" y="424"/>
                  </a:lnTo>
                  <a:lnTo>
                    <a:pt x="593" y="424"/>
                  </a:lnTo>
                  <a:lnTo>
                    <a:pt x="593" y="426"/>
                  </a:lnTo>
                  <a:lnTo>
                    <a:pt x="591" y="424"/>
                  </a:lnTo>
                  <a:lnTo>
                    <a:pt x="589" y="424"/>
                  </a:lnTo>
                  <a:lnTo>
                    <a:pt x="586" y="424"/>
                  </a:lnTo>
                  <a:lnTo>
                    <a:pt x="586" y="422"/>
                  </a:lnTo>
                  <a:lnTo>
                    <a:pt x="584" y="419"/>
                  </a:lnTo>
                  <a:lnTo>
                    <a:pt x="584" y="419"/>
                  </a:lnTo>
                  <a:lnTo>
                    <a:pt x="584" y="422"/>
                  </a:lnTo>
                  <a:lnTo>
                    <a:pt x="586" y="426"/>
                  </a:lnTo>
                  <a:lnTo>
                    <a:pt x="589" y="426"/>
                  </a:lnTo>
                  <a:lnTo>
                    <a:pt x="591" y="429"/>
                  </a:lnTo>
                  <a:lnTo>
                    <a:pt x="596" y="429"/>
                  </a:lnTo>
                  <a:lnTo>
                    <a:pt x="600" y="431"/>
                  </a:lnTo>
                  <a:lnTo>
                    <a:pt x="603" y="431"/>
                  </a:lnTo>
                  <a:lnTo>
                    <a:pt x="603" y="433"/>
                  </a:lnTo>
                  <a:lnTo>
                    <a:pt x="605" y="438"/>
                  </a:lnTo>
                  <a:lnTo>
                    <a:pt x="607" y="443"/>
                  </a:lnTo>
                  <a:lnTo>
                    <a:pt x="610" y="445"/>
                  </a:lnTo>
                  <a:lnTo>
                    <a:pt x="607" y="445"/>
                  </a:lnTo>
                  <a:lnTo>
                    <a:pt x="607" y="445"/>
                  </a:lnTo>
                  <a:lnTo>
                    <a:pt x="607" y="445"/>
                  </a:lnTo>
                  <a:lnTo>
                    <a:pt x="607" y="445"/>
                  </a:lnTo>
                  <a:lnTo>
                    <a:pt x="607" y="445"/>
                  </a:lnTo>
                  <a:lnTo>
                    <a:pt x="607" y="448"/>
                  </a:lnTo>
                  <a:lnTo>
                    <a:pt x="610" y="450"/>
                  </a:lnTo>
                  <a:lnTo>
                    <a:pt x="610" y="452"/>
                  </a:lnTo>
                  <a:lnTo>
                    <a:pt x="612" y="455"/>
                  </a:lnTo>
                  <a:lnTo>
                    <a:pt x="615" y="455"/>
                  </a:lnTo>
                  <a:lnTo>
                    <a:pt x="612" y="452"/>
                  </a:lnTo>
                  <a:lnTo>
                    <a:pt x="615" y="452"/>
                  </a:lnTo>
                  <a:lnTo>
                    <a:pt x="615" y="455"/>
                  </a:lnTo>
                  <a:lnTo>
                    <a:pt x="617" y="455"/>
                  </a:lnTo>
                  <a:lnTo>
                    <a:pt x="617" y="457"/>
                  </a:lnTo>
                  <a:lnTo>
                    <a:pt x="617" y="457"/>
                  </a:lnTo>
                  <a:lnTo>
                    <a:pt x="615" y="457"/>
                  </a:lnTo>
                  <a:lnTo>
                    <a:pt x="615" y="455"/>
                  </a:lnTo>
                  <a:lnTo>
                    <a:pt x="615" y="457"/>
                  </a:lnTo>
                  <a:lnTo>
                    <a:pt x="619" y="462"/>
                  </a:lnTo>
                  <a:lnTo>
                    <a:pt x="622" y="467"/>
                  </a:lnTo>
                  <a:lnTo>
                    <a:pt x="633" y="485"/>
                  </a:lnTo>
                  <a:lnTo>
                    <a:pt x="636" y="488"/>
                  </a:lnTo>
                  <a:lnTo>
                    <a:pt x="636" y="488"/>
                  </a:lnTo>
                  <a:lnTo>
                    <a:pt x="636" y="488"/>
                  </a:lnTo>
                  <a:lnTo>
                    <a:pt x="638" y="488"/>
                  </a:lnTo>
                  <a:lnTo>
                    <a:pt x="636" y="488"/>
                  </a:lnTo>
                  <a:lnTo>
                    <a:pt x="636" y="483"/>
                  </a:lnTo>
                  <a:lnTo>
                    <a:pt x="633" y="483"/>
                  </a:lnTo>
                  <a:lnTo>
                    <a:pt x="638" y="485"/>
                  </a:lnTo>
                  <a:lnTo>
                    <a:pt x="643" y="495"/>
                  </a:lnTo>
                  <a:lnTo>
                    <a:pt x="645" y="497"/>
                  </a:lnTo>
                  <a:lnTo>
                    <a:pt x="648" y="497"/>
                  </a:lnTo>
                  <a:lnTo>
                    <a:pt x="648" y="497"/>
                  </a:lnTo>
                  <a:lnTo>
                    <a:pt x="650" y="497"/>
                  </a:lnTo>
                  <a:lnTo>
                    <a:pt x="650" y="497"/>
                  </a:lnTo>
                  <a:lnTo>
                    <a:pt x="652" y="497"/>
                  </a:lnTo>
                  <a:lnTo>
                    <a:pt x="652" y="497"/>
                  </a:lnTo>
                  <a:lnTo>
                    <a:pt x="652" y="497"/>
                  </a:lnTo>
                  <a:lnTo>
                    <a:pt x="655" y="497"/>
                  </a:lnTo>
                  <a:lnTo>
                    <a:pt x="655" y="497"/>
                  </a:lnTo>
                  <a:lnTo>
                    <a:pt x="655" y="497"/>
                  </a:lnTo>
                  <a:lnTo>
                    <a:pt x="655" y="497"/>
                  </a:lnTo>
                  <a:lnTo>
                    <a:pt x="657" y="497"/>
                  </a:lnTo>
                  <a:lnTo>
                    <a:pt x="657" y="500"/>
                  </a:lnTo>
                  <a:lnTo>
                    <a:pt x="657" y="497"/>
                  </a:lnTo>
                  <a:lnTo>
                    <a:pt x="657" y="497"/>
                  </a:lnTo>
                  <a:lnTo>
                    <a:pt x="657" y="495"/>
                  </a:lnTo>
                  <a:lnTo>
                    <a:pt x="657" y="495"/>
                  </a:lnTo>
                  <a:lnTo>
                    <a:pt x="659" y="497"/>
                  </a:lnTo>
                  <a:lnTo>
                    <a:pt x="659" y="500"/>
                  </a:lnTo>
                  <a:lnTo>
                    <a:pt x="662" y="500"/>
                  </a:lnTo>
                  <a:lnTo>
                    <a:pt x="662" y="497"/>
                  </a:lnTo>
                  <a:lnTo>
                    <a:pt x="662" y="495"/>
                  </a:lnTo>
                  <a:lnTo>
                    <a:pt x="659" y="490"/>
                  </a:lnTo>
                  <a:lnTo>
                    <a:pt x="657" y="485"/>
                  </a:lnTo>
                  <a:lnTo>
                    <a:pt x="657" y="485"/>
                  </a:lnTo>
                  <a:lnTo>
                    <a:pt x="655" y="485"/>
                  </a:lnTo>
                  <a:lnTo>
                    <a:pt x="652" y="481"/>
                  </a:lnTo>
                  <a:lnTo>
                    <a:pt x="652" y="481"/>
                  </a:lnTo>
                  <a:lnTo>
                    <a:pt x="650" y="481"/>
                  </a:lnTo>
                  <a:lnTo>
                    <a:pt x="650" y="481"/>
                  </a:lnTo>
                  <a:lnTo>
                    <a:pt x="645" y="476"/>
                  </a:lnTo>
                  <a:lnTo>
                    <a:pt x="645" y="476"/>
                  </a:lnTo>
                  <a:lnTo>
                    <a:pt x="643" y="474"/>
                  </a:lnTo>
                  <a:lnTo>
                    <a:pt x="645" y="474"/>
                  </a:lnTo>
                  <a:lnTo>
                    <a:pt x="648" y="476"/>
                  </a:lnTo>
                  <a:lnTo>
                    <a:pt x="650" y="478"/>
                  </a:lnTo>
                  <a:lnTo>
                    <a:pt x="652" y="478"/>
                  </a:lnTo>
                  <a:lnTo>
                    <a:pt x="655" y="478"/>
                  </a:lnTo>
                  <a:lnTo>
                    <a:pt x="655" y="478"/>
                  </a:lnTo>
                  <a:lnTo>
                    <a:pt x="655" y="481"/>
                  </a:lnTo>
                  <a:lnTo>
                    <a:pt x="657" y="481"/>
                  </a:lnTo>
                  <a:lnTo>
                    <a:pt x="659" y="483"/>
                  </a:lnTo>
                  <a:lnTo>
                    <a:pt x="659" y="483"/>
                  </a:lnTo>
                  <a:lnTo>
                    <a:pt x="659" y="481"/>
                  </a:lnTo>
                  <a:lnTo>
                    <a:pt x="662" y="481"/>
                  </a:lnTo>
                  <a:lnTo>
                    <a:pt x="662" y="481"/>
                  </a:lnTo>
                  <a:lnTo>
                    <a:pt x="662" y="478"/>
                  </a:lnTo>
                  <a:lnTo>
                    <a:pt x="664" y="478"/>
                  </a:lnTo>
                  <a:lnTo>
                    <a:pt x="667" y="478"/>
                  </a:lnTo>
                  <a:lnTo>
                    <a:pt x="669" y="476"/>
                  </a:lnTo>
                  <a:lnTo>
                    <a:pt x="674" y="474"/>
                  </a:lnTo>
                  <a:lnTo>
                    <a:pt x="676" y="471"/>
                  </a:lnTo>
                  <a:lnTo>
                    <a:pt x="676" y="471"/>
                  </a:lnTo>
                  <a:lnTo>
                    <a:pt x="676" y="476"/>
                  </a:lnTo>
                  <a:lnTo>
                    <a:pt x="676" y="476"/>
                  </a:lnTo>
                  <a:lnTo>
                    <a:pt x="674" y="476"/>
                  </a:lnTo>
                  <a:lnTo>
                    <a:pt x="671" y="478"/>
                  </a:lnTo>
                  <a:lnTo>
                    <a:pt x="667" y="481"/>
                  </a:lnTo>
                  <a:lnTo>
                    <a:pt x="664" y="483"/>
                  </a:lnTo>
                  <a:lnTo>
                    <a:pt x="667" y="485"/>
                  </a:lnTo>
                  <a:lnTo>
                    <a:pt x="669" y="488"/>
                  </a:lnTo>
                  <a:lnTo>
                    <a:pt x="669" y="488"/>
                  </a:lnTo>
                  <a:lnTo>
                    <a:pt x="671" y="488"/>
                  </a:lnTo>
                  <a:lnTo>
                    <a:pt x="671" y="493"/>
                  </a:lnTo>
                  <a:lnTo>
                    <a:pt x="671" y="495"/>
                  </a:lnTo>
                  <a:lnTo>
                    <a:pt x="671" y="509"/>
                  </a:lnTo>
                  <a:lnTo>
                    <a:pt x="671" y="512"/>
                  </a:lnTo>
                  <a:lnTo>
                    <a:pt x="671" y="514"/>
                  </a:lnTo>
                  <a:lnTo>
                    <a:pt x="676" y="519"/>
                  </a:lnTo>
                  <a:lnTo>
                    <a:pt x="676" y="519"/>
                  </a:lnTo>
                  <a:lnTo>
                    <a:pt x="676" y="523"/>
                  </a:lnTo>
                  <a:lnTo>
                    <a:pt x="676" y="523"/>
                  </a:lnTo>
                  <a:lnTo>
                    <a:pt x="676" y="526"/>
                  </a:lnTo>
                  <a:lnTo>
                    <a:pt x="678" y="528"/>
                  </a:lnTo>
                  <a:lnTo>
                    <a:pt x="678" y="530"/>
                  </a:lnTo>
                  <a:lnTo>
                    <a:pt x="681" y="530"/>
                  </a:lnTo>
                  <a:lnTo>
                    <a:pt x="683" y="528"/>
                  </a:lnTo>
                  <a:lnTo>
                    <a:pt x="683" y="526"/>
                  </a:lnTo>
                  <a:lnTo>
                    <a:pt x="685" y="528"/>
                  </a:lnTo>
                  <a:lnTo>
                    <a:pt x="685" y="528"/>
                  </a:lnTo>
                  <a:lnTo>
                    <a:pt x="688" y="526"/>
                  </a:lnTo>
                  <a:lnTo>
                    <a:pt x="688" y="526"/>
                  </a:lnTo>
                  <a:lnTo>
                    <a:pt x="688" y="526"/>
                  </a:lnTo>
                  <a:lnTo>
                    <a:pt x="690" y="516"/>
                  </a:lnTo>
                  <a:lnTo>
                    <a:pt x="693" y="514"/>
                  </a:lnTo>
                  <a:lnTo>
                    <a:pt x="695" y="509"/>
                  </a:lnTo>
                  <a:lnTo>
                    <a:pt x="697" y="507"/>
                  </a:lnTo>
                  <a:lnTo>
                    <a:pt x="697" y="504"/>
                  </a:lnTo>
                  <a:lnTo>
                    <a:pt x="700" y="504"/>
                  </a:lnTo>
                  <a:lnTo>
                    <a:pt x="702" y="502"/>
                  </a:lnTo>
                  <a:lnTo>
                    <a:pt x="704" y="502"/>
                  </a:lnTo>
                  <a:lnTo>
                    <a:pt x="704" y="504"/>
                  </a:lnTo>
                  <a:lnTo>
                    <a:pt x="704" y="504"/>
                  </a:lnTo>
                  <a:lnTo>
                    <a:pt x="702" y="507"/>
                  </a:lnTo>
                  <a:lnTo>
                    <a:pt x="702" y="507"/>
                  </a:lnTo>
                  <a:lnTo>
                    <a:pt x="700" y="507"/>
                  </a:lnTo>
                  <a:lnTo>
                    <a:pt x="700" y="507"/>
                  </a:lnTo>
                  <a:lnTo>
                    <a:pt x="700" y="509"/>
                  </a:lnTo>
                  <a:lnTo>
                    <a:pt x="697" y="509"/>
                  </a:lnTo>
                  <a:lnTo>
                    <a:pt x="695" y="514"/>
                  </a:lnTo>
                  <a:lnTo>
                    <a:pt x="693" y="516"/>
                  </a:lnTo>
                  <a:lnTo>
                    <a:pt x="695" y="519"/>
                  </a:lnTo>
                  <a:lnTo>
                    <a:pt x="693" y="523"/>
                  </a:lnTo>
                  <a:lnTo>
                    <a:pt x="690" y="526"/>
                  </a:lnTo>
                  <a:lnTo>
                    <a:pt x="688" y="530"/>
                  </a:lnTo>
                  <a:lnTo>
                    <a:pt x="688" y="530"/>
                  </a:lnTo>
                  <a:lnTo>
                    <a:pt x="688" y="530"/>
                  </a:lnTo>
                  <a:lnTo>
                    <a:pt x="685" y="530"/>
                  </a:lnTo>
                  <a:lnTo>
                    <a:pt x="685" y="530"/>
                  </a:lnTo>
                  <a:lnTo>
                    <a:pt x="683" y="530"/>
                  </a:lnTo>
                  <a:lnTo>
                    <a:pt x="683" y="530"/>
                  </a:lnTo>
                  <a:lnTo>
                    <a:pt x="683" y="530"/>
                  </a:lnTo>
                  <a:lnTo>
                    <a:pt x="683" y="533"/>
                  </a:lnTo>
                  <a:lnTo>
                    <a:pt x="683" y="535"/>
                  </a:lnTo>
                  <a:lnTo>
                    <a:pt x="683" y="535"/>
                  </a:lnTo>
                  <a:lnTo>
                    <a:pt x="685" y="535"/>
                  </a:lnTo>
                  <a:lnTo>
                    <a:pt x="685" y="535"/>
                  </a:lnTo>
                  <a:lnTo>
                    <a:pt x="685" y="535"/>
                  </a:lnTo>
                  <a:lnTo>
                    <a:pt x="688" y="535"/>
                  </a:lnTo>
                  <a:lnTo>
                    <a:pt x="693" y="538"/>
                  </a:lnTo>
                  <a:lnTo>
                    <a:pt x="695" y="535"/>
                  </a:lnTo>
                  <a:lnTo>
                    <a:pt x="697" y="535"/>
                  </a:lnTo>
                  <a:lnTo>
                    <a:pt x="697" y="538"/>
                  </a:lnTo>
                  <a:lnTo>
                    <a:pt x="697" y="538"/>
                  </a:lnTo>
                  <a:lnTo>
                    <a:pt x="697" y="538"/>
                  </a:lnTo>
                  <a:lnTo>
                    <a:pt x="700" y="535"/>
                  </a:lnTo>
                  <a:lnTo>
                    <a:pt x="697" y="533"/>
                  </a:lnTo>
                  <a:lnTo>
                    <a:pt x="697" y="530"/>
                  </a:lnTo>
                  <a:lnTo>
                    <a:pt x="697" y="533"/>
                  </a:lnTo>
                  <a:lnTo>
                    <a:pt x="702" y="535"/>
                  </a:lnTo>
                  <a:lnTo>
                    <a:pt x="702" y="538"/>
                  </a:lnTo>
                  <a:lnTo>
                    <a:pt x="704" y="540"/>
                  </a:lnTo>
                  <a:lnTo>
                    <a:pt x="704" y="547"/>
                  </a:lnTo>
                  <a:lnTo>
                    <a:pt x="704" y="547"/>
                  </a:lnTo>
                  <a:lnTo>
                    <a:pt x="704" y="547"/>
                  </a:lnTo>
                  <a:lnTo>
                    <a:pt x="702" y="547"/>
                  </a:lnTo>
                  <a:lnTo>
                    <a:pt x="704" y="549"/>
                  </a:lnTo>
                  <a:lnTo>
                    <a:pt x="709" y="554"/>
                  </a:lnTo>
                  <a:lnTo>
                    <a:pt x="709" y="554"/>
                  </a:lnTo>
                  <a:lnTo>
                    <a:pt x="709" y="556"/>
                  </a:lnTo>
                  <a:lnTo>
                    <a:pt x="709" y="559"/>
                  </a:lnTo>
                  <a:lnTo>
                    <a:pt x="712" y="568"/>
                  </a:lnTo>
                  <a:lnTo>
                    <a:pt x="714" y="578"/>
                  </a:lnTo>
                  <a:lnTo>
                    <a:pt x="716" y="578"/>
                  </a:lnTo>
                  <a:lnTo>
                    <a:pt x="714" y="575"/>
                  </a:lnTo>
                  <a:lnTo>
                    <a:pt x="714" y="575"/>
                  </a:lnTo>
                  <a:lnTo>
                    <a:pt x="714" y="573"/>
                  </a:lnTo>
                  <a:lnTo>
                    <a:pt x="716" y="573"/>
                  </a:lnTo>
                  <a:lnTo>
                    <a:pt x="719" y="580"/>
                  </a:lnTo>
                  <a:lnTo>
                    <a:pt x="721" y="585"/>
                  </a:lnTo>
                  <a:lnTo>
                    <a:pt x="723" y="585"/>
                  </a:lnTo>
                  <a:lnTo>
                    <a:pt x="723" y="587"/>
                  </a:lnTo>
                  <a:lnTo>
                    <a:pt x="723" y="590"/>
                  </a:lnTo>
                  <a:lnTo>
                    <a:pt x="726" y="590"/>
                  </a:lnTo>
                  <a:lnTo>
                    <a:pt x="726" y="590"/>
                  </a:lnTo>
                  <a:lnTo>
                    <a:pt x="728" y="590"/>
                  </a:lnTo>
                  <a:lnTo>
                    <a:pt x="730" y="590"/>
                  </a:lnTo>
                  <a:lnTo>
                    <a:pt x="733" y="590"/>
                  </a:lnTo>
                  <a:lnTo>
                    <a:pt x="733" y="592"/>
                  </a:lnTo>
                  <a:lnTo>
                    <a:pt x="730" y="592"/>
                  </a:lnTo>
                  <a:lnTo>
                    <a:pt x="730" y="594"/>
                  </a:lnTo>
                  <a:lnTo>
                    <a:pt x="730" y="594"/>
                  </a:lnTo>
                  <a:lnTo>
                    <a:pt x="728" y="594"/>
                  </a:lnTo>
                  <a:lnTo>
                    <a:pt x="726" y="594"/>
                  </a:lnTo>
                  <a:lnTo>
                    <a:pt x="726" y="592"/>
                  </a:lnTo>
                  <a:lnTo>
                    <a:pt x="723" y="594"/>
                  </a:lnTo>
                  <a:lnTo>
                    <a:pt x="726" y="597"/>
                  </a:lnTo>
                  <a:lnTo>
                    <a:pt x="726" y="599"/>
                  </a:lnTo>
                  <a:lnTo>
                    <a:pt x="728" y="599"/>
                  </a:lnTo>
                  <a:lnTo>
                    <a:pt x="728" y="599"/>
                  </a:lnTo>
                  <a:lnTo>
                    <a:pt x="728" y="599"/>
                  </a:lnTo>
                  <a:lnTo>
                    <a:pt x="728" y="599"/>
                  </a:lnTo>
                  <a:lnTo>
                    <a:pt x="728" y="599"/>
                  </a:lnTo>
                  <a:lnTo>
                    <a:pt x="728" y="599"/>
                  </a:lnTo>
                  <a:lnTo>
                    <a:pt x="730" y="597"/>
                  </a:lnTo>
                  <a:lnTo>
                    <a:pt x="730" y="597"/>
                  </a:lnTo>
                  <a:lnTo>
                    <a:pt x="730" y="597"/>
                  </a:lnTo>
                  <a:lnTo>
                    <a:pt x="730" y="597"/>
                  </a:lnTo>
                  <a:lnTo>
                    <a:pt x="733" y="597"/>
                  </a:lnTo>
                  <a:lnTo>
                    <a:pt x="733" y="597"/>
                  </a:lnTo>
                  <a:lnTo>
                    <a:pt x="735" y="597"/>
                  </a:lnTo>
                  <a:lnTo>
                    <a:pt x="735" y="597"/>
                  </a:lnTo>
                  <a:lnTo>
                    <a:pt x="735" y="594"/>
                  </a:lnTo>
                  <a:lnTo>
                    <a:pt x="738" y="592"/>
                  </a:lnTo>
                  <a:lnTo>
                    <a:pt x="738" y="594"/>
                  </a:lnTo>
                  <a:lnTo>
                    <a:pt x="740" y="594"/>
                  </a:lnTo>
                  <a:lnTo>
                    <a:pt x="740" y="594"/>
                  </a:lnTo>
                  <a:lnTo>
                    <a:pt x="742" y="594"/>
                  </a:lnTo>
                  <a:lnTo>
                    <a:pt x="742" y="597"/>
                  </a:lnTo>
                  <a:lnTo>
                    <a:pt x="742" y="597"/>
                  </a:lnTo>
                  <a:lnTo>
                    <a:pt x="742" y="597"/>
                  </a:lnTo>
                  <a:lnTo>
                    <a:pt x="742" y="597"/>
                  </a:lnTo>
                  <a:lnTo>
                    <a:pt x="742" y="597"/>
                  </a:lnTo>
                  <a:lnTo>
                    <a:pt x="745" y="597"/>
                  </a:lnTo>
                  <a:lnTo>
                    <a:pt x="745" y="594"/>
                  </a:lnTo>
                  <a:lnTo>
                    <a:pt x="745" y="594"/>
                  </a:lnTo>
                  <a:lnTo>
                    <a:pt x="747" y="597"/>
                  </a:lnTo>
                  <a:lnTo>
                    <a:pt x="749" y="597"/>
                  </a:lnTo>
                  <a:lnTo>
                    <a:pt x="752" y="597"/>
                  </a:lnTo>
                  <a:lnTo>
                    <a:pt x="752" y="599"/>
                  </a:lnTo>
                  <a:lnTo>
                    <a:pt x="754" y="597"/>
                  </a:lnTo>
                  <a:lnTo>
                    <a:pt x="754" y="597"/>
                  </a:lnTo>
                  <a:lnTo>
                    <a:pt x="756" y="599"/>
                  </a:lnTo>
                  <a:lnTo>
                    <a:pt x="759" y="599"/>
                  </a:lnTo>
                  <a:lnTo>
                    <a:pt x="759" y="599"/>
                  </a:lnTo>
                  <a:lnTo>
                    <a:pt x="764" y="599"/>
                  </a:lnTo>
                  <a:lnTo>
                    <a:pt x="764" y="601"/>
                  </a:lnTo>
                  <a:lnTo>
                    <a:pt x="768" y="601"/>
                  </a:lnTo>
                  <a:lnTo>
                    <a:pt x="771" y="604"/>
                  </a:lnTo>
                  <a:lnTo>
                    <a:pt x="773" y="606"/>
                  </a:lnTo>
                  <a:lnTo>
                    <a:pt x="773" y="609"/>
                  </a:lnTo>
                  <a:lnTo>
                    <a:pt x="771" y="611"/>
                  </a:lnTo>
                  <a:lnTo>
                    <a:pt x="771" y="611"/>
                  </a:lnTo>
                  <a:lnTo>
                    <a:pt x="773" y="613"/>
                  </a:lnTo>
                  <a:lnTo>
                    <a:pt x="773" y="613"/>
                  </a:lnTo>
                  <a:lnTo>
                    <a:pt x="775" y="616"/>
                  </a:lnTo>
                  <a:lnTo>
                    <a:pt x="775" y="616"/>
                  </a:lnTo>
                  <a:lnTo>
                    <a:pt x="778" y="616"/>
                  </a:lnTo>
                  <a:lnTo>
                    <a:pt x="780" y="616"/>
                  </a:lnTo>
                  <a:lnTo>
                    <a:pt x="780" y="618"/>
                  </a:lnTo>
                  <a:lnTo>
                    <a:pt x="782" y="620"/>
                  </a:lnTo>
                  <a:lnTo>
                    <a:pt x="782" y="620"/>
                  </a:lnTo>
                  <a:lnTo>
                    <a:pt x="782" y="623"/>
                  </a:lnTo>
                  <a:lnTo>
                    <a:pt x="785" y="625"/>
                  </a:lnTo>
                  <a:lnTo>
                    <a:pt x="787" y="632"/>
                  </a:lnTo>
                  <a:lnTo>
                    <a:pt x="790" y="632"/>
                  </a:lnTo>
                  <a:lnTo>
                    <a:pt x="790" y="632"/>
                  </a:lnTo>
                  <a:lnTo>
                    <a:pt x="792" y="632"/>
                  </a:lnTo>
                  <a:lnTo>
                    <a:pt x="794" y="632"/>
                  </a:lnTo>
                  <a:lnTo>
                    <a:pt x="794" y="632"/>
                  </a:lnTo>
                  <a:lnTo>
                    <a:pt x="794" y="635"/>
                  </a:lnTo>
                  <a:lnTo>
                    <a:pt x="794" y="635"/>
                  </a:lnTo>
                  <a:lnTo>
                    <a:pt x="792" y="637"/>
                  </a:lnTo>
                  <a:lnTo>
                    <a:pt x="792" y="639"/>
                  </a:lnTo>
                  <a:lnTo>
                    <a:pt x="797" y="642"/>
                  </a:lnTo>
                  <a:lnTo>
                    <a:pt x="799" y="646"/>
                  </a:lnTo>
                  <a:lnTo>
                    <a:pt x="799" y="649"/>
                  </a:lnTo>
                  <a:lnTo>
                    <a:pt x="801" y="651"/>
                  </a:lnTo>
                  <a:lnTo>
                    <a:pt x="801" y="651"/>
                  </a:lnTo>
                  <a:lnTo>
                    <a:pt x="801" y="654"/>
                  </a:lnTo>
                  <a:lnTo>
                    <a:pt x="808" y="656"/>
                  </a:lnTo>
                  <a:lnTo>
                    <a:pt x="813" y="656"/>
                  </a:lnTo>
                  <a:lnTo>
                    <a:pt x="813" y="656"/>
                  </a:lnTo>
                  <a:lnTo>
                    <a:pt x="816" y="656"/>
                  </a:lnTo>
                  <a:lnTo>
                    <a:pt x="820" y="656"/>
                  </a:lnTo>
                  <a:lnTo>
                    <a:pt x="823" y="658"/>
                  </a:lnTo>
                  <a:lnTo>
                    <a:pt x="830" y="663"/>
                  </a:lnTo>
                  <a:lnTo>
                    <a:pt x="830" y="665"/>
                  </a:lnTo>
                  <a:lnTo>
                    <a:pt x="830" y="668"/>
                  </a:lnTo>
                  <a:lnTo>
                    <a:pt x="827" y="670"/>
                  </a:lnTo>
                  <a:lnTo>
                    <a:pt x="825" y="670"/>
                  </a:lnTo>
                  <a:lnTo>
                    <a:pt x="823" y="672"/>
                  </a:lnTo>
                  <a:lnTo>
                    <a:pt x="820" y="670"/>
                  </a:lnTo>
                  <a:lnTo>
                    <a:pt x="820" y="670"/>
                  </a:lnTo>
                  <a:lnTo>
                    <a:pt x="823" y="670"/>
                  </a:lnTo>
                  <a:lnTo>
                    <a:pt x="823" y="670"/>
                  </a:lnTo>
                  <a:lnTo>
                    <a:pt x="823" y="670"/>
                  </a:lnTo>
                  <a:lnTo>
                    <a:pt x="823" y="668"/>
                  </a:lnTo>
                  <a:lnTo>
                    <a:pt x="813" y="665"/>
                  </a:lnTo>
                  <a:lnTo>
                    <a:pt x="813" y="665"/>
                  </a:lnTo>
                  <a:lnTo>
                    <a:pt x="811" y="665"/>
                  </a:lnTo>
                  <a:lnTo>
                    <a:pt x="808" y="661"/>
                  </a:lnTo>
                  <a:lnTo>
                    <a:pt x="808" y="661"/>
                  </a:lnTo>
                  <a:lnTo>
                    <a:pt x="806" y="661"/>
                  </a:lnTo>
                  <a:lnTo>
                    <a:pt x="806" y="658"/>
                  </a:lnTo>
                  <a:lnTo>
                    <a:pt x="804" y="658"/>
                  </a:lnTo>
                  <a:lnTo>
                    <a:pt x="804" y="658"/>
                  </a:lnTo>
                  <a:lnTo>
                    <a:pt x="804" y="658"/>
                  </a:lnTo>
                  <a:lnTo>
                    <a:pt x="801" y="663"/>
                  </a:lnTo>
                  <a:lnTo>
                    <a:pt x="801" y="668"/>
                  </a:lnTo>
                  <a:lnTo>
                    <a:pt x="801" y="672"/>
                  </a:lnTo>
                  <a:lnTo>
                    <a:pt x="804" y="677"/>
                  </a:lnTo>
                  <a:lnTo>
                    <a:pt x="806" y="680"/>
                  </a:lnTo>
                  <a:lnTo>
                    <a:pt x="813" y="684"/>
                  </a:lnTo>
                  <a:lnTo>
                    <a:pt x="813" y="684"/>
                  </a:lnTo>
                  <a:lnTo>
                    <a:pt x="820" y="682"/>
                  </a:lnTo>
                  <a:lnTo>
                    <a:pt x="823" y="680"/>
                  </a:lnTo>
                  <a:lnTo>
                    <a:pt x="827" y="680"/>
                  </a:lnTo>
                  <a:lnTo>
                    <a:pt x="832" y="677"/>
                  </a:lnTo>
                  <a:lnTo>
                    <a:pt x="835" y="677"/>
                  </a:lnTo>
                  <a:lnTo>
                    <a:pt x="835" y="675"/>
                  </a:lnTo>
                  <a:lnTo>
                    <a:pt x="837" y="675"/>
                  </a:lnTo>
                  <a:lnTo>
                    <a:pt x="839" y="672"/>
                  </a:lnTo>
                  <a:lnTo>
                    <a:pt x="842" y="672"/>
                  </a:lnTo>
                  <a:lnTo>
                    <a:pt x="844" y="672"/>
                  </a:lnTo>
                  <a:lnTo>
                    <a:pt x="844" y="675"/>
                  </a:lnTo>
                  <a:lnTo>
                    <a:pt x="844" y="675"/>
                  </a:lnTo>
                  <a:lnTo>
                    <a:pt x="844" y="675"/>
                  </a:lnTo>
                  <a:lnTo>
                    <a:pt x="846" y="675"/>
                  </a:lnTo>
                  <a:lnTo>
                    <a:pt x="846" y="675"/>
                  </a:lnTo>
                  <a:lnTo>
                    <a:pt x="846" y="672"/>
                  </a:lnTo>
                  <a:lnTo>
                    <a:pt x="846" y="675"/>
                  </a:lnTo>
                  <a:lnTo>
                    <a:pt x="846" y="675"/>
                  </a:lnTo>
                  <a:lnTo>
                    <a:pt x="849" y="675"/>
                  </a:lnTo>
                  <a:lnTo>
                    <a:pt x="849" y="675"/>
                  </a:lnTo>
                  <a:lnTo>
                    <a:pt x="849" y="675"/>
                  </a:lnTo>
                  <a:lnTo>
                    <a:pt x="849" y="675"/>
                  </a:lnTo>
                  <a:lnTo>
                    <a:pt x="849" y="672"/>
                  </a:lnTo>
                  <a:lnTo>
                    <a:pt x="849" y="672"/>
                  </a:lnTo>
                  <a:lnTo>
                    <a:pt x="851" y="675"/>
                  </a:lnTo>
                  <a:lnTo>
                    <a:pt x="853" y="675"/>
                  </a:lnTo>
                  <a:lnTo>
                    <a:pt x="853" y="675"/>
                  </a:lnTo>
                  <a:lnTo>
                    <a:pt x="856" y="672"/>
                  </a:lnTo>
                  <a:lnTo>
                    <a:pt x="858" y="670"/>
                  </a:lnTo>
                  <a:lnTo>
                    <a:pt x="858" y="670"/>
                  </a:lnTo>
                  <a:lnTo>
                    <a:pt x="861" y="670"/>
                  </a:lnTo>
                  <a:lnTo>
                    <a:pt x="861" y="670"/>
                  </a:lnTo>
                  <a:lnTo>
                    <a:pt x="863" y="670"/>
                  </a:lnTo>
                  <a:lnTo>
                    <a:pt x="861" y="670"/>
                  </a:lnTo>
                  <a:lnTo>
                    <a:pt x="861" y="668"/>
                  </a:lnTo>
                  <a:lnTo>
                    <a:pt x="861" y="668"/>
                  </a:lnTo>
                  <a:lnTo>
                    <a:pt x="861" y="668"/>
                  </a:lnTo>
                  <a:lnTo>
                    <a:pt x="865" y="665"/>
                  </a:lnTo>
                  <a:lnTo>
                    <a:pt x="865" y="665"/>
                  </a:lnTo>
                  <a:lnTo>
                    <a:pt x="865" y="665"/>
                  </a:lnTo>
                  <a:lnTo>
                    <a:pt x="865" y="665"/>
                  </a:lnTo>
                  <a:lnTo>
                    <a:pt x="865" y="665"/>
                  </a:lnTo>
                  <a:lnTo>
                    <a:pt x="865" y="665"/>
                  </a:lnTo>
                  <a:lnTo>
                    <a:pt x="868" y="665"/>
                  </a:lnTo>
                  <a:lnTo>
                    <a:pt x="868" y="661"/>
                  </a:lnTo>
                  <a:lnTo>
                    <a:pt x="868" y="658"/>
                  </a:lnTo>
                  <a:lnTo>
                    <a:pt x="870" y="658"/>
                  </a:lnTo>
                  <a:lnTo>
                    <a:pt x="875" y="658"/>
                  </a:lnTo>
                  <a:lnTo>
                    <a:pt x="875" y="656"/>
                  </a:lnTo>
                  <a:lnTo>
                    <a:pt x="877" y="658"/>
                  </a:lnTo>
                  <a:lnTo>
                    <a:pt x="877" y="658"/>
                  </a:lnTo>
                  <a:lnTo>
                    <a:pt x="877" y="658"/>
                  </a:lnTo>
                  <a:lnTo>
                    <a:pt x="875" y="658"/>
                  </a:lnTo>
                  <a:lnTo>
                    <a:pt x="875" y="658"/>
                  </a:lnTo>
                  <a:lnTo>
                    <a:pt x="875" y="661"/>
                  </a:lnTo>
                  <a:lnTo>
                    <a:pt x="875" y="661"/>
                  </a:lnTo>
                  <a:lnTo>
                    <a:pt x="875" y="661"/>
                  </a:lnTo>
                  <a:lnTo>
                    <a:pt x="877" y="661"/>
                  </a:lnTo>
                  <a:lnTo>
                    <a:pt x="877" y="663"/>
                  </a:lnTo>
                  <a:lnTo>
                    <a:pt x="877" y="663"/>
                  </a:lnTo>
                  <a:lnTo>
                    <a:pt x="879" y="661"/>
                  </a:lnTo>
                  <a:lnTo>
                    <a:pt x="882" y="661"/>
                  </a:lnTo>
                  <a:lnTo>
                    <a:pt x="884" y="663"/>
                  </a:lnTo>
                  <a:lnTo>
                    <a:pt x="884" y="665"/>
                  </a:lnTo>
                  <a:lnTo>
                    <a:pt x="884" y="665"/>
                  </a:lnTo>
                  <a:lnTo>
                    <a:pt x="884" y="663"/>
                  </a:lnTo>
                  <a:lnTo>
                    <a:pt x="882" y="661"/>
                  </a:lnTo>
                  <a:lnTo>
                    <a:pt x="879" y="661"/>
                  </a:lnTo>
                  <a:lnTo>
                    <a:pt x="877" y="661"/>
                  </a:lnTo>
                  <a:lnTo>
                    <a:pt x="879" y="658"/>
                  </a:lnTo>
                  <a:lnTo>
                    <a:pt x="882" y="656"/>
                  </a:lnTo>
                  <a:lnTo>
                    <a:pt x="882" y="656"/>
                  </a:lnTo>
                  <a:lnTo>
                    <a:pt x="882" y="658"/>
                  </a:lnTo>
                  <a:lnTo>
                    <a:pt x="884" y="658"/>
                  </a:lnTo>
                  <a:lnTo>
                    <a:pt x="887" y="661"/>
                  </a:lnTo>
                  <a:lnTo>
                    <a:pt x="889" y="663"/>
                  </a:lnTo>
                  <a:lnTo>
                    <a:pt x="889" y="661"/>
                  </a:lnTo>
                  <a:lnTo>
                    <a:pt x="887" y="661"/>
                  </a:lnTo>
                  <a:lnTo>
                    <a:pt x="887" y="658"/>
                  </a:lnTo>
                  <a:lnTo>
                    <a:pt x="887" y="656"/>
                  </a:lnTo>
                  <a:lnTo>
                    <a:pt x="887" y="656"/>
                  </a:lnTo>
                  <a:lnTo>
                    <a:pt x="887" y="651"/>
                  </a:lnTo>
                  <a:lnTo>
                    <a:pt x="887" y="651"/>
                  </a:lnTo>
                  <a:lnTo>
                    <a:pt x="887" y="651"/>
                  </a:lnTo>
                  <a:lnTo>
                    <a:pt x="887" y="649"/>
                  </a:lnTo>
                  <a:lnTo>
                    <a:pt x="891" y="642"/>
                  </a:lnTo>
                  <a:lnTo>
                    <a:pt x="896" y="639"/>
                  </a:lnTo>
                  <a:lnTo>
                    <a:pt x="896" y="637"/>
                  </a:lnTo>
                  <a:lnTo>
                    <a:pt x="894" y="637"/>
                  </a:lnTo>
                  <a:lnTo>
                    <a:pt x="891" y="635"/>
                  </a:lnTo>
                  <a:lnTo>
                    <a:pt x="891" y="635"/>
                  </a:lnTo>
                  <a:lnTo>
                    <a:pt x="891" y="632"/>
                  </a:lnTo>
                  <a:lnTo>
                    <a:pt x="891" y="630"/>
                  </a:lnTo>
                  <a:lnTo>
                    <a:pt x="891" y="630"/>
                  </a:lnTo>
                  <a:lnTo>
                    <a:pt x="891" y="630"/>
                  </a:lnTo>
                  <a:lnTo>
                    <a:pt x="891" y="627"/>
                  </a:lnTo>
                  <a:lnTo>
                    <a:pt x="889" y="625"/>
                  </a:lnTo>
                  <a:lnTo>
                    <a:pt x="889" y="623"/>
                  </a:lnTo>
                  <a:lnTo>
                    <a:pt x="889" y="620"/>
                  </a:lnTo>
                  <a:lnTo>
                    <a:pt x="891" y="618"/>
                  </a:lnTo>
                  <a:lnTo>
                    <a:pt x="891" y="616"/>
                  </a:lnTo>
                  <a:lnTo>
                    <a:pt x="891" y="611"/>
                  </a:lnTo>
                  <a:lnTo>
                    <a:pt x="891" y="609"/>
                  </a:lnTo>
                  <a:lnTo>
                    <a:pt x="894" y="604"/>
                  </a:lnTo>
                  <a:lnTo>
                    <a:pt x="894" y="599"/>
                  </a:lnTo>
                  <a:lnTo>
                    <a:pt x="894" y="594"/>
                  </a:lnTo>
                  <a:lnTo>
                    <a:pt x="894" y="594"/>
                  </a:lnTo>
                  <a:lnTo>
                    <a:pt x="896" y="592"/>
                  </a:lnTo>
                  <a:lnTo>
                    <a:pt x="896" y="592"/>
                  </a:lnTo>
                  <a:lnTo>
                    <a:pt x="898" y="592"/>
                  </a:lnTo>
                  <a:lnTo>
                    <a:pt x="898" y="592"/>
                  </a:lnTo>
                  <a:lnTo>
                    <a:pt x="901" y="590"/>
                  </a:lnTo>
                  <a:lnTo>
                    <a:pt x="898" y="585"/>
                  </a:lnTo>
                  <a:lnTo>
                    <a:pt x="901" y="580"/>
                  </a:lnTo>
                  <a:lnTo>
                    <a:pt x="901" y="575"/>
                  </a:lnTo>
                  <a:lnTo>
                    <a:pt x="903" y="571"/>
                  </a:lnTo>
                  <a:lnTo>
                    <a:pt x="903" y="571"/>
                  </a:lnTo>
                  <a:lnTo>
                    <a:pt x="903" y="571"/>
                  </a:lnTo>
                  <a:lnTo>
                    <a:pt x="905" y="575"/>
                  </a:lnTo>
                  <a:lnTo>
                    <a:pt x="905" y="580"/>
                  </a:lnTo>
                  <a:lnTo>
                    <a:pt x="905" y="585"/>
                  </a:lnTo>
                  <a:lnTo>
                    <a:pt x="908" y="585"/>
                  </a:lnTo>
                  <a:lnTo>
                    <a:pt x="903" y="549"/>
                  </a:lnTo>
                  <a:lnTo>
                    <a:pt x="901" y="547"/>
                  </a:lnTo>
                  <a:close/>
                  <a:moveTo>
                    <a:pt x="792" y="256"/>
                  </a:moveTo>
                  <a:lnTo>
                    <a:pt x="792" y="254"/>
                  </a:lnTo>
                  <a:lnTo>
                    <a:pt x="790" y="249"/>
                  </a:lnTo>
                  <a:lnTo>
                    <a:pt x="790" y="249"/>
                  </a:lnTo>
                  <a:lnTo>
                    <a:pt x="787" y="251"/>
                  </a:lnTo>
                  <a:lnTo>
                    <a:pt x="785" y="254"/>
                  </a:lnTo>
                  <a:lnTo>
                    <a:pt x="782" y="254"/>
                  </a:lnTo>
                  <a:lnTo>
                    <a:pt x="782" y="256"/>
                  </a:lnTo>
                  <a:lnTo>
                    <a:pt x="782" y="258"/>
                  </a:lnTo>
                  <a:lnTo>
                    <a:pt x="780" y="258"/>
                  </a:lnTo>
                  <a:lnTo>
                    <a:pt x="780" y="261"/>
                  </a:lnTo>
                  <a:lnTo>
                    <a:pt x="780" y="265"/>
                  </a:lnTo>
                  <a:lnTo>
                    <a:pt x="782" y="268"/>
                  </a:lnTo>
                  <a:lnTo>
                    <a:pt x="785" y="277"/>
                  </a:lnTo>
                  <a:lnTo>
                    <a:pt x="785" y="280"/>
                  </a:lnTo>
                  <a:lnTo>
                    <a:pt x="787" y="282"/>
                  </a:lnTo>
                  <a:lnTo>
                    <a:pt x="794" y="294"/>
                  </a:lnTo>
                  <a:lnTo>
                    <a:pt x="797" y="296"/>
                  </a:lnTo>
                  <a:lnTo>
                    <a:pt x="794" y="294"/>
                  </a:lnTo>
                  <a:lnTo>
                    <a:pt x="794" y="291"/>
                  </a:lnTo>
                  <a:lnTo>
                    <a:pt x="792" y="289"/>
                  </a:lnTo>
                  <a:lnTo>
                    <a:pt x="792" y="289"/>
                  </a:lnTo>
                  <a:lnTo>
                    <a:pt x="792" y="287"/>
                  </a:lnTo>
                  <a:lnTo>
                    <a:pt x="792" y="284"/>
                  </a:lnTo>
                  <a:lnTo>
                    <a:pt x="790" y="270"/>
                  </a:lnTo>
                  <a:lnTo>
                    <a:pt x="790" y="265"/>
                  </a:lnTo>
                  <a:lnTo>
                    <a:pt x="792" y="256"/>
                  </a:lnTo>
                  <a:close/>
                  <a:moveTo>
                    <a:pt x="797" y="298"/>
                  </a:moveTo>
                  <a:lnTo>
                    <a:pt x="799" y="298"/>
                  </a:lnTo>
                  <a:lnTo>
                    <a:pt x="799" y="301"/>
                  </a:lnTo>
                  <a:lnTo>
                    <a:pt x="799" y="301"/>
                  </a:lnTo>
                  <a:lnTo>
                    <a:pt x="799" y="301"/>
                  </a:lnTo>
                  <a:lnTo>
                    <a:pt x="799" y="301"/>
                  </a:lnTo>
                  <a:lnTo>
                    <a:pt x="799" y="298"/>
                  </a:lnTo>
                  <a:lnTo>
                    <a:pt x="797" y="296"/>
                  </a:lnTo>
                  <a:lnTo>
                    <a:pt x="797" y="296"/>
                  </a:lnTo>
                  <a:lnTo>
                    <a:pt x="797" y="296"/>
                  </a:lnTo>
                  <a:lnTo>
                    <a:pt x="797" y="298"/>
                  </a:lnTo>
                  <a:close/>
                  <a:moveTo>
                    <a:pt x="832" y="348"/>
                  </a:moveTo>
                  <a:lnTo>
                    <a:pt x="835" y="351"/>
                  </a:lnTo>
                  <a:lnTo>
                    <a:pt x="835" y="353"/>
                  </a:lnTo>
                  <a:lnTo>
                    <a:pt x="837" y="353"/>
                  </a:lnTo>
                  <a:lnTo>
                    <a:pt x="837" y="355"/>
                  </a:lnTo>
                  <a:lnTo>
                    <a:pt x="839" y="360"/>
                  </a:lnTo>
                  <a:lnTo>
                    <a:pt x="839" y="362"/>
                  </a:lnTo>
                  <a:lnTo>
                    <a:pt x="842" y="362"/>
                  </a:lnTo>
                  <a:lnTo>
                    <a:pt x="842" y="365"/>
                  </a:lnTo>
                  <a:lnTo>
                    <a:pt x="849" y="384"/>
                  </a:lnTo>
                  <a:lnTo>
                    <a:pt x="851" y="386"/>
                  </a:lnTo>
                  <a:lnTo>
                    <a:pt x="853" y="388"/>
                  </a:lnTo>
                  <a:lnTo>
                    <a:pt x="853" y="388"/>
                  </a:lnTo>
                  <a:lnTo>
                    <a:pt x="853" y="388"/>
                  </a:lnTo>
                  <a:lnTo>
                    <a:pt x="856" y="391"/>
                  </a:lnTo>
                  <a:lnTo>
                    <a:pt x="856" y="391"/>
                  </a:lnTo>
                  <a:lnTo>
                    <a:pt x="865" y="405"/>
                  </a:lnTo>
                  <a:lnTo>
                    <a:pt x="868" y="410"/>
                  </a:lnTo>
                  <a:lnTo>
                    <a:pt x="870" y="412"/>
                  </a:lnTo>
                  <a:lnTo>
                    <a:pt x="872" y="414"/>
                  </a:lnTo>
                  <a:lnTo>
                    <a:pt x="872" y="414"/>
                  </a:lnTo>
                  <a:lnTo>
                    <a:pt x="872" y="414"/>
                  </a:lnTo>
                  <a:lnTo>
                    <a:pt x="870" y="412"/>
                  </a:lnTo>
                  <a:lnTo>
                    <a:pt x="844" y="365"/>
                  </a:lnTo>
                  <a:lnTo>
                    <a:pt x="842" y="362"/>
                  </a:lnTo>
                  <a:lnTo>
                    <a:pt x="842" y="360"/>
                  </a:lnTo>
                  <a:lnTo>
                    <a:pt x="842" y="358"/>
                  </a:lnTo>
                  <a:lnTo>
                    <a:pt x="839" y="355"/>
                  </a:lnTo>
                  <a:lnTo>
                    <a:pt x="832" y="348"/>
                  </a:lnTo>
                  <a:lnTo>
                    <a:pt x="830" y="343"/>
                  </a:lnTo>
                  <a:lnTo>
                    <a:pt x="827" y="339"/>
                  </a:lnTo>
                  <a:lnTo>
                    <a:pt x="827" y="336"/>
                  </a:lnTo>
                  <a:lnTo>
                    <a:pt x="827" y="336"/>
                  </a:lnTo>
                  <a:lnTo>
                    <a:pt x="827" y="336"/>
                  </a:lnTo>
                  <a:lnTo>
                    <a:pt x="827" y="336"/>
                  </a:lnTo>
                  <a:lnTo>
                    <a:pt x="827" y="336"/>
                  </a:lnTo>
                  <a:lnTo>
                    <a:pt x="827" y="336"/>
                  </a:lnTo>
                  <a:lnTo>
                    <a:pt x="827" y="336"/>
                  </a:lnTo>
                  <a:lnTo>
                    <a:pt x="825" y="336"/>
                  </a:lnTo>
                  <a:lnTo>
                    <a:pt x="825" y="336"/>
                  </a:lnTo>
                  <a:lnTo>
                    <a:pt x="827" y="341"/>
                  </a:lnTo>
                  <a:lnTo>
                    <a:pt x="832" y="348"/>
                  </a:lnTo>
                  <a:close/>
                  <a:moveTo>
                    <a:pt x="908" y="814"/>
                  </a:moveTo>
                  <a:lnTo>
                    <a:pt x="910" y="814"/>
                  </a:lnTo>
                  <a:lnTo>
                    <a:pt x="910" y="814"/>
                  </a:lnTo>
                  <a:lnTo>
                    <a:pt x="910" y="814"/>
                  </a:lnTo>
                  <a:lnTo>
                    <a:pt x="908" y="814"/>
                  </a:lnTo>
                  <a:close/>
                  <a:moveTo>
                    <a:pt x="920" y="810"/>
                  </a:moveTo>
                  <a:lnTo>
                    <a:pt x="920" y="807"/>
                  </a:lnTo>
                  <a:lnTo>
                    <a:pt x="920" y="807"/>
                  </a:lnTo>
                  <a:lnTo>
                    <a:pt x="920" y="810"/>
                  </a:lnTo>
                  <a:close/>
                  <a:moveTo>
                    <a:pt x="922" y="807"/>
                  </a:moveTo>
                  <a:lnTo>
                    <a:pt x="922" y="807"/>
                  </a:lnTo>
                  <a:lnTo>
                    <a:pt x="922" y="807"/>
                  </a:lnTo>
                  <a:lnTo>
                    <a:pt x="922" y="807"/>
                  </a:lnTo>
                  <a:close/>
                  <a:moveTo>
                    <a:pt x="927" y="803"/>
                  </a:moveTo>
                  <a:lnTo>
                    <a:pt x="929" y="803"/>
                  </a:lnTo>
                  <a:lnTo>
                    <a:pt x="927" y="803"/>
                  </a:lnTo>
                  <a:lnTo>
                    <a:pt x="927" y="803"/>
                  </a:lnTo>
                  <a:close/>
                  <a:moveTo>
                    <a:pt x="931" y="803"/>
                  </a:moveTo>
                  <a:lnTo>
                    <a:pt x="931" y="803"/>
                  </a:lnTo>
                  <a:lnTo>
                    <a:pt x="931" y="803"/>
                  </a:lnTo>
                  <a:lnTo>
                    <a:pt x="931" y="803"/>
                  </a:lnTo>
                  <a:close/>
                  <a:moveTo>
                    <a:pt x="570" y="282"/>
                  </a:moveTo>
                  <a:lnTo>
                    <a:pt x="570" y="282"/>
                  </a:lnTo>
                  <a:lnTo>
                    <a:pt x="570" y="282"/>
                  </a:lnTo>
                  <a:lnTo>
                    <a:pt x="570" y="282"/>
                  </a:lnTo>
                  <a:lnTo>
                    <a:pt x="570" y="282"/>
                  </a:lnTo>
                  <a:lnTo>
                    <a:pt x="570" y="282"/>
                  </a:lnTo>
                  <a:lnTo>
                    <a:pt x="570" y="282"/>
                  </a:lnTo>
                  <a:lnTo>
                    <a:pt x="570" y="282"/>
                  </a:lnTo>
                  <a:lnTo>
                    <a:pt x="570" y="282"/>
                  </a:lnTo>
                  <a:lnTo>
                    <a:pt x="570" y="282"/>
                  </a:lnTo>
                  <a:close/>
                  <a:moveTo>
                    <a:pt x="567" y="254"/>
                  </a:moveTo>
                  <a:lnTo>
                    <a:pt x="567" y="254"/>
                  </a:lnTo>
                  <a:lnTo>
                    <a:pt x="567" y="254"/>
                  </a:lnTo>
                  <a:lnTo>
                    <a:pt x="567" y="254"/>
                  </a:lnTo>
                  <a:lnTo>
                    <a:pt x="567" y="254"/>
                  </a:lnTo>
                  <a:lnTo>
                    <a:pt x="567" y="254"/>
                  </a:lnTo>
                  <a:lnTo>
                    <a:pt x="567" y="254"/>
                  </a:lnTo>
                  <a:lnTo>
                    <a:pt x="567" y="251"/>
                  </a:lnTo>
                  <a:lnTo>
                    <a:pt x="567" y="251"/>
                  </a:lnTo>
                  <a:lnTo>
                    <a:pt x="565" y="251"/>
                  </a:lnTo>
                  <a:lnTo>
                    <a:pt x="565" y="251"/>
                  </a:lnTo>
                  <a:lnTo>
                    <a:pt x="565" y="251"/>
                  </a:lnTo>
                  <a:lnTo>
                    <a:pt x="565" y="254"/>
                  </a:lnTo>
                  <a:lnTo>
                    <a:pt x="567" y="254"/>
                  </a:lnTo>
                  <a:close/>
                  <a:moveTo>
                    <a:pt x="567" y="268"/>
                  </a:moveTo>
                  <a:lnTo>
                    <a:pt x="567" y="268"/>
                  </a:lnTo>
                  <a:lnTo>
                    <a:pt x="567" y="268"/>
                  </a:lnTo>
                  <a:lnTo>
                    <a:pt x="570" y="268"/>
                  </a:lnTo>
                  <a:lnTo>
                    <a:pt x="570" y="268"/>
                  </a:lnTo>
                  <a:lnTo>
                    <a:pt x="567" y="268"/>
                  </a:lnTo>
                  <a:close/>
                  <a:moveTo>
                    <a:pt x="565" y="270"/>
                  </a:moveTo>
                  <a:lnTo>
                    <a:pt x="565" y="270"/>
                  </a:lnTo>
                  <a:lnTo>
                    <a:pt x="565" y="270"/>
                  </a:lnTo>
                  <a:lnTo>
                    <a:pt x="565" y="270"/>
                  </a:lnTo>
                  <a:lnTo>
                    <a:pt x="565" y="270"/>
                  </a:lnTo>
                  <a:lnTo>
                    <a:pt x="565" y="270"/>
                  </a:lnTo>
                  <a:lnTo>
                    <a:pt x="565" y="270"/>
                  </a:lnTo>
                  <a:lnTo>
                    <a:pt x="565" y="270"/>
                  </a:lnTo>
                  <a:lnTo>
                    <a:pt x="565" y="270"/>
                  </a:lnTo>
                  <a:lnTo>
                    <a:pt x="565" y="272"/>
                  </a:lnTo>
                  <a:lnTo>
                    <a:pt x="565" y="272"/>
                  </a:lnTo>
                  <a:lnTo>
                    <a:pt x="567" y="272"/>
                  </a:lnTo>
                  <a:lnTo>
                    <a:pt x="567" y="272"/>
                  </a:lnTo>
                  <a:lnTo>
                    <a:pt x="567" y="272"/>
                  </a:lnTo>
                  <a:lnTo>
                    <a:pt x="567" y="270"/>
                  </a:lnTo>
                  <a:lnTo>
                    <a:pt x="567" y="270"/>
                  </a:lnTo>
                  <a:lnTo>
                    <a:pt x="567" y="270"/>
                  </a:lnTo>
                  <a:lnTo>
                    <a:pt x="565" y="270"/>
                  </a:lnTo>
                  <a:close/>
                  <a:moveTo>
                    <a:pt x="567" y="275"/>
                  </a:moveTo>
                  <a:lnTo>
                    <a:pt x="567" y="272"/>
                  </a:lnTo>
                  <a:lnTo>
                    <a:pt x="567" y="275"/>
                  </a:lnTo>
                  <a:lnTo>
                    <a:pt x="567" y="275"/>
                  </a:lnTo>
                  <a:lnTo>
                    <a:pt x="567" y="275"/>
                  </a:lnTo>
                  <a:close/>
                  <a:moveTo>
                    <a:pt x="565" y="263"/>
                  </a:moveTo>
                  <a:lnTo>
                    <a:pt x="565" y="263"/>
                  </a:lnTo>
                  <a:lnTo>
                    <a:pt x="562" y="263"/>
                  </a:lnTo>
                  <a:lnTo>
                    <a:pt x="562" y="265"/>
                  </a:lnTo>
                  <a:lnTo>
                    <a:pt x="562" y="265"/>
                  </a:lnTo>
                  <a:lnTo>
                    <a:pt x="565" y="265"/>
                  </a:lnTo>
                  <a:lnTo>
                    <a:pt x="565" y="265"/>
                  </a:lnTo>
                  <a:lnTo>
                    <a:pt x="562" y="265"/>
                  </a:lnTo>
                  <a:lnTo>
                    <a:pt x="562" y="268"/>
                  </a:lnTo>
                  <a:lnTo>
                    <a:pt x="565" y="268"/>
                  </a:lnTo>
                  <a:lnTo>
                    <a:pt x="565" y="268"/>
                  </a:lnTo>
                  <a:lnTo>
                    <a:pt x="565" y="265"/>
                  </a:lnTo>
                  <a:lnTo>
                    <a:pt x="565" y="265"/>
                  </a:lnTo>
                  <a:lnTo>
                    <a:pt x="565" y="263"/>
                  </a:lnTo>
                  <a:close/>
                  <a:moveTo>
                    <a:pt x="567" y="280"/>
                  </a:moveTo>
                  <a:lnTo>
                    <a:pt x="567" y="280"/>
                  </a:lnTo>
                  <a:lnTo>
                    <a:pt x="567" y="277"/>
                  </a:lnTo>
                  <a:lnTo>
                    <a:pt x="567" y="280"/>
                  </a:lnTo>
                  <a:close/>
                  <a:moveTo>
                    <a:pt x="560" y="254"/>
                  </a:moveTo>
                  <a:lnTo>
                    <a:pt x="558" y="254"/>
                  </a:lnTo>
                  <a:lnTo>
                    <a:pt x="558" y="254"/>
                  </a:lnTo>
                  <a:lnTo>
                    <a:pt x="560" y="254"/>
                  </a:lnTo>
                  <a:lnTo>
                    <a:pt x="560" y="254"/>
                  </a:lnTo>
                  <a:lnTo>
                    <a:pt x="560" y="254"/>
                  </a:lnTo>
                  <a:lnTo>
                    <a:pt x="560" y="254"/>
                  </a:lnTo>
                  <a:lnTo>
                    <a:pt x="560" y="254"/>
                  </a:lnTo>
                  <a:lnTo>
                    <a:pt x="560" y="254"/>
                  </a:lnTo>
                  <a:lnTo>
                    <a:pt x="560" y="254"/>
                  </a:lnTo>
                  <a:lnTo>
                    <a:pt x="560" y="254"/>
                  </a:lnTo>
                  <a:lnTo>
                    <a:pt x="560" y="254"/>
                  </a:lnTo>
                  <a:close/>
                  <a:moveTo>
                    <a:pt x="560" y="261"/>
                  </a:moveTo>
                  <a:lnTo>
                    <a:pt x="560" y="261"/>
                  </a:lnTo>
                  <a:lnTo>
                    <a:pt x="558" y="261"/>
                  </a:lnTo>
                  <a:lnTo>
                    <a:pt x="560" y="261"/>
                  </a:lnTo>
                  <a:lnTo>
                    <a:pt x="560" y="261"/>
                  </a:lnTo>
                  <a:lnTo>
                    <a:pt x="560" y="261"/>
                  </a:lnTo>
                  <a:lnTo>
                    <a:pt x="560" y="261"/>
                  </a:lnTo>
                  <a:lnTo>
                    <a:pt x="560" y="261"/>
                  </a:lnTo>
                  <a:lnTo>
                    <a:pt x="562" y="261"/>
                  </a:lnTo>
                  <a:lnTo>
                    <a:pt x="560" y="261"/>
                  </a:lnTo>
                  <a:lnTo>
                    <a:pt x="560" y="261"/>
                  </a:lnTo>
                  <a:close/>
                  <a:moveTo>
                    <a:pt x="558" y="256"/>
                  </a:moveTo>
                  <a:lnTo>
                    <a:pt x="558" y="256"/>
                  </a:lnTo>
                  <a:lnTo>
                    <a:pt x="558" y="256"/>
                  </a:lnTo>
                  <a:lnTo>
                    <a:pt x="558" y="256"/>
                  </a:lnTo>
                  <a:lnTo>
                    <a:pt x="558" y="256"/>
                  </a:lnTo>
                  <a:close/>
                  <a:moveTo>
                    <a:pt x="565" y="254"/>
                  </a:moveTo>
                  <a:lnTo>
                    <a:pt x="565" y="254"/>
                  </a:lnTo>
                  <a:lnTo>
                    <a:pt x="565" y="254"/>
                  </a:lnTo>
                  <a:lnTo>
                    <a:pt x="565" y="254"/>
                  </a:lnTo>
                  <a:lnTo>
                    <a:pt x="562" y="254"/>
                  </a:lnTo>
                  <a:lnTo>
                    <a:pt x="562" y="254"/>
                  </a:lnTo>
                  <a:lnTo>
                    <a:pt x="562" y="254"/>
                  </a:lnTo>
                  <a:lnTo>
                    <a:pt x="562" y="254"/>
                  </a:lnTo>
                  <a:lnTo>
                    <a:pt x="562" y="254"/>
                  </a:lnTo>
                  <a:lnTo>
                    <a:pt x="562" y="254"/>
                  </a:lnTo>
                  <a:lnTo>
                    <a:pt x="565" y="254"/>
                  </a:lnTo>
                  <a:close/>
                  <a:moveTo>
                    <a:pt x="558" y="265"/>
                  </a:moveTo>
                  <a:lnTo>
                    <a:pt x="558" y="265"/>
                  </a:lnTo>
                  <a:lnTo>
                    <a:pt x="558" y="263"/>
                  </a:lnTo>
                  <a:lnTo>
                    <a:pt x="558" y="263"/>
                  </a:lnTo>
                  <a:lnTo>
                    <a:pt x="558" y="265"/>
                  </a:lnTo>
                  <a:close/>
                  <a:moveTo>
                    <a:pt x="546" y="225"/>
                  </a:moveTo>
                  <a:lnTo>
                    <a:pt x="544" y="227"/>
                  </a:lnTo>
                  <a:lnTo>
                    <a:pt x="544" y="227"/>
                  </a:lnTo>
                  <a:lnTo>
                    <a:pt x="544" y="227"/>
                  </a:lnTo>
                  <a:lnTo>
                    <a:pt x="544" y="227"/>
                  </a:lnTo>
                  <a:lnTo>
                    <a:pt x="546" y="227"/>
                  </a:lnTo>
                  <a:lnTo>
                    <a:pt x="546" y="227"/>
                  </a:lnTo>
                  <a:lnTo>
                    <a:pt x="546" y="227"/>
                  </a:lnTo>
                  <a:lnTo>
                    <a:pt x="546" y="225"/>
                  </a:lnTo>
                  <a:close/>
                  <a:moveTo>
                    <a:pt x="520" y="225"/>
                  </a:moveTo>
                  <a:lnTo>
                    <a:pt x="518" y="225"/>
                  </a:lnTo>
                  <a:lnTo>
                    <a:pt x="518" y="225"/>
                  </a:lnTo>
                  <a:lnTo>
                    <a:pt x="518" y="225"/>
                  </a:lnTo>
                  <a:lnTo>
                    <a:pt x="518" y="227"/>
                  </a:lnTo>
                  <a:lnTo>
                    <a:pt x="518" y="227"/>
                  </a:lnTo>
                  <a:lnTo>
                    <a:pt x="520" y="225"/>
                  </a:lnTo>
                  <a:lnTo>
                    <a:pt x="520" y="225"/>
                  </a:lnTo>
                  <a:lnTo>
                    <a:pt x="520" y="225"/>
                  </a:lnTo>
                  <a:lnTo>
                    <a:pt x="520" y="225"/>
                  </a:lnTo>
                  <a:close/>
                  <a:moveTo>
                    <a:pt x="562" y="251"/>
                  </a:moveTo>
                  <a:lnTo>
                    <a:pt x="562" y="251"/>
                  </a:lnTo>
                  <a:lnTo>
                    <a:pt x="565" y="251"/>
                  </a:lnTo>
                  <a:lnTo>
                    <a:pt x="565" y="251"/>
                  </a:lnTo>
                  <a:lnTo>
                    <a:pt x="565" y="251"/>
                  </a:lnTo>
                  <a:lnTo>
                    <a:pt x="562" y="251"/>
                  </a:lnTo>
                  <a:lnTo>
                    <a:pt x="562" y="249"/>
                  </a:lnTo>
                  <a:lnTo>
                    <a:pt x="562" y="249"/>
                  </a:lnTo>
                  <a:lnTo>
                    <a:pt x="562" y="249"/>
                  </a:lnTo>
                  <a:lnTo>
                    <a:pt x="562" y="251"/>
                  </a:lnTo>
                  <a:lnTo>
                    <a:pt x="562" y="251"/>
                  </a:lnTo>
                  <a:lnTo>
                    <a:pt x="562" y="251"/>
                  </a:lnTo>
                  <a:close/>
                  <a:moveTo>
                    <a:pt x="562" y="272"/>
                  </a:moveTo>
                  <a:lnTo>
                    <a:pt x="562" y="272"/>
                  </a:lnTo>
                  <a:lnTo>
                    <a:pt x="562" y="272"/>
                  </a:lnTo>
                  <a:lnTo>
                    <a:pt x="562" y="272"/>
                  </a:lnTo>
                  <a:lnTo>
                    <a:pt x="562" y="272"/>
                  </a:lnTo>
                  <a:lnTo>
                    <a:pt x="562" y="272"/>
                  </a:lnTo>
                  <a:lnTo>
                    <a:pt x="562" y="272"/>
                  </a:lnTo>
                  <a:close/>
                  <a:moveTo>
                    <a:pt x="752" y="765"/>
                  </a:moveTo>
                  <a:lnTo>
                    <a:pt x="752" y="762"/>
                  </a:lnTo>
                  <a:lnTo>
                    <a:pt x="752" y="762"/>
                  </a:lnTo>
                  <a:lnTo>
                    <a:pt x="752" y="762"/>
                  </a:lnTo>
                  <a:lnTo>
                    <a:pt x="752" y="762"/>
                  </a:lnTo>
                  <a:lnTo>
                    <a:pt x="752" y="762"/>
                  </a:lnTo>
                  <a:lnTo>
                    <a:pt x="749" y="765"/>
                  </a:lnTo>
                  <a:lnTo>
                    <a:pt x="747" y="767"/>
                  </a:lnTo>
                  <a:lnTo>
                    <a:pt x="747" y="767"/>
                  </a:lnTo>
                  <a:lnTo>
                    <a:pt x="745" y="767"/>
                  </a:lnTo>
                  <a:lnTo>
                    <a:pt x="745" y="767"/>
                  </a:lnTo>
                  <a:lnTo>
                    <a:pt x="745" y="769"/>
                  </a:lnTo>
                  <a:lnTo>
                    <a:pt x="745" y="767"/>
                  </a:lnTo>
                  <a:lnTo>
                    <a:pt x="745" y="769"/>
                  </a:lnTo>
                  <a:lnTo>
                    <a:pt x="747" y="767"/>
                  </a:lnTo>
                  <a:lnTo>
                    <a:pt x="749" y="767"/>
                  </a:lnTo>
                  <a:lnTo>
                    <a:pt x="749" y="765"/>
                  </a:lnTo>
                  <a:lnTo>
                    <a:pt x="752" y="765"/>
                  </a:lnTo>
                  <a:lnTo>
                    <a:pt x="752" y="765"/>
                  </a:lnTo>
                  <a:lnTo>
                    <a:pt x="752" y="765"/>
                  </a:lnTo>
                  <a:lnTo>
                    <a:pt x="752" y="765"/>
                  </a:lnTo>
                  <a:lnTo>
                    <a:pt x="752" y="765"/>
                  </a:lnTo>
                  <a:lnTo>
                    <a:pt x="752" y="765"/>
                  </a:lnTo>
                  <a:lnTo>
                    <a:pt x="752" y="765"/>
                  </a:lnTo>
                  <a:lnTo>
                    <a:pt x="752" y="765"/>
                  </a:lnTo>
                  <a:lnTo>
                    <a:pt x="752" y="765"/>
                  </a:lnTo>
                  <a:lnTo>
                    <a:pt x="752" y="765"/>
                  </a:lnTo>
                  <a:lnTo>
                    <a:pt x="752" y="765"/>
                  </a:lnTo>
                  <a:lnTo>
                    <a:pt x="752" y="765"/>
                  </a:lnTo>
                  <a:lnTo>
                    <a:pt x="752" y="765"/>
                  </a:lnTo>
                  <a:lnTo>
                    <a:pt x="754" y="765"/>
                  </a:lnTo>
                  <a:lnTo>
                    <a:pt x="754" y="765"/>
                  </a:lnTo>
                  <a:lnTo>
                    <a:pt x="752" y="765"/>
                  </a:lnTo>
                  <a:close/>
                  <a:moveTo>
                    <a:pt x="745" y="599"/>
                  </a:moveTo>
                  <a:lnTo>
                    <a:pt x="745" y="599"/>
                  </a:lnTo>
                  <a:lnTo>
                    <a:pt x="745" y="599"/>
                  </a:lnTo>
                  <a:lnTo>
                    <a:pt x="745" y="599"/>
                  </a:lnTo>
                  <a:lnTo>
                    <a:pt x="745" y="601"/>
                  </a:lnTo>
                  <a:lnTo>
                    <a:pt x="745" y="601"/>
                  </a:lnTo>
                  <a:lnTo>
                    <a:pt x="745" y="601"/>
                  </a:lnTo>
                  <a:lnTo>
                    <a:pt x="745" y="599"/>
                  </a:lnTo>
                  <a:close/>
                  <a:moveTo>
                    <a:pt x="709" y="767"/>
                  </a:moveTo>
                  <a:lnTo>
                    <a:pt x="707" y="767"/>
                  </a:lnTo>
                  <a:lnTo>
                    <a:pt x="707" y="767"/>
                  </a:lnTo>
                  <a:lnTo>
                    <a:pt x="707" y="769"/>
                  </a:lnTo>
                  <a:lnTo>
                    <a:pt x="707" y="767"/>
                  </a:lnTo>
                  <a:lnTo>
                    <a:pt x="707" y="767"/>
                  </a:lnTo>
                  <a:lnTo>
                    <a:pt x="709" y="769"/>
                  </a:lnTo>
                  <a:lnTo>
                    <a:pt x="709" y="769"/>
                  </a:lnTo>
                  <a:lnTo>
                    <a:pt x="712" y="769"/>
                  </a:lnTo>
                  <a:lnTo>
                    <a:pt x="712" y="772"/>
                  </a:lnTo>
                  <a:lnTo>
                    <a:pt x="712" y="769"/>
                  </a:lnTo>
                  <a:lnTo>
                    <a:pt x="709" y="769"/>
                  </a:lnTo>
                  <a:lnTo>
                    <a:pt x="709" y="767"/>
                  </a:lnTo>
                  <a:close/>
                  <a:moveTo>
                    <a:pt x="709" y="772"/>
                  </a:moveTo>
                  <a:lnTo>
                    <a:pt x="709" y="774"/>
                  </a:lnTo>
                  <a:lnTo>
                    <a:pt x="709" y="772"/>
                  </a:lnTo>
                  <a:lnTo>
                    <a:pt x="712" y="772"/>
                  </a:lnTo>
                  <a:lnTo>
                    <a:pt x="709" y="772"/>
                  </a:lnTo>
                  <a:lnTo>
                    <a:pt x="709" y="772"/>
                  </a:lnTo>
                  <a:close/>
                  <a:moveTo>
                    <a:pt x="707" y="774"/>
                  </a:moveTo>
                  <a:lnTo>
                    <a:pt x="707" y="774"/>
                  </a:lnTo>
                  <a:lnTo>
                    <a:pt x="707" y="774"/>
                  </a:lnTo>
                  <a:lnTo>
                    <a:pt x="707" y="774"/>
                  </a:lnTo>
                  <a:lnTo>
                    <a:pt x="707" y="774"/>
                  </a:lnTo>
                  <a:lnTo>
                    <a:pt x="707" y="774"/>
                  </a:lnTo>
                  <a:lnTo>
                    <a:pt x="707" y="774"/>
                  </a:lnTo>
                  <a:lnTo>
                    <a:pt x="707" y="774"/>
                  </a:lnTo>
                  <a:lnTo>
                    <a:pt x="707" y="774"/>
                  </a:lnTo>
                  <a:close/>
                  <a:moveTo>
                    <a:pt x="761" y="758"/>
                  </a:moveTo>
                  <a:lnTo>
                    <a:pt x="761" y="758"/>
                  </a:lnTo>
                  <a:lnTo>
                    <a:pt x="761" y="758"/>
                  </a:lnTo>
                  <a:lnTo>
                    <a:pt x="759" y="760"/>
                  </a:lnTo>
                  <a:lnTo>
                    <a:pt x="756" y="760"/>
                  </a:lnTo>
                  <a:lnTo>
                    <a:pt x="756" y="760"/>
                  </a:lnTo>
                  <a:lnTo>
                    <a:pt x="756" y="760"/>
                  </a:lnTo>
                  <a:lnTo>
                    <a:pt x="756" y="760"/>
                  </a:lnTo>
                  <a:lnTo>
                    <a:pt x="754" y="760"/>
                  </a:lnTo>
                  <a:lnTo>
                    <a:pt x="754" y="760"/>
                  </a:lnTo>
                  <a:lnTo>
                    <a:pt x="754" y="762"/>
                  </a:lnTo>
                  <a:lnTo>
                    <a:pt x="754" y="762"/>
                  </a:lnTo>
                  <a:lnTo>
                    <a:pt x="756" y="762"/>
                  </a:lnTo>
                  <a:lnTo>
                    <a:pt x="756" y="762"/>
                  </a:lnTo>
                  <a:lnTo>
                    <a:pt x="754" y="765"/>
                  </a:lnTo>
                  <a:lnTo>
                    <a:pt x="754" y="765"/>
                  </a:lnTo>
                  <a:lnTo>
                    <a:pt x="754" y="765"/>
                  </a:lnTo>
                  <a:lnTo>
                    <a:pt x="754" y="765"/>
                  </a:lnTo>
                  <a:lnTo>
                    <a:pt x="761" y="760"/>
                  </a:lnTo>
                  <a:lnTo>
                    <a:pt x="761" y="760"/>
                  </a:lnTo>
                  <a:lnTo>
                    <a:pt x="761" y="758"/>
                  </a:lnTo>
                  <a:close/>
                  <a:moveTo>
                    <a:pt x="766" y="609"/>
                  </a:moveTo>
                  <a:lnTo>
                    <a:pt x="766" y="609"/>
                  </a:lnTo>
                  <a:lnTo>
                    <a:pt x="766" y="609"/>
                  </a:lnTo>
                  <a:lnTo>
                    <a:pt x="766" y="606"/>
                  </a:lnTo>
                  <a:lnTo>
                    <a:pt x="766" y="606"/>
                  </a:lnTo>
                  <a:lnTo>
                    <a:pt x="766" y="606"/>
                  </a:lnTo>
                  <a:lnTo>
                    <a:pt x="768" y="606"/>
                  </a:lnTo>
                  <a:lnTo>
                    <a:pt x="768" y="606"/>
                  </a:lnTo>
                  <a:lnTo>
                    <a:pt x="768" y="604"/>
                  </a:lnTo>
                  <a:lnTo>
                    <a:pt x="766" y="604"/>
                  </a:lnTo>
                  <a:lnTo>
                    <a:pt x="766" y="604"/>
                  </a:lnTo>
                  <a:lnTo>
                    <a:pt x="764" y="601"/>
                  </a:lnTo>
                  <a:lnTo>
                    <a:pt x="764" y="601"/>
                  </a:lnTo>
                  <a:lnTo>
                    <a:pt x="761" y="601"/>
                  </a:lnTo>
                  <a:lnTo>
                    <a:pt x="759" y="601"/>
                  </a:lnTo>
                  <a:lnTo>
                    <a:pt x="759" y="604"/>
                  </a:lnTo>
                  <a:lnTo>
                    <a:pt x="761" y="604"/>
                  </a:lnTo>
                  <a:lnTo>
                    <a:pt x="761" y="606"/>
                  </a:lnTo>
                  <a:lnTo>
                    <a:pt x="761" y="606"/>
                  </a:lnTo>
                  <a:lnTo>
                    <a:pt x="761" y="606"/>
                  </a:lnTo>
                  <a:lnTo>
                    <a:pt x="764" y="606"/>
                  </a:lnTo>
                  <a:lnTo>
                    <a:pt x="764" y="609"/>
                  </a:lnTo>
                  <a:lnTo>
                    <a:pt x="766" y="609"/>
                  </a:lnTo>
                  <a:close/>
                  <a:moveTo>
                    <a:pt x="768" y="606"/>
                  </a:moveTo>
                  <a:lnTo>
                    <a:pt x="766" y="606"/>
                  </a:lnTo>
                  <a:lnTo>
                    <a:pt x="766" y="609"/>
                  </a:lnTo>
                  <a:lnTo>
                    <a:pt x="768" y="609"/>
                  </a:lnTo>
                  <a:lnTo>
                    <a:pt x="771" y="609"/>
                  </a:lnTo>
                  <a:lnTo>
                    <a:pt x="771" y="606"/>
                  </a:lnTo>
                  <a:lnTo>
                    <a:pt x="771" y="606"/>
                  </a:lnTo>
                  <a:lnTo>
                    <a:pt x="768" y="606"/>
                  </a:lnTo>
                  <a:lnTo>
                    <a:pt x="768" y="606"/>
                  </a:lnTo>
                  <a:lnTo>
                    <a:pt x="768" y="606"/>
                  </a:lnTo>
                  <a:lnTo>
                    <a:pt x="768" y="606"/>
                  </a:lnTo>
                  <a:lnTo>
                    <a:pt x="768" y="606"/>
                  </a:lnTo>
                  <a:close/>
                  <a:moveTo>
                    <a:pt x="704" y="772"/>
                  </a:moveTo>
                  <a:lnTo>
                    <a:pt x="707" y="772"/>
                  </a:lnTo>
                  <a:lnTo>
                    <a:pt x="704" y="772"/>
                  </a:lnTo>
                  <a:lnTo>
                    <a:pt x="704" y="772"/>
                  </a:lnTo>
                  <a:close/>
                  <a:moveTo>
                    <a:pt x="747" y="597"/>
                  </a:moveTo>
                  <a:lnTo>
                    <a:pt x="747" y="597"/>
                  </a:lnTo>
                  <a:lnTo>
                    <a:pt x="745" y="597"/>
                  </a:lnTo>
                  <a:lnTo>
                    <a:pt x="745" y="599"/>
                  </a:lnTo>
                  <a:lnTo>
                    <a:pt x="745" y="599"/>
                  </a:lnTo>
                  <a:lnTo>
                    <a:pt x="747" y="599"/>
                  </a:lnTo>
                  <a:lnTo>
                    <a:pt x="747" y="599"/>
                  </a:lnTo>
                  <a:lnTo>
                    <a:pt x="747" y="601"/>
                  </a:lnTo>
                  <a:lnTo>
                    <a:pt x="747" y="604"/>
                  </a:lnTo>
                  <a:lnTo>
                    <a:pt x="747" y="604"/>
                  </a:lnTo>
                  <a:lnTo>
                    <a:pt x="749" y="601"/>
                  </a:lnTo>
                  <a:lnTo>
                    <a:pt x="749" y="599"/>
                  </a:lnTo>
                  <a:lnTo>
                    <a:pt x="747" y="599"/>
                  </a:lnTo>
                  <a:lnTo>
                    <a:pt x="747" y="599"/>
                  </a:lnTo>
                  <a:lnTo>
                    <a:pt x="747" y="599"/>
                  </a:lnTo>
                  <a:lnTo>
                    <a:pt x="747" y="599"/>
                  </a:lnTo>
                  <a:lnTo>
                    <a:pt x="747" y="597"/>
                  </a:lnTo>
                  <a:close/>
                  <a:moveTo>
                    <a:pt x="754" y="601"/>
                  </a:moveTo>
                  <a:lnTo>
                    <a:pt x="754" y="604"/>
                  </a:lnTo>
                  <a:lnTo>
                    <a:pt x="754" y="601"/>
                  </a:lnTo>
                  <a:lnTo>
                    <a:pt x="756" y="604"/>
                  </a:lnTo>
                  <a:lnTo>
                    <a:pt x="756" y="604"/>
                  </a:lnTo>
                  <a:lnTo>
                    <a:pt x="756" y="604"/>
                  </a:lnTo>
                  <a:lnTo>
                    <a:pt x="759" y="606"/>
                  </a:lnTo>
                  <a:lnTo>
                    <a:pt x="759" y="604"/>
                  </a:lnTo>
                  <a:lnTo>
                    <a:pt x="759" y="604"/>
                  </a:lnTo>
                  <a:lnTo>
                    <a:pt x="759" y="604"/>
                  </a:lnTo>
                  <a:lnTo>
                    <a:pt x="759" y="604"/>
                  </a:lnTo>
                  <a:lnTo>
                    <a:pt x="756" y="601"/>
                  </a:lnTo>
                  <a:lnTo>
                    <a:pt x="756" y="599"/>
                  </a:lnTo>
                  <a:lnTo>
                    <a:pt x="756" y="599"/>
                  </a:lnTo>
                  <a:lnTo>
                    <a:pt x="754" y="599"/>
                  </a:lnTo>
                  <a:lnTo>
                    <a:pt x="754" y="601"/>
                  </a:lnTo>
                  <a:lnTo>
                    <a:pt x="752" y="601"/>
                  </a:lnTo>
                  <a:lnTo>
                    <a:pt x="752" y="601"/>
                  </a:lnTo>
                  <a:lnTo>
                    <a:pt x="752" y="604"/>
                  </a:lnTo>
                  <a:lnTo>
                    <a:pt x="752" y="604"/>
                  </a:lnTo>
                  <a:lnTo>
                    <a:pt x="752" y="604"/>
                  </a:lnTo>
                  <a:lnTo>
                    <a:pt x="752" y="604"/>
                  </a:lnTo>
                  <a:lnTo>
                    <a:pt x="752" y="604"/>
                  </a:lnTo>
                  <a:lnTo>
                    <a:pt x="752" y="604"/>
                  </a:lnTo>
                  <a:lnTo>
                    <a:pt x="752" y="604"/>
                  </a:lnTo>
                  <a:lnTo>
                    <a:pt x="752" y="601"/>
                  </a:lnTo>
                  <a:lnTo>
                    <a:pt x="752" y="601"/>
                  </a:lnTo>
                  <a:lnTo>
                    <a:pt x="754" y="601"/>
                  </a:lnTo>
                  <a:close/>
                  <a:moveTo>
                    <a:pt x="733" y="599"/>
                  </a:moveTo>
                  <a:lnTo>
                    <a:pt x="730" y="599"/>
                  </a:lnTo>
                  <a:lnTo>
                    <a:pt x="730" y="601"/>
                  </a:lnTo>
                  <a:lnTo>
                    <a:pt x="728" y="601"/>
                  </a:lnTo>
                  <a:lnTo>
                    <a:pt x="728" y="601"/>
                  </a:lnTo>
                  <a:lnTo>
                    <a:pt x="728" y="601"/>
                  </a:lnTo>
                  <a:lnTo>
                    <a:pt x="730" y="604"/>
                  </a:lnTo>
                  <a:lnTo>
                    <a:pt x="730" y="604"/>
                  </a:lnTo>
                  <a:lnTo>
                    <a:pt x="730" y="604"/>
                  </a:lnTo>
                  <a:lnTo>
                    <a:pt x="730" y="604"/>
                  </a:lnTo>
                  <a:lnTo>
                    <a:pt x="730" y="604"/>
                  </a:lnTo>
                  <a:lnTo>
                    <a:pt x="733" y="604"/>
                  </a:lnTo>
                  <a:lnTo>
                    <a:pt x="733" y="604"/>
                  </a:lnTo>
                  <a:lnTo>
                    <a:pt x="735" y="601"/>
                  </a:lnTo>
                  <a:lnTo>
                    <a:pt x="733" y="599"/>
                  </a:lnTo>
                  <a:lnTo>
                    <a:pt x="733" y="599"/>
                  </a:lnTo>
                  <a:close/>
                  <a:moveTo>
                    <a:pt x="624" y="777"/>
                  </a:moveTo>
                  <a:lnTo>
                    <a:pt x="624" y="777"/>
                  </a:lnTo>
                  <a:lnTo>
                    <a:pt x="624" y="777"/>
                  </a:lnTo>
                  <a:lnTo>
                    <a:pt x="624" y="777"/>
                  </a:lnTo>
                  <a:close/>
                  <a:moveTo>
                    <a:pt x="624" y="777"/>
                  </a:moveTo>
                  <a:lnTo>
                    <a:pt x="624" y="777"/>
                  </a:lnTo>
                  <a:lnTo>
                    <a:pt x="624" y="777"/>
                  </a:lnTo>
                  <a:lnTo>
                    <a:pt x="624" y="777"/>
                  </a:lnTo>
                  <a:close/>
                  <a:moveTo>
                    <a:pt x="624" y="777"/>
                  </a:moveTo>
                  <a:lnTo>
                    <a:pt x="624" y="777"/>
                  </a:lnTo>
                  <a:lnTo>
                    <a:pt x="624" y="777"/>
                  </a:lnTo>
                  <a:lnTo>
                    <a:pt x="624" y="777"/>
                  </a:lnTo>
                  <a:close/>
                  <a:moveTo>
                    <a:pt x="617" y="777"/>
                  </a:moveTo>
                  <a:lnTo>
                    <a:pt x="617" y="777"/>
                  </a:lnTo>
                  <a:lnTo>
                    <a:pt x="617" y="777"/>
                  </a:lnTo>
                  <a:lnTo>
                    <a:pt x="617" y="777"/>
                  </a:lnTo>
                  <a:close/>
                  <a:moveTo>
                    <a:pt x="603" y="441"/>
                  </a:moveTo>
                  <a:lnTo>
                    <a:pt x="598" y="436"/>
                  </a:lnTo>
                  <a:lnTo>
                    <a:pt x="593" y="431"/>
                  </a:lnTo>
                  <a:lnTo>
                    <a:pt x="593" y="431"/>
                  </a:lnTo>
                  <a:lnTo>
                    <a:pt x="593" y="431"/>
                  </a:lnTo>
                  <a:lnTo>
                    <a:pt x="591" y="429"/>
                  </a:lnTo>
                  <a:lnTo>
                    <a:pt x="591" y="431"/>
                  </a:lnTo>
                  <a:lnTo>
                    <a:pt x="593" y="433"/>
                  </a:lnTo>
                  <a:lnTo>
                    <a:pt x="593" y="433"/>
                  </a:lnTo>
                  <a:lnTo>
                    <a:pt x="596" y="436"/>
                  </a:lnTo>
                  <a:lnTo>
                    <a:pt x="600" y="441"/>
                  </a:lnTo>
                  <a:lnTo>
                    <a:pt x="603" y="441"/>
                  </a:lnTo>
                  <a:lnTo>
                    <a:pt x="603" y="441"/>
                  </a:lnTo>
                  <a:lnTo>
                    <a:pt x="603" y="441"/>
                  </a:lnTo>
                  <a:lnTo>
                    <a:pt x="603" y="441"/>
                  </a:lnTo>
                  <a:close/>
                  <a:moveTo>
                    <a:pt x="667" y="514"/>
                  </a:moveTo>
                  <a:lnTo>
                    <a:pt x="664" y="512"/>
                  </a:lnTo>
                  <a:lnTo>
                    <a:pt x="662" y="512"/>
                  </a:lnTo>
                  <a:lnTo>
                    <a:pt x="662" y="512"/>
                  </a:lnTo>
                  <a:lnTo>
                    <a:pt x="662" y="512"/>
                  </a:lnTo>
                  <a:lnTo>
                    <a:pt x="659" y="512"/>
                  </a:lnTo>
                  <a:lnTo>
                    <a:pt x="662" y="514"/>
                  </a:lnTo>
                  <a:lnTo>
                    <a:pt x="664" y="519"/>
                  </a:lnTo>
                  <a:lnTo>
                    <a:pt x="667" y="521"/>
                  </a:lnTo>
                  <a:lnTo>
                    <a:pt x="667" y="523"/>
                  </a:lnTo>
                  <a:lnTo>
                    <a:pt x="669" y="526"/>
                  </a:lnTo>
                  <a:lnTo>
                    <a:pt x="671" y="533"/>
                  </a:lnTo>
                  <a:lnTo>
                    <a:pt x="674" y="535"/>
                  </a:lnTo>
                  <a:lnTo>
                    <a:pt x="674" y="535"/>
                  </a:lnTo>
                  <a:lnTo>
                    <a:pt x="674" y="535"/>
                  </a:lnTo>
                  <a:lnTo>
                    <a:pt x="676" y="535"/>
                  </a:lnTo>
                  <a:lnTo>
                    <a:pt x="676" y="533"/>
                  </a:lnTo>
                  <a:lnTo>
                    <a:pt x="674" y="526"/>
                  </a:lnTo>
                  <a:lnTo>
                    <a:pt x="671" y="526"/>
                  </a:lnTo>
                  <a:lnTo>
                    <a:pt x="669" y="523"/>
                  </a:lnTo>
                  <a:lnTo>
                    <a:pt x="669" y="521"/>
                  </a:lnTo>
                  <a:lnTo>
                    <a:pt x="669" y="516"/>
                  </a:lnTo>
                  <a:lnTo>
                    <a:pt x="667" y="514"/>
                  </a:lnTo>
                  <a:close/>
                  <a:moveTo>
                    <a:pt x="704" y="774"/>
                  </a:moveTo>
                  <a:lnTo>
                    <a:pt x="704" y="774"/>
                  </a:lnTo>
                  <a:lnTo>
                    <a:pt x="704" y="774"/>
                  </a:lnTo>
                  <a:lnTo>
                    <a:pt x="704" y="774"/>
                  </a:lnTo>
                  <a:lnTo>
                    <a:pt x="704" y="774"/>
                  </a:lnTo>
                  <a:close/>
                  <a:moveTo>
                    <a:pt x="626" y="774"/>
                  </a:moveTo>
                  <a:lnTo>
                    <a:pt x="626" y="774"/>
                  </a:lnTo>
                  <a:lnTo>
                    <a:pt x="624" y="774"/>
                  </a:lnTo>
                  <a:lnTo>
                    <a:pt x="626" y="774"/>
                  </a:lnTo>
                  <a:lnTo>
                    <a:pt x="626" y="774"/>
                  </a:lnTo>
                  <a:lnTo>
                    <a:pt x="626" y="774"/>
                  </a:lnTo>
                  <a:lnTo>
                    <a:pt x="626" y="774"/>
                  </a:lnTo>
                  <a:lnTo>
                    <a:pt x="626" y="774"/>
                  </a:lnTo>
                  <a:lnTo>
                    <a:pt x="626" y="774"/>
                  </a:lnTo>
                  <a:close/>
                  <a:moveTo>
                    <a:pt x="704" y="772"/>
                  </a:moveTo>
                  <a:lnTo>
                    <a:pt x="704" y="772"/>
                  </a:lnTo>
                  <a:lnTo>
                    <a:pt x="704" y="772"/>
                  </a:lnTo>
                  <a:lnTo>
                    <a:pt x="704" y="772"/>
                  </a:lnTo>
                  <a:close/>
                  <a:moveTo>
                    <a:pt x="657" y="521"/>
                  </a:moveTo>
                  <a:lnTo>
                    <a:pt x="655" y="516"/>
                  </a:lnTo>
                  <a:lnTo>
                    <a:pt x="652" y="514"/>
                  </a:lnTo>
                  <a:lnTo>
                    <a:pt x="652" y="512"/>
                  </a:lnTo>
                  <a:lnTo>
                    <a:pt x="652" y="512"/>
                  </a:lnTo>
                  <a:lnTo>
                    <a:pt x="652" y="512"/>
                  </a:lnTo>
                  <a:lnTo>
                    <a:pt x="652" y="512"/>
                  </a:lnTo>
                  <a:lnTo>
                    <a:pt x="655" y="519"/>
                  </a:lnTo>
                  <a:lnTo>
                    <a:pt x="655" y="521"/>
                  </a:lnTo>
                  <a:lnTo>
                    <a:pt x="657" y="523"/>
                  </a:lnTo>
                  <a:lnTo>
                    <a:pt x="657" y="523"/>
                  </a:lnTo>
                  <a:lnTo>
                    <a:pt x="657" y="523"/>
                  </a:lnTo>
                  <a:lnTo>
                    <a:pt x="657" y="521"/>
                  </a:lnTo>
                  <a:close/>
                  <a:moveTo>
                    <a:pt x="773" y="746"/>
                  </a:moveTo>
                  <a:lnTo>
                    <a:pt x="771" y="746"/>
                  </a:lnTo>
                  <a:lnTo>
                    <a:pt x="771" y="746"/>
                  </a:lnTo>
                  <a:lnTo>
                    <a:pt x="771" y="746"/>
                  </a:lnTo>
                  <a:lnTo>
                    <a:pt x="771" y="746"/>
                  </a:lnTo>
                  <a:lnTo>
                    <a:pt x="771" y="746"/>
                  </a:lnTo>
                  <a:lnTo>
                    <a:pt x="771" y="746"/>
                  </a:lnTo>
                  <a:lnTo>
                    <a:pt x="771" y="746"/>
                  </a:lnTo>
                  <a:lnTo>
                    <a:pt x="771" y="746"/>
                  </a:lnTo>
                  <a:lnTo>
                    <a:pt x="771" y="746"/>
                  </a:lnTo>
                  <a:lnTo>
                    <a:pt x="771" y="746"/>
                  </a:lnTo>
                  <a:lnTo>
                    <a:pt x="771" y="748"/>
                  </a:lnTo>
                  <a:lnTo>
                    <a:pt x="771" y="748"/>
                  </a:lnTo>
                  <a:lnTo>
                    <a:pt x="771" y="748"/>
                  </a:lnTo>
                  <a:lnTo>
                    <a:pt x="771" y="748"/>
                  </a:lnTo>
                  <a:lnTo>
                    <a:pt x="771" y="748"/>
                  </a:lnTo>
                  <a:lnTo>
                    <a:pt x="771" y="748"/>
                  </a:lnTo>
                  <a:lnTo>
                    <a:pt x="771" y="748"/>
                  </a:lnTo>
                  <a:lnTo>
                    <a:pt x="771" y="751"/>
                  </a:lnTo>
                  <a:lnTo>
                    <a:pt x="771" y="751"/>
                  </a:lnTo>
                  <a:lnTo>
                    <a:pt x="771" y="751"/>
                  </a:lnTo>
                  <a:lnTo>
                    <a:pt x="773" y="751"/>
                  </a:lnTo>
                  <a:lnTo>
                    <a:pt x="775" y="751"/>
                  </a:lnTo>
                  <a:lnTo>
                    <a:pt x="775" y="751"/>
                  </a:lnTo>
                  <a:lnTo>
                    <a:pt x="775" y="753"/>
                  </a:lnTo>
                  <a:lnTo>
                    <a:pt x="775" y="753"/>
                  </a:lnTo>
                  <a:lnTo>
                    <a:pt x="773" y="751"/>
                  </a:lnTo>
                  <a:lnTo>
                    <a:pt x="773" y="751"/>
                  </a:lnTo>
                  <a:lnTo>
                    <a:pt x="773" y="751"/>
                  </a:lnTo>
                  <a:lnTo>
                    <a:pt x="768" y="751"/>
                  </a:lnTo>
                  <a:lnTo>
                    <a:pt x="768" y="751"/>
                  </a:lnTo>
                  <a:lnTo>
                    <a:pt x="768" y="751"/>
                  </a:lnTo>
                  <a:lnTo>
                    <a:pt x="768" y="751"/>
                  </a:lnTo>
                  <a:lnTo>
                    <a:pt x="768" y="751"/>
                  </a:lnTo>
                  <a:lnTo>
                    <a:pt x="771" y="753"/>
                  </a:lnTo>
                  <a:lnTo>
                    <a:pt x="773" y="753"/>
                  </a:lnTo>
                  <a:lnTo>
                    <a:pt x="771" y="753"/>
                  </a:lnTo>
                  <a:lnTo>
                    <a:pt x="771" y="755"/>
                  </a:lnTo>
                  <a:lnTo>
                    <a:pt x="771" y="755"/>
                  </a:lnTo>
                  <a:lnTo>
                    <a:pt x="771" y="755"/>
                  </a:lnTo>
                  <a:lnTo>
                    <a:pt x="768" y="758"/>
                  </a:lnTo>
                  <a:lnTo>
                    <a:pt x="766" y="755"/>
                  </a:lnTo>
                  <a:lnTo>
                    <a:pt x="766" y="755"/>
                  </a:lnTo>
                  <a:lnTo>
                    <a:pt x="766" y="755"/>
                  </a:lnTo>
                  <a:lnTo>
                    <a:pt x="766" y="758"/>
                  </a:lnTo>
                  <a:lnTo>
                    <a:pt x="764" y="760"/>
                  </a:lnTo>
                  <a:lnTo>
                    <a:pt x="764" y="760"/>
                  </a:lnTo>
                  <a:lnTo>
                    <a:pt x="764" y="760"/>
                  </a:lnTo>
                  <a:lnTo>
                    <a:pt x="764" y="760"/>
                  </a:lnTo>
                  <a:lnTo>
                    <a:pt x="771" y="755"/>
                  </a:lnTo>
                  <a:lnTo>
                    <a:pt x="775" y="755"/>
                  </a:lnTo>
                  <a:lnTo>
                    <a:pt x="778" y="751"/>
                  </a:lnTo>
                  <a:lnTo>
                    <a:pt x="778" y="751"/>
                  </a:lnTo>
                  <a:lnTo>
                    <a:pt x="773" y="746"/>
                  </a:lnTo>
                  <a:close/>
                  <a:moveTo>
                    <a:pt x="650" y="502"/>
                  </a:moveTo>
                  <a:lnTo>
                    <a:pt x="648" y="500"/>
                  </a:lnTo>
                  <a:lnTo>
                    <a:pt x="648" y="500"/>
                  </a:lnTo>
                  <a:lnTo>
                    <a:pt x="648" y="500"/>
                  </a:lnTo>
                  <a:lnTo>
                    <a:pt x="648" y="500"/>
                  </a:lnTo>
                  <a:lnTo>
                    <a:pt x="648" y="500"/>
                  </a:lnTo>
                  <a:lnTo>
                    <a:pt x="648" y="500"/>
                  </a:lnTo>
                  <a:lnTo>
                    <a:pt x="648" y="502"/>
                  </a:lnTo>
                  <a:lnTo>
                    <a:pt x="650" y="509"/>
                  </a:lnTo>
                  <a:lnTo>
                    <a:pt x="650" y="512"/>
                  </a:lnTo>
                  <a:lnTo>
                    <a:pt x="650" y="512"/>
                  </a:lnTo>
                  <a:lnTo>
                    <a:pt x="650" y="512"/>
                  </a:lnTo>
                  <a:lnTo>
                    <a:pt x="650" y="507"/>
                  </a:lnTo>
                  <a:lnTo>
                    <a:pt x="650" y="504"/>
                  </a:lnTo>
                  <a:lnTo>
                    <a:pt x="650" y="502"/>
                  </a:lnTo>
                  <a:close/>
                  <a:moveTo>
                    <a:pt x="808" y="661"/>
                  </a:moveTo>
                  <a:lnTo>
                    <a:pt x="808" y="661"/>
                  </a:lnTo>
                  <a:lnTo>
                    <a:pt x="808" y="661"/>
                  </a:lnTo>
                  <a:lnTo>
                    <a:pt x="811" y="658"/>
                  </a:lnTo>
                  <a:lnTo>
                    <a:pt x="811" y="658"/>
                  </a:lnTo>
                  <a:lnTo>
                    <a:pt x="811" y="658"/>
                  </a:lnTo>
                  <a:lnTo>
                    <a:pt x="808" y="658"/>
                  </a:lnTo>
                  <a:lnTo>
                    <a:pt x="808" y="658"/>
                  </a:lnTo>
                  <a:lnTo>
                    <a:pt x="806" y="658"/>
                  </a:lnTo>
                  <a:lnTo>
                    <a:pt x="806" y="658"/>
                  </a:lnTo>
                  <a:lnTo>
                    <a:pt x="806" y="658"/>
                  </a:lnTo>
                  <a:lnTo>
                    <a:pt x="806" y="658"/>
                  </a:lnTo>
                  <a:lnTo>
                    <a:pt x="806" y="658"/>
                  </a:lnTo>
                  <a:lnTo>
                    <a:pt x="808" y="661"/>
                  </a:lnTo>
                  <a:close/>
                  <a:moveTo>
                    <a:pt x="823" y="665"/>
                  </a:moveTo>
                  <a:lnTo>
                    <a:pt x="825" y="665"/>
                  </a:lnTo>
                  <a:lnTo>
                    <a:pt x="825" y="665"/>
                  </a:lnTo>
                  <a:lnTo>
                    <a:pt x="825" y="665"/>
                  </a:lnTo>
                  <a:lnTo>
                    <a:pt x="823" y="665"/>
                  </a:lnTo>
                  <a:lnTo>
                    <a:pt x="823" y="665"/>
                  </a:lnTo>
                  <a:lnTo>
                    <a:pt x="823" y="665"/>
                  </a:lnTo>
                  <a:lnTo>
                    <a:pt x="823" y="665"/>
                  </a:lnTo>
                  <a:lnTo>
                    <a:pt x="823" y="665"/>
                  </a:lnTo>
                  <a:lnTo>
                    <a:pt x="823" y="665"/>
                  </a:lnTo>
                  <a:close/>
                  <a:moveTo>
                    <a:pt x="825" y="670"/>
                  </a:moveTo>
                  <a:lnTo>
                    <a:pt x="827" y="670"/>
                  </a:lnTo>
                  <a:lnTo>
                    <a:pt x="827" y="670"/>
                  </a:lnTo>
                  <a:lnTo>
                    <a:pt x="827" y="668"/>
                  </a:lnTo>
                  <a:lnTo>
                    <a:pt x="827" y="668"/>
                  </a:lnTo>
                  <a:lnTo>
                    <a:pt x="827" y="668"/>
                  </a:lnTo>
                  <a:lnTo>
                    <a:pt x="827" y="668"/>
                  </a:lnTo>
                  <a:lnTo>
                    <a:pt x="827" y="668"/>
                  </a:lnTo>
                  <a:lnTo>
                    <a:pt x="827" y="668"/>
                  </a:lnTo>
                  <a:lnTo>
                    <a:pt x="827" y="668"/>
                  </a:lnTo>
                  <a:lnTo>
                    <a:pt x="827" y="668"/>
                  </a:lnTo>
                  <a:lnTo>
                    <a:pt x="827" y="668"/>
                  </a:lnTo>
                  <a:lnTo>
                    <a:pt x="825" y="670"/>
                  </a:lnTo>
                  <a:close/>
                  <a:moveTo>
                    <a:pt x="813" y="661"/>
                  </a:moveTo>
                  <a:lnTo>
                    <a:pt x="816" y="658"/>
                  </a:lnTo>
                  <a:lnTo>
                    <a:pt x="816" y="658"/>
                  </a:lnTo>
                  <a:lnTo>
                    <a:pt x="813" y="658"/>
                  </a:lnTo>
                  <a:lnTo>
                    <a:pt x="813" y="658"/>
                  </a:lnTo>
                  <a:lnTo>
                    <a:pt x="811" y="658"/>
                  </a:lnTo>
                  <a:lnTo>
                    <a:pt x="813" y="661"/>
                  </a:lnTo>
                  <a:lnTo>
                    <a:pt x="813" y="661"/>
                  </a:lnTo>
                  <a:lnTo>
                    <a:pt x="813" y="661"/>
                  </a:lnTo>
                  <a:close/>
                  <a:moveTo>
                    <a:pt x="811" y="661"/>
                  </a:moveTo>
                  <a:lnTo>
                    <a:pt x="811" y="663"/>
                  </a:lnTo>
                  <a:lnTo>
                    <a:pt x="813" y="665"/>
                  </a:lnTo>
                  <a:lnTo>
                    <a:pt x="813" y="665"/>
                  </a:lnTo>
                  <a:lnTo>
                    <a:pt x="816" y="663"/>
                  </a:lnTo>
                  <a:lnTo>
                    <a:pt x="816" y="663"/>
                  </a:lnTo>
                  <a:lnTo>
                    <a:pt x="816" y="661"/>
                  </a:lnTo>
                  <a:lnTo>
                    <a:pt x="816" y="661"/>
                  </a:lnTo>
                  <a:lnTo>
                    <a:pt x="816" y="661"/>
                  </a:lnTo>
                  <a:lnTo>
                    <a:pt x="813" y="661"/>
                  </a:lnTo>
                  <a:lnTo>
                    <a:pt x="811" y="661"/>
                  </a:lnTo>
                  <a:lnTo>
                    <a:pt x="811" y="661"/>
                  </a:lnTo>
                  <a:close/>
                  <a:moveTo>
                    <a:pt x="811" y="656"/>
                  </a:moveTo>
                  <a:lnTo>
                    <a:pt x="811" y="656"/>
                  </a:lnTo>
                  <a:lnTo>
                    <a:pt x="808" y="656"/>
                  </a:lnTo>
                  <a:lnTo>
                    <a:pt x="806" y="656"/>
                  </a:lnTo>
                  <a:lnTo>
                    <a:pt x="806" y="656"/>
                  </a:lnTo>
                  <a:lnTo>
                    <a:pt x="806" y="656"/>
                  </a:lnTo>
                  <a:lnTo>
                    <a:pt x="806" y="656"/>
                  </a:lnTo>
                  <a:lnTo>
                    <a:pt x="811" y="656"/>
                  </a:lnTo>
                  <a:close/>
                  <a:moveTo>
                    <a:pt x="596" y="414"/>
                  </a:moveTo>
                  <a:lnTo>
                    <a:pt x="596" y="414"/>
                  </a:lnTo>
                  <a:lnTo>
                    <a:pt x="596" y="414"/>
                  </a:lnTo>
                  <a:lnTo>
                    <a:pt x="596" y="414"/>
                  </a:lnTo>
                  <a:lnTo>
                    <a:pt x="596" y="414"/>
                  </a:lnTo>
                  <a:lnTo>
                    <a:pt x="596" y="414"/>
                  </a:lnTo>
                  <a:lnTo>
                    <a:pt x="596" y="414"/>
                  </a:lnTo>
                  <a:lnTo>
                    <a:pt x="598" y="414"/>
                  </a:lnTo>
                  <a:lnTo>
                    <a:pt x="598" y="414"/>
                  </a:lnTo>
                  <a:lnTo>
                    <a:pt x="598" y="414"/>
                  </a:lnTo>
                  <a:lnTo>
                    <a:pt x="598" y="414"/>
                  </a:lnTo>
                  <a:lnTo>
                    <a:pt x="598" y="414"/>
                  </a:lnTo>
                  <a:lnTo>
                    <a:pt x="598" y="414"/>
                  </a:lnTo>
                  <a:lnTo>
                    <a:pt x="598" y="414"/>
                  </a:lnTo>
                  <a:lnTo>
                    <a:pt x="598" y="414"/>
                  </a:lnTo>
                  <a:lnTo>
                    <a:pt x="596" y="414"/>
                  </a:lnTo>
                  <a:close/>
                  <a:moveTo>
                    <a:pt x="827" y="665"/>
                  </a:moveTo>
                  <a:lnTo>
                    <a:pt x="830" y="665"/>
                  </a:lnTo>
                  <a:lnTo>
                    <a:pt x="830" y="668"/>
                  </a:lnTo>
                  <a:lnTo>
                    <a:pt x="830" y="668"/>
                  </a:lnTo>
                  <a:lnTo>
                    <a:pt x="830" y="665"/>
                  </a:lnTo>
                  <a:lnTo>
                    <a:pt x="830" y="665"/>
                  </a:lnTo>
                  <a:lnTo>
                    <a:pt x="830" y="663"/>
                  </a:lnTo>
                  <a:lnTo>
                    <a:pt x="827" y="663"/>
                  </a:lnTo>
                  <a:lnTo>
                    <a:pt x="827" y="663"/>
                  </a:lnTo>
                  <a:lnTo>
                    <a:pt x="827" y="665"/>
                  </a:lnTo>
                  <a:lnTo>
                    <a:pt x="827" y="665"/>
                  </a:lnTo>
                  <a:lnTo>
                    <a:pt x="827" y="665"/>
                  </a:lnTo>
                  <a:close/>
                  <a:moveTo>
                    <a:pt x="778" y="746"/>
                  </a:moveTo>
                  <a:lnTo>
                    <a:pt x="778" y="743"/>
                  </a:lnTo>
                  <a:lnTo>
                    <a:pt x="778" y="743"/>
                  </a:lnTo>
                  <a:lnTo>
                    <a:pt x="778" y="743"/>
                  </a:lnTo>
                  <a:lnTo>
                    <a:pt x="775" y="743"/>
                  </a:lnTo>
                  <a:lnTo>
                    <a:pt x="775" y="743"/>
                  </a:lnTo>
                  <a:lnTo>
                    <a:pt x="775" y="743"/>
                  </a:lnTo>
                  <a:lnTo>
                    <a:pt x="775" y="746"/>
                  </a:lnTo>
                  <a:lnTo>
                    <a:pt x="775" y="746"/>
                  </a:lnTo>
                  <a:lnTo>
                    <a:pt x="775" y="748"/>
                  </a:lnTo>
                  <a:lnTo>
                    <a:pt x="775" y="748"/>
                  </a:lnTo>
                  <a:lnTo>
                    <a:pt x="775" y="748"/>
                  </a:lnTo>
                  <a:lnTo>
                    <a:pt x="778" y="748"/>
                  </a:lnTo>
                  <a:lnTo>
                    <a:pt x="778" y="748"/>
                  </a:lnTo>
                  <a:lnTo>
                    <a:pt x="778" y="748"/>
                  </a:lnTo>
                  <a:lnTo>
                    <a:pt x="778" y="748"/>
                  </a:lnTo>
                  <a:lnTo>
                    <a:pt x="780" y="748"/>
                  </a:lnTo>
                  <a:lnTo>
                    <a:pt x="780" y="748"/>
                  </a:lnTo>
                  <a:lnTo>
                    <a:pt x="780" y="748"/>
                  </a:lnTo>
                  <a:lnTo>
                    <a:pt x="780" y="746"/>
                  </a:lnTo>
                  <a:lnTo>
                    <a:pt x="778" y="746"/>
                  </a:lnTo>
                  <a:close/>
                  <a:moveTo>
                    <a:pt x="572" y="294"/>
                  </a:moveTo>
                  <a:lnTo>
                    <a:pt x="572" y="294"/>
                  </a:lnTo>
                  <a:lnTo>
                    <a:pt x="572" y="294"/>
                  </a:lnTo>
                  <a:lnTo>
                    <a:pt x="572" y="294"/>
                  </a:lnTo>
                  <a:lnTo>
                    <a:pt x="572" y="291"/>
                  </a:lnTo>
                  <a:lnTo>
                    <a:pt x="572" y="291"/>
                  </a:lnTo>
                  <a:lnTo>
                    <a:pt x="572" y="291"/>
                  </a:lnTo>
                  <a:lnTo>
                    <a:pt x="572" y="291"/>
                  </a:lnTo>
                  <a:lnTo>
                    <a:pt x="572" y="294"/>
                  </a:lnTo>
                  <a:close/>
                  <a:moveTo>
                    <a:pt x="875" y="665"/>
                  </a:moveTo>
                  <a:lnTo>
                    <a:pt x="875" y="665"/>
                  </a:lnTo>
                  <a:lnTo>
                    <a:pt x="875" y="665"/>
                  </a:lnTo>
                  <a:lnTo>
                    <a:pt x="872" y="665"/>
                  </a:lnTo>
                  <a:lnTo>
                    <a:pt x="872" y="665"/>
                  </a:lnTo>
                  <a:lnTo>
                    <a:pt x="872" y="665"/>
                  </a:lnTo>
                  <a:lnTo>
                    <a:pt x="875" y="665"/>
                  </a:lnTo>
                  <a:lnTo>
                    <a:pt x="875" y="665"/>
                  </a:lnTo>
                  <a:close/>
                  <a:moveTo>
                    <a:pt x="861" y="677"/>
                  </a:moveTo>
                  <a:lnTo>
                    <a:pt x="861" y="675"/>
                  </a:lnTo>
                  <a:lnTo>
                    <a:pt x="858" y="675"/>
                  </a:lnTo>
                  <a:lnTo>
                    <a:pt x="858" y="677"/>
                  </a:lnTo>
                  <a:lnTo>
                    <a:pt x="861" y="677"/>
                  </a:lnTo>
                  <a:lnTo>
                    <a:pt x="861" y="677"/>
                  </a:lnTo>
                  <a:close/>
                  <a:moveTo>
                    <a:pt x="863" y="703"/>
                  </a:moveTo>
                  <a:lnTo>
                    <a:pt x="863" y="703"/>
                  </a:lnTo>
                  <a:lnTo>
                    <a:pt x="863" y="703"/>
                  </a:lnTo>
                  <a:lnTo>
                    <a:pt x="863" y="703"/>
                  </a:lnTo>
                  <a:close/>
                  <a:moveTo>
                    <a:pt x="863" y="677"/>
                  </a:moveTo>
                  <a:lnTo>
                    <a:pt x="863" y="677"/>
                  </a:lnTo>
                  <a:lnTo>
                    <a:pt x="863" y="677"/>
                  </a:lnTo>
                  <a:lnTo>
                    <a:pt x="863" y="677"/>
                  </a:lnTo>
                  <a:lnTo>
                    <a:pt x="863" y="677"/>
                  </a:lnTo>
                  <a:lnTo>
                    <a:pt x="863" y="677"/>
                  </a:lnTo>
                  <a:lnTo>
                    <a:pt x="863" y="680"/>
                  </a:lnTo>
                  <a:lnTo>
                    <a:pt x="863" y="680"/>
                  </a:lnTo>
                  <a:lnTo>
                    <a:pt x="863" y="677"/>
                  </a:lnTo>
                  <a:lnTo>
                    <a:pt x="863" y="677"/>
                  </a:lnTo>
                  <a:lnTo>
                    <a:pt x="863" y="677"/>
                  </a:lnTo>
                  <a:close/>
                  <a:moveTo>
                    <a:pt x="856" y="675"/>
                  </a:moveTo>
                  <a:lnTo>
                    <a:pt x="856" y="675"/>
                  </a:lnTo>
                  <a:lnTo>
                    <a:pt x="856" y="675"/>
                  </a:lnTo>
                  <a:lnTo>
                    <a:pt x="856" y="675"/>
                  </a:lnTo>
                  <a:close/>
                  <a:moveTo>
                    <a:pt x="861" y="708"/>
                  </a:moveTo>
                  <a:lnTo>
                    <a:pt x="861" y="708"/>
                  </a:lnTo>
                  <a:lnTo>
                    <a:pt x="858" y="710"/>
                  </a:lnTo>
                  <a:lnTo>
                    <a:pt x="858" y="710"/>
                  </a:lnTo>
                  <a:lnTo>
                    <a:pt x="861" y="710"/>
                  </a:lnTo>
                  <a:lnTo>
                    <a:pt x="861" y="708"/>
                  </a:lnTo>
                  <a:lnTo>
                    <a:pt x="863" y="708"/>
                  </a:lnTo>
                  <a:lnTo>
                    <a:pt x="863" y="706"/>
                  </a:lnTo>
                  <a:lnTo>
                    <a:pt x="863" y="706"/>
                  </a:lnTo>
                  <a:lnTo>
                    <a:pt x="861" y="708"/>
                  </a:lnTo>
                  <a:close/>
                  <a:moveTo>
                    <a:pt x="870" y="696"/>
                  </a:moveTo>
                  <a:lnTo>
                    <a:pt x="870" y="698"/>
                  </a:lnTo>
                  <a:lnTo>
                    <a:pt x="868" y="703"/>
                  </a:lnTo>
                  <a:lnTo>
                    <a:pt x="868" y="701"/>
                  </a:lnTo>
                  <a:lnTo>
                    <a:pt x="870" y="698"/>
                  </a:lnTo>
                  <a:lnTo>
                    <a:pt x="870" y="698"/>
                  </a:lnTo>
                  <a:lnTo>
                    <a:pt x="870" y="696"/>
                  </a:lnTo>
                  <a:lnTo>
                    <a:pt x="870" y="696"/>
                  </a:lnTo>
                  <a:close/>
                  <a:moveTo>
                    <a:pt x="865" y="677"/>
                  </a:moveTo>
                  <a:lnTo>
                    <a:pt x="865" y="677"/>
                  </a:lnTo>
                  <a:lnTo>
                    <a:pt x="865" y="675"/>
                  </a:lnTo>
                  <a:lnTo>
                    <a:pt x="863" y="672"/>
                  </a:lnTo>
                  <a:lnTo>
                    <a:pt x="863" y="672"/>
                  </a:lnTo>
                  <a:lnTo>
                    <a:pt x="863" y="675"/>
                  </a:lnTo>
                  <a:lnTo>
                    <a:pt x="863" y="675"/>
                  </a:lnTo>
                  <a:lnTo>
                    <a:pt x="865" y="677"/>
                  </a:lnTo>
                  <a:close/>
                  <a:moveTo>
                    <a:pt x="901" y="639"/>
                  </a:moveTo>
                  <a:lnTo>
                    <a:pt x="898" y="642"/>
                  </a:lnTo>
                  <a:lnTo>
                    <a:pt x="896" y="646"/>
                  </a:lnTo>
                  <a:lnTo>
                    <a:pt x="894" y="646"/>
                  </a:lnTo>
                  <a:lnTo>
                    <a:pt x="891" y="649"/>
                  </a:lnTo>
                  <a:lnTo>
                    <a:pt x="891" y="649"/>
                  </a:lnTo>
                  <a:lnTo>
                    <a:pt x="891" y="651"/>
                  </a:lnTo>
                  <a:lnTo>
                    <a:pt x="891" y="651"/>
                  </a:lnTo>
                  <a:lnTo>
                    <a:pt x="894" y="651"/>
                  </a:lnTo>
                  <a:lnTo>
                    <a:pt x="894" y="654"/>
                  </a:lnTo>
                  <a:lnTo>
                    <a:pt x="894" y="656"/>
                  </a:lnTo>
                  <a:lnTo>
                    <a:pt x="889" y="661"/>
                  </a:lnTo>
                  <a:lnTo>
                    <a:pt x="889" y="668"/>
                  </a:lnTo>
                  <a:lnTo>
                    <a:pt x="884" y="668"/>
                  </a:lnTo>
                  <a:lnTo>
                    <a:pt x="884" y="670"/>
                  </a:lnTo>
                  <a:lnTo>
                    <a:pt x="884" y="670"/>
                  </a:lnTo>
                  <a:lnTo>
                    <a:pt x="884" y="670"/>
                  </a:lnTo>
                  <a:lnTo>
                    <a:pt x="884" y="668"/>
                  </a:lnTo>
                  <a:lnTo>
                    <a:pt x="884" y="668"/>
                  </a:lnTo>
                  <a:lnTo>
                    <a:pt x="887" y="670"/>
                  </a:lnTo>
                  <a:lnTo>
                    <a:pt x="887" y="670"/>
                  </a:lnTo>
                  <a:lnTo>
                    <a:pt x="887" y="672"/>
                  </a:lnTo>
                  <a:lnTo>
                    <a:pt x="887" y="670"/>
                  </a:lnTo>
                  <a:lnTo>
                    <a:pt x="887" y="670"/>
                  </a:lnTo>
                  <a:lnTo>
                    <a:pt x="887" y="670"/>
                  </a:lnTo>
                  <a:lnTo>
                    <a:pt x="887" y="670"/>
                  </a:lnTo>
                  <a:lnTo>
                    <a:pt x="887" y="672"/>
                  </a:lnTo>
                  <a:lnTo>
                    <a:pt x="887" y="672"/>
                  </a:lnTo>
                  <a:lnTo>
                    <a:pt x="887" y="675"/>
                  </a:lnTo>
                  <a:lnTo>
                    <a:pt x="884" y="675"/>
                  </a:lnTo>
                  <a:lnTo>
                    <a:pt x="882" y="675"/>
                  </a:lnTo>
                  <a:lnTo>
                    <a:pt x="882" y="677"/>
                  </a:lnTo>
                  <a:lnTo>
                    <a:pt x="882" y="680"/>
                  </a:lnTo>
                  <a:lnTo>
                    <a:pt x="879" y="682"/>
                  </a:lnTo>
                  <a:lnTo>
                    <a:pt x="879" y="684"/>
                  </a:lnTo>
                  <a:lnTo>
                    <a:pt x="877" y="687"/>
                  </a:lnTo>
                  <a:lnTo>
                    <a:pt x="877" y="687"/>
                  </a:lnTo>
                  <a:lnTo>
                    <a:pt x="877" y="687"/>
                  </a:lnTo>
                  <a:lnTo>
                    <a:pt x="875" y="691"/>
                  </a:lnTo>
                  <a:lnTo>
                    <a:pt x="875" y="691"/>
                  </a:lnTo>
                  <a:lnTo>
                    <a:pt x="872" y="694"/>
                  </a:lnTo>
                  <a:lnTo>
                    <a:pt x="872" y="694"/>
                  </a:lnTo>
                  <a:lnTo>
                    <a:pt x="872" y="696"/>
                  </a:lnTo>
                  <a:lnTo>
                    <a:pt x="872" y="696"/>
                  </a:lnTo>
                  <a:lnTo>
                    <a:pt x="872" y="696"/>
                  </a:lnTo>
                  <a:lnTo>
                    <a:pt x="875" y="694"/>
                  </a:lnTo>
                  <a:lnTo>
                    <a:pt x="877" y="691"/>
                  </a:lnTo>
                  <a:lnTo>
                    <a:pt x="879" y="687"/>
                  </a:lnTo>
                  <a:lnTo>
                    <a:pt x="882" y="682"/>
                  </a:lnTo>
                  <a:lnTo>
                    <a:pt x="884" y="680"/>
                  </a:lnTo>
                  <a:lnTo>
                    <a:pt x="884" y="677"/>
                  </a:lnTo>
                  <a:lnTo>
                    <a:pt x="884" y="677"/>
                  </a:lnTo>
                  <a:lnTo>
                    <a:pt x="887" y="677"/>
                  </a:lnTo>
                  <a:lnTo>
                    <a:pt x="887" y="675"/>
                  </a:lnTo>
                  <a:lnTo>
                    <a:pt x="894" y="665"/>
                  </a:lnTo>
                  <a:lnTo>
                    <a:pt x="894" y="665"/>
                  </a:lnTo>
                  <a:lnTo>
                    <a:pt x="894" y="663"/>
                  </a:lnTo>
                  <a:lnTo>
                    <a:pt x="894" y="658"/>
                  </a:lnTo>
                  <a:lnTo>
                    <a:pt x="896" y="654"/>
                  </a:lnTo>
                  <a:lnTo>
                    <a:pt x="901" y="649"/>
                  </a:lnTo>
                  <a:lnTo>
                    <a:pt x="901" y="646"/>
                  </a:lnTo>
                  <a:lnTo>
                    <a:pt x="901" y="646"/>
                  </a:lnTo>
                  <a:lnTo>
                    <a:pt x="901" y="644"/>
                  </a:lnTo>
                  <a:lnTo>
                    <a:pt x="901" y="644"/>
                  </a:lnTo>
                  <a:lnTo>
                    <a:pt x="901" y="642"/>
                  </a:lnTo>
                  <a:lnTo>
                    <a:pt x="901" y="642"/>
                  </a:lnTo>
                  <a:lnTo>
                    <a:pt x="903" y="642"/>
                  </a:lnTo>
                  <a:lnTo>
                    <a:pt x="903" y="642"/>
                  </a:lnTo>
                  <a:lnTo>
                    <a:pt x="903" y="639"/>
                  </a:lnTo>
                  <a:lnTo>
                    <a:pt x="901" y="639"/>
                  </a:lnTo>
                  <a:lnTo>
                    <a:pt x="901" y="639"/>
                  </a:lnTo>
                  <a:close/>
                  <a:moveTo>
                    <a:pt x="870" y="668"/>
                  </a:moveTo>
                  <a:lnTo>
                    <a:pt x="868" y="668"/>
                  </a:lnTo>
                  <a:lnTo>
                    <a:pt x="868" y="668"/>
                  </a:lnTo>
                  <a:lnTo>
                    <a:pt x="868" y="668"/>
                  </a:lnTo>
                  <a:lnTo>
                    <a:pt x="868" y="670"/>
                  </a:lnTo>
                  <a:lnTo>
                    <a:pt x="868" y="670"/>
                  </a:lnTo>
                  <a:lnTo>
                    <a:pt x="870" y="668"/>
                  </a:lnTo>
                  <a:close/>
                  <a:moveTo>
                    <a:pt x="863" y="680"/>
                  </a:moveTo>
                  <a:lnTo>
                    <a:pt x="865" y="682"/>
                  </a:lnTo>
                  <a:lnTo>
                    <a:pt x="865" y="680"/>
                  </a:lnTo>
                  <a:lnTo>
                    <a:pt x="865" y="680"/>
                  </a:lnTo>
                  <a:lnTo>
                    <a:pt x="863" y="680"/>
                  </a:lnTo>
                  <a:close/>
                  <a:moveTo>
                    <a:pt x="856" y="691"/>
                  </a:moveTo>
                  <a:lnTo>
                    <a:pt x="858" y="691"/>
                  </a:lnTo>
                  <a:lnTo>
                    <a:pt x="856" y="691"/>
                  </a:lnTo>
                  <a:lnTo>
                    <a:pt x="856" y="691"/>
                  </a:lnTo>
                  <a:close/>
                  <a:moveTo>
                    <a:pt x="861" y="677"/>
                  </a:moveTo>
                  <a:lnTo>
                    <a:pt x="861" y="677"/>
                  </a:lnTo>
                  <a:lnTo>
                    <a:pt x="863" y="680"/>
                  </a:lnTo>
                  <a:lnTo>
                    <a:pt x="861" y="677"/>
                  </a:lnTo>
                  <a:close/>
                  <a:moveTo>
                    <a:pt x="804" y="741"/>
                  </a:moveTo>
                  <a:lnTo>
                    <a:pt x="801" y="743"/>
                  </a:lnTo>
                  <a:lnTo>
                    <a:pt x="804" y="743"/>
                  </a:lnTo>
                  <a:lnTo>
                    <a:pt x="804" y="743"/>
                  </a:lnTo>
                  <a:lnTo>
                    <a:pt x="804" y="743"/>
                  </a:lnTo>
                  <a:lnTo>
                    <a:pt x="804" y="741"/>
                  </a:lnTo>
                  <a:lnTo>
                    <a:pt x="804" y="741"/>
                  </a:lnTo>
                  <a:close/>
                  <a:moveTo>
                    <a:pt x="790" y="739"/>
                  </a:moveTo>
                  <a:lnTo>
                    <a:pt x="785" y="736"/>
                  </a:lnTo>
                  <a:lnTo>
                    <a:pt x="785" y="736"/>
                  </a:lnTo>
                  <a:lnTo>
                    <a:pt x="785" y="736"/>
                  </a:lnTo>
                  <a:lnTo>
                    <a:pt x="785" y="736"/>
                  </a:lnTo>
                  <a:lnTo>
                    <a:pt x="785" y="736"/>
                  </a:lnTo>
                  <a:lnTo>
                    <a:pt x="782" y="736"/>
                  </a:lnTo>
                  <a:lnTo>
                    <a:pt x="785" y="736"/>
                  </a:lnTo>
                  <a:lnTo>
                    <a:pt x="785" y="736"/>
                  </a:lnTo>
                  <a:lnTo>
                    <a:pt x="782" y="736"/>
                  </a:lnTo>
                  <a:lnTo>
                    <a:pt x="792" y="746"/>
                  </a:lnTo>
                  <a:lnTo>
                    <a:pt x="794" y="748"/>
                  </a:lnTo>
                  <a:lnTo>
                    <a:pt x="794" y="748"/>
                  </a:lnTo>
                  <a:lnTo>
                    <a:pt x="794" y="748"/>
                  </a:lnTo>
                  <a:lnTo>
                    <a:pt x="797" y="746"/>
                  </a:lnTo>
                  <a:lnTo>
                    <a:pt x="794" y="741"/>
                  </a:lnTo>
                  <a:lnTo>
                    <a:pt x="790" y="739"/>
                  </a:lnTo>
                  <a:close/>
                  <a:moveTo>
                    <a:pt x="782" y="743"/>
                  </a:moveTo>
                  <a:lnTo>
                    <a:pt x="782" y="746"/>
                  </a:lnTo>
                  <a:lnTo>
                    <a:pt x="782" y="746"/>
                  </a:lnTo>
                  <a:lnTo>
                    <a:pt x="782" y="746"/>
                  </a:lnTo>
                  <a:lnTo>
                    <a:pt x="782" y="746"/>
                  </a:lnTo>
                  <a:lnTo>
                    <a:pt x="782" y="746"/>
                  </a:lnTo>
                  <a:lnTo>
                    <a:pt x="782" y="746"/>
                  </a:lnTo>
                  <a:lnTo>
                    <a:pt x="782" y="748"/>
                  </a:lnTo>
                  <a:lnTo>
                    <a:pt x="782" y="748"/>
                  </a:lnTo>
                  <a:lnTo>
                    <a:pt x="785" y="748"/>
                  </a:lnTo>
                  <a:lnTo>
                    <a:pt x="785" y="746"/>
                  </a:lnTo>
                  <a:lnTo>
                    <a:pt x="782" y="746"/>
                  </a:lnTo>
                  <a:lnTo>
                    <a:pt x="782" y="743"/>
                  </a:lnTo>
                  <a:close/>
                  <a:moveTo>
                    <a:pt x="785" y="748"/>
                  </a:moveTo>
                  <a:lnTo>
                    <a:pt x="787" y="748"/>
                  </a:lnTo>
                  <a:lnTo>
                    <a:pt x="787" y="748"/>
                  </a:lnTo>
                  <a:lnTo>
                    <a:pt x="787" y="746"/>
                  </a:lnTo>
                  <a:lnTo>
                    <a:pt x="787" y="746"/>
                  </a:lnTo>
                  <a:lnTo>
                    <a:pt x="785" y="748"/>
                  </a:lnTo>
                  <a:close/>
                  <a:moveTo>
                    <a:pt x="797" y="739"/>
                  </a:moveTo>
                  <a:lnTo>
                    <a:pt x="794" y="739"/>
                  </a:lnTo>
                  <a:lnTo>
                    <a:pt x="794" y="741"/>
                  </a:lnTo>
                  <a:lnTo>
                    <a:pt x="794" y="741"/>
                  </a:lnTo>
                  <a:lnTo>
                    <a:pt x="794" y="741"/>
                  </a:lnTo>
                  <a:lnTo>
                    <a:pt x="797" y="741"/>
                  </a:lnTo>
                  <a:lnTo>
                    <a:pt x="797" y="743"/>
                  </a:lnTo>
                  <a:lnTo>
                    <a:pt x="797" y="741"/>
                  </a:lnTo>
                  <a:lnTo>
                    <a:pt x="797" y="741"/>
                  </a:lnTo>
                  <a:lnTo>
                    <a:pt x="797" y="739"/>
                  </a:lnTo>
                  <a:close/>
                  <a:moveTo>
                    <a:pt x="851" y="701"/>
                  </a:moveTo>
                  <a:lnTo>
                    <a:pt x="851" y="701"/>
                  </a:lnTo>
                  <a:lnTo>
                    <a:pt x="851" y="701"/>
                  </a:lnTo>
                  <a:lnTo>
                    <a:pt x="851" y="701"/>
                  </a:lnTo>
                  <a:close/>
                  <a:moveTo>
                    <a:pt x="853" y="713"/>
                  </a:moveTo>
                  <a:lnTo>
                    <a:pt x="853" y="713"/>
                  </a:lnTo>
                  <a:lnTo>
                    <a:pt x="853" y="713"/>
                  </a:lnTo>
                  <a:lnTo>
                    <a:pt x="853" y="715"/>
                  </a:lnTo>
                  <a:lnTo>
                    <a:pt x="853" y="715"/>
                  </a:lnTo>
                  <a:lnTo>
                    <a:pt x="853" y="715"/>
                  </a:lnTo>
                  <a:lnTo>
                    <a:pt x="851" y="713"/>
                  </a:lnTo>
                  <a:lnTo>
                    <a:pt x="851" y="713"/>
                  </a:lnTo>
                  <a:lnTo>
                    <a:pt x="851" y="713"/>
                  </a:lnTo>
                  <a:lnTo>
                    <a:pt x="851" y="713"/>
                  </a:lnTo>
                  <a:lnTo>
                    <a:pt x="849" y="717"/>
                  </a:lnTo>
                  <a:lnTo>
                    <a:pt x="846" y="717"/>
                  </a:lnTo>
                  <a:lnTo>
                    <a:pt x="846" y="717"/>
                  </a:lnTo>
                  <a:lnTo>
                    <a:pt x="846" y="717"/>
                  </a:lnTo>
                  <a:lnTo>
                    <a:pt x="851" y="717"/>
                  </a:lnTo>
                  <a:lnTo>
                    <a:pt x="853" y="717"/>
                  </a:lnTo>
                  <a:lnTo>
                    <a:pt x="853" y="715"/>
                  </a:lnTo>
                  <a:lnTo>
                    <a:pt x="853" y="715"/>
                  </a:lnTo>
                  <a:lnTo>
                    <a:pt x="853" y="715"/>
                  </a:lnTo>
                  <a:lnTo>
                    <a:pt x="853" y="713"/>
                  </a:lnTo>
                  <a:lnTo>
                    <a:pt x="853" y="713"/>
                  </a:lnTo>
                  <a:close/>
                  <a:moveTo>
                    <a:pt x="842" y="691"/>
                  </a:moveTo>
                  <a:lnTo>
                    <a:pt x="842" y="691"/>
                  </a:lnTo>
                  <a:lnTo>
                    <a:pt x="842" y="691"/>
                  </a:lnTo>
                  <a:lnTo>
                    <a:pt x="842" y="691"/>
                  </a:lnTo>
                  <a:close/>
                  <a:moveTo>
                    <a:pt x="827" y="729"/>
                  </a:moveTo>
                  <a:lnTo>
                    <a:pt x="827" y="729"/>
                  </a:lnTo>
                  <a:lnTo>
                    <a:pt x="825" y="732"/>
                  </a:lnTo>
                  <a:lnTo>
                    <a:pt x="820" y="734"/>
                  </a:lnTo>
                  <a:lnTo>
                    <a:pt x="818" y="736"/>
                  </a:lnTo>
                  <a:lnTo>
                    <a:pt x="818" y="736"/>
                  </a:lnTo>
                  <a:lnTo>
                    <a:pt x="818" y="736"/>
                  </a:lnTo>
                  <a:lnTo>
                    <a:pt x="820" y="734"/>
                  </a:lnTo>
                  <a:lnTo>
                    <a:pt x="823" y="734"/>
                  </a:lnTo>
                  <a:lnTo>
                    <a:pt x="823" y="736"/>
                  </a:lnTo>
                  <a:lnTo>
                    <a:pt x="823" y="736"/>
                  </a:lnTo>
                  <a:lnTo>
                    <a:pt x="823" y="736"/>
                  </a:lnTo>
                  <a:lnTo>
                    <a:pt x="823" y="736"/>
                  </a:lnTo>
                  <a:lnTo>
                    <a:pt x="823" y="736"/>
                  </a:lnTo>
                  <a:lnTo>
                    <a:pt x="825" y="734"/>
                  </a:lnTo>
                  <a:lnTo>
                    <a:pt x="825" y="734"/>
                  </a:lnTo>
                  <a:lnTo>
                    <a:pt x="827" y="732"/>
                  </a:lnTo>
                  <a:lnTo>
                    <a:pt x="827" y="732"/>
                  </a:lnTo>
                  <a:lnTo>
                    <a:pt x="827" y="729"/>
                  </a:lnTo>
                  <a:lnTo>
                    <a:pt x="827" y="729"/>
                  </a:lnTo>
                  <a:close/>
                  <a:moveTo>
                    <a:pt x="839" y="722"/>
                  </a:moveTo>
                  <a:lnTo>
                    <a:pt x="839" y="722"/>
                  </a:lnTo>
                  <a:lnTo>
                    <a:pt x="837" y="725"/>
                  </a:lnTo>
                  <a:lnTo>
                    <a:pt x="827" y="732"/>
                  </a:lnTo>
                  <a:lnTo>
                    <a:pt x="830" y="732"/>
                  </a:lnTo>
                  <a:lnTo>
                    <a:pt x="830" y="732"/>
                  </a:lnTo>
                  <a:lnTo>
                    <a:pt x="837" y="727"/>
                  </a:lnTo>
                  <a:lnTo>
                    <a:pt x="837" y="725"/>
                  </a:lnTo>
                  <a:lnTo>
                    <a:pt x="839" y="725"/>
                  </a:lnTo>
                  <a:lnTo>
                    <a:pt x="839" y="725"/>
                  </a:lnTo>
                  <a:lnTo>
                    <a:pt x="839" y="725"/>
                  </a:lnTo>
                  <a:lnTo>
                    <a:pt x="839" y="722"/>
                  </a:lnTo>
                  <a:lnTo>
                    <a:pt x="839" y="722"/>
                  </a:lnTo>
                  <a:close/>
                  <a:moveTo>
                    <a:pt x="853" y="689"/>
                  </a:moveTo>
                  <a:lnTo>
                    <a:pt x="853" y="687"/>
                  </a:lnTo>
                  <a:lnTo>
                    <a:pt x="853" y="687"/>
                  </a:lnTo>
                  <a:lnTo>
                    <a:pt x="853" y="689"/>
                  </a:lnTo>
                  <a:lnTo>
                    <a:pt x="853" y="689"/>
                  </a:lnTo>
                  <a:close/>
                  <a:moveTo>
                    <a:pt x="905" y="620"/>
                  </a:moveTo>
                  <a:lnTo>
                    <a:pt x="905" y="620"/>
                  </a:lnTo>
                  <a:lnTo>
                    <a:pt x="905" y="620"/>
                  </a:lnTo>
                  <a:lnTo>
                    <a:pt x="905" y="620"/>
                  </a:lnTo>
                  <a:lnTo>
                    <a:pt x="905" y="630"/>
                  </a:lnTo>
                  <a:lnTo>
                    <a:pt x="903" y="630"/>
                  </a:lnTo>
                  <a:lnTo>
                    <a:pt x="903" y="632"/>
                  </a:lnTo>
                  <a:lnTo>
                    <a:pt x="903" y="632"/>
                  </a:lnTo>
                  <a:lnTo>
                    <a:pt x="903" y="632"/>
                  </a:lnTo>
                  <a:lnTo>
                    <a:pt x="903" y="632"/>
                  </a:lnTo>
                  <a:lnTo>
                    <a:pt x="903" y="632"/>
                  </a:lnTo>
                  <a:lnTo>
                    <a:pt x="903" y="632"/>
                  </a:lnTo>
                  <a:lnTo>
                    <a:pt x="903" y="632"/>
                  </a:lnTo>
                  <a:lnTo>
                    <a:pt x="903" y="632"/>
                  </a:lnTo>
                  <a:lnTo>
                    <a:pt x="905" y="630"/>
                  </a:lnTo>
                  <a:lnTo>
                    <a:pt x="905" y="627"/>
                  </a:lnTo>
                  <a:lnTo>
                    <a:pt x="905" y="625"/>
                  </a:lnTo>
                  <a:lnTo>
                    <a:pt x="905" y="623"/>
                  </a:lnTo>
                  <a:lnTo>
                    <a:pt x="905" y="623"/>
                  </a:lnTo>
                  <a:lnTo>
                    <a:pt x="905" y="620"/>
                  </a:lnTo>
                  <a:lnTo>
                    <a:pt x="905" y="620"/>
                  </a:lnTo>
                  <a:lnTo>
                    <a:pt x="905" y="620"/>
                  </a:lnTo>
                  <a:close/>
                  <a:moveTo>
                    <a:pt x="882" y="672"/>
                  </a:moveTo>
                  <a:lnTo>
                    <a:pt x="882" y="672"/>
                  </a:lnTo>
                  <a:lnTo>
                    <a:pt x="882" y="672"/>
                  </a:lnTo>
                  <a:lnTo>
                    <a:pt x="882" y="672"/>
                  </a:lnTo>
                  <a:lnTo>
                    <a:pt x="882" y="675"/>
                  </a:lnTo>
                  <a:lnTo>
                    <a:pt x="879" y="675"/>
                  </a:lnTo>
                  <a:lnTo>
                    <a:pt x="879" y="675"/>
                  </a:lnTo>
                  <a:lnTo>
                    <a:pt x="882" y="675"/>
                  </a:lnTo>
                  <a:lnTo>
                    <a:pt x="882" y="672"/>
                  </a:lnTo>
                  <a:lnTo>
                    <a:pt x="882" y="672"/>
                  </a:lnTo>
                  <a:close/>
                </a:path>
              </a:pathLst>
            </a:custGeom>
            <a:grpFill/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47">
              <a:extLst>
                <a:ext uri="{FF2B5EF4-FFF2-40B4-BE49-F238E27FC236}">
                  <a16:creationId xmlns:a16="http://schemas.microsoft.com/office/drawing/2014/main" id="{782347D6-9513-4D5C-A74E-A8EEBE6C9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0485" y="2172078"/>
              <a:ext cx="126206" cy="205979"/>
            </a:xfrm>
            <a:custGeom>
              <a:avLst/>
              <a:gdLst>
                <a:gd name="T0" fmla="*/ 30 w 106"/>
                <a:gd name="T1" fmla="*/ 7 h 173"/>
                <a:gd name="T2" fmla="*/ 28 w 106"/>
                <a:gd name="T3" fmla="*/ 14 h 173"/>
                <a:gd name="T4" fmla="*/ 21 w 106"/>
                <a:gd name="T5" fmla="*/ 24 h 173"/>
                <a:gd name="T6" fmla="*/ 21 w 106"/>
                <a:gd name="T7" fmla="*/ 29 h 173"/>
                <a:gd name="T8" fmla="*/ 23 w 106"/>
                <a:gd name="T9" fmla="*/ 33 h 173"/>
                <a:gd name="T10" fmla="*/ 28 w 106"/>
                <a:gd name="T11" fmla="*/ 38 h 173"/>
                <a:gd name="T12" fmla="*/ 26 w 106"/>
                <a:gd name="T13" fmla="*/ 45 h 173"/>
                <a:gd name="T14" fmla="*/ 30 w 106"/>
                <a:gd name="T15" fmla="*/ 50 h 173"/>
                <a:gd name="T16" fmla="*/ 40 w 106"/>
                <a:gd name="T17" fmla="*/ 59 h 173"/>
                <a:gd name="T18" fmla="*/ 42 w 106"/>
                <a:gd name="T19" fmla="*/ 59 h 173"/>
                <a:gd name="T20" fmla="*/ 49 w 106"/>
                <a:gd name="T21" fmla="*/ 69 h 173"/>
                <a:gd name="T22" fmla="*/ 54 w 106"/>
                <a:gd name="T23" fmla="*/ 83 h 173"/>
                <a:gd name="T24" fmla="*/ 56 w 106"/>
                <a:gd name="T25" fmla="*/ 88 h 173"/>
                <a:gd name="T26" fmla="*/ 59 w 106"/>
                <a:gd name="T27" fmla="*/ 93 h 173"/>
                <a:gd name="T28" fmla="*/ 66 w 106"/>
                <a:gd name="T29" fmla="*/ 102 h 173"/>
                <a:gd name="T30" fmla="*/ 68 w 106"/>
                <a:gd name="T31" fmla="*/ 107 h 173"/>
                <a:gd name="T32" fmla="*/ 85 w 106"/>
                <a:gd name="T33" fmla="*/ 119 h 173"/>
                <a:gd name="T34" fmla="*/ 92 w 106"/>
                <a:gd name="T35" fmla="*/ 116 h 173"/>
                <a:gd name="T36" fmla="*/ 99 w 106"/>
                <a:gd name="T37" fmla="*/ 135 h 173"/>
                <a:gd name="T38" fmla="*/ 94 w 106"/>
                <a:gd name="T39" fmla="*/ 128 h 173"/>
                <a:gd name="T40" fmla="*/ 92 w 106"/>
                <a:gd name="T41" fmla="*/ 135 h 173"/>
                <a:gd name="T42" fmla="*/ 89 w 106"/>
                <a:gd name="T43" fmla="*/ 135 h 173"/>
                <a:gd name="T44" fmla="*/ 89 w 106"/>
                <a:gd name="T45" fmla="*/ 135 h 173"/>
                <a:gd name="T46" fmla="*/ 94 w 106"/>
                <a:gd name="T47" fmla="*/ 138 h 173"/>
                <a:gd name="T48" fmla="*/ 87 w 106"/>
                <a:gd name="T49" fmla="*/ 142 h 173"/>
                <a:gd name="T50" fmla="*/ 87 w 106"/>
                <a:gd name="T51" fmla="*/ 145 h 173"/>
                <a:gd name="T52" fmla="*/ 87 w 106"/>
                <a:gd name="T53" fmla="*/ 147 h 173"/>
                <a:gd name="T54" fmla="*/ 94 w 106"/>
                <a:gd name="T55" fmla="*/ 142 h 173"/>
                <a:gd name="T56" fmla="*/ 97 w 106"/>
                <a:gd name="T57" fmla="*/ 145 h 173"/>
                <a:gd name="T58" fmla="*/ 99 w 106"/>
                <a:gd name="T59" fmla="*/ 140 h 173"/>
                <a:gd name="T60" fmla="*/ 99 w 106"/>
                <a:gd name="T61" fmla="*/ 138 h 173"/>
                <a:gd name="T62" fmla="*/ 101 w 106"/>
                <a:gd name="T63" fmla="*/ 147 h 173"/>
                <a:gd name="T64" fmla="*/ 106 w 106"/>
                <a:gd name="T65" fmla="*/ 154 h 173"/>
                <a:gd name="T66" fmla="*/ 104 w 106"/>
                <a:gd name="T67" fmla="*/ 159 h 173"/>
                <a:gd name="T68" fmla="*/ 101 w 106"/>
                <a:gd name="T69" fmla="*/ 159 h 173"/>
                <a:gd name="T70" fmla="*/ 94 w 106"/>
                <a:gd name="T71" fmla="*/ 161 h 173"/>
                <a:gd name="T72" fmla="*/ 73 w 106"/>
                <a:gd name="T73" fmla="*/ 166 h 173"/>
                <a:gd name="T74" fmla="*/ 49 w 106"/>
                <a:gd name="T75" fmla="*/ 171 h 173"/>
                <a:gd name="T76" fmla="*/ 40 w 106"/>
                <a:gd name="T77" fmla="*/ 161 h 173"/>
                <a:gd name="T78" fmla="*/ 33 w 106"/>
                <a:gd name="T79" fmla="*/ 135 h 173"/>
                <a:gd name="T80" fmla="*/ 26 w 106"/>
                <a:gd name="T81" fmla="*/ 109 h 173"/>
                <a:gd name="T82" fmla="*/ 18 w 106"/>
                <a:gd name="T83" fmla="*/ 83 h 173"/>
                <a:gd name="T84" fmla="*/ 9 w 106"/>
                <a:gd name="T85" fmla="*/ 55 h 173"/>
                <a:gd name="T86" fmla="*/ 2 w 106"/>
                <a:gd name="T87" fmla="*/ 29 h 173"/>
                <a:gd name="T88" fmla="*/ 2 w 106"/>
                <a:gd name="T89" fmla="*/ 22 h 173"/>
                <a:gd name="T90" fmla="*/ 7 w 106"/>
                <a:gd name="T91" fmla="*/ 7 h 173"/>
                <a:gd name="T92" fmla="*/ 11 w 106"/>
                <a:gd name="T93" fmla="*/ 3 h 173"/>
                <a:gd name="T94" fmla="*/ 18 w 106"/>
                <a:gd name="T95" fmla="*/ 0 h 173"/>
                <a:gd name="T96" fmla="*/ 30 w 106"/>
                <a:gd name="T97" fmla="*/ 0 h 173"/>
                <a:gd name="T98" fmla="*/ 33 w 106"/>
                <a:gd name="T99" fmla="*/ 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6" h="173">
                  <a:moveTo>
                    <a:pt x="33" y="3"/>
                  </a:moveTo>
                  <a:lnTo>
                    <a:pt x="33" y="3"/>
                  </a:lnTo>
                  <a:lnTo>
                    <a:pt x="30" y="7"/>
                  </a:lnTo>
                  <a:lnTo>
                    <a:pt x="28" y="7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6" y="22"/>
                  </a:lnTo>
                  <a:lnTo>
                    <a:pt x="23" y="22"/>
                  </a:lnTo>
                  <a:lnTo>
                    <a:pt x="21" y="24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1" y="29"/>
                  </a:lnTo>
                  <a:lnTo>
                    <a:pt x="21" y="29"/>
                  </a:lnTo>
                  <a:lnTo>
                    <a:pt x="21" y="31"/>
                  </a:lnTo>
                  <a:lnTo>
                    <a:pt x="23" y="33"/>
                  </a:lnTo>
                  <a:lnTo>
                    <a:pt x="26" y="33"/>
                  </a:lnTo>
                  <a:lnTo>
                    <a:pt x="28" y="36"/>
                  </a:lnTo>
                  <a:lnTo>
                    <a:pt x="28" y="38"/>
                  </a:lnTo>
                  <a:lnTo>
                    <a:pt x="28" y="41"/>
                  </a:lnTo>
                  <a:lnTo>
                    <a:pt x="26" y="43"/>
                  </a:lnTo>
                  <a:lnTo>
                    <a:pt x="26" y="45"/>
                  </a:lnTo>
                  <a:lnTo>
                    <a:pt x="28" y="48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3" y="52"/>
                  </a:lnTo>
                  <a:lnTo>
                    <a:pt x="37" y="59"/>
                  </a:lnTo>
                  <a:lnTo>
                    <a:pt x="40" y="59"/>
                  </a:lnTo>
                  <a:lnTo>
                    <a:pt x="40" y="59"/>
                  </a:lnTo>
                  <a:lnTo>
                    <a:pt x="42" y="59"/>
                  </a:lnTo>
                  <a:lnTo>
                    <a:pt x="42" y="59"/>
                  </a:lnTo>
                  <a:lnTo>
                    <a:pt x="44" y="62"/>
                  </a:lnTo>
                  <a:lnTo>
                    <a:pt x="49" y="67"/>
                  </a:lnTo>
                  <a:lnTo>
                    <a:pt x="49" y="69"/>
                  </a:lnTo>
                  <a:lnTo>
                    <a:pt x="52" y="71"/>
                  </a:lnTo>
                  <a:lnTo>
                    <a:pt x="52" y="81"/>
                  </a:lnTo>
                  <a:lnTo>
                    <a:pt x="54" y="83"/>
                  </a:lnTo>
                  <a:lnTo>
                    <a:pt x="54" y="83"/>
                  </a:lnTo>
                  <a:lnTo>
                    <a:pt x="54" y="85"/>
                  </a:lnTo>
                  <a:lnTo>
                    <a:pt x="56" y="88"/>
                  </a:lnTo>
                  <a:lnTo>
                    <a:pt x="56" y="90"/>
                  </a:lnTo>
                  <a:lnTo>
                    <a:pt x="56" y="90"/>
                  </a:lnTo>
                  <a:lnTo>
                    <a:pt x="59" y="93"/>
                  </a:lnTo>
                  <a:lnTo>
                    <a:pt x="61" y="95"/>
                  </a:lnTo>
                  <a:lnTo>
                    <a:pt x="66" y="100"/>
                  </a:lnTo>
                  <a:lnTo>
                    <a:pt x="66" y="102"/>
                  </a:lnTo>
                  <a:lnTo>
                    <a:pt x="68" y="104"/>
                  </a:lnTo>
                  <a:lnTo>
                    <a:pt x="68" y="107"/>
                  </a:lnTo>
                  <a:lnTo>
                    <a:pt x="68" y="107"/>
                  </a:lnTo>
                  <a:lnTo>
                    <a:pt x="75" y="112"/>
                  </a:lnTo>
                  <a:lnTo>
                    <a:pt x="82" y="116"/>
                  </a:lnTo>
                  <a:lnTo>
                    <a:pt x="85" y="119"/>
                  </a:lnTo>
                  <a:lnTo>
                    <a:pt x="89" y="119"/>
                  </a:lnTo>
                  <a:lnTo>
                    <a:pt x="92" y="119"/>
                  </a:lnTo>
                  <a:lnTo>
                    <a:pt x="92" y="116"/>
                  </a:lnTo>
                  <a:lnTo>
                    <a:pt x="94" y="119"/>
                  </a:lnTo>
                  <a:lnTo>
                    <a:pt x="99" y="130"/>
                  </a:lnTo>
                  <a:lnTo>
                    <a:pt x="99" y="135"/>
                  </a:lnTo>
                  <a:lnTo>
                    <a:pt x="99" y="135"/>
                  </a:lnTo>
                  <a:lnTo>
                    <a:pt x="97" y="130"/>
                  </a:lnTo>
                  <a:lnTo>
                    <a:pt x="94" y="128"/>
                  </a:lnTo>
                  <a:lnTo>
                    <a:pt x="89" y="130"/>
                  </a:lnTo>
                  <a:lnTo>
                    <a:pt x="89" y="130"/>
                  </a:lnTo>
                  <a:lnTo>
                    <a:pt x="92" y="135"/>
                  </a:lnTo>
                  <a:lnTo>
                    <a:pt x="92" y="135"/>
                  </a:lnTo>
                  <a:lnTo>
                    <a:pt x="92" y="135"/>
                  </a:lnTo>
                  <a:lnTo>
                    <a:pt x="89" y="135"/>
                  </a:lnTo>
                  <a:lnTo>
                    <a:pt x="89" y="135"/>
                  </a:lnTo>
                  <a:lnTo>
                    <a:pt x="89" y="135"/>
                  </a:lnTo>
                  <a:lnTo>
                    <a:pt x="89" y="135"/>
                  </a:lnTo>
                  <a:lnTo>
                    <a:pt x="92" y="135"/>
                  </a:lnTo>
                  <a:lnTo>
                    <a:pt x="92" y="138"/>
                  </a:lnTo>
                  <a:lnTo>
                    <a:pt x="94" y="138"/>
                  </a:lnTo>
                  <a:lnTo>
                    <a:pt x="97" y="138"/>
                  </a:lnTo>
                  <a:lnTo>
                    <a:pt x="94" y="140"/>
                  </a:lnTo>
                  <a:lnTo>
                    <a:pt x="87" y="142"/>
                  </a:lnTo>
                  <a:lnTo>
                    <a:pt x="87" y="145"/>
                  </a:lnTo>
                  <a:lnTo>
                    <a:pt x="89" y="145"/>
                  </a:lnTo>
                  <a:lnTo>
                    <a:pt x="87" y="145"/>
                  </a:lnTo>
                  <a:lnTo>
                    <a:pt x="87" y="147"/>
                  </a:lnTo>
                  <a:lnTo>
                    <a:pt x="87" y="147"/>
                  </a:lnTo>
                  <a:lnTo>
                    <a:pt x="87" y="147"/>
                  </a:lnTo>
                  <a:lnTo>
                    <a:pt x="89" y="147"/>
                  </a:lnTo>
                  <a:lnTo>
                    <a:pt x="92" y="145"/>
                  </a:lnTo>
                  <a:lnTo>
                    <a:pt x="94" y="142"/>
                  </a:lnTo>
                  <a:lnTo>
                    <a:pt x="94" y="145"/>
                  </a:lnTo>
                  <a:lnTo>
                    <a:pt x="97" y="145"/>
                  </a:lnTo>
                  <a:lnTo>
                    <a:pt x="97" y="145"/>
                  </a:lnTo>
                  <a:lnTo>
                    <a:pt x="99" y="145"/>
                  </a:lnTo>
                  <a:lnTo>
                    <a:pt x="99" y="142"/>
                  </a:lnTo>
                  <a:lnTo>
                    <a:pt x="99" y="140"/>
                  </a:lnTo>
                  <a:lnTo>
                    <a:pt x="99" y="140"/>
                  </a:lnTo>
                  <a:lnTo>
                    <a:pt x="99" y="140"/>
                  </a:lnTo>
                  <a:lnTo>
                    <a:pt x="99" y="138"/>
                  </a:lnTo>
                  <a:lnTo>
                    <a:pt x="101" y="140"/>
                  </a:lnTo>
                  <a:lnTo>
                    <a:pt x="101" y="140"/>
                  </a:lnTo>
                  <a:lnTo>
                    <a:pt x="101" y="147"/>
                  </a:lnTo>
                  <a:lnTo>
                    <a:pt x="104" y="149"/>
                  </a:lnTo>
                  <a:lnTo>
                    <a:pt x="104" y="152"/>
                  </a:lnTo>
                  <a:lnTo>
                    <a:pt x="106" y="154"/>
                  </a:lnTo>
                  <a:lnTo>
                    <a:pt x="106" y="159"/>
                  </a:lnTo>
                  <a:lnTo>
                    <a:pt x="104" y="159"/>
                  </a:lnTo>
                  <a:lnTo>
                    <a:pt x="104" y="159"/>
                  </a:lnTo>
                  <a:lnTo>
                    <a:pt x="104" y="156"/>
                  </a:lnTo>
                  <a:lnTo>
                    <a:pt x="104" y="156"/>
                  </a:lnTo>
                  <a:lnTo>
                    <a:pt x="101" y="159"/>
                  </a:lnTo>
                  <a:lnTo>
                    <a:pt x="101" y="159"/>
                  </a:lnTo>
                  <a:lnTo>
                    <a:pt x="99" y="159"/>
                  </a:lnTo>
                  <a:lnTo>
                    <a:pt x="94" y="161"/>
                  </a:lnTo>
                  <a:lnTo>
                    <a:pt x="87" y="161"/>
                  </a:lnTo>
                  <a:lnTo>
                    <a:pt x="80" y="164"/>
                  </a:lnTo>
                  <a:lnTo>
                    <a:pt x="73" y="166"/>
                  </a:lnTo>
                  <a:lnTo>
                    <a:pt x="66" y="166"/>
                  </a:lnTo>
                  <a:lnTo>
                    <a:pt x="56" y="168"/>
                  </a:lnTo>
                  <a:lnTo>
                    <a:pt x="49" y="171"/>
                  </a:lnTo>
                  <a:lnTo>
                    <a:pt x="42" y="173"/>
                  </a:lnTo>
                  <a:lnTo>
                    <a:pt x="40" y="166"/>
                  </a:lnTo>
                  <a:lnTo>
                    <a:pt x="40" y="161"/>
                  </a:lnTo>
                  <a:lnTo>
                    <a:pt x="37" y="152"/>
                  </a:lnTo>
                  <a:lnTo>
                    <a:pt x="35" y="142"/>
                  </a:lnTo>
                  <a:lnTo>
                    <a:pt x="33" y="135"/>
                  </a:lnTo>
                  <a:lnTo>
                    <a:pt x="30" y="126"/>
                  </a:lnTo>
                  <a:lnTo>
                    <a:pt x="28" y="116"/>
                  </a:lnTo>
                  <a:lnTo>
                    <a:pt x="26" y="109"/>
                  </a:lnTo>
                  <a:lnTo>
                    <a:pt x="23" y="100"/>
                  </a:lnTo>
                  <a:lnTo>
                    <a:pt x="21" y="90"/>
                  </a:lnTo>
                  <a:lnTo>
                    <a:pt x="18" y="83"/>
                  </a:lnTo>
                  <a:lnTo>
                    <a:pt x="16" y="74"/>
                  </a:lnTo>
                  <a:lnTo>
                    <a:pt x="14" y="64"/>
                  </a:lnTo>
                  <a:lnTo>
                    <a:pt x="9" y="55"/>
                  </a:lnTo>
                  <a:lnTo>
                    <a:pt x="7" y="48"/>
                  </a:lnTo>
                  <a:lnTo>
                    <a:pt x="4" y="38"/>
                  </a:lnTo>
                  <a:lnTo>
                    <a:pt x="2" y="29"/>
                  </a:lnTo>
                  <a:lnTo>
                    <a:pt x="0" y="22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17"/>
                  </a:lnTo>
                  <a:lnTo>
                    <a:pt x="4" y="12"/>
                  </a:lnTo>
                  <a:lnTo>
                    <a:pt x="7" y="7"/>
                  </a:lnTo>
                  <a:lnTo>
                    <a:pt x="7" y="7"/>
                  </a:lnTo>
                  <a:lnTo>
                    <a:pt x="9" y="5"/>
                  </a:lnTo>
                  <a:lnTo>
                    <a:pt x="11" y="3"/>
                  </a:lnTo>
                  <a:lnTo>
                    <a:pt x="14" y="3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3"/>
                  </a:lnTo>
                  <a:close/>
                </a:path>
              </a:pathLst>
            </a:custGeom>
            <a:grpFill/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48">
              <a:extLst>
                <a:ext uri="{FF2B5EF4-FFF2-40B4-BE49-F238E27FC236}">
                  <a16:creationId xmlns:a16="http://schemas.microsoft.com/office/drawing/2014/main" id="{D8582775-B7C7-459E-B364-228805B15E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3088" y="2330430"/>
              <a:ext cx="22622" cy="27385"/>
            </a:xfrm>
            <a:custGeom>
              <a:avLst/>
              <a:gdLst>
                <a:gd name="T0" fmla="*/ 14 w 19"/>
                <a:gd name="T1" fmla="*/ 23 h 23"/>
                <a:gd name="T2" fmla="*/ 12 w 19"/>
                <a:gd name="T3" fmla="*/ 21 h 23"/>
                <a:gd name="T4" fmla="*/ 12 w 19"/>
                <a:gd name="T5" fmla="*/ 14 h 23"/>
                <a:gd name="T6" fmla="*/ 7 w 19"/>
                <a:gd name="T7" fmla="*/ 12 h 23"/>
                <a:gd name="T8" fmla="*/ 7 w 19"/>
                <a:gd name="T9" fmla="*/ 12 h 23"/>
                <a:gd name="T10" fmla="*/ 5 w 19"/>
                <a:gd name="T11" fmla="*/ 12 h 23"/>
                <a:gd name="T12" fmla="*/ 2 w 19"/>
                <a:gd name="T13" fmla="*/ 9 h 23"/>
                <a:gd name="T14" fmla="*/ 0 w 19"/>
                <a:gd name="T15" fmla="*/ 9 h 23"/>
                <a:gd name="T16" fmla="*/ 7 w 19"/>
                <a:gd name="T17" fmla="*/ 0 h 23"/>
                <a:gd name="T18" fmla="*/ 19 w 19"/>
                <a:gd name="T19" fmla="*/ 12 h 23"/>
                <a:gd name="T20" fmla="*/ 14 w 19"/>
                <a:gd name="T21" fmla="*/ 23 h 23"/>
                <a:gd name="T22" fmla="*/ 14 w 19"/>
                <a:gd name="T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23">
                  <a:moveTo>
                    <a:pt x="14" y="23"/>
                  </a:moveTo>
                  <a:lnTo>
                    <a:pt x="12" y="21"/>
                  </a:lnTo>
                  <a:lnTo>
                    <a:pt x="12" y="14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5" y="12"/>
                  </a:lnTo>
                  <a:lnTo>
                    <a:pt x="2" y="9"/>
                  </a:lnTo>
                  <a:lnTo>
                    <a:pt x="0" y="9"/>
                  </a:lnTo>
                  <a:lnTo>
                    <a:pt x="7" y="0"/>
                  </a:lnTo>
                  <a:lnTo>
                    <a:pt x="19" y="12"/>
                  </a:lnTo>
                  <a:lnTo>
                    <a:pt x="14" y="23"/>
                  </a:lnTo>
                  <a:lnTo>
                    <a:pt x="14" y="23"/>
                  </a:lnTo>
                  <a:close/>
                </a:path>
              </a:pathLst>
            </a:custGeom>
            <a:grpFill/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49">
              <a:extLst>
                <a:ext uri="{FF2B5EF4-FFF2-40B4-BE49-F238E27FC236}">
                  <a16:creationId xmlns:a16="http://schemas.microsoft.com/office/drawing/2014/main" id="{87FC1ADF-45BB-4605-A0C3-D34966030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40269" y="1763693"/>
              <a:ext cx="205979" cy="194072"/>
            </a:xfrm>
            <a:custGeom>
              <a:avLst/>
              <a:gdLst>
                <a:gd name="T0" fmla="*/ 161 w 173"/>
                <a:gd name="T1" fmla="*/ 21 h 163"/>
                <a:gd name="T2" fmla="*/ 168 w 173"/>
                <a:gd name="T3" fmla="*/ 47 h 163"/>
                <a:gd name="T4" fmla="*/ 173 w 173"/>
                <a:gd name="T5" fmla="*/ 71 h 163"/>
                <a:gd name="T6" fmla="*/ 173 w 173"/>
                <a:gd name="T7" fmla="*/ 81 h 163"/>
                <a:gd name="T8" fmla="*/ 170 w 173"/>
                <a:gd name="T9" fmla="*/ 83 h 163"/>
                <a:gd name="T10" fmla="*/ 166 w 173"/>
                <a:gd name="T11" fmla="*/ 81 h 163"/>
                <a:gd name="T12" fmla="*/ 149 w 173"/>
                <a:gd name="T13" fmla="*/ 85 h 163"/>
                <a:gd name="T14" fmla="*/ 147 w 173"/>
                <a:gd name="T15" fmla="*/ 92 h 163"/>
                <a:gd name="T16" fmla="*/ 137 w 173"/>
                <a:gd name="T17" fmla="*/ 95 h 163"/>
                <a:gd name="T18" fmla="*/ 128 w 173"/>
                <a:gd name="T19" fmla="*/ 97 h 163"/>
                <a:gd name="T20" fmla="*/ 125 w 173"/>
                <a:gd name="T21" fmla="*/ 95 h 163"/>
                <a:gd name="T22" fmla="*/ 123 w 173"/>
                <a:gd name="T23" fmla="*/ 90 h 163"/>
                <a:gd name="T24" fmla="*/ 125 w 173"/>
                <a:gd name="T25" fmla="*/ 95 h 163"/>
                <a:gd name="T26" fmla="*/ 125 w 173"/>
                <a:gd name="T27" fmla="*/ 102 h 163"/>
                <a:gd name="T28" fmla="*/ 116 w 173"/>
                <a:gd name="T29" fmla="*/ 104 h 163"/>
                <a:gd name="T30" fmla="*/ 111 w 173"/>
                <a:gd name="T31" fmla="*/ 107 h 163"/>
                <a:gd name="T32" fmla="*/ 109 w 173"/>
                <a:gd name="T33" fmla="*/ 107 h 163"/>
                <a:gd name="T34" fmla="*/ 97 w 173"/>
                <a:gd name="T35" fmla="*/ 109 h 163"/>
                <a:gd name="T36" fmla="*/ 95 w 173"/>
                <a:gd name="T37" fmla="*/ 111 h 163"/>
                <a:gd name="T38" fmla="*/ 87 w 173"/>
                <a:gd name="T39" fmla="*/ 111 h 163"/>
                <a:gd name="T40" fmla="*/ 83 w 173"/>
                <a:gd name="T41" fmla="*/ 114 h 163"/>
                <a:gd name="T42" fmla="*/ 76 w 173"/>
                <a:gd name="T43" fmla="*/ 111 h 163"/>
                <a:gd name="T44" fmla="*/ 73 w 173"/>
                <a:gd name="T45" fmla="*/ 114 h 163"/>
                <a:gd name="T46" fmla="*/ 66 w 173"/>
                <a:gd name="T47" fmla="*/ 123 h 163"/>
                <a:gd name="T48" fmla="*/ 61 w 173"/>
                <a:gd name="T49" fmla="*/ 128 h 163"/>
                <a:gd name="T50" fmla="*/ 59 w 173"/>
                <a:gd name="T51" fmla="*/ 130 h 163"/>
                <a:gd name="T52" fmla="*/ 54 w 173"/>
                <a:gd name="T53" fmla="*/ 133 h 163"/>
                <a:gd name="T54" fmla="*/ 50 w 173"/>
                <a:gd name="T55" fmla="*/ 135 h 163"/>
                <a:gd name="T56" fmla="*/ 50 w 173"/>
                <a:gd name="T57" fmla="*/ 135 h 163"/>
                <a:gd name="T58" fmla="*/ 47 w 173"/>
                <a:gd name="T59" fmla="*/ 137 h 163"/>
                <a:gd name="T60" fmla="*/ 45 w 173"/>
                <a:gd name="T61" fmla="*/ 140 h 163"/>
                <a:gd name="T62" fmla="*/ 40 w 173"/>
                <a:gd name="T63" fmla="*/ 142 h 163"/>
                <a:gd name="T64" fmla="*/ 38 w 173"/>
                <a:gd name="T65" fmla="*/ 147 h 163"/>
                <a:gd name="T66" fmla="*/ 28 w 173"/>
                <a:gd name="T67" fmla="*/ 154 h 163"/>
                <a:gd name="T68" fmla="*/ 24 w 173"/>
                <a:gd name="T69" fmla="*/ 159 h 163"/>
                <a:gd name="T70" fmla="*/ 16 w 173"/>
                <a:gd name="T71" fmla="*/ 159 h 163"/>
                <a:gd name="T72" fmla="*/ 14 w 173"/>
                <a:gd name="T73" fmla="*/ 161 h 163"/>
                <a:gd name="T74" fmla="*/ 12 w 173"/>
                <a:gd name="T75" fmla="*/ 161 h 163"/>
                <a:gd name="T76" fmla="*/ 5 w 173"/>
                <a:gd name="T77" fmla="*/ 154 h 163"/>
                <a:gd name="T78" fmla="*/ 19 w 173"/>
                <a:gd name="T79" fmla="*/ 140 h 163"/>
                <a:gd name="T80" fmla="*/ 19 w 173"/>
                <a:gd name="T81" fmla="*/ 130 h 163"/>
                <a:gd name="T82" fmla="*/ 14 w 173"/>
                <a:gd name="T83" fmla="*/ 118 h 163"/>
                <a:gd name="T84" fmla="*/ 9 w 173"/>
                <a:gd name="T85" fmla="*/ 95 h 163"/>
                <a:gd name="T86" fmla="*/ 7 w 173"/>
                <a:gd name="T87" fmla="*/ 73 h 163"/>
                <a:gd name="T88" fmla="*/ 2 w 173"/>
                <a:gd name="T89" fmla="*/ 52 h 163"/>
                <a:gd name="T90" fmla="*/ 12 w 173"/>
                <a:gd name="T91" fmla="*/ 31 h 163"/>
                <a:gd name="T92" fmla="*/ 52 w 173"/>
                <a:gd name="T93" fmla="*/ 24 h 163"/>
                <a:gd name="T94" fmla="*/ 66 w 173"/>
                <a:gd name="T95" fmla="*/ 24 h 163"/>
                <a:gd name="T96" fmla="*/ 83 w 173"/>
                <a:gd name="T97" fmla="*/ 17 h 163"/>
                <a:gd name="T98" fmla="*/ 104 w 173"/>
                <a:gd name="T99" fmla="*/ 12 h 163"/>
                <a:gd name="T100" fmla="*/ 154 w 173"/>
                <a:gd name="T101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3" h="163">
                  <a:moveTo>
                    <a:pt x="154" y="0"/>
                  </a:moveTo>
                  <a:lnTo>
                    <a:pt x="156" y="7"/>
                  </a:lnTo>
                  <a:lnTo>
                    <a:pt x="158" y="14"/>
                  </a:lnTo>
                  <a:lnTo>
                    <a:pt x="161" y="21"/>
                  </a:lnTo>
                  <a:lnTo>
                    <a:pt x="163" y="28"/>
                  </a:lnTo>
                  <a:lnTo>
                    <a:pt x="163" y="36"/>
                  </a:lnTo>
                  <a:lnTo>
                    <a:pt x="166" y="43"/>
                  </a:lnTo>
                  <a:lnTo>
                    <a:pt x="168" y="47"/>
                  </a:lnTo>
                  <a:lnTo>
                    <a:pt x="170" y="55"/>
                  </a:lnTo>
                  <a:lnTo>
                    <a:pt x="170" y="59"/>
                  </a:lnTo>
                  <a:lnTo>
                    <a:pt x="170" y="64"/>
                  </a:lnTo>
                  <a:lnTo>
                    <a:pt x="173" y="71"/>
                  </a:lnTo>
                  <a:lnTo>
                    <a:pt x="173" y="71"/>
                  </a:lnTo>
                  <a:lnTo>
                    <a:pt x="170" y="73"/>
                  </a:lnTo>
                  <a:lnTo>
                    <a:pt x="170" y="76"/>
                  </a:lnTo>
                  <a:lnTo>
                    <a:pt x="173" y="81"/>
                  </a:lnTo>
                  <a:lnTo>
                    <a:pt x="173" y="83"/>
                  </a:lnTo>
                  <a:lnTo>
                    <a:pt x="170" y="85"/>
                  </a:lnTo>
                  <a:lnTo>
                    <a:pt x="168" y="83"/>
                  </a:lnTo>
                  <a:lnTo>
                    <a:pt x="170" y="83"/>
                  </a:lnTo>
                  <a:lnTo>
                    <a:pt x="170" y="83"/>
                  </a:lnTo>
                  <a:lnTo>
                    <a:pt x="168" y="83"/>
                  </a:lnTo>
                  <a:lnTo>
                    <a:pt x="168" y="81"/>
                  </a:lnTo>
                  <a:lnTo>
                    <a:pt x="166" y="81"/>
                  </a:lnTo>
                  <a:lnTo>
                    <a:pt x="161" y="83"/>
                  </a:lnTo>
                  <a:lnTo>
                    <a:pt x="158" y="83"/>
                  </a:lnTo>
                  <a:lnTo>
                    <a:pt x="154" y="88"/>
                  </a:lnTo>
                  <a:lnTo>
                    <a:pt x="149" y="85"/>
                  </a:lnTo>
                  <a:lnTo>
                    <a:pt x="149" y="88"/>
                  </a:lnTo>
                  <a:lnTo>
                    <a:pt x="149" y="90"/>
                  </a:lnTo>
                  <a:lnTo>
                    <a:pt x="149" y="90"/>
                  </a:lnTo>
                  <a:lnTo>
                    <a:pt x="147" y="92"/>
                  </a:lnTo>
                  <a:lnTo>
                    <a:pt x="142" y="90"/>
                  </a:lnTo>
                  <a:lnTo>
                    <a:pt x="139" y="92"/>
                  </a:lnTo>
                  <a:lnTo>
                    <a:pt x="139" y="95"/>
                  </a:lnTo>
                  <a:lnTo>
                    <a:pt x="137" y="95"/>
                  </a:lnTo>
                  <a:lnTo>
                    <a:pt x="132" y="99"/>
                  </a:lnTo>
                  <a:lnTo>
                    <a:pt x="130" y="97"/>
                  </a:lnTo>
                  <a:lnTo>
                    <a:pt x="128" y="97"/>
                  </a:lnTo>
                  <a:lnTo>
                    <a:pt x="128" y="97"/>
                  </a:lnTo>
                  <a:lnTo>
                    <a:pt x="125" y="97"/>
                  </a:lnTo>
                  <a:lnTo>
                    <a:pt x="125" y="97"/>
                  </a:lnTo>
                  <a:lnTo>
                    <a:pt x="125" y="95"/>
                  </a:lnTo>
                  <a:lnTo>
                    <a:pt x="125" y="95"/>
                  </a:lnTo>
                  <a:lnTo>
                    <a:pt x="125" y="92"/>
                  </a:lnTo>
                  <a:lnTo>
                    <a:pt x="125" y="92"/>
                  </a:lnTo>
                  <a:lnTo>
                    <a:pt x="123" y="92"/>
                  </a:lnTo>
                  <a:lnTo>
                    <a:pt x="123" y="90"/>
                  </a:lnTo>
                  <a:lnTo>
                    <a:pt x="121" y="90"/>
                  </a:lnTo>
                  <a:lnTo>
                    <a:pt x="121" y="92"/>
                  </a:lnTo>
                  <a:lnTo>
                    <a:pt x="123" y="95"/>
                  </a:lnTo>
                  <a:lnTo>
                    <a:pt x="125" y="95"/>
                  </a:lnTo>
                  <a:lnTo>
                    <a:pt x="125" y="99"/>
                  </a:lnTo>
                  <a:lnTo>
                    <a:pt x="125" y="99"/>
                  </a:lnTo>
                  <a:lnTo>
                    <a:pt x="125" y="99"/>
                  </a:lnTo>
                  <a:lnTo>
                    <a:pt x="125" y="102"/>
                  </a:lnTo>
                  <a:lnTo>
                    <a:pt x="123" y="102"/>
                  </a:lnTo>
                  <a:lnTo>
                    <a:pt x="118" y="102"/>
                  </a:lnTo>
                  <a:lnTo>
                    <a:pt x="116" y="102"/>
                  </a:lnTo>
                  <a:lnTo>
                    <a:pt x="116" y="104"/>
                  </a:lnTo>
                  <a:lnTo>
                    <a:pt x="113" y="104"/>
                  </a:lnTo>
                  <a:lnTo>
                    <a:pt x="113" y="107"/>
                  </a:lnTo>
                  <a:lnTo>
                    <a:pt x="111" y="107"/>
                  </a:lnTo>
                  <a:lnTo>
                    <a:pt x="111" y="107"/>
                  </a:lnTo>
                  <a:lnTo>
                    <a:pt x="111" y="107"/>
                  </a:lnTo>
                  <a:lnTo>
                    <a:pt x="111" y="107"/>
                  </a:lnTo>
                  <a:lnTo>
                    <a:pt x="111" y="107"/>
                  </a:lnTo>
                  <a:lnTo>
                    <a:pt x="109" y="107"/>
                  </a:lnTo>
                  <a:lnTo>
                    <a:pt x="106" y="107"/>
                  </a:lnTo>
                  <a:lnTo>
                    <a:pt x="104" y="107"/>
                  </a:lnTo>
                  <a:lnTo>
                    <a:pt x="97" y="109"/>
                  </a:lnTo>
                  <a:lnTo>
                    <a:pt x="97" y="109"/>
                  </a:lnTo>
                  <a:lnTo>
                    <a:pt x="97" y="111"/>
                  </a:lnTo>
                  <a:lnTo>
                    <a:pt x="97" y="111"/>
                  </a:lnTo>
                  <a:lnTo>
                    <a:pt x="95" y="111"/>
                  </a:lnTo>
                  <a:lnTo>
                    <a:pt x="95" y="111"/>
                  </a:lnTo>
                  <a:lnTo>
                    <a:pt x="92" y="111"/>
                  </a:lnTo>
                  <a:lnTo>
                    <a:pt x="92" y="111"/>
                  </a:lnTo>
                  <a:lnTo>
                    <a:pt x="90" y="111"/>
                  </a:lnTo>
                  <a:lnTo>
                    <a:pt x="87" y="111"/>
                  </a:lnTo>
                  <a:lnTo>
                    <a:pt x="87" y="111"/>
                  </a:lnTo>
                  <a:lnTo>
                    <a:pt x="85" y="114"/>
                  </a:lnTo>
                  <a:lnTo>
                    <a:pt x="85" y="114"/>
                  </a:lnTo>
                  <a:lnTo>
                    <a:pt x="83" y="114"/>
                  </a:lnTo>
                  <a:lnTo>
                    <a:pt x="78" y="116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1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4"/>
                  </a:lnTo>
                  <a:lnTo>
                    <a:pt x="73" y="114"/>
                  </a:lnTo>
                  <a:lnTo>
                    <a:pt x="71" y="118"/>
                  </a:lnTo>
                  <a:lnTo>
                    <a:pt x="69" y="121"/>
                  </a:lnTo>
                  <a:lnTo>
                    <a:pt x="69" y="123"/>
                  </a:lnTo>
                  <a:lnTo>
                    <a:pt x="66" y="123"/>
                  </a:lnTo>
                  <a:lnTo>
                    <a:pt x="64" y="123"/>
                  </a:lnTo>
                  <a:lnTo>
                    <a:pt x="64" y="126"/>
                  </a:lnTo>
                  <a:lnTo>
                    <a:pt x="64" y="126"/>
                  </a:lnTo>
                  <a:lnTo>
                    <a:pt x="61" y="128"/>
                  </a:lnTo>
                  <a:lnTo>
                    <a:pt x="61" y="128"/>
                  </a:lnTo>
                  <a:lnTo>
                    <a:pt x="59" y="130"/>
                  </a:lnTo>
                  <a:lnTo>
                    <a:pt x="59" y="130"/>
                  </a:lnTo>
                  <a:lnTo>
                    <a:pt x="59" y="130"/>
                  </a:lnTo>
                  <a:lnTo>
                    <a:pt x="59" y="133"/>
                  </a:lnTo>
                  <a:lnTo>
                    <a:pt x="57" y="133"/>
                  </a:lnTo>
                  <a:lnTo>
                    <a:pt x="57" y="133"/>
                  </a:lnTo>
                  <a:lnTo>
                    <a:pt x="54" y="133"/>
                  </a:lnTo>
                  <a:lnTo>
                    <a:pt x="54" y="130"/>
                  </a:lnTo>
                  <a:lnTo>
                    <a:pt x="54" y="133"/>
                  </a:lnTo>
                  <a:lnTo>
                    <a:pt x="52" y="135"/>
                  </a:lnTo>
                  <a:lnTo>
                    <a:pt x="50" y="135"/>
                  </a:lnTo>
                  <a:lnTo>
                    <a:pt x="50" y="135"/>
                  </a:lnTo>
                  <a:lnTo>
                    <a:pt x="50" y="135"/>
                  </a:lnTo>
                  <a:lnTo>
                    <a:pt x="50" y="135"/>
                  </a:lnTo>
                  <a:lnTo>
                    <a:pt x="50" y="135"/>
                  </a:lnTo>
                  <a:lnTo>
                    <a:pt x="50" y="135"/>
                  </a:lnTo>
                  <a:lnTo>
                    <a:pt x="50" y="135"/>
                  </a:lnTo>
                  <a:lnTo>
                    <a:pt x="50" y="137"/>
                  </a:lnTo>
                  <a:lnTo>
                    <a:pt x="47" y="137"/>
                  </a:lnTo>
                  <a:lnTo>
                    <a:pt x="47" y="140"/>
                  </a:lnTo>
                  <a:lnTo>
                    <a:pt x="47" y="140"/>
                  </a:lnTo>
                  <a:lnTo>
                    <a:pt x="45" y="140"/>
                  </a:lnTo>
                  <a:lnTo>
                    <a:pt x="45" y="140"/>
                  </a:lnTo>
                  <a:lnTo>
                    <a:pt x="43" y="140"/>
                  </a:lnTo>
                  <a:lnTo>
                    <a:pt x="43" y="140"/>
                  </a:lnTo>
                  <a:lnTo>
                    <a:pt x="43" y="142"/>
                  </a:lnTo>
                  <a:lnTo>
                    <a:pt x="40" y="142"/>
                  </a:lnTo>
                  <a:lnTo>
                    <a:pt x="40" y="142"/>
                  </a:lnTo>
                  <a:lnTo>
                    <a:pt x="38" y="144"/>
                  </a:lnTo>
                  <a:lnTo>
                    <a:pt x="38" y="144"/>
                  </a:lnTo>
                  <a:lnTo>
                    <a:pt x="38" y="147"/>
                  </a:lnTo>
                  <a:lnTo>
                    <a:pt x="33" y="149"/>
                  </a:lnTo>
                  <a:lnTo>
                    <a:pt x="33" y="149"/>
                  </a:lnTo>
                  <a:lnTo>
                    <a:pt x="28" y="154"/>
                  </a:lnTo>
                  <a:lnTo>
                    <a:pt x="28" y="154"/>
                  </a:lnTo>
                  <a:lnTo>
                    <a:pt x="26" y="154"/>
                  </a:lnTo>
                  <a:lnTo>
                    <a:pt x="26" y="156"/>
                  </a:lnTo>
                  <a:lnTo>
                    <a:pt x="24" y="156"/>
                  </a:lnTo>
                  <a:lnTo>
                    <a:pt x="24" y="159"/>
                  </a:lnTo>
                  <a:lnTo>
                    <a:pt x="21" y="159"/>
                  </a:lnTo>
                  <a:lnTo>
                    <a:pt x="21" y="161"/>
                  </a:lnTo>
                  <a:lnTo>
                    <a:pt x="19" y="159"/>
                  </a:lnTo>
                  <a:lnTo>
                    <a:pt x="16" y="159"/>
                  </a:lnTo>
                  <a:lnTo>
                    <a:pt x="16" y="161"/>
                  </a:lnTo>
                  <a:lnTo>
                    <a:pt x="16" y="161"/>
                  </a:lnTo>
                  <a:lnTo>
                    <a:pt x="14" y="163"/>
                  </a:lnTo>
                  <a:lnTo>
                    <a:pt x="14" y="161"/>
                  </a:lnTo>
                  <a:lnTo>
                    <a:pt x="14" y="161"/>
                  </a:lnTo>
                  <a:lnTo>
                    <a:pt x="12" y="161"/>
                  </a:lnTo>
                  <a:lnTo>
                    <a:pt x="12" y="161"/>
                  </a:lnTo>
                  <a:lnTo>
                    <a:pt x="12" y="161"/>
                  </a:lnTo>
                  <a:lnTo>
                    <a:pt x="12" y="159"/>
                  </a:lnTo>
                  <a:lnTo>
                    <a:pt x="9" y="156"/>
                  </a:lnTo>
                  <a:lnTo>
                    <a:pt x="5" y="154"/>
                  </a:lnTo>
                  <a:lnTo>
                    <a:pt x="5" y="154"/>
                  </a:lnTo>
                  <a:lnTo>
                    <a:pt x="5" y="152"/>
                  </a:lnTo>
                  <a:lnTo>
                    <a:pt x="9" y="149"/>
                  </a:lnTo>
                  <a:lnTo>
                    <a:pt x="14" y="144"/>
                  </a:lnTo>
                  <a:lnTo>
                    <a:pt x="19" y="140"/>
                  </a:lnTo>
                  <a:lnTo>
                    <a:pt x="21" y="135"/>
                  </a:lnTo>
                  <a:lnTo>
                    <a:pt x="24" y="135"/>
                  </a:lnTo>
                  <a:lnTo>
                    <a:pt x="21" y="133"/>
                  </a:lnTo>
                  <a:lnTo>
                    <a:pt x="19" y="130"/>
                  </a:lnTo>
                  <a:lnTo>
                    <a:pt x="19" y="128"/>
                  </a:lnTo>
                  <a:lnTo>
                    <a:pt x="16" y="126"/>
                  </a:lnTo>
                  <a:lnTo>
                    <a:pt x="14" y="123"/>
                  </a:lnTo>
                  <a:lnTo>
                    <a:pt x="14" y="118"/>
                  </a:lnTo>
                  <a:lnTo>
                    <a:pt x="14" y="114"/>
                  </a:lnTo>
                  <a:lnTo>
                    <a:pt x="12" y="107"/>
                  </a:lnTo>
                  <a:lnTo>
                    <a:pt x="12" y="102"/>
                  </a:lnTo>
                  <a:lnTo>
                    <a:pt x="9" y="95"/>
                  </a:lnTo>
                  <a:lnTo>
                    <a:pt x="9" y="90"/>
                  </a:lnTo>
                  <a:lnTo>
                    <a:pt x="9" y="85"/>
                  </a:lnTo>
                  <a:lnTo>
                    <a:pt x="7" y="78"/>
                  </a:lnTo>
                  <a:lnTo>
                    <a:pt x="7" y="73"/>
                  </a:lnTo>
                  <a:lnTo>
                    <a:pt x="5" y="69"/>
                  </a:lnTo>
                  <a:lnTo>
                    <a:pt x="5" y="62"/>
                  </a:lnTo>
                  <a:lnTo>
                    <a:pt x="2" y="57"/>
                  </a:lnTo>
                  <a:lnTo>
                    <a:pt x="2" y="52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3"/>
                  </a:lnTo>
                  <a:lnTo>
                    <a:pt x="12" y="31"/>
                  </a:lnTo>
                  <a:lnTo>
                    <a:pt x="21" y="28"/>
                  </a:lnTo>
                  <a:lnTo>
                    <a:pt x="33" y="26"/>
                  </a:lnTo>
                  <a:lnTo>
                    <a:pt x="45" y="24"/>
                  </a:lnTo>
                  <a:lnTo>
                    <a:pt x="52" y="24"/>
                  </a:lnTo>
                  <a:lnTo>
                    <a:pt x="57" y="21"/>
                  </a:lnTo>
                  <a:lnTo>
                    <a:pt x="61" y="21"/>
                  </a:lnTo>
                  <a:lnTo>
                    <a:pt x="64" y="24"/>
                  </a:lnTo>
                  <a:lnTo>
                    <a:pt x="66" y="24"/>
                  </a:lnTo>
                  <a:lnTo>
                    <a:pt x="66" y="21"/>
                  </a:lnTo>
                  <a:lnTo>
                    <a:pt x="78" y="17"/>
                  </a:lnTo>
                  <a:lnTo>
                    <a:pt x="80" y="17"/>
                  </a:lnTo>
                  <a:lnTo>
                    <a:pt x="83" y="17"/>
                  </a:lnTo>
                  <a:lnTo>
                    <a:pt x="83" y="17"/>
                  </a:lnTo>
                  <a:lnTo>
                    <a:pt x="85" y="17"/>
                  </a:lnTo>
                  <a:lnTo>
                    <a:pt x="90" y="14"/>
                  </a:lnTo>
                  <a:lnTo>
                    <a:pt x="104" y="12"/>
                  </a:lnTo>
                  <a:lnTo>
                    <a:pt x="116" y="7"/>
                  </a:lnTo>
                  <a:lnTo>
                    <a:pt x="130" y="5"/>
                  </a:lnTo>
                  <a:lnTo>
                    <a:pt x="144" y="2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50">
              <a:extLst>
                <a:ext uri="{FF2B5EF4-FFF2-40B4-BE49-F238E27FC236}">
                  <a16:creationId xmlns:a16="http://schemas.microsoft.com/office/drawing/2014/main" id="{4B4825AD-5252-4EF1-81BC-4283217A3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7623" y="2273280"/>
              <a:ext cx="844154" cy="628650"/>
            </a:xfrm>
            <a:custGeom>
              <a:avLst/>
              <a:gdLst>
                <a:gd name="T0" fmla="*/ 707 w 709"/>
                <a:gd name="T1" fmla="*/ 178 h 528"/>
                <a:gd name="T2" fmla="*/ 707 w 709"/>
                <a:gd name="T3" fmla="*/ 213 h 528"/>
                <a:gd name="T4" fmla="*/ 707 w 709"/>
                <a:gd name="T5" fmla="*/ 249 h 528"/>
                <a:gd name="T6" fmla="*/ 707 w 709"/>
                <a:gd name="T7" fmla="*/ 284 h 528"/>
                <a:gd name="T8" fmla="*/ 705 w 709"/>
                <a:gd name="T9" fmla="*/ 318 h 528"/>
                <a:gd name="T10" fmla="*/ 705 w 709"/>
                <a:gd name="T11" fmla="*/ 353 h 528"/>
                <a:gd name="T12" fmla="*/ 705 w 709"/>
                <a:gd name="T13" fmla="*/ 389 h 528"/>
                <a:gd name="T14" fmla="*/ 705 w 709"/>
                <a:gd name="T15" fmla="*/ 422 h 528"/>
                <a:gd name="T16" fmla="*/ 702 w 709"/>
                <a:gd name="T17" fmla="*/ 457 h 528"/>
                <a:gd name="T18" fmla="*/ 702 w 709"/>
                <a:gd name="T19" fmla="*/ 493 h 528"/>
                <a:gd name="T20" fmla="*/ 702 w 709"/>
                <a:gd name="T21" fmla="*/ 528 h 528"/>
                <a:gd name="T22" fmla="*/ 664 w 709"/>
                <a:gd name="T23" fmla="*/ 526 h 528"/>
                <a:gd name="T24" fmla="*/ 629 w 709"/>
                <a:gd name="T25" fmla="*/ 526 h 528"/>
                <a:gd name="T26" fmla="*/ 584 w 709"/>
                <a:gd name="T27" fmla="*/ 524 h 528"/>
                <a:gd name="T28" fmla="*/ 527 w 709"/>
                <a:gd name="T29" fmla="*/ 524 h 528"/>
                <a:gd name="T30" fmla="*/ 470 w 709"/>
                <a:gd name="T31" fmla="*/ 521 h 528"/>
                <a:gd name="T32" fmla="*/ 414 w 709"/>
                <a:gd name="T33" fmla="*/ 519 h 528"/>
                <a:gd name="T34" fmla="*/ 357 w 709"/>
                <a:gd name="T35" fmla="*/ 516 h 528"/>
                <a:gd name="T36" fmla="*/ 300 w 709"/>
                <a:gd name="T37" fmla="*/ 512 h 528"/>
                <a:gd name="T38" fmla="*/ 243 w 709"/>
                <a:gd name="T39" fmla="*/ 509 h 528"/>
                <a:gd name="T40" fmla="*/ 187 w 709"/>
                <a:gd name="T41" fmla="*/ 507 h 528"/>
                <a:gd name="T42" fmla="*/ 130 w 709"/>
                <a:gd name="T43" fmla="*/ 502 h 528"/>
                <a:gd name="T44" fmla="*/ 75 w 709"/>
                <a:gd name="T45" fmla="*/ 498 h 528"/>
                <a:gd name="T46" fmla="*/ 19 w 709"/>
                <a:gd name="T47" fmla="*/ 493 h 528"/>
                <a:gd name="T48" fmla="*/ 2 w 709"/>
                <a:gd name="T49" fmla="*/ 462 h 528"/>
                <a:gd name="T50" fmla="*/ 4 w 709"/>
                <a:gd name="T51" fmla="*/ 415 h 528"/>
                <a:gd name="T52" fmla="*/ 9 w 709"/>
                <a:gd name="T53" fmla="*/ 370 h 528"/>
                <a:gd name="T54" fmla="*/ 12 w 709"/>
                <a:gd name="T55" fmla="*/ 322 h 528"/>
                <a:gd name="T56" fmla="*/ 16 w 709"/>
                <a:gd name="T57" fmla="*/ 275 h 528"/>
                <a:gd name="T58" fmla="*/ 21 w 709"/>
                <a:gd name="T59" fmla="*/ 230 h 528"/>
                <a:gd name="T60" fmla="*/ 23 w 709"/>
                <a:gd name="T61" fmla="*/ 183 h 528"/>
                <a:gd name="T62" fmla="*/ 28 w 709"/>
                <a:gd name="T63" fmla="*/ 138 h 528"/>
                <a:gd name="T64" fmla="*/ 30 w 709"/>
                <a:gd name="T65" fmla="*/ 90 h 528"/>
                <a:gd name="T66" fmla="*/ 35 w 709"/>
                <a:gd name="T67" fmla="*/ 45 h 528"/>
                <a:gd name="T68" fmla="*/ 40 w 709"/>
                <a:gd name="T69" fmla="*/ 0 h 528"/>
                <a:gd name="T70" fmla="*/ 85 w 709"/>
                <a:gd name="T71" fmla="*/ 3 h 528"/>
                <a:gd name="T72" fmla="*/ 130 w 709"/>
                <a:gd name="T73" fmla="*/ 5 h 528"/>
                <a:gd name="T74" fmla="*/ 175 w 709"/>
                <a:gd name="T75" fmla="*/ 10 h 528"/>
                <a:gd name="T76" fmla="*/ 220 w 709"/>
                <a:gd name="T77" fmla="*/ 12 h 528"/>
                <a:gd name="T78" fmla="*/ 265 w 709"/>
                <a:gd name="T79" fmla="*/ 15 h 528"/>
                <a:gd name="T80" fmla="*/ 310 w 709"/>
                <a:gd name="T81" fmla="*/ 17 h 528"/>
                <a:gd name="T82" fmla="*/ 355 w 709"/>
                <a:gd name="T83" fmla="*/ 19 h 528"/>
                <a:gd name="T84" fmla="*/ 399 w 709"/>
                <a:gd name="T85" fmla="*/ 22 h 528"/>
                <a:gd name="T86" fmla="*/ 444 w 709"/>
                <a:gd name="T87" fmla="*/ 24 h 528"/>
                <a:gd name="T88" fmla="*/ 489 w 709"/>
                <a:gd name="T89" fmla="*/ 27 h 528"/>
                <a:gd name="T90" fmla="*/ 530 w 709"/>
                <a:gd name="T91" fmla="*/ 29 h 528"/>
                <a:gd name="T92" fmla="*/ 565 w 709"/>
                <a:gd name="T93" fmla="*/ 29 h 528"/>
                <a:gd name="T94" fmla="*/ 598 w 709"/>
                <a:gd name="T95" fmla="*/ 31 h 528"/>
                <a:gd name="T96" fmla="*/ 634 w 709"/>
                <a:gd name="T97" fmla="*/ 31 h 528"/>
                <a:gd name="T98" fmla="*/ 667 w 709"/>
                <a:gd name="T99" fmla="*/ 31 h 528"/>
                <a:gd name="T100" fmla="*/ 702 w 709"/>
                <a:gd name="T101" fmla="*/ 34 h 528"/>
                <a:gd name="T102" fmla="*/ 709 w 709"/>
                <a:gd name="T103" fmla="*/ 48 h 528"/>
                <a:gd name="T104" fmla="*/ 709 w 709"/>
                <a:gd name="T105" fmla="*/ 71 h 528"/>
                <a:gd name="T106" fmla="*/ 709 w 709"/>
                <a:gd name="T107" fmla="*/ 95 h 528"/>
                <a:gd name="T108" fmla="*/ 709 w 709"/>
                <a:gd name="T109" fmla="*/ 116 h 528"/>
                <a:gd name="T110" fmla="*/ 707 w 709"/>
                <a:gd name="T111" fmla="*/ 140 h 528"/>
                <a:gd name="T112" fmla="*/ 707 w 709"/>
                <a:gd name="T113" fmla="*/ 157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09" h="528">
                  <a:moveTo>
                    <a:pt x="707" y="157"/>
                  </a:moveTo>
                  <a:lnTo>
                    <a:pt x="707" y="169"/>
                  </a:lnTo>
                  <a:lnTo>
                    <a:pt x="707" y="178"/>
                  </a:lnTo>
                  <a:lnTo>
                    <a:pt x="707" y="190"/>
                  </a:lnTo>
                  <a:lnTo>
                    <a:pt x="707" y="202"/>
                  </a:lnTo>
                  <a:lnTo>
                    <a:pt x="707" y="213"/>
                  </a:lnTo>
                  <a:lnTo>
                    <a:pt x="707" y="225"/>
                  </a:lnTo>
                  <a:lnTo>
                    <a:pt x="707" y="237"/>
                  </a:lnTo>
                  <a:lnTo>
                    <a:pt x="707" y="249"/>
                  </a:lnTo>
                  <a:lnTo>
                    <a:pt x="707" y="261"/>
                  </a:lnTo>
                  <a:lnTo>
                    <a:pt x="707" y="273"/>
                  </a:lnTo>
                  <a:lnTo>
                    <a:pt x="707" y="284"/>
                  </a:lnTo>
                  <a:lnTo>
                    <a:pt x="705" y="294"/>
                  </a:lnTo>
                  <a:lnTo>
                    <a:pt x="705" y="306"/>
                  </a:lnTo>
                  <a:lnTo>
                    <a:pt x="705" y="318"/>
                  </a:lnTo>
                  <a:lnTo>
                    <a:pt x="705" y="329"/>
                  </a:lnTo>
                  <a:lnTo>
                    <a:pt x="705" y="341"/>
                  </a:lnTo>
                  <a:lnTo>
                    <a:pt x="705" y="353"/>
                  </a:lnTo>
                  <a:lnTo>
                    <a:pt x="705" y="365"/>
                  </a:lnTo>
                  <a:lnTo>
                    <a:pt x="705" y="377"/>
                  </a:lnTo>
                  <a:lnTo>
                    <a:pt x="705" y="389"/>
                  </a:lnTo>
                  <a:lnTo>
                    <a:pt x="705" y="400"/>
                  </a:lnTo>
                  <a:lnTo>
                    <a:pt x="705" y="410"/>
                  </a:lnTo>
                  <a:lnTo>
                    <a:pt x="705" y="422"/>
                  </a:lnTo>
                  <a:lnTo>
                    <a:pt x="705" y="434"/>
                  </a:lnTo>
                  <a:lnTo>
                    <a:pt x="705" y="445"/>
                  </a:lnTo>
                  <a:lnTo>
                    <a:pt x="702" y="457"/>
                  </a:lnTo>
                  <a:lnTo>
                    <a:pt x="702" y="469"/>
                  </a:lnTo>
                  <a:lnTo>
                    <a:pt x="702" y="481"/>
                  </a:lnTo>
                  <a:lnTo>
                    <a:pt x="702" y="493"/>
                  </a:lnTo>
                  <a:lnTo>
                    <a:pt x="702" y="505"/>
                  </a:lnTo>
                  <a:lnTo>
                    <a:pt x="702" y="516"/>
                  </a:lnTo>
                  <a:lnTo>
                    <a:pt x="702" y="528"/>
                  </a:lnTo>
                  <a:lnTo>
                    <a:pt x="690" y="528"/>
                  </a:lnTo>
                  <a:lnTo>
                    <a:pt x="679" y="526"/>
                  </a:lnTo>
                  <a:lnTo>
                    <a:pt x="664" y="526"/>
                  </a:lnTo>
                  <a:lnTo>
                    <a:pt x="653" y="526"/>
                  </a:lnTo>
                  <a:lnTo>
                    <a:pt x="641" y="526"/>
                  </a:lnTo>
                  <a:lnTo>
                    <a:pt x="629" y="526"/>
                  </a:lnTo>
                  <a:lnTo>
                    <a:pt x="615" y="526"/>
                  </a:lnTo>
                  <a:lnTo>
                    <a:pt x="603" y="526"/>
                  </a:lnTo>
                  <a:lnTo>
                    <a:pt x="584" y="524"/>
                  </a:lnTo>
                  <a:lnTo>
                    <a:pt x="565" y="524"/>
                  </a:lnTo>
                  <a:lnTo>
                    <a:pt x="546" y="524"/>
                  </a:lnTo>
                  <a:lnTo>
                    <a:pt x="527" y="524"/>
                  </a:lnTo>
                  <a:lnTo>
                    <a:pt x="508" y="521"/>
                  </a:lnTo>
                  <a:lnTo>
                    <a:pt x="489" y="521"/>
                  </a:lnTo>
                  <a:lnTo>
                    <a:pt x="470" y="521"/>
                  </a:lnTo>
                  <a:lnTo>
                    <a:pt x="452" y="519"/>
                  </a:lnTo>
                  <a:lnTo>
                    <a:pt x="433" y="519"/>
                  </a:lnTo>
                  <a:lnTo>
                    <a:pt x="414" y="519"/>
                  </a:lnTo>
                  <a:lnTo>
                    <a:pt x="395" y="516"/>
                  </a:lnTo>
                  <a:lnTo>
                    <a:pt x="376" y="516"/>
                  </a:lnTo>
                  <a:lnTo>
                    <a:pt x="357" y="516"/>
                  </a:lnTo>
                  <a:lnTo>
                    <a:pt x="338" y="514"/>
                  </a:lnTo>
                  <a:lnTo>
                    <a:pt x="319" y="514"/>
                  </a:lnTo>
                  <a:lnTo>
                    <a:pt x="300" y="512"/>
                  </a:lnTo>
                  <a:lnTo>
                    <a:pt x="281" y="512"/>
                  </a:lnTo>
                  <a:lnTo>
                    <a:pt x="262" y="512"/>
                  </a:lnTo>
                  <a:lnTo>
                    <a:pt x="243" y="509"/>
                  </a:lnTo>
                  <a:lnTo>
                    <a:pt x="224" y="509"/>
                  </a:lnTo>
                  <a:lnTo>
                    <a:pt x="206" y="507"/>
                  </a:lnTo>
                  <a:lnTo>
                    <a:pt x="187" y="507"/>
                  </a:lnTo>
                  <a:lnTo>
                    <a:pt x="168" y="505"/>
                  </a:lnTo>
                  <a:lnTo>
                    <a:pt x="149" y="505"/>
                  </a:lnTo>
                  <a:lnTo>
                    <a:pt x="130" y="502"/>
                  </a:lnTo>
                  <a:lnTo>
                    <a:pt x="111" y="500"/>
                  </a:lnTo>
                  <a:lnTo>
                    <a:pt x="92" y="500"/>
                  </a:lnTo>
                  <a:lnTo>
                    <a:pt x="75" y="498"/>
                  </a:lnTo>
                  <a:lnTo>
                    <a:pt x="57" y="498"/>
                  </a:lnTo>
                  <a:lnTo>
                    <a:pt x="38" y="495"/>
                  </a:lnTo>
                  <a:lnTo>
                    <a:pt x="19" y="493"/>
                  </a:lnTo>
                  <a:lnTo>
                    <a:pt x="0" y="493"/>
                  </a:lnTo>
                  <a:lnTo>
                    <a:pt x="0" y="476"/>
                  </a:lnTo>
                  <a:lnTo>
                    <a:pt x="2" y="462"/>
                  </a:lnTo>
                  <a:lnTo>
                    <a:pt x="2" y="445"/>
                  </a:lnTo>
                  <a:lnTo>
                    <a:pt x="4" y="431"/>
                  </a:lnTo>
                  <a:lnTo>
                    <a:pt x="4" y="415"/>
                  </a:lnTo>
                  <a:lnTo>
                    <a:pt x="7" y="400"/>
                  </a:lnTo>
                  <a:lnTo>
                    <a:pt x="7" y="384"/>
                  </a:lnTo>
                  <a:lnTo>
                    <a:pt x="9" y="370"/>
                  </a:lnTo>
                  <a:lnTo>
                    <a:pt x="9" y="353"/>
                  </a:lnTo>
                  <a:lnTo>
                    <a:pt x="12" y="337"/>
                  </a:lnTo>
                  <a:lnTo>
                    <a:pt x="12" y="322"/>
                  </a:lnTo>
                  <a:lnTo>
                    <a:pt x="14" y="306"/>
                  </a:lnTo>
                  <a:lnTo>
                    <a:pt x="16" y="292"/>
                  </a:lnTo>
                  <a:lnTo>
                    <a:pt x="16" y="275"/>
                  </a:lnTo>
                  <a:lnTo>
                    <a:pt x="19" y="261"/>
                  </a:lnTo>
                  <a:lnTo>
                    <a:pt x="19" y="244"/>
                  </a:lnTo>
                  <a:lnTo>
                    <a:pt x="21" y="230"/>
                  </a:lnTo>
                  <a:lnTo>
                    <a:pt x="21" y="213"/>
                  </a:lnTo>
                  <a:lnTo>
                    <a:pt x="23" y="199"/>
                  </a:lnTo>
                  <a:lnTo>
                    <a:pt x="23" y="183"/>
                  </a:lnTo>
                  <a:lnTo>
                    <a:pt x="26" y="169"/>
                  </a:lnTo>
                  <a:lnTo>
                    <a:pt x="26" y="152"/>
                  </a:lnTo>
                  <a:lnTo>
                    <a:pt x="28" y="138"/>
                  </a:lnTo>
                  <a:lnTo>
                    <a:pt x="28" y="121"/>
                  </a:lnTo>
                  <a:lnTo>
                    <a:pt x="30" y="107"/>
                  </a:lnTo>
                  <a:lnTo>
                    <a:pt x="30" y="90"/>
                  </a:lnTo>
                  <a:lnTo>
                    <a:pt x="33" y="76"/>
                  </a:lnTo>
                  <a:lnTo>
                    <a:pt x="35" y="60"/>
                  </a:lnTo>
                  <a:lnTo>
                    <a:pt x="35" y="45"/>
                  </a:lnTo>
                  <a:lnTo>
                    <a:pt x="38" y="29"/>
                  </a:lnTo>
                  <a:lnTo>
                    <a:pt x="38" y="15"/>
                  </a:lnTo>
                  <a:lnTo>
                    <a:pt x="40" y="0"/>
                  </a:lnTo>
                  <a:lnTo>
                    <a:pt x="54" y="0"/>
                  </a:lnTo>
                  <a:lnTo>
                    <a:pt x="68" y="3"/>
                  </a:lnTo>
                  <a:lnTo>
                    <a:pt x="85" y="3"/>
                  </a:lnTo>
                  <a:lnTo>
                    <a:pt x="99" y="5"/>
                  </a:lnTo>
                  <a:lnTo>
                    <a:pt x="113" y="5"/>
                  </a:lnTo>
                  <a:lnTo>
                    <a:pt x="130" y="5"/>
                  </a:lnTo>
                  <a:lnTo>
                    <a:pt x="144" y="8"/>
                  </a:lnTo>
                  <a:lnTo>
                    <a:pt x="158" y="8"/>
                  </a:lnTo>
                  <a:lnTo>
                    <a:pt x="175" y="10"/>
                  </a:lnTo>
                  <a:lnTo>
                    <a:pt x="189" y="10"/>
                  </a:lnTo>
                  <a:lnTo>
                    <a:pt x="203" y="12"/>
                  </a:lnTo>
                  <a:lnTo>
                    <a:pt x="220" y="12"/>
                  </a:lnTo>
                  <a:lnTo>
                    <a:pt x="234" y="15"/>
                  </a:lnTo>
                  <a:lnTo>
                    <a:pt x="248" y="15"/>
                  </a:lnTo>
                  <a:lnTo>
                    <a:pt x="265" y="15"/>
                  </a:lnTo>
                  <a:lnTo>
                    <a:pt x="279" y="17"/>
                  </a:lnTo>
                  <a:lnTo>
                    <a:pt x="293" y="17"/>
                  </a:lnTo>
                  <a:lnTo>
                    <a:pt x="310" y="17"/>
                  </a:lnTo>
                  <a:lnTo>
                    <a:pt x="324" y="19"/>
                  </a:lnTo>
                  <a:lnTo>
                    <a:pt x="338" y="19"/>
                  </a:lnTo>
                  <a:lnTo>
                    <a:pt x="355" y="19"/>
                  </a:lnTo>
                  <a:lnTo>
                    <a:pt x="369" y="22"/>
                  </a:lnTo>
                  <a:lnTo>
                    <a:pt x="383" y="22"/>
                  </a:lnTo>
                  <a:lnTo>
                    <a:pt x="399" y="22"/>
                  </a:lnTo>
                  <a:lnTo>
                    <a:pt x="414" y="24"/>
                  </a:lnTo>
                  <a:lnTo>
                    <a:pt x="428" y="24"/>
                  </a:lnTo>
                  <a:lnTo>
                    <a:pt x="444" y="24"/>
                  </a:lnTo>
                  <a:lnTo>
                    <a:pt x="459" y="27"/>
                  </a:lnTo>
                  <a:lnTo>
                    <a:pt x="475" y="27"/>
                  </a:lnTo>
                  <a:lnTo>
                    <a:pt x="489" y="27"/>
                  </a:lnTo>
                  <a:lnTo>
                    <a:pt x="504" y="27"/>
                  </a:lnTo>
                  <a:lnTo>
                    <a:pt x="520" y="29"/>
                  </a:lnTo>
                  <a:lnTo>
                    <a:pt x="530" y="29"/>
                  </a:lnTo>
                  <a:lnTo>
                    <a:pt x="541" y="29"/>
                  </a:lnTo>
                  <a:lnTo>
                    <a:pt x="553" y="29"/>
                  </a:lnTo>
                  <a:lnTo>
                    <a:pt x="565" y="29"/>
                  </a:lnTo>
                  <a:lnTo>
                    <a:pt x="577" y="29"/>
                  </a:lnTo>
                  <a:lnTo>
                    <a:pt x="586" y="29"/>
                  </a:lnTo>
                  <a:lnTo>
                    <a:pt x="598" y="31"/>
                  </a:lnTo>
                  <a:lnTo>
                    <a:pt x="610" y="31"/>
                  </a:lnTo>
                  <a:lnTo>
                    <a:pt x="622" y="31"/>
                  </a:lnTo>
                  <a:lnTo>
                    <a:pt x="634" y="31"/>
                  </a:lnTo>
                  <a:lnTo>
                    <a:pt x="643" y="31"/>
                  </a:lnTo>
                  <a:lnTo>
                    <a:pt x="655" y="31"/>
                  </a:lnTo>
                  <a:lnTo>
                    <a:pt x="667" y="31"/>
                  </a:lnTo>
                  <a:lnTo>
                    <a:pt x="679" y="31"/>
                  </a:lnTo>
                  <a:lnTo>
                    <a:pt x="690" y="34"/>
                  </a:lnTo>
                  <a:lnTo>
                    <a:pt x="702" y="34"/>
                  </a:lnTo>
                  <a:lnTo>
                    <a:pt x="709" y="34"/>
                  </a:lnTo>
                  <a:lnTo>
                    <a:pt x="709" y="41"/>
                  </a:lnTo>
                  <a:lnTo>
                    <a:pt x="709" y="48"/>
                  </a:lnTo>
                  <a:lnTo>
                    <a:pt x="709" y="55"/>
                  </a:lnTo>
                  <a:lnTo>
                    <a:pt x="709" y="64"/>
                  </a:lnTo>
                  <a:lnTo>
                    <a:pt x="709" y="71"/>
                  </a:lnTo>
                  <a:lnTo>
                    <a:pt x="709" y="79"/>
                  </a:lnTo>
                  <a:lnTo>
                    <a:pt x="709" y="86"/>
                  </a:lnTo>
                  <a:lnTo>
                    <a:pt x="709" y="95"/>
                  </a:lnTo>
                  <a:lnTo>
                    <a:pt x="709" y="102"/>
                  </a:lnTo>
                  <a:lnTo>
                    <a:pt x="709" y="109"/>
                  </a:lnTo>
                  <a:lnTo>
                    <a:pt x="709" y="116"/>
                  </a:lnTo>
                  <a:lnTo>
                    <a:pt x="709" y="126"/>
                  </a:lnTo>
                  <a:lnTo>
                    <a:pt x="709" y="133"/>
                  </a:lnTo>
                  <a:lnTo>
                    <a:pt x="707" y="140"/>
                  </a:lnTo>
                  <a:lnTo>
                    <a:pt x="707" y="147"/>
                  </a:lnTo>
                  <a:lnTo>
                    <a:pt x="707" y="157"/>
                  </a:lnTo>
                  <a:lnTo>
                    <a:pt x="707" y="157"/>
                  </a:lnTo>
                  <a:close/>
                </a:path>
              </a:pathLst>
            </a:custGeom>
            <a:solidFill>
              <a:schemeClr val="accent1"/>
            </a:solidFill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51">
              <a:extLst>
                <a:ext uri="{FF2B5EF4-FFF2-40B4-BE49-F238E27FC236}">
                  <a16:creationId xmlns:a16="http://schemas.microsoft.com/office/drawing/2014/main" id="{CD53D375-5B73-4335-BA75-2534814719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08600" y="1870849"/>
              <a:ext cx="1045369" cy="1546622"/>
            </a:xfrm>
            <a:custGeom>
              <a:avLst/>
              <a:gdLst>
                <a:gd name="T0" fmla="*/ 405 w 878"/>
                <a:gd name="T1" fmla="*/ 1226 h 1299"/>
                <a:gd name="T2" fmla="*/ 301 w 878"/>
                <a:gd name="T3" fmla="*/ 1153 h 1299"/>
                <a:gd name="T4" fmla="*/ 414 w 878"/>
                <a:gd name="T5" fmla="*/ 1160 h 1299"/>
                <a:gd name="T6" fmla="*/ 258 w 878"/>
                <a:gd name="T7" fmla="*/ 1049 h 1299"/>
                <a:gd name="T8" fmla="*/ 270 w 878"/>
                <a:gd name="T9" fmla="*/ 1060 h 1299"/>
                <a:gd name="T10" fmla="*/ 232 w 878"/>
                <a:gd name="T11" fmla="*/ 1044 h 1299"/>
                <a:gd name="T12" fmla="*/ 280 w 878"/>
                <a:gd name="T13" fmla="*/ 1046 h 1299"/>
                <a:gd name="T14" fmla="*/ 873 w 878"/>
                <a:gd name="T15" fmla="*/ 1103 h 1299"/>
                <a:gd name="T16" fmla="*/ 857 w 878"/>
                <a:gd name="T17" fmla="*/ 1079 h 1299"/>
                <a:gd name="T18" fmla="*/ 838 w 878"/>
                <a:gd name="T19" fmla="*/ 1034 h 1299"/>
                <a:gd name="T20" fmla="*/ 599 w 878"/>
                <a:gd name="T21" fmla="*/ 712 h 1299"/>
                <a:gd name="T22" fmla="*/ 410 w 878"/>
                <a:gd name="T23" fmla="*/ 301 h 1299"/>
                <a:gd name="T24" fmla="*/ 206 w 878"/>
                <a:gd name="T25" fmla="*/ 33 h 1299"/>
                <a:gd name="T26" fmla="*/ 57 w 878"/>
                <a:gd name="T27" fmla="*/ 40 h 1299"/>
                <a:gd name="T28" fmla="*/ 43 w 878"/>
                <a:gd name="T29" fmla="*/ 104 h 1299"/>
                <a:gd name="T30" fmla="*/ 38 w 878"/>
                <a:gd name="T31" fmla="*/ 144 h 1299"/>
                <a:gd name="T32" fmla="*/ 15 w 878"/>
                <a:gd name="T33" fmla="*/ 161 h 1299"/>
                <a:gd name="T34" fmla="*/ 3 w 878"/>
                <a:gd name="T35" fmla="*/ 208 h 1299"/>
                <a:gd name="T36" fmla="*/ 38 w 878"/>
                <a:gd name="T37" fmla="*/ 284 h 1299"/>
                <a:gd name="T38" fmla="*/ 31 w 878"/>
                <a:gd name="T39" fmla="*/ 360 h 1299"/>
                <a:gd name="T40" fmla="*/ 67 w 878"/>
                <a:gd name="T41" fmla="*/ 447 h 1299"/>
                <a:gd name="T42" fmla="*/ 83 w 878"/>
                <a:gd name="T43" fmla="*/ 495 h 1299"/>
                <a:gd name="T44" fmla="*/ 76 w 878"/>
                <a:gd name="T45" fmla="*/ 502 h 1299"/>
                <a:gd name="T46" fmla="*/ 97 w 878"/>
                <a:gd name="T47" fmla="*/ 523 h 1299"/>
                <a:gd name="T48" fmla="*/ 116 w 878"/>
                <a:gd name="T49" fmla="*/ 525 h 1299"/>
                <a:gd name="T50" fmla="*/ 145 w 878"/>
                <a:gd name="T51" fmla="*/ 514 h 1299"/>
                <a:gd name="T52" fmla="*/ 175 w 878"/>
                <a:gd name="T53" fmla="*/ 521 h 1299"/>
                <a:gd name="T54" fmla="*/ 192 w 878"/>
                <a:gd name="T55" fmla="*/ 523 h 1299"/>
                <a:gd name="T56" fmla="*/ 206 w 878"/>
                <a:gd name="T57" fmla="*/ 521 h 1299"/>
                <a:gd name="T58" fmla="*/ 206 w 878"/>
                <a:gd name="T59" fmla="*/ 523 h 1299"/>
                <a:gd name="T60" fmla="*/ 190 w 878"/>
                <a:gd name="T61" fmla="*/ 528 h 1299"/>
                <a:gd name="T62" fmla="*/ 126 w 878"/>
                <a:gd name="T63" fmla="*/ 525 h 1299"/>
                <a:gd name="T64" fmla="*/ 142 w 878"/>
                <a:gd name="T65" fmla="*/ 566 h 1299"/>
                <a:gd name="T66" fmla="*/ 140 w 878"/>
                <a:gd name="T67" fmla="*/ 585 h 1299"/>
                <a:gd name="T68" fmla="*/ 121 w 878"/>
                <a:gd name="T69" fmla="*/ 568 h 1299"/>
                <a:gd name="T70" fmla="*/ 109 w 878"/>
                <a:gd name="T71" fmla="*/ 547 h 1299"/>
                <a:gd name="T72" fmla="*/ 109 w 878"/>
                <a:gd name="T73" fmla="*/ 611 h 1299"/>
                <a:gd name="T74" fmla="*/ 154 w 878"/>
                <a:gd name="T75" fmla="*/ 660 h 1299"/>
                <a:gd name="T76" fmla="*/ 145 w 878"/>
                <a:gd name="T77" fmla="*/ 698 h 1299"/>
                <a:gd name="T78" fmla="*/ 138 w 878"/>
                <a:gd name="T79" fmla="*/ 734 h 1299"/>
                <a:gd name="T80" fmla="*/ 166 w 878"/>
                <a:gd name="T81" fmla="*/ 781 h 1299"/>
                <a:gd name="T82" fmla="*/ 199 w 878"/>
                <a:gd name="T83" fmla="*/ 847 h 1299"/>
                <a:gd name="T84" fmla="*/ 211 w 878"/>
                <a:gd name="T85" fmla="*/ 888 h 1299"/>
                <a:gd name="T86" fmla="*/ 228 w 878"/>
                <a:gd name="T87" fmla="*/ 935 h 1299"/>
                <a:gd name="T88" fmla="*/ 225 w 878"/>
                <a:gd name="T89" fmla="*/ 975 h 1299"/>
                <a:gd name="T90" fmla="*/ 308 w 878"/>
                <a:gd name="T91" fmla="*/ 1011 h 1299"/>
                <a:gd name="T92" fmla="*/ 353 w 878"/>
                <a:gd name="T93" fmla="*/ 1039 h 1299"/>
                <a:gd name="T94" fmla="*/ 384 w 878"/>
                <a:gd name="T95" fmla="*/ 1067 h 1299"/>
                <a:gd name="T96" fmla="*/ 431 w 878"/>
                <a:gd name="T97" fmla="*/ 1108 h 1299"/>
                <a:gd name="T98" fmla="*/ 443 w 878"/>
                <a:gd name="T99" fmla="*/ 1115 h 1299"/>
                <a:gd name="T100" fmla="*/ 514 w 878"/>
                <a:gd name="T101" fmla="*/ 1179 h 1299"/>
                <a:gd name="T102" fmla="*/ 530 w 878"/>
                <a:gd name="T103" fmla="*/ 1262 h 1299"/>
                <a:gd name="T104" fmla="*/ 530 w 878"/>
                <a:gd name="T105" fmla="*/ 1264 h 1299"/>
                <a:gd name="T106" fmla="*/ 615 w 878"/>
                <a:gd name="T107" fmla="*/ 1290 h 1299"/>
                <a:gd name="T108" fmla="*/ 779 w 878"/>
                <a:gd name="T109" fmla="*/ 1297 h 1299"/>
                <a:gd name="T110" fmla="*/ 821 w 878"/>
                <a:gd name="T111" fmla="*/ 1269 h 1299"/>
                <a:gd name="T112" fmla="*/ 802 w 878"/>
                <a:gd name="T113" fmla="*/ 1212 h 1299"/>
                <a:gd name="T114" fmla="*/ 831 w 878"/>
                <a:gd name="T115" fmla="*/ 1176 h 1299"/>
                <a:gd name="T116" fmla="*/ 838 w 878"/>
                <a:gd name="T117" fmla="*/ 1143 h 1299"/>
                <a:gd name="T118" fmla="*/ 62 w 878"/>
                <a:gd name="T119" fmla="*/ 544 h 1299"/>
                <a:gd name="T120" fmla="*/ 126 w 878"/>
                <a:gd name="T121" fmla="*/ 542 h 1299"/>
                <a:gd name="T122" fmla="*/ 334 w 878"/>
                <a:gd name="T123" fmla="*/ 1065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78" h="1299">
                  <a:moveTo>
                    <a:pt x="410" y="1221"/>
                  </a:moveTo>
                  <a:lnTo>
                    <a:pt x="407" y="1217"/>
                  </a:lnTo>
                  <a:lnTo>
                    <a:pt x="403" y="1212"/>
                  </a:lnTo>
                  <a:lnTo>
                    <a:pt x="400" y="1209"/>
                  </a:lnTo>
                  <a:lnTo>
                    <a:pt x="400" y="1205"/>
                  </a:lnTo>
                  <a:lnTo>
                    <a:pt x="400" y="1205"/>
                  </a:lnTo>
                  <a:lnTo>
                    <a:pt x="400" y="1202"/>
                  </a:lnTo>
                  <a:lnTo>
                    <a:pt x="398" y="1202"/>
                  </a:lnTo>
                  <a:lnTo>
                    <a:pt x="398" y="1200"/>
                  </a:lnTo>
                  <a:lnTo>
                    <a:pt x="398" y="1200"/>
                  </a:lnTo>
                  <a:lnTo>
                    <a:pt x="398" y="1198"/>
                  </a:lnTo>
                  <a:lnTo>
                    <a:pt x="395" y="1198"/>
                  </a:lnTo>
                  <a:lnTo>
                    <a:pt x="395" y="1198"/>
                  </a:lnTo>
                  <a:lnTo>
                    <a:pt x="393" y="1200"/>
                  </a:lnTo>
                  <a:lnTo>
                    <a:pt x="395" y="1205"/>
                  </a:lnTo>
                  <a:lnTo>
                    <a:pt x="398" y="1207"/>
                  </a:lnTo>
                  <a:lnTo>
                    <a:pt x="398" y="1212"/>
                  </a:lnTo>
                  <a:lnTo>
                    <a:pt x="400" y="1219"/>
                  </a:lnTo>
                  <a:lnTo>
                    <a:pt x="403" y="1224"/>
                  </a:lnTo>
                  <a:lnTo>
                    <a:pt x="405" y="1226"/>
                  </a:lnTo>
                  <a:lnTo>
                    <a:pt x="407" y="1226"/>
                  </a:lnTo>
                  <a:lnTo>
                    <a:pt x="407" y="1228"/>
                  </a:lnTo>
                  <a:lnTo>
                    <a:pt x="410" y="1228"/>
                  </a:lnTo>
                  <a:lnTo>
                    <a:pt x="410" y="1228"/>
                  </a:lnTo>
                  <a:lnTo>
                    <a:pt x="410" y="1228"/>
                  </a:lnTo>
                  <a:lnTo>
                    <a:pt x="412" y="1228"/>
                  </a:lnTo>
                  <a:lnTo>
                    <a:pt x="414" y="1228"/>
                  </a:lnTo>
                  <a:lnTo>
                    <a:pt x="414" y="1228"/>
                  </a:lnTo>
                  <a:lnTo>
                    <a:pt x="417" y="1228"/>
                  </a:lnTo>
                  <a:lnTo>
                    <a:pt x="412" y="1224"/>
                  </a:lnTo>
                  <a:lnTo>
                    <a:pt x="410" y="1221"/>
                  </a:lnTo>
                  <a:close/>
                  <a:moveTo>
                    <a:pt x="310" y="1155"/>
                  </a:moveTo>
                  <a:lnTo>
                    <a:pt x="306" y="1153"/>
                  </a:lnTo>
                  <a:lnTo>
                    <a:pt x="306" y="1153"/>
                  </a:lnTo>
                  <a:lnTo>
                    <a:pt x="306" y="1150"/>
                  </a:lnTo>
                  <a:lnTo>
                    <a:pt x="303" y="1150"/>
                  </a:lnTo>
                  <a:lnTo>
                    <a:pt x="303" y="1150"/>
                  </a:lnTo>
                  <a:lnTo>
                    <a:pt x="301" y="1150"/>
                  </a:lnTo>
                  <a:lnTo>
                    <a:pt x="298" y="1150"/>
                  </a:lnTo>
                  <a:lnTo>
                    <a:pt x="301" y="1153"/>
                  </a:lnTo>
                  <a:lnTo>
                    <a:pt x="303" y="1157"/>
                  </a:lnTo>
                  <a:lnTo>
                    <a:pt x="306" y="1160"/>
                  </a:lnTo>
                  <a:lnTo>
                    <a:pt x="308" y="1160"/>
                  </a:lnTo>
                  <a:lnTo>
                    <a:pt x="313" y="1160"/>
                  </a:lnTo>
                  <a:lnTo>
                    <a:pt x="313" y="1157"/>
                  </a:lnTo>
                  <a:lnTo>
                    <a:pt x="310" y="1155"/>
                  </a:lnTo>
                  <a:close/>
                  <a:moveTo>
                    <a:pt x="426" y="1155"/>
                  </a:moveTo>
                  <a:lnTo>
                    <a:pt x="417" y="1150"/>
                  </a:lnTo>
                  <a:lnTo>
                    <a:pt x="417" y="1150"/>
                  </a:lnTo>
                  <a:lnTo>
                    <a:pt x="410" y="1146"/>
                  </a:lnTo>
                  <a:lnTo>
                    <a:pt x="407" y="1143"/>
                  </a:lnTo>
                  <a:lnTo>
                    <a:pt x="405" y="1143"/>
                  </a:lnTo>
                  <a:lnTo>
                    <a:pt x="405" y="1146"/>
                  </a:lnTo>
                  <a:lnTo>
                    <a:pt x="405" y="1148"/>
                  </a:lnTo>
                  <a:lnTo>
                    <a:pt x="407" y="1148"/>
                  </a:lnTo>
                  <a:lnTo>
                    <a:pt x="410" y="1150"/>
                  </a:lnTo>
                  <a:lnTo>
                    <a:pt x="412" y="1150"/>
                  </a:lnTo>
                  <a:lnTo>
                    <a:pt x="414" y="1153"/>
                  </a:lnTo>
                  <a:lnTo>
                    <a:pt x="414" y="1155"/>
                  </a:lnTo>
                  <a:lnTo>
                    <a:pt x="414" y="1160"/>
                  </a:lnTo>
                  <a:lnTo>
                    <a:pt x="414" y="1162"/>
                  </a:lnTo>
                  <a:lnTo>
                    <a:pt x="414" y="1164"/>
                  </a:lnTo>
                  <a:lnTo>
                    <a:pt x="417" y="1167"/>
                  </a:lnTo>
                  <a:lnTo>
                    <a:pt x="419" y="1167"/>
                  </a:lnTo>
                  <a:lnTo>
                    <a:pt x="419" y="1167"/>
                  </a:lnTo>
                  <a:lnTo>
                    <a:pt x="421" y="1167"/>
                  </a:lnTo>
                  <a:lnTo>
                    <a:pt x="424" y="1167"/>
                  </a:lnTo>
                  <a:lnTo>
                    <a:pt x="424" y="1167"/>
                  </a:lnTo>
                  <a:lnTo>
                    <a:pt x="426" y="1169"/>
                  </a:lnTo>
                  <a:lnTo>
                    <a:pt x="429" y="1169"/>
                  </a:lnTo>
                  <a:lnTo>
                    <a:pt x="431" y="1169"/>
                  </a:lnTo>
                  <a:lnTo>
                    <a:pt x="431" y="1167"/>
                  </a:lnTo>
                  <a:lnTo>
                    <a:pt x="426" y="1157"/>
                  </a:lnTo>
                  <a:lnTo>
                    <a:pt x="426" y="1155"/>
                  </a:lnTo>
                  <a:close/>
                  <a:moveTo>
                    <a:pt x="268" y="1053"/>
                  </a:moveTo>
                  <a:lnTo>
                    <a:pt x="268" y="1051"/>
                  </a:lnTo>
                  <a:lnTo>
                    <a:pt x="268" y="1049"/>
                  </a:lnTo>
                  <a:lnTo>
                    <a:pt x="265" y="1049"/>
                  </a:lnTo>
                  <a:lnTo>
                    <a:pt x="265" y="1049"/>
                  </a:lnTo>
                  <a:lnTo>
                    <a:pt x="258" y="1049"/>
                  </a:lnTo>
                  <a:lnTo>
                    <a:pt x="256" y="1049"/>
                  </a:lnTo>
                  <a:lnTo>
                    <a:pt x="256" y="1049"/>
                  </a:lnTo>
                  <a:lnTo>
                    <a:pt x="254" y="1049"/>
                  </a:lnTo>
                  <a:lnTo>
                    <a:pt x="251" y="1049"/>
                  </a:lnTo>
                  <a:lnTo>
                    <a:pt x="249" y="1046"/>
                  </a:lnTo>
                  <a:lnTo>
                    <a:pt x="246" y="1049"/>
                  </a:lnTo>
                  <a:lnTo>
                    <a:pt x="246" y="1051"/>
                  </a:lnTo>
                  <a:lnTo>
                    <a:pt x="249" y="1053"/>
                  </a:lnTo>
                  <a:lnTo>
                    <a:pt x="251" y="1056"/>
                  </a:lnTo>
                  <a:lnTo>
                    <a:pt x="251" y="1058"/>
                  </a:lnTo>
                  <a:lnTo>
                    <a:pt x="251" y="1060"/>
                  </a:lnTo>
                  <a:lnTo>
                    <a:pt x="254" y="1063"/>
                  </a:lnTo>
                  <a:lnTo>
                    <a:pt x="256" y="1063"/>
                  </a:lnTo>
                  <a:lnTo>
                    <a:pt x="258" y="1063"/>
                  </a:lnTo>
                  <a:lnTo>
                    <a:pt x="258" y="1063"/>
                  </a:lnTo>
                  <a:lnTo>
                    <a:pt x="261" y="1063"/>
                  </a:lnTo>
                  <a:lnTo>
                    <a:pt x="261" y="1063"/>
                  </a:lnTo>
                  <a:lnTo>
                    <a:pt x="263" y="1063"/>
                  </a:lnTo>
                  <a:lnTo>
                    <a:pt x="263" y="1063"/>
                  </a:lnTo>
                  <a:lnTo>
                    <a:pt x="270" y="1060"/>
                  </a:lnTo>
                  <a:lnTo>
                    <a:pt x="272" y="1060"/>
                  </a:lnTo>
                  <a:lnTo>
                    <a:pt x="272" y="1058"/>
                  </a:lnTo>
                  <a:lnTo>
                    <a:pt x="272" y="1056"/>
                  </a:lnTo>
                  <a:lnTo>
                    <a:pt x="270" y="1056"/>
                  </a:lnTo>
                  <a:lnTo>
                    <a:pt x="268" y="1053"/>
                  </a:lnTo>
                  <a:close/>
                  <a:moveTo>
                    <a:pt x="239" y="1044"/>
                  </a:moveTo>
                  <a:lnTo>
                    <a:pt x="239" y="1041"/>
                  </a:lnTo>
                  <a:lnTo>
                    <a:pt x="239" y="1041"/>
                  </a:lnTo>
                  <a:lnTo>
                    <a:pt x="237" y="1041"/>
                  </a:lnTo>
                  <a:lnTo>
                    <a:pt x="237" y="1039"/>
                  </a:lnTo>
                  <a:lnTo>
                    <a:pt x="237" y="1039"/>
                  </a:lnTo>
                  <a:lnTo>
                    <a:pt x="235" y="1037"/>
                  </a:lnTo>
                  <a:lnTo>
                    <a:pt x="235" y="1039"/>
                  </a:lnTo>
                  <a:lnTo>
                    <a:pt x="232" y="1039"/>
                  </a:lnTo>
                  <a:lnTo>
                    <a:pt x="230" y="1039"/>
                  </a:lnTo>
                  <a:lnTo>
                    <a:pt x="228" y="1041"/>
                  </a:lnTo>
                  <a:lnTo>
                    <a:pt x="228" y="1041"/>
                  </a:lnTo>
                  <a:lnTo>
                    <a:pt x="228" y="1041"/>
                  </a:lnTo>
                  <a:lnTo>
                    <a:pt x="230" y="1041"/>
                  </a:lnTo>
                  <a:lnTo>
                    <a:pt x="232" y="1044"/>
                  </a:lnTo>
                  <a:lnTo>
                    <a:pt x="235" y="1044"/>
                  </a:lnTo>
                  <a:lnTo>
                    <a:pt x="242" y="1046"/>
                  </a:lnTo>
                  <a:lnTo>
                    <a:pt x="242" y="1044"/>
                  </a:lnTo>
                  <a:lnTo>
                    <a:pt x="239" y="1044"/>
                  </a:lnTo>
                  <a:close/>
                  <a:moveTo>
                    <a:pt x="317" y="1056"/>
                  </a:moveTo>
                  <a:lnTo>
                    <a:pt x="317" y="1056"/>
                  </a:lnTo>
                  <a:lnTo>
                    <a:pt x="315" y="1053"/>
                  </a:lnTo>
                  <a:lnTo>
                    <a:pt x="313" y="1056"/>
                  </a:lnTo>
                  <a:lnTo>
                    <a:pt x="308" y="1058"/>
                  </a:lnTo>
                  <a:lnTo>
                    <a:pt x="308" y="1058"/>
                  </a:lnTo>
                  <a:lnTo>
                    <a:pt x="308" y="1058"/>
                  </a:lnTo>
                  <a:lnTo>
                    <a:pt x="298" y="1053"/>
                  </a:lnTo>
                  <a:lnTo>
                    <a:pt x="296" y="1051"/>
                  </a:lnTo>
                  <a:lnTo>
                    <a:pt x="291" y="1051"/>
                  </a:lnTo>
                  <a:lnTo>
                    <a:pt x="291" y="1051"/>
                  </a:lnTo>
                  <a:lnTo>
                    <a:pt x="287" y="1046"/>
                  </a:lnTo>
                  <a:lnTo>
                    <a:pt x="282" y="1046"/>
                  </a:lnTo>
                  <a:lnTo>
                    <a:pt x="282" y="1046"/>
                  </a:lnTo>
                  <a:lnTo>
                    <a:pt x="282" y="1046"/>
                  </a:lnTo>
                  <a:lnTo>
                    <a:pt x="280" y="1046"/>
                  </a:lnTo>
                  <a:lnTo>
                    <a:pt x="280" y="1049"/>
                  </a:lnTo>
                  <a:lnTo>
                    <a:pt x="280" y="1049"/>
                  </a:lnTo>
                  <a:lnTo>
                    <a:pt x="282" y="1049"/>
                  </a:lnTo>
                  <a:lnTo>
                    <a:pt x="282" y="1051"/>
                  </a:lnTo>
                  <a:lnTo>
                    <a:pt x="284" y="1051"/>
                  </a:lnTo>
                  <a:lnTo>
                    <a:pt x="284" y="1053"/>
                  </a:lnTo>
                  <a:lnTo>
                    <a:pt x="282" y="1056"/>
                  </a:lnTo>
                  <a:lnTo>
                    <a:pt x="284" y="1058"/>
                  </a:lnTo>
                  <a:lnTo>
                    <a:pt x="289" y="1060"/>
                  </a:lnTo>
                  <a:lnTo>
                    <a:pt x="291" y="1063"/>
                  </a:lnTo>
                  <a:lnTo>
                    <a:pt x="315" y="1063"/>
                  </a:lnTo>
                  <a:lnTo>
                    <a:pt x="317" y="1060"/>
                  </a:lnTo>
                  <a:lnTo>
                    <a:pt x="320" y="1060"/>
                  </a:lnTo>
                  <a:lnTo>
                    <a:pt x="320" y="1058"/>
                  </a:lnTo>
                  <a:lnTo>
                    <a:pt x="320" y="1058"/>
                  </a:lnTo>
                  <a:lnTo>
                    <a:pt x="317" y="1056"/>
                  </a:lnTo>
                  <a:close/>
                  <a:moveTo>
                    <a:pt x="878" y="1108"/>
                  </a:moveTo>
                  <a:lnTo>
                    <a:pt x="878" y="1108"/>
                  </a:lnTo>
                  <a:lnTo>
                    <a:pt x="876" y="1105"/>
                  </a:lnTo>
                  <a:lnTo>
                    <a:pt x="873" y="1103"/>
                  </a:lnTo>
                  <a:lnTo>
                    <a:pt x="873" y="1101"/>
                  </a:lnTo>
                  <a:lnTo>
                    <a:pt x="871" y="1101"/>
                  </a:lnTo>
                  <a:lnTo>
                    <a:pt x="864" y="1093"/>
                  </a:lnTo>
                  <a:lnTo>
                    <a:pt x="861" y="1091"/>
                  </a:lnTo>
                  <a:lnTo>
                    <a:pt x="861" y="1091"/>
                  </a:lnTo>
                  <a:lnTo>
                    <a:pt x="859" y="1089"/>
                  </a:lnTo>
                  <a:lnTo>
                    <a:pt x="859" y="1089"/>
                  </a:lnTo>
                  <a:lnTo>
                    <a:pt x="859" y="1089"/>
                  </a:lnTo>
                  <a:lnTo>
                    <a:pt x="859" y="1086"/>
                  </a:lnTo>
                  <a:lnTo>
                    <a:pt x="859" y="1086"/>
                  </a:lnTo>
                  <a:lnTo>
                    <a:pt x="857" y="1086"/>
                  </a:lnTo>
                  <a:lnTo>
                    <a:pt x="857" y="1086"/>
                  </a:lnTo>
                  <a:lnTo>
                    <a:pt x="857" y="1086"/>
                  </a:lnTo>
                  <a:lnTo>
                    <a:pt x="854" y="1086"/>
                  </a:lnTo>
                  <a:lnTo>
                    <a:pt x="854" y="1084"/>
                  </a:lnTo>
                  <a:lnTo>
                    <a:pt x="854" y="1084"/>
                  </a:lnTo>
                  <a:lnTo>
                    <a:pt x="854" y="1082"/>
                  </a:lnTo>
                  <a:lnTo>
                    <a:pt x="854" y="1082"/>
                  </a:lnTo>
                  <a:lnTo>
                    <a:pt x="854" y="1079"/>
                  </a:lnTo>
                  <a:lnTo>
                    <a:pt x="857" y="1079"/>
                  </a:lnTo>
                  <a:lnTo>
                    <a:pt x="854" y="1077"/>
                  </a:lnTo>
                  <a:lnTo>
                    <a:pt x="854" y="1077"/>
                  </a:lnTo>
                  <a:lnTo>
                    <a:pt x="854" y="1075"/>
                  </a:lnTo>
                  <a:lnTo>
                    <a:pt x="854" y="1072"/>
                  </a:lnTo>
                  <a:lnTo>
                    <a:pt x="852" y="1072"/>
                  </a:lnTo>
                  <a:lnTo>
                    <a:pt x="852" y="1070"/>
                  </a:lnTo>
                  <a:lnTo>
                    <a:pt x="852" y="1070"/>
                  </a:lnTo>
                  <a:lnTo>
                    <a:pt x="852" y="1065"/>
                  </a:lnTo>
                  <a:lnTo>
                    <a:pt x="852" y="1065"/>
                  </a:lnTo>
                  <a:lnTo>
                    <a:pt x="852" y="1065"/>
                  </a:lnTo>
                  <a:lnTo>
                    <a:pt x="852" y="1063"/>
                  </a:lnTo>
                  <a:lnTo>
                    <a:pt x="847" y="1049"/>
                  </a:lnTo>
                  <a:lnTo>
                    <a:pt x="845" y="1049"/>
                  </a:lnTo>
                  <a:lnTo>
                    <a:pt x="842" y="1046"/>
                  </a:lnTo>
                  <a:lnTo>
                    <a:pt x="840" y="1044"/>
                  </a:lnTo>
                  <a:lnTo>
                    <a:pt x="842" y="1041"/>
                  </a:lnTo>
                  <a:lnTo>
                    <a:pt x="840" y="1039"/>
                  </a:lnTo>
                  <a:lnTo>
                    <a:pt x="840" y="1037"/>
                  </a:lnTo>
                  <a:lnTo>
                    <a:pt x="840" y="1034"/>
                  </a:lnTo>
                  <a:lnTo>
                    <a:pt x="838" y="1034"/>
                  </a:lnTo>
                  <a:lnTo>
                    <a:pt x="838" y="1034"/>
                  </a:lnTo>
                  <a:lnTo>
                    <a:pt x="835" y="1032"/>
                  </a:lnTo>
                  <a:lnTo>
                    <a:pt x="838" y="1018"/>
                  </a:lnTo>
                  <a:lnTo>
                    <a:pt x="838" y="1015"/>
                  </a:lnTo>
                  <a:lnTo>
                    <a:pt x="821" y="996"/>
                  </a:lnTo>
                  <a:lnTo>
                    <a:pt x="805" y="975"/>
                  </a:lnTo>
                  <a:lnTo>
                    <a:pt x="788" y="956"/>
                  </a:lnTo>
                  <a:lnTo>
                    <a:pt x="772" y="935"/>
                  </a:lnTo>
                  <a:lnTo>
                    <a:pt x="757" y="918"/>
                  </a:lnTo>
                  <a:lnTo>
                    <a:pt x="743" y="899"/>
                  </a:lnTo>
                  <a:lnTo>
                    <a:pt x="729" y="883"/>
                  </a:lnTo>
                  <a:lnTo>
                    <a:pt x="715" y="864"/>
                  </a:lnTo>
                  <a:lnTo>
                    <a:pt x="703" y="845"/>
                  </a:lnTo>
                  <a:lnTo>
                    <a:pt x="689" y="828"/>
                  </a:lnTo>
                  <a:lnTo>
                    <a:pt x="675" y="809"/>
                  </a:lnTo>
                  <a:lnTo>
                    <a:pt x="660" y="793"/>
                  </a:lnTo>
                  <a:lnTo>
                    <a:pt x="646" y="772"/>
                  </a:lnTo>
                  <a:lnTo>
                    <a:pt x="630" y="753"/>
                  </a:lnTo>
                  <a:lnTo>
                    <a:pt x="613" y="734"/>
                  </a:lnTo>
                  <a:lnTo>
                    <a:pt x="599" y="712"/>
                  </a:lnTo>
                  <a:lnTo>
                    <a:pt x="582" y="693"/>
                  </a:lnTo>
                  <a:lnTo>
                    <a:pt x="568" y="675"/>
                  </a:lnTo>
                  <a:lnTo>
                    <a:pt x="552" y="653"/>
                  </a:lnTo>
                  <a:lnTo>
                    <a:pt x="537" y="634"/>
                  </a:lnTo>
                  <a:lnTo>
                    <a:pt x="518" y="611"/>
                  </a:lnTo>
                  <a:lnTo>
                    <a:pt x="500" y="587"/>
                  </a:lnTo>
                  <a:lnTo>
                    <a:pt x="478" y="563"/>
                  </a:lnTo>
                  <a:lnTo>
                    <a:pt x="459" y="540"/>
                  </a:lnTo>
                  <a:lnTo>
                    <a:pt x="440" y="516"/>
                  </a:lnTo>
                  <a:lnTo>
                    <a:pt x="421" y="490"/>
                  </a:lnTo>
                  <a:lnTo>
                    <a:pt x="403" y="466"/>
                  </a:lnTo>
                  <a:lnTo>
                    <a:pt x="384" y="443"/>
                  </a:lnTo>
                  <a:lnTo>
                    <a:pt x="384" y="440"/>
                  </a:lnTo>
                  <a:lnTo>
                    <a:pt x="384" y="436"/>
                  </a:lnTo>
                  <a:lnTo>
                    <a:pt x="388" y="412"/>
                  </a:lnTo>
                  <a:lnTo>
                    <a:pt x="393" y="391"/>
                  </a:lnTo>
                  <a:lnTo>
                    <a:pt x="398" y="367"/>
                  </a:lnTo>
                  <a:lnTo>
                    <a:pt x="400" y="346"/>
                  </a:lnTo>
                  <a:lnTo>
                    <a:pt x="405" y="324"/>
                  </a:lnTo>
                  <a:lnTo>
                    <a:pt x="410" y="301"/>
                  </a:lnTo>
                  <a:lnTo>
                    <a:pt x="412" y="279"/>
                  </a:lnTo>
                  <a:lnTo>
                    <a:pt x="417" y="256"/>
                  </a:lnTo>
                  <a:lnTo>
                    <a:pt x="421" y="234"/>
                  </a:lnTo>
                  <a:lnTo>
                    <a:pt x="426" y="213"/>
                  </a:lnTo>
                  <a:lnTo>
                    <a:pt x="429" y="189"/>
                  </a:lnTo>
                  <a:lnTo>
                    <a:pt x="433" y="168"/>
                  </a:lnTo>
                  <a:lnTo>
                    <a:pt x="438" y="147"/>
                  </a:lnTo>
                  <a:lnTo>
                    <a:pt x="440" y="123"/>
                  </a:lnTo>
                  <a:lnTo>
                    <a:pt x="445" y="102"/>
                  </a:lnTo>
                  <a:lnTo>
                    <a:pt x="450" y="80"/>
                  </a:lnTo>
                  <a:lnTo>
                    <a:pt x="426" y="76"/>
                  </a:lnTo>
                  <a:lnTo>
                    <a:pt x="400" y="71"/>
                  </a:lnTo>
                  <a:lnTo>
                    <a:pt x="377" y="66"/>
                  </a:lnTo>
                  <a:lnTo>
                    <a:pt x="353" y="62"/>
                  </a:lnTo>
                  <a:lnTo>
                    <a:pt x="327" y="57"/>
                  </a:lnTo>
                  <a:lnTo>
                    <a:pt x="303" y="52"/>
                  </a:lnTo>
                  <a:lnTo>
                    <a:pt x="280" y="47"/>
                  </a:lnTo>
                  <a:lnTo>
                    <a:pt x="256" y="43"/>
                  </a:lnTo>
                  <a:lnTo>
                    <a:pt x="230" y="38"/>
                  </a:lnTo>
                  <a:lnTo>
                    <a:pt x="206" y="33"/>
                  </a:lnTo>
                  <a:lnTo>
                    <a:pt x="183" y="26"/>
                  </a:lnTo>
                  <a:lnTo>
                    <a:pt x="159" y="21"/>
                  </a:lnTo>
                  <a:lnTo>
                    <a:pt x="133" y="17"/>
                  </a:lnTo>
                  <a:lnTo>
                    <a:pt x="109" y="12"/>
                  </a:lnTo>
                  <a:lnTo>
                    <a:pt x="86" y="7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0" y="0"/>
                  </a:lnTo>
                  <a:lnTo>
                    <a:pt x="60" y="2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57" y="17"/>
                  </a:lnTo>
                  <a:lnTo>
                    <a:pt x="55" y="19"/>
                  </a:lnTo>
                  <a:lnTo>
                    <a:pt x="52" y="21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50" y="28"/>
                  </a:lnTo>
                  <a:lnTo>
                    <a:pt x="55" y="31"/>
                  </a:lnTo>
                  <a:lnTo>
                    <a:pt x="57" y="38"/>
                  </a:lnTo>
                  <a:lnTo>
                    <a:pt x="57" y="40"/>
                  </a:lnTo>
                  <a:lnTo>
                    <a:pt x="57" y="43"/>
                  </a:lnTo>
                  <a:lnTo>
                    <a:pt x="57" y="45"/>
                  </a:lnTo>
                  <a:lnTo>
                    <a:pt x="57" y="47"/>
                  </a:lnTo>
                  <a:lnTo>
                    <a:pt x="60" y="50"/>
                  </a:lnTo>
                  <a:lnTo>
                    <a:pt x="60" y="50"/>
                  </a:lnTo>
                  <a:lnTo>
                    <a:pt x="57" y="54"/>
                  </a:lnTo>
                  <a:lnTo>
                    <a:pt x="57" y="54"/>
                  </a:lnTo>
                  <a:lnTo>
                    <a:pt x="57" y="57"/>
                  </a:lnTo>
                  <a:lnTo>
                    <a:pt x="60" y="57"/>
                  </a:lnTo>
                  <a:lnTo>
                    <a:pt x="60" y="57"/>
                  </a:lnTo>
                  <a:lnTo>
                    <a:pt x="60" y="59"/>
                  </a:lnTo>
                  <a:lnTo>
                    <a:pt x="60" y="59"/>
                  </a:lnTo>
                  <a:lnTo>
                    <a:pt x="57" y="64"/>
                  </a:lnTo>
                  <a:lnTo>
                    <a:pt x="57" y="71"/>
                  </a:lnTo>
                  <a:lnTo>
                    <a:pt x="57" y="76"/>
                  </a:lnTo>
                  <a:lnTo>
                    <a:pt x="52" y="83"/>
                  </a:lnTo>
                  <a:lnTo>
                    <a:pt x="52" y="88"/>
                  </a:lnTo>
                  <a:lnTo>
                    <a:pt x="48" y="95"/>
                  </a:lnTo>
                  <a:lnTo>
                    <a:pt x="45" y="99"/>
                  </a:lnTo>
                  <a:lnTo>
                    <a:pt x="43" y="104"/>
                  </a:lnTo>
                  <a:lnTo>
                    <a:pt x="41" y="104"/>
                  </a:lnTo>
                  <a:lnTo>
                    <a:pt x="41" y="107"/>
                  </a:lnTo>
                  <a:lnTo>
                    <a:pt x="41" y="109"/>
                  </a:lnTo>
                  <a:lnTo>
                    <a:pt x="41" y="111"/>
                  </a:lnTo>
                  <a:lnTo>
                    <a:pt x="38" y="114"/>
                  </a:lnTo>
                  <a:lnTo>
                    <a:pt x="41" y="118"/>
                  </a:lnTo>
                  <a:lnTo>
                    <a:pt x="43" y="121"/>
                  </a:lnTo>
                  <a:lnTo>
                    <a:pt x="41" y="123"/>
                  </a:lnTo>
                  <a:lnTo>
                    <a:pt x="31" y="140"/>
                  </a:lnTo>
                  <a:lnTo>
                    <a:pt x="26" y="147"/>
                  </a:lnTo>
                  <a:lnTo>
                    <a:pt x="24" y="149"/>
                  </a:lnTo>
                  <a:lnTo>
                    <a:pt x="26" y="147"/>
                  </a:lnTo>
                  <a:lnTo>
                    <a:pt x="29" y="147"/>
                  </a:lnTo>
                  <a:lnTo>
                    <a:pt x="34" y="140"/>
                  </a:lnTo>
                  <a:lnTo>
                    <a:pt x="34" y="140"/>
                  </a:lnTo>
                  <a:lnTo>
                    <a:pt x="38" y="140"/>
                  </a:lnTo>
                  <a:lnTo>
                    <a:pt x="41" y="140"/>
                  </a:lnTo>
                  <a:lnTo>
                    <a:pt x="41" y="142"/>
                  </a:lnTo>
                  <a:lnTo>
                    <a:pt x="41" y="142"/>
                  </a:lnTo>
                  <a:lnTo>
                    <a:pt x="38" y="144"/>
                  </a:lnTo>
                  <a:lnTo>
                    <a:pt x="36" y="144"/>
                  </a:lnTo>
                  <a:lnTo>
                    <a:pt x="34" y="144"/>
                  </a:lnTo>
                  <a:lnTo>
                    <a:pt x="31" y="144"/>
                  </a:lnTo>
                  <a:lnTo>
                    <a:pt x="31" y="147"/>
                  </a:lnTo>
                  <a:lnTo>
                    <a:pt x="26" y="149"/>
                  </a:lnTo>
                  <a:lnTo>
                    <a:pt x="26" y="151"/>
                  </a:lnTo>
                  <a:lnTo>
                    <a:pt x="24" y="156"/>
                  </a:lnTo>
                  <a:lnTo>
                    <a:pt x="22" y="159"/>
                  </a:lnTo>
                  <a:lnTo>
                    <a:pt x="22" y="156"/>
                  </a:lnTo>
                  <a:lnTo>
                    <a:pt x="19" y="154"/>
                  </a:lnTo>
                  <a:lnTo>
                    <a:pt x="19" y="154"/>
                  </a:lnTo>
                  <a:lnTo>
                    <a:pt x="22" y="151"/>
                  </a:lnTo>
                  <a:lnTo>
                    <a:pt x="22" y="151"/>
                  </a:lnTo>
                  <a:lnTo>
                    <a:pt x="17" y="154"/>
                  </a:lnTo>
                  <a:lnTo>
                    <a:pt x="15" y="156"/>
                  </a:lnTo>
                  <a:lnTo>
                    <a:pt x="15" y="161"/>
                  </a:lnTo>
                  <a:lnTo>
                    <a:pt x="15" y="161"/>
                  </a:lnTo>
                  <a:lnTo>
                    <a:pt x="15" y="161"/>
                  </a:lnTo>
                  <a:lnTo>
                    <a:pt x="15" y="161"/>
                  </a:lnTo>
                  <a:lnTo>
                    <a:pt x="15" y="161"/>
                  </a:lnTo>
                  <a:lnTo>
                    <a:pt x="12" y="161"/>
                  </a:lnTo>
                  <a:lnTo>
                    <a:pt x="12" y="161"/>
                  </a:lnTo>
                  <a:lnTo>
                    <a:pt x="12" y="163"/>
                  </a:lnTo>
                  <a:lnTo>
                    <a:pt x="12" y="163"/>
                  </a:lnTo>
                  <a:lnTo>
                    <a:pt x="8" y="168"/>
                  </a:lnTo>
                  <a:lnTo>
                    <a:pt x="8" y="170"/>
                  </a:lnTo>
                  <a:lnTo>
                    <a:pt x="5" y="173"/>
                  </a:lnTo>
                  <a:lnTo>
                    <a:pt x="3" y="175"/>
                  </a:lnTo>
                  <a:lnTo>
                    <a:pt x="3" y="178"/>
                  </a:lnTo>
                  <a:lnTo>
                    <a:pt x="3" y="180"/>
                  </a:lnTo>
                  <a:lnTo>
                    <a:pt x="0" y="182"/>
                  </a:lnTo>
                  <a:lnTo>
                    <a:pt x="0" y="182"/>
                  </a:lnTo>
                  <a:lnTo>
                    <a:pt x="0" y="185"/>
                  </a:lnTo>
                  <a:lnTo>
                    <a:pt x="0" y="187"/>
                  </a:lnTo>
                  <a:lnTo>
                    <a:pt x="3" y="196"/>
                  </a:lnTo>
                  <a:lnTo>
                    <a:pt x="3" y="199"/>
                  </a:lnTo>
                  <a:lnTo>
                    <a:pt x="0" y="204"/>
                  </a:lnTo>
                  <a:lnTo>
                    <a:pt x="0" y="206"/>
                  </a:lnTo>
                  <a:lnTo>
                    <a:pt x="0" y="208"/>
                  </a:lnTo>
                  <a:lnTo>
                    <a:pt x="3" y="208"/>
                  </a:lnTo>
                  <a:lnTo>
                    <a:pt x="12" y="222"/>
                  </a:lnTo>
                  <a:lnTo>
                    <a:pt x="17" y="227"/>
                  </a:lnTo>
                  <a:lnTo>
                    <a:pt x="17" y="230"/>
                  </a:lnTo>
                  <a:lnTo>
                    <a:pt x="19" y="237"/>
                  </a:lnTo>
                  <a:lnTo>
                    <a:pt x="19" y="237"/>
                  </a:lnTo>
                  <a:lnTo>
                    <a:pt x="19" y="239"/>
                  </a:lnTo>
                  <a:lnTo>
                    <a:pt x="19" y="241"/>
                  </a:lnTo>
                  <a:lnTo>
                    <a:pt x="22" y="241"/>
                  </a:lnTo>
                  <a:lnTo>
                    <a:pt x="22" y="241"/>
                  </a:lnTo>
                  <a:lnTo>
                    <a:pt x="24" y="244"/>
                  </a:lnTo>
                  <a:lnTo>
                    <a:pt x="26" y="246"/>
                  </a:lnTo>
                  <a:lnTo>
                    <a:pt x="36" y="270"/>
                  </a:lnTo>
                  <a:lnTo>
                    <a:pt x="36" y="272"/>
                  </a:lnTo>
                  <a:lnTo>
                    <a:pt x="34" y="277"/>
                  </a:lnTo>
                  <a:lnTo>
                    <a:pt x="36" y="279"/>
                  </a:lnTo>
                  <a:lnTo>
                    <a:pt x="36" y="282"/>
                  </a:lnTo>
                  <a:lnTo>
                    <a:pt x="36" y="282"/>
                  </a:lnTo>
                  <a:lnTo>
                    <a:pt x="36" y="282"/>
                  </a:lnTo>
                  <a:lnTo>
                    <a:pt x="38" y="284"/>
                  </a:lnTo>
                  <a:lnTo>
                    <a:pt x="38" y="284"/>
                  </a:lnTo>
                  <a:lnTo>
                    <a:pt x="38" y="286"/>
                  </a:lnTo>
                  <a:lnTo>
                    <a:pt x="38" y="289"/>
                  </a:lnTo>
                  <a:lnTo>
                    <a:pt x="36" y="296"/>
                  </a:lnTo>
                  <a:lnTo>
                    <a:pt x="36" y="305"/>
                  </a:lnTo>
                  <a:lnTo>
                    <a:pt x="36" y="305"/>
                  </a:lnTo>
                  <a:lnTo>
                    <a:pt x="34" y="305"/>
                  </a:lnTo>
                  <a:lnTo>
                    <a:pt x="34" y="308"/>
                  </a:lnTo>
                  <a:lnTo>
                    <a:pt x="31" y="315"/>
                  </a:lnTo>
                  <a:lnTo>
                    <a:pt x="29" y="322"/>
                  </a:lnTo>
                  <a:lnTo>
                    <a:pt x="26" y="327"/>
                  </a:lnTo>
                  <a:lnTo>
                    <a:pt x="26" y="331"/>
                  </a:lnTo>
                  <a:lnTo>
                    <a:pt x="26" y="334"/>
                  </a:lnTo>
                  <a:lnTo>
                    <a:pt x="26" y="334"/>
                  </a:lnTo>
                  <a:lnTo>
                    <a:pt x="26" y="336"/>
                  </a:lnTo>
                  <a:lnTo>
                    <a:pt x="26" y="338"/>
                  </a:lnTo>
                  <a:lnTo>
                    <a:pt x="26" y="346"/>
                  </a:lnTo>
                  <a:lnTo>
                    <a:pt x="26" y="348"/>
                  </a:lnTo>
                  <a:lnTo>
                    <a:pt x="29" y="348"/>
                  </a:lnTo>
                  <a:lnTo>
                    <a:pt x="31" y="357"/>
                  </a:lnTo>
                  <a:lnTo>
                    <a:pt x="31" y="360"/>
                  </a:lnTo>
                  <a:lnTo>
                    <a:pt x="29" y="362"/>
                  </a:lnTo>
                  <a:lnTo>
                    <a:pt x="29" y="365"/>
                  </a:lnTo>
                  <a:lnTo>
                    <a:pt x="29" y="367"/>
                  </a:lnTo>
                  <a:lnTo>
                    <a:pt x="29" y="369"/>
                  </a:lnTo>
                  <a:lnTo>
                    <a:pt x="29" y="372"/>
                  </a:lnTo>
                  <a:lnTo>
                    <a:pt x="26" y="374"/>
                  </a:lnTo>
                  <a:lnTo>
                    <a:pt x="26" y="374"/>
                  </a:lnTo>
                  <a:lnTo>
                    <a:pt x="24" y="376"/>
                  </a:lnTo>
                  <a:lnTo>
                    <a:pt x="24" y="379"/>
                  </a:lnTo>
                  <a:lnTo>
                    <a:pt x="26" y="383"/>
                  </a:lnTo>
                  <a:lnTo>
                    <a:pt x="31" y="393"/>
                  </a:lnTo>
                  <a:lnTo>
                    <a:pt x="36" y="398"/>
                  </a:lnTo>
                  <a:lnTo>
                    <a:pt x="36" y="400"/>
                  </a:lnTo>
                  <a:lnTo>
                    <a:pt x="36" y="400"/>
                  </a:lnTo>
                  <a:lnTo>
                    <a:pt x="38" y="402"/>
                  </a:lnTo>
                  <a:lnTo>
                    <a:pt x="41" y="407"/>
                  </a:lnTo>
                  <a:lnTo>
                    <a:pt x="43" y="409"/>
                  </a:lnTo>
                  <a:lnTo>
                    <a:pt x="55" y="436"/>
                  </a:lnTo>
                  <a:lnTo>
                    <a:pt x="57" y="440"/>
                  </a:lnTo>
                  <a:lnTo>
                    <a:pt x="67" y="447"/>
                  </a:lnTo>
                  <a:lnTo>
                    <a:pt x="69" y="452"/>
                  </a:lnTo>
                  <a:lnTo>
                    <a:pt x="71" y="459"/>
                  </a:lnTo>
                  <a:lnTo>
                    <a:pt x="74" y="462"/>
                  </a:lnTo>
                  <a:lnTo>
                    <a:pt x="71" y="469"/>
                  </a:lnTo>
                  <a:lnTo>
                    <a:pt x="71" y="471"/>
                  </a:lnTo>
                  <a:lnTo>
                    <a:pt x="71" y="469"/>
                  </a:lnTo>
                  <a:lnTo>
                    <a:pt x="74" y="466"/>
                  </a:lnTo>
                  <a:lnTo>
                    <a:pt x="78" y="471"/>
                  </a:lnTo>
                  <a:lnTo>
                    <a:pt x="78" y="473"/>
                  </a:lnTo>
                  <a:lnTo>
                    <a:pt x="78" y="476"/>
                  </a:lnTo>
                  <a:lnTo>
                    <a:pt x="78" y="478"/>
                  </a:lnTo>
                  <a:lnTo>
                    <a:pt x="78" y="478"/>
                  </a:lnTo>
                  <a:lnTo>
                    <a:pt x="81" y="483"/>
                  </a:lnTo>
                  <a:lnTo>
                    <a:pt x="83" y="490"/>
                  </a:lnTo>
                  <a:lnTo>
                    <a:pt x="88" y="497"/>
                  </a:lnTo>
                  <a:lnTo>
                    <a:pt x="88" y="499"/>
                  </a:lnTo>
                  <a:lnTo>
                    <a:pt x="88" y="502"/>
                  </a:lnTo>
                  <a:lnTo>
                    <a:pt x="88" y="499"/>
                  </a:lnTo>
                  <a:lnTo>
                    <a:pt x="86" y="497"/>
                  </a:lnTo>
                  <a:lnTo>
                    <a:pt x="83" y="495"/>
                  </a:lnTo>
                  <a:lnTo>
                    <a:pt x="83" y="490"/>
                  </a:lnTo>
                  <a:lnTo>
                    <a:pt x="83" y="488"/>
                  </a:lnTo>
                  <a:lnTo>
                    <a:pt x="78" y="483"/>
                  </a:lnTo>
                  <a:lnTo>
                    <a:pt x="76" y="480"/>
                  </a:lnTo>
                  <a:lnTo>
                    <a:pt x="78" y="488"/>
                  </a:lnTo>
                  <a:lnTo>
                    <a:pt x="78" y="490"/>
                  </a:lnTo>
                  <a:lnTo>
                    <a:pt x="71" y="502"/>
                  </a:lnTo>
                  <a:lnTo>
                    <a:pt x="69" y="507"/>
                  </a:lnTo>
                  <a:lnTo>
                    <a:pt x="67" y="509"/>
                  </a:lnTo>
                  <a:lnTo>
                    <a:pt x="69" y="509"/>
                  </a:lnTo>
                  <a:lnTo>
                    <a:pt x="71" y="509"/>
                  </a:lnTo>
                  <a:lnTo>
                    <a:pt x="71" y="509"/>
                  </a:lnTo>
                  <a:lnTo>
                    <a:pt x="71" y="509"/>
                  </a:lnTo>
                  <a:lnTo>
                    <a:pt x="71" y="509"/>
                  </a:lnTo>
                  <a:lnTo>
                    <a:pt x="74" y="507"/>
                  </a:lnTo>
                  <a:lnTo>
                    <a:pt x="74" y="507"/>
                  </a:lnTo>
                  <a:lnTo>
                    <a:pt x="76" y="504"/>
                  </a:lnTo>
                  <a:lnTo>
                    <a:pt x="76" y="504"/>
                  </a:lnTo>
                  <a:lnTo>
                    <a:pt x="76" y="504"/>
                  </a:lnTo>
                  <a:lnTo>
                    <a:pt x="76" y="502"/>
                  </a:lnTo>
                  <a:lnTo>
                    <a:pt x="76" y="502"/>
                  </a:lnTo>
                  <a:lnTo>
                    <a:pt x="76" y="502"/>
                  </a:lnTo>
                  <a:lnTo>
                    <a:pt x="76" y="499"/>
                  </a:lnTo>
                  <a:lnTo>
                    <a:pt x="78" y="499"/>
                  </a:lnTo>
                  <a:lnTo>
                    <a:pt x="78" y="499"/>
                  </a:lnTo>
                  <a:lnTo>
                    <a:pt x="78" y="504"/>
                  </a:lnTo>
                  <a:lnTo>
                    <a:pt x="81" y="507"/>
                  </a:lnTo>
                  <a:lnTo>
                    <a:pt x="88" y="511"/>
                  </a:lnTo>
                  <a:lnTo>
                    <a:pt x="88" y="511"/>
                  </a:lnTo>
                  <a:lnTo>
                    <a:pt x="88" y="511"/>
                  </a:lnTo>
                  <a:lnTo>
                    <a:pt x="90" y="514"/>
                  </a:lnTo>
                  <a:lnTo>
                    <a:pt x="90" y="518"/>
                  </a:lnTo>
                  <a:lnTo>
                    <a:pt x="90" y="518"/>
                  </a:lnTo>
                  <a:lnTo>
                    <a:pt x="93" y="521"/>
                  </a:lnTo>
                  <a:lnTo>
                    <a:pt x="93" y="521"/>
                  </a:lnTo>
                  <a:lnTo>
                    <a:pt x="95" y="525"/>
                  </a:lnTo>
                  <a:lnTo>
                    <a:pt x="97" y="525"/>
                  </a:lnTo>
                  <a:lnTo>
                    <a:pt x="97" y="525"/>
                  </a:lnTo>
                  <a:lnTo>
                    <a:pt x="97" y="525"/>
                  </a:lnTo>
                  <a:lnTo>
                    <a:pt x="97" y="523"/>
                  </a:lnTo>
                  <a:lnTo>
                    <a:pt x="102" y="528"/>
                  </a:lnTo>
                  <a:lnTo>
                    <a:pt x="105" y="533"/>
                  </a:lnTo>
                  <a:lnTo>
                    <a:pt x="107" y="535"/>
                  </a:lnTo>
                  <a:lnTo>
                    <a:pt x="109" y="537"/>
                  </a:lnTo>
                  <a:lnTo>
                    <a:pt x="112" y="537"/>
                  </a:lnTo>
                  <a:lnTo>
                    <a:pt x="112" y="540"/>
                  </a:lnTo>
                  <a:lnTo>
                    <a:pt x="114" y="540"/>
                  </a:lnTo>
                  <a:lnTo>
                    <a:pt x="116" y="537"/>
                  </a:lnTo>
                  <a:lnTo>
                    <a:pt x="116" y="537"/>
                  </a:lnTo>
                  <a:lnTo>
                    <a:pt x="116" y="535"/>
                  </a:lnTo>
                  <a:lnTo>
                    <a:pt x="116" y="533"/>
                  </a:lnTo>
                  <a:lnTo>
                    <a:pt x="116" y="533"/>
                  </a:lnTo>
                  <a:lnTo>
                    <a:pt x="119" y="533"/>
                  </a:lnTo>
                  <a:lnTo>
                    <a:pt x="119" y="535"/>
                  </a:lnTo>
                  <a:lnTo>
                    <a:pt x="119" y="535"/>
                  </a:lnTo>
                  <a:lnTo>
                    <a:pt x="121" y="533"/>
                  </a:lnTo>
                  <a:lnTo>
                    <a:pt x="119" y="530"/>
                  </a:lnTo>
                  <a:lnTo>
                    <a:pt x="116" y="528"/>
                  </a:lnTo>
                  <a:lnTo>
                    <a:pt x="116" y="525"/>
                  </a:lnTo>
                  <a:lnTo>
                    <a:pt x="116" y="525"/>
                  </a:lnTo>
                  <a:lnTo>
                    <a:pt x="119" y="523"/>
                  </a:lnTo>
                  <a:lnTo>
                    <a:pt x="119" y="523"/>
                  </a:lnTo>
                  <a:lnTo>
                    <a:pt x="116" y="523"/>
                  </a:lnTo>
                  <a:lnTo>
                    <a:pt x="119" y="521"/>
                  </a:lnTo>
                  <a:lnTo>
                    <a:pt x="119" y="521"/>
                  </a:lnTo>
                  <a:lnTo>
                    <a:pt x="121" y="521"/>
                  </a:lnTo>
                  <a:lnTo>
                    <a:pt x="121" y="518"/>
                  </a:lnTo>
                  <a:lnTo>
                    <a:pt x="119" y="516"/>
                  </a:lnTo>
                  <a:lnTo>
                    <a:pt x="119" y="514"/>
                  </a:lnTo>
                  <a:lnTo>
                    <a:pt x="121" y="507"/>
                  </a:lnTo>
                  <a:lnTo>
                    <a:pt x="121" y="504"/>
                  </a:lnTo>
                  <a:lnTo>
                    <a:pt x="123" y="504"/>
                  </a:lnTo>
                  <a:lnTo>
                    <a:pt x="126" y="504"/>
                  </a:lnTo>
                  <a:lnTo>
                    <a:pt x="128" y="502"/>
                  </a:lnTo>
                  <a:lnTo>
                    <a:pt x="131" y="499"/>
                  </a:lnTo>
                  <a:lnTo>
                    <a:pt x="140" y="507"/>
                  </a:lnTo>
                  <a:lnTo>
                    <a:pt x="142" y="509"/>
                  </a:lnTo>
                  <a:lnTo>
                    <a:pt x="142" y="511"/>
                  </a:lnTo>
                  <a:lnTo>
                    <a:pt x="142" y="511"/>
                  </a:lnTo>
                  <a:lnTo>
                    <a:pt x="145" y="514"/>
                  </a:lnTo>
                  <a:lnTo>
                    <a:pt x="147" y="514"/>
                  </a:lnTo>
                  <a:lnTo>
                    <a:pt x="152" y="518"/>
                  </a:lnTo>
                  <a:lnTo>
                    <a:pt x="154" y="518"/>
                  </a:lnTo>
                  <a:lnTo>
                    <a:pt x="154" y="518"/>
                  </a:lnTo>
                  <a:lnTo>
                    <a:pt x="157" y="518"/>
                  </a:lnTo>
                  <a:lnTo>
                    <a:pt x="161" y="516"/>
                  </a:lnTo>
                  <a:lnTo>
                    <a:pt x="161" y="514"/>
                  </a:lnTo>
                  <a:lnTo>
                    <a:pt x="161" y="514"/>
                  </a:lnTo>
                  <a:lnTo>
                    <a:pt x="164" y="511"/>
                  </a:lnTo>
                  <a:lnTo>
                    <a:pt x="164" y="511"/>
                  </a:lnTo>
                  <a:lnTo>
                    <a:pt x="164" y="509"/>
                  </a:lnTo>
                  <a:lnTo>
                    <a:pt x="166" y="509"/>
                  </a:lnTo>
                  <a:lnTo>
                    <a:pt x="168" y="509"/>
                  </a:lnTo>
                  <a:lnTo>
                    <a:pt x="171" y="509"/>
                  </a:lnTo>
                  <a:lnTo>
                    <a:pt x="171" y="511"/>
                  </a:lnTo>
                  <a:lnTo>
                    <a:pt x="171" y="511"/>
                  </a:lnTo>
                  <a:lnTo>
                    <a:pt x="168" y="516"/>
                  </a:lnTo>
                  <a:lnTo>
                    <a:pt x="173" y="518"/>
                  </a:lnTo>
                  <a:lnTo>
                    <a:pt x="178" y="518"/>
                  </a:lnTo>
                  <a:lnTo>
                    <a:pt x="175" y="521"/>
                  </a:lnTo>
                  <a:lnTo>
                    <a:pt x="175" y="521"/>
                  </a:lnTo>
                  <a:lnTo>
                    <a:pt x="175" y="521"/>
                  </a:lnTo>
                  <a:lnTo>
                    <a:pt x="175" y="523"/>
                  </a:lnTo>
                  <a:lnTo>
                    <a:pt x="178" y="523"/>
                  </a:lnTo>
                  <a:lnTo>
                    <a:pt x="180" y="523"/>
                  </a:lnTo>
                  <a:lnTo>
                    <a:pt x="180" y="523"/>
                  </a:lnTo>
                  <a:lnTo>
                    <a:pt x="180" y="521"/>
                  </a:lnTo>
                  <a:lnTo>
                    <a:pt x="183" y="521"/>
                  </a:lnTo>
                  <a:lnTo>
                    <a:pt x="185" y="523"/>
                  </a:lnTo>
                  <a:lnTo>
                    <a:pt x="187" y="523"/>
                  </a:lnTo>
                  <a:lnTo>
                    <a:pt x="192" y="523"/>
                  </a:lnTo>
                  <a:lnTo>
                    <a:pt x="192" y="521"/>
                  </a:lnTo>
                  <a:lnTo>
                    <a:pt x="197" y="518"/>
                  </a:lnTo>
                  <a:lnTo>
                    <a:pt x="199" y="516"/>
                  </a:lnTo>
                  <a:lnTo>
                    <a:pt x="199" y="516"/>
                  </a:lnTo>
                  <a:lnTo>
                    <a:pt x="199" y="518"/>
                  </a:lnTo>
                  <a:lnTo>
                    <a:pt x="197" y="521"/>
                  </a:lnTo>
                  <a:lnTo>
                    <a:pt x="197" y="521"/>
                  </a:lnTo>
                  <a:lnTo>
                    <a:pt x="194" y="523"/>
                  </a:lnTo>
                  <a:lnTo>
                    <a:pt x="192" y="523"/>
                  </a:lnTo>
                  <a:lnTo>
                    <a:pt x="192" y="523"/>
                  </a:lnTo>
                  <a:lnTo>
                    <a:pt x="190" y="523"/>
                  </a:lnTo>
                  <a:lnTo>
                    <a:pt x="190" y="523"/>
                  </a:lnTo>
                  <a:lnTo>
                    <a:pt x="190" y="525"/>
                  </a:lnTo>
                  <a:lnTo>
                    <a:pt x="190" y="525"/>
                  </a:lnTo>
                  <a:lnTo>
                    <a:pt x="190" y="525"/>
                  </a:lnTo>
                  <a:lnTo>
                    <a:pt x="190" y="528"/>
                  </a:lnTo>
                  <a:lnTo>
                    <a:pt x="194" y="528"/>
                  </a:lnTo>
                  <a:lnTo>
                    <a:pt x="197" y="528"/>
                  </a:lnTo>
                  <a:lnTo>
                    <a:pt x="199" y="525"/>
                  </a:lnTo>
                  <a:lnTo>
                    <a:pt x="199" y="523"/>
                  </a:lnTo>
                  <a:lnTo>
                    <a:pt x="199" y="523"/>
                  </a:lnTo>
                  <a:lnTo>
                    <a:pt x="201" y="521"/>
                  </a:lnTo>
                  <a:lnTo>
                    <a:pt x="201" y="521"/>
                  </a:lnTo>
                  <a:lnTo>
                    <a:pt x="201" y="523"/>
                  </a:lnTo>
                  <a:lnTo>
                    <a:pt x="201" y="523"/>
                  </a:lnTo>
                  <a:lnTo>
                    <a:pt x="204" y="523"/>
                  </a:lnTo>
                  <a:lnTo>
                    <a:pt x="204" y="523"/>
                  </a:lnTo>
                  <a:lnTo>
                    <a:pt x="204" y="521"/>
                  </a:lnTo>
                  <a:lnTo>
                    <a:pt x="206" y="521"/>
                  </a:lnTo>
                  <a:lnTo>
                    <a:pt x="209" y="523"/>
                  </a:lnTo>
                  <a:lnTo>
                    <a:pt x="209" y="523"/>
                  </a:lnTo>
                  <a:lnTo>
                    <a:pt x="211" y="523"/>
                  </a:lnTo>
                  <a:lnTo>
                    <a:pt x="216" y="530"/>
                  </a:lnTo>
                  <a:lnTo>
                    <a:pt x="218" y="533"/>
                  </a:lnTo>
                  <a:lnTo>
                    <a:pt x="218" y="533"/>
                  </a:lnTo>
                  <a:lnTo>
                    <a:pt x="220" y="535"/>
                  </a:lnTo>
                  <a:lnTo>
                    <a:pt x="220" y="537"/>
                  </a:lnTo>
                  <a:lnTo>
                    <a:pt x="220" y="537"/>
                  </a:lnTo>
                  <a:lnTo>
                    <a:pt x="218" y="537"/>
                  </a:lnTo>
                  <a:lnTo>
                    <a:pt x="218" y="535"/>
                  </a:lnTo>
                  <a:lnTo>
                    <a:pt x="216" y="533"/>
                  </a:lnTo>
                  <a:lnTo>
                    <a:pt x="216" y="530"/>
                  </a:lnTo>
                  <a:lnTo>
                    <a:pt x="213" y="530"/>
                  </a:lnTo>
                  <a:lnTo>
                    <a:pt x="211" y="530"/>
                  </a:lnTo>
                  <a:lnTo>
                    <a:pt x="209" y="525"/>
                  </a:lnTo>
                  <a:lnTo>
                    <a:pt x="209" y="525"/>
                  </a:lnTo>
                  <a:lnTo>
                    <a:pt x="209" y="525"/>
                  </a:lnTo>
                  <a:lnTo>
                    <a:pt x="209" y="523"/>
                  </a:lnTo>
                  <a:lnTo>
                    <a:pt x="206" y="523"/>
                  </a:lnTo>
                  <a:lnTo>
                    <a:pt x="206" y="523"/>
                  </a:lnTo>
                  <a:lnTo>
                    <a:pt x="206" y="523"/>
                  </a:lnTo>
                  <a:lnTo>
                    <a:pt x="204" y="523"/>
                  </a:lnTo>
                  <a:lnTo>
                    <a:pt x="204" y="523"/>
                  </a:lnTo>
                  <a:lnTo>
                    <a:pt x="201" y="523"/>
                  </a:lnTo>
                  <a:lnTo>
                    <a:pt x="201" y="523"/>
                  </a:lnTo>
                  <a:lnTo>
                    <a:pt x="199" y="525"/>
                  </a:lnTo>
                  <a:lnTo>
                    <a:pt x="199" y="525"/>
                  </a:lnTo>
                  <a:lnTo>
                    <a:pt x="199" y="525"/>
                  </a:lnTo>
                  <a:lnTo>
                    <a:pt x="199" y="528"/>
                  </a:lnTo>
                  <a:lnTo>
                    <a:pt x="199" y="528"/>
                  </a:lnTo>
                  <a:lnTo>
                    <a:pt x="197" y="528"/>
                  </a:lnTo>
                  <a:lnTo>
                    <a:pt x="197" y="528"/>
                  </a:lnTo>
                  <a:lnTo>
                    <a:pt x="194" y="528"/>
                  </a:lnTo>
                  <a:lnTo>
                    <a:pt x="194" y="530"/>
                  </a:lnTo>
                  <a:lnTo>
                    <a:pt x="194" y="530"/>
                  </a:lnTo>
                  <a:lnTo>
                    <a:pt x="197" y="530"/>
                  </a:lnTo>
                  <a:lnTo>
                    <a:pt x="197" y="533"/>
                  </a:lnTo>
                  <a:lnTo>
                    <a:pt x="194" y="530"/>
                  </a:lnTo>
                  <a:lnTo>
                    <a:pt x="190" y="528"/>
                  </a:lnTo>
                  <a:lnTo>
                    <a:pt x="178" y="525"/>
                  </a:lnTo>
                  <a:lnTo>
                    <a:pt x="173" y="523"/>
                  </a:lnTo>
                  <a:lnTo>
                    <a:pt x="161" y="518"/>
                  </a:lnTo>
                  <a:lnTo>
                    <a:pt x="161" y="518"/>
                  </a:lnTo>
                  <a:lnTo>
                    <a:pt x="154" y="521"/>
                  </a:lnTo>
                  <a:lnTo>
                    <a:pt x="152" y="521"/>
                  </a:lnTo>
                  <a:lnTo>
                    <a:pt x="152" y="521"/>
                  </a:lnTo>
                  <a:lnTo>
                    <a:pt x="147" y="516"/>
                  </a:lnTo>
                  <a:lnTo>
                    <a:pt x="145" y="516"/>
                  </a:lnTo>
                  <a:lnTo>
                    <a:pt x="145" y="516"/>
                  </a:lnTo>
                  <a:lnTo>
                    <a:pt x="142" y="516"/>
                  </a:lnTo>
                  <a:lnTo>
                    <a:pt x="135" y="521"/>
                  </a:lnTo>
                  <a:lnTo>
                    <a:pt x="135" y="521"/>
                  </a:lnTo>
                  <a:lnTo>
                    <a:pt x="133" y="521"/>
                  </a:lnTo>
                  <a:lnTo>
                    <a:pt x="133" y="521"/>
                  </a:lnTo>
                  <a:lnTo>
                    <a:pt x="133" y="518"/>
                  </a:lnTo>
                  <a:lnTo>
                    <a:pt x="131" y="518"/>
                  </a:lnTo>
                  <a:lnTo>
                    <a:pt x="131" y="521"/>
                  </a:lnTo>
                  <a:lnTo>
                    <a:pt x="128" y="523"/>
                  </a:lnTo>
                  <a:lnTo>
                    <a:pt x="126" y="525"/>
                  </a:lnTo>
                  <a:lnTo>
                    <a:pt x="126" y="525"/>
                  </a:lnTo>
                  <a:lnTo>
                    <a:pt x="126" y="530"/>
                  </a:lnTo>
                  <a:lnTo>
                    <a:pt x="131" y="533"/>
                  </a:lnTo>
                  <a:lnTo>
                    <a:pt x="133" y="535"/>
                  </a:lnTo>
                  <a:lnTo>
                    <a:pt x="133" y="540"/>
                  </a:lnTo>
                  <a:lnTo>
                    <a:pt x="131" y="544"/>
                  </a:lnTo>
                  <a:lnTo>
                    <a:pt x="131" y="547"/>
                  </a:lnTo>
                  <a:lnTo>
                    <a:pt x="131" y="549"/>
                  </a:lnTo>
                  <a:lnTo>
                    <a:pt x="133" y="549"/>
                  </a:lnTo>
                  <a:lnTo>
                    <a:pt x="138" y="554"/>
                  </a:lnTo>
                  <a:lnTo>
                    <a:pt x="140" y="554"/>
                  </a:lnTo>
                  <a:lnTo>
                    <a:pt x="135" y="556"/>
                  </a:lnTo>
                  <a:lnTo>
                    <a:pt x="135" y="556"/>
                  </a:lnTo>
                  <a:lnTo>
                    <a:pt x="138" y="556"/>
                  </a:lnTo>
                  <a:lnTo>
                    <a:pt x="135" y="559"/>
                  </a:lnTo>
                  <a:lnTo>
                    <a:pt x="138" y="559"/>
                  </a:lnTo>
                  <a:lnTo>
                    <a:pt x="140" y="559"/>
                  </a:lnTo>
                  <a:lnTo>
                    <a:pt x="140" y="559"/>
                  </a:lnTo>
                  <a:lnTo>
                    <a:pt x="140" y="561"/>
                  </a:lnTo>
                  <a:lnTo>
                    <a:pt x="142" y="566"/>
                  </a:lnTo>
                  <a:lnTo>
                    <a:pt x="142" y="580"/>
                  </a:lnTo>
                  <a:lnTo>
                    <a:pt x="145" y="585"/>
                  </a:lnTo>
                  <a:lnTo>
                    <a:pt x="145" y="585"/>
                  </a:lnTo>
                  <a:lnTo>
                    <a:pt x="147" y="587"/>
                  </a:lnTo>
                  <a:lnTo>
                    <a:pt x="147" y="587"/>
                  </a:lnTo>
                  <a:lnTo>
                    <a:pt x="149" y="587"/>
                  </a:lnTo>
                  <a:lnTo>
                    <a:pt x="149" y="589"/>
                  </a:lnTo>
                  <a:lnTo>
                    <a:pt x="149" y="589"/>
                  </a:lnTo>
                  <a:lnTo>
                    <a:pt x="149" y="589"/>
                  </a:lnTo>
                  <a:lnTo>
                    <a:pt x="149" y="589"/>
                  </a:lnTo>
                  <a:lnTo>
                    <a:pt x="149" y="592"/>
                  </a:lnTo>
                  <a:lnTo>
                    <a:pt x="149" y="592"/>
                  </a:lnTo>
                  <a:lnTo>
                    <a:pt x="152" y="592"/>
                  </a:lnTo>
                  <a:lnTo>
                    <a:pt x="149" y="594"/>
                  </a:lnTo>
                  <a:lnTo>
                    <a:pt x="147" y="594"/>
                  </a:lnTo>
                  <a:lnTo>
                    <a:pt x="145" y="592"/>
                  </a:lnTo>
                  <a:lnTo>
                    <a:pt x="142" y="592"/>
                  </a:lnTo>
                  <a:lnTo>
                    <a:pt x="142" y="589"/>
                  </a:lnTo>
                  <a:lnTo>
                    <a:pt x="142" y="587"/>
                  </a:lnTo>
                  <a:lnTo>
                    <a:pt x="140" y="585"/>
                  </a:lnTo>
                  <a:lnTo>
                    <a:pt x="140" y="585"/>
                  </a:lnTo>
                  <a:lnTo>
                    <a:pt x="138" y="585"/>
                  </a:lnTo>
                  <a:lnTo>
                    <a:pt x="138" y="582"/>
                  </a:lnTo>
                  <a:lnTo>
                    <a:pt x="138" y="582"/>
                  </a:lnTo>
                  <a:lnTo>
                    <a:pt x="135" y="582"/>
                  </a:lnTo>
                  <a:lnTo>
                    <a:pt x="135" y="582"/>
                  </a:lnTo>
                  <a:lnTo>
                    <a:pt x="135" y="580"/>
                  </a:lnTo>
                  <a:lnTo>
                    <a:pt x="133" y="580"/>
                  </a:lnTo>
                  <a:lnTo>
                    <a:pt x="133" y="578"/>
                  </a:lnTo>
                  <a:lnTo>
                    <a:pt x="133" y="578"/>
                  </a:lnTo>
                  <a:lnTo>
                    <a:pt x="131" y="578"/>
                  </a:lnTo>
                  <a:lnTo>
                    <a:pt x="131" y="575"/>
                  </a:lnTo>
                  <a:lnTo>
                    <a:pt x="131" y="575"/>
                  </a:lnTo>
                  <a:lnTo>
                    <a:pt x="128" y="575"/>
                  </a:lnTo>
                  <a:lnTo>
                    <a:pt x="126" y="573"/>
                  </a:lnTo>
                  <a:lnTo>
                    <a:pt x="126" y="570"/>
                  </a:lnTo>
                  <a:lnTo>
                    <a:pt x="126" y="570"/>
                  </a:lnTo>
                  <a:lnTo>
                    <a:pt x="123" y="570"/>
                  </a:lnTo>
                  <a:lnTo>
                    <a:pt x="121" y="570"/>
                  </a:lnTo>
                  <a:lnTo>
                    <a:pt x="121" y="568"/>
                  </a:lnTo>
                  <a:lnTo>
                    <a:pt x="121" y="568"/>
                  </a:lnTo>
                  <a:lnTo>
                    <a:pt x="121" y="566"/>
                  </a:lnTo>
                  <a:lnTo>
                    <a:pt x="121" y="566"/>
                  </a:lnTo>
                  <a:lnTo>
                    <a:pt x="121" y="563"/>
                  </a:lnTo>
                  <a:lnTo>
                    <a:pt x="121" y="563"/>
                  </a:lnTo>
                  <a:lnTo>
                    <a:pt x="123" y="554"/>
                  </a:lnTo>
                  <a:lnTo>
                    <a:pt x="123" y="554"/>
                  </a:lnTo>
                  <a:lnTo>
                    <a:pt x="123" y="554"/>
                  </a:lnTo>
                  <a:lnTo>
                    <a:pt x="126" y="554"/>
                  </a:lnTo>
                  <a:lnTo>
                    <a:pt x="123" y="554"/>
                  </a:lnTo>
                  <a:lnTo>
                    <a:pt x="123" y="551"/>
                  </a:lnTo>
                  <a:lnTo>
                    <a:pt x="123" y="551"/>
                  </a:lnTo>
                  <a:lnTo>
                    <a:pt x="123" y="549"/>
                  </a:lnTo>
                  <a:lnTo>
                    <a:pt x="123" y="544"/>
                  </a:lnTo>
                  <a:lnTo>
                    <a:pt x="123" y="544"/>
                  </a:lnTo>
                  <a:lnTo>
                    <a:pt x="121" y="542"/>
                  </a:lnTo>
                  <a:lnTo>
                    <a:pt x="116" y="542"/>
                  </a:lnTo>
                  <a:lnTo>
                    <a:pt x="114" y="542"/>
                  </a:lnTo>
                  <a:lnTo>
                    <a:pt x="114" y="542"/>
                  </a:lnTo>
                  <a:lnTo>
                    <a:pt x="109" y="547"/>
                  </a:lnTo>
                  <a:lnTo>
                    <a:pt x="109" y="551"/>
                  </a:lnTo>
                  <a:lnTo>
                    <a:pt x="109" y="559"/>
                  </a:lnTo>
                  <a:lnTo>
                    <a:pt x="109" y="563"/>
                  </a:lnTo>
                  <a:lnTo>
                    <a:pt x="109" y="566"/>
                  </a:lnTo>
                  <a:lnTo>
                    <a:pt x="107" y="568"/>
                  </a:lnTo>
                  <a:lnTo>
                    <a:pt x="105" y="570"/>
                  </a:lnTo>
                  <a:lnTo>
                    <a:pt x="105" y="578"/>
                  </a:lnTo>
                  <a:lnTo>
                    <a:pt x="105" y="578"/>
                  </a:lnTo>
                  <a:lnTo>
                    <a:pt x="107" y="578"/>
                  </a:lnTo>
                  <a:lnTo>
                    <a:pt x="107" y="578"/>
                  </a:lnTo>
                  <a:lnTo>
                    <a:pt x="109" y="580"/>
                  </a:lnTo>
                  <a:lnTo>
                    <a:pt x="109" y="582"/>
                  </a:lnTo>
                  <a:lnTo>
                    <a:pt x="109" y="587"/>
                  </a:lnTo>
                  <a:lnTo>
                    <a:pt x="112" y="589"/>
                  </a:lnTo>
                  <a:lnTo>
                    <a:pt x="112" y="592"/>
                  </a:lnTo>
                  <a:lnTo>
                    <a:pt x="112" y="594"/>
                  </a:lnTo>
                  <a:lnTo>
                    <a:pt x="112" y="596"/>
                  </a:lnTo>
                  <a:lnTo>
                    <a:pt x="112" y="599"/>
                  </a:lnTo>
                  <a:lnTo>
                    <a:pt x="109" y="606"/>
                  </a:lnTo>
                  <a:lnTo>
                    <a:pt x="109" y="611"/>
                  </a:lnTo>
                  <a:lnTo>
                    <a:pt x="107" y="613"/>
                  </a:lnTo>
                  <a:lnTo>
                    <a:pt x="109" y="620"/>
                  </a:lnTo>
                  <a:lnTo>
                    <a:pt x="112" y="622"/>
                  </a:lnTo>
                  <a:lnTo>
                    <a:pt x="112" y="625"/>
                  </a:lnTo>
                  <a:lnTo>
                    <a:pt x="112" y="627"/>
                  </a:lnTo>
                  <a:lnTo>
                    <a:pt x="112" y="627"/>
                  </a:lnTo>
                  <a:lnTo>
                    <a:pt x="119" y="634"/>
                  </a:lnTo>
                  <a:lnTo>
                    <a:pt x="121" y="641"/>
                  </a:lnTo>
                  <a:lnTo>
                    <a:pt x="123" y="646"/>
                  </a:lnTo>
                  <a:lnTo>
                    <a:pt x="131" y="653"/>
                  </a:lnTo>
                  <a:lnTo>
                    <a:pt x="133" y="653"/>
                  </a:lnTo>
                  <a:lnTo>
                    <a:pt x="135" y="653"/>
                  </a:lnTo>
                  <a:lnTo>
                    <a:pt x="138" y="653"/>
                  </a:lnTo>
                  <a:lnTo>
                    <a:pt x="140" y="653"/>
                  </a:lnTo>
                  <a:lnTo>
                    <a:pt x="142" y="653"/>
                  </a:lnTo>
                  <a:lnTo>
                    <a:pt x="142" y="656"/>
                  </a:lnTo>
                  <a:lnTo>
                    <a:pt x="147" y="653"/>
                  </a:lnTo>
                  <a:lnTo>
                    <a:pt x="149" y="656"/>
                  </a:lnTo>
                  <a:lnTo>
                    <a:pt x="152" y="656"/>
                  </a:lnTo>
                  <a:lnTo>
                    <a:pt x="154" y="660"/>
                  </a:lnTo>
                  <a:lnTo>
                    <a:pt x="157" y="672"/>
                  </a:lnTo>
                  <a:lnTo>
                    <a:pt x="159" y="677"/>
                  </a:lnTo>
                  <a:lnTo>
                    <a:pt x="157" y="684"/>
                  </a:lnTo>
                  <a:lnTo>
                    <a:pt x="157" y="684"/>
                  </a:lnTo>
                  <a:lnTo>
                    <a:pt x="157" y="684"/>
                  </a:lnTo>
                  <a:lnTo>
                    <a:pt x="159" y="684"/>
                  </a:lnTo>
                  <a:lnTo>
                    <a:pt x="159" y="684"/>
                  </a:lnTo>
                  <a:lnTo>
                    <a:pt x="159" y="684"/>
                  </a:lnTo>
                  <a:lnTo>
                    <a:pt x="159" y="686"/>
                  </a:lnTo>
                  <a:lnTo>
                    <a:pt x="159" y="686"/>
                  </a:lnTo>
                  <a:lnTo>
                    <a:pt x="159" y="686"/>
                  </a:lnTo>
                  <a:lnTo>
                    <a:pt x="157" y="686"/>
                  </a:lnTo>
                  <a:lnTo>
                    <a:pt x="154" y="686"/>
                  </a:lnTo>
                  <a:lnTo>
                    <a:pt x="154" y="686"/>
                  </a:lnTo>
                  <a:lnTo>
                    <a:pt x="152" y="693"/>
                  </a:lnTo>
                  <a:lnTo>
                    <a:pt x="152" y="696"/>
                  </a:lnTo>
                  <a:lnTo>
                    <a:pt x="149" y="696"/>
                  </a:lnTo>
                  <a:lnTo>
                    <a:pt x="147" y="698"/>
                  </a:lnTo>
                  <a:lnTo>
                    <a:pt x="145" y="698"/>
                  </a:lnTo>
                  <a:lnTo>
                    <a:pt x="145" y="698"/>
                  </a:lnTo>
                  <a:lnTo>
                    <a:pt x="142" y="696"/>
                  </a:lnTo>
                  <a:lnTo>
                    <a:pt x="140" y="696"/>
                  </a:lnTo>
                  <a:lnTo>
                    <a:pt x="140" y="696"/>
                  </a:lnTo>
                  <a:lnTo>
                    <a:pt x="138" y="698"/>
                  </a:lnTo>
                  <a:lnTo>
                    <a:pt x="135" y="701"/>
                  </a:lnTo>
                  <a:lnTo>
                    <a:pt x="135" y="703"/>
                  </a:lnTo>
                  <a:lnTo>
                    <a:pt x="138" y="703"/>
                  </a:lnTo>
                  <a:lnTo>
                    <a:pt x="138" y="705"/>
                  </a:lnTo>
                  <a:lnTo>
                    <a:pt x="140" y="705"/>
                  </a:lnTo>
                  <a:lnTo>
                    <a:pt x="140" y="708"/>
                  </a:lnTo>
                  <a:lnTo>
                    <a:pt x="138" y="708"/>
                  </a:lnTo>
                  <a:lnTo>
                    <a:pt x="135" y="708"/>
                  </a:lnTo>
                  <a:lnTo>
                    <a:pt x="135" y="710"/>
                  </a:lnTo>
                  <a:lnTo>
                    <a:pt x="135" y="712"/>
                  </a:lnTo>
                  <a:lnTo>
                    <a:pt x="138" y="717"/>
                  </a:lnTo>
                  <a:lnTo>
                    <a:pt x="138" y="724"/>
                  </a:lnTo>
                  <a:lnTo>
                    <a:pt x="135" y="729"/>
                  </a:lnTo>
                  <a:lnTo>
                    <a:pt x="135" y="729"/>
                  </a:lnTo>
                  <a:lnTo>
                    <a:pt x="138" y="734"/>
                  </a:lnTo>
                  <a:lnTo>
                    <a:pt x="138" y="734"/>
                  </a:lnTo>
                  <a:lnTo>
                    <a:pt x="138" y="736"/>
                  </a:lnTo>
                  <a:lnTo>
                    <a:pt x="138" y="736"/>
                  </a:lnTo>
                  <a:lnTo>
                    <a:pt x="138" y="738"/>
                  </a:lnTo>
                  <a:lnTo>
                    <a:pt x="138" y="738"/>
                  </a:lnTo>
                  <a:lnTo>
                    <a:pt x="140" y="738"/>
                  </a:lnTo>
                  <a:lnTo>
                    <a:pt x="140" y="741"/>
                  </a:lnTo>
                  <a:lnTo>
                    <a:pt x="140" y="743"/>
                  </a:lnTo>
                  <a:lnTo>
                    <a:pt x="140" y="743"/>
                  </a:lnTo>
                  <a:lnTo>
                    <a:pt x="140" y="746"/>
                  </a:lnTo>
                  <a:lnTo>
                    <a:pt x="142" y="746"/>
                  </a:lnTo>
                  <a:lnTo>
                    <a:pt x="145" y="748"/>
                  </a:lnTo>
                  <a:lnTo>
                    <a:pt x="152" y="755"/>
                  </a:lnTo>
                  <a:lnTo>
                    <a:pt x="154" y="760"/>
                  </a:lnTo>
                  <a:lnTo>
                    <a:pt x="159" y="769"/>
                  </a:lnTo>
                  <a:lnTo>
                    <a:pt x="159" y="774"/>
                  </a:lnTo>
                  <a:lnTo>
                    <a:pt x="159" y="776"/>
                  </a:lnTo>
                  <a:lnTo>
                    <a:pt x="161" y="776"/>
                  </a:lnTo>
                  <a:lnTo>
                    <a:pt x="164" y="779"/>
                  </a:lnTo>
                  <a:lnTo>
                    <a:pt x="166" y="779"/>
                  </a:lnTo>
                  <a:lnTo>
                    <a:pt x="166" y="781"/>
                  </a:lnTo>
                  <a:lnTo>
                    <a:pt x="168" y="783"/>
                  </a:lnTo>
                  <a:lnTo>
                    <a:pt x="168" y="786"/>
                  </a:lnTo>
                  <a:lnTo>
                    <a:pt x="168" y="788"/>
                  </a:lnTo>
                  <a:lnTo>
                    <a:pt x="168" y="791"/>
                  </a:lnTo>
                  <a:lnTo>
                    <a:pt x="168" y="793"/>
                  </a:lnTo>
                  <a:lnTo>
                    <a:pt x="168" y="795"/>
                  </a:lnTo>
                  <a:lnTo>
                    <a:pt x="171" y="798"/>
                  </a:lnTo>
                  <a:lnTo>
                    <a:pt x="173" y="802"/>
                  </a:lnTo>
                  <a:lnTo>
                    <a:pt x="173" y="805"/>
                  </a:lnTo>
                  <a:lnTo>
                    <a:pt x="175" y="807"/>
                  </a:lnTo>
                  <a:lnTo>
                    <a:pt x="178" y="809"/>
                  </a:lnTo>
                  <a:lnTo>
                    <a:pt x="180" y="812"/>
                  </a:lnTo>
                  <a:lnTo>
                    <a:pt x="180" y="819"/>
                  </a:lnTo>
                  <a:lnTo>
                    <a:pt x="183" y="826"/>
                  </a:lnTo>
                  <a:lnTo>
                    <a:pt x="183" y="828"/>
                  </a:lnTo>
                  <a:lnTo>
                    <a:pt x="190" y="831"/>
                  </a:lnTo>
                  <a:lnTo>
                    <a:pt x="192" y="833"/>
                  </a:lnTo>
                  <a:lnTo>
                    <a:pt x="194" y="836"/>
                  </a:lnTo>
                  <a:lnTo>
                    <a:pt x="197" y="843"/>
                  </a:lnTo>
                  <a:lnTo>
                    <a:pt x="199" y="847"/>
                  </a:lnTo>
                  <a:lnTo>
                    <a:pt x="201" y="852"/>
                  </a:lnTo>
                  <a:lnTo>
                    <a:pt x="204" y="854"/>
                  </a:lnTo>
                  <a:lnTo>
                    <a:pt x="206" y="857"/>
                  </a:lnTo>
                  <a:lnTo>
                    <a:pt x="213" y="859"/>
                  </a:lnTo>
                  <a:lnTo>
                    <a:pt x="216" y="862"/>
                  </a:lnTo>
                  <a:lnTo>
                    <a:pt x="216" y="864"/>
                  </a:lnTo>
                  <a:lnTo>
                    <a:pt x="216" y="866"/>
                  </a:lnTo>
                  <a:lnTo>
                    <a:pt x="216" y="869"/>
                  </a:lnTo>
                  <a:lnTo>
                    <a:pt x="216" y="871"/>
                  </a:lnTo>
                  <a:lnTo>
                    <a:pt x="218" y="873"/>
                  </a:lnTo>
                  <a:lnTo>
                    <a:pt x="218" y="876"/>
                  </a:lnTo>
                  <a:lnTo>
                    <a:pt x="218" y="876"/>
                  </a:lnTo>
                  <a:lnTo>
                    <a:pt x="216" y="876"/>
                  </a:lnTo>
                  <a:lnTo>
                    <a:pt x="216" y="876"/>
                  </a:lnTo>
                  <a:lnTo>
                    <a:pt x="216" y="873"/>
                  </a:lnTo>
                  <a:lnTo>
                    <a:pt x="216" y="871"/>
                  </a:lnTo>
                  <a:lnTo>
                    <a:pt x="211" y="880"/>
                  </a:lnTo>
                  <a:lnTo>
                    <a:pt x="211" y="883"/>
                  </a:lnTo>
                  <a:lnTo>
                    <a:pt x="211" y="885"/>
                  </a:lnTo>
                  <a:lnTo>
                    <a:pt x="211" y="888"/>
                  </a:lnTo>
                  <a:lnTo>
                    <a:pt x="213" y="890"/>
                  </a:lnTo>
                  <a:lnTo>
                    <a:pt x="218" y="895"/>
                  </a:lnTo>
                  <a:lnTo>
                    <a:pt x="220" y="897"/>
                  </a:lnTo>
                  <a:lnTo>
                    <a:pt x="220" y="897"/>
                  </a:lnTo>
                  <a:lnTo>
                    <a:pt x="223" y="897"/>
                  </a:lnTo>
                  <a:lnTo>
                    <a:pt x="225" y="897"/>
                  </a:lnTo>
                  <a:lnTo>
                    <a:pt x="228" y="897"/>
                  </a:lnTo>
                  <a:lnTo>
                    <a:pt x="228" y="897"/>
                  </a:lnTo>
                  <a:lnTo>
                    <a:pt x="230" y="899"/>
                  </a:lnTo>
                  <a:lnTo>
                    <a:pt x="230" y="899"/>
                  </a:lnTo>
                  <a:lnTo>
                    <a:pt x="232" y="902"/>
                  </a:lnTo>
                  <a:lnTo>
                    <a:pt x="232" y="902"/>
                  </a:lnTo>
                  <a:lnTo>
                    <a:pt x="232" y="907"/>
                  </a:lnTo>
                  <a:lnTo>
                    <a:pt x="232" y="911"/>
                  </a:lnTo>
                  <a:lnTo>
                    <a:pt x="230" y="916"/>
                  </a:lnTo>
                  <a:lnTo>
                    <a:pt x="230" y="921"/>
                  </a:lnTo>
                  <a:lnTo>
                    <a:pt x="225" y="928"/>
                  </a:lnTo>
                  <a:lnTo>
                    <a:pt x="223" y="930"/>
                  </a:lnTo>
                  <a:lnTo>
                    <a:pt x="225" y="930"/>
                  </a:lnTo>
                  <a:lnTo>
                    <a:pt x="228" y="935"/>
                  </a:lnTo>
                  <a:lnTo>
                    <a:pt x="228" y="935"/>
                  </a:lnTo>
                  <a:lnTo>
                    <a:pt x="228" y="937"/>
                  </a:lnTo>
                  <a:lnTo>
                    <a:pt x="228" y="937"/>
                  </a:lnTo>
                  <a:lnTo>
                    <a:pt x="228" y="940"/>
                  </a:lnTo>
                  <a:lnTo>
                    <a:pt x="228" y="942"/>
                  </a:lnTo>
                  <a:lnTo>
                    <a:pt x="225" y="947"/>
                  </a:lnTo>
                  <a:lnTo>
                    <a:pt x="223" y="949"/>
                  </a:lnTo>
                  <a:lnTo>
                    <a:pt x="225" y="951"/>
                  </a:lnTo>
                  <a:lnTo>
                    <a:pt x="225" y="954"/>
                  </a:lnTo>
                  <a:lnTo>
                    <a:pt x="225" y="956"/>
                  </a:lnTo>
                  <a:lnTo>
                    <a:pt x="225" y="959"/>
                  </a:lnTo>
                  <a:lnTo>
                    <a:pt x="223" y="961"/>
                  </a:lnTo>
                  <a:lnTo>
                    <a:pt x="223" y="963"/>
                  </a:lnTo>
                  <a:lnTo>
                    <a:pt x="220" y="963"/>
                  </a:lnTo>
                  <a:lnTo>
                    <a:pt x="220" y="968"/>
                  </a:lnTo>
                  <a:lnTo>
                    <a:pt x="218" y="970"/>
                  </a:lnTo>
                  <a:lnTo>
                    <a:pt x="218" y="970"/>
                  </a:lnTo>
                  <a:lnTo>
                    <a:pt x="220" y="973"/>
                  </a:lnTo>
                  <a:lnTo>
                    <a:pt x="223" y="975"/>
                  </a:lnTo>
                  <a:lnTo>
                    <a:pt x="225" y="975"/>
                  </a:lnTo>
                  <a:lnTo>
                    <a:pt x="228" y="975"/>
                  </a:lnTo>
                  <a:lnTo>
                    <a:pt x="230" y="980"/>
                  </a:lnTo>
                  <a:lnTo>
                    <a:pt x="232" y="985"/>
                  </a:lnTo>
                  <a:lnTo>
                    <a:pt x="235" y="989"/>
                  </a:lnTo>
                  <a:lnTo>
                    <a:pt x="239" y="989"/>
                  </a:lnTo>
                  <a:lnTo>
                    <a:pt x="249" y="989"/>
                  </a:lnTo>
                  <a:lnTo>
                    <a:pt x="263" y="992"/>
                  </a:lnTo>
                  <a:lnTo>
                    <a:pt x="268" y="994"/>
                  </a:lnTo>
                  <a:lnTo>
                    <a:pt x="272" y="996"/>
                  </a:lnTo>
                  <a:lnTo>
                    <a:pt x="277" y="996"/>
                  </a:lnTo>
                  <a:lnTo>
                    <a:pt x="284" y="999"/>
                  </a:lnTo>
                  <a:lnTo>
                    <a:pt x="294" y="1006"/>
                  </a:lnTo>
                  <a:lnTo>
                    <a:pt x="296" y="1006"/>
                  </a:lnTo>
                  <a:lnTo>
                    <a:pt x="298" y="1006"/>
                  </a:lnTo>
                  <a:lnTo>
                    <a:pt x="301" y="1006"/>
                  </a:lnTo>
                  <a:lnTo>
                    <a:pt x="301" y="1006"/>
                  </a:lnTo>
                  <a:lnTo>
                    <a:pt x="303" y="1008"/>
                  </a:lnTo>
                  <a:lnTo>
                    <a:pt x="306" y="1008"/>
                  </a:lnTo>
                  <a:lnTo>
                    <a:pt x="308" y="1011"/>
                  </a:lnTo>
                  <a:lnTo>
                    <a:pt x="308" y="1011"/>
                  </a:lnTo>
                  <a:lnTo>
                    <a:pt x="310" y="1011"/>
                  </a:lnTo>
                  <a:lnTo>
                    <a:pt x="310" y="1011"/>
                  </a:lnTo>
                  <a:lnTo>
                    <a:pt x="313" y="1008"/>
                  </a:lnTo>
                  <a:lnTo>
                    <a:pt x="317" y="1008"/>
                  </a:lnTo>
                  <a:lnTo>
                    <a:pt x="320" y="1011"/>
                  </a:lnTo>
                  <a:lnTo>
                    <a:pt x="322" y="1011"/>
                  </a:lnTo>
                  <a:lnTo>
                    <a:pt x="322" y="1011"/>
                  </a:lnTo>
                  <a:lnTo>
                    <a:pt x="324" y="1011"/>
                  </a:lnTo>
                  <a:lnTo>
                    <a:pt x="327" y="1013"/>
                  </a:lnTo>
                  <a:lnTo>
                    <a:pt x="332" y="1018"/>
                  </a:lnTo>
                  <a:lnTo>
                    <a:pt x="336" y="1020"/>
                  </a:lnTo>
                  <a:lnTo>
                    <a:pt x="346" y="1032"/>
                  </a:lnTo>
                  <a:lnTo>
                    <a:pt x="348" y="1034"/>
                  </a:lnTo>
                  <a:lnTo>
                    <a:pt x="351" y="1034"/>
                  </a:lnTo>
                  <a:lnTo>
                    <a:pt x="351" y="1034"/>
                  </a:lnTo>
                  <a:lnTo>
                    <a:pt x="351" y="1034"/>
                  </a:lnTo>
                  <a:lnTo>
                    <a:pt x="353" y="1037"/>
                  </a:lnTo>
                  <a:lnTo>
                    <a:pt x="351" y="1037"/>
                  </a:lnTo>
                  <a:lnTo>
                    <a:pt x="351" y="1039"/>
                  </a:lnTo>
                  <a:lnTo>
                    <a:pt x="353" y="1039"/>
                  </a:lnTo>
                  <a:lnTo>
                    <a:pt x="353" y="1041"/>
                  </a:lnTo>
                  <a:lnTo>
                    <a:pt x="353" y="1041"/>
                  </a:lnTo>
                  <a:lnTo>
                    <a:pt x="353" y="1044"/>
                  </a:lnTo>
                  <a:lnTo>
                    <a:pt x="353" y="1046"/>
                  </a:lnTo>
                  <a:lnTo>
                    <a:pt x="353" y="1046"/>
                  </a:lnTo>
                  <a:lnTo>
                    <a:pt x="353" y="1049"/>
                  </a:lnTo>
                  <a:lnTo>
                    <a:pt x="355" y="1049"/>
                  </a:lnTo>
                  <a:lnTo>
                    <a:pt x="355" y="1049"/>
                  </a:lnTo>
                  <a:lnTo>
                    <a:pt x="355" y="1051"/>
                  </a:lnTo>
                  <a:lnTo>
                    <a:pt x="355" y="1051"/>
                  </a:lnTo>
                  <a:lnTo>
                    <a:pt x="360" y="1056"/>
                  </a:lnTo>
                  <a:lnTo>
                    <a:pt x="362" y="1058"/>
                  </a:lnTo>
                  <a:lnTo>
                    <a:pt x="365" y="1058"/>
                  </a:lnTo>
                  <a:lnTo>
                    <a:pt x="365" y="1058"/>
                  </a:lnTo>
                  <a:lnTo>
                    <a:pt x="362" y="1058"/>
                  </a:lnTo>
                  <a:lnTo>
                    <a:pt x="362" y="1058"/>
                  </a:lnTo>
                  <a:lnTo>
                    <a:pt x="362" y="1056"/>
                  </a:lnTo>
                  <a:lnTo>
                    <a:pt x="365" y="1058"/>
                  </a:lnTo>
                  <a:lnTo>
                    <a:pt x="374" y="1063"/>
                  </a:lnTo>
                  <a:lnTo>
                    <a:pt x="384" y="1067"/>
                  </a:lnTo>
                  <a:lnTo>
                    <a:pt x="388" y="1070"/>
                  </a:lnTo>
                  <a:lnTo>
                    <a:pt x="391" y="1072"/>
                  </a:lnTo>
                  <a:lnTo>
                    <a:pt x="393" y="1075"/>
                  </a:lnTo>
                  <a:lnTo>
                    <a:pt x="395" y="1075"/>
                  </a:lnTo>
                  <a:lnTo>
                    <a:pt x="398" y="1072"/>
                  </a:lnTo>
                  <a:lnTo>
                    <a:pt x="412" y="1075"/>
                  </a:lnTo>
                  <a:lnTo>
                    <a:pt x="414" y="1075"/>
                  </a:lnTo>
                  <a:lnTo>
                    <a:pt x="414" y="1075"/>
                  </a:lnTo>
                  <a:lnTo>
                    <a:pt x="414" y="1075"/>
                  </a:lnTo>
                  <a:lnTo>
                    <a:pt x="417" y="1075"/>
                  </a:lnTo>
                  <a:lnTo>
                    <a:pt x="419" y="1075"/>
                  </a:lnTo>
                  <a:lnTo>
                    <a:pt x="421" y="1075"/>
                  </a:lnTo>
                  <a:lnTo>
                    <a:pt x="424" y="1077"/>
                  </a:lnTo>
                  <a:lnTo>
                    <a:pt x="426" y="1082"/>
                  </a:lnTo>
                  <a:lnTo>
                    <a:pt x="429" y="1089"/>
                  </a:lnTo>
                  <a:lnTo>
                    <a:pt x="431" y="1093"/>
                  </a:lnTo>
                  <a:lnTo>
                    <a:pt x="431" y="1098"/>
                  </a:lnTo>
                  <a:lnTo>
                    <a:pt x="433" y="1101"/>
                  </a:lnTo>
                  <a:lnTo>
                    <a:pt x="431" y="1103"/>
                  </a:lnTo>
                  <a:lnTo>
                    <a:pt x="431" y="1108"/>
                  </a:lnTo>
                  <a:lnTo>
                    <a:pt x="431" y="1108"/>
                  </a:lnTo>
                  <a:lnTo>
                    <a:pt x="429" y="1110"/>
                  </a:lnTo>
                  <a:lnTo>
                    <a:pt x="429" y="1112"/>
                  </a:lnTo>
                  <a:lnTo>
                    <a:pt x="429" y="1115"/>
                  </a:lnTo>
                  <a:lnTo>
                    <a:pt x="431" y="1115"/>
                  </a:lnTo>
                  <a:lnTo>
                    <a:pt x="431" y="1117"/>
                  </a:lnTo>
                  <a:lnTo>
                    <a:pt x="431" y="1117"/>
                  </a:lnTo>
                  <a:lnTo>
                    <a:pt x="433" y="1117"/>
                  </a:lnTo>
                  <a:lnTo>
                    <a:pt x="433" y="1115"/>
                  </a:lnTo>
                  <a:lnTo>
                    <a:pt x="436" y="1117"/>
                  </a:lnTo>
                  <a:lnTo>
                    <a:pt x="436" y="1120"/>
                  </a:lnTo>
                  <a:lnTo>
                    <a:pt x="436" y="1120"/>
                  </a:lnTo>
                  <a:lnTo>
                    <a:pt x="438" y="1120"/>
                  </a:lnTo>
                  <a:lnTo>
                    <a:pt x="438" y="1122"/>
                  </a:lnTo>
                  <a:lnTo>
                    <a:pt x="440" y="1122"/>
                  </a:lnTo>
                  <a:lnTo>
                    <a:pt x="440" y="1122"/>
                  </a:lnTo>
                  <a:lnTo>
                    <a:pt x="443" y="1120"/>
                  </a:lnTo>
                  <a:lnTo>
                    <a:pt x="443" y="1120"/>
                  </a:lnTo>
                  <a:lnTo>
                    <a:pt x="443" y="1120"/>
                  </a:lnTo>
                  <a:lnTo>
                    <a:pt x="443" y="1115"/>
                  </a:lnTo>
                  <a:lnTo>
                    <a:pt x="445" y="1115"/>
                  </a:lnTo>
                  <a:lnTo>
                    <a:pt x="445" y="1115"/>
                  </a:lnTo>
                  <a:lnTo>
                    <a:pt x="447" y="1115"/>
                  </a:lnTo>
                  <a:lnTo>
                    <a:pt x="447" y="1115"/>
                  </a:lnTo>
                  <a:lnTo>
                    <a:pt x="447" y="1115"/>
                  </a:lnTo>
                  <a:lnTo>
                    <a:pt x="450" y="1115"/>
                  </a:lnTo>
                  <a:lnTo>
                    <a:pt x="452" y="1117"/>
                  </a:lnTo>
                  <a:lnTo>
                    <a:pt x="455" y="1117"/>
                  </a:lnTo>
                  <a:lnTo>
                    <a:pt x="457" y="1117"/>
                  </a:lnTo>
                  <a:lnTo>
                    <a:pt x="459" y="1117"/>
                  </a:lnTo>
                  <a:lnTo>
                    <a:pt x="471" y="1134"/>
                  </a:lnTo>
                  <a:lnTo>
                    <a:pt x="474" y="1138"/>
                  </a:lnTo>
                  <a:lnTo>
                    <a:pt x="485" y="1146"/>
                  </a:lnTo>
                  <a:lnTo>
                    <a:pt x="490" y="1150"/>
                  </a:lnTo>
                  <a:lnTo>
                    <a:pt x="492" y="1157"/>
                  </a:lnTo>
                  <a:lnTo>
                    <a:pt x="495" y="1157"/>
                  </a:lnTo>
                  <a:lnTo>
                    <a:pt x="500" y="1162"/>
                  </a:lnTo>
                  <a:lnTo>
                    <a:pt x="500" y="1164"/>
                  </a:lnTo>
                  <a:lnTo>
                    <a:pt x="504" y="1172"/>
                  </a:lnTo>
                  <a:lnTo>
                    <a:pt x="514" y="1179"/>
                  </a:lnTo>
                  <a:lnTo>
                    <a:pt x="526" y="1202"/>
                  </a:lnTo>
                  <a:lnTo>
                    <a:pt x="528" y="1214"/>
                  </a:lnTo>
                  <a:lnTo>
                    <a:pt x="530" y="1221"/>
                  </a:lnTo>
                  <a:lnTo>
                    <a:pt x="530" y="1224"/>
                  </a:lnTo>
                  <a:lnTo>
                    <a:pt x="530" y="1226"/>
                  </a:lnTo>
                  <a:lnTo>
                    <a:pt x="530" y="1238"/>
                  </a:lnTo>
                  <a:lnTo>
                    <a:pt x="530" y="1240"/>
                  </a:lnTo>
                  <a:lnTo>
                    <a:pt x="530" y="1243"/>
                  </a:lnTo>
                  <a:lnTo>
                    <a:pt x="528" y="1243"/>
                  </a:lnTo>
                  <a:lnTo>
                    <a:pt x="528" y="1245"/>
                  </a:lnTo>
                  <a:lnTo>
                    <a:pt x="526" y="1247"/>
                  </a:lnTo>
                  <a:lnTo>
                    <a:pt x="528" y="1252"/>
                  </a:lnTo>
                  <a:lnTo>
                    <a:pt x="528" y="1254"/>
                  </a:lnTo>
                  <a:lnTo>
                    <a:pt x="528" y="1257"/>
                  </a:lnTo>
                  <a:lnTo>
                    <a:pt x="526" y="1262"/>
                  </a:lnTo>
                  <a:lnTo>
                    <a:pt x="526" y="1262"/>
                  </a:lnTo>
                  <a:lnTo>
                    <a:pt x="528" y="1264"/>
                  </a:lnTo>
                  <a:lnTo>
                    <a:pt x="528" y="1266"/>
                  </a:lnTo>
                  <a:lnTo>
                    <a:pt x="528" y="1266"/>
                  </a:lnTo>
                  <a:lnTo>
                    <a:pt x="530" y="1262"/>
                  </a:lnTo>
                  <a:lnTo>
                    <a:pt x="530" y="1262"/>
                  </a:lnTo>
                  <a:lnTo>
                    <a:pt x="533" y="1259"/>
                  </a:lnTo>
                  <a:lnTo>
                    <a:pt x="533" y="1259"/>
                  </a:lnTo>
                  <a:lnTo>
                    <a:pt x="535" y="1262"/>
                  </a:lnTo>
                  <a:lnTo>
                    <a:pt x="535" y="1262"/>
                  </a:lnTo>
                  <a:lnTo>
                    <a:pt x="537" y="1264"/>
                  </a:lnTo>
                  <a:lnTo>
                    <a:pt x="540" y="1264"/>
                  </a:lnTo>
                  <a:lnTo>
                    <a:pt x="540" y="1269"/>
                  </a:lnTo>
                  <a:lnTo>
                    <a:pt x="542" y="1271"/>
                  </a:lnTo>
                  <a:lnTo>
                    <a:pt x="542" y="1273"/>
                  </a:lnTo>
                  <a:lnTo>
                    <a:pt x="540" y="1273"/>
                  </a:lnTo>
                  <a:lnTo>
                    <a:pt x="540" y="1273"/>
                  </a:lnTo>
                  <a:lnTo>
                    <a:pt x="540" y="1271"/>
                  </a:lnTo>
                  <a:lnTo>
                    <a:pt x="537" y="1269"/>
                  </a:lnTo>
                  <a:lnTo>
                    <a:pt x="537" y="1266"/>
                  </a:lnTo>
                  <a:lnTo>
                    <a:pt x="535" y="1264"/>
                  </a:lnTo>
                  <a:lnTo>
                    <a:pt x="535" y="1264"/>
                  </a:lnTo>
                  <a:lnTo>
                    <a:pt x="535" y="1262"/>
                  </a:lnTo>
                  <a:lnTo>
                    <a:pt x="533" y="1262"/>
                  </a:lnTo>
                  <a:lnTo>
                    <a:pt x="530" y="1264"/>
                  </a:lnTo>
                  <a:lnTo>
                    <a:pt x="530" y="1264"/>
                  </a:lnTo>
                  <a:lnTo>
                    <a:pt x="533" y="1264"/>
                  </a:lnTo>
                  <a:lnTo>
                    <a:pt x="535" y="1266"/>
                  </a:lnTo>
                  <a:lnTo>
                    <a:pt x="537" y="1271"/>
                  </a:lnTo>
                  <a:lnTo>
                    <a:pt x="537" y="1273"/>
                  </a:lnTo>
                  <a:lnTo>
                    <a:pt x="537" y="1278"/>
                  </a:lnTo>
                  <a:lnTo>
                    <a:pt x="537" y="1280"/>
                  </a:lnTo>
                  <a:lnTo>
                    <a:pt x="537" y="1283"/>
                  </a:lnTo>
                  <a:lnTo>
                    <a:pt x="537" y="1285"/>
                  </a:lnTo>
                  <a:lnTo>
                    <a:pt x="537" y="1285"/>
                  </a:lnTo>
                  <a:lnTo>
                    <a:pt x="544" y="1285"/>
                  </a:lnTo>
                  <a:lnTo>
                    <a:pt x="554" y="1285"/>
                  </a:lnTo>
                  <a:lnTo>
                    <a:pt x="561" y="1285"/>
                  </a:lnTo>
                  <a:lnTo>
                    <a:pt x="568" y="1288"/>
                  </a:lnTo>
                  <a:lnTo>
                    <a:pt x="575" y="1288"/>
                  </a:lnTo>
                  <a:lnTo>
                    <a:pt x="585" y="1288"/>
                  </a:lnTo>
                  <a:lnTo>
                    <a:pt x="592" y="1288"/>
                  </a:lnTo>
                  <a:lnTo>
                    <a:pt x="599" y="1288"/>
                  </a:lnTo>
                  <a:lnTo>
                    <a:pt x="608" y="1290"/>
                  </a:lnTo>
                  <a:lnTo>
                    <a:pt x="615" y="1290"/>
                  </a:lnTo>
                  <a:lnTo>
                    <a:pt x="623" y="1290"/>
                  </a:lnTo>
                  <a:lnTo>
                    <a:pt x="630" y="1290"/>
                  </a:lnTo>
                  <a:lnTo>
                    <a:pt x="639" y="1290"/>
                  </a:lnTo>
                  <a:lnTo>
                    <a:pt x="646" y="1290"/>
                  </a:lnTo>
                  <a:lnTo>
                    <a:pt x="653" y="1292"/>
                  </a:lnTo>
                  <a:lnTo>
                    <a:pt x="670" y="1292"/>
                  </a:lnTo>
                  <a:lnTo>
                    <a:pt x="677" y="1292"/>
                  </a:lnTo>
                  <a:lnTo>
                    <a:pt x="684" y="1292"/>
                  </a:lnTo>
                  <a:lnTo>
                    <a:pt x="693" y="1295"/>
                  </a:lnTo>
                  <a:lnTo>
                    <a:pt x="701" y="1295"/>
                  </a:lnTo>
                  <a:lnTo>
                    <a:pt x="708" y="1295"/>
                  </a:lnTo>
                  <a:lnTo>
                    <a:pt x="715" y="1295"/>
                  </a:lnTo>
                  <a:lnTo>
                    <a:pt x="724" y="1295"/>
                  </a:lnTo>
                  <a:lnTo>
                    <a:pt x="731" y="1295"/>
                  </a:lnTo>
                  <a:lnTo>
                    <a:pt x="738" y="1297"/>
                  </a:lnTo>
                  <a:lnTo>
                    <a:pt x="748" y="1297"/>
                  </a:lnTo>
                  <a:lnTo>
                    <a:pt x="755" y="1297"/>
                  </a:lnTo>
                  <a:lnTo>
                    <a:pt x="762" y="1297"/>
                  </a:lnTo>
                  <a:lnTo>
                    <a:pt x="769" y="1297"/>
                  </a:lnTo>
                  <a:lnTo>
                    <a:pt x="779" y="1297"/>
                  </a:lnTo>
                  <a:lnTo>
                    <a:pt x="786" y="1297"/>
                  </a:lnTo>
                  <a:lnTo>
                    <a:pt x="790" y="1297"/>
                  </a:lnTo>
                  <a:lnTo>
                    <a:pt x="790" y="1299"/>
                  </a:lnTo>
                  <a:lnTo>
                    <a:pt x="790" y="1297"/>
                  </a:lnTo>
                  <a:lnTo>
                    <a:pt x="795" y="1295"/>
                  </a:lnTo>
                  <a:lnTo>
                    <a:pt x="805" y="1297"/>
                  </a:lnTo>
                  <a:lnTo>
                    <a:pt x="809" y="1297"/>
                  </a:lnTo>
                  <a:lnTo>
                    <a:pt x="812" y="1297"/>
                  </a:lnTo>
                  <a:lnTo>
                    <a:pt x="812" y="1295"/>
                  </a:lnTo>
                  <a:lnTo>
                    <a:pt x="812" y="1292"/>
                  </a:lnTo>
                  <a:lnTo>
                    <a:pt x="812" y="1290"/>
                  </a:lnTo>
                  <a:lnTo>
                    <a:pt x="814" y="1288"/>
                  </a:lnTo>
                  <a:lnTo>
                    <a:pt x="819" y="1285"/>
                  </a:lnTo>
                  <a:lnTo>
                    <a:pt x="819" y="1285"/>
                  </a:lnTo>
                  <a:lnTo>
                    <a:pt x="821" y="1283"/>
                  </a:lnTo>
                  <a:lnTo>
                    <a:pt x="819" y="1273"/>
                  </a:lnTo>
                  <a:lnTo>
                    <a:pt x="819" y="1271"/>
                  </a:lnTo>
                  <a:lnTo>
                    <a:pt x="821" y="1271"/>
                  </a:lnTo>
                  <a:lnTo>
                    <a:pt x="821" y="1269"/>
                  </a:lnTo>
                  <a:lnTo>
                    <a:pt x="821" y="1269"/>
                  </a:lnTo>
                  <a:lnTo>
                    <a:pt x="819" y="1264"/>
                  </a:lnTo>
                  <a:lnTo>
                    <a:pt x="814" y="1262"/>
                  </a:lnTo>
                  <a:lnTo>
                    <a:pt x="805" y="1259"/>
                  </a:lnTo>
                  <a:lnTo>
                    <a:pt x="802" y="1257"/>
                  </a:lnTo>
                  <a:lnTo>
                    <a:pt x="800" y="1252"/>
                  </a:lnTo>
                  <a:lnTo>
                    <a:pt x="800" y="1247"/>
                  </a:lnTo>
                  <a:lnTo>
                    <a:pt x="802" y="1243"/>
                  </a:lnTo>
                  <a:lnTo>
                    <a:pt x="802" y="1238"/>
                  </a:lnTo>
                  <a:lnTo>
                    <a:pt x="802" y="1231"/>
                  </a:lnTo>
                  <a:lnTo>
                    <a:pt x="802" y="1228"/>
                  </a:lnTo>
                  <a:lnTo>
                    <a:pt x="800" y="1226"/>
                  </a:lnTo>
                  <a:lnTo>
                    <a:pt x="800" y="1224"/>
                  </a:lnTo>
                  <a:lnTo>
                    <a:pt x="802" y="1219"/>
                  </a:lnTo>
                  <a:lnTo>
                    <a:pt x="802" y="1219"/>
                  </a:lnTo>
                  <a:lnTo>
                    <a:pt x="802" y="1217"/>
                  </a:lnTo>
                  <a:lnTo>
                    <a:pt x="802" y="1217"/>
                  </a:lnTo>
                  <a:lnTo>
                    <a:pt x="802" y="1214"/>
                  </a:lnTo>
                  <a:lnTo>
                    <a:pt x="802" y="1214"/>
                  </a:lnTo>
                  <a:lnTo>
                    <a:pt x="800" y="1212"/>
                  </a:lnTo>
                  <a:lnTo>
                    <a:pt x="802" y="1212"/>
                  </a:lnTo>
                  <a:lnTo>
                    <a:pt x="807" y="1212"/>
                  </a:lnTo>
                  <a:lnTo>
                    <a:pt x="809" y="1212"/>
                  </a:lnTo>
                  <a:lnTo>
                    <a:pt x="812" y="1209"/>
                  </a:lnTo>
                  <a:lnTo>
                    <a:pt x="816" y="1202"/>
                  </a:lnTo>
                  <a:lnTo>
                    <a:pt x="819" y="1200"/>
                  </a:lnTo>
                  <a:lnTo>
                    <a:pt x="819" y="1200"/>
                  </a:lnTo>
                  <a:lnTo>
                    <a:pt x="821" y="1198"/>
                  </a:lnTo>
                  <a:lnTo>
                    <a:pt x="824" y="1195"/>
                  </a:lnTo>
                  <a:lnTo>
                    <a:pt x="824" y="1195"/>
                  </a:lnTo>
                  <a:lnTo>
                    <a:pt x="824" y="1193"/>
                  </a:lnTo>
                  <a:lnTo>
                    <a:pt x="824" y="1191"/>
                  </a:lnTo>
                  <a:lnTo>
                    <a:pt x="824" y="1188"/>
                  </a:lnTo>
                  <a:lnTo>
                    <a:pt x="826" y="1188"/>
                  </a:lnTo>
                  <a:lnTo>
                    <a:pt x="826" y="1188"/>
                  </a:lnTo>
                  <a:lnTo>
                    <a:pt x="826" y="1186"/>
                  </a:lnTo>
                  <a:lnTo>
                    <a:pt x="826" y="1183"/>
                  </a:lnTo>
                  <a:lnTo>
                    <a:pt x="826" y="1181"/>
                  </a:lnTo>
                  <a:lnTo>
                    <a:pt x="828" y="1179"/>
                  </a:lnTo>
                  <a:lnTo>
                    <a:pt x="831" y="1179"/>
                  </a:lnTo>
                  <a:lnTo>
                    <a:pt x="831" y="1176"/>
                  </a:lnTo>
                  <a:lnTo>
                    <a:pt x="831" y="1174"/>
                  </a:lnTo>
                  <a:lnTo>
                    <a:pt x="831" y="1172"/>
                  </a:lnTo>
                  <a:lnTo>
                    <a:pt x="831" y="1172"/>
                  </a:lnTo>
                  <a:lnTo>
                    <a:pt x="831" y="1172"/>
                  </a:lnTo>
                  <a:lnTo>
                    <a:pt x="831" y="1169"/>
                  </a:lnTo>
                  <a:lnTo>
                    <a:pt x="831" y="1169"/>
                  </a:lnTo>
                  <a:lnTo>
                    <a:pt x="831" y="1167"/>
                  </a:lnTo>
                  <a:lnTo>
                    <a:pt x="831" y="1167"/>
                  </a:lnTo>
                  <a:lnTo>
                    <a:pt x="831" y="1162"/>
                  </a:lnTo>
                  <a:lnTo>
                    <a:pt x="831" y="1160"/>
                  </a:lnTo>
                  <a:lnTo>
                    <a:pt x="831" y="1157"/>
                  </a:lnTo>
                  <a:lnTo>
                    <a:pt x="833" y="1157"/>
                  </a:lnTo>
                  <a:lnTo>
                    <a:pt x="833" y="1155"/>
                  </a:lnTo>
                  <a:lnTo>
                    <a:pt x="833" y="1155"/>
                  </a:lnTo>
                  <a:lnTo>
                    <a:pt x="831" y="1153"/>
                  </a:lnTo>
                  <a:lnTo>
                    <a:pt x="831" y="1150"/>
                  </a:lnTo>
                  <a:lnTo>
                    <a:pt x="831" y="1150"/>
                  </a:lnTo>
                  <a:lnTo>
                    <a:pt x="831" y="1146"/>
                  </a:lnTo>
                  <a:lnTo>
                    <a:pt x="833" y="1146"/>
                  </a:lnTo>
                  <a:lnTo>
                    <a:pt x="838" y="1143"/>
                  </a:lnTo>
                  <a:lnTo>
                    <a:pt x="840" y="1141"/>
                  </a:lnTo>
                  <a:lnTo>
                    <a:pt x="842" y="1141"/>
                  </a:lnTo>
                  <a:lnTo>
                    <a:pt x="842" y="1138"/>
                  </a:lnTo>
                  <a:lnTo>
                    <a:pt x="845" y="1131"/>
                  </a:lnTo>
                  <a:lnTo>
                    <a:pt x="847" y="1129"/>
                  </a:lnTo>
                  <a:lnTo>
                    <a:pt x="847" y="1129"/>
                  </a:lnTo>
                  <a:lnTo>
                    <a:pt x="852" y="1129"/>
                  </a:lnTo>
                  <a:lnTo>
                    <a:pt x="864" y="1122"/>
                  </a:lnTo>
                  <a:lnTo>
                    <a:pt x="866" y="1122"/>
                  </a:lnTo>
                  <a:lnTo>
                    <a:pt x="869" y="1117"/>
                  </a:lnTo>
                  <a:lnTo>
                    <a:pt x="873" y="1115"/>
                  </a:lnTo>
                  <a:lnTo>
                    <a:pt x="876" y="1112"/>
                  </a:lnTo>
                  <a:lnTo>
                    <a:pt x="878" y="1110"/>
                  </a:lnTo>
                  <a:lnTo>
                    <a:pt x="878" y="1108"/>
                  </a:lnTo>
                  <a:close/>
                  <a:moveTo>
                    <a:pt x="62" y="544"/>
                  </a:moveTo>
                  <a:lnTo>
                    <a:pt x="62" y="544"/>
                  </a:lnTo>
                  <a:lnTo>
                    <a:pt x="62" y="544"/>
                  </a:lnTo>
                  <a:lnTo>
                    <a:pt x="62" y="544"/>
                  </a:lnTo>
                  <a:lnTo>
                    <a:pt x="62" y="544"/>
                  </a:lnTo>
                  <a:lnTo>
                    <a:pt x="62" y="544"/>
                  </a:lnTo>
                  <a:lnTo>
                    <a:pt x="62" y="544"/>
                  </a:lnTo>
                  <a:lnTo>
                    <a:pt x="62" y="544"/>
                  </a:lnTo>
                  <a:lnTo>
                    <a:pt x="62" y="544"/>
                  </a:lnTo>
                  <a:lnTo>
                    <a:pt x="62" y="544"/>
                  </a:lnTo>
                  <a:close/>
                  <a:moveTo>
                    <a:pt x="121" y="535"/>
                  </a:moveTo>
                  <a:lnTo>
                    <a:pt x="121" y="535"/>
                  </a:lnTo>
                  <a:lnTo>
                    <a:pt x="121" y="535"/>
                  </a:lnTo>
                  <a:lnTo>
                    <a:pt x="121" y="535"/>
                  </a:lnTo>
                  <a:lnTo>
                    <a:pt x="119" y="535"/>
                  </a:lnTo>
                  <a:lnTo>
                    <a:pt x="119" y="535"/>
                  </a:lnTo>
                  <a:lnTo>
                    <a:pt x="119" y="535"/>
                  </a:lnTo>
                  <a:lnTo>
                    <a:pt x="121" y="537"/>
                  </a:lnTo>
                  <a:lnTo>
                    <a:pt x="121" y="537"/>
                  </a:lnTo>
                  <a:lnTo>
                    <a:pt x="121" y="535"/>
                  </a:lnTo>
                  <a:lnTo>
                    <a:pt x="121" y="535"/>
                  </a:lnTo>
                  <a:lnTo>
                    <a:pt x="121" y="535"/>
                  </a:lnTo>
                  <a:lnTo>
                    <a:pt x="121" y="535"/>
                  </a:lnTo>
                  <a:close/>
                  <a:moveTo>
                    <a:pt x="126" y="540"/>
                  </a:moveTo>
                  <a:lnTo>
                    <a:pt x="126" y="542"/>
                  </a:lnTo>
                  <a:lnTo>
                    <a:pt x="126" y="542"/>
                  </a:lnTo>
                  <a:lnTo>
                    <a:pt x="126" y="544"/>
                  </a:lnTo>
                  <a:lnTo>
                    <a:pt x="126" y="542"/>
                  </a:lnTo>
                  <a:lnTo>
                    <a:pt x="126" y="542"/>
                  </a:lnTo>
                  <a:lnTo>
                    <a:pt x="126" y="542"/>
                  </a:lnTo>
                  <a:lnTo>
                    <a:pt x="126" y="542"/>
                  </a:lnTo>
                  <a:lnTo>
                    <a:pt x="126" y="540"/>
                  </a:lnTo>
                  <a:lnTo>
                    <a:pt x="126" y="540"/>
                  </a:lnTo>
                  <a:lnTo>
                    <a:pt x="126" y="540"/>
                  </a:lnTo>
                  <a:lnTo>
                    <a:pt x="126" y="540"/>
                  </a:lnTo>
                  <a:close/>
                  <a:moveTo>
                    <a:pt x="334" y="1063"/>
                  </a:moveTo>
                  <a:lnTo>
                    <a:pt x="332" y="1063"/>
                  </a:lnTo>
                  <a:lnTo>
                    <a:pt x="332" y="1063"/>
                  </a:lnTo>
                  <a:lnTo>
                    <a:pt x="329" y="1063"/>
                  </a:lnTo>
                  <a:lnTo>
                    <a:pt x="329" y="1063"/>
                  </a:lnTo>
                  <a:lnTo>
                    <a:pt x="329" y="1063"/>
                  </a:lnTo>
                  <a:lnTo>
                    <a:pt x="329" y="1063"/>
                  </a:lnTo>
                  <a:lnTo>
                    <a:pt x="332" y="1063"/>
                  </a:lnTo>
                  <a:lnTo>
                    <a:pt x="332" y="1063"/>
                  </a:lnTo>
                  <a:lnTo>
                    <a:pt x="334" y="1065"/>
                  </a:lnTo>
                  <a:lnTo>
                    <a:pt x="334" y="1065"/>
                  </a:lnTo>
                  <a:lnTo>
                    <a:pt x="334" y="1063"/>
                  </a:lnTo>
                  <a:lnTo>
                    <a:pt x="334" y="1063"/>
                  </a:lnTo>
                  <a:close/>
                  <a:moveTo>
                    <a:pt x="360" y="1134"/>
                  </a:moveTo>
                  <a:lnTo>
                    <a:pt x="360" y="1134"/>
                  </a:lnTo>
                  <a:lnTo>
                    <a:pt x="358" y="1134"/>
                  </a:lnTo>
                  <a:lnTo>
                    <a:pt x="358" y="1134"/>
                  </a:lnTo>
                  <a:lnTo>
                    <a:pt x="358" y="1136"/>
                  </a:lnTo>
                  <a:lnTo>
                    <a:pt x="358" y="1136"/>
                  </a:lnTo>
                  <a:lnTo>
                    <a:pt x="358" y="1136"/>
                  </a:lnTo>
                  <a:lnTo>
                    <a:pt x="358" y="1136"/>
                  </a:lnTo>
                  <a:lnTo>
                    <a:pt x="358" y="1136"/>
                  </a:lnTo>
                  <a:lnTo>
                    <a:pt x="360" y="1136"/>
                  </a:lnTo>
                  <a:lnTo>
                    <a:pt x="360" y="1134"/>
                  </a:lnTo>
                  <a:lnTo>
                    <a:pt x="360" y="1134"/>
                  </a:lnTo>
                  <a:lnTo>
                    <a:pt x="360" y="1134"/>
                  </a:lnTo>
                  <a:close/>
                </a:path>
              </a:pathLst>
            </a:custGeom>
            <a:solidFill>
              <a:schemeClr val="accent1"/>
            </a:solidFill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52">
              <a:extLst>
                <a:ext uri="{FF2B5EF4-FFF2-40B4-BE49-F238E27FC236}">
                  <a16:creationId xmlns:a16="http://schemas.microsoft.com/office/drawing/2014/main" id="{93CD9A9A-82B9-4A2D-B352-CB89BD8D9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2525" y="2798346"/>
              <a:ext cx="775097" cy="898922"/>
            </a:xfrm>
            <a:custGeom>
              <a:avLst/>
              <a:gdLst>
                <a:gd name="T0" fmla="*/ 629 w 651"/>
                <a:gd name="T1" fmla="*/ 293 h 755"/>
                <a:gd name="T2" fmla="*/ 618 w 651"/>
                <a:gd name="T3" fmla="*/ 447 h 755"/>
                <a:gd name="T4" fmla="*/ 606 w 651"/>
                <a:gd name="T5" fmla="*/ 601 h 755"/>
                <a:gd name="T6" fmla="*/ 592 w 651"/>
                <a:gd name="T7" fmla="*/ 755 h 755"/>
                <a:gd name="T8" fmla="*/ 592 w 651"/>
                <a:gd name="T9" fmla="*/ 755 h 755"/>
                <a:gd name="T10" fmla="*/ 592 w 651"/>
                <a:gd name="T11" fmla="*/ 755 h 755"/>
                <a:gd name="T12" fmla="*/ 592 w 651"/>
                <a:gd name="T13" fmla="*/ 755 h 755"/>
                <a:gd name="T14" fmla="*/ 592 w 651"/>
                <a:gd name="T15" fmla="*/ 755 h 755"/>
                <a:gd name="T16" fmla="*/ 580 w 651"/>
                <a:gd name="T17" fmla="*/ 755 h 755"/>
                <a:gd name="T18" fmla="*/ 549 w 651"/>
                <a:gd name="T19" fmla="*/ 752 h 755"/>
                <a:gd name="T20" fmla="*/ 518 w 651"/>
                <a:gd name="T21" fmla="*/ 750 h 755"/>
                <a:gd name="T22" fmla="*/ 485 w 651"/>
                <a:gd name="T23" fmla="*/ 745 h 755"/>
                <a:gd name="T24" fmla="*/ 454 w 651"/>
                <a:gd name="T25" fmla="*/ 743 h 755"/>
                <a:gd name="T26" fmla="*/ 421 w 651"/>
                <a:gd name="T27" fmla="*/ 741 h 755"/>
                <a:gd name="T28" fmla="*/ 391 w 651"/>
                <a:gd name="T29" fmla="*/ 738 h 755"/>
                <a:gd name="T30" fmla="*/ 355 w 651"/>
                <a:gd name="T31" fmla="*/ 724 h 755"/>
                <a:gd name="T32" fmla="*/ 208 w 651"/>
                <a:gd name="T33" fmla="*/ 651 h 755"/>
                <a:gd name="T34" fmla="*/ 0 w 651"/>
                <a:gd name="T35" fmla="*/ 544 h 755"/>
                <a:gd name="T36" fmla="*/ 5 w 651"/>
                <a:gd name="T37" fmla="*/ 530 h 755"/>
                <a:gd name="T38" fmla="*/ 12 w 651"/>
                <a:gd name="T39" fmla="*/ 523 h 755"/>
                <a:gd name="T40" fmla="*/ 36 w 651"/>
                <a:gd name="T41" fmla="*/ 516 h 755"/>
                <a:gd name="T42" fmla="*/ 43 w 651"/>
                <a:gd name="T43" fmla="*/ 494 h 755"/>
                <a:gd name="T44" fmla="*/ 29 w 651"/>
                <a:gd name="T45" fmla="*/ 480 h 755"/>
                <a:gd name="T46" fmla="*/ 26 w 651"/>
                <a:gd name="T47" fmla="*/ 449 h 755"/>
                <a:gd name="T48" fmla="*/ 26 w 651"/>
                <a:gd name="T49" fmla="*/ 435 h 755"/>
                <a:gd name="T50" fmla="*/ 40 w 651"/>
                <a:gd name="T51" fmla="*/ 423 h 755"/>
                <a:gd name="T52" fmla="*/ 48 w 651"/>
                <a:gd name="T53" fmla="*/ 412 h 755"/>
                <a:gd name="T54" fmla="*/ 52 w 651"/>
                <a:gd name="T55" fmla="*/ 400 h 755"/>
                <a:gd name="T56" fmla="*/ 55 w 651"/>
                <a:gd name="T57" fmla="*/ 390 h 755"/>
                <a:gd name="T58" fmla="*/ 57 w 651"/>
                <a:gd name="T59" fmla="*/ 378 h 755"/>
                <a:gd name="T60" fmla="*/ 57 w 651"/>
                <a:gd name="T61" fmla="*/ 367 h 755"/>
                <a:gd name="T62" fmla="*/ 71 w 651"/>
                <a:gd name="T63" fmla="*/ 350 h 755"/>
                <a:gd name="T64" fmla="*/ 102 w 651"/>
                <a:gd name="T65" fmla="*/ 331 h 755"/>
                <a:gd name="T66" fmla="*/ 88 w 651"/>
                <a:gd name="T67" fmla="*/ 314 h 755"/>
                <a:gd name="T68" fmla="*/ 83 w 651"/>
                <a:gd name="T69" fmla="*/ 307 h 755"/>
                <a:gd name="T70" fmla="*/ 78 w 651"/>
                <a:gd name="T71" fmla="*/ 303 h 755"/>
                <a:gd name="T72" fmla="*/ 78 w 651"/>
                <a:gd name="T73" fmla="*/ 293 h 755"/>
                <a:gd name="T74" fmla="*/ 76 w 651"/>
                <a:gd name="T75" fmla="*/ 284 h 755"/>
                <a:gd name="T76" fmla="*/ 64 w 651"/>
                <a:gd name="T77" fmla="*/ 258 h 755"/>
                <a:gd name="T78" fmla="*/ 62 w 651"/>
                <a:gd name="T79" fmla="*/ 236 h 755"/>
                <a:gd name="T80" fmla="*/ 62 w 651"/>
                <a:gd name="T81" fmla="*/ 220 h 755"/>
                <a:gd name="T82" fmla="*/ 71 w 651"/>
                <a:gd name="T83" fmla="*/ 213 h 755"/>
                <a:gd name="T84" fmla="*/ 66 w 651"/>
                <a:gd name="T85" fmla="*/ 180 h 755"/>
                <a:gd name="T86" fmla="*/ 66 w 651"/>
                <a:gd name="T87" fmla="*/ 146 h 755"/>
                <a:gd name="T88" fmla="*/ 71 w 651"/>
                <a:gd name="T89" fmla="*/ 128 h 755"/>
                <a:gd name="T90" fmla="*/ 69 w 651"/>
                <a:gd name="T91" fmla="*/ 106 h 755"/>
                <a:gd name="T92" fmla="*/ 71 w 651"/>
                <a:gd name="T93" fmla="*/ 99 h 755"/>
                <a:gd name="T94" fmla="*/ 95 w 651"/>
                <a:gd name="T95" fmla="*/ 99 h 755"/>
                <a:gd name="T96" fmla="*/ 100 w 651"/>
                <a:gd name="T97" fmla="*/ 101 h 755"/>
                <a:gd name="T98" fmla="*/ 107 w 651"/>
                <a:gd name="T99" fmla="*/ 99 h 755"/>
                <a:gd name="T100" fmla="*/ 111 w 651"/>
                <a:gd name="T101" fmla="*/ 111 h 755"/>
                <a:gd name="T102" fmla="*/ 128 w 651"/>
                <a:gd name="T103" fmla="*/ 116 h 755"/>
                <a:gd name="T104" fmla="*/ 140 w 651"/>
                <a:gd name="T105" fmla="*/ 94 h 755"/>
                <a:gd name="T106" fmla="*/ 145 w 651"/>
                <a:gd name="T107" fmla="*/ 61 h 755"/>
                <a:gd name="T108" fmla="*/ 152 w 651"/>
                <a:gd name="T109" fmla="*/ 7 h 755"/>
                <a:gd name="T110" fmla="*/ 216 w 651"/>
                <a:gd name="T111" fmla="*/ 7 h 755"/>
                <a:gd name="T112" fmla="*/ 324 w 651"/>
                <a:gd name="T113" fmla="*/ 19 h 755"/>
                <a:gd name="T114" fmla="*/ 431 w 651"/>
                <a:gd name="T115" fmla="*/ 30 h 755"/>
                <a:gd name="T116" fmla="*/ 542 w 651"/>
                <a:gd name="T117" fmla="*/ 42 h 755"/>
                <a:gd name="T118" fmla="*/ 651 w 651"/>
                <a:gd name="T119" fmla="*/ 52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51" h="755">
                  <a:moveTo>
                    <a:pt x="641" y="161"/>
                  </a:moveTo>
                  <a:lnTo>
                    <a:pt x="639" y="182"/>
                  </a:lnTo>
                  <a:lnTo>
                    <a:pt x="637" y="206"/>
                  </a:lnTo>
                  <a:lnTo>
                    <a:pt x="637" y="227"/>
                  </a:lnTo>
                  <a:lnTo>
                    <a:pt x="634" y="248"/>
                  </a:lnTo>
                  <a:lnTo>
                    <a:pt x="632" y="272"/>
                  </a:lnTo>
                  <a:lnTo>
                    <a:pt x="629" y="293"/>
                  </a:lnTo>
                  <a:lnTo>
                    <a:pt x="627" y="314"/>
                  </a:lnTo>
                  <a:lnTo>
                    <a:pt x="627" y="336"/>
                  </a:lnTo>
                  <a:lnTo>
                    <a:pt x="625" y="359"/>
                  </a:lnTo>
                  <a:lnTo>
                    <a:pt x="622" y="381"/>
                  </a:lnTo>
                  <a:lnTo>
                    <a:pt x="620" y="402"/>
                  </a:lnTo>
                  <a:lnTo>
                    <a:pt x="620" y="426"/>
                  </a:lnTo>
                  <a:lnTo>
                    <a:pt x="618" y="447"/>
                  </a:lnTo>
                  <a:lnTo>
                    <a:pt x="615" y="468"/>
                  </a:lnTo>
                  <a:lnTo>
                    <a:pt x="613" y="490"/>
                  </a:lnTo>
                  <a:lnTo>
                    <a:pt x="613" y="513"/>
                  </a:lnTo>
                  <a:lnTo>
                    <a:pt x="611" y="535"/>
                  </a:lnTo>
                  <a:lnTo>
                    <a:pt x="608" y="556"/>
                  </a:lnTo>
                  <a:lnTo>
                    <a:pt x="606" y="580"/>
                  </a:lnTo>
                  <a:lnTo>
                    <a:pt x="606" y="601"/>
                  </a:lnTo>
                  <a:lnTo>
                    <a:pt x="603" y="622"/>
                  </a:lnTo>
                  <a:lnTo>
                    <a:pt x="601" y="643"/>
                  </a:lnTo>
                  <a:lnTo>
                    <a:pt x="599" y="667"/>
                  </a:lnTo>
                  <a:lnTo>
                    <a:pt x="599" y="688"/>
                  </a:lnTo>
                  <a:lnTo>
                    <a:pt x="596" y="710"/>
                  </a:lnTo>
                  <a:lnTo>
                    <a:pt x="594" y="733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89" y="755"/>
                  </a:lnTo>
                  <a:lnTo>
                    <a:pt x="585" y="755"/>
                  </a:lnTo>
                  <a:lnTo>
                    <a:pt x="580" y="755"/>
                  </a:lnTo>
                  <a:lnTo>
                    <a:pt x="575" y="755"/>
                  </a:lnTo>
                  <a:lnTo>
                    <a:pt x="573" y="755"/>
                  </a:lnTo>
                  <a:lnTo>
                    <a:pt x="568" y="752"/>
                  </a:lnTo>
                  <a:lnTo>
                    <a:pt x="563" y="752"/>
                  </a:lnTo>
                  <a:lnTo>
                    <a:pt x="558" y="752"/>
                  </a:lnTo>
                  <a:lnTo>
                    <a:pt x="554" y="752"/>
                  </a:lnTo>
                  <a:lnTo>
                    <a:pt x="549" y="752"/>
                  </a:lnTo>
                  <a:lnTo>
                    <a:pt x="544" y="752"/>
                  </a:lnTo>
                  <a:lnTo>
                    <a:pt x="540" y="750"/>
                  </a:lnTo>
                  <a:lnTo>
                    <a:pt x="535" y="750"/>
                  </a:lnTo>
                  <a:lnTo>
                    <a:pt x="530" y="750"/>
                  </a:lnTo>
                  <a:lnTo>
                    <a:pt x="525" y="750"/>
                  </a:lnTo>
                  <a:lnTo>
                    <a:pt x="521" y="750"/>
                  </a:lnTo>
                  <a:lnTo>
                    <a:pt x="518" y="750"/>
                  </a:lnTo>
                  <a:lnTo>
                    <a:pt x="514" y="748"/>
                  </a:lnTo>
                  <a:lnTo>
                    <a:pt x="509" y="748"/>
                  </a:lnTo>
                  <a:lnTo>
                    <a:pt x="504" y="748"/>
                  </a:lnTo>
                  <a:lnTo>
                    <a:pt x="499" y="748"/>
                  </a:lnTo>
                  <a:lnTo>
                    <a:pt x="495" y="748"/>
                  </a:lnTo>
                  <a:lnTo>
                    <a:pt x="490" y="748"/>
                  </a:lnTo>
                  <a:lnTo>
                    <a:pt x="485" y="745"/>
                  </a:lnTo>
                  <a:lnTo>
                    <a:pt x="480" y="745"/>
                  </a:lnTo>
                  <a:lnTo>
                    <a:pt x="476" y="745"/>
                  </a:lnTo>
                  <a:lnTo>
                    <a:pt x="471" y="745"/>
                  </a:lnTo>
                  <a:lnTo>
                    <a:pt x="466" y="745"/>
                  </a:lnTo>
                  <a:lnTo>
                    <a:pt x="462" y="743"/>
                  </a:lnTo>
                  <a:lnTo>
                    <a:pt x="459" y="743"/>
                  </a:lnTo>
                  <a:lnTo>
                    <a:pt x="454" y="743"/>
                  </a:lnTo>
                  <a:lnTo>
                    <a:pt x="450" y="743"/>
                  </a:lnTo>
                  <a:lnTo>
                    <a:pt x="445" y="743"/>
                  </a:lnTo>
                  <a:lnTo>
                    <a:pt x="440" y="743"/>
                  </a:lnTo>
                  <a:lnTo>
                    <a:pt x="435" y="741"/>
                  </a:lnTo>
                  <a:lnTo>
                    <a:pt x="431" y="741"/>
                  </a:lnTo>
                  <a:lnTo>
                    <a:pt x="426" y="741"/>
                  </a:lnTo>
                  <a:lnTo>
                    <a:pt x="421" y="741"/>
                  </a:lnTo>
                  <a:lnTo>
                    <a:pt x="417" y="741"/>
                  </a:lnTo>
                  <a:lnTo>
                    <a:pt x="412" y="738"/>
                  </a:lnTo>
                  <a:lnTo>
                    <a:pt x="409" y="738"/>
                  </a:lnTo>
                  <a:lnTo>
                    <a:pt x="405" y="738"/>
                  </a:lnTo>
                  <a:lnTo>
                    <a:pt x="400" y="738"/>
                  </a:lnTo>
                  <a:lnTo>
                    <a:pt x="395" y="738"/>
                  </a:lnTo>
                  <a:lnTo>
                    <a:pt x="391" y="738"/>
                  </a:lnTo>
                  <a:lnTo>
                    <a:pt x="383" y="736"/>
                  </a:lnTo>
                  <a:lnTo>
                    <a:pt x="379" y="736"/>
                  </a:lnTo>
                  <a:lnTo>
                    <a:pt x="374" y="733"/>
                  </a:lnTo>
                  <a:lnTo>
                    <a:pt x="369" y="731"/>
                  </a:lnTo>
                  <a:lnTo>
                    <a:pt x="365" y="729"/>
                  </a:lnTo>
                  <a:lnTo>
                    <a:pt x="360" y="726"/>
                  </a:lnTo>
                  <a:lnTo>
                    <a:pt x="355" y="724"/>
                  </a:lnTo>
                  <a:lnTo>
                    <a:pt x="348" y="722"/>
                  </a:lnTo>
                  <a:lnTo>
                    <a:pt x="343" y="717"/>
                  </a:lnTo>
                  <a:lnTo>
                    <a:pt x="339" y="714"/>
                  </a:lnTo>
                  <a:lnTo>
                    <a:pt x="334" y="712"/>
                  </a:lnTo>
                  <a:lnTo>
                    <a:pt x="291" y="693"/>
                  </a:lnTo>
                  <a:lnTo>
                    <a:pt x="251" y="672"/>
                  </a:lnTo>
                  <a:lnTo>
                    <a:pt x="208" y="651"/>
                  </a:lnTo>
                  <a:lnTo>
                    <a:pt x="168" y="632"/>
                  </a:lnTo>
                  <a:lnTo>
                    <a:pt x="126" y="610"/>
                  </a:lnTo>
                  <a:lnTo>
                    <a:pt x="85" y="589"/>
                  </a:lnTo>
                  <a:lnTo>
                    <a:pt x="45" y="568"/>
                  </a:lnTo>
                  <a:lnTo>
                    <a:pt x="5" y="546"/>
                  </a:lnTo>
                  <a:lnTo>
                    <a:pt x="0" y="544"/>
                  </a:lnTo>
                  <a:lnTo>
                    <a:pt x="0" y="544"/>
                  </a:lnTo>
                  <a:lnTo>
                    <a:pt x="0" y="544"/>
                  </a:lnTo>
                  <a:lnTo>
                    <a:pt x="0" y="544"/>
                  </a:lnTo>
                  <a:lnTo>
                    <a:pt x="0" y="544"/>
                  </a:lnTo>
                  <a:lnTo>
                    <a:pt x="3" y="537"/>
                  </a:lnTo>
                  <a:lnTo>
                    <a:pt x="5" y="535"/>
                  </a:lnTo>
                  <a:lnTo>
                    <a:pt x="3" y="532"/>
                  </a:lnTo>
                  <a:lnTo>
                    <a:pt x="5" y="530"/>
                  </a:lnTo>
                  <a:lnTo>
                    <a:pt x="7" y="530"/>
                  </a:lnTo>
                  <a:lnTo>
                    <a:pt x="7" y="530"/>
                  </a:lnTo>
                  <a:lnTo>
                    <a:pt x="10" y="528"/>
                  </a:lnTo>
                  <a:lnTo>
                    <a:pt x="10" y="528"/>
                  </a:lnTo>
                  <a:lnTo>
                    <a:pt x="10" y="528"/>
                  </a:lnTo>
                  <a:lnTo>
                    <a:pt x="12" y="525"/>
                  </a:lnTo>
                  <a:lnTo>
                    <a:pt x="12" y="523"/>
                  </a:lnTo>
                  <a:lnTo>
                    <a:pt x="14" y="520"/>
                  </a:lnTo>
                  <a:lnTo>
                    <a:pt x="14" y="518"/>
                  </a:lnTo>
                  <a:lnTo>
                    <a:pt x="19" y="516"/>
                  </a:lnTo>
                  <a:lnTo>
                    <a:pt x="29" y="518"/>
                  </a:lnTo>
                  <a:lnTo>
                    <a:pt x="33" y="518"/>
                  </a:lnTo>
                  <a:lnTo>
                    <a:pt x="36" y="518"/>
                  </a:lnTo>
                  <a:lnTo>
                    <a:pt x="36" y="516"/>
                  </a:lnTo>
                  <a:lnTo>
                    <a:pt x="36" y="513"/>
                  </a:lnTo>
                  <a:lnTo>
                    <a:pt x="36" y="511"/>
                  </a:lnTo>
                  <a:lnTo>
                    <a:pt x="38" y="509"/>
                  </a:lnTo>
                  <a:lnTo>
                    <a:pt x="43" y="506"/>
                  </a:lnTo>
                  <a:lnTo>
                    <a:pt x="43" y="506"/>
                  </a:lnTo>
                  <a:lnTo>
                    <a:pt x="45" y="504"/>
                  </a:lnTo>
                  <a:lnTo>
                    <a:pt x="43" y="494"/>
                  </a:lnTo>
                  <a:lnTo>
                    <a:pt x="43" y="492"/>
                  </a:lnTo>
                  <a:lnTo>
                    <a:pt x="45" y="492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43" y="485"/>
                  </a:lnTo>
                  <a:lnTo>
                    <a:pt x="38" y="483"/>
                  </a:lnTo>
                  <a:lnTo>
                    <a:pt x="29" y="480"/>
                  </a:lnTo>
                  <a:lnTo>
                    <a:pt x="26" y="478"/>
                  </a:lnTo>
                  <a:lnTo>
                    <a:pt x="24" y="473"/>
                  </a:lnTo>
                  <a:lnTo>
                    <a:pt x="24" y="468"/>
                  </a:lnTo>
                  <a:lnTo>
                    <a:pt x="26" y="464"/>
                  </a:lnTo>
                  <a:lnTo>
                    <a:pt x="26" y="459"/>
                  </a:lnTo>
                  <a:lnTo>
                    <a:pt x="26" y="452"/>
                  </a:lnTo>
                  <a:lnTo>
                    <a:pt x="26" y="449"/>
                  </a:lnTo>
                  <a:lnTo>
                    <a:pt x="24" y="447"/>
                  </a:lnTo>
                  <a:lnTo>
                    <a:pt x="24" y="445"/>
                  </a:lnTo>
                  <a:lnTo>
                    <a:pt x="26" y="440"/>
                  </a:lnTo>
                  <a:lnTo>
                    <a:pt x="26" y="440"/>
                  </a:lnTo>
                  <a:lnTo>
                    <a:pt x="26" y="438"/>
                  </a:lnTo>
                  <a:lnTo>
                    <a:pt x="26" y="438"/>
                  </a:lnTo>
                  <a:lnTo>
                    <a:pt x="26" y="435"/>
                  </a:lnTo>
                  <a:lnTo>
                    <a:pt x="26" y="435"/>
                  </a:lnTo>
                  <a:lnTo>
                    <a:pt x="24" y="433"/>
                  </a:lnTo>
                  <a:lnTo>
                    <a:pt x="26" y="433"/>
                  </a:lnTo>
                  <a:lnTo>
                    <a:pt x="31" y="433"/>
                  </a:lnTo>
                  <a:lnTo>
                    <a:pt x="33" y="433"/>
                  </a:lnTo>
                  <a:lnTo>
                    <a:pt x="36" y="430"/>
                  </a:lnTo>
                  <a:lnTo>
                    <a:pt x="40" y="423"/>
                  </a:lnTo>
                  <a:lnTo>
                    <a:pt x="43" y="421"/>
                  </a:lnTo>
                  <a:lnTo>
                    <a:pt x="43" y="421"/>
                  </a:lnTo>
                  <a:lnTo>
                    <a:pt x="45" y="419"/>
                  </a:lnTo>
                  <a:lnTo>
                    <a:pt x="48" y="416"/>
                  </a:lnTo>
                  <a:lnTo>
                    <a:pt x="48" y="416"/>
                  </a:lnTo>
                  <a:lnTo>
                    <a:pt x="48" y="414"/>
                  </a:lnTo>
                  <a:lnTo>
                    <a:pt x="48" y="412"/>
                  </a:lnTo>
                  <a:lnTo>
                    <a:pt x="48" y="409"/>
                  </a:lnTo>
                  <a:lnTo>
                    <a:pt x="50" y="409"/>
                  </a:lnTo>
                  <a:lnTo>
                    <a:pt x="50" y="409"/>
                  </a:lnTo>
                  <a:lnTo>
                    <a:pt x="50" y="407"/>
                  </a:lnTo>
                  <a:lnTo>
                    <a:pt x="50" y="404"/>
                  </a:lnTo>
                  <a:lnTo>
                    <a:pt x="50" y="402"/>
                  </a:lnTo>
                  <a:lnTo>
                    <a:pt x="52" y="400"/>
                  </a:lnTo>
                  <a:lnTo>
                    <a:pt x="55" y="400"/>
                  </a:lnTo>
                  <a:lnTo>
                    <a:pt x="55" y="397"/>
                  </a:lnTo>
                  <a:lnTo>
                    <a:pt x="55" y="395"/>
                  </a:lnTo>
                  <a:lnTo>
                    <a:pt x="55" y="393"/>
                  </a:lnTo>
                  <a:lnTo>
                    <a:pt x="55" y="393"/>
                  </a:lnTo>
                  <a:lnTo>
                    <a:pt x="55" y="393"/>
                  </a:lnTo>
                  <a:lnTo>
                    <a:pt x="55" y="390"/>
                  </a:lnTo>
                  <a:lnTo>
                    <a:pt x="55" y="390"/>
                  </a:lnTo>
                  <a:lnTo>
                    <a:pt x="55" y="388"/>
                  </a:lnTo>
                  <a:lnTo>
                    <a:pt x="55" y="388"/>
                  </a:lnTo>
                  <a:lnTo>
                    <a:pt x="55" y="383"/>
                  </a:lnTo>
                  <a:lnTo>
                    <a:pt x="55" y="381"/>
                  </a:lnTo>
                  <a:lnTo>
                    <a:pt x="55" y="378"/>
                  </a:lnTo>
                  <a:lnTo>
                    <a:pt x="57" y="378"/>
                  </a:lnTo>
                  <a:lnTo>
                    <a:pt x="57" y="376"/>
                  </a:lnTo>
                  <a:lnTo>
                    <a:pt x="57" y="376"/>
                  </a:lnTo>
                  <a:lnTo>
                    <a:pt x="55" y="374"/>
                  </a:lnTo>
                  <a:lnTo>
                    <a:pt x="55" y="371"/>
                  </a:lnTo>
                  <a:lnTo>
                    <a:pt x="55" y="371"/>
                  </a:lnTo>
                  <a:lnTo>
                    <a:pt x="55" y="367"/>
                  </a:lnTo>
                  <a:lnTo>
                    <a:pt x="57" y="367"/>
                  </a:lnTo>
                  <a:lnTo>
                    <a:pt x="62" y="364"/>
                  </a:lnTo>
                  <a:lnTo>
                    <a:pt x="64" y="362"/>
                  </a:lnTo>
                  <a:lnTo>
                    <a:pt x="66" y="362"/>
                  </a:lnTo>
                  <a:lnTo>
                    <a:pt x="66" y="359"/>
                  </a:lnTo>
                  <a:lnTo>
                    <a:pt x="69" y="352"/>
                  </a:lnTo>
                  <a:lnTo>
                    <a:pt x="71" y="350"/>
                  </a:lnTo>
                  <a:lnTo>
                    <a:pt x="71" y="350"/>
                  </a:lnTo>
                  <a:lnTo>
                    <a:pt x="76" y="350"/>
                  </a:lnTo>
                  <a:lnTo>
                    <a:pt x="88" y="343"/>
                  </a:lnTo>
                  <a:lnTo>
                    <a:pt x="90" y="343"/>
                  </a:lnTo>
                  <a:lnTo>
                    <a:pt x="93" y="338"/>
                  </a:lnTo>
                  <a:lnTo>
                    <a:pt x="97" y="336"/>
                  </a:lnTo>
                  <a:lnTo>
                    <a:pt x="100" y="333"/>
                  </a:lnTo>
                  <a:lnTo>
                    <a:pt x="102" y="331"/>
                  </a:lnTo>
                  <a:lnTo>
                    <a:pt x="102" y="329"/>
                  </a:lnTo>
                  <a:lnTo>
                    <a:pt x="102" y="329"/>
                  </a:lnTo>
                  <a:lnTo>
                    <a:pt x="100" y="326"/>
                  </a:lnTo>
                  <a:lnTo>
                    <a:pt x="97" y="324"/>
                  </a:lnTo>
                  <a:lnTo>
                    <a:pt x="97" y="322"/>
                  </a:lnTo>
                  <a:lnTo>
                    <a:pt x="95" y="322"/>
                  </a:lnTo>
                  <a:lnTo>
                    <a:pt x="88" y="314"/>
                  </a:lnTo>
                  <a:lnTo>
                    <a:pt x="85" y="312"/>
                  </a:lnTo>
                  <a:lnTo>
                    <a:pt x="85" y="312"/>
                  </a:lnTo>
                  <a:lnTo>
                    <a:pt x="83" y="310"/>
                  </a:lnTo>
                  <a:lnTo>
                    <a:pt x="83" y="310"/>
                  </a:lnTo>
                  <a:lnTo>
                    <a:pt x="83" y="310"/>
                  </a:lnTo>
                  <a:lnTo>
                    <a:pt x="83" y="307"/>
                  </a:lnTo>
                  <a:lnTo>
                    <a:pt x="83" y="307"/>
                  </a:lnTo>
                  <a:lnTo>
                    <a:pt x="81" y="307"/>
                  </a:lnTo>
                  <a:lnTo>
                    <a:pt x="81" y="307"/>
                  </a:lnTo>
                  <a:lnTo>
                    <a:pt x="81" y="307"/>
                  </a:lnTo>
                  <a:lnTo>
                    <a:pt x="78" y="307"/>
                  </a:lnTo>
                  <a:lnTo>
                    <a:pt x="78" y="305"/>
                  </a:lnTo>
                  <a:lnTo>
                    <a:pt x="78" y="305"/>
                  </a:lnTo>
                  <a:lnTo>
                    <a:pt x="78" y="303"/>
                  </a:lnTo>
                  <a:lnTo>
                    <a:pt x="78" y="303"/>
                  </a:lnTo>
                  <a:lnTo>
                    <a:pt x="78" y="300"/>
                  </a:lnTo>
                  <a:lnTo>
                    <a:pt x="81" y="300"/>
                  </a:lnTo>
                  <a:lnTo>
                    <a:pt x="78" y="298"/>
                  </a:lnTo>
                  <a:lnTo>
                    <a:pt x="78" y="298"/>
                  </a:lnTo>
                  <a:lnTo>
                    <a:pt x="78" y="296"/>
                  </a:lnTo>
                  <a:lnTo>
                    <a:pt x="78" y="293"/>
                  </a:lnTo>
                  <a:lnTo>
                    <a:pt x="76" y="293"/>
                  </a:lnTo>
                  <a:lnTo>
                    <a:pt x="76" y="291"/>
                  </a:lnTo>
                  <a:lnTo>
                    <a:pt x="76" y="291"/>
                  </a:lnTo>
                  <a:lnTo>
                    <a:pt x="76" y="286"/>
                  </a:lnTo>
                  <a:lnTo>
                    <a:pt x="76" y="286"/>
                  </a:lnTo>
                  <a:lnTo>
                    <a:pt x="76" y="286"/>
                  </a:lnTo>
                  <a:lnTo>
                    <a:pt x="76" y="284"/>
                  </a:lnTo>
                  <a:lnTo>
                    <a:pt x="71" y="270"/>
                  </a:lnTo>
                  <a:lnTo>
                    <a:pt x="69" y="270"/>
                  </a:lnTo>
                  <a:lnTo>
                    <a:pt x="66" y="267"/>
                  </a:lnTo>
                  <a:lnTo>
                    <a:pt x="64" y="265"/>
                  </a:lnTo>
                  <a:lnTo>
                    <a:pt x="66" y="262"/>
                  </a:lnTo>
                  <a:lnTo>
                    <a:pt x="64" y="260"/>
                  </a:lnTo>
                  <a:lnTo>
                    <a:pt x="64" y="258"/>
                  </a:lnTo>
                  <a:lnTo>
                    <a:pt x="64" y="255"/>
                  </a:lnTo>
                  <a:lnTo>
                    <a:pt x="62" y="255"/>
                  </a:lnTo>
                  <a:lnTo>
                    <a:pt x="62" y="255"/>
                  </a:lnTo>
                  <a:lnTo>
                    <a:pt x="59" y="253"/>
                  </a:lnTo>
                  <a:lnTo>
                    <a:pt x="62" y="239"/>
                  </a:lnTo>
                  <a:lnTo>
                    <a:pt x="62" y="236"/>
                  </a:lnTo>
                  <a:lnTo>
                    <a:pt x="62" y="236"/>
                  </a:lnTo>
                  <a:lnTo>
                    <a:pt x="62" y="232"/>
                  </a:lnTo>
                  <a:lnTo>
                    <a:pt x="64" y="229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2" y="225"/>
                  </a:lnTo>
                  <a:lnTo>
                    <a:pt x="62" y="222"/>
                  </a:lnTo>
                  <a:lnTo>
                    <a:pt x="62" y="220"/>
                  </a:lnTo>
                  <a:lnTo>
                    <a:pt x="64" y="220"/>
                  </a:lnTo>
                  <a:lnTo>
                    <a:pt x="64" y="220"/>
                  </a:lnTo>
                  <a:lnTo>
                    <a:pt x="66" y="220"/>
                  </a:lnTo>
                  <a:lnTo>
                    <a:pt x="69" y="220"/>
                  </a:lnTo>
                  <a:lnTo>
                    <a:pt x="69" y="220"/>
                  </a:lnTo>
                  <a:lnTo>
                    <a:pt x="69" y="215"/>
                  </a:lnTo>
                  <a:lnTo>
                    <a:pt x="71" y="213"/>
                  </a:lnTo>
                  <a:lnTo>
                    <a:pt x="71" y="208"/>
                  </a:lnTo>
                  <a:lnTo>
                    <a:pt x="69" y="201"/>
                  </a:lnTo>
                  <a:lnTo>
                    <a:pt x="71" y="199"/>
                  </a:lnTo>
                  <a:lnTo>
                    <a:pt x="71" y="194"/>
                  </a:lnTo>
                  <a:lnTo>
                    <a:pt x="71" y="191"/>
                  </a:lnTo>
                  <a:lnTo>
                    <a:pt x="69" y="184"/>
                  </a:lnTo>
                  <a:lnTo>
                    <a:pt x="66" y="180"/>
                  </a:lnTo>
                  <a:lnTo>
                    <a:pt x="66" y="175"/>
                  </a:lnTo>
                  <a:lnTo>
                    <a:pt x="69" y="168"/>
                  </a:lnTo>
                  <a:lnTo>
                    <a:pt x="69" y="163"/>
                  </a:lnTo>
                  <a:lnTo>
                    <a:pt x="69" y="161"/>
                  </a:lnTo>
                  <a:lnTo>
                    <a:pt x="69" y="158"/>
                  </a:lnTo>
                  <a:lnTo>
                    <a:pt x="66" y="149"/>
                  </a:lnTo>
                  <a:lnTo>
                    <a:pt x="66" y="146"/>
                  </a:lnTo>
                  <a:lnTo>
                    <a:pt x="66" y="142"/>
                  </a:lnTo>
                  <a:lnTo>
                    <a:pt x="69" y="135"/>
                  </a:lnTo>
                  <a:lnTo>
                    <a:pt x="69" y="135"/>
                  </a:lnTo>
                  <a:lnTo>
                    <a:pt x="71" y="130"/>
                  </a:lnTo>
                  <a:lnTo>
                    <a:pt x="71" y="130"/>
                  </a:lnTo>
                  <a:lnTo>
                    <a:pt x="71" y="128"/>
                  </a:lnTo>
                  <a:lnTo>
                    <a:pt x="71" y="128"/>
                  </a:lnTo>
                  <a:lnTo>
                    <a:pt x="69" y="120"/>
                  </a:lnTo>
                  <a:lnTo>
                    <a:pt x="66" y="118"/>
                  </a:lnTo>
                  <a:lnTo>
                    <a:pt x="66" y="116"/>
                  </a:lnTo>
                  <a:lnTo>
                    <a:pt x="66" y="111"/>
                  </a:lnTo>
                  <a:lnTo>
                    <a:pt x="69" y="111"/>
                  </a:lnTo>
                  <a:lnTo>
                    <a:pt x="69" y="109"/>
                  </a:lnTo>
                  <a:lnTo>
                    <a:pt x="69" y="106"/>
                  </a:lnTo>
                  <a:lnTo>
                    <a:pt x="69" y="104"/>
                  </a:lnTo>
                  <a:lnTo>
                    <a:pt x="69" y="104"/>
                  </a:lnTo>
                  <a:lnTo>
                    <a:pt x="69" y="101"/>
                  </a:lnTo>
                  <a:lnTo>
                    <a:pt x="71" y="101"/>
                  </a:lnTo>
                  <a:lnTo>
                    <a:pt x="71" y="101"/>
                  </a:lnTo>
                  <a:lnTo>
                    <a:pt x="71" y="99"/>
                  </a:lnTo>
                  <a:lnTo>
                    <a:pt x="71" y="99"/>
                  </a:lnTo>
                  <a:lnTo>
                    <a:pt x="76" y="99"/>
                  </a:lnTo>
                  <a:lnTo>
                    <a:pt x="78" y="97"/>
                  </a:lnTo>
                  <a:lnTo>
                    <a:pt x="85" y="97"/>
                  </a:lnTo>
                  <a:lnTo>
                    <a:pt x="88" y="97"/>
                  </a:lnTo>
                  <a:lnTo>
                    <a:pt x="88" y="97"/>
                  </a:lnTo>
                  <a:lnTo>
                    <a:pt x="88" y="97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7" y="101"/>
                  </a:lnTo>
                  <a:lnTo>
                    <a:pt x="97" y="101"/>
                  </a:lnTo>
                  <a:lnTo>
                    <a:pt x="97" y="101"/>
                  </a:lnTo>
                  <a:lnTo>
                    <a:pt x="100" y="101"/>
                  </a:lnTo>
                  <a:lnTo>
                    <a:pt x="100" y="101"/>
                  </a:lnTo>
                  <a:lnTo>
                    <a:pt x="100" y="101"/>
                  </a:lnTo>
                  <a:lnTo>
                    <a:pt x="104" y="99"/>
                  </a:lnTo>
                  <a:lnTo>
                    <a:pt x="104" y="99"/>
                  </a:lnTo>
                  <a:lnTo>
                    <a:pt x="104" y="99"/>
                  </a:lnTo>
                  <a:lnTo>
                    <a:pt x="104" y="99"/>
                  </a:lnTo>
                  <a:lnTo>
                    <a:pt x="107" y="99"/>
                  </a:lnTo>
                  <a:lnTo>
                    <a:pt x="107" y="99"/>
                  </a:lnTo>
                  <a:lnTo>
                    <a:pt x="107" y="101"/>
                  </a:lnTo>
                  <a:lnTo>
                    <a:pt x="109" y="101"/>
                  </a:lnTo>
                  <a:lnTo>
                    <a:pt x="109" y="101"/>
                  </a:lnTo>
                  <a:lnTo>
                    <a:pt x="109" y="104"/>
                  </a:lnTo>
                  <a:lnTo>
                    <a:pt x="111" y="104"/>
                  </a:lnTo>
                  <a:lnTo>
                    <a:pt x="111" y="111"/>
                  </a:lnTo>
                  <a:lnTo>
                    <a:pt x="114" y="111"/>
                  </a:lnTo>
                  <a:lnTo>
                    <a:pt x="114" y="113"/>
                  </a:lnTo>
                  <a:lnTo>
                    <a:pt x="116" y="116"/>
                  </a:lnTo>
                  <a:lnTo>
                    <a:pt x="119" y="118"/>
                  </a:lnTo>
                  <a:lnTo>
                    <a:pt x="121" y="118"/>
                  </a:lnTo>
                  <a:lnTo>
                    <a:pt x="126" y="118"/>
                  </a:lnTo>
                  <a:lnTo>
                    <a:pt x="128" y="116"/>
                  </a:lnTo>
                  <a:lnTo>
                    <a:pt x="130" y="111"/>
                  </a:lnTo>
                  <a:lnTo>
                    <a:pt x="133" y="106"/>
                  </a:lnTo>
                  <a:lnTo>
                    <a:pt x="135" y="101"/>
                  </a:lnTo>
                  <a:lnTo>
                    <a:pt x="137" y="99"/>
                  </a:lnTo>
                  <a:lnTo>
                    <a:pt x="140" y="97"/>
                  </a:lnTo>
                  <a:lnTo>
                    <a:pt x="140" y="97"/>
                  </a:lnTo>
                  <a:lnTo>
                    <a:pt x="140" y="94"/>
                  </a:lnTo>
                  <a:lnTo>
                    <a:pt x="140" y="90"/>
                  </a:lnTo>
                  <a:lnTo>
                    <a:pt x="140" y="90"/>
                  </a:lnTo>
                  <a:lnTo>
                    <a:pt x="142" y="87"/>
                  </a:lnTo>
                  <a:lnTo>
                    <a:pt x="142" y="83"/>
                  </a:lnTo>
                  <a:lnTo>
                    <a:pt x="142" y="75"/>
                  </a:lnTo>
                  <a:lnTo>
                    <a:pt x="145" y="68"/>
                  </a:lnTo>
                  <a:lnTo>
                    <a:pt x="145" y="61"/>
                  </a:lnTo>
                  <a:lnTo>
                    <a:pt x="145" y="52"/>
                  </a:lnTo>
                  <a:lnTo>
                    <a:pt x="147" y="45"/>
                  </a:lnTo>
                  <a:lnTo>
                    <a:pt x="147" y="35"/>
                  </a:lnTo>
                  <a:lnTo>
                    <a:pt x="149" y="28"/>
                  </a:lnTo>
                  <a:lnTo>
                    <a:pt x="149" y="21"/>
                  </a:lnTo>
                  <a:lnTo>
                    <a:pt x="152" y="14"/>
                  </a:lnTo>
                  <a:lnTo>
                    <a:pt x="152" y="7"/>
                  </a:lnTo>
                  <a:lnTo>
                    <a:pt x="152" y="2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68" y="0"/>
                  </a:lnTo>
                  <a:lnTo>
                    <a:pt x="182" y="2"/>
                  </a:lnTo>
                  <a:lnTo>
                    <a:pt x="199" y="4"/>
                  </a:lnTo>
                  <a:lnTo>
                    <a:pt x="216" y="7"/>
                  </a:lnTo>
                  <a:lnTo>
                    <a:pt x="230" y="9"/>
                  </a:lnTo>
                  <a:lnTo>
                    <a:pt x="246" y="9"/>
                  </a:lnTo>
                  <a:lnTo>
                    <a:pt x="260" y="12"/>
                  </a:lnTo>
                  <a:lnTo>
                    <a:pt x="277" y="14"/>
                  </a:lnTo>
                  <a:lnTo>
                    <a:pt x="291" y="16"/>
                  </a:lnTo>
                  <a:lnTo>
                    <a:pt x="308" y="19"/>
                  </a:lnTo>
                  <a:lnTo>
                    <a:pt x="324" y="19"/>
                  </a:lnTo>
                  <a:lnTo>
                    <a:pt x="339" y="21"/>
                  </a:lnTo>
                  <a:lnTo>
                    <a:pt x="355" y="23"/>
                  </a:lnTo>
                  <a:lnTo>
                    <a:pt x="369" y="23"/>
                  </a:lnTo>
                  <a:lnTo>
                    <a:pt x="386" y="26"/>
                  </a:lnTo>
                  <a:lnTo>
                    <a:pt x="400" y="28"/>
                  </a:lnTo>
                  <a:lnTo>
                    <a:pt x="417" y="30"/>
                  </a:lnTo>
                  <a:lnTo>
                    <a:pt x="431" y="30"/>
                  </a:lnTo>
                  <a:lnTo>
                    <a:pt x="447" y="33"/>
                  </a:lnTo>
                  <a:lnTo>
                    <a:pt x="464" y="35"/>
                  </a:lnTo>
                  <a:lnTo>
                    <a:pt x="478" y="35"/>
                  </a:lnTo>
                  <a:lnTo>
                    <a:pt x="495" y="38"/>
                  </a:lnTo>
                  <a:lnTo>
                    <a:pt x="509" y="38"/>
                  </a:lnTo>
                  <a:lnTo>
                    <a:pt x="525" y="40"/>
                  </a:lnTo>
                  <a:lnTo>
                    <a:pt x="542" y="42"/>
                  </a:lnTo>
                  <a:lnTo>
                    <a:pt x="556" y="42"/>
                  </a:lnTo>
                  <a:lnTo>
                    <a:pt x="573" y="45"/>
                  </a:lnTo>
                  <a:lnTo>
                    <a:pt x="587" y="45"/>
                  </a:lnTo>
                  <a:lnTo>
                    <a:pt x="603" y="47"/>
                  </a:lnTo>
                  <a:lnTo>
                    <a:pt x="618" y="49"/>
                  </a:lnTo>
                  <a:lnTo>
                    <a:pt x="634" y="49"/>
                  </a:lnTo>
                  <a:lnTo>
                    <a:pt x="651" y="52"/>
                  </a:lnTo>
                  <a:lnTo>
                    <a:pt x="648" y="73"/>
                  </a:lnTo>
                  <a:lnTo>
                    <a:pt x="646" y="94"/>
                  </a:lnTo>
                  <a:lnTo>
                    <a:pt x="644" y="118"/>
                  </a:lnTo>
                  <a:lnTo>
                    <a:pt x="644" y="139"/>
                  </a:lnTo>
                  <a:lnTo>
                    <a:pt x="641" y="161"/>
                  </a:lnTo>
                  <a:lnTo>
                    <a:pt x="641" y="161"/>
                  </a:lnTo>
                  <a:close/>
                </a:path>
              </a:pathLst>
            </a:custGeom>
            <a:solidFill>
              <a:schemeClr val="accent1"/>
            </a:solidFill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53">
              <a:extLst>
                <a:ext uri="{FF2B5EF4-FFF2-40B4-BE49-F238E27FC236}">
                  <a16:creationId xmlns:a16="http://schemas.microsoft.com/office/drawing/2014/main" id="{88E4192E-2347-4645-943D-2BFAFDDBA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8075" y="2924553"/>
              <a:ext cx="600075" cy="550069"/>
            </a:xfrm>
            <a:custGeom>
              <a:avLst/>
              <a:gdLst>
                <a:gd name="T0" fmla="*/ 504 w 504"/>
                <a:gd name="T1" fmla="*/ 71 h 462"/>
                <a:gd name="T2" fmla="*/ 494 w 504"/>
                <a:gd name="T3" fmla="*/ 74 h 462"/>
                <a:gd name="T4" fmla="*/ 478 w 504"/>
                <a:gd name="T5" fmla="*/ 95 h 462"/>
                <a:gd name="T6" fmla="*/ 480 w 504"/>
                <a:gd name="T7" fmla="*/ 109 h 462"/>
                <a:gd name="T8" fmla="*/ 480 w 504"/>
                <a:gd name="T9" fmla="*/ 119 h 462"/>
                <a:gd name="T10" fmla="*/ 473 w 504"/>
                <a:gd name="T11" fmla="*/ 128 h 462"/>
                <a:gd name="T12" fmla="*/ 466 w 504"/>
                <a:gd name="T13" fmla="*/ 149 h 462"/>
                <a:gd name="T14" fmla="*/ 466 w 504"/>
                <a:gd name="T15" fmla="*/ 171 h 462"/>
                <a:gd name="T16" fmla="*/ 459 w 504"/>
                <a:gd name="T17" fmla="*/ 180 h 462"/>
                <a:gd name="T18" fmla="*/ 449 w 504"/>
                <a:gd name="T19" fmla="*/ 187 h 462"/>
                <a:gd name="T20" fmla="*/ 435 w 504"/>
                <a:gd name="T21" fmla="*/ 211 h 462"/>
                <a:gd name="T22" fmla="*/ 435 w 504"/>
                <a:gd name="T23" fmla="*/ 223 h 462"/>
                <a:gd name="T24" fmla="*/ 426 w 504"/>
                <a:gd name="T25" fmla="*/ 230 h 462"/>
                <a:gd name="T26" fmla="*/ 423 w 504"/>
                <a:gd name="T27" fmla="*/ 265 h 462"/>
                <a:gd name="T28" fmla="*/ 409 w 504"/>
                <a:gd name="T29" fmla="*/ 268 h 462"/>
                <a:gd name="T30" fmla="*/ 412 w 504"/>
                <a:gd name="T31" fmla="*/ 277 h 462"/>
                <a:gd name="T32" fmla="*/ 404 w 504"/>
                <a:gd name="T33" fmla="*/ 279 h 462"/>
                <a:gd name="T34" fmla="*/ 393 w 504"/>
                <a:gd name="T35" fmla="*/ 296 h 462"/>
                <a:gd name="T36" fmla="*/ 397 w 504"/>
                <a:gd name="T37" fmla="*/ 313 h 462"/>
                <a:gd name="T38" fmla="*/ 381 w 504"/>
                <a:gd name="T39" fmla="*/ 320 h 462"/>
                <a:gd name="T40" fmla="*/ 386 w 504"/>
                <a:gd name="T41" fmla="*/ 329 h 462"/>
                <a:gd name="T42" fmla="*/ 386 w 504"/>
                <a:gd name="T43" fmla="*/ 343 h 462"/>
                <a:gd name="T44" fmla="*/ 376 w 504"/>
                <a:gd name="T45" fmla="*/ 350 h 462"/>
                <a:gd name="T46" fmla="*/ 376 w 504"/>
                <a:gd name="T47" fmla="*/ 362 h 462"/>
                <a:gd name="T48" fmla="*/ 371 w 504"/>
                <a:gd name="T49" fmla="*/ 372 h 462"/>
                <a:gd name="T50" fmla="*/ 378 w 504"/>
                <a:gd name="T51" fmla="*/ 381 h 462"/>
                <a:gd name="T52" fmla="*/ 378 w 504"/>
                <a:gd name="T53" fmla="*/ 400 h 462"/>
                <a:gd name="T54" fmla="*/ 386 w 504"/>
                <a:gd name="T55" fmla="*/ 410 h 462"/>
                <a:gd name="T56" fmla="*/ 383 w 504"/>
                <a:gd name="T57" fmla="*/ 426 h 462"/>
                <a:gd name="T58" fmla="*/ 343 w 504"/>
                <a:gd name="T59" fmla="*/ 445 h 462"/>
                <a:gd name="T60" fmla="*/ 232 w 504"/>
                <a:gd name="T61" fmla="*/ 452 h 462"/>
                <a:gd name="T62" fmla="*/ 118 w 504"/>
                <a:gd name="T63" fmla="*/ 459 h 462"/>
                <a:gd name="T64" fmla="*/ 78 w 504"/>
                <a:gd name="T65" fmla="*/ 403 h 462"/>
                <a:gd name="T66" fmla="*/ 71 w 504"/>
                <a:gd name="T67" fmla="*/ 393 h 462"/>
                <a:gd name="T68" fmla="*/ 59 w 504"/>
                <a:gd name="T69" fmla="*/ 393 h 462"/>
                <a:gd name="T70" fmla="*/ 47 w 504"/>
                <a:gd name="T71" fmla="*/ 395 h 462"/>
                <a:gd name="T72" fmla="*/ 40 w 504"/>
                <a:gd name="T73" fmla="*/ 393 h 462"/>
                <a:gd name="T74" fmla="*/ 31 w 504"/>
                <a:gd name="T75" fmla="*/ 358 h 462"/>
                <a:gd name="T76" fmla="*/ 26 w 504"/>
                <a:gd name="T77" fmla="*/ 197 h 462"/>
                <a:gd name="T78" fmla="*/ 9 w 504"/>
                <a:gd name="T79" fmla="*/ 83 h 462"/>
                <a:gd name="T80" fmla="*/ 83 w 504"/>
                <a:gd name="T81" fmla="*/ 26 h 462"/>
                <a:gd name="T82" fmla="*/ 248 w 504"/>
                <a:gd name="T83" fmla="*/ 17 h 462"/>
                <a:gd name="T84" fmla="*/ 414 w 504"/>
                <a:gd name="T85" fmla="*/ 3 h 462"/>
                <a:gd name="T86" fmla="*/ 449 w 504"/>
                <a:gd name="T87" fmla="*/ 5 h 462"/>
                <a:gd name="T88" fmla="*/ 452 w 504"/>
                <a:gd name="T89" fmla="*/ 7 h 462"/>
                <a:gd name="T90" fmla="*/ 456 w 504"/>
                <a:gd name="T91" fmla="*/ 12 h 462"/>
                <a:gd name="T92" fmla="*/ 459 w 504"/>
                <a:gd name="T93" fmla="*/ 17 h 462"/>
                <a:gd name="T94" fmla="*/ 461 w 504"/>
                <a:gd name="T95" fmla="*/ 26 h 462"/>
                <a:gd name="T96" fmla="*/ 459 w 504"/>
                <a:gd name="T97" fmla="*/ 29 h 462"/>
                <a:gd name="T98" fmla="*/ 454 w 504"/>
                <a:gd name="T99" fmla="*/ 33 h 462"/>
                <a:gd name="T100" fmla="*/ 449 w 504"/>
                <a:gd name="T101" fmla="*/ 38 h 462"/>
                <a:gd name="T102" fmla="*/ 445 w 504"/>
                <a:gd name="T103" fmla="*/ 43 h 462"/>
                <a:gd name="T104" fmla="*/ 445 w 504"/>
                <a:gd name="T105" fmla="*/ 48 h 462"/>
                <a:gd name="T106" fmla="*/ 440 w 504"/>
                <a:gd name="T107" fmla="*/ 50 h 462"/>
                <a:gd name="T108" fmla="*/ 433 w 504"/>
                <a:gd name="T109" fmla="*/ 64 h 462"/>
                <a:gd name="T110" fmla="*/ 454 w 504"/>
                <a:gd name="T111" fmla="*/ 64 h 462"/>
                <a:gd name="T112" fmla="*/ 497 w 504"/>
                <a:gd name="T113" fmla="*/ 57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04" h="462">
                  <a:moveTo>
                    <a:pt x="499" y="57"/>
                  </a:moveTo>
                  <a:lnTo>
                    <a:pt x="499" y="59"/>
                  </a:lnTo>
                  <a:lnTo>
                    <a:pt x="499" y="62"/>
                  </a:lnTo>
                  <a:lnTo>
                    <a:pt x="504" y="64"/>
                  </a:lnTo>
                  <a:lnTo>
                    <a:pt x="504" y="69"/>
                  </a:lnTo>
                  <a:lnTo>
                    <a:pt x="504" y="71"/>
                  </a:lnTo>
                  <a:lnTo>
                    <a:pt x="504" y="71"/>
                  </a:lnTo>
                  <a:lnTo>
                    <a:pt x="499" y="69"/>
                  </a:lnTo>
                  <a:lnTo>
                    <a:pt x="497" y="69"/>
                  </a:lnTo>
                  <a:lnTo>
                    <a:pt x="494" y="69"/>
                  </a:lnTo>
                  <a:lnTo>
                    <a:pt x="494" y="71"/>
                  </a:lnTo>
                  <a:lnTo>
                    <a:pt x="494" y="74"/>
                  </a:lnTo>
                  <a:lnTo>
                    <a:pt x="497" y="76"/>
                  </a:lnTo>
                  <a:lnTo>
                    <a:pt x="499" y="76"/>
                  </a:lnTo>
                  <a:lnTo>
                    <a:pt x="499" y="78"/>
                  </a:lnTo>
                  <a:lnTo>
                    <a:pt x="494" y="85"/>
                  </a:lnTo>
                  <a:lnTo>
                    <a:pt x="480" y="93"/>
                  </a:lnTo>
                  <a:lnTo>
                    <a:pt x="478" y="95"/>
                  </a:lnTo>
                  <a:lnTo>
                    <a:pt x="478" y="97"/>
                  </a:lnTo>
                  <a:lnTo>
                    <a:pt x="480" y="100"/>
                  </a:lnTo>
                  <a:lnTo>
                    <a:pt x="483" y="102"/>
                  </a:lnTo>
                  <a:lnTo>
                    <a:pt x="483" y="104"/>
                  </a:lnTo>
                  <a:lnTo>
                    <a:pt x="483" y="107"/>
                  </a:lnTo>
                  <a:lnTo>
                    <a:pt x="480" y="109"/>
                  </a:lnTo>
                  <a:lnTo>
                    <a:pt x="480" y="109"/>
                  </a:lnTo>
                  <a:lnTo>
                    <a:pt x="480" y="111"/>
                  </a:lnTo>
                  <a:lnTo>
                    <a:pt x="483" y="114"/>
                  </a:lnTo>
                  <a:lnTo>
                    <a:pt x="483" y="116"/>
                  </a:lnTo>
                  <a:lnTo>
                    <a:pt x="483" y="119"/>
                  </a:lnTo>
                  <a:lnTo>
                    <a:pt x="480" y="119"/>
                  </a:lnTo>
                  <a:lnTo>
                    <a:pt x="478" y="119"/>
                  </a:lnTo>
                  <a:lnTo>
                    <a:pt x="475" y="121"/>
                  </a:lnTo>
                  <a:lnTo>
                    <a:pt x="475" y="121"/>
                  </a:lnTo>
                  <a:lnTo>
                    <a:pt x="473" y="123"/>
                  </a:lnTo>
                  <a:lnTo>
                    <a:pt x="475" y="126"/>
                  </a:lnTo>
                  <a:lnTo>
                    <a:pt x="473" y="128"/>
                  </a:lnTo>
                  <a:lnTo>
                    <a:pt x="473" y="130"/>
                  </a:lnTo>
                  <a:lnTo>
                    <a:pt x="471" y="133"/>
                  </a:lnTo>
                  <a:lnTo>
                    <a:pt x="466" y="137"/>
                  </a:lnTo>
                  <a:lnTo>
                    <a:pt x="466" y="140"/>
                  </a:lnTo>
                  <a:lnTo>
                    <a:pt x="466" y="142"/>
                  </a:lnTo>
                  <a:lnTo>
                    <a:pt x="466" y="149"/>
                  </a:lnTo>
                  <a:lnTo>
                    <a:pt x="466" y="152"/>
                  </a:lnTo>
                  <a:lnTo>
                    <a:pt x="468" y="156"/>
                  </a:lnTo>
                  <a:lnTo>
                    <a:pt x="471" y="161"/>
                  </a:lnTo>
                  <a:lnTo>
                    <a:pt x="471" y="166"/>
                  </a:lnTo>
                  <a:lnTo>
                    <a:pt x="468" y="171"/>
                  </a:lnTo>
                  <a:lnTo>
                    <a:pt x="466" y="171"/>
                  </a:lnTo>
                  <a:lnTo>
                    <a:pt x="464" y="171"/>
                  </a:lnTo>
                  <a:lnTo>
                    <a:pt x="461" y="171"/>
                  </a:lnTo>
                  <a:lnTo>
                    <a:pt x="461" y="173"/>
                  </a:lnTo>
                  <a:lnTo>
                    <a:pt x="461" y="175"/>
                  </a:lnTo>
                  <a:lnTo>
                    <a:pt x="461" y="178"/>
                  </a:lnTo>
                  <a:lnTo>
                    <a:pt x="459" y="180"/>
                  </a:lnTo>
                  <a:lnTo>
                    <a:pt x="459" y="180"/>
                  </a:lnTo>
                  <a:lnTo>
                    <a:pt x="454" y="182"/>
                  </a:lnTo>
                  <a:lnTo>
                    <a:pt x="452" y="185"/>
                  </a:lnTo>
                  <a:lnTo>
                    <a:pt x="449" y="185"/>
                  </a:lnTo>
                  <a:lnTo>
                    <a:pt x="449" y="187"/>
                  </a:lnTo>
                  <a:lnTo>
                    <a:pt x="449" y="187"/>
                  </a:lnTo>
                  <a:lnTo>
                    <a:pt x="452" y="187"/>
                  </a:lnTo>
                  <a:lnTo>
                    <a:pt x="454" y="192"/>
                  </a:lnTo>
                  <a:lnTo>
                    <a:pt x="454" y="197"/>
                  </a:lnTo>
                  <a:lnTo>
                    <a:pt x="452" y="201"/>
                  </a:lnTo>
                  <a:lnTo>
                    <a:pt x="447" y="204"/>
                  </a:lnTo>
                  <a:lnTo>
                    <a:pt x="435" y="211"/>
                  </a:lnTo>
                  <a:lnTo>
                    <a:pt x="435" y="211"/>
                  </a:lnTo>
                  <a:lnTo>
                    <a:pt x="435" y="213"/>
                  </a:lnTo>
                  <a:lnTo>
                    <a:pt x="438" y="216"/>
                  </a:lnTo>
                  <a:lnTo>
                    <a:pt x="438" y="218"/>
                  </a:lnTo>
                  <a:lnTo>
                    <a:pt x="435" y="220"/>
                  </a:lnTo>
                  <a:lnTo>
                    <a:pt x="435" y="223"/>
                  </a:lnTo>
                  <a:lnTo>
                    <a:pt x="433" y="223"/>
                  </a:lnTo>
                  <a:lnTo>
                    <a:pt x="430" y="223"/>
                  </a:lnTo>
                  <a:lnTo>
                    <a:pt x="428" y="220"/>
                  </a:lnTo>
                  <a:lnTo>
                    <a:pt x="428" y="223"/>
                  </a:lnTo>
                  <a:lnTo>
                    <a:pt x="426" y="225"/>
                  </a:lnTo>
                  <a:lnTo>
                    <a:pt x="426" y="230"/>
                  </a:lnTo>
                  <a:lnTo>
                    <a:pt x="426" y="235"/>
                  </a:lnTo>
                  <a:lnTo>
                    <a:pt x="428" y="242"/>
                  </a:lnTo>
                  <a:lnTo>
                    <a:pt x="428" y="253"/>
                  </a:lnTo>
                  <a:lnTo>
                    <a:pt x="428" y="258"/>
                  </a:lnTo>
                  <a:lnTo>
                    <a:pt x="428" y="261"/>
                  </a:lnTo>
                  <a:lnTo>
                    <a:pt x="423" y="265"/>
                  </a:lnTo>
                  <a:lnTo>
                    <a:pt x="421" y="268"/>
                  </a:lnTo>
                  <a:lnTo>
                    <a:pt x="419" y="268"/>
                  </a:lnTo>
                  <a:lnTo>
                    <a:pt x="414" y="270"/>
                  </a:lnTo>
                  <a:lnTo>
                    <a:pt x="412" y="270"/>
                  </a:lnTo>
                  <a:lnTo>
                    <a:pt x="412" y="270"/>
                  </a:lnTo>
                  <a:lnTo>
                    <a:pt x="409" y="268"/>
                  </a:lnTo>
                  <a:lnTo>
                    <a:pt x="409" y="270"/>
                  </a:lnTo>
                  <a:lnTo>
                    <a:pt x="409" y="270"/>
                  </a:lnTo>
                  <a:lnTo>
                    <a:pt x="412" y="272"/>
                  </a:lnTo>
                  <a:lnTo>
                    <a:pt x="412" y="275"/>
                  </a:lnTo>
                  <a:lnTo>
                    <a:pt x="412" y="275"/>
                  </a:lnTo>
                  <a:lnTo>
                    <a:pt x="412" y="277"/>
                  </a:lnTo>
                  <a:lnTo>
                    <a:pt x="412" y="279"/>
                  </a:lnTo>
                  <a:lnTo>
                    <a:pt x="409" y="279"/>
                  </a:lnTo>
                  <a:lnTo>
                    <a:pt x="409" y="282"/>
                  </a:lnTo>
                  <a:lnTo>
                    <a:pt x="409" y="282"/>
                  </a:lnTo>
                  <a:lnTo>
                    <a:pt x="407" y="279"/>
                  </a:lnTo>
                  <a:lnTo>
                    <a:pt x="404" y="279"/>
                  </a:lnTo>
                  <a:lnTo>
                    <a:pt x="404" y="279"/>
                  </a:lnTo>
                  <a:lnTo>
                    <a:pt x="404" y="282"/>
                  </a:lnTo>
                  <a:lnTo>
                    <a:pt x="402" y="291"/>
                  </a:lnTo>
                  <a:lnTo>
                    <a:pt x="400" y="291"/>
                  </a:lnTo>
                  <a:lnTo>
                    <a:pt x="400" y="294"/>
                  </a:lnTo>
                  <a:lnTo>
                    <a:pt x="393" y="296"/>
                  </a:lnTo>
                  <a:lnTo>
                    <a:pt x="393" y="298"/>
                  </a:lnTo>
                  <a:lnTo>
                    <a:pt x="393" y="301"/>
                  </a:lnTo>
                  <a:lnTo>
                    <a:pt x="400" y="303"/>
                  </a:lnTo>
                  <a:lnTo>
                    <a:pt x="402" y="308"/>
                  </a:lnTo>
                  <a:lnTo>
                    <a:pt x="400" y="310"/>
                  </a:lnTo>
                  <a:lnTo>
                    <a:pt x="397" y="313"/>
                  </a:lnTo>
                  <a:lnTo>
                    <a:pt x="397" y="313"/>
                  </a:lnTo>
                  <a:lnTo>
                    <a:pt x="395" y="313"/>
                  </a:lnTo>
                  <a:lnTo>
                    <a:pt x="393" y="313"/>
                  </a:lnTo>
                  <a:lnTo>
                    <a:pt x="386" y="317"/>
                  </a:lnTo>
                  <a:lnTo>
                    <a:pt x="381" y="320"/>
                  </a:lnTo>
                  <a:lnTo>
                    <a:pt x="381" y="320"/>
                  </a:lnTo>
                  <a:lnTo>
                    <a:pt x="381" y="322"/>
                  </a:lnTo>
                  <a:lnTo>
                    <a:pt x="381" y="322"/>
                  </a:lnTo>
                  <a:lnTo>
                    <a:pt x="383" y="322"/>
                  </a:lnTo>
                  <a:lnTo>
                    <a:pt x="386" y="324"/>
                  </a:lnTo>
                  <a:lnTo>
                    <a:pt x="386" y="327"/>
                  </a:lnTo>
                  <a:lnTo>
                    <a:pt x="386" y="329"/>
                  </a:lnTo>
                  <a:lnTo>
                    <a:pt x="383" y="332"/>
                  </a:lnTo>
                  <a:lnTo>
                    <a:pt x="386" y="336"/>
                  </a:lnTo>
                  <a:lnTo>
                    <a:pt x="386" y="339"/>
                  </a:lnTo>
                  <a:lnTo>
                    <a:pt x="386" y="341"/>
                  </a:lnTo>
                  <a:lnTo>
                    <a:pt x="386" y="343"/>
                  </a:lnTo>
                  <a:lnTo>
                    <a:pt x="386" y="343"/>
                  </a:lnTo>
                  <a:lnTo>
                    <a:pt x="381" y="346"/>
                  </a:lnTo>
                  <a:lnTo>
                    <a:pt x="381" y="346"/>
                  </a:lnTo>
                  <a:lnTo>
                    <a:pt x="381" y="346"/>
                  </a:lnTo>
                  <a:lnTo>
                    <a:pt x="378" y="348"/>
                  </a:lnTo>
                  <a:lnTo>
                    <a:pt x="376" y="348"/>
                  </a:lnTo>
                  <a:lnTo>
                    <a:pt x="376" y="350"/>
                  </a:lnTo>
                  <a:lnTo>
                    <a:pt x="374" y="355"/>
                  </a:lnTo>
                  <a:lnTo>
                    <a:pt x="371" y="358"/>
                  </a:lnTo>
                  <a:lnTo>
                    <a:pt x="369" y="358"/>
                  </a:lnTo>
                  <a:lnTo>
                    <a:pt x="369" y="360"/>
                  </a:lnTo>
                  <a:lnTo>
                    <a:pt x="371" y="362"/>
                  </a:lnTo>
                  <a:lnTo>
                    <a:pt x="376" y="362"/>
                  </a:lnTo>
                  <a:lnTo>
                    <a:pt x="378" y="365"/>
                  </a:lnTo>
                  <a:lnTo>
                    <a:pt x="378" y="367"/>
                  </a:lnTo>
                  <a:lnTo>
                    <a:pt x="378" y="369"/>
                  </a:lnTo>
                  <a:lnTo>
                    <a:pt x="376" y="372"/>
                  </a:lnTo>
                  <a:lnTo>
                    <a:pt x="374" y="372"/>
                  </a:lnTo>
                  <a:lnTo>
                    <a:pt x="371" y="372"/>
                  </a:lnTo>
                  <a:lnTo>
                    <a:pt x="369" y="374"/>
                  </a:lnTo>
                  <a:lnTo>
                    <a:pt x="369" y="377"/>
                  </a:lnTo>
                  <a:lnTo>
                    <a:pt x="371" y="377"/>
                  </a:lnTo>
                  <a:lnTo>
                    <a:pt x="374" y="379"/>
                  </a:lnTo>
                  <a:lnTo>
                    <a:pt x="376" y="379"/>
                  </a:lnTo>
                  <a:lnTo>
                    <a:pt x="378" y="381"/>
                  </a:lnTo>
                  <a:lnTo>
                    <a:pt x="381" y="384"/>
                  </a:lnTo>
                  <a:lnTo>
                    <a:pt x="381" y="386"/>
                  </a:lnTo>
                  <a:lnTo>
                    <a:pt x="383" y="388"/>
                  </a:lnTo>
                  <a:lnTo>
                    <a:pt x="383" y="393"/>
                  </a:lnTo>
                  <a:lnTo>
                    <a:pt x="381" y="395"/>
                  </a:lnTo>
                  <a:lnTo>
                    <a:pt x="378" y="400"/>
                  </a:lnTo>
                  <a:lnTo>
                    <a:pt x="378" y="403"/>
                  </a:lnTo>
                  <a:lnTo>
                    <a:pt x="378" y="405"/>
                  </a:lnTo>
                  <a:lnTo>
                    <a:pt x="381" y="405"/>
                  </a:lnTo>
                  <a:lnTo>
                    <a:pt x="383" y="407"/>
                  </a:lnTo>
                  <a:lnTo>
                    <a:pt x="386" y="407"/>
                  </a:lnTo>
                  <a:lnTo>
                    <a:pt x="386" y="410"/>
                  </a:lnTo>
                  <a:lnTo>
                    <a:pt x="386" y="417"/>
                  </a:lnTo>
                  <a:lnTo>
                    <a:pt x="388" y="419"/>
                  </a:lnTo>
                  <a:lnTo>
                    <a:pt x="388" y="422"/>
                  </a:lnTo>
                  <a:lnTo>
                    <a:pt x="388" y="424"/>
                  </a:lnTo>
                  <a:lnTo>
                    <a:pt x="386" y="426"/>
                  </a:lnTo>
                  <a:lnTo>
                    <a:pt x="383" y="426"/>
                  </a:lnTo>
                  <a:lnTo>
                    <a:pt x="383" y="426"/>
                  </a:lnTo>
                  <a:lnTo>
                    <a:pt x="381" y="429"/>
                  </a:lnTo>
                  <a:lnTo>
                    <a:pt x="383" y="440"/>
                  </a:lnTo>
                  <a:lnTo>
                    <a:pt x="381" y="443"/>
                  </a:lnTo>
                  <a:lnTo>
                    <a:pt x="362" y="443"/>
                  </a:lnTo>
                  <a:lnTo>
                    <a:pt x="343" y="445"/>
                  </a:lnTo>
                  <a:lnTo>
                    <a:pt x="324" y="445"/>
                  </a:lnTo>
                  <a:lnTo>
                    <a:pt x="305" y="448"/>
                  </a:lnTo>
                  <a:lnTo>
                    <a:pt x="289" y="450"/>
                  </a:lnTo>
                  <a:lnTo>
                    <a:pt x="270" y="450"/>
                  </a:lnTo>
                  <a:lnTo>
                    <a:pt x="251" y="452"/>
                  </a:lnTo>
                  <a:lnTo>
                    <a:pt x="232" y="452"/>
                  </a:lnTo>
                  <a:lnTo>
                    <a:pt x="213" y="455"/>
                  </a:lnTo>
                  <a:lnTo>
                    <a:pt x="194" y="455"/>
                  </a:lnTo>
                  <a:lnTo>
                    <a:pt x="175" y="457"/>
                  </a:lnTo>
                  <a:lnTo>
                    <a:pt x="156" y="457"/>
                  </a:lnTo>
                  <a:lnTo>
                    <a:pt x="137" y="459"/>
                  </a:lnTo>
                  <a:lnTo>
                    <a:pt x="118" y="459"/>
                  </a:lnTo>
                  <a:lnTo>
                    <a:pt x="102" y="462"/>
                  </a:lnTo>
                  <a:lnTo>
                    <a:pt x="83" y="462"/>
                  </a:lnTo>
                  <a:lnTo>
                    <a:pt x="80" y="448"/>
                  </a:lnTo>
                  <a:lnTo>
                    <a:pt x="80" y="433"/>
                  </a:lnTo>
                  <a:lnTo>
                    <a:pt x="78" y="417"/>
                  </a:lnTo>
                  <a:lnTo>
                    <a:pt x="78" y="403"/>
                  </a:lnTo>
                  <a:lnTo>
                    <a:pt x="78" y="395"/>
                  </a:lnTo>
                  <a:lnTo>
                    <a:pt x="78" y="395"/>
                  </a:lnTo>
                  <a:lnTo>
                    <a:pt x="76" y="393"/>
                  </a:lnTo>
                  <a:lnTo>
                    <a:pt x="76" y="393"/>
                  </a:lnTo>
                  <a:lnTo>
                    <a:pt x="71" y="391"/>
                  </a:lnTo>
                  <a:lnTo>
                    <a:pt x="71" y="393"/>
                  </a:lnTo>
                  <a:lnTo>
                    <a:pt x="69" y="393"/>
                  </a:lnTo>
                  <a:lnTo>
                    <a:pt x="66" y="393"/>
                  </a:lnTo>
                  <a:lnTo>
                    <a:pt x="61" y="391"/>
                  </a:lnTo>
                  <a:lnTo>
                    <a:pt x="61" y="391"/>
                  </a:lnTo>
                  <a:lnTo>
                    <a:pt x="59" y="393"/>
                  </a:lnTo>
                  <a:lnTo>
                    <a:pt x="59" y="393"/>
                  </a:lnTo>
                  <a:lnTo>
                    <a:pt x="52" y="391"/>
                  </a:lnTo>
                  <a:lnTo>
                    <a:pt x="52" y="391"/>
                  </a:lnTo>
                  <a:lnTo>
                    <a:pt x="50" y="393"/>
                  </a:lnTo>
                  <a:lnTo>
                    <a:pt x="50" y="395"/>
                  </a:lnTo>
                  <a:lnTo>
                    <a:pt x="50" y="395"/>
                  </a:lnTo>
                  <a:lnTo>
                    <a:pt x="47" y="395"/>
                  </a:lnTo>
                  <a:lnTo>
                    <a:pt x="45" y="395"/>
                  </a:lnTo>
                  <a:lnTo>
                    <a:pt x="43" y="395"/>
                  </a:lnTo>
                  <a:lnTo>
                    <a:pt x="43" y="393"/>
                  </a:lnTo>
                  <a:lnTo>
                    <a:pt x="43" y="393"/>
                  </a:lnTo>
                  <a:lnTo>
                    <a:pt x="43" y="393"/>
                  </a:lnTo>
                  <a:lnTo>
                    <a:pt x="40" y="393"/>
                  </a:lnTo>
                  <a:lnTo>
                    <a:pt x="38" y="391"/>
                  </a:lnTo>
                  <a:lnTo>
                    <a:pt x="35" y="391"/>
                  </a:lnTo>
                  <a:lnTo>
                    <a:pt x="35" y="388"/>
                  </a:lnTo>
                  <a:lnTo>
                    <a:pt x="33" y="386"/>
                  </a:lnTo>
                  <a:lnTo>
                    <a:pt x="31" y="386"/>
                  </a:lnTo>
                  <a:lnTo>
                    <a:pt x="31" y="358"/>
                  </a:lnTo>
                  <a:lnTo>
                    <a:pt x="31" y="332"/>
                  </a:lnTo>
                  <a:lnTo>
                    <a:pt x="28" y="303"/>
                  </a:lnTo>
                  <a:lnTo>
                    <a:pt x="28" y="277"/>
                  </a:lnTo>
                  <a:lnTo>
                    <a:pt x="28" y="249"/>
                  </a:lnTo>
                  <a:lnTo>
                    <a:pt x="26" y="223"/>
                  </a:lnTo>
                  <a:lnTo>
                    <a:pt x="26" y="197"/>
                  </a:lnTo>
                  <a:lnTo>
                    <a:pt x="26" y="168"/>
                  </a:lnTo>
                  <a:lnTo>
                    <a:pt x="21" y="152"/>
                  </a:lnTo>
                  <a:lnTo>
                    <a:pt x="19" y="135"/>
                  </a:lnTo>
                  <a:lnTo>
                    <a:pt x="17" y="116"/>
                  </a:lnTo>
                  <a:lnTo>
                    <a:pt x="14" y="100"/>
                  </a:lnTo>
                  <a:lnTo>
                    <a:pt x="9" y="83"/>
                  </a:lnTo>
                  <a:lnTo>
                    <a:pt x="7" y="66"/>
                  </a:lnTo>
                  <a:lnTo>
                    <a:pt x="5" y="48"/>
                  </a:lnTo>
                  <a:lnTo>
                    <a:pt x="0" y="31"/>
                  </a:lnTo>
                  <a:lnTo>
                    <a:pt x="28" y="29"/>
                  </a:lnTo>
                  <a:lnTo>
                    <a:pt x="57" y="29"/>
                  </a:lnTo>
                  <a:lnTo>
                    <a:pt x="83" y="26"/>
                  </a:lnTo>
                  <a:lnTo>
                    <a:pt x="111" y="26"/>
                  </a:lnTo>
                  <a:lnTo>
                    <a:pt x="140" y="24"/>
                  </a:lnTo>
                  <a:lnTo>
                    <a:pt x="166" y="22"/>
                  </a:lnTo>
                  <a:lnTo>
                    <a:pt x="194" y="19"/>
                  </a:lnTo>
                  <a:lnTo>
                    <a:pt x="222" y="19"/>
                  </a:lnTo>
                  <a:lnTo>
                    <a:pt x="248" y="17"/>
                  </a:lnTo>
                  <a:lnTo>
                    <a:pt x="277" y="14"/>
                  </a:lnTo>
                  <a:lnTo>
                    <a:pt x="303" y="12"/>
                  </a:lnTo>
                  <a:lnTo>
                    <a:pt x="331" y="10"/>
                  </a:lnTo>
                  <a:lnTo>
                    <a:pt x="360" y="7"/>
                  </a:lnTo>
                  <a:lnTo>
                    <a:pt x="386" y="5"/>
                  </a:lnTo>
                  <a:lnTo>
                    <a:pt x="414" y="3"/>
                  </a:lnTo>
                  <a:lnTo>
                    <a:pt x="442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3"/>
                  </a:lnTo>
                  <a:lnTo>
                    <a:pt x="449" y="5"/>
                  </a:lnTo>
                  <a:lnTo>
                    <a:pt x="452" y="5"/>
                  </a:lnTo>
                  <a:lnTo>
                    <a:pt x="452" y="5"/>
                  </a:lnTo>
                  <a:lnTo>
                    <a:pt x="452" y="5"/>
                  </a:lnTo>
                  <a:lnTo>
                    <a:pt x="452" y="5"/>
                  </a:lnTo>
                  <a:lnTo>
                    <a:pt x="452" y="7"/>
                  </a:lnTo>
                  <a:lnTo>
                    <a:pt x="452" y="7"/>
                  </a:lnTo>
                  <a:lnTo>
                    <a:pt x="452" y="10"/>
                  </a:lnTo>
                  <a:lnTo>
                    <a:pt x="454" y="10"/>
                  </a:lnTo>
                  <a:lnTo>
                    <a:pt x="454" y="10"/>
                  </a:lnTo>
                  <a:lnTo>
                    <a:pt x="454" y="10"/>
                  </a:lnTo>
                  <a:lnTo>
                    <a:pt x="454" y="12"/>
                  </a:lnTo>
                  <a:lnTo>
                    <a:pt x="456" y="12"/>
                  </a:lnTo>
                  <a:lnTo>
                    <a:pt x="459" y="12"/>
                  </a:lnTo>
                  <a:lnTo>
                    <a:pt x="459" y="14"/>
                  </a:lnTo>
                  <a:lnTo>
                    <a:pt x="459" y="14"/>
                  </a:lnTo>
                  <a:lnTo>
                    <a:pt x="459" y="14"/>
                  </a:lnTo>
                  <a:lnTo>
                    <a:pt x="459" y="14"/>
                  </a:lnTo>
                  <a:lnTo>
                    <a:pt x="459" y="17"/>
                  </a:lnTo>
                  <a:lnTo>
                    <a:pt x="459" y="17"/>
                  </a:lnTo>
                  <a:lnTo>
                    <a:pt x="459" y="17"/>
                  </a:lnTo>
                  <a:lnTo>
                    <a:pt x="459" y="19"/>
                  </a:lnTo>
                  <a:lnTo>
                    <a:pt x="459" y="22"/>
                  </a:lnTo>
                  <a:lnTo>
                    <a:pt x="461" y="24"/>
                  </a:lnTo>
                  <a:lnTo>
                    <a:pt x="461" y="26"/>
                  </a:lnTo>
                  <a:lnTo>
                    <a:pt x="461" y="26"/>
                  </a:lnTo>
                  <a:lnTo>
                    <a:pt x="459" y="26"/>
                  </a:lnTo>
                  <a:lnTo>
                    <a:pt x="459" y="26"/>
                  </a:lnTo>
                  <a:lnTo>
                    <a:pt x="459" y="29"/>
                  </a:lnTo>
                  <a:lnTo>
                    <a:pt x="459" y="29"/>
                  </a:lnTo>
                  <a:lnTo>
                    <a:pt x="459" y="29"/>
                  </a:lnTo>
                  <a:lnTo>
                    <a:pt x="459" y="29"/>
                  </a:lnTo>
                  <a:lnTo>
                    <a:pt x="456" y="29"/>
                  </a:lnTo>
                  <a:lnTo>
                    <a:pt x="454" y="31"/>
                  </a:lnTo>
                  <a:lnTo>
                    <a:pt x="454" y="31"/>
                  </a:lnTo>
                  <a:lnTo>
                    <a:pt x="454" y="31"/>
                  </a:lnTo>
                  <a:lnTo>
                    <a:pt x="454" y="33"/>
                  </a:lnTo>
                  <a:lnTo>
                    <a:pt x="454" y="33"/>
                  </a:lnTo>
                  <a:lnTo>
                    <a:pt x="454" y="36"/>
                  </a:lnTo>
                  <a:lnTo>
                    <a:pt x="454" y="36"/>
                  </a:lnTo>
                  <a:lnTo>
                    <a:pt x="454" y="36"/>
                  </a:lnTo>
                  <a:lnTo>
                    <a:pt x="449" y="38"/>
                  </a:lnTo>
                  <a:lnTo>
                    <a:pt x="449" y="38"/>
                  </a:lnTo>
                  <a:lnTo>
                    <a:pt x="447" y="40"/>
                  </a:lnTo>
                  <a:lnTo>
                    <a:pt x="447" y="40"/>
                  </a:lnTo>
                  <a:lnTo>
                    <a:pt x="445" y="40"/>
                  </a:lnTo>
                  <a:lnTo>
                    <a:pt x="445" y="40"/>
                  </a:lnTo>
                  <a:lnTo>
                    <a:pt x="445" y="40"/>
                  </a:lnTo>
                  <a:lnTo>
                    <a:pt x="445" y="43"/>
                  </a:lnTo>
                  <a:lnTo>
                    <a:pt x="445" y="43"/>
                  </a:lnTo>
                  <a:lnTo>
                    <a:pt x="445" y="45"/>
                  </a:lnTo>
                  <a:lnTo>
                    <a:pt x="445" y="45"/>
                  </a:lnTo>
                  <a:lnTo>
                    <a:pt x="445" y="45"/>
                  </a:lnTo>
                  <a:lnTo>
                    <a:pt x="445" y="45"/>
                  </a:lnTo>
                  <a:lnTo>
                    <a:pt x="445" y="48"/>
                  </a:lnTo>
                  <a:lnTo>
                    <a:pt x="442" y="48"/>
                  </a:lnTo>
                  <a:lnTo>
                    <a:pt x="442" y="48"/>
                  </a:lnTo>
                  <a:lnTo>
                    <a:pt x="442" y="48"/>
                  </a:lnTo>
                  <a:lnTo>
                    <a:pt x="440" y="48"/>
                  </a:lnTo>
                  <a:lnTo>
                    <a:pt x="440" y="48"/>
                  </a:lnTo>
                  <a:lnTo>
                    <a:pt x="440" y="50"/>
                  </a:lnTo>
                  <a:lnTo>
                    <a:pt x="440" y="50"/>
                  </a:lnTo>
                  <a:lnTo>
                    <a:pt x="438" y="50"/>
                  </a:lnTo>
                  <a:lnTo>
                    <a:pt x="438" y="52"/>
                  </a:lnTo>
                  <a:lnTo>
                    <a:pt x="435" y="55"/>
                  </a:lnTo>
                  <a:lnTo>
                    <a:pt x="435" y="57"/>
                  </a:lnTo>
                  <a:lnTo>
                    <a:pt x="433" y="64"/>
                  </a:lnTo>
                  <a:lnTo>
                    <a:pt x="433" y="64"/>
                  </a:lnTo>
                  <a:lnTo>
                    <a:pt x="433" y="64"/>
                  </a:lnTo>
                  <a:lnTo>
                    <a:pt x="433" y="66"/>
                  </a:lnTo>
                  <a:lnTo>
                    <a:pt x="433" y="66"/>
                  </a:lnTo>
                  <a:lnTo>
                    <a:pt x="440" y="64"/>
                  </a:lnTo>
                  <a:lnTo>
                    <a:pt x="454" y="64"/>
                  </a:lnTo>
                  <a:lnTo>
                    <a:pt x="468" y="62"/>
                  </a:lnTo>
                  <a:lnTo>
                    <a:pt x="483" y="59"/>
                  </a:lnTo>
                  <a:lnTo>
                    <a:pt x="497" y="59"/>
                  </a:lnTo>
                  <a:lnTo>
                    <a:pt x="497" y="59"/>
                  </a:lnTo>
                  <a:lnTo>
                    <a:pt x="497" y="57"/>
                  </a:lnTo>
                  <a:lnTo>
                    <a:pt x="497" y="57"/>
                  </a:lnTo>
                  <a:lnTo>
                    <a:pt x="499" y="57"/>
                  </a:lnTo>
                  <a:lnTo>
                    <a:pt x="499" y="57"/>
                  </a:lnTo>
                  <a:close/>
                </a:path>
              </a:pathLst>
            </a:custGeom>
            <a:grpFill/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54">
              <a:extLst>
                <a:ext uri="{FF2B5EF4-FFF2-40B4-BE49-F238E27FC236}">
                  <a16:creationId xmlns:a16="http://schemas.microsoft.com/office/drawing/2014/main" id="{611077F2-6280-4EF7-BBE8-1E6BD743D4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19841" y="3085287"/>
              <a:ext cx="466725" cy="741760"/>
            </a:xfrm>
            <a:custGeom>
              <a:avLst/>
              <a:gdLst>
                <a:gd name="T0" fmla="*/ 52 w 392"/>
                <a:gd name="T1" fmla="*/ 623 h 623"/>
                <a:gd name="T2" fmla="*/ 392 w 392"/>
                <a:gd name="T3" fmla="*/ 483 h 623"/>
                <a:gd name="T4" fmla="*/ 378 w 392"/>
                <a:gd name="T5" fmla="*/ 464 h 623"/>
                <a:gd name="T6" fmla="*/ 378 w 392"/>
                <a:gd name="T7" fmla="*/ 450 h 623"/>
                <a:gd name="T8" fmla="*/ 378 w 392"/>
                <a:gd name="T9" fmla="*/ 421 h 623"/>
                <a:gd name="T10" fmla="*/ 371 w 392"/>
                <a:gd name="T11" fmla="*/ 405 h 623"/>
                <a:gd name="T12" fmla="*/ 364 w 392"/>
                <a:gd name="T13" fmla="*/ 381 h 623"/>
                <a:gd name="T14" fmla="*/ 369 w 392"/>
                <a:gd name="T15" fmla="*/ 360 h 623"/>
                <a:gd name="T16" fmla="*/ 369 w 392"/>
                <a:gd name="T17" fmla="*/ 341 h 623"/>
                <a:gd name="T18" fmla="*/ 376 w 392"/>
                <a:gd name="T19" fmla="*/ 336 h 623"/>
                <a:gd name="T20" fmla="*/ 378 w 392"/>
                <a:gd name="T21" fmla="*/ 329 h 623"/>
                <a:gd name="T22" fmla="*/ 380 w 392"/>
                <a:gd name="T23" fmla="*/ 327 h 623"/>
                <a:gd name="T24" fmla="*/ 371 w 392"/>
                <a:gd name="T25" fmla="*/ 315 h 623"/>
                <a:gd name="T26" fmla="*/ 369 w 392"/>
                <a:gd name="T27" fmla="*/ 303 h 623"/>
                <a:gd name="T28" fmla="*/ 354 w 392"/>
                <a:gd name="T29" fmla="*/ 284 h 623"/>
                <a:gd name="T30" fmla="*/ 350 w 392"/>
                <a:gd name="T31" fmla="*/ 270 h 623"/>
                <a:gd name="T32" fmla="*/ 345 w 392"/>
                <a:gd name="T33" fmla="*/ 263 h 623"/>
                <a:gd name="T34" fmla="*/ 338 w 392"/>
                <a:gd name="T35" fmla="*/ 242 h 623"/>
                <a:gd name="T36" fmla="*/ 324 w 392"/>
                <a:gd name="T37" fmla="*/ 197 h 623"/>
                <a:gd name="T38" fmla="*/ 300 w 392"/>
                <a:gd name="T39" fmla="*/ 123 h 623"/>
                <a:gd name="T40" fmla="*/ 276 w 392"/>
                <a:gd name="T41" fmla="*/ 47 h 623"/>
                <a:gd name="T42" fmla="*/ 262 w 392"/>
                <a:gd name="T43" fmla="*/ 2 h 623"/>
                <a:gd name="T44" fmla="*/ 182 w 392"/>
                <a:gd name="T45" fmla="*/ 10 h 623"/>
                <a:gd name="T46" fmla="*/ 68 w 392"/>
                <a:gd name="T47" fmla="*/ 21 h 623"/>
                <a:gd name="T48" fmla="*/ 2 w 392"/>
                <a:gd name="T49" fmla="*/ 31 h 623"/>
                <a:gd name="T50" fmla="*/ 11 w 392"/>
                <a:gd name="T51" fmla="*/ 52 h 623"/>
                <a:gd name="T52" fmla="*/ 11 w 392"/>
                <a:gd name="T53" fmla="*/ 135 h 623"/>
                <a:gd name="T54" fmla="*/ 11 w 392"/>
                <a:gd name="T55" fmla="*/ 270 h 623"/>
                <a:gd name="T56" fmla="*/ 11 w 392"/>
                <a:gd name="T57" fmla="*/ 374 h 623"/>
                <a:gd name="T58" fmla="*/ 11 w 392"/>
                <a:gd name="T59" fmla="*/ 421 h 623"/>
                <a:gd name="T60" fmla="*/ 26 w 392"/>
                <a:gd name="T61" fmla="*/ 514 h 623"/>
                <a:gd name="T62" fmla="*/ 40 w 392"/>
                <a:gd name="T63" fmla="*/ 606 h 623"/>
                <a:gd name="T64" fmla="*/ 49 w 392"/>
                <a:gd name="T65" fmla="*/ 604 h 623"/>
                <a:gd name="T66" fmla="*/ 61 w 392"/>
                <a:gd name="T67" fmla="*/ 608 h 623"/>
                <a:gd name="T68" fmla="*/ 68 w 392"/>
                <a:gd name="T69" fmla="*/ 611 h 623"/>
                <a:gd name="T70" fmla="*/ 71 w 392"/>
                <a:gd name="T71" fmla="*/ 585 h 623"/>
                <a:gd name="T72" fmla="*/ 73 w 392"/>
                <a:gd name="T73" fmla="*/ 575 h 623"/>
                <a:gd name="T74" fmla="*/ 73 w 392"/>
                <a:gd name="T75" fmla="*/ 563 h 623"/>
                <a:gd name="T76" fmla="*/ 78 w 392"/>
                <a:gd name="T77" fmla="*/ 561 h 623"/>
                <a:gd name="T78" fmla="*/ 85 w 392"/>
                <a:gd name="T79" fmla="*/ 566 h 623"/>
                <a:gd name="T80" fmla="*/ 87 w 392"/>
                <a:gd name="T81" fmla="*/ 589 h 623"/>
                <a:gd name="T82" fmla="*/ 92 w 392"/>
                <a:gd name="T83" fmla="*/ 597 h 623"/>
                <a:gd name="T84" fmla="*/ 99 w 392"/>
                <a:gd name="T85" fmla="*/ 599 h 623"/>
                <a:gd name="T86" fmla="*/ 101 w 392"/>
                <a:gd name="T87" fmla="*/ 601 h 623"/>
                <a:gd name="T88" fmla="*/ 97 w 392"/>
                <a:gd name="T89" fmla="*/ 618 h 623"/>
                <a:gd name="T90" fmla="*/ 82 w 392"/>
                <a:gd name="T91" fmla="*/ 620 h 623"/>
                <a:gd name="T92" fmla="*/ 130 w 392"/>
                <a:gd name="T93" fmla="*/ 606 h 623"/>
                <a:gd name="T94" fmla="*/ 125 w 392"/>
                <a:gd name="T95" fmla="*/ 601 h 623"/>
                <a:gd name="T96" fmla="*/ 130 w 392"/>
                <a:gd name="T97" fmla="*/ 604 h 623"/>
                <a:gd name="T98" fmla="*/ 139 w 392"/>
                <a:gd name="T99" fmla="*/ 597 h 623"/>
                <a:gd name="T100" fmla="*/ 144 w 392"/>
                <a:gd name="T101" fmla="*/ 585 h 623"/>
                <a:gd name="T102" fmla="*/ 139 w 392"/>
                <a:gd name="T103" fmla="*/ 575 h 623"/>
                <a:gd name="T104" fmla="*/ 142 w 392"/>
                <a:gd name="T105" fmla="*/ 559 h 623"/>
                <a:gd name="T106" fmla="*/ 125 w 392"/>
                <a:gd name="T107" fmla="*/ 547 h 623"/>
                <a:gd name="T108" fmla="*/ 116 w 392"/>
                <a:gd name="T109" fmla="*/ 535 h 623"/>
                <a:gd name="T110" fmla="*/ 139 w 392"/>
                <a:gd name="T111" fmla="*/ 518 h 623"/>
                <a:gd name="T112" fmla="*/ 257 w 392"/>
                <a:gd name="T113" fmla="*/ 504 h 623"/>
                <a:gd name="T114" fmla="*/ 376 w 392"/>
                <a:gd name="T115" fmla="*/ 488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92" h="623">
                  <a:moveTo>
                    <a:pt x="73" y="615"/>
                  </a:moveTo>
                  <a:lnTo>
                    <a:pt x="71" y="618"/>
                  </a:lnTo>
                  <a:lnTo>
                    <a:pt x="71" y="618"/>
                  </a:lnTo>
                  <a:lnTo>
                    <a:pt x="71" y="618"/>
                  </a:lnTo>
                  <a:lnTo>
                    <a:pt x="68" y="618"/>
                  </a:lnTo>
                  <a:lnTo>
                    <a:pt x="61" y="620"/>
                  </a:lnTo>
                  <a:lnTo>
                    <a:pt x="52" y="623"/>
                  </a:lnTo>
                  <a:lnTo>
                    <a:pt x="52" y="623"/>
                  </a:lnTo>
                  <a:lnTo>
                    <a:pt x="75" y="620"/>
                  </a:lnTo>
                  <a:lnTo>
                    <a:pt x="75" y="620"/>
                  </a:lnTo>
                  <a:lnTo>
                    <a:pt x="78" y="618"/>
                  </a:lnTo>
                  <a:lnTo>
                    <a:pt x="78" y="618"/>
                  </a:lnTo>
                  <a:lnTo>
                    <a:pt x="73" y="615"/>
                  </a:lnTo>
                  <a:close/>
                  <a:moveTo>
                    <a:pt x="392" y="483"/>
                  </a:moveTo>
                  <a:lnTo>
                    <a:pt x="392" y="481"/>
                  </a:lnTo>
                  <a:lnTo>
                    <a:pt x="390" y="476"/>
                  </a:lnTo>
                  <a:lnTo>
                    <a:pt x="385" y="471"/>
                  </a:lnTo>
                  <a:lnTo>
                    <a:pt x="383" y="466"/>
                  </a:lnTo>
                  <a:lnTo>
                    <a:pt x="380" y="466"/>
                  </a:lnTo>
                  <a:lnTo>
                    <a:pt x="378" y="464"/>
                  </a:lnTo>
                  <a:lnTo>
                    <a:pt x="378" y="464"/>
                  </a:lnTo>
                  <a:lnTo>
                    <a:pt x="378" y="459"/>
                  </a:lnTo>
                  <a:lnTo>
                    <a:pt x="378" y="457"/>
                  </a:lnTo>
                  <a:lnTo>
                    <a:pt x="376" y="455"/>
                  </a:lnTo>
                  <a:lnTo>
                    <a:pt x="376" y="455"/>
                  </a:lnTo>
                  <a:lnTo>
                    <a:pt x="376" y="452"/>
                  </a:lnTo>
                  <a:lnTo>
                    <a:pt x="378" y="450"/>
                  </a:lnTo>
                  <a:lnTo>
                    <a:pt x="378" y="450"/>
                  </a:lnTo>
                  <a:lnTo>
                    <a:pt x="378" y="440"/>
                  </a:lnTo>
                  <a:lnTo>
                    <a:pt x="378" y="436"/>
                  </a:lnTo>
                  <a:lnTo>
                    <a:pt x="378" y="431"/>
                  </a:lnTo>
                  <a:lnTo>
                    <a:pt x="378" y="429"/>
                  </a:lnTo>
                  <a:lnTo>
                    <a:pt x="378" y="426"/>
                  </a:lnTo>
                  <a:lnTo>
                    <a:pt x="378" y="424"/>
                  </a:lnTo>
                  <a:lnTo>
                    <a:pt x="378" y="421"/>
                  </a:lnTo>
                  <a:lnTo>
                    <a:pt x="378" y="419"/>
                  </a:lnTo>
                  <a:lnTo>
                    <a:pt x="378" y="417"/>
                  </a:lnTo>
                  <a:lnTo>
                    <a:pt x="376" y="417"/>
                  </a:lnTo>
                  <a:lnTo>
                    <a:pt x="376" y="412"/>
                  </a:lnTo>
                  <a:lnTo>
                    <a:pt x="376" y="410"/>
                  </a:lnTo>
                  <a:lnTo>
                    <a:pt x="376" y="410"/>
                  </a:lnTo>
                  <a:lnTo>
                    <a:pt x="371" y="405"/>
                  </a:lnTo>
                  <a:lnTo>
                    <a:pt x="369" y="402"/>
                  </a:lnTo>
                  <a:lnTo>
                    <a:pt x="364" y="388"/>
                  </a:lnTo>
                  <a:lnTo>
                    <a:pt x="364" y="386"/>
                  </a:lnTo>
                  <a:lnTo>
                    <a:pt x="364" y="384"/>
                  </a:lnTo>
                  <a:lnTo>
                    <a:pt x="364" y="384"/>
                  </a:lnTo>
                  <a:lnTo>
                    <a:pt x="364" y="381"/>
                  </a:lnTo>
                  <a:lnTo>
                    <a:pt x="364" y="381"/>
                  </a:lnTo>
                  <a:lnTo>
                    <a:pt x="364" y="376"/>
                  </a:lnTo>
                  <a:lnTo>
                    <a:pt x="366" y="372"/>
                  </a:lnTo>
                  <a:lnTo>
                    <a:pt x="369" y="367"/>
                  </a:lnTo>
                  <a:lnTo>
                    <a:pt x="369" y="365"/>
                  </a:lnTo>
                  <a:lnTo>
                    <a:pt x="369" y="362"/>
                  </a:lnTo>
                  <a:lnTo>
                    <a:pt x="369" y="362"/>
                  </a:lnTo>
                  <a:lnTo>
                    <a:pt x="369" y="360"/>
                  </a:lnTo>
                  <a:lnTo>
                    <a:pt x="369" y="358"/>
                  </a:lnTo>
                  <a:lnTo>
                    <a:pt x="369" y="355"/>
                  </a:lnTo>
                  <a:lnTo>
                    <a:pt x="369" y="353"/>
                  </a:lnTo>
                  <a:lnTo>
                    <a:pt x="369" y="350"/>
                  </a:lnTo>
                  <a:lnTo>
                    <a:pt x="369" y="348"/>
                  </a:lnTo>
                  <a:lnTo>
                    <a:pt x="369" y="346"/>
                  </a:lnTo>
                  <a:lnTo>
                    <a:pt x="369" y="341"/>
                  </a:lnTo>
                  <a:lnTo>
                    <a:pt x="371" y="341"/>
                  </a:lnTo>
                  <a:lnTo>
                    <a:pt x="371" y="341"/>
                  </a:lnTo>
                  <a:lnTo>
                    <a:pt x="371" y="339"/>
                  </a:lnTo>
                  <a:lnTo>
                    <a:pt x="373" y="339"/>
                  </a:lnTo>
                  <a:lnTo>
                    <a:pt x="376" y="339"/>
                  </a:lnTo>
                  <a:lnTo>
                    <a:pt x="376" y="336"/>
                  </a:lnTo>
                  <a:lnTo>
                    <a:pt x="376" y="336"/>
                  </a:lnTo>
                  <a:lnTo>
                    <a:pt x="376" y="334"/>
                  </a:lnTo>
                  <a:lnTo>
                    <a:pt x="376" y="334"/>
                  </a:lnTo>
                  <a:lnTo>
                    <a:pt x="378" y="334"/>
                  </a:lnTo>
                  <a:lnTo>
                    <a:pt x="378" y="334"/>
                  </a:lnTo>
                  <a:lnTo>
                    <a:pt x="380" y="334"/>
                  </a:lnTo>
                  <a:lnTo>
                    <a:pt x="380" y="331"/>
                  </a:lnTo>
                  <a:lnTo>
                    <a:pt x="378" y="329"/>
                  </a:lnTo>
                  <a:lnTo>
                    <a:pt x="380" y="329"/>
                  </a:lnTo>
                  <a:lnTo>
                    <a:pt x="380" y="329"/>
                  </a:lnTo>
                  <a:lnTo>
                    <a:pt x="380" y="329"/>
                  </a:lnTo>
                  <a:lnTo>
                    <a:pt x="383" y="327"/>
                  </a:lnTo>
                  <a:lnTo>
                    <a:pt x="380" y="327"/>
                  </a:lnTo>
                  <a:lnTo>
                    <a:pt x="380" y="327"/>
                  </a:lnTo>
                  <a:lnTo>
                    <a:pt x="380" y="327"/>
                  </a:lnTo>
                  <a:lnTo>
                    <a:pt x="380" y="324"/>
                  </a:lnTo>
                  <a:lnTo>
                    <a:pt x="378" y="324"/>
                  </a:lnTo>
                  <a:lnTo>
                    <a:pt x="373" y="322"/>
                  </a:lnTo>
                  <a:lnTo>
                    <a:pt x="371" y="320"/>
                  </a:lnTo>
                  <a:lnTo>
                    <a:pt x="371" y="320"/>
                  </a:lnTo>
                  <a:lnTo>
                    <a:pt x="371" y="315"/>
                  </a:lnTo>
                  <a:lnTo>
                    <a:pt x="371" y="315"/>
                  </a:lnTo>
                  <a:lnTo>
                    <a:pt x="371" y="313"/>
                  </a:lnTo>
                  <a:lnTo>
                    <a:pt x="371" y="313"/>
                  </a:lnTo>
                  <a:lnTo>
                    <a:pt x="371" y="310"/>
                  </a:lnTo>
                  <a:lnTo>
                    <a:pt x="371" y="308"/>
                  </a:lnTo>
                  <a:lnTo>
                    <a:pt x="371" y="308"/>
                  </a:lnTo>
                  <a:lnTo>
                    <a:pt x="369" y="305"/>
                  </a:lnTo>
                  <a:lnTo>
                    <a:pt x="369" y="303"/>
                  </a:lnTo>
                  <a:lnTo>
                    <a:pt x="366" y="298"/>
                  </a:lnTo>
                  <a:lnTo>
                    <a:pt x="366" y="298"/>
                  </a:lnTo>
                  <a:lnTo>
                    <a:pt x="364" y="296"/>
                  </a:lnTo>
                  <a:lnTo>
                    <a:pt x="357" y="287"/>
                  </a:lnTo>
                  <a:lnTo>
                    <a:pt x="357" y="287"/>
                  </a:lnTo>
                  <a:lnTo>
                    <a:pt x="357" y="284"/>
                  </a:lnTo>
                  <a:lnTo>
                    <a:pt x="354" y="284"/>
                  </a:lnTo>
                  <a:lnTo>
                    <a:pt x="354" y="284"/>
                  </a:lnTo>
                  <a:lnTo>
                    <a:pt x="354" y="282"/>
                  </a:lnTo>
                  <a:lnTo>
                    <a:pt x="354" y="279"/>
                  </a:lnTo>
                  <a:lnTo>
                    <a:pt x="352" y="277"/>
                  </a:lnTo>
                  <a:lnTo>
                    <a:pt x="350" y="272"/>
                  </a:lnTo>
                  <a:lnTo>
                    <a:pt x="350" y="272"/>
                  </a:lnTo>
                  <a:lnTo>
                    <a:pt x="350" y="270"/>
                  </a:lnTo>
                  <a:lnTo>
                    <a:pt x="347" y="270"/>
                  </a:lnTo>
                  <a:lnTo>
                    <a:pt x="350" y="268"/>
                  </a:lnTo>
                  <a:lnTo>
                    <a:pt x="347" y="268"/>
                  </a:lnTo>
                  <a:lnTo>
                    <a:pt x="345" y="265"/>
                  </a:lnTo>
                  <a:lnTo>
                    <a:pt x="345" y="265"/>
                  </a:lnTo>
                  <a:lnTo>
                    <a:pt x="345" y="263"/>
                  </a:lnTo>
                  <a:lnTo>
                    <a:pt x="345" y="263"/>
                  </a:lnTo>
                  <a:lnTo>
                    <a:pt x="343" y="263"/>
                  </a:lnTo>
                  <a:lnTo>
                    <a:pt x="343" y="258"/>
                  </a:lnTo>
                  <a:lnTo>
                    <a:pt x="338" y="249"/>
                  </a:lnTo>
                  <a:lnTo>
                    <a:pt x="338" y="249"/>
                  </a:lnTo>
                  <a:lnTo>
                    <a:pt x="338" y="244"/>
                  </a:lnTo>
                  <a:lnTo>
                    <a:pt x="338" y="244"/>
                  </a:lnTo>
                  <a:lnTo>
                    <a:pt x="338" y="242"/>
                  </a:lnTo>
                  <a:lnTo>
                    <a:pt x="336" y="237"/>
                  </a:lnTo>
                  <a:lnTo>
                    <a:pt x="333" y="234"/>
                  </a:lnTo>
                  <a:lnTo>
                    <a:pt x="333" y="227"/>
                  </a:lnTo>
                  <a:lnTo>
                    <a:pt x="331" y="220"/>
                  </a:lnTo>
                  <a:lnTo>
                    <a:pt x="328" y="213"/>
                  </a:lnTo>
                  <a:lnTo>
                    <a:pt x="326" y="206"/>
                  </a:lnTo>
                  <a:lnTo>
                    <a:pt x="324" y="197"/>
                  </a:lnTo>
                  <a:lnTo>
                    <a:pt x="319" y="187"/>
                  </a:lnTo>
                  <a:lnTo>
                    <a:pt x="317" y="178"/>
                  </a:lnTo>
                  <a:lnTo>
                    <a:pt x="314" y="166"/>
                  </a:lnTo>
                  <a:lnTo>
                    <a:pt x="309" y="156"/>
                  </a:lnTo>
                  <a:lnTo>
                    <a:pt x="307" y="144"/>
                  </a:lnTo>
                  <a:lnTo>
                    <a:pt x="302" y="133"/>
                  </a:lnTo>
                  <a:lnTo>
                    <a:pt x="300" y="123"/>
                  </a:lnTo>
                  <a:lnTo>
                    <a:pt x="295" y="111"/>
                  </a:lnTo>
                  <a:lnTo>
                    <a:pt x="293" y="100"/>
                  </a:lnTo>
                  <a:lnTo>
                    <a:pt x="288" y="88"/>
                  </a:lnTo>
                  <a:lnTo>
                    <a:pt x="286" y="78"/>
                  </a:lnTo>
                  <a:lnTo>
                    <a:pt x="283" y="66"/>
                  </a:lnTo>
                  <a:lnTo>
                    <a:pt x="279" y="57"/>
                  </a:lnTo>
                  <a:lnTo>
                    <a:pt x="276" y="47"/>
                  </a:lnTo>
                  <a:lnTo>
                    <a:pt x="274" y="38"/>
                  </a:lnTo>
                  <a:lnTo>
                    <a:pt x="272" y="31"/>
                  </a:lnTo>
                  <a:lnTo>
                    <a:pt x="269" y="24"/>
                  </a:lnTo>
                  <a:lnTo>
                    <a:pt x="267" y="17"/>
                  </a:lnTo>
                  <a:lnTo>
                    <a:pt x="265" y="12"/>
                  </a:lnTo>
                  <a:lnTo>
                    <a:pt x="265" y="7"/>
                  </a:lnTo>
                  <a:lnTo>
                    <a:pt x="262" y="2"/>
                  </a:lnTo>
                  <a:lnTo>
                    <a:pt x="262" y="0"/>
                  </a:lnTo>
                  <a:lnTo>
                    <a:pt x="262" y="0"/>
                  </a:lnTo>
                  <a:lnTo>
                    <a:pt x="246" y="2"/>
                  </a:lnTo>
                  <a:lnTo>
                    <a:pt x="229" y="5"/>
                  </a:lnTo>
                  <a:lnTo>
                    <a:pt x="215" y="5"/>
                  </a:lnTo>
                  <a:lnTo>
                    <a:pt x="198" y="7"/>
                  </a:lnTo>
                  <a:lnTo>
                    <a:pt x="182" y="10"/>
                  </a:lnTo>
                  <a:lnTo>
                    <a:pt x="165" y="12"/>
                  </a:lnTo>
                  <a:lnTo>
                    <a:pt x="149" y="14"/>
                  </a:lnTo>
                  <a:lnTo>
                    <a:pt x="134" y="14"/>
                  </a:lnTo>
                  <a:lnTo>
                    <a:pt x="118" y="17"/>
                  </a:lnTo>
                  <a:lnTo>
                    <a:pt x="101" y="19"/>
                  </a:lnTo>
                  <a:lnTo>
                    <a:pt x="85" y="19"/>
                  </a:lnTo>
                  <a:lnTo>
                    <a:pt x="68" y="21"/>
                  </a:lnTo>
                  <a:lnTo>
                    <a:pt x="54" y="24"/>
                  </a:lnTo>
                  <a:lnTo>
                    <a:pt x="37" y="24"/>
                  </a:lnTo>
                  <a:lnTo>
                    <a:pt x="21" y="26"/>
                  </a:lnTo>
                  <a:lnTo>
                    <a:pt x="4" y="29"/>
                  </a:lnTo>
                  <a:lnTo>
                    <a:pt x="2" y="29"/>
                  </a:lnTo>
                  <a:lnTo>
                    <a:pt x="0" y="29"/>
                  </a:lnTo>
                  <a:lnTo>
                    <a:pt x="2" y="31"/>
                  </a:lnTo>
                  <a:lnTo>
                    <a:pt x="4" y="36"/>
                  </a:lnTo>
                  <a:lnTo>
                    <a:pt x="7" y="40"/>
                  </a:lnTo>
                  <a:lnTo>
                    <a:pt x="11" y="43"/>
                  </a:lnTo>
                  <a:lnTo>
                    <a:pt x="11" y="43"/>
                  </a:lnTo>
                  <a:lnTo>
                    <a:pt x="11" y="43"/>
                  </a:lnTo>
                  <a:lnTo>
                    <a:pt x="11" y="50"/>
                  </a:lnTo>
                  <a:lnTo>
                    <a:pt x="11" y="52"/>
                  </a:lnTo>
                  <a:lnTo>
                    <a:pt x="11" y="64"/>
                  </a:lnTo>
                  <a:lnTo>
                    <a:pt x="11" y="73"/>
                  </a:lnTo>
                  <a:lnTo>
                    <a:pt x="11" y="83"/>
                  </a:lnTo>
                  <a:lnTo>
                    <a:pt x="11" y="95"/>
                  </a:lnTo>
                  <a:lnTo>
                    <a:pt x="11" y="107"/>
                  </a:lnTo>
                  <a:lnTo>
                    <a:pt x="11" y="121"/>
                  </a:lnTo>
                  <a:lnTo>
                    <a:pt x="11" y="135"/>
                  </a:lnTo>
                  <a:lnTo>
                    <a:pt x="11" y="149"/>
                  </a:lnTo>
                  <a:lnTo>
                    <a:pt x="11" y="166"/>
                  </a:lnTo>
                  <a:lnTo>
                    <a:pt x="11" y="182"/>
                  </a:lnTo>
                  <a:lnTo>
                    <a:pt x="11" y="199"/>
                  </a:lnTo>
                  <a:lnTo>
                    <a:pt x="11" y="218"/>
                  </a:lnTo>
                  <a:lnTo>
                    <a:pt x="11" y="251"/>
                  </a:lnTo>
                  <a:lnTo>
                    <a:pt x="11" y="270"/>
                  </a:lnTo>
                  <a:lnTo>
                    <a:pt x="11" y="287"/>
                  </a:lnTo>
                  <a:lnTo>
                    <a:pt x="11" y="303"/>
                  </a:lnTo>
                  <a:lnTo>
                    <a:pt x="11" y="320"/>
                  </a:lnTo>
                  <a:lnTo>
                    <a:pt x="11" y="334"/>
                  </a:lnTo>
                  <a:lnTo>
                    <a:pt x="11" y="348"/>
                  </a:lnTo>
                  <a:lnTo>
                    <a:pt x="11" y="362"/>
                  </a:lnTo>
                  <a:lnTo>
                    <a:pt x="11" y="374"/>
                  </a:lnTo>
                  <a:lnTo>
                    <a:pt x="11" y="386"/>
                  </a:lnTo>
                  <a:lnTo>
                    <a:pt x="11" y="395"/>
                  </a:lnTo>
                  <a:lnTo>
                    <a:pt x="11" y="405"/>
                  </a:lnTo>
                  <a:lnTo>
                    <a:pt x="11" y="412"/>
                  </a:lnTo>
                  <a:lnTo>
                    <a:pt x="11" y="417"/>
                  </a:lnTo>
                  <a:lnTo>
                    <a:pt x="11" y="419"/>
                  </a:lnTo>
                  <a:lnTo>
                    <a:pt x="11" y="421"/>
                  </a:lnTo>
                  <a:lnTo>
                    <a:pt x="14" y="431"/>
                  </a:lnTo>
                  <a:lnTo>
                    <a:pt x="14" y="443"/>
                  </a:lnTo>
                  <a:lnTo>
                    <a:pt x="16" y="455"/>
                  </a:lnTo>
                  <a:lnTo>
                    <a:pt x="19" y="466"/>
                  </a:lnTo>
                  <a:lnTo>
                    <a:pt x="21" y="478"/>
                  </a:lnTo>
                  <a:lnTo>
                    <a:pt x="21" y="490"/>
                  </a:lnTo>
                  <a:lnTo>
                    <a:pt x="26" y="514"/>
                  </a:lnTo>
                  <a:lnTo>
                    <a:pt x="26" y="526"/>
                  </a:lnTo>
                  <a:lnTo>
                    <a:pt x="28" y="535"/>
                  </a:lnTo>
                  <a:lnTo>
                    <a:pt x="30" y="547"/>
                  </a:lnTo>
                  <a:lnTo>
                    <a:pt x="33" y="559"/>
                  </a:lnTo>
                  <a:lnTo>
                    <a:pt x="35" y="571"/>
                  </a:lnTo>
                  <a:lnTo>
                    <a:pt x="35" y="582"/>
                  </a:lnTo>
                  <a:lnTo>
                    <a:pt x="40" y="606"/>
                  </a:lnTo>
                  <a:lnTo>
                    <a:pt x="42" y="604"/>
                  </a:lnTo>
                  <a:lnTo>
                    <a:pt x="45" y="604"/>
                  </a:lnTo>
                  <a:lnTo>
                    <a:pt x="47" y="604"/>
                  </a:lnTo>
                  <a:lnTo>
                    <a:pt x="49" y="606"/>
                  </a:lnTo>
                  <a:lnTo>
                    <a:pt x="49" y="606"/>
                  </a:lnTo>
                  <a:lnTo>
                    <a:pt x="49" y="604"/>
                  </a:lnTo>
                  <a:lnTo>
                    <a:pt x="49" y="604"/>
                  </a:lnTo>
                  <a:lnTo>
                    <a:pt x="49" y="604"/>
                  </a:lnTo>
                  <a:lnTo>
                    <a:pt x="49" y="604"/>
                  </a:lnTo>
                  <a:lnTo>
                    <a:pt x="52" y="604"/>
                  </a:lnTo>
                  <a:lnTo>
                    <a:pt x="59" y="604"/>
                  </a:lnTo>
                  <a:lnTo>
                    <a:pt x="63" y="606"/>
                  </a:lnTo>
                  <a:lnTo>
                    <a:pt x="61" y="608"/>
                  </a:lnTo>
                  <a:lnTo>
                    <a:pt x="61" y="608"/>
                  </a:lnTo>
                  <a:lnTo>
                    <a:pt x="63" y="611"/>
                  </a:lnTo>
                  <a:lnTo>
                    <a:pt x="66" y="611"/>
                  </a:lnTo>
                  <a:lnTo>
                    <a:pt x="66" y="611"/>
                  </a:lnTo>
                  <a:lnTo>
                    <a:pt x="68" y="608"/>
                  </a:lnTo>
                  <a:lnTo>
                    <a:pt x="68" y="611"/>
                  </a:lnTo>
                  <a:lnTo>
                    <a:pt x="68" y="611"/>
                  </a:lnTo>
                  <a:lnTo>
                    <a:pt x="68" y="611"/>
                  </a:lnTo>
                  <a:lnTo>
                    <a:pt x="71" y="611"/>
                  </a:lnTo>
                  <a:lnTo>
                    <a:pt x="71" y="608"/>
                  </a:lnTo>
                  <a:lnTo>
                    <a:pt x="71" y="599"/>
                  </a:lnTo>
                  <a:lnTo>
                    <a:pt x="71" y="594"/>
                  </a:lnTo>
                  <a:lnTo>
                    <a:pt x="71" y="592"/>
                  </a:lnTo>
                  <a:lnTo>
                    <a:pt x="71" y="587"/>
                  </a:lnTo>
                  <a:lnTo>
                    <a:pt x="71" y="585"/>
                  </a:lnTo>
                  <a:lnTo>
                    <a:pt x="71" y="585"/>
                  </a:lnTo>
                  <a:lnTo>
                    <a:pt x="71" y="582"/>
                  </a:lnTo>
                  <a:lnTo>
                    <a:pt x="71" y="582"/>
                  </a:lnTo>
                  <a:lnTo>
                    <a:pt x="71" y="580"/>
                  </a:lnTo>
                  <a:lnTo>
                    <a:pt x="71" y="578"/>
                  </a:lnTo>
                  <a:lnTo>
                    <a:pt x="71" y="578"/>
                  </a:lnTo>
                  <a:lnTo>
                    <a:pt x="73" y="575"/>
                  </a:lnTo>
                  <a:lnTo>
                    <a:pt x="73" y="575"/>
                  </a:lnTo>
                  <a:lnTo>
                    <a:pt x="73" y="573"/>
                  </a:lnTo>
                  <a:lnTo>
                    <a:pt x="73" y="571"/>
                  </a:lnTo>
                  <a:lnTo>
                    <a:pt x="73" y="568"/>
                  </a:lnTo>
                  <a:lnTo>
                    <a:pt x="73" y="568"/>
                  </a:lnTo>
                  <a:lnTo>
                    <a:pt x="75" y="566"/>
                  </a:lnTo>
                  <a:lnTo>
                    <a:pt x="73" y="563"/>
                  </a:lnTo>
                  <a:lnTo>
                    <a:pt x="75" y="563"/>
                  </a:lnTo>
                  <a:lnTo>
                    <a:pt x="75" y="561"/>
                  </a:lnTo>
                  <a:lnTo>
                    <a:pt x="75" y="559"/>
                  </a:lnTo>
                  <a:lnTo>
                    <a:pt x="75" y="559"/>
                  </a:lnTo>
                  <a:lnTo>
                    <a:pt x="75" y="559"/>
                  </a:lnTo>
                  <a:lnTo>
                    <a:pt x="78" y="559"/>
                  </a:lnTo>
                  <a:lnTo>
                    <a:pt x="78" y="561"/>
                  </a:lnTo>
                  <a:lnTo>
                    <a:pt x="78" y="563"/>
                  </a:lnTo>
                  <a:lnTo>
                    <a:pt x="78" y="563"/>
                  </a:lnTo>
                  <a:lnTo>
                    <a:pt x="78" y="563"/>
                  </a:lnTo>
                  <a:lnTo>
                    <a:pt x="80" y="563"/>
                  </a:lnTo>
                  <a:lnTo>
                    <a:pt x="80" y="563"/>
                  </a:lnTo>
                  <a:lnTo>
                    <a:pt x="82" y="566"/>
                  </a:lnTo>
                  <a:lnTo>
                    <a:pt x="85" y="566"/>
                  </a:lnTo>
                  <a:lnTo>
                    <a:pt x="90" y="575"/>
                  </a:lnTo>
                  <a:lnTo>
                    <a:pt x="90" y="578"/>
                  </a:lnTo>
                  <a:lnTo>
                    <a:pt x="90" y="580"/>
                  </a:lnTo>
                  <a:lnTo>
                    <a:pt x="90" y="582"/>
                  </a:lnTo>
                  <a:lnTo>
                    <a:pt x="87" y="585"/>
                  </a:lnTo>
                  <a:lnTo>
                    <a:pt x="87" y="587"/>
                  </a:lnTo>
                  <a:lnTo>
                    <a:pt x="87" y="589"/>
                  </a:lnTo>
                  <a:lnTo>
                    <a:pt x="87" y="589"/>
                  </a:lnTo>
                  <a:lnTo>
                    <a:pt x="90" y="589"/>
                  </a:lnTo>
                  <a:lnTo>
                    <a:pt x="90" y="592"/>
                  </a:lnTo>
                  <a:lnTo>
                    <a:pt x="90" y="592"/>
                  </a:lnTo>
                  <a:lnTo>
                    <a:pt x="90" y="594"/>
                  </a:lnTo>
                  <a:lnTo>
                    <a:pt x="92" y="597"/>
                  </a:lnTo>
                  <a:lnTo>
                    <a:pt x="92" y="597"/>
                  </a:lnTo>
                  <a:lnTo>
                    <a:pt x="92" y="599"/>
                  </a:lnTo>
                  <a:lnTo>
                    <a:pt x="94" y="599"/>
                  </a:lnTo>
                  <a:lnTo>
                    <a:pt x="94" y="599"/>
                  </a:lnTo>
                  <a:lnTo>
                    <a:pt x="97" y="599"/>
                  </a:lnTo>
                  <a:lnTo>
                    <a:pt x="97" y="599"/>
                  </a:lnTo>
                  <a:lnTo>
                    <a:pt x="99" y="599"/>
                  </a:lnTo>
                  <a:lnTo>
                    <a:pt x="99" y="599"/>
                  </a:lnTo>
                  <a:lnTo>
                    <a:pt x="99" y="599"/>
                  </a:lnTo>
                  <a:lnTo>
                    <a:pt x="99" y="597"/>
                  </a:lnTo>
                  <a:lnTo>
                    <a:pt x="99" y="597"/>
                  </a:lnTo>
                  <a:lnTo>
                    <a:pt x="101" y="597"/>
                  </a:lnTo>
                  <a:lnTo>
                    <a:pt x="101" y="597"/>
                  </a:lnTo>
                  <a:lnTo>
                    <a:pt x="101" y="597"/>
                  </a:lnTo>
                  <a:lnTo>
                    <a:pt x="101" y="601"/>
                  </a:lnTo>
                  <a:lnTo>
                    <a:pt x="101" y="601"/>
                  </a:lnTo>
                  <a:lnTo>
                    <a:pt x="101" y="604"/>
                  </a:lnTo>
                  <a:lnTo>
                    <a:pt x="108" y="608"/>
                  </a:lnTo>
                  <a:lnTo>
                    <a:pt x="108" y="611"/>
                  </a:lnTo>
                  <a:lnTo>
                    <a:pt x="106" y="613"/>
                  </a:lnTo>
                  <a:lnTo>
                    <a:pt x="101" y="615"/>
                  </a:lnTo>
                  <a:lnTo>
                    <a:pt x="97" y="618"/>
                  </a:lnTo>
                  <a:lnTo>
                    <a:pt x="94" y="618"/>
                  </a:lnTo>
                  <a:lnTo>
                    <a:pt x="92" y="615"/>
                  </a:lnTo>
                  <a:lnTo>
                    <a:pt x="90" y="615"/>
                  </a:lnTo>
                  <a:lnTo>
                    <a:pt x="90" y="618"/>
                  </a:lnTo>
                  <a:lnTo>
                    <a:pt x="90" y="618"/>
                  </a:lnTo>
                  <a:lnTo>
                    <a:pt x="85" y="618"/>
                  </a:lnTo>
                  <a:lnTo>
                    <a:pt x="82" y="620"/>
                  </a:lnTo>
                  <a:lnTo>
                    <a:pt x="82" y="623"/>
                  </a:lnTo>
                  <a:lnTo>
                    <a:pt x="85" y="620"/>
                  </a:lnTo>
                  <a:lnTo>
                    <a:pt x="94" y="618"/>
                  </a:lnTo>
                  <a:lnTo>
                    <a:pt x="108" y="618"/>
                  </a:lnTo>
                  <a:lnTo>
                    <a:pt x="120" y="613"/>
                  </a:lnTo>
                  <a:lnTo>
                    <a:pt x="127" y="611"/>
                  </a:lnTo>
                  <a:lnTo>
                    <a:pt x="130" y="606"/>
                  </a:lnTo>
                  <a:lnTo>
                    <a:pt x="130" y="606"/>
                  </a:lnTo>
                  <a:lnTo>
                    <a:pt x="127" y="606"/>
                  </a:lnTo>
                  <a:lnTo>
                    <a:pt x="127" y="606"/>
                  </a:lnTo>
                  <a:lnTo>
                    <a:pt x="125" y="606"/>
                  </a:lnTo>
                  <a:lnTo>
                    <a:pt x="125" y="604"/>
                  </a:lnTo>
                  <a:lnTo>
                    <a:pt x="125" y="604"/>
                  </a:lnTo>
                  <a:lnTo>
                    <a:pt x="125" y="601"/>
                  </a:lnTo>
                  <a:lnTo>
                    <a:pt x="125" y="599"/>
                  </a:lnTo>
                  <a:lnTo>
                    <a:pt x="125" y="599"/>
                  </a:lnTo>
                  <a:lnTo>
                    <a:pt x="125" y="601"/>
                  </a:lnTo>
                  <a:lnTo>
                    <a:pt x="127" y="601"/>
                  </a:lnTo>
                  <a:lnTo>
                    <a:pt x="127" y="604"/>
                  </a:lnTo>
                  <a:lnTo>
                    <a:pt x="127" y="604"/>
                  </a:lnTo>
                  <a:lnTo>
                    <a:pt x="130" y="604"/>
                  </a:lnTo>
                  <a:lnTo>
                    <a:pt x="130" y="604"/>
                  </a:lnTo>
                  <a:lnTo>
                    <a:pt x="132" y="604"/>
                  </a:lnTo>
                  <a:lnTo>
                    <a:pt x="134" y="601"/>
                  </a:lnTo>
                  <a:lnTo>
                    <a:pt x="134" y="599"/>
                  </a:lnTo>
                  <a:lnTo>
                    <a:pt x="137" y="599"/>
                  </a:lnTo>
                  <a:lnTo>
                    <a:pt x="139" y="599"/>
                  </a:lnTo>
                  <a:lnTo>
                    <a:pt x="139" y="597"/>
                  </a:lnTo>
                  <a:lnTo>
                    <a:pt x="142" y="594"/>
                  </a:lnTo>
                  <a:lnTo>
                    <a:pt x="142" y="592"/>
                  </a:lnTo>
                  <a:lnTo>
                    <a:pt x="146" y="587"/>
                  </a:lnTo>
                  <a:lnTo>
                    <a:pt x="146" y="587"/>
                  </a:lnTo>
                  <a:lnTo>
                    <a:pt x="146" y="587"/>
                  </a:lnTo>
                  <a:lnTo>
                    <a:pt x="146" y="585"/>
                  </a:lnTo>
                  <a:lnTo>
                    <a:pt x="144" y="585"/>
                  </a:lnTo>
                  <a:lnTo>
                    <a:pt x="144" y="585"/>
                  </a:lnTo>
                  <a:lnTo>
                    <a:pt x="142" y="582"/>
                  </a:lnTo>
                  <a:lnTo>
                    <a:pt x="142" y="582"/>
                  </a:lnTo>
                  <a:lnTo>
                    <a:pt x="144" y="582"/>
                  </a:lnTo>
                  <a:lnTo>
                    <a:pt x="144" y="582"/>
                  </a:lnTo>
                  <a:lnTo>
                    <a:pt x="142" y="578"/>
                  </a:lnTo>
                  <a:lnTo>
                    <a:pt x="139" y="575"/>
                  </a:lnTo>
                  <a:lnTo>
                    <a:pt x="139" y="575"/>
                  </a:lnTo>
                  <a:lnTo>
                    <a:pt x="139" y="573"/>
                  </a:lnTo>
                  <a:lnTo>
                    <a:pt x="142" y="571"/>
                  </a:lnTo>
                  <a:lnTo>
                    <a:pt x="142" y="566"/>
                  </a:lnTo>
                  <a:lnTo>
                    <a:pt x="142" y="561"/>
                  </a:lnTo>
                  <a:lnTo>
                    <a:pt x="142" y="561"/>
                  </a:lnTo>
                  <a:lnTo>
                    <a:pt x="142" y="559"/>
                  </a:lnTo>
                  <a:lnTo>
                    <a:pt x="142" y="559"/>
                  </a:lnTo>
                  <a:lnTo>
                    <a:pt x="142" y="559"/>
                  </a:lnTo>
                  <a:lnTo>
                    <a:pt x="132" y="554"/>
                  </a:lnTo>
                  <a:lnTo>
                    <a:pt x="130" y="552"/>
                  </a:lnTo>
                  <a:lnTo>
                    <a:pt x="127" y="552"/>
                  </a:lnTo>
                  <a:lnTo>
                    <a:pt x="125" y="547"/>
                  </a:lnTo>
                  <a:lnTo>
                    <a:pt x="125" y="547"/>
                  </a:lnTo>
                  <a:lnTo>
                    <a:pt x="118" y="542"/>
                  </a:lnTo>
                  <a:lnTo>
                    <a:pt x="118" y="540"/>
                  </a:lnTo>
                  <a:lnTo>
                    <a:pt x="116" y="537"/>
                  </a:lnTo>
                  <a:lnTo>
                    <a:pt x="116" y="537"/>
                  </a:lnTo>
                  <a:lnTo>
                    <a:pt x="116" y="537"/>
                  </a:lnTo>
                  <a:lnTo>
                    <a:pt x="116" y="535"/>
                  </a:lnTo>
                  <a:lnTo>
                    <a:pt x="116" y="535"/>
                  </a:lnTo>
                  <a:lnTo>
                    <a:pt x="116" y="533"/>
                  </a:lnTo>
                  <a:lnTo>
                    <a:pt x="118" y="528"/>
                  </a:lnTo>
                  <a:lnTo>
                    <a:pt x="118" y="528"/>
                  </a:lnTo>
                  <a:lnTo>
                    <a:pt x="118" y="523"/>
                  </a:lnTo>
                  <a:lnTo>
                    <a:pt x="118" y="521"/>
                  </a:lnTo>
                  <a:lnTo>
                    <a:pt x="123" y="521"/>
                  </a:lnTo>
                  <a:lnTo>
                    <a:pt x="139" y="518"/>
                  </a:lnTo>
                  <a:lnTo>
                    <a:pt x="156" y="516"/>
                  </a:lnTo>
                  <a:lnTo>
                    <a:pt x="172" y="514"/>
                  </a:lnTo>
                  <a:lnTo>
                    <a:pt x="189" y="511"/>
                  </a:lnTo>
                  <a:lnTo>
                    <a:pt x="205" y="509"/>
                  </a:lnTo>
                  <a:lnTo>
                    <a:pt x="224" y="509"/>
                  </a:lnTo>
                  <a:lnTo>
                    <a:pt x="241" y="507"/>
                  </a:lnTo>
                  <a:lnTo>
                    <a:pt x="257" y="504"/>
                  </a:lnTo>
                  <a:lnTo>
                    <a:pt x="274" y="502"/>
                  </a:lnTo>
                  <a:lnTo>
                    <a:pt x="291" y="500"/>
                  </a:lnTo>
                  <a:lnTo>
                    <a:pt x="307" y="497"/>
                  </a:lnTo>
                  <a:lnTo>
                    <a:pt x="324" y="495"/>
                  </a:lnTo>
                  <a:lnTo>
                    <a:pt x="340" y="492"/>
                  </a:lnTo>
                  <a:lnTo>
                    <a:pt x="359" y="490"/>
                  </a:lnTo>
                  <a:lnTo>
                    <a:pt x="376" y="488"/>
                  </a:lnTo>
                  <a:lnTo>
                    <a:pt x="392" y="485"/>
                  </a:lnTo>
                  <a:lnTo>
                    <a:pt x="392" y="485"/>
                  </a:lnTo>
                  <a:lnTo>
                    <a:pt x="392" y="485"/>
                  </a:lnTo>
                  <a:lnTo>
                    <a:pt x="392" y="483"/>
                  </a:lnTo>
                  <a:lnTo>
                    <a:pt x="392" y="483"/>
                  </a:lnTo>
                  <a:close/>
                </a:path>
              </a:pathLst>
            </a:custGeom>
            <a:grpFill/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55">
              <a:extLst>
                <a:ext uri="{FF2B5EF4-FFF2-40B4-BE49-F238E27FC236}">
                  <a16:creationId xmlns:a16="http://schemas.microsoft.com/office/drawing/2014/main" id="{91FB8597-60F0-4C05-90EE-9B1E6F1078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3794" y="3829428"/>
              <a:ext cx="2349104" cy="1262063"/>
            </a:xfrm>
            <a:custGeom>
              <a:avLst/>
              <a:gdLst>
                <a:gd name="T0" fmla="*/ 776 w 1973"/>
                <a:gd name="T1" fmla="*/ 1006 h 1060"/>
                <a:gd name="T2" fmla="*/ 750 w 1973"/>
                <a:gd name="T3" fmla="*/ 426 h 1060"/>
                <a:gd name="T4" fmla="*/ 710 w 1973"/>
                <a:gd name="T5" fmla="*/ 1015 h 1060"/>
                <a:gd name="T6" fmla="*/ 911 w 1973"/>
                <a:gd name="T7" fmla="*/ 968 h 1060"/>
                <a:gd name="T8" fmla="*/ 987 w 1973"/>
                <a:gd name="T9" fmla="*/ 982 h 1060"/>
                <a:gd name="T10" fmla="*/ 842 w 1973"/>
                <a:gd name="T11" fmla="*/ 961 h 1060"/>
                <a:gd name="T12" fmla="*/ 265 w 1973"/>
                <a:gd name="T13" fmla="*/ 1020 h 1060"/>
                <a:gd name="T14" fmla="*/ 341 w 1973"/>
                <a:gd name="T15" fmla="*/ 1034 h 1060"/>
                <a:gd name="T16" fmla="*/ 7 w 1973"/>
                <a:gd name="T17" fmla="*/ 821 h 1060"/>
                <a:gd name="T18" fmla="*/ 604 w 1973"/>
                <a:gd name="T19" fmla="*/ 1048 h 1060"/>
                <a:gd name="T20" fmla="*/ 649 w 1973"/>
                <a:gd name="T21" fmla="*/ 1051 h 1060"/>
                <a:gd name="T22" fmla="*/ 447 w 1973"/>
                <a:gd name="T23" fmla="*/ 1056 h 1060"/>
                <a:gd name="T24" fmla="*/ 1876 w 1973"/>
                <a:gd name="T25" fmla="*/ 788 h 1060"/>
                <a:gd name="T26" fmla="*/ 1410 w 1973"/>
                <a:gd name="T27" fmla="*/ 66 h 1060"/>
                <a:gd name="T28" fmla="*/ 1202 w 1973"/>
                <a:gd name="T29" fmla="*/ 43 h 1060"/>
                <a:gd name="T30" fmla="*/ 1065 w 1973"/>
                <a:gd name="T31" fmla="*/ 35 h 1060"/>
                <a:gd name="T32" fmla="*/ 977 w 1973"/>
                <a:gd name="T33" fmla="*/ 97 h 1060"/>
                <a:gd name="T34" fmla="*/ 996 w 1973"/>
                <a:gd name="T35" fmla="*/ 282 h 1060"/>
                <a:gd name="T36" fmla="*/ 904 w 1973"/>
                <a:gd name="T37" fmla="*/ 275 h 1060"/>
                <a:gd name="T38" fmla="*/ 939 w 1973"/>
                <a:gd name="T39" fmla="*/ 398 h 1060"/>
                <a:gd name="T40" fmla="*/ 890 w 1973"/>
                <a:gd name="T41" fmla="*/ 480 h 1060"/>
                <a:gd name="T42" fmla="*/ 864 w 1973"/>
                <a:gd name="T43" fmla="*/ 563 h 1060"/>
                <a:gd name="T44" fmla="*/ 847 w 1973"/>
                <a:gd name="T45" fmla="*/ 625 h 1060"/>
                <a:gd name="T46" fmla="*/ 928 w 1973"/>
                <a:gd name="T47" fmla="*/ 727 h 1060"/>
                <a:gd name="T48" fmla="*/ 1017 w 1973"/>
                <a:gd name="T49" fmla="*/ 755 h 1060"/>
                <a:gd name="T50" fmla="*/ 1036 w 1973"/>
                <a:gd name="T51" fmla="*/ 838 h 1060"/>
                <a:gd name="T52" fmla="*/ 854 w 1973"/>
                <a:gd name="T53" fmla="*/ 970 h 1060"/>
                <a:gd name="T54" fmla="*/ 963 w 1973"/>
                <a:gd name="T55" fmla="*/ 932 h 1060"/>
                <a:gd name="T56" fmla="*/ 1022 w 1973"/>
                <a:gd name="T57" fmla="*/ 906 h 1060"/>
                <a:gd name="T58" fmla="*/ 1112 w 1973"/>
                <a:gd name="T59" fmla="*/ 831 h 1060"/>
                <a:gd name="T60" fmla="*/ 1169 w 1973"/>
                <a:gd name="T61" fmla="*/ 724 h 1060"/>
                <a:gd name="T62" fmla="*/ 1290 w 1973"/>
                <a:gd name="T63" fmla="*/ 594 h 1060"/>
                <a:gd name="T64" fmla="*/ 1278 w 1973"/>
                <a:gd name="T65" fmla="*/ 710 h 1060"/>
                <a:gd name="T66" fmla="*/ 1339 w 1973"/>
                <a:gd name="T67" fmla="*/ 660 h 1060"/>
                <a:gd name="T68" fmla="*/ 1344 w 1973"/>
                <a:gd name="T69" fmla="*/ 618 h 1060"/>
                <a:gd name="T70" fmla="*/ 1401 w 1973"/>
                <a:gd name="T71" fmla="*/ 625 h 1060"/>
                <a:gd name="T72" fmla="*/ 1595 w 1973"/>
                <a:gd name="T73" fmla="*/ 646 h 1060"/>
                <a:gd name="T74" fmla="*/ 1715 w 1973"/>
                <a:gd name="T75" fmla="*/ 715 h 1060"/>
                <a:gd name="T76" fmla="*/ 1722 w 1973"/>
                <a:gd name="T77" fmla="*/ 677 h 1060"/>
                <a:gd name="T78" fmla="*/ 1789 w 1973"/>
                <a:gd name="T79" fmla="*/ 686 h 1060"/>
                <a:gd name="T80" fmla="*/ 1848 w 1973"/>
                <a:gd name="T81" fmla="*/ 753 h 1060"/>
                <a:gd name="T82" fmla="*/ 1952 w 1973"/>
                <a:gd name="T83" fmla="*/ 840 h 1060"/>
                <a:gd name="T84" fmla="*/ 970 w 1973"/>
                <a:gd name="T85" fmla="*/ 755 h 1060"/>
                <a:gd name="T86" fmla="*/ 1850 w 1973"/>
                <a:gd name="T87" fmla="*/ 838 h 1060"/>
                <a:gd name="T88" fmla="*/ 1855 w 1973"/>
                <a:gd name="T89" fmla="*/ 859 h 1060"/>
                <a:gd name="T90" fmla="*/ 1890 w 1973"/>
                <a:gd name="T91" fmla="*/ 835 h 1060"/>
                <a:gd name="T92" fmla="*/ 1883 w 1973"/>
                <a:gd name="T93" fmla="*/ 854 h 1060"/>
                <a:gd name="T94" fmla="*/ 1890 w 1973"/>
                <a:gd name="T95" fmla="*/ 885 h 1060"/>
                <a:gd name="T96" fmla="*/ 835 w 1973"/>
                <a:gd name="T97" fmla="*/ 530 h 1060"/>
                <a:gd name="T98" fmla="*/ 1888 w 1973"/>
                <a:gd name="T99" fmla="*/ 802 h 1060"/>
                <a:gd name="T100" fmla="*/ 1216 w 1973"/>
                <a:gd name="T101" fmla="*/ 798 h 1060"/>
                <a:gd name="T102" fmla="*/ 1346 w 1973"/>
                <a:gd name="T103" fmla="*/ 622 h 1060"/>
                <a:gd name="T104" fmla="*/ 1190 w 1973"/>
                <a:gd name="T105" fmla="*/ 814 h 1060"/>
                <a:gd name="T106" fmla="*/ 1188 w 1973"/>
                <a:gd name="T107" fmla="*/ 819 h 1060"/>
                <a:gd name="T108" fmla="*/ 1171 w 1973"/>
                <a:gd name="T109" fmla="*/ 871 h 1060"/>
                <a:gd name="T110" fmla="*/ 1722 w 1973"/>
                <a:gd name="T111" fmla="*/ 738 h 1060"/>
                <a:gd name="T112" fmla="*/ 1729 w 1973"/>
                <a:gd name="T113" fmla="*/ 717 h 1060"/>
                <a:gd name="T114" fmla="*/ 1798 w 1973"/>
                <a:gd name="T115" fmla="*/ 753 h 1060"/>
                <a:gd name="T116" fmla="*/ 1824 w 1973"/>
                <a:gd name="T117" fmla="*/ 838 h 1060"/>
                <a:gd name="T118" fmla="*/ 1822 w 1973"/>
                <a:gd name="T119" fmla="*/ 779 h 1060"/>
                <a:gd name="T120" fmla="*/ 1760 w 1973"/>
                <a:gd name="T121" fmla="*/ 769 h 1060"/>
                <a:gd name="T122" fmla="*/ 1782 w 1973"/>
                <a:gd name="T123" fmla="*/ 795 h 1060"/>
                <a:gd name="T124" fmla="*/ 1360 w 1973"/>
                <a:gd name="T125" fmla="*/ 686 h 1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73" h="1060">
                  <a:moveTo>
                    <a:pt x="802" y="298"/>
                  </a:moveTo>
                  <a:lnTo>
                    <a:pt x="805" y="298"/>
                  </a:lnTo>
                  <a:lnTo>
                    <a:pt x="805" y="298"/>
                  </a:lnTo>
                  <a:lnTo>
                    <a:pt x="805" y="296"/>
                  </a:lnTo>
                  <a:lnTo>
                    <a:pt x="805" y="296"/>
                  </a:lnTo>
                  <a:lnTo>
                    <a:pt x="805" y="296"/>
                  </a:lnTo>
                  <a:lnTo>
                    <a:pt x="802" y="296"/>
                  </a:lnTo>
                  <a:lnTo>
                    <a:pt x="802" y="296"/>
                  </a:lnTo>
                  <a:lnTo>
                    <a:pt x="802" y="298"/>
                  </a:lnTo>
                  <a:lnTo>
                    <a:pt x="802" y="298"/>
                  </a:lnTo>
                  <a:close/>
                  <a:moveTo>
                    <a:pt x="790" y="656"/>
                  </a:moveTo>
                  <a:lnTo>
                    <a:pt x="790" y="656"/>
                  </a:lnTo>
                  <a:lnTo>
                    <a:pt x="790" y="656"/>
                  </a:lnTo>
                  <a:lnTo>
                    <a:pt x="793" y="658"/>
                  </a:lnTo>
                  <a:lnTo>
                    <a:pt x="793" y="658"/>
                  </a:lnTo>
                  <a:lnTo>
                    <a:pt x="793" y="658"/>
                  </a:lnTo>
                  <a:lnTo>
                    <a:pt x="795" y="658"/>
                  </a:lnTo>
                  <a:lnTo>
                    <a:pt x="795" y="658"/>
                  </a:lnTo>
                  <a:lnTo>
                    <a:pt x="795" y="658"/>
                  </a:lnTo>
                  <a:lnTo>
                    <a:pt x="798" y="658"/>
                  </a:lnTo>
                  <a:lnTo>
                    <a:pt x="798" y="658"/>
                  </a:lnTo>
                  <a:lnTo>
                    <a:pt x="798" y="658"/>
                  </a:lnTo>
                  <a:lnTo>
                    <a:pt x="800" y="660"/>
                  </a:lnTo>
                  <a:lnTo>
                    <a:pt x="800" y="660"/>
                  </a:lnTo>
                  <a:lnTo>
                    <a:pt x="802" y="660"/>
                  </a:lnTo>
                  <a:lnTo>
                    <a:pt x="802" y="663"/>
                  </a:lnTo>
                  <a:lnTo>
                    <a:pt x="802" y="663"/>
                  </a:lnTo>
                  <a:lnTo>
                    <a:pt x="802" y="663"/>
                  </a:lnTo>
                  <a:lnTo>
                    <a:pt x="805" y="665"/>
                  </a:lnTo>
                  <a:lnTo>
                    <a:pt x="805" y="665"/>
                  </a:lnTo>
                  <a:lnTo>
                    <a:pt x="805" y="665"/>
                  </a:lnTo>
                  <a:lnTo>
                    <a:pt x="805" y="665"/>
                  </a:lnTo>
                  <a:lnTo>
                    <a:pt x="807" y="665"/>
                  </a:lnTo>
                  <a:lnTo>
                    <a:pt x="807" y="665"/>
                  </a:lnTo>
                  <a:lnTo>
                    <a:pt x="807" y="665"/>
                  </a:lnTo>
                  <a:lnTo>
                    <a:pt x="807" y="663"/>
                  </a:lnTo>
                  <a:lnTo>
                    <a:pt x="807" y="663"/>
                  </a:lnTo>
                  <a:lnTo>
                    <a:pt x="805" y="663"/>
                  </a:lnTo>
                  <a:lnTo>
                    <a:pt x="805" y="663"/>
                  </a:lnTo>
                  <a:lnTo>
                    <a:pt x="802" y="660"/>
                  </a:lnTo>
                  <a:lnTo>
                    <a:pt x="802" y="660"/>
                  </a:lnTo>
                  <a:lnTo>
                    <a:pt x="802" y="660"/>
                  </a:lnTo>
                  <a:lnTo>
                    <a:pt x="805" y="660"/>
                  </a:lnTo>
                  <a:lnTo>
                    <a:pt x="807" y="660"/>
                  </a:lnTo>
                  <a:lnTo>
                    <a:pt x="807" y="660"/>
                  </a:lnTo>
                  <a:lnTo>
                    <a:pt x="809" y="660"/>
                  </a:lnTo>
                  <a:lnTo>
                    <a:pt x="809" y="660"/>
                  </a:lnTo>
                  <a:lnTo>
                    <a:pt x="809" y="660"/>
                  </a:lnTo>
                  <a:lnTo>
                    <a:pt x="812" y="660"/>
                  </a:lnTo>
                  <a:lnTo>
                    <a:pt x="812" y="660"/>
                  </a:lnTo>
                  <a:lnTo>
                    <a:pt x="812" y="658"/>
                  </a:lnTo>
                  <a:lnTo>
                    <a:pt x="812" y="658"/>
                  </a:lnTo>
                  <a:lnTo>
                    <a:pt x="812" y="658"/>
                  </a:lnTo>
                  <a:lnTo>
                    <a:pt x="812" y="660"/>
                  </a:lnTo>
                  <a:lnTo>
                    <a:pt x="812" y="660"/>
                  </a:lnTo>
                  <a:lnTo>
                    <a:pt x="814" y="660"/>
                  </a:lnTo>
                  <a:lnTo>
                    <a:pt x="814" y="660"/>
                  </a:lnTo>
                  <a:lnTo>
                    <a:pt x="819" y="660"/>
                  </a:lnTo>
                  <a:lnTo>
                    <a:pt x="819" y="658"/>
                  </a:lnTo>
                  <a:lnTo>
                    <a:pt x="819" y="658"/>
                  </a:lnTo>
                  <a:lnTo>
                    <a:pt x="819" y="658"/>
                  </a:lnTo>
                  <a:lnTo>
                    <a:pt x="819" y="658"/>
                  </a:lnTo>
                  <a:lnTo>
                    <a:pt x="819" y="660"/>
                  </a:lnTo>
                  <a:lnTo>
                    <a:pt x="821" y="660"/>
                  </a:lnTo>
                  <a:lnTo>
                    <a:pt x="824" y="660"/>
                  </a:lnTo>
                  <a:lnTo>
                    <a:pt x="824" y="660"/>
                  </a:lnTo>
                  <a:lnTo>
                    <a:pt x="824" y="660"/>
                  </a:lnTo>
                  <a:lnTo>
                    <a:pt x="824" y="658"/>
                  </a:lnTo>
                  <a:lnTo>
                    <a:pt x="824" y="658"/>
                  </a:lnTo>
                  <a:lnTo>
                    <a:pt x="824" y="658"/>
                  </a:lnTo>
                  <a:lnTo>
                    <a:pt x="824" y="658"/>
                  </a:lnTo>
                  <a:lnTo>
                    <a:pt x="824" y="658"/>
                  </a:lnTo>
                  <a:lnTo>
                    <a:pt x="824" y="658"/>
                  </a:lnTo>
                  <a:lnTo>
                    <a:pt x="824" y="658"/>
                  </a:lnTo>
                  <a:lnTo>
                    <a:pt x="824" y="656"/>
                  </a:lnTo>
                  <a:lnTo>
                    <a:pt x="826" y="656"/>
                  </a:lnTo>
                  <a:lnTo>
                    <a:pt x="826" y="656"/>
                  </a:lnTo>
                  <a:lnTo>
                    <a:pt x="826" y="656"/>
                  </a:lnTo>
                  <a:lnTo>
                    <a:pt x="824" y="656"/>
                  </a:lnTo>
                  <a:lnTo>
                    <a:pt x="824" y="656"/>
                  </a:lnTo>
                  <a:lnTo>
                    <a:pt x="824" y="656"/>
                  </a:lnTo>
                  <a:lnTo>
                    <a:pt x="824" y="656"/>
                  </a:lnTo>
                  <a:lnTo>
                    <a:pt x="824" y="656"/>
                  </a:lnTo>
                  <a:lnTo>
                    <a:pt x="824" y="653"/>
                  </a:lnTo>
                  <a:lnTo>
                    <a:pt x="824" y="653"/>
                  </a:lnTo>
                  <a:lnTo>
                    <a:pt x="824" y="653"/>
                  </a:lnTo>
                  <a:lnTo>
                    <a:pt x="824" y="653"/>
                  </a:lnTo>
                  <a:lnTo>
                    <a:pt x="824" y="653"/>
                  </a:lnTo>
                  <a:lnTo>
                    <a:pt x="821" y="651"/>
                  </a:lnTo>
                  <a:lnTo>
                    <a:pt x="821" y="651"/>
                  </a:lnTo>
                  <a:lnTo>
                    <a:pt x="821" y="651"/>
                  </a:lnTo>
                  <a:lnTo>
                    <a:pt x="821" y="651"/>
                  </a:lnTo>
                  <a:lnTo>
                    <a:pt x="821" y="648"/>
                  </a:lnTo>
                  <a:lnTo>
                    <a:pt x="824" y="648"/>
                  </a:lnTo>
                  <a:lnTo>
                    <a:pt x="824" y="646"/>
                  </a:lnTo>
                  <a:lnTo>
                    <a:pt x="824" y="646"/>
                  </a:lnTo>
                  <a:lnTo>
                    <a:pt x="824" y="646"/>
                  </a:lnTo>
                  <a:lnTo>
                    <a:pt x="824" y="646"/>
                  </a:lnTo>
                  <a:lnTo>
                    <a:pt x="824" y="646"/>
                  </a:lnTo>
                  <a:lnTo>
                    <a:pt x="824" y="646"/>
                  </a:lnTo>
                  <a:lnTo>
                    <a:pt x="824" y="646"/>
                  </a:lnTo>
                  <a:lnTo>
                    <a:pt x="824" y="646"/>
                  </a:lnTo>
                  <a:lnTo>
                    <a:pt x="824" y="644"/>
                  </a:lnTo>
                  <a:lnTo>
                    <a:pt x="824" y="644"/>
                  </a:lnTo>
                  <a:lnTo>
                    <a:pt x="821" y="644"/>
                  </a:lnTo>
                  <a:lnTo>
                    <a:pt x="821" y="644"/>
                  </a:lnTo>
                  <a:lnTo>
                    <a:pt x="821" y="644"/>
                  </a:lnTo>
                  <a:lnTo>
                    <a:pt x="821" y="644"/>
                  </a:lnTo>
                  <a:lnTo>
                    <a:pt x="824" y="641"/>
                  </a:lnTo>
                  <a:lnTo>
                    <a:pt x="824" y="641"/>
                  </a:lnTo>
                  <a:lnTo>
                    <a:pt x="824" y="639"/>
                  </a:lnTo>
                  <a:lnTo>
                    <a:pt x="824" y="639"/>
                  </a:lnTo>
                  <a:lnTo>
                    <a:pt x="824" y="639"/>
                  </a:lnTo>
                  <a:lnTo>
                    <a:pt x="824" y="639"/>
                  </a:lnTo>
                  <a:lnTo>
                    <a:pt x="824" y="637"/>
                  </a:lnTo>
                  <a:lnTo>
                    <a:pt x="824" y="637"/>
                  </a:lnTo>
                  <a:lnTo>
                    <a:pt x="824" y="637"/>
                  </a:lnTo>
                  <a:lnTo>
                    <a:pt x="824" y="637"/>
                  </a:lnTo>
                  <a:lnTo>
                    <a:pt x="824" y="637"/>
                  </a:lnTo>
                  <a:lnTo>
                    <a:pt x="824" y="637"/>
                  </a:lnTo>
                  <a:lnTo>
                    <a:pt x="824" y="634"/>
                  </a:lnTo>
                  <a:lnTo>
                    <a:pt x="824" y="634"/>
                  </a:lnTo>
                  <a:lnTo>
                    <a:pt x="824" y="634"/>
                  </a:lnTo>
                  <a:lnTo>
                    <a:pt x="824" y="634"/>
                  </a:lnTo>
                  <a:lnTo>
                    <a:pt x="821" y="634"/>
                  </a:lnTo>
                  <a:lnTo>
                    <a:pt x="821" y="634"/>
                  </a:lnTo>
                  <a:lnTo>
                    <a:pt x="821" y="634"/>
                  </a:lnTo>
                  <a:lnTo>
                    <a:pt x="821" y="632"/>
                  </a:lnTo>
                  <a:lnTo>
                    <a:pt x="819" y="632"/>
                  </a:lnTo>
                  <a:lnTo>
                    <a:pt x="819" y="632"/>
                  </a:lnTo>
                  <a:lnTo>
                    <a:pt x="819" y="634"/>
                  </a:lnTo>
                  <a:lnTo>
                    <a:pt x="816" y="634"/>
                  </a:lnTo>
                  <a:lnTo>
                    <a:pt x="814" y="632"/>
                  </a:lnTo>
                  <a:lnTo>
                    <a:pt x="814" y="632"/>
                  </a:lnTo>
                  <a:lnTo>
                    <a:pt x="814" y="632"/>
                  </a:lnTo>
                  <a:lnTo>
                    <a:pt x="814" y="632"/>
                  </a:lnTo>
                  <a:lnTo>
                    <a:pt x="814" y="632"/>
                  </a:lnTo>
                  <a:lnTo>
                    <a:pt x="814" y="632"/>
                  </a:lnTo>
                  <a:lnTo>
                    <a:pt x="814" y="630"/>
                  </a:lnTo>
                  <a:lnTo>
                    <a:pt x="814" y="630"/>
                  </a:lnTo>
                  <a:lnTo>
                    <a:pt x="814" y="630"/>
                  </a:lnTo>
                  <a:lnTo>
                    <a:pt x="814" y="627"/>
                  </a:lnTo>
                  <a:lnTo>
                    <a:pt x="814" y="627"/>
                  </a:lnTo>
                  <a:lnTo>
                    <a:pt x="814" y="627"/>
                  </a:lnTo>
                  <a:lnTo>
                    <a:pt x="812" y="627"/>
                  </a:lnTo>
                  <a:lnTo>
                    <a:pt x="812" y="625"/>
                  </a:lnTo>
                  <a:lnTo>
                    <a:pt x="812" y="627"/>
                  </a:lnTo>
                  <a:lnTo>
                    <a:pt x="812" y="627"/>
                  </a:lnTo>
                  <a:lnTo>
                    <a:pt x="812" y="630"/>
                  </a:lnTo>
                  <a:lnTo>
                    <a:pt x="812" y="630"/>
                  </a:lnTo>
                  <a:lnTo>
                    <a:pt x="812" y="630"/>
                  </a:lnTo>
                  <a:lnTo>
                    <a:pt x="812" y="630"/>
                  </a:lnTo>
                  <a:lnTo>
                    <a:pt x="812" y="627"/>
                  </a:lnTo>
                  <a:lnTo>
                    <a:pt x="807" y="627"/>
                  </a:lnTo>
                  <a:lnTo>
                    <a:pt x="805" y="630"/>
                  </a:lnTo>
                  <a:lnTo>
                    <a:pt x="805" y="630"/>
                  </a:lnTo>
                  <a:lnTo>
                    <a:pt x="805" y="630"/>
                  </a:lnTo>
                  <a:lnTo>
                    <a:pt x="805" y="630"/>
                  </a:lnTo>
                  <a:lnTo>
                    <a:pt x="805" y="630"/>
                  </a:lnTo>
                  <a:lnTo>
                    <a:pt x="805" y="627"/>
                  </a:lnTo>
                  <a:lnTo>
                    <a:pt x="802" y="627"/>
                  </a:lnTo>
                  <a:lnTo>
                    <a:pt x="800" y="627"/>
                  </a:lnTo>
                  <a:lnTo>
                    <a:pt x="800" y="630"/>
                  </a:lnTo>
                  <a:lnTo>
                    <a:pt x="800" y="630"/>
                  </a:lnTo>
                  <a:lnTo>
                    <a:pt x="798" y="630"/>
                  </a:lnTo>
                  <a:lnTo>
                    <a:pt x="798" y="630"/>
                  </a:lnTo>
                  <a:lnTo>
                    <a:pt x="798" y="630"/>
                  </a:lnTo>
                  <a:lnTo>
                    <a:pt x="795" y="630"/>
                  </a:lnTo>
                  <a:lnTo>
                    <a:pt x="795" y="630"/>
                  </a:lnTo>
                  <a:lnTo>
                    <a:pt x="793" y="630"/>
                  </a:lnTo>
                  <a:lnTo>
                    <a:pt x="793" y="632"/>
                  </a:lnTo>
                  <a:lnTo>
                    <a:pt x="793" y="632"/>
                  </a:lnTo>
                  <a:lnTo>
                    <a:pt x="790" y="632"/>
                  </a:lnTo>
                  <a:lnTo>
                    <a:pt x="790" y="632"/>
                  </a:lnTo>
                  <a:lnTo>
                    <a:pt x="790" y="632"/>
                  </a:lnTo>
                  <a:lnTo>
                    <a:pt x="790" y="632"/>
                  </a:lnTo>
                  <a:lnTo>
                    <a:pt x="790" y="634"/>
                  </a:lnTo>
                  <a:lnTo>
                    <a:pt x="788" y="634"/>
                  </a:lnTo>
                  <a:lnTo>
                    <a:pt x="781" y="632"/>
                  </a:lnTo>
                  <a:lnTo>
                    <a:pt x="779" y="632"/>
                  </a:lnTo>
                  <a:lnTo>
                    <a:pt x="779" y="632"/>
                  </a:lnTo>
                  <a:lnTo>
                    <a:pt x="776" y="632"/>
                  </a:lnTo>
                  <a:lnTo>
                    <a:pt x="776" y="632"/>
                  </a:lnTo>
                  <a:lnTo>
                    <a:pt x="776" y="632"/>
                  </a:lnTo>
                  <a:lnTo>
                    <a:pt x="776" y="632"/>
                  </a:lnTo>
                  <a:lnTo>
                    <a:pt x="776" y="632"/>
                  </a:lnTo>
                  <a:lnTo>
                    <a:pt x="776" y="632"/>
                  </a:lnTo>
                  <a:lnTo>
                    <a:pt x="774" y="632"/>
                  </a:lnTo>
                  <a:lnTo>
                    <a:pt x="772" y="632"/>
                  </a:lnTo>
                  <a:lnTo>
                    <a:pt x="772" y="632"/>
                  </a:lnTo>
                  <a:lnTo>
                    <a:pt x="772" y="632"/>
                  </a:lnTo>
                  <a:lnTo>
                    <a:pt x="774" y="637"/>
                  </a:lnTo>
                  <a:lnTo>
                    <a:pt x="774" y="637"/>
                  </a:lnTo>
                  <a:lnTo>
                    <a:pt x="774" y="637"/>
                  </a:lnTo>
                  <a:lnTo>
                    <a:pt x="774" y="639"/>
                  </a:lnTo>
                  <a:lnTo>
                    <a:pt x="774" y="639"/>
                  </a:lnTo>
                  <a:lnTo>
                    <a:pt x="774" y="639"/>
                  </a:lnTo>
                  <a:lnTo>
                    <a:pt x="774" y="641"/>
                  </a:lnTo>
                  <a:lnTo>
                    <a:pt x="774" y="641"/>
                  </a:lnTo>
                  <a:lnTo>
                    <a:pt x="776" y="641"/>
                  </a:lnTo>
                  <a:lnTo>
                    <a:pt x="776" y="639"/>
                  </a:lnTo>
                  <a:lnTo>
                    <a:pt x="776" y="639"/>
                  </a:lnTo>
                  <a:lnTo>
                    <a:pt x="776" y="641"/>
                  </a:lnTo>
                  <a:lnTo>
                    <a:pt x="776" y="644"/>
                  </a:lnTo>
                  <a:lnTo>
                    <a:pt x="776" y="644"/>
                  </a:lnTo>
                  <a:lnTo>
                    <a:pt x="779" y="644"/>
                  </a:lnTo>
                  <a:lnTo>
                    <a:pt x="779" y="646"/>
                  </a:lnTo>
                  <a:lnTo>
                    <a:pt x="779" y="646"/>
                  </a:lnTo>
                  <a:lnTo>
                    <a:pt x="779" y="646"/>
                  </a:lnTo>
                  <a:lnTo>
                    <a:pt x="781" y="646"/>
                  </a:lnTo>
                  <a:lnTo>
                    <a:pt x="781" y="646"/>
                  </a:lnTo>
                  <a:lnTo>
                    <a:pt x="781" y="646"/>
                  </a:lnTo>
                  <a:lnTo>
                    <a:pt x="781" y="646"/>
                  </a:lnTo>
                  <a:lnTo>
                    <a:pt x="781" y="646"/>
                  </a:lnTo>
                  <a:lnTo>
                    <a:pt x="781" y="646"/>
                  </a:lnTo>
                  <a:lnTo>
                    <a:pt x="781" y="646"/>
                  </a:lnTo>
                  <a:lnTo>
                    <a:pt x="781" y="646"/>
                  </a:lnTo>
                  <a:lnTo>
                    <a:pt x="781" y="646"/>
                  </a:lnTo>
                  <a:lnTo>
                    <a:pt x="781" y="646"/>
                  </a:lnTo>
                  <a:lnTo>
                    <a:pt x="783" y="646"/>
                  </a:lnTo>
                  <a:lnTo>
                    <a:pt x="783" y="646"/>
                  </a:lnTo>
                  <a:lnTo>
                    <a:pt x="783" y="646"/>
                  </a:lnTo>
                  <a:lnTo>
                    <a:pt x="781" y="646"/>
                  </a:lnTo>
                  <a:lnTo>
                    <a:pt x="788" y="653"/>
                  </a:lnTo>
                  <a:lnTo>
                    <a:pt x="788" y="653"/>
                  </a:lnTo>
                  <a:lnTo>
                    <a:pt x="790" y="656"/>
                  </a:lnTo>
                  <a:close/>
                  <a:moveTo>
                    <a:pt x="757" y="1001"/>
                  </a:moveTo>
                  <a:lnTo>
                    <a:pt x="755" y="1001"/>
                  </a:lnTo>
                  <a:lnTo>
                    <a:pt x="755" y="1001"/>
                  </a:lnTo>
                  <a:lnTo>
                    <a:pt x="755" y="1001"/>
                  </a:lnTo>
                  <a:lnTo>
                    <a:pt x="755" y="1001"/>
                  </a:lnTo>
                  <a:lnTo>
                    <a:pt x="757" y="1001"/>
                  </a:lnTo>
                  <a:lnTo>
                    <a:pt x="757" y="1001"/>
                  </a:lnTo>
                  <a:lnTo>
                    <a:pt x="757" y="999"/>
                  </a:lnTo>
                  <a:lnTo>
                    <a:pt x="755" y="999"/>
                  </a:lnTo>
                  <a:lnTo>
                    <a:pt x="755" y="999"/>
                  </a:lnTo>
                  <a:lnTo>
                    <a:pt x="755" y="999"/>
                  </a:lnTo>
                  <a:lnTo>
                    <a:pt x="755" y="999"/>
                  </a:lnTo>
                  <a:lnTo>
                    <a:pt x="753" y="999"/>
                  </a:lnTo>
                  <a:lnTo>
                    <a:pt x="753" y="996"/>
                  </a:lnTo>
                  <a:lnTo>
                    <a:pt x="753" y="996"/>
                  </a:lnTo>
                  <a:lnTo>
                    <a:pt x="753" y="996"/>
                  </a:lnTo>
                  <a:lnTo>
                    <a:pt x="753" y="996"/>
                  </a:lnTo>
                  <a:lnTo>
                    <a:pt x="753" y="996"/>
                  </a:lnTo>
                  <a:lnTo>
                    <a:pt x="753" y="994"/>
                  </a:lnTo>
                  <a:lnTo>
                    <a:pt x="750" y="994"/>
                  </a:lnTo>
                  <a:lnTo>
                    <a:pt x="750" y="994"/>
                  </a:lnTo>
                  <a:lnTo>
                    <a:pt x="748" y="996"/>
                  </a:lnTo>
                  <a:lnTo>
                    <a:pt x="745" y="996"/>
                  </a:lnTo>
                  <a:lnTo>
                    <a:pt x="745" y="996"/>
                  </a:lnTo>
                  <a:lnTo>
                    <a:pt x="745" y="996"/>
                  </a:lnTo>
                  <a:lnTo>
                    <a:pt x="745" y="999"/>
                  </a:lnTo>
                  <a:lnTo>
                    <a:pt x="745" y="999"/>
                  </a:lnTo>
                  <a:lnTo>
                    <a:pt x="745" y="999"/>
                  </a:lnTo>
                  <a:lnTo>
                    <a:pt x="743" y="999"/>
                  </a:lnTo>
                  <a:lnTo>
                    <a:pt x="745" y="1001"/>
                  </a:lnTo>
                  <a:lnTo>
                    <a:pt x="745" y="1003"/>
                  </a:lnTo>
                  <a:lnTo>
                    <a:pt x="745" y="1003"/>
                  </a:lnTo>
                  <a:lnTo>
                    <a:pt x="745" y="1006"/>
                  </a:lnTo>
                  <a:lnTo>
                    <a:pt x="748" y="1006"/>
                  </a:lnTo>
                  <a:lnTo>
                    <a:pt x="748" y="1003"/>
                  </a:lnTo>
                  <a:lnTo>
                    <a:pt x="748" y="1003"/>
                  </a:lnTo>
                  <a:lnTo>
                    <a:pt x="748" y="1003"/>
                  </a:lnTo>
                  <a:lnTo>
                    <a:pt x="750" y="1003"/>
                  </a:lnTo>
                  <a:lnTo>
                    <a:pt x="750" y="1003"/>
                  </a:lnTo>
                  <a:lnTo>
                    <a:pt x="750" y="1003"/>
                  </a:lnTo>
                  <a:lnTo>
                    <a:pt x="750" y="1006"/>
                  </a:lnTo>
                  <a:lnTo>
                    <a:pt x="750" y="1006"/>
                  </a:lnTo>
                  <a:lnTo>
                    <a:pt x="750" y="1006"/>
                  </a:lnTo>
                  <a:lnTo>
                    <a:pt x="753" y="1006"/>
                  </a:lnTo>
                  <a:lnTo>
                    <a:pt x="753" y="1003"/>
                  </a:lnTo>
                  <a:lnTo>
                    <a:pt x="753" y="1003"/>
                  </a:lnTo>
                  <a:lnTo>
                    <a:pt x="755" y="1003"/>
                  </a:lnTo>
                  <a:lnTo>
                    <a:pt x="755" y="1006"/>
                  </a:lnTo>
                  <a:lnTo>
                    <a:pt x="755" y="1006"/>
                  </a:lnTo>
                  <a:lnTo>
                    <a:pt x="755" y="1006"/>
                  </a:lnTo>
                  <a:lnTo>
                    <a:pt x="760" y="1003"/>
                  </a:lnTo>
                  <a:lnTo>
                    <a:pt x="760" y="1003"/>
                  </a:lnTo>
                  <a:lnTo>
                    <a:pt x="760" y="1003"/>
                  </a:lnTo>
                  <a:lnTo>
                    <a:pt x="760" y="1003"/>
                  </a:lnTo>
                  <a:lnTo>
                    <a:pt x="760" y="1001"/>
                  </a:lnTo>
                  <a:lnTo>
                    <a:pt x="757" y="1001"/>
                  </a:lnTo>
                  <a:close/>
                  <a:moveTo>
                    <a:pt x="786" y="1006"/>
                  </a:moveTo>
                  <a:lnTo>
                    <a:pt x="786" y="1006"/>
                  </a:lnTo>
                  <a:lnTo>
                    <a:pt x="786" y="1006"/>
                  </a:lnTo>
                  <a:lnTo>
                    <a:pt x="783" y="1006"/>
                  </a:lnTo>
                  <a:lnTo>
                    <a:pt x="783" y="1006"/>
                  </a:lnTo>
                  <a:lnTo>
                    <a:pt x="783" y="1006"/>
                  </a:lnTo>
                  <a:lnTo>
                    <a:pt x="781" y="1006"/>
                  </a:lnTo>
                  <a:lnTo>
                    <a:pt x="781" y="1008"/>
                  </a:lnTo>
                  <a:lnTo>
                    <a:pt x="781" y="1006"/>
                  </a:lnTo>
                  <a:lnTo>
                    <a:pt x="781" y="1006"/>
                  </a:lnTo>
                  <a:lnTo>
                    <a:pt x="781" y="1006"/>
                  </a:lnTo>
                  <a:lnTo>
                    <a:pt x="781" y="1006"/>
                  </a:lnTo>
                  <a:lnTo>
                    <a:pt x="781" y="1006"/>
                  </a:lnTo>
                  <a:lnTo>
                    <a:pt x="779" y="1006"/>
                  </a:lnTo>
                  <a:lnTo>
                    <a:pt x="779" y="1006"/>
                  </a:lnTo>
                  <a:lnTo>
                    <a:pt x="779" y="1006"/>
                  </a:lnTo>
                  <a:lnTo>
                    <a:pt x="779" y="1006"/>
                  </a:lnTo>
                  <a:lnTo>
                    <a:pt x="779" y="1006"/>
                  </a:lnTo>
                  <a:lnTo>
                    <a:pt x="779" y="1006"/>
                  </a:lnTo>
                  <a:lnTo>
                    <a:pt x="779" y="1006"/>
                  </a:lnTo>
                  <a:lnTo>
                    <a:pt x="779" y="1006"/>
                  </a:lnTo>
                  <a:lnTo>
                    <a:pt x="776" y="1006"/>
                  </a:lnTo>
                  <a:lnTo>
                    <a:pt x="776" y="1006"/>
                  </a:lnTo>
                  <a:lnTo>
                    <a:pt x="776" y="1006"/>
                  </a:lnTo>
                  <a:lnTo>
                    <a:pt x="776" y="1006"/>
                  </a:lnTo>
                  <a:lnTo>
                    <a:pt x="776" y="1006"/>
                  </a:lnTo>
                  <a:lnTo>
                    <a:pt x="776" y="1006"/>
                  </a:lnTo>
                  <a:lnTo>
                    <a:pt x="776" y="1006"/>
                  </a:lnTo>
                  <a:lnTo>
                    <a:pt x="774" y="1008"/>
                  </a:lnTo>
                  <a:lnTo>
                    <a:pt x="776" y="1008"/>
                  </a:lnTo>
                  <a:lnTo>
                    <a:pt x="779" y="1008"/>
                  </a:lnTo>
                  <a:lnTo>
                    <a:pt x="779" y="1008"/>
                  </a:lnTo>
                  <a:lnTo>
                    <a:pt x="779" y="1008"/>
                  </a:lnTo>
                  <a:lnTo>
                    <a:pt x="779" y="1008"/>
                  </a:lnTo>
                  <a:lnTo>
                    <a:pt x="779" y="1008"/>
                  </a:lnTo>
                  <a:lnTo>
                    <a:pt x="779" y="1008"/>
                  </a:lnTo>
                  <a:lnTo>
                    <a:pt x="779" y="1008"/>
                  </a:lnTo>
                  <a:lnTo>
                    <a:pt x="781" y="1008"/>
                  </a:lnTo>
                  <a:lnTo>
                    <a:pt x="783" y="1011"/>
                  </a:lnTo>
                  <a:lnTo>
                    <a:pt x="783" y="1008"/>
                  </a:lnTo>
                  <a:lnTo>
                    <a:pt x="783" y="1008"/>
                  </a:lnTo>
                  <a:lnTo>
                    <a:pt x="786" y="1008"/>
                  </a:lnTo>
                  <a:lnTo>
                    <a:pt x="786" y="1008"/>
                  </a:lnTo>
                  <a:lnTo>
                    <a:pt x="786" y="1006"/>
                  </a:lnTo>
                  <a:lnTo>
                    <a:pt x="786" y="1006"/>
                  </a:lnTo>
                  <a:close/>
                  <a:moveTo>
                    <a:pt x="764" y="1008"/>
                  </a:moveTo>
                  <a:lnTo>
                    <a:pt x="764" y="1008"/>
                  </a:lnTo>
                  <a:lnTo>
                    <a:pt x="764" y="1006"/>
                  </a:lnTo>
                  <a:lnTo>
                    <a:pt x="764" y="1006"/>
                  </a:lnTo>
                  <a:lnTo>
                    <a:pt x="764" y="1006"/>
                  </a:lnTo>
                  <a:lnTo>
                    <a:pt x="762" y="1008"/>
                  </a:lnTo>
                  <a:lnTo>
                    <a:pt x="762" y="1008"/>
                  </a:lnTo>
                  <a:lnTo>
                    <a:pt x="762" y="1008"/>
                  </a:lnTo>
                  <a:lnTo>
                    <a:pt x="762" y="1008"/>
                  </a:lnTo>
                  <a:lnTo>
                    <a:pt x="764" y="1008"/>
                  </a:lnTo>
                  <a:lnTo>
                    <a:pt x="764" y="1008"/>
                  </a:lnTo>
                  <a:lnTo>
                    <a:pt x="764" y="1008"/>
                  </a:lnTo>
                  <a:lnTo>
                    <a:pt x="764" y="1008"/>
                  </a:lnTo>
                  <a:lnTo>
                    <a:pt x="764" y="1008"/>
                  </a:lnTo>
                  <a:close/>
                  <a:moveTo>
                    <a:pt x="764" y="1003"/>
                  </a:moveTo>
                  <a:lnTo>
                    <a:pt x="764" y="1003"/>
                  </a:lnTo>
                  <a:lnTo>
                    <a:pt x="764" y="1001"/>
                  </a:lnTo>
                  <a:lnTo>
                    <a:pt x="764" y="1001"/>
                  </a:lnTo>
                  <a:lnTo>
                    <a:pt x="764" y="1001"/>
                  </a:lnTo>
                  <a:lnTo>
                    <a:pt x="764" y="1001"/>
                  </a:lnTo>
                  <a:lnTo>
                    <a:pt x="767" y="1001"/>
                  </a:lnTo>
                  <a:lnTo>
                    <a:pt x="767" y="1001"/>
                  </a:lnTo>
                  <a:lnTo>
                    <a:pt x="767" y="1001"/>
                  </a:lnTo>
                  <a:lnTo>
                    <a:pt x="767" y="1001"/>
                  </a:lnTo>
                  <a:lnTo>
                    <a:pt x="767" y="1001"/>
                  </a:lnTo>
                  <a:lnTo>
                    <a:pt x="767" y="1001"/>
                  </a:lnTo>
                  <a:lnTo>
                    <a:pt x="769" y="1001"/>
                  </a:lnTo>
                  <a:lnTo>
                    <a:pt x="769" y="1001"/>
                  </a:lnTo>
                  <a:lnTo>
                    <a:pt x="769" y="999"/>
                  </a:lnTo>
                  <a:lnTo>
                    <a:pt x="769" y="999"/>
                  </a:lnTo>
                  <a:lnTo>
                    <a:pt x="764" y="996"/>
                  </a:lnTo>
                  <a:lnTo>
                    <a:pt x="764" y="996"/>
                  </a:lnTo>
                  <a:lnTo>
                    <a:pt x="767" y="996"/>
                  </a:lnTo>
                  <a:lnTo>
                    <a:pt x="764" y="996"/>
                  </a:lnTo>
                  <a:lnTo>
                    <a:pt x="764" y="996"/>
                  </a:lnTo>
                  <a:lnTo>
                    <a:pt x="764" y="996"/>
                  </a:lnTo>
                  <a:lnTo>
                    <a:pt x="764" y="996"/>
                  </a:lnTo>
                  <a:lnTo>
                    <a:pt x="767" y="994"/>
                  </a:lnTo>
                  <a:lnTo>
                    <a:pt x="767" y="994"/>
                  </a:lnTo>
                  <a:lnTo>
                    <a:pt x="767" y="994"/>
                  </a:lnTo>
                  <a:lnTo>
                    <a:pt x="767" y="994"/>
                  </a:lnTo>
                  <a:lnTo>
                    <a:pt x="767" y="994"/>
                  </a:lnTo>
                  <a:lnTo>
                    <a:pt x="767" y="994"/>
                  </a:lnTo>
                  <a:lnTo>
                    <a:pt x="767" y="994"/>
                  </a:lnTo>
                  <a:lnTo>
                    <a:pt x="767" y="994"/>
                  </a:lnTo>
                  <a:lnTo>
                    <a:pt x="764" y="994"/>
                  </a:lnTo>
                  <a:lnTo>
                    <a:pt x="764" y="994"/>
                  </a:lnTo>
                  <a:lnTo>
                    <a:pt x="764" y="994"/>
                  </a:lnTo>
                  <a:lnTo>
                    <a:pt x="764" y="994"/>
                  </a:lnTo>
                  <a:lnTo>
                    <a:pt x="764" y="994"/>
                  </a:lnTo>
                  <a:lnTo>
                    <a:pt x="764" y="994"/>
                  </a:lnTo>
                  <a:lnTo>
                    <a:pt x="764" y="994"/>
                  </a:lnTo>
                  <a:lnTo>
                    <a:pt x="764" y="994"/>
                  </a:lnTo>
                  <a:lnTo>
                    <a:pt x="764" y="992"/>
                  </a:lnTo>
                  <a:lnTo>
                    <a:pt x="764" y="992"/>
                  </a:lnTo>
                  <a:lnTo>
                    <a:pt x="762" y="992"/>
                  </a:lnTo>
                  <a:lnTo>
                    <a:pt x="762" y="994"/>
                  </a:lnTo>
                  <a:lnTo>
                    <a:pt x="762" y="994"/>
                  </a:lnTo>
                  <a:lnTo>
                    <a:pt x="762" y="994"/>
                  </a:lnTo>
                  <a:lnTo>
                    <a:pt x="762" y="994"/>
                  </a:lnTo>
                  <a:lnTo>
                    <a:pt x="762" y="994"/>
                  </a:lnTo>
                  <a:lnTo>
                    <a:pt x="762" y="994"/>
                  </a:lnTo>
                  <a:lnTo>
                    <a:pt x="760" y="996"/>
                  </a:lnTo>
                  <a:lnTo>
                    <a:pt x="764" y="996"/>
                  </a:lnTo>
                  <a:lnTo>
                    <a:pt x="764" y="996"/>
                  </a:lnTo>
                  <a:lnTo>
                    <a:pt x="764" y="996"/>
                  </a:lnTo>
                  <a:lnTo>
                    <a:pt x="762" y="999"/>
                  </a:lnTo>
                  <a:lnTo>
                    <a:pt x="762" y="999"/>
                  </a:lnTo>
                  <a:lnTo>
                    <a:pt x="762" y="999"/>
                  </a:lnTo>
                  <a:lnTo>
                    <a:pt x="762" y="1001"/>
                  </a:lnTo>
                  <a:lnTo>
                    <a:pt x="762" y="1001"/>
                  </a:lnTo>
                  <a:lnTo>
                    <a:pt x="762" y="1001"/>
                  </a:lnTo>
                  <a:lnTo>
                    <a:pt x="762" y="1003"/>
                  </a:lnTo>
                  <a:lnTo>
                    <a:pt x="762" y="1003"/>
                  </a:lnTo>
                  <a:lnTo>
                    <a:pt x="764" y="1003"/>
                  </a:lnTo>
                  <a:close/>
                  <a:moveTo>
                    <a:pt x="774" y="1008"/>
                  </a:moveTo>
                  <a:lnTo>
                    <a:pt x="774" y="1006"/>
                  </a:lnTo>
                  <a:lnTo>
                    <a:pt x="769" y="1006"/>
                  </a:lnTo>
                  <a:lnTo>
                    <a:pt x="767" y="1006"/>
                  </a:lnTo>
                  <a:lnTo>
                    <a:pt x="767" y="1006"/>
                  </a:lnTo>
                  <a:lnTo>
                    <a:pt x="769" y="1006"/>
                  </a:lnTo>
                  <a:lnTo>
                    <a:pt x="769" y="1008"/>
                  </a:lnTo>
                  <a:lnTo>
                    <a:pt x="772" y="1008"/>
                  </a:lnTo>
                  <a:lnTo>
                    <a:pt x="772" y="1008"/>
                  </a:lnTo>
                  <a:lnTo>
                    <a:pt x="772" y="1008"/>
                  </a:lnTo>
                  <a:lnTo>
                    <a:pt x="772" y="1011"/>
                  </a:lnTo>
                  <a:lnTo>
                    <a:pt x="772" y="1008"/>
                  </a:lnTo>
                  <a:lnTo>
                    <a:pt x="772" y="1008"/>
                  </a:lnTo>
                  <a:lnTo>
                    <a:pt x="774" y="1008"/>
                  </a:lnTo>
                  <a:lnTo>
                    <a:pt x="774" y="1008"/>
                  </a:lnTo>
                  <a:lnTo>
                    <a:pt x="774" y="1008"/>
                  </a:lnTo>
                  <a:lnTo>
                    <a:pt x="774" y="1008"/>
                  </a:lnTo>
                  <a:lnTo>
                    <a:pt x="774" y="1008"/>
                  </a:lnTo>
                  <a:lnTo>
                    <a:pt x="774" y="1008"/>
                  </a:lnTo>
                  <a:lnTo>
                    <a:pt x="774" y="1008"/>
                  </a:lnTo>
                  <a:close/>
                  <a:moveTo>
                    <a:pt x="743" y="1008"/>
                  </a:moveTo>
                  <a:lnTo>
                    <a:pt x="743" y="1008"/>
                  </a:lnTo>
                  <a:lnTo>
                    <a:pt x="741" y="1006"/>
                  </a:lnTo>
                  <a:lnTo>
                    <a:pt x="741" y="1008"/>
                  </a:lnTo>
                  <a:lnTo>
                    <a:pt x="741" y="1008"/>
                  </a:lnTo>
                  <a:lnTo>
                    <a:pt x="741" y="1008"/>
                  </a:lnTo>
                  <a:lnTo>
                    <a:pt x="741" y="1008"/>
                  </a:lnTo>
                  <a:lnTo>
                    <a:pt x="741" y="1008"/>
                  </a:lnTo>
                  <a:lnTo>
                    <a:pt x="741" y="1008"/>
                  </a:lnTo>
                  <a:lnTo>
                    <a:pt x="743" y="1011"/>
                  </a:lnTo>
                  <a:lnTo>
                    <a:pt x="743" y="1008"/>
                  </a:lnTo>
                  <a:lnTo>
                    <a:pt x="743" y="1008"/>
                  </a:lnTo>
                  <a:lnTo>
                    <a:pt x="743" y="1008"/>
                  </a:lnTo>
                  <a:lnTo>
                    <a:pt x="743" y="1008"/>
                  </a:lnTo>
                  <a:close/>
                  <a:moveTo>
                    <a:pt x="724" y="424"/>
                  </a:moveTo>
                  <a:lnTo>
                    <a:pt x="731" y="428"/>
                  </a:lnTo>
                  <a:lnTo>
                    <a:pt x="731" y="433"/>
                  </a:lnTo>
                  <a:lnTo>
                    <a:pt x="734" y="435"/>
                  </a:lnTo>
                  <a:lnTo>
                    <a:pt x="731" y="431"/>
                  </a:lnTo>
                  <a:lnTo>
                    <a:pt x="731" y="428"/>
                  </a:lnTo>
                  <a:lnTo>
                    <a:pt x="724" y="424"/>
                  </a:lnTo>
                  <a:close/>
                  <a:moveTo>
                    <a:pt x="741" y="445"/>
                  </a:moveTo>
                  <a:lnTo>
                    <a:pt x="743" y="445"/>
                  </a:lnTo>
                  <a:lnTo>
                    <a:pt x="743" y="447"/>
                  </a:lnTo>
                  <a:lnTo>
                    <a:pt x="743" y="450"/>
                  </a:lnTo>
                  <a:lnTo>
                    <a:pt x="743" y="447"/>
                  </a:lnTo>
                  <a:lnTo>
                    <a:pt x="741" y="445"/>
                  </a:lnTo>
                  <a:close/>
                  <a:moveTo>
                    <a:pt x="696" y="414"/>
                  </a:moveTo>
                  <a:lnTo>
                    <a:pt x="698" y="417"/>
                  </a:lnTo>
                  <a:lnTo>
                    <a:pt x="698" y="419"/>
                  </a:lnTo>
                  <a:lnTo>
                    <a:pt x="698" y="419"/>
                  </a:lnTo>
                  <a:lnTo>
                    <a:pt x="701" y="419"/>
                  </a:lnTo>
                  <a:lnTo>
                    <a:pt x="701" y="421"/>
                  </a:lnTo>
                  <a:lnTo>
                    <a:pt x="701" y="421"/>
                  </a:lnTo>
                  <a:lnTo>
                    <a:pt x="701" y="421"/>
                  </a:lnTo>
                  <a:lnTo>
                    <a:pt x="703" y="421"/>
                  </a:lnTo>
                  <a:lnTo>
                    <a:pt x="703" y="421"/>
                  </a:lnTo>
                  <a:lnTo>
                    <a:pt x="703" y="421"/>
                  </a:lnTo>
                  <a:lnTo>
                    <a:pt x="703" y="421"/>
                  </a:lnTo>
                  <a:lnTo>
                    <a:pt x="705" y="424"/>
                  </a:lnTo>
                  <a:lnTo>
                    <a:pt x="705" y="424"/>
                  </a:lnTo>
                  <a:lnTo>
                    <a:pt x="708" y="424"/>
                  </a:lnTo>
                  <a:lnTo>
                    <a:pt x="708" y="421"/>
                  </a:lnTo>
                  <a:lnTo>
                    <a:pt x="708" y="421"/>
                  </a:lnTo>
                  <a:lnTo>
                    <a:pt x="710" y="421"/>
                  </a:lnTo>
                  <a:lnTo>
                    <a:pt x="710" y="421"/>
                  </a:lnTo>
                  <a:lnTo>
                    <a:pt x="710" y="421"/>
                  </a:lnTo>
                  <a:lnTo>
                    <a:pt x="710" y="421"/>
                  </a:lnTo>
                  <a:lnTo>
                    <a:pt x="712" y="421"/>
                  </a:lnTo>
                  <a:lnTo>
                    <a:pt x="715" y="419"/>
                  </a:lnTo>
                  <a:lnTo>
                    <a:pt x="715" y="419"/>
                  </a:lnTo>
                  <a:lnTo>
                    <a:pt x="715" y="419"/>
                  </a:lnTo>
                  <a:lnTo>
                    <a:pt x="717" y="419"/>
                  </a:lnTo>
                  <a:lnTo>
                    <a:pt x="717" y="419"/>
                  </a:lnTo>
                  <a:lnTo>
                    <a:pt x="717" y="419"/>
                  </a:lnTo>
                  <a:lnTo>
                    <a:pt x="717" y="419"/>
                  </a:lnTo>
                  <a:lnTo>
                    <a:pt x="722" y="419"/>
                  </a:lnTo>
                  <a:lnTo>
                    <a:pt x="722" y="419"/>
                  </a:lnTo>
                  <a:lnTo>
                    <a:pt x="722" y="419"/>
                  </a:lnTo>
                  <a:lnTo>
                    <a:pt x="722" y="421"/>
                  </a:lnTo>
                  <a:lnTo>
                    <a:pt x="724" y="421"/>
                  </a:lnTo>
                  <a:lnTo>
                    <a:pt x="724" y="421"/>
                  </a:lnTo>
                  <a:lnTo>
                    <a:pt x="724" y="421"/>
                  </a:lnTo>
                  <a:lnTo>
                    <a:pt x="727" y="424"/>
                  </a:lnTo>
                  <a:lnTo>
                    <a:pt x="727" y="424"/>
                  </a:lnTo>
                  <a:lnTo>
                    <a:pt x="727" y="424"/>
                  </a:lnTo>
                  <a:lnTo>
                    <a:pt x="727" y="424"/>
                  </a:lnTo>
                  <a:lnTo>
                    <a:pt x="727" y="424"/>
                  </a:lnTo>
                  <a:lnTo>
                    <a:pt x="729" y="424"/>
                  </a:lnTo>
                  <a:lnTo>
                    <a:pt x="731" y="428"/>
                  </a:lnTo>
                  <a:lnTo>
                    <a:pt x="731" y="428"/>
                  </a:lnTo>
                  <a:lnTo>
                    <a:pt x="734" y="431"/>
                  </a:lnTo>
                  <a:lnTo>
                    <a:pt x="736" y="433"/>
                  </a:lnTo>
                  <a:lnTo>
                    <a:pt x="736" y="433"/>
                  </a:lnTo>
                  <a:lnTo>
                    <a:pt x="736" y="433"/>
                  </a:lnTo>
                  <a:lnTo>
                    <a:pt x="736" y="433"/>
                  </a:lnTo>
                  <a:lnTo>
                    <a:pt x="736" y="435"/>
                  </a:lnTo>
                  <a:lnTo>
                    <a:pt x="736" y="435"/>
                  </a:lnTo>
                  <a:lnTo>
                    <a:pt x="736" y="435"/>
                  </a:lnTo>
                  <a:lnTo>
                    <a:pt x="736" y="438"/>
                  </a:lnTo>
                  <a:lnTo>
                    <a:pt x="736" y="438"/>
                  </a:lnTo>
                  <a:lnTo>
                    <a:pt x="736" y="438"/>
                  </a:lnTo>
                  <a:lnTo>
                    <a:pt x="734" y="438"/>
                  </a:lnTo>
                  <a:lnTo>
                    <a:pt x="734" y="438"/>
                  </a:lnTo>
                  <a:lnTo>
                    <a:pt x="734" y="438"/>
                  </a:lnTo>
                  <a:lnTo>
                    <a:pt x="734" y="438"/>
                  </a:lnTo>
                  <a:lnTo>
                    <a:pt x="736" y="440"/>
                  </a:lnTo>
                  <a:lnTo>
                    <a:pt x="736" y="440"/>
                  </a:lnTo>
                  <a:lnTo>
                    <a:pt x="736" y="440"/>
                  </a:lnTo>
                  <a:lnTo>
                    <a:pt x="738" y="440"/>
                  </a:lnTo>
                  <a:lnTo>
                    <a:pt x="738" y="438"/>
                  </a:lnTo>
                  <a:lnTo>
                    <a:pt x="738" y="440"/>
                  </a:lnTo>
                  <a:lnTo>
                    <a:pt x="738" y="440"/>
                  </a:lnTo>
                  <a:lnTo>
                    <a:pt x="738" y="440"/>
                  </a:lnTo>
                  <a:lnTo>
                    <a:pt x="738" y="440"/>
                  </a:lnTo>
                  <a:lnTo>
                    <a:pt x="738" y="440"/>
                  </a:lnTo>
                  <a:lnTo>
                    <a:pt x="738" y="440"/>
                  </a:lnTo>
                  <a:lnTo>
                    <a:pt x="738" y="440"/>
                  </a:lnTo>
                  <a:lnTo>
                    <a:pt x="741" y="443"/>
                  </a:lnTo>
                  <a:lnTo>
                    <a:pt x="741" y="443"/>
                  </a:lnTo>
                  <a:lnTo>
                    <a:pt x="741" y="443"/>
                  </a:lnTo>
                  <a:lnTo>
                    <a:pt x="743" y="445"/>
                  </a:lnTo>
                  <a:lnTo>
                    <a:pt x="745" y="445"/>
                  </a:lnTo>
                  <a:lnTo>
                    <a:pt x="745" y="447"/>
                  </a:lnTo>
                  <a:lnTo>
                    <a:pt x="745" y="450"/>
                  </a:lnTo>
                  <a:lnTo>
                    <a:pt x="745" y="450"/>
                  </a:lnTo>
                  <a:lnTo>
                    <a:pt x="745" y="450"/>
                  </a:lnTo>
                  <a:lnTo>
                    <a:pt x="745" y="450"/>
                  </a:lnTo>
                  <a:lnTo>
                    <a:pt x="745" y="452"/>
                  </a:lnTo>
                  <a:lnTo>
                    <a:pt x="745" y="452"/>
                  </a:lnTo>
                  <a:lnTo>
                    <a:pt x="745" y="452"/>
                  </a:lnTo>
                  <a:lnTo>
                    <a:pt x="745" y="452"/>
                  </a:lnTo>
                  <a:lnTo>
                    <a:pt x="745" y="452"/>
                  </a:lnTo>
                  <a:lnTo>
                    <a:pt x="745" y="454"/>
                  </a:lnTo>
                  <a:lnTo>
                    <a:pt x="745" y="454"/>
                  </a:lnTo>
                  <a:lnTo>
                    <a:pt x="743" y="454"/>
                  </a:lnTo>
                  <a:lnTo>
                    <a:pt x="745" y="454"/>
                  </a:lnTo>
                  <a:lnTo>
                    <a:pt x="745" y="457"/>
                  </a:lnTo>
                  <a:lnTo>
                    <a:pt x="745" y="457"/>
                  </a:lnTo>
                  <a:lnTo>
                    <a:pt x="745" y="457"/>
                  </a:lnTo>
                  <a:lnTo>
                    <a:pt x="748" y="457"/>
                  </a:lnTo>
                  <a:lnTo>
                    <a:pt x="748" y="454"/>
                  </a:lnTo>
                  <a:lnTo>
                    <a:pt x="748" y="454"/>
                  </a:lnTo>
                  <a:lnTo>
                    <a:pt x="750" y="454"/>
                  </a:lnTo>
                  <a:lnTo>
                    <a:pt x="750" y="454"/>
                  </a:lnTo>
                  <a:lnTo>
                    <a:pt x="750" y="454"/>
                  </a:lnTo>
                  <a:lnTo>
                    <a:pt x="750" y="452"/>
                  </a:lnTo>
                  <a:lnTo>
                    <a:pt x="750" y="452"/>
                  </a:lnTo>
                  <a:lnTo>
                    <a:pt x="750" y="452"/>
                  </a:lnTo>
                  <a:lnTo>
                    <a:pt x="750" y="450"/>
                  </a:lnTo>
                  <a:lnTo>
                    <a:pt x="750" y="450"/>
                  </a:lnTo>
                  <a:lnTo>
                    <a:pt x="753" y="450"/>
                  </a:lnTo>
                  <a:lnTo>
                    <a:pt x="753" y="450"/>
                  </a:lnTo>
                  <a:lnTo>
                    <a:pt x="755" y="450"/>
                  </a:lnTo>
                  <a:lnTo>
                    <a:pt x="755" y="447"/>
                  </a:lnTo>
                  <a:lnTo>
                    <a:pt x="755" y="447"/>
                  </a:lnTo>
                  <a:lnTo>
                    <a:pt x="755" y="447"/>
                  </a:lnTo>
                  <a:lnTo>
                    <a:pt x="755" y="447"/>
                  </a:lnTo>
                  <a:lnTo>
                    <a:pt x="757" y="445"/>
                  </a:lnTo>
                  <a:lnTo>
                    <a:pt x="760" y="445"/>
                  </a:lnTo>
                  <a:lnTo>
                    <a:pt x="764" y="445"/>
                  </a:lnTo>
                  <a:lnTo>
                    <a:pt x="762" y="445"/>
                  </a:lnTo>
                  <a:lnTo>
                    <a:pt x="762" y="445"/>
                  </a:lnTo>
                  <a:lnTo>
                    <a:pt x="760" y="445"/>
                  </a:lnTo>
                  <a:lnTo>
                    <a:pt x="760" y="445"/>
                  </a:lnTo>
                  <a:lnTo>
                    <a:pt x="757" y="447"/>
                  </a:lnTo>
                  <a:lnTo>
                    <a:pt x="760" y="445"/>
                  </a:lnTo>
                  <a:lnTo>
                    <a:pt x="767" y="447"/>
                  </a:lnTo>
                  <a:lnTo>
                    <a:pt x="767" y="447"/>
                  </a:lnTo>
                  <a:lnTo>
                    <a:pt x="767" y="447"/>
                  </a:lnTo>
                  <a:lnTo>
                    <a:pt x="767" y="447"/>
                  </a:lnTo>
                  <a:lnTo>
                    <a:pt x="772" y="450"/>
                  </a:lnTo>
                  <a:lnTo>
                    <a:pt x="772" y="450"/>
                  </a:lnTo>
                  <a:lnTo>
                    <a:pt x="774" y="447"/>
                  </a:lnTo>
                  <a:lnTo>
                    <a:pt x="774" y="445"/>
                  </a:lnTo>
                  <a:lnTo>
                    <a:pt x="776" y="445"/>
                  </a:lnTo>
                  <a:lnTo>
                    <a:pt x="774" y="443"/>
                  </a:lnTo>
                  <a:lnTo>
                    <a:pt x="776" y="443"/>
                  </a:lnTo>
                  <a:lnTo>
                    <a:pt x="776" y="443"/>
                  </a:lnTo>
                  <a:lnTo>
                    <a:pt x="776" y="443"/>
                  </a:lnTo>
                  <a:lnTo>
                    <a:pt x="776" y="440"/>
                  </a:lnTo>
                  <a:lnTo>
                    <a:pt x="769" y="438"/>
                  </a:lnTo>
                  <a:lnTo>
                    <a:pt x="769" y="438"/>
                  </a:lnTo>
                  <a:lnTo>
                    <a:pt x="769" y="438"/>
                  </a:lnTo>
                  <a:lnTo>
                    <a:pt x="767" y="438"/>
                  </a:lnTo>
                  <a:lnTo>
                    <a:pt x="764" y="435"/>
                  </a:lnTo>
                  <a:lnTo>
                    <a:pt x="764" y="435"/>
                  </a:lnTo>
                  <a:lnTo>
                    <a:pt x="764" y="438"/>
                  </a:lnTo>
                  <a:lnTo>
                    <a:pt x="767" y="438"/>
                  </a:lnTo>
                  <a:lnTo>
                    <a:pt x="767" y="438"/>
                  </a:lnTo>
                  <a:lnTo>
                    <a:pt x="767" y="440"/>
                  </a:lnTo>
                  <a:lnTo>
                    <a:pt x="764" y="440"/>
                  </a:lnTo>
                  <a:lnTo>
                    <a:pt x="764" y="440"/>
                  </a:lnTo>
                  <a:lnTo>
                    <a:pt x="762" y="438"/>
                  </a:lnTo>
                  <a:lnTo>
                    <a:pt x="762" y="435"/>
                  </a:lnTo>
                  <a:lnTo>
                    <a:pt x="762" y="435"/>
                  </a:lnTo>
                  <a:lnTo>
                    <a:pt x="760" y="435"/>
                  </a:lnTo>
                  <a:lnTo>
                    <a:pt x="757" y="433"/>
                  </a:lnTo>
                  <a:lnTo>
                    <a:pt x="757" y="433"/>
                  </a:lnTo>
                  <a:lnTo>
                    <a:pt x="757" y="435"/>
                  </a:lnTo>
                  <a:lnTo>
                    <a:pt x="757" y="435"/>
                  </a:lnTo>
                  <a:lnTo>
                    <a:pt x="757" y="435"/>
                  </a:lnTo>
                  <a:lnTo>
                    <a:pt x="755" y="433"/>
                  </a:lnTo>
                  <a:lnTo>
                    <a:pt x="755" y="433"/>
                  </a:lnTo>
                  <a:lnTo>
                    <a:pt x="755" y="433"/>
                  </a:lnTo>
                  <a:lnTo>
                    <a:pt x="755" y="431"/>
                  </a:lnTo>
                  <a:lnTo>
                    <a:pt x="755" y="428"/>
                  </a:lnTo>
                  <a:lnTo>
                    <a:pt x="753" y="428"/>
                  </a:lnTo>
                  <a:lnTo>
                    <a:pt x="750" y="428"/>
                  </a:lnTo>
                  <a:lnTo>
                    <a:pt x="748" y="426"/>
                  </a:lnTo>
                  <a:lnTo>
                    <a:pt x="750" y="426"/>
                  </a:lnTo>
                  <a:lnTo>
                    <a:pt x="750" y="426"/>
                  </a:lnTo>
                  <a:lnTo>
                    <a:pt x="750" y="426"/>
                  </a:lnTo>
                  <a:lnTo>
                    <a:pt x="748" y="426"/>
                  </a:lnTo>
                  <a:lnTo>
                    <a:pt x="748" y="426"/>
                  </a:lnTo>
                  <a:lnTo>
                    <a:pt x="745" y="424"/>
                  </a:lnTo>
                  <a:lnTo>
                    <a:pt x="743" y="421"/>
                  </a:lnTo>
                  <a:lnTo>
                    <a:pt x="743" y="421"/>
                  </a:lnTo>
                  <a:lnTo>
                    <a:pt x="743" y="424"/>
                  </a:lnTo>
                  <a:lnTo>
                    <a:pt x="743" y="421"/>
                  </a:lnTo>
                  <a:lnTo>
                    <a:pt x="743" y="421"/>
                  </a:lnTo>
                  <a:lnTo>
                    <a:pt x="745" y="421"/>
                  </a:lnTo>
                  <a:lnTo>
                    <a:pt x="745" y="419"/>
                  </a:lnTo>
                  <a:lnTo>
                    <a:pt x="745" y="419"/>
                  </a:lnTo>
                  <a:lnTo>
                    <a:pt x="745" y="419"/>
                  </a:lnTo>
                  <a:lnTo>
                    <a:pt x="745" y="419"/>
                  </a:lnTo>
                  <a:lnTo>
                    <a:pt x="745" y="419"/>
                  </a:lnTo>
                  <a:lnTo>
                    <a:pt x="745" y="417"/>
                  </a:lnTo>
                  <a:lnTo>
                    <a:pt x="745" y="417"/>
                  </a:lnTo>
                  <a:lnTo>
                    <a:pt x="745" y="414"/>
                  </a:lnTo>
                  <a:lnTo>
                    <a:pt x="743" y="414"/>
                  </a:lnTo>
                  <a:lnTo>
                    <a:pt x="743" y="414"/>
                  </a:lnTo>
                  <a:lnTo>
                    <a:pt x="743" y="414"/>
                  </a:lnTo>
                  <a:lnTo>
                    <a:pt x="741" y="412"/>
                  </a:lnTo>
                  <a:lnTo>
                    <a:pt x="741" y="409"/>
                  </a:lnTo>
                  <a:lnTo>
                    <a:pt x="741" y="409"/>
                  </a:lnTo>
                  <a:lnTo>
                    <a:pt x="741" y="409"/>
                  </a:lnTo>
                  <a:lnTo>
                    <a:pt x="741" y="409"/>
                  </a:lnTo>
                  <a:lnTo>
                    <a:pt x="741" y="409"/>
                  </a:lnTo>
                  <a:lnTo>
                    <a:pt x="738" y="409"/>
                  </a:lnTo>
                  <a:lnTo>
                    <a:pt x="738" y="409"/>
                  </a:lnTo>
                  <a:lnTo>
                    <a:pt x="738" y="409"/>
                  </a:lnTo>
                  <a:lnTo>
                    <a:pt x="736" y="407"/>
                  </a:lnTo>
                  <a:lnTo>
                    <a:pt x="736" y="407"/>
                  </a:lnTo>
                  <a:lnTo>
                    <a:pt x="736" y="407"/>
                  </a:lnTo>
                  <a:lnTo>
                    <a:pt x="736" y="407"/>
                  </a:lnTo>
                  <a:lnTo>
                    <a:pt x="731" y="409"/>
                  </a:lnTo>
                  <a:lnTo>
                    <a:pt x="731" y="409"/>
                  </a:lnTo>
                  <a:lnTo>
                    <a:pt x="731" y="407"/>
                  </a:lnTo>
                  <a:lnTo>
                    <a:pt x="731" y="407"/>
                  </a:lnTo>
                  <a:lnTo>
                    <a:pt x="729" y="409"/>
                  </a:lnTo>
                  <a:lnTo>
                    <a:pt x="727" y="409"/>
                  </a:lnTo>
                  <a:lnTo>
                    <a:pt x="724" y="412"/>
                  </a:lnTo>
                  <a:lnTo>
                    <a:pt x="724" y="412"/>
                  </a:lnTo>
                  <a:lnTo>
                    <a:pt x="722" y="412"/>
                  </a:lnTo>
                  <a:lnTo>
                    <a:pt x="722" y="412"/>
                  </a:lnTo>
                  <a:lnTo>
                    <a:pt x="722" y="412"/>
                  </a:lnTo>
                  <a:lnTo>
                    <a:pt x="722" y="412"/>
                  </a:lnTo>
                  <a:lnTo>
                    <a:pt x="722" y="412"/>
                  </a:lnTo>
                  <a:lnTo>
                    <a:pt x="717" y="409"/>
                  </a:lnTo>
                  <a:lnTo>
                    <a:pt x="717" y="409"/>
                  </a:lnTo>
                  <a:lnTo>
                    <a:pt x="717" y="409"/>
                  </a:lnTo>
                  <a:lnTo>
                    <a:pt x="717" y="409"/>
                  </a:lnTo>
                  <a:lnTo>
                    <a:pt x="717" y="409"/>
                  </a:lnTo>
                  <a:lnTo>
                    <a:pt x="717" y="409"/>
                  </a:lnTo>
                  <a:lnTo>
                    <a:pt x="717" y="409"/>
                  </a:lnTo>
                  <a:lnTo>
                    <a:pt x="717" y="409"/>
                  </a:lnTo>
                  <a:lnTo>
                    <a:pt x="717" y="409"/>
                  </a:lnTo>
                  <a:lnTo>
                    <a:pt x="712" y="405"/>
                  </a:lnTo>
                  <a:lnTo>
                    <a:pt x="712" y="405"/>
                  </a:lnTo>
                  <a:lnTo>
                    <a:pt x="712" y="405"/>
                  </a:lnTo>
                  <a:lnTo>
                    <a:pt x="712" y="407"/>
                  </a:lnTo>
                  <a:lnTo>
                    <a:pt x="712" y="407"/>
                  </a:lnTo>
                  <a:lnTo>
                    <a:pt x="712" y="407"/>
                  </a:lnTo>
                  <a:lnTo>
                    <a:pt x="708" y="407"/>
                  </a:lnTo>
                  <a:lnTo>
                    <a:pt x="708" y="407"/>
                  </a:lnTo>
                  <a:lnTo>
                    <a:pt x="708" y="405"/>
                  </a:lnTo>
                  <a:lnTo>
                    <a:pt x="708" y="405"/>
                  </a:lnTo>
                  <a:lnTo>
                    <a:pt x="708" y="405"/>
                  </a:lnTo>
                  <a:lnTo>
                    <a:pt x="708" y="405"/>
                  </a:lnTo>
                  <a:lnTo>
                    <a:pt x="708" y="405"/>
                  </a:lnTo>
                  <a:lnTo>
                    <a:pt x="708" y="405"/>
                  </a:lnTo>
                  <a:lnTo>
                    <a:pt x="708" y="402"/>
                  </a:lnTo>
                  <a:lnTo>
                    <a:pt x="710" y="402"/>
                  </a:lnTo>
                  <a:lnTo>
                    <a:pt x="710" y="405"/>
                  </a:lnTo>
                  <a:lnTo>
                    <a:pt x="710" y="405"/>
                  </a:lnTo>
                  <a:lnTo>
                    <a:pt x="710" y="405"/>
                  </a:lnTo>
                  <a:lnTo>
                    <a:pt x="710" y="402"/>
                  </a:lnTo>
                  <a:lnTo>
                    <a:pt x="705" y="400"/>
                  </a:lnTo>
                  <a:lnTo>
                    <a:pt x="705" y="400"/>
                  </a:lnTo>
                  <a:lnTo>
                    <a:pt x="705" y="400"/>
                  </a:lnTo>
                  <a:lnTo>
                    <a:pt x="705" y="398"/>
                  </a:lnTo>
                  <a:lnTo>
                    <a:pt x="705" y="398"/>
                  </a:lnTo>
                  <a:lnTo>
                    <a:pt x="708" y="398"/>
                  </a:lnTo>
                  <a:lnTo>
                    <a:pt x="708" y="395"/>
                  </a:lnTo>
                  <a:lnTo>
                    <a:pt x="708" y="395"/>
                  </a:lnTo>
                  <a:lnTo>
                    <a:pt x="708" y="395"/>
                  </a:lnTo>
                  <a:lnTo>
                    <a:pt x="705" y="393"/>
                  </a:lnTo>
                  <a:lnTo>
                    <a:pt x="705" y="395"/>
                  </a:lnTo>
                  <a:lnTo>
                    <a:pt x="705" y="393"/>
                  </a:lnTo>
                  <a:lnTo>
                    <a:pt x="705" y="393"/>
                  </a:lnTo>
                  <a:lnTo>
                    <a:pt x="705" y="393"/>
                  </a:lnTo>
                  <a:lnTo>
                    <a:pt x="705" y="393"/>
                  </a:lnTo>
                  <a:lnTo>
                    <a:pt x="705" y="395"/>
                  </a:lnTo>
                  <a:lnTo>
                    <a:pt x="705" y="395"/>
                  </a:lnTo>
                  <a:lnTo>
                    <a:pt x="705" y="395"/>
                  </a:lnTo>
                  <a:lnTo>
                    <a:pt x="705" y="395"/>
                  </a:lnTo>
                  <a:lnTo>
                    <a:pt x="705" y="395"/>
                  </a:lnTo>
                  <a:lnTo>
                    <a:pt x="703" y="398"/>
                  </a:lnTo>
                  <a:lnTo>
                    <a:pt x="703" y="398"/>
                  </a:lnTo>
                  <a:lnTo>
                    <a:pt x="703" y="400"/>
                  </a:lnTo>
                  <a:lnTo>
                    <a:pt x="703" y="400"/>
                  </a:lnTo>
                  <a:lnTo>
                    <a:pt x="703" y="400"/>
                  </a:lnTo>
                  <a:lnTo>
                    <a:pt x="701" y="402"/>
                  </a:lnTo>
                  <a:lnTo>
                    <a:pt x="701" y="402"/>
                  </a:lnTo>
                  <a:lnTo>
                    <a:pt x="701" y="402"/>
                  </a:lnTo>
                  <a:lnTo>
                    <a:pt x="701" y="402"/>
                  </a:lnTo>
                  <a:lnTo>
                    <a:pt x="701" y="402"/>
                  </a:lnTo>
                  <a:lnTo>
                    <a:pt x="701" y="402"/>
                  </a:lnTo>
                  <a:lnTo>
                    <a:pt x="701" y="402"/>
                  </a:lnTo>
                  <a:lnTo>
                    <a:pt x="701" y="402"/>
                  </a:lnTo>
                  <a:lnTo>
                    <a:pt x="701" y="405"/>
                  </a:lnTo>
                  <a:lnTo>
                    <a:pt x="701" y="405"/>
                  </a:lnTo>
                  <a:lnTo>
                    <a:pt x="701" y="405"/>
                  </a:lnTo>
                  <a:lnTo>
                    <a:pt x="698" y="405"/>
                  </a:lnTo>
                  <a:lnTo>
                    <a:pt x="698" y="405"/>
                  </a:lnTo>
                  <a:lnTo>
                    <a:pt x="698" y="405"/>
                  </a:lnTo>
                  <a:lnTo>
                    <a:pt x="698" y="407"/>
                  </a:lnTo>
                  <a:lnTo>
                    <a:pt x="698" y="407"/>
                  </a:lnTo>
                  <a:lnTo>
                    <a:pt x="698" y="407"/>
                  </a:lnTo>
                  <a:lnTo>
                    <a:pt x="698" y="409"/>
                  </a:lnTo>
                  <a:lnTo>
                    <a:pt x="698" y="409"/>
                  </a:lnTo>
                  <a:lnTo>
                    <a:pt x="698" y="409"/>
                  </a:lnTo>
                  <a:lnTo>
                    <a:pt x="698" y="409"/>
                  </a:lnTo>
                  <a:lnTo>
                    <a:pt x="698" y="409"/>
                  </a:lnTo>
                  <a:lnTo>
                    <a:pt x="698" y="409"/>
                  </a:lnTo>
                  <a:lnTo>
                    <a:pt x="698" y="412"/>
                  </a:lnTo>
                  <a:lnTo>
                    <a:pt x="698" y="412"/>
                  </a:lnTo>
                  <a:lnTo>
                    <a:pt x="696" y="412"/>
                  </a:lnTo>
                  <a:lnTo>
                    <a:pt x="696" y="414"/>
                  </a:lnTo>
                  <a:close/>
                  <a:moveTo>
                    <a:pt x="719" y="419"/>
                  </a:moveTo>
                  <a:lnTo>
                    <a:pt x="724" y="424"/>
                  </a:lnTo>
                  <a:lnTo>
                    <a:pt x="717" y="419"/>
                  </a:lnTo>
                  <a:lnTo>
                    <a:pt x="717" y="419"/>
                  </a:lnTo>
                  <a:lnTo>
                    <a:pt x="717" y="419"/>
                  </a:lnTo>
                  <a:lnTo>
                    <a:pt x="719" y="419"/>
                  </a:lnTo>
                  <a:close/>
                  <a:moveTo>
                    <a:pt x="719" y="409"/>
                  </a:moveTo>
                  <a:lnTo>
                    <a:pt x="719" y="409"/>
                  </a:lnTo>
                  <a:lnTo>
                    <a:pt x="719" y="409"/>
                  </a:lnTo>
                  <a:lnTo>
                    <a:pt x="719" y="409"/>
                  </a:lnTo>
                  <a:close/>
                  <a:moveTo>
                    <a:pt x="717" y="409"/>
                  </a:moveTo>
                  <a:lnTo>
                    <a:pt x="717" y="409"/>
                  </a:lnTo>
                  <a:lnTo>
                    <a:pt x="719" y="409"/>
                  </a:lnTo>
                  <a:lnTo>
                    <a:pt x="717" y="409"/>
                  </a:lnTo>
                  <a:close/>
                  <a:moveTo>
                    <a:pt x="755" y="433"/>
                  </a:moveTo>
                  <a:lnTo>
                    <a:pt x="755" y="433"/>
                  </a:lnTo>
                  <a:lnTo>
                    <a:pt x="757" y="433"/>
                  </a:lnTo>
                  <a:lnTo>
                    <a:pt x="757" y="433"/>
                  </a:lnTo>
                  <a:lnTo>
                    <a:pt x="757" y="433"/>
                  </a:lnTo>
                  <a:lnTo>
                    <a:pt x="755" y="433"/>
                  </a:lnTo>
                  <a:close/>
                  <a:moveTo>
                    <a:pt x="734" y="1022"/>
                  </a:moveTo>
                  <a:lnTo>
                    <a:pt x="734" y="1020"/>
                  </a:lnTo>
                  <a:lnTo>
                    <a:pt x="734" y="1020"/>
                  </a:lnTo>
                  <a:lnTo>
                    <a:pt x="734" y="1020"/>
                  </a:lnTo>
                  <a:lnTo>
                    <a:pt x="734" y="1018"/>
                  </a:lnTo>
                  <a:lnTo>
                    <a:pt x="734" y="1018"/>
                  </a:lnTo>
                  <a:lnTo>
                    <a:pt x="734" y="1018"/>
                  </a:lnTo>
                  <a:lnTo>
                    <a:pt x="731" y="1018"/>
                  </a:lnTo>
                  <a:lnTo>
                    <a:pt x="731" y="1020"/>
                  </a:lnTo>
                  <a:lnTo>
                    <a:pt x="731" y="1020"/>
                  </a:lnTo>
                  <a:lnTo>
                    <a:pt x="731" y="1022"/>
                  </a:lnTo>
                  <a:lnTo>
                    <a:pt x="731" y="1020"/>
                  </a:lnTo>
                  <a:lnTo>
                    <a:pt x="731" y="1020"/>
                  </a:lnTo>
                  <a:lnTo>
                    <a:pt x="731" y="1020"/>
                  </a:lnTo>
                  <a:lnTo>
                    <a:pt x="731" y="1020"/>
                  </a:lnTo>
                  <a:lnTo>
                    <a:pt x="731" y="1020"/>
                  </a:lnTo>
                  <a:lnTo>
                    <a:pt x="729" y="1020"/>
                  </a:lnTo>
                  <a:lnTo>
                    <a:pt x="729" y="1020"/>
                  </a:lnTo>
                  <a:lnTo>
                    <a:pt x="729" y="1020"/>
                  </a:lnTo>
                  <a:lnTo>
                    <a:pt x="729" y="1020"/>
                  </a:lnTo>
                  <a:lnTo>
                    <a:pt x="729" y="1020"/>
                  </a:lnTo>
                  <a:lnTo>
                    <a:pt x="727" y="1020"/>
                  </a:lnTo>
                  <a:lnTo>
                    <a:pt x="727" y="1020"/>
                  </a:lnTo>
                  <a:lnTo>
                    <a:pt x="727" y="1022"/>
                  </a:lnTo>
                  <a:lnTo>
                    <a:pt x="727" y="1022"/>
                  </a:lnTo>
                  <a:lnTo>
                    <a:pt x="727" y="1022"/>
                  </a:lnTo>
                  <a:lnTo>
                    <a:pt x="727" y="1022"/>
                  </a:lnTo>
                  <a:lnTo>
                    <a:pt x="727" y="1020"/>
                  </a:lnTo>
                  <a:lnTo>
                    <a:pt x="727" y="1020"/>
                  </a:lnTo>
                  <a:lnTo>
                    <a:pt x="727" y="1020"/>
                  </a:lnTo>
                  <a:lnTo>
                    <a:pt x="724" y="1022"/>
                  </a:lnTo>
                  <a:lnTo>
                    <a:pt x="724" y="1022"/>
                  </a:lnTo>
                  <a:lnTo>
                    <a:pt x="724" y="1022"/>
                  </a:lnTo>
                  <a:lnTo>
                    <a:pt x="724" y="1020"/>
                  </a:lnTo>
                  <a:lnTo>
                    <a:pt x="724" y="1020"/>
                  </a:lnTo>
                  <a:lnTo>
                    <a:pt x="724" y="1020"/>
                  </a:lnTo>
                  <a:lnTo>
                    <a:pt x="727" y="1018"/>
                  </a:lnTo>
                  <a:lnTo>
                    <a:pt x="727" y="1018"/>
                  </a:lnTo>
                  <a:lnTo>
                    <a:pt x="727" y="1018"/>
                  </a:lnTo>
                  <a:lnTo>
                    <a:pt x="727" y="1018"/>
                  </a:lnTo>
                  <a:lnTo>
                    <a:pt x="727" y="1018"/>
                  </a:lnTo>
                  <a:lnTo>
                    <a:pt x="727" y="1018"/>
                  </a:lnTo>
                  <a:lnTo>
                    <a:pt x="727" y="1015"/>
                  </a:lnTo>
                  <a:lnTo>
                    <a:pt x="727" y="1018"/>
                  </a:lnTo>
                  <a:lnTo>
                    <a:pt x="731" y="1015"/>
                  </a:lnTo>
                  <a:lnTo>
                    <a:pt x="731" y="1015"/>
                  </a:lnTo>
                  <a:lnTo>
                    <a:pt x="731" y="1015"/>
                  </a:lnTo>
                  <a:lnTo>
                    <a:pt x="731" y="1015"/>
                  </a:lnTo>
                  <a:lnTo>
                    <a:pt x="731" y="1015"/>
                  </a:lnTo>
                  <a:lnTo>
                    <a:pt x="731" y="1015"/>
                  </a:lnTo>
                  <a:lnTo>
                    <a:pt x="734" y="1013"/>
                  </a:lnTo>
                  <a:lnTo>
                    <a:pt x="734" y="1013"/>
                  </a:lnTo>
                  <a:lnTo>
                    <a:pt x="734" y="1013"/>
                  </a:lnTo>
                  <a:lnTo>
                    <a:pt x="734" y="1013"/>
                  </a:lnTo>
                  <a:lnTo>
                    <a:pt x="734" y="1013"/>
                  </a:lnTo>
                  <a:lnTo>
                    <a:pt x="734" y="1013"/>
                  </a:lnTo>
                  <a:lnTo>
                    <a:pt x="734" y="1013"/>
                  </a:lnTo>
                  <a:lnTo>
                    <a:pt x="734" y="1013"/>
                  </a:lnTo>
                  <a:lnTo>
                    <a:pt x="736" y="1013"/>
                  </a:lnTo>
                  <a:lnTo>
                    <a:pt x="736" y="1013"/>
                  </a:lnTo>
                  <a:lnTo>
                    <a:pt x="736" y="1013"/>
                  </a:lnTo>
                  <a:lnTo>
                    <a:pt x="738" y="1013"/>
                  </a:lnTo>
                  <a:lnTo>
                    <a:pt x="738" y="1013"/>
                  </a:lnTo>
                  <a:lnTo>
                    <a:pt x="738" y="1011"/>
                  </a:lnTo>
                  <a:lnTo>
                    <a:pt x="738" y="1011"/>
                  </a:lnTo>
                  <a:lnTo>
                    <a:pt x="738" y="1011"/>
                  </a:lnTo>
                  <a:lnTo>
                    <a:pt x="738" y="1011"/>
                  </a:lnTo>
                  <a:lnTo>
                    <a:pt x="738" y="1011"/>
                  </a:lnTo>
                  <a:lnTo>
                    <a:pt x="736" y="1011"/>
                  </a:lnTo>
                  <a:lnTo>
                    <a:pt x="738" y="1011"/>
                  </a:lnTo>
                  <a:lnTo>
                    <a:pt x="738" y="1011"/>
                  </a:lnTo>
                  <a:lnTo>
                    <a:pt x="738" y="1008"/>
                  </a:lnTo>
                  <a:lnTo>
                    <a:pt x="738" y="1008"/>
                  </a:lnTo>
                  <a:lnTo>
                    <a:pt x="736" y="1008"/>
                  </a:lnTo>
                  <a:lnTo>
                    <a:pt x="736" y="1008"/>
                  </a:lnTo>
                  <a:lnTo>
                    <a:pt x="736" y="1008"/>
                  </a:lnTo>
                  <a:lnTo>
                    <a:pt x="734" y="1008"/>
                  </a:lnTo>
                  <a:lnTo>
                    <a:pt x="734" y="1008"/>
                  </a:lnTo>
                  <a:lnTo>
                    <a:pt x="734" y="1006"/>
                  </a:lnTo>
                  <a:lnTo>
                    <a:pt x="734" y="1006"/>
                  </a:lnTo>
                  <a:lnTo>
                    <a:pt x="734" y="1006"/>
                  </a:lnTo>
                  <a:lnTo>
                    <a:pt x="734" y="1006"/>
                  </a:lnTo>
                  <a:lnTo>
                    <a:pt x="734" y="1006"/>
                  </a:lnTo>
                  <a:lnTo>
                    <a:pt x="731" y="1008"/>
                  </a:lnTo>
                  <a:lnTo>
                    <a:pt x="731" y="1008"/>
                  </a:lnTo>
                  <a:lnTo>
                    <a:pt x="731" y="1008"/>
                  </a:lnTo>
                  <a:lnTo>
                    <a:pt x="731" y="1008"/>
                  </a:lnTo>
                  <a:lnTo>
                    <a:pt x="731" y="1008"/>
                  </a:lnTo>
                  <a:lnTo>
                    <a:pt x="731" y="1008"/>
                  </a:lnTo>
                  <a:lnTo>
                    <a:pt x="729" y="1011"/>
                  </a:lnTo>
                  <a:lnTo>
                    <a:pt x="729" y="1011"/>
                  </a:lnTo>
                  <a:lnTo>
                    <a:pt x="729" y="1011"/>
                  </a:lnTo>
                  <a:lnTo>
                    <a:pt x="729" y="1011"/>
                  </a:lnTo>
                  <a:lnTo>
                    <a:pt x="724" y="1013"/>
                  </a:lnTo>
                  <a:lnTo>
                    <a:pt x="724" y="1013"/>
                  </a:lnTo>
                  <a:lnTo>
                    <a:pt x="724" y="1013"/>
                  </a:lnTo>
                  <a:lnTo>
                    <a:pt x="727" y="1011"/>
                  </a:lnTo>
                  <a:lnTo>
                    <a:pt x="724" y="1011"/>
                  </a:lnTo>
                  <a:lnTo>
                    <a:pt x="724" y="1011"/>
                  </a:lnTo>
                  <a:lnTo>
                    <a:pt x="724" y="1011"/>
                  </a:lnTo>
                  <a:lnTo>
                    <a:pt x="724" y="1011"/>
                  </a:lnTo>
                  <a:lnTo>
                    <a:pt x="724" y="1011"/>
                  </a:lnTo>
                  <a:lnTo>
                    <a:pt x="724" y="1008"/>
                  </a:lnTo>
                  <a:lnTo>
                    <a:pt x="724" y="1008"/>
                  </a:lnTo>
                  <a:lnTo>
                    <a:pt x="724" y="1008"/>
                  </a:lnTo>
                  <a:lnTo>
                    <a:pt x="724" y="1008"/>
                  </a:lnTo>
                  <a:lnTo>
                    <a:pt x="724" y="1008"/>
                  </a:lnTo>
                  <a:lnTo>
                    <a:pt x="724" y="1008"/>
                  </a:lnTo>
                  <a:lnTo>
                    <a:pt x="724" y="1008"/>
                  </a:lnTo>
                  <a:lnTo>
                    <a:pt x="724" y="1006"/>
                  </a:lnTo>
                  <a:lnTo>
                    <a:pt x="724" y="1006"/>
                  </a:lnTo>
                  <a:lnTo>
                    <a:pt x="724" y="1006"/>
                  </a:lnTo>
                  <a:lnTo>
                    <a:pt x="727" y="1006"/>
                  </a:lnTo>
                  <a:lnTo>
                    <a:pt x="727" y="1003"/>
                  </a:lnTo>
                  <a:lnTo>
                    <a:pt x="724" y="1003"/>
                  </a:lnTo>
                  <a:lnTo>
                    <a:pt x="724" y="1003"/>
                  </a:lnTo>
                  <a:lnTo>
                    <a:pt x="722" y="1003"/>
                  </a:lnTo>
                  <a:lnTo>
                    <a:pt x="722" y="1003"/>
                  </a:lnTo>
                  <a:lnTo>
                    <a:pt x="722" y="1003"/>
                  </a:lnTo>
                  <a:lnTo>
                    <a:pt x="722" y="1003"/>
                  </a:lnTo>
                  <a:lnTo>
                    <a:pt x="722" y="1003"/>
                  </a:lnTo>
                  <a:lnTo>
                    <a:pt x="722" y="1003"/>
                  </a:lnTo>
                  <a:lnTo>
                    <a:pt x="722" y="1003"/>
                  </a:lnTo>
                  <a:lnTo>
                    <a:pt x="722" y="1003"/>
                  </a:lnTo>
                  <a:lnTo>
                    <a:pt x="722" y="1001"/>
                  </a:lnTo>
                  <a:lnTo>
                    <a:pt x="719" y="1003"/>
                  </a:lnTo>
                  <a:lnTo>
                    <a:pt x="717" y="1003"/>
                  </a:lnTo>
                  <a:lnTo>
                    <a:pt x="717" y="1003"/>
                  </a:lnTo>
                  <a:lnTo>
                    <a:pt x="717" y="1003"/>
                  </a:lnTo>
                  <a:lnTo>
                    <a:pt x="715" y="1003"/>
                  </a:lnTo>
                  <a:lnTo>
                    <a:pt x="715" y="1003"/>
                  </a:lnTo>
                  <a:lnTo>
                    <a:pt x="715" y="1003"/>
                  </a:lnTo>
                  <a:lnTo>
                    <a:pt x="712" y="1003"/>
                  </a:lnTo>
                  <a:lnTo>
                    <a:pt x="712" y="1003"/>
                  </a:lnTo>
                  <a:lnTo>
                    <a:pt x="710" y="1003"/>
                  </a:lnTo>
                  <a:lnTo>
                    <a:pt x="710" y="1003"/>
                  </a:lnTo>
                  <a:lnTo>
                    <a:pt x="710" y="1003"/>
                  </a:lnTo>
                  <a:lnTo>
                    <a:pt x="708" y="1006"/>
                  </a:lnTo>
                  <a:lnTo>
                    <a:pt x="708" y="1006"/>
                  </a:lnTo>
                  <a:lnTo>
                    <a:pt x="708" y="1008"/>
                  </a:lnTo>
                  <a:lnTo>
                    <a:pt x="705" y="1008"/>
                  </a:lnTo>
                  <a:lnTo>
                    <a:pt x="705" y="1008"/>
                  </a:lnTo>
                  <a:lnTo>
                    <a:pt x="705" y="1008"/>
                  </a:lnTo>
                  <a:lnTo>
                    <a:pt x="705" y="1008"/>
                  </a:lnTo>
                  <a:lnTo>
                    <a:pt x="705" y="1008"/>
                  </a:lnTo>
                  <a:lnTo>
                    <a:pt x="705" y="1008"/>
                  </a:lnTo>
                  <a:lnTo>
                    <a:pt x="705" y="1011"/>
                  </a:lnTo>
                  <a:lnTo>
                    <a:pt x="705" y="1011"/>
                  </a:lnTo>
                  <a:lnTo>
                    <a:pt x="705" y="1011"/>
                  </a:lnTo>
                  <a:lnTo>
                    <a:pt x="705" y="1011"/>
                  </a:lnTo>
                  <a:lnTo>
                    <a:pt x="705" y="1011"/>
                  </a:lnTo>
                  <a:lnTo>
                    <a:pt x="708" y="1011"/>
                  </a:lnTo>
                  <a:lnTo>
                    <a:pt x="708" y="1011"/>
                  </a:lnTo>
                  <a:lnTo>
                    <a:pt x="708" y="1011"/>
                  </a:lnTo>
                  <a:lnTo>
                    <a:pt x="708" y="1011"/>
                  </a:lnTo>
                  <a:lnTo>
                    <a:pt x="708" y="1011"/>
                  </a:lnTo>
                  <a:lnTo>
                    <a:pt x="705" y="1013"/>
                  </a:lnTo>
                  <a:lnTo>
                    <a:pt x="708" y="1015"/>
                  </a:lnTo>
                  <a:lnTo>
                    <a:pt x="710" y="1015"/>
                  </a:lnTo>
                  <a:lnTo>
                    <a:pt x="710" y="1015"/>
                  </a:lnTo>
                  <a:lnTo>
                    <a:pt x="710" y="1015"/>
                  </a:lnTo>
                  <a:lnTo>
                    <a:pt x="712" y="1015"/>
                  </a:lnTo>
                  <a:lnTo>
                    <a:pt x="712" y="1015"/>
                  </a:lnTo>
                  <a:lnTo>
                    <a:pt x="712" y="1015"/>
                  </a:lnTo>
                  <a:lnTo>
                    <a:pt x="715" y="1018"/>
                  </a:lnTo>
                  <a:lnTo>
                    <a:pt x="719" y="1020"/>
                  </a:lnTo>
                  <a:lnTo>
                    <a:pt x="719" y="1020"/>
                  </a:lnTo>
                  <a:lnTo>
                    <a:pt x="719" y="1020"/>
                  </a:lnTo>
                  <a:lnTo>
                    <a:pt x="717" y="1020"/>
                  </a:lnTo>
                  <a:lnTo>
                    <a:pt x="717" y="1020"/>
                  </a:lnTo>
                  <a:lnTo>
                    <a:pt x="717" y="1020"/>
                  </a:lnTo>
                  <a:lnTo>
                    <a:pt x="717" y="1020"/>
                  </a:lnTo>
                  <a:lnTo>
                    <a:pt x="717" y="1020"/>
                  </a:lnTo>
                  <a:lnTo>
                    <a:pt x="717" y="1020"/>
                  </a:lnTo>
                  <a:lnTo>
                    <a:pt x="717" y="1020"/>
                  </a:lnTo>
                  <a:lnTo>
                    <a:pt x="717" y="1020"/>
                  </a:lnTo>
                  <a:lnTo>
                    <a:pt x="715" y="1020"/>
                  </a:lnTo>
                  <a:lnTo>
                    <a:pt x="715" y="1020"/>
                  </a:lnTo>
                  <a:lnTo>
                    <a:pt x="715" y="1025"/>
                  </a:lnTo>
                  <a:lnTo>
                    <a:pt x="715" y="1022"/>
                  </a:lnTo>
                  <a:lnTo>
                    <a:pt x="715" y="1022"/>
                  </a:lnTo>
                  <a:lnTo>
                    <a:pt x="712" y="1022"/>
                  </a:lnTo>
                  <a:lnTo>
                    <a:pt x="712" y="1022"/>
                  </a:lnTo>
                  <a:lnTo>
                    <a:pt x="712" y="1025"/>
                  </a:lnTo>
                  <a:lnTo>
                    <a:pt x="712" y="1022"/>
                  </a:lnTo>
                  <a:lnTo>
                    <a:pt x="712" y="1022"/>
                  </a:lnTo>
                  <a:lnTo>
                    <a:pt x="712" y="1020"/>
                  </a:lnTo>
                  <a:lnTo>
                    <a:pt x="712" y="1020"/>
                  </a:lnTo>
                  <a:lnTo>
                    <a:pt x="712" y="1018"/>
                  </a:lnTo>
                  <a:lnTo>
                    <a:pt x="710" y="1018"/>
                  </a:lnTo>
                  <a:lnTo>
                    <a:pt x="708" y="1018"/>
                  </a:lnTo>
                  <a:lnTo>
                    <a:pt x="708" y="1018"/>
                  </a:lnTo>
                  <a:lnTo>
                    <a:pt x="705" y="1020"/>
                  </a:lnTo>
                  <a:lnTo>
                    <a:pt x="705" y="1020"/>
                  </a:lnTo>
                  <a:lnTo>
                    <a:pt x="708" y="1020"/>
                  </a:lnTo>
                  <a:lnTo>
                    <a:pt x="708" y="1022"/>
                  </a:lnTo>
                  <a:lnTo>
                    <a:pt x="708" y="1022"/>
                  </a:lnTo>
                  <a:lnTo>
                    <a:pt x="708" y="1022"/>
                  </a:lnTo>
                  <a:lnTo>
                    <a:pt x="705" y="1022"/>
                  </a:lnTo>
                  <a:lnTo>
                    <a:pt x="705" y="1022"/>
                  </a:lnTo>
                  <a:lnTo>
                    <a:pt x="705" y="1025"/>
                  </a:lnTo>
                  <a:lnTo>
                    <a:pt x="705" y="1025"/>
                  </a:lnTo>
                  <a:lnTo>
                    <a:pt x="705" y="1025"/>
                  </a:lnTo>
                  <a:lnTo>
                    <a:pt x="705" y="1025"/>
                  </a:lnTo>
                  <a:lnTo>
                    <a:pt x="705" y="1025"/>
                  </a:lnTo>
                  <a:lnTo>
                    <a:pt x="705" y="1025"/>
                  </a:lnTo>
                  <a:lnTo>
                    <a:pt x="705" y="1022"/>
                  </a:lnTo>
                  <a:lnTo>
                    <a:pt x="705" y="1022"/>
                  </a:lnTo>
                  <a:lnTo>
                    <a:pt x="705" y="1022"/>
                  </a:lnTo>
                  <a:lnTo>
                    <a:pt x="703" y="1022"/>
                  </a:lnTo>
                  <a:lnTo>
                    <a:pt x="703" y="1022"/>
                  </a:lnTo>
                  <a:lnTo>
                    <a:pt x="703" y="1022"/>
                  </a:lnTo>
                  <a:lnTo>
                    <a:pt x="703" y="1025"/>
                  </a:lnTo>
                  <a:lnTo>
                    <a:pt x="703" y="1025"/>
                  </a:lnTo>
                  <a:lnTo>
                    <a:pt x="703" y="1025"/>
                  </a:lnTo>
                  <a:lnTo>
                    <a:pt x="703" y="1025"/>
                  </a:lnTo>
                  <a:lnTo>
                    <a:pt x="703" y="1025"/>
                  </a:lnTo>
                  <a:lnTo>
                    <a:pt x="703" y="1027"/>
                  </a:lnTo>
                  <a:lnTo>
                    <a:pt x="703" y="1027"/>
                  </a:lnTo>
                  <a:lnTo>
                    <a:pt x="703" y="1027"/>
                  </a:lnTo>
                  <a:lnTo>
                    <a:pt x="705" y="1027"/>
                  </a:lnTo>
                  <a:lnTo>
                    <a:pt x="708" y="1027"/>
                  </a:lnTo>
                  <a:lnTo>
                    <a:pt x="708" y="1027"/>
                  </a:lnTo>
                  <a:lnTo>
                    <a:pt x="708" y="1030"/>
                  </a:lnTo>
                  <a:lnTo>
                    <a:pt x="708" y="1030"/>
                  </a:lnTo>
                  <a:lnTo>
                    <a:pt x="705" y="1030"/>
                  </a:lnTo>
                  <a:lnTo>
                    <a:pt x="703" y="1030"/>
                  </a:lnTo>
                  <a:lnTo>
                    <a:pt x="701" y="1027"/>
                  </a:lnTo>
                  <a:lnTo>
                    <a:pt x="701" y="1027"/>
                  </a:lnTo>
                  <a:lnTo>
                    <a:pt x="701" y="1027"/>
                  </a:lnTo>
                  <a:lnTo>
                    <a:pt x="701" y="1030"/>
                  </a:lnTo>
                  <a:lnTo>
                    <a:pt x="701" y="1030"/>
                  </a:lnTo>
                  <a:lnTo>
                    <a:pt x="701" y="1030"/>
                  </a:lnTo>
                  <a:lnTo>
                    <a:pt x="701" y="1030"/>
                  </a:lnTo>
                  <a:lnTo>
                    <a:pt x="701" y="1030"/>
                  </a:lnTo>
                  <a:lnTo>
                    <a:pt x="701" y="1030"/>
                  </a:lnTo>
                  <a:lnTo>
                    <a:pt x="701" y="1030"/>
                  </a:lnTo>
                  <a:lnTo>
                    <a:pt x="701" y="1030"/>
                  </a:lnTo>
                  <a:lnTo>
                    <a:pt x="701" y="1030"/>
                  </a:lnTo>
                  <a:lnTo>
                    <a:pt x="701" y="1032"/>
                  </a:lnTo>
                  <a:lnTo>
                    <a:pt x="698" y="1032"/>
                  </a:lnTo>
                  <a:lnTo>
                    <a:pt x="698" y="1032"/>
                  </a:lnTo>
                  <a:lnTo>
                    <a:pt x="696" y="1030"/>
                  </a:lnTo>
                  <a:lnTo>
                    <a:pt x="696" y="1030"/>
                  </a:lnTo>
                  <a:lnTo>
                    <a:pt x="696" y="1032"/>
                  </a:lnTo>
                  <a:lnTo>
                    <a:pt x="696" y="1032"/>
                  </a:lnTo>
                  <a:lnTo>
                    <a:pt x="696" y="1032"/>
                  </a:lnTo>
                  <a:lnTo>
                    <a:pt x="693" y="1032"/>
                  </a:lnTo>
                  <a:lnTo>
                    <a:pt x="693" y="1032"/>
                  </a:lnTo>
                  <a:lnTo>
                    <a:pt x="693" y="1032"/>
                  </a:lnTo>
                  <a:lnTo>
                    <a:pt x="693" y="1032"/>
                  </a:lnTo>
                  <a:lnTo>
                    <a:pt x="691" y="1032"/>
                  </a:lnTo>
                  <a:lnTo>
                    <a:pt x="691" y="1032"/>
                  </a:lnTo>
                  <a:lnTo>
                    <a:pt x="691" y="1032"/>
                  </a:lnTo>
                  <a:lnTo>
                    <a:pt x="691" y="1032"/>
                  </a:lnTo>
                  <a:lnTo>
                    <a:pt x="691" y="1032"/>
                  </a:lnTo>
                  <a:lnTo>
                    <a:pt x="691" y="1032"/>
                  </a:lnTo>
                  <a:lnTo>
                    <a:pt x="689" y="1032"/>
                  </a:lnTo>
                  <a:lnTo>
                    <a:pt x="689" y="1032"/>
                  </a:lnTo>
                  <a:lnTo>
                    <a:pt x="689" y="1032"/>
                  </a:lnTo>
                  <a:lnTo>
                    <a:pt x="689" y="1032"/>
                  </a:lnTo>
                  <a:lnTo>
                    <a:pt x="689" y="1032"/>
                  </a:lnTo>
                  <a:lnTo>
                    <a:pt x="686" y="1032"/>
                  </a:lnTo>
                  <a:lnTo>
                    <a:pt x="686" y="1032"/>
                  </a:lnTo>
                  <a:lnTo>
                    <a:pt x="689" y="1034"/>
                  </a:lnTo>
                  <a:lnTo>
                    <a:pt x="689" y="1034"/>
                  </a:lnTo>
                  <a:lnTo>
                    <a:pt x="686" y="1034"/>
                  </a:lnTo>
                  <a:lnTo>
                    <a:pt x="686" y="1032"/>
                  </a:lnTo>
                  <a:lnTo>
                    <a:pt x="684" y="1032"/>
                  </a:lnTo>
                  <a:lnTo>
                    <a:pt x="684" y="1034"/>
                  </a:lnTo>
                  <a:lnTo>
                    <a:pt x="684" y="1034"/>
                  </a:lnTo>
                  <a:lnTo>
                    <a:pt x="682" y="1032"/>
                  </a:lnTo>
                  <a:lnTo>
                    <a:pt x="682" y="1034"/>
                  </a:lnTo>
                  <a:lnTo>
                    <a:pt x="682" y="1032"/>
                  </a:lnTo>
                  <a:lnTo>
                    <a:pt x="682" y="1032"/>
                  </a:lnTo>
                  <a:lnTo>
                    <a:pt x="679" y="1032"/>
                  </a:lnTo>
                  <a:lnTo>
                    <a:pt x="679" y="1032"/>
                  </a:lnTo>
                  <a:lnTo>
                    <a:pt x="675" y="1037"/>
                  </a:lnTo>
                  <a:lnTo>
                    <a:pt x="675" y="1037"/>
                  </a:lnTo>
                  <a:lnTo>
                    <a:pt x="675" y="1037"/>
                  </a:lnTo>
                  <a:lnTo>
                    <a:pt x="675" y="1037"/>
                  </a:lnTo>
                  <a:lnTo>
                    <a:pt x="675" y="1037"/>
                  </a:lnTo>
                  <a:lnTo>
                    <a:pt x="675" y="1037"/>
                  </a:lnTo>
                  <a:lnTo>
                    <a:pt x="675" y="1037"/>
                  </a:lnTo>
                  <a:lnTo>
                    <a:pt x="677" y="1037"/>
                  </a:lnTo>
                  <a:lnTo>
                    <a:pt x="677" y="1037"/>
                  </a:lnTo>
                  <a:lnTo>
                    <a:pt x="677" y="1039"/>
                  </a:lnTo>
                  <a:lnTo>
                    <a:pt x="679" y="1039"/>
                  </a:lnTo>
                  <a:lnTo>
                    <a:pt x="679" y="1039"/>
                  </a:lnTo>
                  <a:lnTo>
                    <a:pt x="679" y="1041"/>
                  </a:lnTo>
                  <a:lnTo>
                    <a:pt x="682" y="1039"/>
                  </a:lnTo>
                  <a:lnTo>
                    <a:pt x="682" y="1039"/>
                  </a:lnTo>
                  <a:lnTo>
                    <a:pt x="682" y="1039"/>
                  </a:lnTo>
                  <a:lnTo>
                    <a:pt x="682" y="1039"/>
                  </a:lnTo>
                  <a:lnTo>
                    <a:pt x="682" y="1039"/>
                  </a:lnTo>
                  <a:lnTo>
                    <a:pt x="684" y="1039"/>
                  </a:lnTo>
                  <a:lnTo>
                    <a:pt x="684" y="1039"/>
                  </a:lnTo>
                  <a:lnTo>
                    <a:pt x="684" y="1039"/>
                  </a:lnTo>
                  <a:lnTo>
                    <a:pt x="686" y="1039"/>
                  </a:lnTo>
                  <a:lnTo>
                    <a:pt x="686" y="1041"/>
                  </a:lnTo>
                  <a:lnTo>
                    <a:pt x="686" y="1041"/>
                  </a:lnTo>
                  <a:lnTo>
                    <a:pt x="686" y="1041"/>
                  </a:lnTo>
                  <a:lnTo>
                    <a:pt x="686" y="1039"/>
                  </a:lnTo>
                  <a:lnTo>
                    <a:pt x="686" y="1039"/>
                  </a:lnTo>
                  <a:lnTo>
                    <a:pt x="689" y="1039"/>
                  </a:lnTo>
                  <a:lnTo>
                    <a:pt x="689" y="1039"/>
                  </a:lnTo>
                  <a:lnTo>
                    <a:pt x="689" y="1039"/>
                  </a:lnTo>
                  <a:lnTo>
                    <a:pt x="689" y="1037"/>
                  </a:lnTo>
                  <a:lnTo>
                    <a:pt x="689" y="1037"/>
                  </a:lnTo>
                  <a:lnTo>
                    <a:pt x="691" y="1037"/>
                  </a:lnTo>
                  <a:lnTo>
                    <a:pt x="691" y="1037"/>
                  </a:lnTo>
                  <a:lnTo>
                    <a:pt x="693" y="1039"/>
                  </a:lnTo>
                  <a:lnTo>
                    <a:pt x="693" y="1037"/>
                  </a:lnTo>
                  <a:lnTo>
                    <a:pt x="693" y="1037"/>
                  </a:lnTo>
                  <a:lnTo>
                    <a:pt x="696" y="1037"/>
                  </a:lnTo>
                  <a:lnTo>
                    <a:pt x="696" y="1037"/>
                  </a:lnTo>
                  <a:lnTo>
                    <a:pt x="696" y="1037"/>
                  </a:lnTo>
                  <a:lnTo>
                    <a:pt x="698" y="1037"/>
                  </a:lnTo>
                  <a:lnTo>
                    <a:pt x="701" y="1034"/>
                  </a:lnTo>
                  <a:lnTo>
                    <a:pt x="701" y="1034"/>
                  </a:lnTo>
                  <a:lnTo>
                    <a:pt x="703" y="1034"/>
                  </a:lnTo>
                  <a:lnTo>
                    <a:pt x="703" y="1034"/>
                  </a:lnTo>
                  <a:lnTo>
                    <a:pt x="705" y="1034"/>
                  </a:lnTo>
                  <a:lnTo>
                    <a:pt x="708" y="1034"/>
                  </a:lnTo>
                  <a:lnTo>
                    <a:pt x="705" y="1034"/>
                  </a:lnTo>
                  <a:lnTo>
                    <a:pt x="705" y="1034"/>
                  </a:lnTo>
                  <a:lnTo>
                    <a:pt x="708" y="1034"/>
                  </a:lnTo>
                  <a:lnTo>
                    <a:pt x="708" y="1034"/>
                  </a:lnTo>
                  <a:lnTo>
                    <a:pt x="708" y="1034"/>
                  </a:lnTo>
                  <a:lnTo>
                    <a:pt x="708" y="1032"/>
                  </a:lnTo>
                  <a:lnTo>
                    <a:pt x="708" y="1032"/>
                  </a:lnTo>
                  <a:lnTo>
                    <a:pt x="708" y="1034"/>
                  </a:lnTo>
                  <a:lnTo>
                    <a:pt x="708" y="1034"/>
                  </a:lnTo>
                  <a:lnTo>
                    <a:pt x="708" y="1034"/>
                  </a:lnTo>
                  <a:lnTo>
                    <a:pt x="710" y="1034"/>
                  </a:lnTo>
                  <a:lnTo>
                    <a:pt x="710" y="1032"/>
                  </a:lnTo>
                  <a:lnTo>
                    <a:pt x="710" y="1032"/>
                  </a:lnTo>
                  <a:lnTo>
                    <a:pt x="710" y="1032"/>
                  </a:lnTo>
                  <a:lnTo>
                    <a:pt x="712" y="1034"/>
                  </a:lnTo>
                  <a:lnTo>
                    <a:pt x="712" y="1034"/>
                  </a:lnTo>
                  <a:lnTo>
                    <a:pt x="712" y="1034"/>
                  </a:lnTo>
                  <a:lnTo>
                    <a:pt x="712" y="1034"/>
                  </a:lnTo>
                  <a:lnTo>
                    <a:pt x="712" y="1034"/>
                  </a:lnTo>
                  <a:lnTo>
                    <a:pt x="712" y="1034"/>
                  </a:lnTo>
                  <a:lnTo>
                    <a:pt x="712" y="1034"/>
                  </a:lnTo>
                  <a:lnTo>
                    <a:pt x="712" y="1034"/>
                  </a:lnTo>
                  <a:lnTo>
                    <a:pt x="715" y="1034"/>
                  </a:lnTo>
                  <a:lnTo>
                    <a:pt x="715" y="1034"/>
                  </a:lnTo>
                  <a:lnTo>
                    <a:pt x="715" y="1034"/>
                  </a:lnTo>
                  <a:lnTo>
                    <a:pt x="715" y="1034"/>
                  </a:lnTo>
                  <a:lnTo>
                    <a:pt x="715" y="1032"/>
                  </a:lnTo>
                  <a:lnTo>
                    <a:pt x="715" y="1030"/>
                  </a:lnTo>
                  <a:lnTo>
                    <a:pt x="715" y="1030"/>
                  </a:lnTo>
                  <a:lnTo>
                    <a:pt x="715" y="1027"/>
                  </a:lnTo>
                  <a:lnTo>
                    <a:pt x="715" y="1030"/>
                  </a:lnTo>
                  <a:lnTo>
                    <a:pt x="715" y="1030"/>
                  </a:lnTo>
                  <a:lnTo>
                    <a:pt x="715" y="1032"/>
                  </a:lnTo>
                  <a:lnTo>
                    <a:pt x="717" y="1032"/>
                  </a:lnTo>
                  <a:lnTo>
                    <a:pt x="717" y="1032"/>
                  </a:lnTo>
                  <a:lnTo>
                    <a:pt x="717" y="1032"/>
                  </a:lnTo>
                  <a:lnTo>
                    <a:pt x="717" y="1032"/>
                  </a:lnTo>
                  <a:lnTo>
                    <a:pt x="717" y="1034"/>
                  </a:lnTo>
                  <a:lnTo>
                    <a:pt x="719" y="1034"/>
                  </a:lnTo>
                  <a:lnTo>
                    <a:pt x="719" y="1032"/>
                  </a:lnTo>
                  <a:lnTo>
                    <a:pt x="719" y="1032"/>
                  </a:lnTo>
                  <a:lnTo>
                    <a:pt x="717" y="1032"/>
                  </a:lnTo>
                  <a:lnTo>
                    <a:pt x="717" y="1032"/>
                  </a:lnTo>
                  <a:lnTo>
                    <a:pt x="717" y="1030"/>
                  </a:lnTo>
                  <a:lnTo>
                    <a:pt x="717" y="1030"/>
                  </a:lnTo>
                  <a:lnTo>
                    <a:pt x="719" y="1032"/>
                  </a:lnTo>
                  <a:lnTo>
                    <a:pt x="719" y="1032"/>
                  </a:lnTo>
                  <a:lnTo>
                    <a:pt x="719" y="1030"/>
                  </a:lnTo>
                  <a:lnTo>
                    <a:pt x="719" y="1027"/>
                  </a:lnTo>
                  <a:lnTo>
                    <a:pt x="719" y="1027"/>
                  </a:lnTo>
                  <a:lnTo>
                    <a:pt x="722" y="1030"/>
                  </a:lnTo>
                  <a:lnTo>
                    <a:pt x="722" y="1032"/>
                  </a:lnTo>
                  <a:lnTo>
                    <a:pt x="722" y="1030"/>
                  </a:lnTo>
                  <a:lnTo>
                    <a:pt x="722" y="1027"/>
                  </a:lnTo>
                  <a:lnTo>
                    <a:pt x="724" y="1027"/>
                  </a:lnTo>
                  <a:lnTo>
                    <a:pt x="724" y="1030"/>
                  </a:lnTo>
                  <a:lnTo>
                    <a:pt x="724" y="1027"/>
                  </a:lnTo>
                  <a:lnTo>
                    <a:pt x="724" y="1027"/>
                  </a:lnTo>
                  <a:lnTo>
                    <a:pt x="724" y="1027"/>
                  </a:lnTo>
                  <a:lnTo>
                    <a:pt x="724" y="1027"/>
                  </a:lnTo>
                  <a:lnTo>
                    <a:pt x="724" y="1027"/>
                  </a:lnTo>
                  <a:lnTo>
                    <a:pt x="727" y="1025"/>
                  </a:lnTo>
                  <a:lnTo>
                    <a:pt x="727" y="1025"/>
                  </a:lnTo>
                  <a:lnTo>
                    <a:pt x="727" y="1025"/>
                  </a:lnTo>
                  <a:lnTo>
                    <a:pt x="729" y="1025"/>
                  </a:lnTo>
                  <a:lnTo>
                    <a:pt x="729" y="1025"/>
                  </a:lnTo>
                  <a:lnTo>
                    <a:pt x="729" y="1025"/>
                  </a:lnTo>
                  <a:lnTo>
                    <a:pt x="729" y="1025"/>
                  </a:lnTo>
                  <a:lnTo>
                    <a:pt x="729" y="1025"/>
                  </a:lnTo>
                  <a:lnTo>
                    <a:pt x="731" y="1025"/>
                  </a:lnTo>
                  <a:lnTo>
                    <a:pt x="734" y="1025"/>
                  </a:lnTo>
                  <a:lnTo>
                    <a:pt x="734" y="1025"/>
                  </a:lnTo>
                  <a:lnTo>
                    <a:pt x="734" y="1022"/>
                  </a:lnTo>
                  <a:lnTo>
                    <a:pt x="734" y="1022"/>
                  </a:lnTo>
                  <a:lnTo>
                    <a:pt x="734" y="1022"/>
                  </a:lnTo>
                  <a:lnTo>
                    <a:pt x="734" y="1022"/>
                  </a:lnTo>
                  <a:lnTo>
                    <a:pt x="734" y="1022"/>
                  </a:lnTo>
                  <a:close/>
                  <a:moveTo>
                    <a:pt x="743" y="450"/>
                  </a:moveTo>
                  <a:lnTo>
                    <a:pt x="743" y="450"/>
                  </a:lnTo>
                  <a:lnTo>
                    <a:pt x="745" y="452"/>
                  </a:lnTo>
                  <a:lnTo>
                    <a:pt x="743" y="450"/>
                  </a:lnTo>
                  <a:lnTo>
                    <a:pt x="743" y="450"/>
                  </a:lnTo>
                  <a:close/>
                  <a:moveTo>
                    <a:pt x="741" y="1015"/>
                  </a:moveTo>
                  <a:lnTo>
                    <a:pt x="741" y="1015"/>
                  </a:lnTo>
                  <a:lnTo>
                    <a:pt x="741" y="1015"/>
                  </a:lnTo>
                  <a:lnTo>
                    <a:pt x="741" y="1015"/>
                  </a:lnTo>
                  <a:lnTo>
                    <a:pt x="741" y="1015"/>
                  </a:lnTo>
                  <a:lnTo>
                    <a:pt x="738" y="1015"/>
                  </a:lnTo>
                  <a:lnTo>
                    <a:pt x="738" y="1015"/>
                  </a:lnTo>
                  <a:lnTo>
                    <a:pt x="738" y="1015"/>
                  </a:lnTo>
                  <a:lnTo>
                    <a:pt x="738" y="1018"/>
                  </a:lnTo>
                  <a:lnTo>
                    <a:pt x="736" y="1020"/>
                  </a:lnTo>
                  <a:lnTo>
                    <a:pt x="736" y="1020"/>
                  </a:lnTo>
                  <a:lnTo>
                    <a:pt x="736" y="1018"/>
                  </a:lnTo>
                  <a:lnTo>
                    <a:pt x="736" y="1018"/>
                  </a:lnTo>
                  <a:lnTo>
                    <a:pt x="736" y="1018"/>
                  </a:lnTo>
                  <a:lnTo>
                    <a:pt x="736" y="1018"/>
                  </a:lnTo>
                  <a:lnTo>
                    <a:pt x="736" y="1018"/>
                  </a:lnTo>
                  <a:lnTo>
                    <a:pt x="736" y="1018"/>
                  </a:lnTo>
                  <a:lnTo>
                    <a:pt x="736" y="1018"/>
                  </a:lnTo>
                  <a:lnTo>
                    <a:pt x="734" y="1018"/>
                  </a:lnTo>
                  <a:lnTo>
                    <a:pt x="734" y="1018"/>
                  </a:lnTo>
                  <a:lnTo>
                    <a:pt x="734" y="1020"/>
                  </a:lnTo>
                  <a:lnTo>
                    <a:pt x="734" y="1020"/>
                  </a:lnTo>
                  <a:lnTo>
                    <a:pt x="734" y="1020"/>
                  </a:lnTo>
                  <a:lnTo>
                    <a:pt x="736" y="1022"/>
                  </a:lnTo>
                  <a:lnTo>
                    <a:pt x="736" y="1022"/>
                  </a:lnTo>
                  <a:lnTo>
                    <a:pt x="736" y="1022"/>
                  </a:lnTo>
                  <a:lnTo>
                    <a:pt x="736" y="1022"/>
                  </a:lnTo>
                  <a:lnTo>
                    <a:pt x="738" y="1022"/>
                  </a:lnTo>
                  <a:lnTo>
                    <a:pt x="738" y="1022"/>
                  </a:lnTo>
                  <a:lnTo>
                    <a:pt x="738" y="1022"/>
                  </a:lnTo>
                  <a:lnTo>
                    <a:pt x="738" y="1020"/>
                  </a:lnTo>
                  <a:lnTo>
                    <a:pt x="738" y="1020"/>
                  </a:lnTo>
                  <a:lnTo>
                    <a:pt x="738" y="1020"/>
                  </a:lnTo>
                  <a:lnTo>
                    <a:pt x="741" y="1020"/>
                  </a:lnTo>
                  <a:lnTo>
                    <a:pt x="741" y="1020"/>
                  </a:lnTo>
                  <a:lnTo>
                    <a:pt x="741" y="1020"/>
                  </a:lnTo>
                  <a:lnTo>
                    <a:pt x="741" y="1020"/>
                  </a:lnTo>
                  <a:lnTo>
                    <a:pt x="741" y="1018"/>
                  </a:lnTo>
                  <a:lnTo>
                    <a:pt x="741" y="1018"/>
                  </a:lnTo>
                  <a:lnTo>
                    <a:pt x="741" y="1018"/>
                  </a:lnTo>
                  <a:lnTo>
                    <a:pt x="741" y="1018"/>
                  </a:lnTo>
                  <a:lnTo>
                    <a:pt x="741" y="1018"/>
                  </a:lnTo>
                  <a:lnTo>
                    <a:pt x="741" y="1018"/>
                  </a:lnTo>
                  <a:lnTo>
                    <a:pt x="741" y="1018"/>
                  </a:lnTo>
                  <a:lnTo>
                    <a:pt x="743" y="1015"/>
                  </a:lnTo>
                  <a:lnTo>
                    <a:pt x="741" y="1015"/>
                  </a:lnTo>
                  <a:lnTo>
                    <a:pt x="741" y="1015"/>
                  </a:lnTo>
                  <a:close/>
                  <a:moveTo>
                    <a:pt x="909" y="966"/>
                  </a:moveTo>
                  <a:lnTo>
                    <a:pt x="909" y="963"/>
                  </a:lnTo>
                  <a:lnTo>
                    <a:pt x="909" y="963"/>
                  </a:lnTo>
                  <a:lnTo>
                    <a:pt x="909" y="966"/>
                  </a:lnTo>
                  <a:lnTo>
                    <a:pt x="909" y="966"/>
                  </a:lnTo>
                  <a:lnTo>
                    <a:pt x="909" y="966"/>
                  </a:lnTo>
                  <a:lnTo>
                    <a:pt x="909" y="966"/>
                  </a:lnTo>
                  <a:lnTo>
                    <a:pt x="909" y="966"/>
                  </a:lnTo>
                  <a:lnTo>
                    <a:pt x="909" y="966"/>
                  </a:lnTo>
                  <a:lnTo>
                    <a:pt x="909" y="968"/>
                  </a:lnTo>
                  <a:lnTo>
                    <a:pt x="909" y="968"/>
                  </a:lnTo>
                  <a:lnTo>
                    <a:pt x="911" y="968"/>
                  </a:lnTo>
                  <a:lnTo>
                    <a:pt x="911" y="968"/>
                  </a:lnTo>
                  <a:lnTo>
                    <a:pt x="911" y="966"/>
                  </a:lnTo>
                  <a:lnTo>
                    <a:pt x="911" y="966"/>
                  </a:lnTo>
                  <a:lnTo>
                    <a:pt x="909" y="966"/>
                  </a:lnTo>
                  <a:close/>
                  <a:moveTo>
                    <a:pt x="963" y="959"/>
                  </a:moveTo>
                  <a:lnTo>
                    <a:pt x="963" y="959"/>
                  </a:lnTo>
                  <a:lnTo>
                    <a:pt x="963" y="959"/>
                  </a:lnTo>
                  <a:lnTo>
                    <a:pt x="963" y="956"/>
                  </a:lnTo>
                  <a:lnTo>
                    <a:pt x="963" y="956"/>
                  </a:lnTo>
                  <a:lnTo>
                    <a:pt x="963" y="956"/>
                  </a:lnTo>
                  <a:lnTo>
                    <a:pt x="963" y="956"/>
                  </a:lnTo>
                  <a:lnTo>
                    <a:pt x="963" y="956"/>
                  </a:lnTo>
                  <a:lnTo>
                    <a:pt x="963" y="956"/>
                  </a:lnTo>
                  <a:lnTo>
                    <a:pt x="961" y="956"/>
                  </a:lnTo>
                  <a:lnTo>
                    <a:pt x="961" y="956"/>
                  </a:lnTo>
                  <a:lnTo>
                    <a:pt x="961" y="956"/>
                  </a:lnTo>
                  <a:lnTo>
                    <a:pt x="961" y="956"/>
                  </a:lnTo>
                  <a:lnTo>
                    <a:pt x="961" y="959"/>
                  </a:lnTo>
                  <a:lnTo>
                    <a:pt x="963" y="959"/>
                  </a:lnTo>
                  <a:close/>
                  <a:moveTo>
                    <a:pt x="956" y="951"/>
                  </a:moveTo>
                  <a:lnTo>
                    <a:pt x="956" y="951"/>
                  </a:lnTo>
                  <a:lnTo>
                    <a:pt x="956" y="951"/>
                  </a:lnTo>
                  <a:lnTo>
                    <a:pt x="956" y="951"/>
                  </a:lnTo>
                  <a:lnTo>
                    <a:pt x="956" y="951"/>
                  </a:lnTo>
                  <a:lnTo>
                    <a:pt x="958" y="951"/>
                  </a:lnTo>
                  <a:lnTo>
                    <a:pt x="958" y="951"/>
                  </a:lnTo>
                  <a:lnTo>
                    <a:pt x="958" y="951"/>
                  </a:lnTo>
                  <a:lnTo>
                    <a:pt x="958" y="954"/>
                  </a:lnTo>
                  <a:lnTo>
                    <a:pt x="958" y="954"/>
                  </a:lnTo>
                  <a:lnTo>
                    <a:pt x="961" y="954"/>
                  </a:lnTo>
                  <a:lnTo>
                    <a:pt x="961" y="951"/>
                  </a:lnTo>
                  <a:lnTo>
                    <a:pt x="961" y="951"/>
                  </a:lnTo>
                  <a:lnTo>
                    <a:pt x="961" y="951"/>
                  </a:lnTo>
                  <a:lnTo>
                    <a:pt x="961" y="949"/>
                  </a:lnTo>
                  <a:lnTo>
                    <a:pt x="961" y="949"/>
                  </a:lnTo>
                  <a:lnTo>
                    <a:pt x="958" y="949"/>
                  </a:lnTo>
                  <a:lnTo>
                    <a:pt x="958" y="949"/>
                  </a:lnTo>
                  <a:lnTo>
                    <a:pt x="958" y="949"/>
                  </a:lnTo>
                  <a:lnTo>
                    <a:pt x="958" y="949"/>
                  </a:lnTo>
                  <a:lnTo>
                    <a:pt x="958" y="949"/>
                  </a:lnTo>
                  <a:lnTo>
                    <a:pt x="958" y="949"/>
                  </a:lnTo>
                  <a:lnTo>
                    <a:pt x="958" y="949"/>
                  </a:lnTo>
                  <a:lnTo>
                    <a:pt x="956" y="949"/>
                  </a:lnTo>
                  <a:lnTo>
                    <a:pt x="956" y="949"/>
                  </a:lnTo>
                  <a:lnTo>
                    <a:pt x="956" y="949"/>
                  </a:lnTo>
                  <a:lnTo>
                    <a:pt x="954" y="949"/>
                  </a:lnTo>
                  <a:lnTo>
                    <a:pt x="954" y="951"/>
                  </a:lnTo>
                  <a:lnTo>
                    <a:pt x="954" y="951"/>
                  </a:lnTo>
                  <a:lnTo>
                    <a:pt x="954" y="951"/>
                  </a:lnTo>
                  <a:lnTo>
                    <a:pt x="954" y="951"/>
                  </a:lnTo>
                  <a:lnTo>
                    <a:pt x="956" y="951"/>
                  </a:lnTo>
                  <a:close/>
                  <a:moveTo>
                    <a:pt x="911" y="956"/>
                  </a:moveTo>
                  <a:lnTo>
                    <a:pt x="909" y="956"/>
                  </a:lnTo>
                  <a:lnTo>
                    <a:pt x="909" y="956"/>
                  </a:lnTo>
                  <a:lnTo>
                    <a:pt x="906" y="956"/>
                  </a:lnTo>
                  <a:lnTo>
                    <a:pt x="906" y="959"/>
                  </a:lnTo>
                  <a:lnTo>
                    <a:pt x="906" y="959"/>
                  </a:lnTo>
                  <a:lnTo>
                    <a:pt x="906" y="959"/>
                  </a:lnTo>
                  <a:lnTo>
                    <a:pt x="909" y="959"/>
                  </a:lnTo>
                  <a:lnTo>
                    <a:pt x="909" y="959"/>
                  </a:lnTo>
                  <a:lnTo>
                    <a:pt x="909" y="959"/>
                  </a:lnTo>
                  <a:lnTo>
                    <a:pt x="911" y="959"/>
                  </a:lnTo>
                  <a:lnTo>
                    <a:pt x="911" y="959"/>
                  </a:lnTo>
                  <a:lnTo>
                    <a:pt x="911" y="959"/>
                  </a:lnTo>
                  <a:lnTo>
                    <a:pt x="911" y="956"/>
                  </a:lnTo>
                  <a:lnTo>
                    <a:pt x="911" y="956"/>
                  </a:lnTo>
                  <a:lnTo>
                    <a:pt x="911" y="956"/>
                  </a:lnTo>
                  <a:close/>
                  <a:moveTo>
                    <a:pt x="954" y="954"/>
                  </a:moveTo>
                  <a:lnTo>
                    <a:pt x="951" y="954"/>
                  </a:lnTo>
                  <a:lnTo>
                    <a:pt x="951" y="954"/>
                  </a:lnTo>
                  <a:lnTo>
                    <a:pt x="949" y="954"/>
                  </a:lnTo>
                  <a:lnTo>
                    <a:pt x="949" y="954"/>
                  </a:lnTo>
                  <a:lnTo>
                    <a:pt x="949" y="954"/>
                  </a:lnTo>
                  <a:lnTo>
                    <a:pt x="947" y="954"/>
                  </a:lnTo>
                  <a:lnTo>
                    <a:pt x="947" y="954"/>
                  </a:lnTo>
                  <a:lnTo>
                    <a:pt x="947" y="956"/>
                  </a:lnTo>
                  <a:lnTo>
                    <a:pt x="947" y="956"/>
                  </a:lnTo>
                  <a:lnTo>
                    <a:pt x="947" y="956"/>
                  </a:lnTo>
                  <a:lnTo>
                    <a:pt x="947" y="956"/>
                  </a:lnTo>
                  <a:lnTo>
                    <a:pt x="951" y="959"/>
                  </a:lnTo>
                  <a:lnTo>
                    <a:pt x="951" y="961"/>
                  </a:lnTo>
                  <a:lnTo>
                    <a:pt x="951" y="961"/>
                  </a:lnTo>
                  <a:lnTo>
                    <a:pt x="951" y="961"/>
                  </a:lnTo>
                  <a:lnTo>
                    <a:pt x="954" y="961"/>
                  </a:lnTo>
                  <a:lnTo>
                    <a:pt x="954" y="959"/>
                  </a:lnTo>
                  <a:lnTo>
                    <a:pt x="954" y="959"/>
                  </a:lnTo>
                  <a:lnTo>
                    <a:pt x="954" y="956"/>
                  </a:lnTo>
                  <a:lnTo>
                    <a:pt x="954" y="954"/>
                  </a:lnTo>
                  <a:lnTo>
                    <a:pt x="954" y="954"/>
                  </a:lnTo>
                  <a:lnTo>
                    <a:pt x="954" y="954"/>
                  </a:lnTo>
                  <a:close/>
                  <a:moveTo>
                    <a:pt x="918" y="961"/>
                  </a:moveTo>
                  <a:lnTo>
                    <a:pt x="918" y="959"/>
                  </a:lnTo>
                  <a:lnTo>
                    <a:pt x="918" y="959"/>
                  </a:lnTo>
                  <a:lnTo>
                    <a:pt x="918" y="959"/>
                  </a:lnTo>
                  <a:lnTo>
                    <a:pt x="918" y="959"/>
                  </a:lnTo>
                  <a:lnTo>
                    <a:pt x="918" y="959"/>
                  </a:lnTo>
                  <a:lnTo>
                    <a:pt x="916" y="959"/>
                  </a:lnTo>
                  <a:lnTo>
                    <a:pt x="916" y="959"/>
                  </a:lnTo>
                  <a:lnTo>
                    <a:pt x="916" y="959"/>
                  </a:lnTo>
                  <a:lnTo>
                    <a:pt x="916" y="961"/>
                  </a:lnTo>
                  <a:lnTo>
                    <a:pt x="916" y="961"/>
                  </a:lnTo>
                  <a:lnTo>
                    <a:pt x="918" y="961"/>
                  </a:lnTo>
                  <a:lnTo>
                    <a:pt x="918" y="963"/>
                  </a:lnTo>
                  <a:lnTo>
                    <a:pt x="918" y="963"/>
                  </a:lnTo>
                  <a:lnTo>
                    <a:pt x="918" y="961"/>
                  </a:lnTo>
                  <a:lnTo>
                    <a:pt x="918" y="961"/>
                  </a:lnTo>
                  <a:lnTo>
                    <a:pt x="918" y="961"/>
                  </a:lnTo>
                  <a:lnTo>
                    <a:pt x="918" y="961"/>
                  </a:lnTo>
                  <a:lnTo>
                    <a:pt x="918" y="961"/>
                  </a:lnTo>
                  <a:close/>
                  <a:moveTo>
                    <a:pt x="947" y="963"/>
                  </a:moveTo>
                  <a:lnTo>
                    <a:pt x="947" y="963"/>
                  </a:lnTo>
                  <a:lnTo>
                    <a:pt x="947" y="963"/>
                  </a:lnTo>
                  <a:lnTo>
                    <a:pt x="947" y="963"/>
                  </a:lnTo>
                  <a:lnTo>
                    <a:pt x="947" y="961"/>
                  </a:lnTo>
                  <a:lnTo>
                    <a:pt x="947" y="961"/>
                  </a:lnTo>
                  <a:lnTo>
                    <a:pt x="947" y="961"/>
                  </a:lnTo>
                  <a:lnTo>
                    <a:pt x="944" y="961"/>
                  </a:lnTo>
                  <a:lnTo>
                    <a:pt x="944" y="961"/>
                  </a:lnTo>
                  <a:lnTo>
                    <a:pt x="947" y="961"/>
                  </a:lnTo>
                  <a:lnTo>
                    <a:pt x="947" y="961"/>
                  </a:lnTo>
                  <a:lnTo>
                    <a:pt x="947" y="959"/>
                  </a:lnTo>
                  <a:lnTo>
                    <a:pt x="944" y="959"/>
                  </a:lnTo>
                  <a:lnTo>
                    <a:pt x="944" y="959"/>
                  </a:lnTo>
                  <a:lnTo>
                    <a:pt x="944" y="959"/>
                  </a:lnTo>
                  <a:lnTo>
                    <a:pt x="944" y="956"/>
                  </a:lnTo>
                  <a:lnTo>
                    <a:pt x="944" y="956"/>
                  </a:lnTo>
                  <a:lnTo>
                    <a:pt x="947" y="954"/>
                  </a:lnTo>
                  <a:lnTo>
                    <a:pt x="947" y="954"/>
                  </a:lnTo>
                  <a:lnTo>
                    <a:pt x="947" y="951"/>
                  </a:lnTo>
                  <a:lnTo>
                    <a:pt x="947" y="951"/>
                  </a:lnTo>
                  <a:lnTo>
                    <a:pt x="947" y="951"/>
                  </a:lnTo>
                  <a:lnTo>
                    <a:pt x="944" y="951"/>
                  </a:lnTo>
                  <a:lnTo>
                    <a:pt x="944" y="951"/>
                  </a:lnTo>
                  <a:lnTo>
                    <a:pt x="944" y="954"/>
                  </a:lnTo>
                  <a:lnTo>
                    <a:pt x="944" y="954"/>
                  </a:lnTo>
                  <a:lnTo>
                    <a:pt x="944" y="956"/>
                  </a:lnTo>
                  <a:lnTo>
                    <a:pt x="944" y="956"/>
                  </a:lnTo>
                  <a:lnTo>
                    <a:pt x="944" y="954"/>
                  </a:lnTo>
                  <a:lnTo>
                    <a:pt x="942" y="954"/>
                  </a:lnTo>
                  <a:lnTo>
                    <a:pt x="942" y="954"/>
                  </a:lnTo>
                  <a:lnTo>
                    <a:pt x="942" y="956"/>
                  </a:lnTo>
                  <a:lnTo>
                    <a:pt x="942" y="956"/>
                  </a:lnTo>
                  <a:lnTo>
                    <a:pt x="942" y="956"/>
                  </a:lnTo>
                  <a:lnTo>
                    <a:pt x="942" y="956"/>
                  </a:lnTo>
                  <a:lnTo>
                    <a:pt x="942" y="956"/>
                  </a:lnTo>
                  <a:lnTo>
                    <a:pt x="942" y="956"/>
                  </a:lnTo>
                  <a:lnTo>
                    <a:pt x="942" y="954"/>
                  </a:lnTo>
                  <a:lnTo>
                    <a:pt x="942" y="954"/>
                  </a:lnTo>
                  <a:lnTo>
                    <a:pt x="942" y="951"/>
                  </a:lnTo>
                  <a:lnTo>
                    <a:pt x="942" y="949"/>
                  </a:lnTo>
                  <a:lnTo>
                    <a:pt x="939" y="949"/>
                  </a:lnTo>
                  <a:lnTo>
                    <a:pt x="939" y="951"/>
                  </a:lnTo>
                  <a:lnTo>
                    <a:pt x="937" y="951"/>
                  </a:lnTo>
                  <a:lnTo>
                    <a:pt x="935" y="954"/>
                  </a:lnTo>
                  <a:lnTo>
                    <a:pt x="935" y="954"/>
                  </a:lnTo>
                  <a:lnTo>
                    <a:pt x="935" y="956"/>
                  </a:lnTo>
                  <a:lnTo>
                    <a:pt x="935" y="956"/>
                  </a:lnTo>
                  <a:lnTo>
                    <a:pt x="935" y="959"/>
                  </a:lnTo>
                  <a:lnTo>
                    <a:pt x="935" y="959"/>
                  </a:lnTo>
                  <a:lnTo>
                    <a:pt x="935" y="959"/>
                  </a:lnTo>
                  <a:lnTo>
                    <a:pt x="935" y="959"/>
                  </a:lnTo>
                  <a:lnTo>
                    <a:pt x="935" y="959"/>
                  </a:lnTo>
                  <a:lnTo>
                    <a:pt x="935" y="961"/>
                  </a:lnTo>
                  <a:lnTo>
                    <a:pt x="935" y="961"/>
                  </a:lnTo>
                  <a:lnTo>
                    <a:pt x="935" y="961"/>
                  </a:lnTo>
                  <a:lnTo>
                    <a:pt x="935" y="961"/>
                  </a:lnTo>
                  <a:lnTo>
                    <a:pt x="937" y="963"/>
                  </a:lnTo>
                  <a:lnTo>
                    <a:pt x="937" y="963"/>
                  </a:lnTo>
                  <a:lnTo>
                    <a:pt x="935" y="966"/>
                  </a:lnTo>
                  <a:lnTo>
                    <a:pt x="935" y="966"/>
                  </a:lnTo>
                  <a:lnTo>
                    <a:pt x="937" y="966"/>
                  </a:lnTo>
                  <a:lnTo>
                    <a:pt x="937" y="963"/>
                  </a:lnTo>
                  <a:lnTo>
                    <a:pt x="937" y="963"/>
                  </a:lnTo>
                  <a:lnTo>
                    <a:pt x="937" y="963"/>
                  </a:lnTo>
                  <a:lnTo>
                    <a:pt x="939" y="963"/>
                  </a:lnTo>
                  <a:lnTo>
                    <a:pt x="939" y="963"/>
                  </a:lnTo>
                  <a:lnTo>
                    <a:pt x="939" y="963"/>
                  </a:lnTo>
                  <a:lnTo>
                    <a:pt x="939" y="963"/>
                  </a:lnTo>
                  <a:lnTo>
                    <a:pt x="939" y="961"/>
                  </a:lnTo>
                  <a:lnTo>
                    <a:pt x="942" y="961"/>
                  </a:lnTo>
                  <a:lnTo>
                    <a:pt x="942" y="963"/>
                  </a:lnTo>
                  <a:lnTo>
                    <a:pt x="942" y="963"/>
                  </a:lnTo>
                  <a:lnTo>
                    <a:pt x="939" y="963"/>
                  </a:lnTo>
                  <a:lnTo>
                    <a:pt x="939" y="963"/>
                  </a:lnTo>
                  <a:lnTo>
                    <a:pt x="942" y="963"/>
                  </a:lnTo>
                  <a:lnTo>
                    <a:pt x="942" y="966"/>
                  </a:lnTo>
                  <a:lnTo>
                    <a:pt x="942" y="966"/>
                  </a:lnTo>
                  <a:lnTo>
                    <a:pt x="942" y="966"/>
                  </a:lnTo>
                  <a:lnTo>
                    <a:pt x="944" y="966"/>
                  </a:lnTo>
                  <a:lnTo>
                    <a:pt x="944" y="966"/>
                  </a:lnTo>
                  <a:lnTo>
                    <a:pt x="944" y="968"/>
                  </a:lnTo>
                  <a:lnTo>
                    <a:pt x="947" y="966"/>
                  </a:lnTo>
                  <a:lnTo>
                    <a:pt x="947" y="966"/>
                  </a:lnTo>
                  <a:lnTo>
                    <a:pt x="947" y="963"/>
                  </a:lnTo>
                  <a:lnTo>
                    <a:pt x="944" y="963"/>
                  </a:lnTo>
                  <a:lnTo>
                    <a:pt x="947" y="963"/>
                  </a:lnTo>
                  <a:lnTo>
                    <a:pt x="947" y="963"/>
                  </a:lnTo>
                  <a:lnTo>
                    <a:pt x="949" y="963"/>
                  </a:lnTo>
                  <a:lnTo>
                    <a:pt x="949" y="963"/>
                  </a:lnTo>
                  <a:lnTo>
                    <a:pt x="947" y="963"/>
                  </a:lnTo>
                  <a:close/>
                  <a:moveTo>
                    <a:pt x="968" y="966"/>
                  </a:moveTo>
                  <a:lnTo>
                    <a:pt x="968" y="968"/>
                  </a:lnTo>
                  <a:lnTo>
                    <a:pt x="968" y="968"/>
                  </a:lnTo>
                  <a:lnTo>
                    <a:pt x="965" y="968"/>
                  </a:lnTo>
                  <a:lnTo>
                    <a:pt x="968" y="966"/>
                  </a:lnTo>
                  <a:lnTo>
                    <a:pt x="968" y="963"/>
                  </a:lnTo>
                  <a:lnTo>
                    <a:pt x="968" y="963"/>
                  </a:lnTo>
                  <a:lnTo>
                    <a:pt x="968" y="963"/>
                  </a:lnTo>
                  <a:lnTo>
                    <a:pt x="968" y="961"/>
                  </a:lnTo>
                  <a:lnTo>
                    <a:pt x="968" y="961"/>
                  </a:lnTo>
                  <a:lnTo>
                    <a:pt x="968" y="961"/>
                  </a:lnTo>
                  <a:lnTo>
                    <a:pt x="968" y="959"/>
                  </a:lnTo>
                  <a:lnTo>
                    <a:pt x="968" y="961"/>
                  </a:lnTo>
                  <a:lnTo>
                    <a:pt x="965" y="961"/>
                  </a:lnTo>
                  <a:lnTo>
                    <a:pt x="965" y="961"/>
                  </a:lnTo>
                  <a:lnTo>
                    <a:pt x="965" y="963"/>
                  </a:lnTo>
                  <a:lnTo>
                    <a:pt x="965" y="963"/>
                  </a:lnTo>
                  <a:lnTo>
                    <a:pt x="965" y="963"/>
                  </a:lnTo>
                  <a:lnTo>
                    <a:pt x="965" y="963"/>
                  </a:lnTo>
                  <a:lnTo>
                    <a:pt x="965" y="963"/>
                  </a:lnTo>
                  <a:lnTo>
                    <a:pt x="965" y="963"/>
                  </a:lnTo>
                  <a:lnTo>
                    <a:pt x="965" y="963"/>
                  </a:lnTo>
                  <a:lnTo>
                    <a:pt x="965" y="963"/>
                  </a:lnTo>
                  <a:lnTo>
                    <a:pt x="965" y="966"/>
                  </a:lnTo>
                  <a:lnTo>
                    <a:pt x="965" y="966"/>
                  </a:lnTo>
                  <a:lnTo>
                    <a:pt x="961" y="963"/>
                  </a:lnTo>
                  <a:lnTo>
                    <a:pt x="963" y="966"/>
                  </a:lnTo>
                  <a:lnTo>
                    <a:pt x="963" y="968"/>
                  </a:lnTo>
                  <a:lnTo>
                    <a:pt x="963" y="970"/>
                  </a:lnTo>
                  <a:lnTo>
                    <a:pt x="963" y="970"/>
                  </a:lnTo>
                  <a:lnTo>
                    <a:pt x="963" y="970"/>
                  </a:lnTo>
                  <a:lnTo>
                    <a:pt x="963" y="970"/>
                  </a:lnTo>
                  <a:lnTo>
                    <a:pt x="963" y="970"/>
                  </a:lnTo>
                  <a:lnTo>
                    <a:pt x="963" y="970"/>
                  </a:lnTo>
                  <a:lnTo>
                    <a:pt x="963" y="970"/>
                  </a:lnTo>
                  <a:lnTo>
                    <a:pt x="961" y="970"/>
                  </a:lnTo>
                  <a:lnTo>
                    <a:pt x="961" y="968"/>
                  </a:lnTo>
                  <a:lnTo>
                    <a:pt x="961" y="968"/>
                  </a:lnTo>
                  <a:lnTo>
                    <a:pt x="961" y="968"/>
                  </a:lnTo>
                  <a:lnTo>
                    <a:pt x="961" y="968"/>
                  </a:lnTo>
                  <a:lnTo>
                    <a:pt x="961" y="968"/>
                  </a:lnTo>
                  <a:lnTo>
                    <a:pt x="961" y="966"/>
                  </a:lnTo>
                  <a:lnTo>
                    <a:pt x="958" y="968"/>
                  </a:lnTo>
                  <a:lnTo>
                    <a:pt x="961" y="968"/>
                  </a:lnTo>
                  <a:lnTo>
                    <a:pt x="961" y="970"/>
                  </a:lnTo>
                  <a:lnTo>
                    <a:pt x="961" y="970"/>
                  </a:lnTo>
                  <a:lnTo>
                    <a:pt x="961" y="970"/>
                  </a:lnTo>
                  <a:lnTo>
                    <a:pt x="958" y="968"/>
                  </a:lnTo>
                  <a:lnTo>
                    <a:pt x="958" y="968"/>
                  </a:lnTo>
                  <a:lnTo>
                    <a:pt x="956" y="968"/>
                  </a:lnTo>
                  <a:lnTo>
                    <a:pt x="956" y="970"/>
                  </a:lnTo>
                  <a:lnTo>
                    <a:pt x="958" y="970"/>
                  </a:lnTo>
                  <a:lnTo>
                    <a:pt x="958" y="970"/>
                  </a:lnTo>
                  <a:lnTo>
                    <a:pt x="958" y="970"/>
                  </a:lnTo>
                  <a:lnTo>
                    <a:pt x="958" y="970"/>
                  </a:lnTo>
                  <a:lnTo>
                    <a:pt x="958" y="973"/>
                  </a:lnTo>
                  <a:lnTo>
                    <a:pt x="958" y="973"/>
                  </a:lnTo>
                  <a:lnTo>
                    <a:pt x="958" y="973"/>
                  </a:lnTo>
                  <a:lnTo>
                    <a:pt x="958" y="973"/>
                  </a:lnTo>
                  <a:lnTo>
                    <a:pt x="958" y="973"/>
                  </a:lnTo>
                  <a:lnTo>
                    <a:pt x="961" y="973"/>
                  </a:lnTo>
                  <a:lnTo>
                    <a:pt x="961" y="975"/>
                  </a:lnTo>
                  <a:lnTo>
                    <a:pt x="958" y="975"/>
                  </a:lnTo>
                  <a:lnTo>
                    <a:pt x="958" y="975"/>
                  </a:lnTo>
                  <a:lnTo>
                    <a:pt x="958" y="975"/>
                  </a:lnTo>
                  <a:lnTo>
                    <a:pt x="956" y="980"/>
                  </a:lnTo>
                  <a:lnTo>
                    <a:pt x="956" y="980"/>
                  </a:lnTo>
                  <a:lnTo>
                    <a:pt x="954" y="980"/>
                  </a:lnTo>
                  <a:lnTo>
                    <a:pt x="954" y="980"/>
                  </a:lnTo>
                  <a:lnTo>
                    <a:pt x="954" y="982"/>
                  </a:lnTo>
                  <a:lnTo>
                    <a:pt x="954" y="982"/>
                  </a:lnTo>
                  <a:lnTo>
                    <a:pt x="954" y="982"/>
                  </a:lnTo>
                  <a:lnTo>
                    <a:pt x="956" y="985"/>
                  </a:lnTo>
                  <a:lnTo>
                    <a:pt x="956" y="982"/>
                  </a:lnTo>
                  <a:lnTo>
                    <a:pt x="956" y="980"/>
                  </a:lnTo>
                  <a:lnTo>
                    <a:pt x="958" y="980"/>
                  </a:lnTo>
                  <a:lnTo>
                    <a:pt x="958" y="977"/>
                  </a:lnTo>
                  <a:lnTo>
                    <a:pt x="961" y="977"/>
                  </a:lnTo>
                  <a:lnTo>
                    <a:pt x="961" y="975"/>
                  </a:lnTo>
                  <a:lnTo>
                    <a:pt x="963" y="973"/>
                  </a:lnTo>
                  <a:lnTo>
                    <a:pt x="963" y="973"/>
                  </a:lnTo>
                  <a:lnTo>
                    <a:pt x="963" y="973"/>
                  </a:lnTo>
                  <a:lnTo>
                    <a:pt x="963" y="973"/>
                  </a:lnTo>
                  <a:lnTo>
                    <a:pt x="965" y="973"/>
                  </a:lnTo>
                  <a:lnTo>
                    <a:pt x="965" y="973"/>
                  </a:lnTo>
                  <a:lnTo>
                    <a:pt x="965" y="973"/>
                  </a:lnTo>
                  <a:lnTo>
                    <a:pt x="963" y="970"/>
                  </a:lnTo>
                  <a:lnTo>
                    <a:pt x="965" y="970"/>
                  </a:lnTo>
                  <a:lnTo>
                    <a:pt x="965" y="968"/>
                  </a:lnTo>
                  <a:lnTo>
                    <a:pt x="965" y="968"/>
                  </a:lnTo>
                  <a:lnTo>
                    <a:pt x="965" y="970"/>
                  </a:lnTo>
                  <a:lnTo>
                    <a:pt x="965" y="970"/>
                  </a:lnTo>
                  <a:lnTo>
                    <a:pt x="968" y="970"/>
                  </a:lnTo>
                  <a:lnTo>
                    <a:pt x="968" y="970"/>
                  </a:lnTo>
                  <a:lnTo>
                    <a:pt x="968" y="970"/>
                  </a:lnTo>
                  <a:lnTo>
                    <a:pt x="968" y="970"/>
                  </a:lnTo>
                  <a:lnTo>
                    <a:pt x="968" y="970"/>
                  </a:lnTo>
                  <a:lnTo>
                    <a:pt x="968" y="970"/>
                  </a:lnTo>
                  <a:lnTo>
                    <a:pt x="968" y="968"/>
                  </a:lnTo>
                  <a:lnTo>
                    <a:pt x="968" y="968"/>
                  </a:lnTo>
                  <a:lnTo>
                    <a:pt x="970" y="968"/>
                  </a:lnTo>
                  <a:lnTo>
                    <a:pt x="970" y="968"/>
                  </a:lnTo>
                  <a:lnTo>
                    <a:pt x="970" y="966"/>
                  </a:lnTo>
                  <a:lnTo>
                    <a:pt x="968" y="966"/>
                  </a:lnTo>
                  <a:lnTo>
                    <a:pt x="968" y="966"/>
                  </a:lnTo>
                  <a:close/>
                  <a:moveTo>
                    <a:pt x="989" y="982"/>
                  </a:moveTo>
                  <a:lnTo>
                    <a:pt x="989" y="982"/>
                  </a:lnTo>
                  <a:lnTo>
                    <a:pt x="987" y="982"/>
                  </a:lnTo>
                  <a:lnTo>
                    <a:pt x="987" y="982"/>
                  </a:lnTo>
                  <a:lnTo>
                    <a:pt x="987" y="982"/>
                  </a:lnTo>
                  <a:lnTo>
                    <a:pt x="987" y="982"/>
                  </a:lnTo>
                  <a:lnTo>
                    <a:pt x="987" y="982"/>
                  </a:lnTo>
                  <a:lnTo>
                    <a:pt x="987" y="982"/>
                  </a:lnTo>
                  <a:lnTo>
                    <a:pt x="984" y="982"/>
                  </a:lnTo>
                  <a:lnTo>
                    <a:pt x="987" y="982"/>
                  </a:lnTo>
                  <a:lnTo>
                    <a:pt x="987" y="982"/>
                  </a:lnTo>
                  <a:lnTo>
                    <a:pt x="987" y="982"/>
                  </a:lnTo>
                  <a:lnTo>
                    <a:pt x="987" y="985"/>
                  </a:lnTo>
                  <a:lnTo>
                    <a:pt x="987" y="985"/>
                  </a:lnTo>
                  <a:lnTo>
                    <a:pt x="987" y="985"/>
                  </a:lnTo>
                  <a:lnTo>
                    <a:pt x="987" y="987"/>
                  </a:lnTo>
                  <a:lnTo>
                    <a:pt x="989" y="985"/>
                  </a:lnTo>
                  <a:lnTo>
                    <a:pt x="989" y="985"/>
                  </a:lnTo>
                  <a:lnTo>
                    <a:pt x="989" y="985"/>
                  </a:lnTo>
                  <a:lnTo>
                    <a:pt x="989" y="982"/>
                  </a:lnTo>
                  <a:lnTo>
                    <a:pt x="989" y="982"/>
                  </a:lnTo>
                  <a:close/>
                  <a:moveTo>
                    <a:pt x="991" y="930"/>
                  </a:moveTo>
                  <a:lnTo>
                    <a:pt x="989" y="930"/>
                  </a:lnTo>
                  <a:lnTo>
                    <a:pt x="989" y="930"/>
                  </a:lnTo>
                  <a:lnTo>
                    <a:pt x="989" y="932"/>
                  </a:lnTo>
                  <a:lnTo>
                    <a:pt x="989" y="932"/>
                  </a:lnTo>
                  <a:lnTo>
                    <a:pt x="989" y="932"/>
                  </a:lnTo>
                  <a:lnTo>
                    <a:pt x="989" y="932"/>
                  </a:lnTo>
                  <a:lnTo>
                    <a:pt x="991" y="932"/>
                  </a:lnTo>
                  <a:lnTo>
                    <a:pt x="991" y="932"/>
                  </a:lnTo>
                  <a:lnTo>
                    <a:pt x="991" y="932"/>
                  </a:lnTo>
                  <a:lnTo>
                    <a:pt x="991" y="930"/>
                  </a:lnTo>
                  <a:lnTo>
                    <a:pt x="991" y="930"/>
                  </a:lnTo>
                  <a:close/>
                  <a:moveTo>
                    <a:pt x="1010" y="928"/>
                  </a:moveTo>
                  <a:lnTo>
                    <a:pt x="1010" y="928"/>
                  </a:lnTo>
                  <a:lnTo>
                    <a:pt x="1010" y="928"/>
                  </a:lnTo>
                  <a:lnTo>
                    <a:pt x="1008" y="928"/>
                  </a:lnTo>
                  <a:lnTo>
                    <a:pt x="1008" y="928"/>
                  </a:lnTo>
                  <a:lnTo>
                    <a:pt x="1008" y="925"/>
                  </a:lnTo>
                  <a:lnTo>
                    <a:pt x="1006" y="925"/>
                  </a:lnTo>
                  <a:lnTo>
                    <a:pt x="1006" y="928"/>
                  </a:lnTo>
                  <a:lnTo>
                    <a:pt x="1006" y="928"/>
                  </a:lnTo>
                  <a:lnTo>
                    <a:pt x="1003" y="930"/>
                  </a:lnTo>
                  <a:lnTo>
                    <a:pt x="1003" y="930"/>
                  </a:lnTo>
                  <a:lnTo>
                    <a:pt x="1003" y="930"/>
                  </a:lnTo>
                  <a:lnTo>
                    <a:pt x="1006" y="932"/>
                  </a:lnTo>
                  <a:lnTo>
                    <a:pt x="1006" y="932"/>
                  </a:lnTo>
                  <a:lnTo>
                    <a:pt x="1006" y="930"/>
                  </a:lnTo>
                  <a:lnTo>
                    <a:pt x="1006" y="930"/>
                  </a:lnTo>
                  <a:lnTo>
                    <a:pt x="1006" y="930"/>
                  </a:lnTo>
                  <a:lnTo>
                    <a:pt x="1006" y="930"/>
                  </a:lnTo>
                  <a:lnTo>
                    <a:pt x="1006" y="930"/>
                  </a:lnTo>
                  <a:lnTo>
                    <a:pt x="1006" y="928"/>
                  </a:lnTo>
                  <a:lnTo>
                    <a:pt x="1008" y="928"/>
                  </a:lnTo>
                  <a:lnTo>
                    <a:pt x="1010" y="930"/>
                  </a:lnTo>
                  <a:lnTo>
                    <a:pt x="1010" y="930"/>
                  </a:lnTo>
                  <a:lnTo>
                    <a:pt x="1010" y="928"/>
                  </a:lnTo>
                  <a:close/>
                  <a:moveTo>
                    <a:pt x="984" y="977"/>
                  </a:moveTo>
                  <a:lnTo>
                    <a:pt x="984" y="977"/>
                  </a:lnTo>
                  <a:lnTo>
                    <a:pt x="984" y="977"/>
                  </a:lnTo>
                  <a:lnTo>
                    <a:pt x="984" y="977"/>
                  </a:lnTo>
                  <a:lnTo>
                    <a:pt x="984" y="977"/>
                  </a:lnTo>
                  <a:lnTo>
                    <a:pt x="984" y="977"/>
                  </a:lnTo>
                  <a:lnTo>
                    <a:pt x="984" y="975"/>
                  </a:lnTo>
                  <a:lnTo>
                    <a:pt x="984" y="977"/>
                  </a:lnTo>
                  <a:lnTo>
                    <a:pt x="984" y="975"/>
                  </a:lnTo>
                  <a:lnTo>
                    <a:pt x="984" y="975"/>
                  </a:lnTo>
                  <a:lnTo>
                    <a:pt x="987" y="975"/>
                  </a:lnTo>
                  <a:lnTo>
                    <a:pt x="984" y="975"/>
                  </a:lnTo>
                  <a:lnTo>
                    <a:pt x="984" y="975"/>
                  </a:lnTo>
                  <a:lnTo>
                    <a:pt x="982" y="975"/>
                  </a:lnTo>
                  <a:lnTo>
                    <a:pt x="982" y="975"/>
                  </a:lnTo>
                  <a:lnTo>
                    <a:pt x="982" y="975"/>
                  </a:lnTo>
                  <a:lnTo>
                    <a:pt x="982" y="975"/>
                  </a:lnTo>
                  <a:lnTo>
                    <a:pt x="982" y="975"/>
                  </a:lnTo>
                  <a:lnTo>
                    <a:pt x="980" y="977"/>
                  </a:lnTo>
                  <a:lnTo>
                    <a:pt x="982" y="977"/>
                  </a:lnTo>
                  <a:lnTo>
                    <a:pt x="982" y="977"/>
                  </a:lnTo>
                  <a:lnTo>
                    <a:pt x="982" y="980"/>
                  </a:lnTo>
                  <a:lnTo>
                    <a:pt x="982" y="980"/>
                  </a:lnTo>
                  <a:lnTo>
                    <a:pt x="982" y="980"/>
                  </a:lnTo>
                  <a:lnTo>
                    <a:pt x="982" y="980"/>
                  </a:lnTo>
                  <a:lnTo>
                    <a:pt x="982" y="980"/>
                  </a:lnTo>
                  <a:lnTo>
                    <a:pt x="982" y="980"/>
                  </a:lnTo>
                  <a:lnTo>
                    <a:pt x="982" y="980"/>
                  </a:lnTo>
                  <a:lnTo>
                    <a:pt x="982" y="980"/>
                  </a:lnTo>
                  <a:lnTo>
                    <a:pt x="982" y="982"/>
                  </a:lnTo>
                  <a:lnTo>
                    <a:pt x="982" y="982"/>
                  </a:lnTo>
                  <a:lnTo>
                    <a:pt x="984" y="982"/>
                  </a:lnTo>
                  <a:lnTo>
                    <a:pt x="984" y="980"/>
                  </a:lnTo>
                  <a:lnTo>
                    <a:pt x="984" y="977"/>
                  </a:lnTo>
                  <a:close/>
                  <a:moveTo>
                    <a:pt x="977" y="989"/>
                  </a:moveTo>
                  <a:lnTo>
                    <a:pt x="977" y="989"/>
                  </a:lnTo>
                  <a:lnTo>
                    <a:pt x="977" y="989"/>
                  </a:lnTo>
                  <a:lnTo>
                    <a:pt x="977" y="989"/>
                  </a:lnTo>
                  <a:lnTo>
                    <a:pt x="977" y="989"/>
                  </a:lnTo>
                  <a:lnTo>
                    <a:pt x="977" y="989"/>
                  </a:lnTo>
                  <a:lnTo>
                    <a:pt x="975" y="989"/>
                  </a:lnTo>
                  <a:lnTo>
                    <a:pt x="975" y="989"/>
                  </a:lnTo>
                  <a:lnTo>
                    <a:pt x="975" y="989"/>
                  </a:lnTo>
                  <a:lnTo>
                    <a:pt x="975" y="989"/>
                  </a:lnTo>
                  <a:lnTo>
                    <a:pt x="975" y="992"/>
                  </a:lnTo>
                  <a:lnTo>
                    <a:pt x="975" y="992"/>
                  </a:lnTo>
                  <a:lnTo>
                    <a:pt x="975" y="992"/>
                  </a:lnTo>
                  <a:lnTo>
                    <a:pt x="975" y="992"/>
                  </a:lnTo>
                  <a:lnTo>
                    <a:pt x="977" y="992"/>
                  </a:lnTo>
                  <a:lnTo>
                    <a:pt x="977" y="992"/>
                  </a:lnTo>
                  <a:lnTo>
                    <a:pt x="977" y="992"/>
                  </a:lnTo>
                  <a:lnTo>
                    <a:pt x="977" y="992"/>
                  </a:lnTo>
                  <a:lnTo>
                    <a:pt x="980" y="992"/>
                  </a:lnTo>
                  <a:lnTo>
                    <a:pt x="980" y="992"/>
                  </a:lnTo>
                  <a:lnTo>
                    <a:pt x="977" y="989"/>
                  </a:lnTo>
                  <a:close/>
                  <a:moveTo>
                    <a:pt x="814" y="348"/>
                  </a:moveTo>
                  <a:lnTo>
                    <a:pt x="814" y="348"/>
                  </a:lnTo>
                  <a:lnTo>
                    <a:pt x="814" y="348"/>
                  </a:lnTo>
                  <a:lnTo>
                    <a:pt x="814" y="348"/>
                  </a:lnTo>
                  <a:lnTo>
                    <a:pt x="814" y="346"/>
                  </a:lnTo>
                  <a:lnTo>
                    <a:pt x="814" y="348"/>
                  </a:lnTo>
                  <a:lnTo>
                    <a:pt x="814" y="348"/>
                  </a:lnTo>
                  <a:lnTo>
                    <a:pt x="814" y="348"/>
                  </a:lnTo>
                  <a:lnTo>
                    <a:pt x="814" y="348"/>
                  </a:lnTo>
                  <a:close/>
                  <a:moveTo>
                    <a:pt x="980" y="973"/>
                  </a:moveTo>
                  <a:lnTo>
                    <a:pt x="980" y="973"/>
                  </a:lnTo>
                  <a:lnTo>
                    <a:pt x="980" y="970"/>
                  </a:lnTo>
                  <a:lnTo>
                    <a:pt x="980" y="968"/>
                  </a:lnTo>
                  <a:lnTo>
                    <a:pt x="980" y="968"/>
                  </a:lnTo>
                  <a:lnTo>
                    <a:pt x="980" y="968"/>
                  </a:lnTo>
                  <a:lnTo>
                    <a:pt x="980" y="968"/>
                  </a:lnTo>
                  <a:lnTo>
                    <a:pt x="980" y="968"/>
                  </a:lnTo>
                  <a:lnTo>
                    <a:pt x="980" y="966"/>
                  </a:lnTo>
                  <a:lnTo>
                    <a:pt x="980" y="966"/>
                  </a:lnTo>
                  <a:lnTo>
                    <a:pt x="980" y="966"/>
                  </a:lnTo>
                  <a:lnTo>
                    <a:pt x="980" y="966"/>
                  </a:lnTo>
                  <a:lnTo>
                    <a:pt x="980" y="963"/>
                  </a:lnTo>
                  <a:lnTo>
                    <a:pt x="980" y="963"/>
                  </a:lnTo>
                  <a:lnTo>
                    <a:pt x="980" y="963"/>
                  </a:lnTo>
                  <a:lnTo>
                    <a:pt x="980" y="963"/>
                  </a:lnTo>
                  <a:lnTo>
                    <a:pt x="980" y="963"/>
                  </a:lnTo>
                  <a:lnTo>
                    <a:pt x="980" y="966"/>
                  </a:lnTo>
                  <a:lnTo>
                    <a:pt x="980" y="966"/>
                  </a:lnTo>
                  <a:lnTo>
                    <a:pt x="980" y="966"/>
                  </a:lnTo>
                  <a:lnTo>
                    <a:pt x="980" y="966"/>
                  </a:lnTo>
                  <a:lnTo>
                    <a:pt x="977" y="966"/>
                  </a:lnTo>
                  <a:lnTo>
                    <a:pt x="977" y="966"/>
                  </a:lnTo>
                  <a:lnTo>
                    <a:pt x="977" y="968"/>
                  </a:lnTo>
                  <a:lnTo>
                    <a:pt x="977" y="968"/>
                  </a:lnTo>
                  <a:lnTo>
                    <a:pt x="977" y="968"/>
                  </a:lnTo>
                  <a:lnTo>
                    <a:pt x="980" y="968"/>
                  </a:lnTo>
                  <a:lnTo>
                    <a:pt x="980" y="968"/>
                  </a:lnTo>
                  <a:lnTo>
                    <a:pt x="980" y="970"/>
                  </a:lnTo>
                  <a:lnTo>
                    <a:pt x="977" y="970"/>
                  </a:lnTo>
                  <a:lnTo>
                    <a:pt x="977" y="970"/>
                  </a:lnTo>
                  <a:lnTo>
                    <a:pt x="977" y="970"/>
                  </a:lnTo>
                  <a:lnTo>
                    <a:pt x="977" y="970"/>
                  </a:lnTo>
                  <a:lnTo>
                    <a:pt x="977" y="970"/>
                  </a:lnTo>
                  <a:lnTo>
                    <a:pt x="975" y="970"/>
                  </a:lnTo>
                  <a:lnTo>
                    <a:pt x="975" y="970"/>
                  </a:lnTo>
                  <a:lnTo>
                    <a:pt x="975" y="970"/>
                  </a:lnTo>
                  <a:lnTo>
                    <a:pt x="977" y="970"/>
                  </a:lnTo>
                  <a:lnTo>
                    <a:pt x="977" y="970"/>
                  </a:lnTo>
                  <a:lnTo>
                    <a:pt x="977" y="973"/>
                  </a:lnTo>
                  <a:lnTo>
                    <a:pt x="977" y="973"/>
                  </a:lnTo>
                  <a:lnTo>
                    <a:pt x="977" y="973"/>
                  </a:lnTo>
                  <a:lnTo>
                    <a:pt x="977" y="973"/>
                  </a:lnTo>
                  <a:lnTo>
                    <a:pt x="977" y="973"/>
                  </a:lnTo>
                  <a:lnTo>
                    <a:pt x="977" y="973"/>
                  </a:lnTo>
                  <a:lnTo>
                    <a:pt x="975" y="973"/>
                  </a:lnTo>
                  <a:lnTo>
                    <a:pt x="975" y="973"/>
                  </a:lnTo>
                  <a:lnTo>
                    <a:pt x="975" y="973"/>
                  </a:lnTo>
                  <a:lnTo>
                    <a:pt x="975" y="975"/>
                  </a:lnTo>
                  <a:lnTo>
                    <a:pt x="975" y="975"/>
                  </a:lnTo>
                  <a:lnTo>
                    <a:pt x="975" y="975"/>
                  </a:lnTo>
                  <a:lnTo>
                    <a:pt x="975" y="975"/>
                  </a:lnTo>
                  <a:lnTo>
                    <a:pt x="975" y="975"/>
                  </a:lnTo>
                  <a:lnTo>
                    <a:pt x="977" y="975"/>
                  </a:lnTo>
                  <a:lnTo>
                    <a:pt x="977" y="975"/>
                  </a:lnTo>
                  <a:lnTo>
                    <a:pt x="977" y="975"/>
                  </a:lnTo>
                  <a:lnTo>
                    <a:pt x="977" y="975"/>
                  </a:lnTo>
                  <a:lnTo>
                    <a:pt x="977" y="973"/>
                  </a:lnTo>
                  <a:lnTo>
                    <a:pt x="977" y="973"/>
                  </a:lnTo>
                  <a:lnTo>
                    <a:pt x="977" y="973"/>
                  </a:lnTo>
                  <a:lnTo>
                    <a:pt x="977" y="973"/>
                  </a:lnTo>
                  <a:lnTo>
                    <a:pt x="980" y="973"/>
                  </a:lnTo>
                  <a:lnTo>
                    <a:pt x="980" y="975"/>
                  </a:lnTo>
                  <a:lnTo>
                    <a:pt x="980" y="975"/>
                  </a:lnTo>
                  <a:lnTo>
                    <a:pt x="980" y="975"/>
                  </a:lnTo>
                  <a:lnTo>
                    <a:pt x="980" y="975"/>
                  </a:lnTo>
                  <a:lnTo>
                    <a:pt x="980" y="975"/>
                  </a:lnTo>
                  <a:lnTo>
                    <a:pt x="980" y="975"/>
                  </a:lnTo>
                  <a:lnTo>
                    <a:pt x="980" y="973"/>
                  </a:lnTo>
                  <a:close/>
                  <a:moveTo>
                    <a:pt x="871" y="1001"/>
                  </a:moveTo>
                  <a:lnTo>
                    <a:pt x="871" y="999"/>
                  </a:lnTo>
                  <a:lnTo>
                    <a:pt x="871" y="999"/>
                  </a:lnTo>
                  <a:lnTo>
                    <a:pt x="871" y="999"/>
                  </a:lnTo>
                  <a:lnTo>
                    <a:pt x="871" y="999"/>
                  </a:lnTo>
                  <a:lnTo>
                    <a:pt x="868" y="999"/>
                  </a:lnTo>
                  <a:lnTo>
                    <a:pt x="868" y="999"/>
                  </a:lnTo>
                  <a:lnTo>
                    <a:pt x="868" y="999"/>
                  </a:lnTo>
                  <a:lnTo>
                    <a:pt x="868" y="999"/>
                  </a:lnTo>
                  <a:lnTo>
                    <a:pt x="866" y="999"/>
                  </a:lnTo>
                  <a:lnTo>
                    <a:pt x="866" y="996"/>
                  </a:lnTo>
                  <a:lnTo>
                    <a:pt x="864" y="996"/>
                  </a:lnTo>
                  <a:lnTo>
                    <a:pt x="864" y="996"/>
                  </a:lnTo>
                  <a:lnTo>
                    <a:pt x="861" y="996"/>
                  </a:lnTo>
                  <a:lnTo>
                    <a:pt x="861" y="996"/>
                  </a:lnTo>
                  <a:lnTo>
                    <a:pt x="861" y="996"/>
                  </a:lnTo>
                  <a:lnTo>
                    <a:pt x="861" y="996"/>
                  </a:lnTo>
                  <a:lnTo>
                    <a:pt x="861" y="999"/>
                  </a:lnTo>
                  <a:lnTo>
                    <a:pt x="861" y="999"/>
                  </a:lnTo>
                  <a:lnTo>
                    <a:pt x="861" y="1001"/>
                  </a:lnTo>
                  <a:lnTo>
                    <a:pt x="864" y="1001"/>
                  </a:lnTo>
                  <a:lnTo>
                    <a:pt x="864" y="1001"/>
                  </a:lnTo>
                  <a:lnTo>
                    <a:pt x="864" y="1001"/>
                  </a:lnTo>
                  <a:lnTo>
                    <a:pt x="866" y="1003"/>
                  </a:lnTo>
                  <a:lnTo>
                    <a:pt x="866" y="1003"/>
                  </a:lnTo>
                  <a:lnTo>
                    <a:pt x="868" y="1003"/>
                  </a:lnTo>
                  <a:lnTo>
                    <a:pt x="868" y="1003"/>
                  </a:lnTo>
                  <a:lnTo>
                    <a:pt x="868" y="1003"/>
                  </a:lnTo>
                  <a:lnTo>
                    <a:pt x="868" y="1003"/>
                  </a:lnTo>
                  <a:lnTo>
                    <a:pt x="868" y="1003"/>
                  </a:lnTo>
                  <a:lnTo>
                    <a:pt x="868" y="1003"/>
                  </a:lnTo>
                  <a:lnTo>
                    <a:pt x="866" y="1003"/>
                  </a:lnTo>
                  <a:lnTo>
                    <a:pt x="871" y="1003"/>
                  </a:lnTo>
                  <a:lnTo>
                    <a:pt x="871" y="1003"/>
                  </a:lnTo>
                  <a:lnTo>
                    <a:pt x="871" y="1003"/>
                  </a:lnTo>
                  <a:lnTo>
                    <a:pt x="871" y="1001"/>
                  </a:lnTo>
                  <a:lnTo>
                    <a:pt x="871" y="1001"/>
                  </a:lnTo>
                  <a:lnTo>
                    <a:pt x="871" y="1001"/>
                  </a:lnTo>
                  <a:close/>
                  <a:moveTo>
                    <a:pt x="847" y="959"/>
                  </a:moveTo>
                  <a:lnTo>
                    <a:pt x="847" y="959"/>
                  </a:lnTo>
                  <a:lnTo>
                    <a:pt x="847" y="959"/>
                  </a:lnTo>
                  <a:lnTo>
                    <a:pt x="845" y="959"/>
                  </a:lnTo>
                  <a:lnTo>
                    <a:pt x="845" y="959"/>
                  </a:lnTo>
                  <a:lnTo>
                    <a:pt x="845" y="959"/>
                  </a:lnTo>
                  <a:lnTo>
                    <a:pt x="847" y="959"/>
                  </a:lnTo>
                  <a:lnTo>
                    <a:pt x="847" y="959"/>
                  </a:lnTo>
                  <a:lnTo>
                    <a:pt x="847" y="959"/>
                  </a:lnTo>
                  <a:lnTo>
                    <a:pt x="847" y="959"/>
                  </a:lnTo>
                  <a:lnTo>
                    <a:pt x="847" y="959"/>
                  </a:lnTo>
                  <a:lnTo>
                    <a:pt x="847" y="959"/>
                  </a:lnTo>
                  <a:lnTo>
                    <a:pt x="847" y="959"/>
                  </a:lnTo>
                  <a:lnTo>
                    <a:pt x="845" y="959"/>
                  </a:lnTo>
                  <a:lnTo>
                    <a:pt x="845" y="959"/>
                  </a:lnTo>
                  <a:lnTo>
                    <a:pt x="847" y="959"/>
                  </a:lnTo>
                  <a:close/>
                  <a:moveTo>
                    <a:pt x="677" y="999"/>
                  </a:moveTo>
                  <a:lnTo>
                    <a:pt x="675" y="996"/>
                  </a:lnTo>
                  <a:lnTo>
                    <a:pt x="675" y="996"/>
                  </a:lnTo>
                  <a:lnTo>
                    <a:pt x="675" y="999"/>
                  </a:lnTo>
                  <a:lnTo>
                    <a:pt x="677" y="999"/>
                  </a:lnTo>
                  <a:close/>
                  <a:moveTo>
                    <a:pt x="876" y="1003"/>
                  </a:moveTo>
                  <a:lnTo>
                    <a:pt x="876" y="1003"/>
                  </a:lnTo>
                  <a:lnTo>
                    <a:pt x="876" y="1003"/>
                  </a:lnTo>
                  <a:lnTo>
                    <a:pt x="876" y="1003"/>
                  </a:lnTo>
                  <a:lnTo>
                    <a:pt x="873" y="1001"/>
                  </a:lnTo>
                  <a:lnTo>
                    <a:pt x="873" y="1001"/>
                  </a:lnTo>
                  <a:lnTo>
                    <a:pt x="873" y="1001"/>
                  </a:lnTo>
                  <a:lnTo>
                    <a:pt x="873" y="1001"/>
                  </a:lnTo>
                  <a:lnTo>
                    <a:pt x="873" y="1003"/>
                  </a:lnTo>
                  <a:lnTo>
                    <a:pt x="873" y="1003"/>
                  </a:lnTo>
                  <a:lnTo>
                    <a:pt x="873" y="1003"/>
                  </a:lnTo>
                  <a:lnTo>
                    <a:pt x="876" y="1006"/>
                  </a:lnTo>
                  <a:lnTo>
                    <a:pt x="876" y="1006"/>
                  </a:lnTo>
                  <a:lnTo>
                    <a:pt x="878" y="1003"/>
                  </a:lnTo>
                  <a:lnTo>
                    <a:pt x="878" y="1003"/>
                  </a:lnTo>
                  <a:lnTo>
                    <a:pt x="876" y="1003"/>
                  </a:lnTo>
                  <a:lnTo>
                    <a:pt x="876" y="1003"/>
                  </a:lnTo>
                  <a:close/>
                  <a:moveTo>
                    <a:pt x="790" y="1001"/>
                  </a:moveTo>
                  <a:lnTo>
                    <a:pt x="790" y="1001"/>
                  </a:lnTo>
                  <a:lnTo>
                    <a:pt x="788" y="1003"/>
                  </a:lnTo>
                  <a:lnTo>
                    <a:pt x="788" y="1003"/>
                  </a:lnTo>
                  <a:lnTo>
                    <a:pt x="788" y="1003"/>
                  </a:lnTo>
                  <a:lnTo>
                    <a:pt x="790" y="1003"/>
                  </a:lnTo>
                  <a:lnTo>
                    <a:pt x="793" y="1003"/>
                  </a:lnTo>
                  <a:lnTo>
                    <a:pt x="793" y="1003"/>
                  </a:lnTo>
                  <a:lnTo>
                    <a:pt x="793" y="1001"/>
                  </a:lnTo>
                  <a:lnTo>
                    <a:pt x="790" y="1001"/>
                  </a:lnTo>
                  <a:close/>
                  <a:moveTo>
                    <a:pt x="854" y="985"/>
                  </a:moveTo>
                  <a:lnTo>
                    <a:pt x="854" y="982"/>
                  </a:lnTo>
                  <a:lnTo>
                    <a:pt x="854" y="982"/>
                  </a:lnTo>
                  <a:lnTo>
                    <a:pt x="854" y="982"/>
                  </a:lnTo>
                  <a:lnTo>
                    <a:pt x="854" y="982"/>
                  </a:lnTo>
                  <a:lnTo>
                    <a:pt x="854" y="982"/>
                  </a:lnTo>
                  <a:lnTo>
                    <a:pt x="854" y="980"/>
                  </a:lnTo>
                  <a:lnTo>
                    <a:pt x="854" y="977"/>
                  </a:lnTo>
                  <a:lnTo>
                    <a:pt x="852" y="977"/>
                  </a:lnTo>
                  <a:lnTo>
                    <a:pt x="852" y="977"/>
                  </a:lnTo>
                  <a:lnTo>
                    <a:pt x="852" y="977"/>
                  </a:lnTo>
                  <a:lnTo>
                    <a:pt x="852" y="977"/>
                  </a:lnTo>
                  <a:lnTo>
                    <a:pt x="852" y="977"/>
                  </a:lnTo>
                  <a:lnTo>
                    <a:pt x="852" y="977"/>
                  </a:lnTo>
                  <a:lnTo>
                    <a:pt x="850" y="977"/>
                  </a:lnTo>
                  <a:lnTo>
                    <a:pt x="850" y="977"/>
                  </a:lnTo>
                  <a:lnTo>
                    <a:pt x="847" y="977"/>
                  </a:lnTo>
                  <a:lnTo>
                    <a:pt x="847" y="977"/>
                  </a:lnTo>
                  <a:lnTo>
                    <a:pt x="847" y="977"/>
                  </a:lnTo>
                  <a:lnTo>
                    <a:pt x="845" y="975"/>
                  </a:lnTo>
                  <a:lnTo>
                    <a:pt x="845" y="973"/>
                  </a:lnTo>
                  <a:lnTo>
                    <a:pt x="845" y="970"/>
                  </a:lnTo>
                  <a:lnTo>
                    <a:pt x="845" y="968"/>
                  </a:lnTo>
                  <a:lnTo>
                    <a:pt x="845" y="966"/>
                  </a:lnTo>
                  <a:lnTo>
                    <a:pt x="845" y="966"/>
                  </a:lnTo>
                  <a:lnTo>
                    <a:pt x="845" y="966"/>
                  </a:lnTo>
                  <a:lnTo>
                    <a:pt x="842" y="963"/>
                  </a:lnTo>
                  <a:lnTo>
                    <a:pt x="842" y="963"/>
                  </a:lnTo>
                  <a:lnTo>
                    <a:pt x="842" y="961"/>
                  </a:lnTo>
                  <a:lnTo>
                    <a:pt x="842" y="961"/>
                  </a:lnTo>
                  <a:lnTo>
                    <a:pt x="842" y="961"/>
                  </a:lnTo>
                  <a:lnTo>
                    <a:pt x="842" y="961"/>
                  </a:lnTo>
                  <a:lnTo>
                    <a:pt x="842" y="961"/>
                  </a:lnTo>
                  <a:lnTo>
                    <a:pt x="842" y="961"/>
                  </a:lnTo>
                  <a:lnTo>
                    <a:pt x="840" y="959"/>
                  </a:lnTo>
                  <a:lnTo>
                    <a:pt x="838" y="959"/>
                  </a:lnTo>
                  <a:lnTo>
                    <a:pt x="835" y="959"/>
                  </a:lnTo>
                  <a:lnTo>
                    <a:pt x="833" y="959"/>
                  </a:lnTo>
                  <a:lnTo>
                    <a:pt x="833" y="959"/>
                  </a:lnTo>
                  <a:lnTo>
                    <a:pt x="833" y="959"/>
                  </a:lnTo>
                  <a:lnTo>
                    <a:pt x="828" y="959"/>
                  </a:lnTo>
                  <a:lnTo>
                    <a:pt x="828" y="959"/>
                  </a:lnTo>
                  <a:lnTo>
                    <a:pt x="826" y="961"/>
                  </a:lnTo>
                  <a:lnTo>
                    <a:pt x="826" y="961"/>
                  </a:lnTo>
                  <a:lnTo>
                    <a:pt x="824" y="961"/>
                  </a:lnTo>
                  <a:lnTo>
                    <a:pt x="821" y="961"/>
                  </a:lnTo>
                  <a:lnTo>
                    <a:pt x="821" y="961"/>
                  </a:lnTo>
                  <a:lnTo>
                    <a:pt x="819" y="963"/>
                  </a:lnTo>
                  <a:lnTo>
                    <a:pt x="816" y="963"/>
                  </a:lnTo>
                  <a:lnTo>
                    <a:pt x="819" y="963"/>
                  </a:lnTo>
                  <a:lnTo>
                    <a:pt x="819" y="966"/>
                  </a:lnTo>
                  <a:lnTo>
                    <a:pt x="816" y="966"/>
                  </a:lnTo>
                  <a:lnTo>
                    <a:pt x="814" y="966"/>
                  </a:lnTo>
                  <a:lnTo>
                    <a:pt x="814" y="963"/>
                  </a:lnTo>
                  <a:lnTo>
                    <a:pt x="812" y="963"/>
                  </a:lnTo>
                  <a:lnTo>
                    <a:pt x="812" y="963"/>
                  </a:lnTo>
                  <a:lnTo>
                    <a:pt x="809" y="961"/>
                  </a:lnTo>
                  <a:lnTo>
                    <a:pt x="809" y="963"/>
                  </a:lnTo>
                  <a:lnTo>
                    <a:pt x="807" y="963"/>
                  </a:lnTo>
                  <a:lnTo>
                    <a:pt x="807" y="963"/>
                  </a:lnTo>
                  <a:lnTo>
                    <a:pt x="805" y="966"/>
                  </a:lnTo>
                  <a:lnTo>
                    <a:pt x="805" y="966"/>
                  </a:lnTo>
                  <a:lnTo>
                    <a:pt x="800" y="975"/>
                  </a:lnTo>
                  <a:lnTo>
                    <a:pt x="798" y="977"/>
                  </a:lnTo>
                  <a:lnTo>
                    <a:pt x="795" y="977"/>
                  </a:lnTo>
                  <a:lnTo>
                    <a:pt x="793" y="977"/>
                  </a:lnTo>
                  <a:lnTo>
                    <a:pt x="790" y="977"/>
                  </a:lnTo>
                  <a:lnTo>
                    <a:pt x="790" y="980"/>
                  </a:lnTo>
                  <a:lnTo>
                    <a:pt x="788" y="980"/>
                  </a:lnTo>
                  <a:lnTo>
                    <a:pt x="790" y="982"/>
                  </a:lnTo>
                  <a:lnTo>
                    <a:pt x="790" y="982"/>
                  </a:lnTo>
                  <a:lnTo>
                    <a:pt x="790" y="982"/>
                  </a:lnTo>
                  <a:lnTo>
                    <a:pt x="790" y="985"/>
                  </a:lnTo>
                  <a:lnTo>
                    <a:pt x="790" y="985"/>
                  </a:lnTo>
                  <a:lnTo>
                    <a:pt x="790" y="985"/>
                  </a:lnTo>
                  <a:lnTo>
                    <a:pt x="790" y="987"/>
                  </a:lnTo>
                  <a:lnTo>
                    <a:pt x="790" y="987"/>
                  </a:lnTo>
                  <a:lnTo>
                    <a:pt x="790" y="987"/>
                  </a:lnTo>
                  <a:lnTo>
                    <a:pt x="790" y="989"/>
                  </a:lnTo>
                  <a:lnTo>
                    <a:pt x="793" y="989"/>
                  </a:lnTo>
                  <a:lnTo>
                    <a:pt x="793" y="992"/>
                  </a:lnTo>
                  <a:lnTo>
                    <a:pt x="798" y="992"/>
                  </a:lnTo>
                  <a:lnTo>
                    <a:pt x="798" y="992"/>
                  </a:lnTo>
                  <a:lnTo>
                    <a:pt x="800" y="992"/>
                  </a:lnTo>
                  <a:lnTo>
                    <a:pt x="800" y="992"/>
                  </a:lnTo>
                  <a:lnTo>
                    <a:pt x="802" y="992"/>
                  </a:lnTo>
                  <a:lnTo>
                    <a:pt x="805" y="992"/>
                  </a:lnTo>
                  <a:lnTo>
                    <a:pt x="807" y="992"/>
                  </a:lnTo>
                  <a:lnTo>
                    <a:pt x="809" y="989"/>
                  </a:lnTo>
                  <a:lnTo>
                    <a:pt x="809" y="989"/>
                  </a:lnTo>
                  <a:lnTo>
                    <a:pt x="809" y="987"/>
                  </a:lnTo>
                  <a:lnTo>
                    <a:pt x="809" y="987"/>
                  </a:lnTo>
                  <a:lnTo>
                    <a:pt x="809" y="987"/>
                  </a:lnTo>
                  <a:lnTo>
                    <a:pt x="809" y="987"/>
                  </a:lnTo>
                  <a:lnTo>
                    <a:pt x="809" y="987"/>
                  </a:lnTo>
                  <a:lnTo>
                    <a:pt x="814" y="982"/>
                  </a:lnTo>
                  <a:lnTo>
                    <a:pt x="816" y="982"/>
                  </a:lnTo>
                  <a:lnTo>
                    <a:pt x="819" y="982"/>
                  </a:lnTo>
                  <a:lnTo>
                    <a:pt x="831" y="982"/>
                  </a:lnTo>
                  <a:lnTo>
                    <a:pt x="833" y="985"/>
                  </a:lnTo>
                  <a:lnTo>
                    <a:pt x="835" y="985"/>
                  </a:lnTo>
                  <a:lnTo>
                    <a:pt x="838" y="985"/>
                  </a:lnTo>
                  <a:lnTo>
                    <a:pt x="840" y="985"/>
                  </a:lnTo>
                  <a:lnTo>
                    <a:pt x="840" y="982"/>
                  </a:lnTo>
                  <a:lnTo>
                    <a:pt x="842" y="982"/>
                  </a:lnTo>
                  <a:lnTo>
                    <a:pt x="842" y="982"/>
                  </a:lnTo>
                  <a:lnTo>
                    <a:pt x="842" y="982"/>
                  </a:lnTo>
                  <a:lnTo>
                    <a:pt x="842" y="980"/>
                  </a:lnTo>
                  <a:lnTo>
                    <a:pt x="842" y="977"/>
                  </a:lnTo>
                  <a:lnTo>
                    <a:pt x="842" y="977"/>
                  </a:lnTo>
                  <a:lnTo>
                    <a:pt x="845" y="977"/>
                  </a:lnTo>
                  <a:lnTo>
                    <a:pt x="845" y="977"/>
                  </a:lnTo>
                  <a:lnTo>
                    <a:pt x="847" y="977"/>
                  </a:lnTo>
                  <a:lnTo>
                    <a:pt x="847" y="980"/>
                  </a:lnTo>
                  <a:lnTo>
                    <a:pt x="847" y="980"/>
                  </a:lnTo>
                  <a:lnTo>
                    <a:pt x="847" y="980"/>
                  </a:lnTo>
                  <a:lnTo>
                    <a:pt x="850" y="982"/>
                  </a:lnTo>
                  <a:lnTo>
                    <a:pt x="850" y="982"/>
                  </a:lnTo>
                  <a:lnTo>
                    <a:pt x="850" y="982"/>
                  </a:lnTo>
                  <a:lnTo>
                    <a:pt x="850" y="982"/>
                  </a:lnTo>
                  <a:lnTo>
                    <a:pt x="850" y="982"/>
                  </a:lnTo>
                  <a:lnTo>
                    <a:pt x="852" y="982"/>
                  </a:lnTo>
                  <a:lnTo>
                    <a:pt x="852" y="982"/>
                  </a:lnTo>
                  <a:lnTo>
                    <a:pt x="852" y="982"/>
                  </a:lnTo>
                  <a:lnTo>
                    <a:pt x="852" y="982"/>
                  </a:lnTo>
                  <a:lnTo>
                    <a:pt x="854" y="982"/>
                  </a:lnTo>
                  <a:lnTo>
                    <a:pt x="854" y="982"/>
                  </a:lnTo>
                  <a:lnTo>
                    <a:pt x="852" y="985"/>
                  </a:lnTo>
                  <a:lnTo>
                    <a:pt x="852" y="985"/>
                  </a:lnTo>
                  <a:lnTo>
                    <a:pt x="852" y="985"/>
                  </a:lnTo>
                  <a:lnTo>
                    <a:pt x="854" y="985"/>
                  </a:lnTo>
                  <a:lnTo>
                    <a:pt x="857" y="985"/>
                  </a:lnTo>
                  <a:lnTo>
                    <a:pt x="857" y="985"/>
                  </a:lnTo>
                  <a:lnTo>
                    <a:pt x="854" y="985"/>
                  </a:lnTo>
                  <a:close/>
                  <a:moveTo>
                    <a:pt x="864" y="970"/>
                  </a:moveTo>
                  <a:lnTo>
                    <a:pt x="864" y="970"/>
                  </a:lnTo>
                  <a:lnTo>
                    <a:pt x="864" y="970"/>
                  </a:lnTo>
                  <a:lnTo>
                    <a:pt x="864" y="973"/>
                  </a:lnTo>
                  <a:lnTo>
                    <a:pt x="864" y="973"/>
                  </a:lnTo>
                  <a:lnTo>
                    <a:pt x="864" y="970"/>
                  </a:lnTo>
                  <a:close/>
                  <a:moveTo>
                    <a:pt x="904" y="961"/>
                  </a:moveTo>
                  <a:lnTo>
                    <a:pt x="904" y="961"/>
                  </a:lnTo>
                  <a:lnTo>
                    <a:pt x="904" y="961"/>
                  </a:lnTo>
                  <a:lnTo>
                    <a:pt x="904" y="961"/>
                  </a:lnTo>
                  <a:lnTo>
                    <a:pt x="904" y="961"/>
                  </a:lnTo>
                  <a:lnTo>
                    <a:pt x="904" y="961"/>
                  </a:lnTo>
                  <a:lnTo>
                    <a:pt x="902" y="961"/>
                  </a:lnTo>
                  <a:lnTo>
                    <a:pt x="899" y="961"/>
                  </a:lnTo>
                  <a:lnTo>
                    <a:pt x="899" y="961"/>
                  </a:lnTo>
                  <a:lnTo>
                    <a:pt x="899" y="961"/>
                  </a:lnTo>
                  <a:lnTo>
                    <a:pt x="899" y="961"/>
                  </a:lnTo>
                  <a:lnTo>
                    <a:pt x="899" y="961"/>
                  </a:lnTo>
                  <a:lnTo>
                    <a:pt x="899" y="961"/>
                  </a:lnTo>
                  <a:lnTo>
                    <a:pt x="899" y="961"/>
                  </a:lnTo>
                  <a:lnTo>
                    <a:pt x="899" y="963"/>
                  </a:lnTo>
                  <a:lnTo>
                    <a:pt x="902" y="963"/>
                  </a:lnTo>
                  <a:lnTo>
                    <a:pt x="902" y="963"/>
                  </a:lnTo>
                  <a:lnTo>
                    <a:pt x="902" y="963"/>
                  </a:lnTo>
                  <a:lnTo>
                    <a:pt x="902" y="961"/>
                  </a:lnTo>
                  <a:lnTo>
                    <a:pt x="902" y="961"/>
                  </a:lnTo>
                  <a:lnTo>
                    <a:pt x="902" y="961"/>
                  </a:lnTo>
                  <a:lnTo>
                    <a:pt x="904" y="963"/>
                  </a:lnTo>
                  <a:lnTo>
                    <a:pt x="904" y="963"/>
                  </a:lnTo>
                  <a:lnTo>
                    <a:pt x="902" y="963"/>
                  </a:lnTo>
                  <a:lnTo>
                    <a:pt x="902" y="966"/>
                  </a:lnTo>
                  <a:lnTo>
                    <a:pt x="902" y="966"/>
                  </a:lnTo>
                  <a:lnTo>
                    <a:pt x="902" y="966"/>
                  </a:lnTo>
                  <a:lnTo>
                    <a:pt x="902" y="966"/>
                  </a:lnTo>
                  <a:lnTo>
                    <a:pt x="904" y="968"/>
                  </a:lnTo>
                  <a:lnTo>
                    <a:pt x="904" y="966"/>
                  </a:lnTo>
                  <a:lnTo>
                    <a:pt x="904" y="966"/>
                  </a:lnTo>
                  <a:lnTo>
                    <a:pt x="904" y="966"/>
                  </a:lnTo>
                  <a:lnTo>
                    <a:pt x="906" y="966"/>
                  </a:lnTo>
                  <a:lnTo>
                    <a:pt x="906" y="966"/>
                  </a:lnTo>
                  <a:lnTo>
                    <a:pt x="906" y="963"/>
                  </a:lnTo>
                  <a:lnTo>
                    <a:pt x="906" y="963"/>
                  </a:lnTo>
                  <a:lnTo>
                    <a:pt x="906" y="963"/>
                  </a:lnTo>
                  <a:lnTo>
                    <a:pt x="904" y="961"/>
                  </a:lnTo>
                  <a:close/>
                  <a:moveTo>
                    <a:pt x="899" y="970"/>
                  </a:moveTo>
                  <a:lnTo>
                    <a:pt x="897" y="968"/>
                  </a:lnTo>
                  <a:lnTo>
                    <a:pt x="897" y="968"/>
                  </a:lnTo>
                  <a:lnTo>
                    <a:pt x="897" y="968"/>
                  </a:lnTo>
                  <a:lnTo>
                    <a:pt x="897" y="968"/>
                  </a:lnTo>
                  <a:lnTo>
                    <a:pt x="899" y="970"/>
                  </a:lnTo>
                  <a:lnTo>
                    <a:pt x="899" y="970"/>
                  </a:lnTo>
                  <a:lnTo>
                    <a:pt x="899" y="970"/>
                  </a:lnTo>
                  <a:lnTo>
                    <a:pt x="899" y="970"/>
                  </a:lnTo>
                  <a:lnTo>
                    <a:pt x="899" y="970"/>
                  </a:lnTo>
                  <a:close/>
                  <a:moveTo>
                    <a:pt x="880" y="989"/>
                  </a:moveTo>
                  <a:lnTo>
                    <a:pt x="880" y="989"/>
                  </a:lnTo>
                  <a:lnTo>
                    <a:pt x="878" y="989"/>
                  </a:lnTo>
                  <a:lnTo>
                    <a:pt x="878" y="989"/>
                  </a:lnTo>
                  <a:lnTo>
                    <a:pt x="880" y="989"/>
                  </a:lnTo>
                  <a:lnTo>
                    <a:pt x="878" y="989"/>
                  </a:lnTo>
                  <a:lnTo>
                    <a:pt x="878" y="989"/>
                  </a:lnTo>
                  <a:lnTo>
                    <a:pt x="878" y="989"/>
                  </a:lnTo>
                  <a:lnTo>
                    <a:pt x="878" y="989"/>
                  </a:lnTo>
                  <a:lnTo>
                    <a:pt x="878" y="989"/>
                  </a:lnTo>
                  <a:lnTo>
                    <a:pt x="878" y="989"/>
                  </a:lnTo>
                  <a:lnTo>
                    <a:pt x="878" y="989"/>
                  </a:lnTo>
                  <a:lnTo>
                    <a:pt x="878" y="989"/>
                  </a:lnTo>
                  <a:lnTo>
                    <a:pt x="878" y="989"/>
                  </a:lnTo>
                  <a:lnTo>
                    <a:pt x="880" y="989"/>
                  </a:lnTo>
                  <a:lnTo>
                    <a:pt x="880" y="989"/>
                  </a:lnTo>
                  <a:lnTo>
                    <a:pt x="880" y="989"/>
                  </a:lnTo>
                  <a:lnTo>
                    <a:pt x="880" y="989"/>
                  </a:lnTo>
                  <a:lnTo>
                    <a:pt x="880" y="989"/>
                  </a:lnTo>
                  <a:lnTo>
                    <a:pt x="880" y="989"/>
                  </a:lnTo>
                  <a:close/>
                  <a:moveTo>
                    <a:pt x="897" y="966"/>
                  </a:moveTo>
                  <a:lnTo>
                    <a:pt x="897" y="966"/>
                  </a:lnTo>
                  <a:lnTo>
                    <a:pt x="897" y="966"/>
                  </a:lnTo>
                  <a:lnTo>
                    <a:pt x="897" y="966"/>
                  </a:lnTo>
                  <a:lnTo>
                    <a:pt x="897" y="968"/>
                  </a:lnTo>
                  <a:lnTo>
                    <a:pt x="897" y="968"/>
                  </a:lnTo>
                  <a:lnTo>
                    <a:pt x="897" y="966"/>
                  </a:lnTo>
                  <a:lnTo>
                    <a:pt x="897" y="966"/>
                  </a:lnTo>
                  <a:lnTo>
                    <a:pt x="897" y="966"/>
                  </a:lnTo>
                  <a:close/>
                  <a:moveTo>
                    <a:pt x="885" y="968"/>
                  </a:moveTo>
                  <a:lnTo>
                    <a:pt x="883" y="968"/>
                  </a:lnTo>
                  <a:lnTo>
                    <a:pt x="883" y="970"/>
                  </a:lnTo>
                  <a:lnTo>
                    <a:pt x="880" y="970"/>
                  </a:lnTo>
                  <a:lnTo>
                    <a:pt x="880" y="970"/>
                  </a:lnTo>
                  <a:lnTo>
                    <a:pt x="878" y="973"/>
                  </a:lnTo>
                  <a:lnTo>
                    <a:pt x="878" y="973"/>
                  </a:lnTo>
                  <a:lnTo>
                    <a:pt x="878" y="973"/>
                  </a:lnTo>
                  <a:lnTo>
                    <a:pt x="880" y="975"/>
                  </a:lnTo>
                  <a:lnTo>
                    <a:pt x="880" y="977"/>
                  </a:lnTo>
                  <a:lnTo>
                    <a:pt x="880" y="977"/>
                  </a:lnTo>
                  <a:lnTo>
                    <a:pt x="883" y="977"/>
                  </a:lnTo>
                  <a:lnTo>
                    <a:pt x="883" y="977"/>
                  </a:lnTo>
                  <a:lnTo>
                    <a:pt x="885" y="975"/>
                  </a:lnTo>
                  <a:lnTo>
                    <a:pt x="885" y="973"/>
                  </a:lnTo>
                  <a:lnTo>
                    <a:pt x="885" y="973"/>
                  </a:lnTo>
                  <a:lnTo>
                    <a:pt x="885" y="973"/>
                  </a:lnTo>
                  <a:lnTo>
                    <a:pt x="885" y="970"/>
                  </a:lnTo>
                  <a:lnTo>
                    <a:pt x="885" y="970"/>
                  </a:lnTo>
                  <a:lnTo>
                    <a:pt x="885" y="968"/>
                  </a:lnTo>
                  <a:close/>
                  <a:moveTo>
                    <a:pt x="31" y="852"/>
                  </a:moveTo>
                  <a:lnTo>
                    <a:pt x="26" y="852"/>
                  </a:lnTo>
                  <a:lnTo>
                    <a:pt x="26" y="852"/>
                  </a:lnTo>
                  <a:lnTo>
                    <a:pt x="26" y="852"/>
                  </a:lnTo>
                  <a:lnTo>
                    <a:pt x="26" y="852"/>
                  </a:lnTo>
                  <a:lnTo>
                    <a:pt x="24" y="852"/>
                  </a:lnTo>
                  <a:lnTo>
                    <a:pt x="24" y="852"/>
                  </a:lnTo>
                  <a:lnTo>
                    <a:pt x="24" y="852"/>
                  </a:lnTo>
                  <a:lnTo>
                    <a:pt x="24" y="852"/>
                  </a:lnTo>
                  <a:lnTo>
                    <a:pt x="24" y="852"/>
                  </a:lnTo>
                  <a:lnTo>
                    <a:pt x="22" y="852"/>
                  </a:lnTo>
                  <a:lnTo>
                    <a:pt x="22" y="852"/>
                  </a:lnTo>
                  <a:lnTo>
                    <a:pt x="22" y="852"/>
                  </a:lnTo>
                  <a:lnTo>
                    <a:pt x="19" y="852"/>
                  </a:lnTo>
                  <a:lnTo>
                    <a:pt x="19" y="852"/>
                  </a:lnTo>
                  <a:lnTo>
                    <a:pt x="19" y="852"/>
                  </a:lnTo>
                  <a:lnTo>
                    <a:pt x="19" y="852"/>
                  </a:lnTo>
                  <a:lnTo>
                    <a:pt x="17" y="852"/>
                  </a:lnTo>
                  <a:lnTo>
                    <a:pt x="17" y="852"/>
                  </a:lnTo>
                  <a:lnTo>
                    <a:pt x="17" y="852"/>
                  </a:lnTo>
                  <a:lnTo>
                    <a:pt x="17" y="852"/>
                  </a:lnTo>
                  <a:lnTo>
                    <a:pt x="19" y="854"/>
                  </a:lnTo>
                  <a:lnTo>
                    <a:pt x="22" y="857"/>
                  </a:lnTo>
                  <a:lnTo>
                    <a:pt x="24" y="857"/>
                  </a:lnTo>
                  <a:lnTo>
                    <a:pt x="24" y="857"/>
                  </a:lnTo>
                  <a:lnTo>
                    <a:pt x="24" y="859"/>
                  </a:lnTo>
                  <a:lnTo>
                    <a:pt x="24" y="859"/>
                  </a:lnTo>
                  <a:lnTo>
                    <a:pt x="24" y="859"/>
                  </a:lnTo>
                  <a:lnTo>
                    <a:pt x="24" y="859"/>
                  </a:lnTo>
                  <a:lnTo>
                    <a:pt x="24" y="859"/>
                  </a:lnTo>
                  <a:lnTo>
                    <a:pt x="24" y="859"/>
                  </a:lnTo>
                  <a:lnTo>
                    <a:pt x="24" y="859"/>
                  </a:lnTo>
                  <a:lnTo>
                    <a:pt x="24" y="859"/>
                  </a:lnTo>
                  <a:lnTo>
                    <a:pt x="24" y="859"/>
                  </a:lnTo>
                  <a:lnTo>
                    <a:pt x="26" y="861"/>
                  </a:lnTo>
                  <a:lnTo>
                    <a:pt x="26" y="859"/>
                  </a:lnTo>
                  <a:lnTo>
                    <a:pt x="26" y="859"/>
                  </a:lnTo>
                  <a:lnTo>
                    <a:pt x="26" y="857"/>
                  </a:lnTo>
                  <a:lnTo>
                    <a:pt x="26" y="857"/>
                  </a:lnTo>
                  <a:lnTo>
                    <a:pt x="29" y="854"/>
                  </a:lnTo>
                  <a:lnTo>
                    <a:pt x="29" y="854"/>
                  </a:lnTo>
                  <a:lnTo>
                    <a:pt x="31" y="854"/>
                  </a:lnTo>
                  <a:lnTo>
                    <a:pt x="31" y="854"/>
                  </a:lnTo>
                  <a:lnTo>
                    <a:pt x="31" y="852"/>
                  </a:lnTo>
                  <a:close/>
                  <a:moveTo>
                    <a:pt x="268" y="1020"/>
                  </a:moveTo>
                  <a:lnTo>
                    <a:pt x="268" y="1020"/>
                  </a:lnTo>
                  <a:lnTo>
                    <a:pt x="268" y="1020"/>
                  </a:lnTo>
                  <a:lnTo>
                    <a:pt x="265" y="1020"/>
                  </a:lnTo>
                  <a:lnTo>
                    <a:pt x="265" y="1020"/>
                  </a:lnTo>
                  <a:lnTo>
                    <a:pt x="268" y="1020"/>
                  </a:lnTo>
                  <a:lnTo>
                    <a:pt x="268" y="1020"/>
                  </a:lnTo>
                  <a:lnTo>
                    <a:pt x="268" y="1022"/>
                  </a:lnTo>
                  <a:lnTo>
                    <a:pt x="268" y="1022"/>
                  </a:lnTo>
                  <a:lnTo>
                    <a:pt x="268" y="1020"/>
                  </a:lnTo>
                  <a:lnTo>
                    <a:pt x="268" y="1020"/>
                  </a:lnTo>
                  <a:lnTo>
                    <a:pt x="268" y="1020"/>
                  </a:lnTo>
                  <a:close/>
                  <a:moveTo>
                    <a:pt x="365" y="1037"/>
                  </a:moveTo>
                  <a:lnTo>
                    <a:pt x="365" y="1037"/>
                  </a:lnTo>
                  <a:lnTo>
                    <a:pt x="365" y="1039"/>
                  </a:lnTo>
                  <a:lnTo>
                    <a:pt x="362" y="1037"/>
                  </a:lnTo>
                  <a:lnTo>
                    <a:pt x="362" y="1037"/>
                  </a:lnTo>
                  <a:lnTo>
                    <a:pt x="365" y="1037"/>
                  </a:lnTo>
                  <a:lnTo>
                    <a:pt x="365" y="1037"/>
                  </a:lnTo>
                  <a:lnTo>
                    <a:pt x="365" y="1037"/>
                  </a:lnTo>
                  <a:lnTo>
                    <a:pt x="365" y="1037"/>
                  </a:lnTo>
                  <a:lnTo>
                    <a:pt x="365" y="1037"/>
                  </a:lnTo>
                  <a:lnTo>
                    <a:pt x="362" y="1037"/>
                  </a:lnTo>
                  <a:lnTo>
                    <a:pt x="362" y="1037"/>
                  </a:lnTo>
                  <a:lnTo>
                    <a:pt x="360" y="1037"/>
                  </a:lnTo>
                  <a:lnTo>
                    <a:pt x="360" y="1037"/>
                  </a:lnTo>
                  <a:lnTo>
                    <a:pt x="365" y="1039"/>
                  </a:lnTo>
                  <a:lnTo>
                    <a:pt x="365" y="1039"/>
                  </a:lnTo>
                  <a:lnTo>
                    <a:pt x="365" y="1039"/>
                  </a:lnTo>
                  <a:lnTo>
                    <a:pt x="365" y="1039"/>
                  </a:lnTo>
                  <a:lnTo>
                    <a:pt x="365" y="1039"/>
                  </a:lnTo>
                  <a:lnTo>
                    <a:pt x="365" y="1037"/>
                  </a:lnTo>
                  <a:lnTo>
                    <a:pt x="365" y="1037"/>
                  </a:lnTo>
                  <a:close/>
                  <a:moveTo>
                    <a:pt x="275" y="1032"/>
                  </a:moveTo>
                  <a:lnTo>
                    <a:pt x="275" y="1032"/>
                  </a:lnTo>
                  <a:lnTo>
                    <a:pt x="275" y="1032"/>
                  </a:lnTo>
                  <a:lnTo>
                    <a:pt x="275" y="1032"/>
                  </a:lnTo>
                  <a:lnTo>
                    <a:pt x="275" y="1032"/>
                  </a:lnTo>
                  <a:lnTo>
                    <a:pt x="275" y="1032"/>
                  </a:lnTo>
                  <a:close/>
                  <a:moveTo>
                    <a:pt x="261" y="1020"/>
                  </a:moveTo>
                  <a:lnTo>
                    <a:pt x="258" y="1020"/>
                  </a:lnTo>
                  <a:lnTo>
                    <a:pt x="258" y="1020"/>
                  </a:lnTo>
                  <a:lnTo>
                    <a:pt x="258" y="1020"/>
                  </a:lnTo>
                  <a:lnTo>
                    <a:pt x="258" y="1018"/>
                  </a:lnTo>
                  <a:lnTo>
                    <a:pt x="258" y="1018"/>
                  </a:lnTo>
                  <a:lnTo>
                    <a:pt x="258" y="1018"/>
                  </a:lnTo>
                  <a:lnTo>
                    <a:pt x="258" y="1018"/>
                  </a:lnTo>
                  <a:lnTo>
                    <a:pt x="258" y="1018"/>
                  </a:lnTo>
                  <a:lnTo>
                    <a:pt x="258" y="1020"/>
                  </a:lnTo>
                  <a:lnTo>
                    <a:pt x="258" y="1020"/>
                  </a:lnTo>
                  <a:lnTo>
                    <a:pt x="258" y="1020"/>
                  </a:lnTo>
                  <a:lnTo>
                    <a:pt x="258" y="1020"/>
                  </a:lnTo>
                  <a:lnTo>
                    <a:pt x="258" y="1020"/>
                  </a:lnTo>
                  <a:lnTo>
                    <a:pt x="261" y="1020"/>
                  </a:lnTo>
                  <a:lnTo>
                    <a:pt x="261" y="1022"/>
                  </a:lnTo>
                  <a:lnTo>
                    <a:pt x="261" y="1020"/>
                  </a:lnTo>
                  <a:lnTo>
                    <a:pt x="261" y="1020"/>
                  </a:lnTo>
                  <a:lnTo>
                    <a:pt x="261" y="1020"/>
                  </a:lnTo>
                  <a:close/>
                  <a:moveTo>
                    <a:pt x="265" y="1020"/>
                  </a:moveTo>
                  <a:lnTo>
                    <a:pt x="265" y="1020"/>
                  </a:lnTo>
                  <a:lnTo>
                    <a:pt x="265" y="1018"/>
                  </a:lnTo>
                  <a:lnTo>
                    <a:pt x="265" y="1018"/>
                  </a:lnTo>
                  <a:lnTo>
                    <a:pt x="263" y="1018"/>
                  </a:lnTo>
                  <a:lnTo>
                    <a:pt x="263" y="1018"/>
                  </a:lnTo>
                  <a:lnTo>
                    <a:pt x="263" y="1020"/>
                  </a:lnTo>
                  <a:lnTo>
                    <a:pt x="263" y="1020"/>
                  </a:lnTo>
                  <a:lnTo>
                    <a:pt x="263" y="1020"/>
                  </a:lnTo>
                  <a:lnTo>
                    <a:pt x="263" y="1020"/>
                  </a:lnTo>
                  <a:lnTo>
                    <a:pt x="265" y="1020"/>
                  </a:lnTo>
                  <a:lnTo>
                    <a:pt x="265" y="1020"/>
                  </a:lnTo>
                  <a:lnTo>
                    <a:pt x="265" y="1020"/>
                  </a:lnTo>
                  <a:lnTo>
                    <a:pt x="265" y="1020"/>
                  </a:lnTo>
                  <a:lnTo>
                    <a:pt x="265" y="1020"/>
                  </a:lnTo>
                  <a:lnTo>
                    <a:pt x="265" y="1020"/>
                  </a:lnTo>
                  <a:lnTo>
                    <a:pt x="265" y="1020"/>
                  </a:lnTo>
                  <a:close/>
                  <a:moveTo>
                    <a:pt x="301" y="1020"/>
                  </a:moveTo>
                  <a:lnTo>
                    <a:pt x="301" y="1020"/>
                  </a:lnTo>
                  <a:lnTo>
                    <a:pt x="303" y="1020"/>
                  </a:lnTo>
                  <a:lnTo>
                    <a:pt x="303" y="1020"/>
                  </a:lnTo>
                  <a:lnTo>
                    <a:pt x="306" y="1020"/>
                  </a:lnTo>
                  <a:lnTo>
                    <a:pt x="306" y="1020"/>
                  </a:lnTo>
                  <a:lnTo>
                    <a:pt x="306" y="1020"/>
                  </a:lnTo>
                  <a:lnTo>
                    <a:pt x="306" y="1020"/>
                  </a:lnTo>
                  <a:lnTo>
                    <a:pt x="303" y="1018"/>
                  </a:lnTo>
                  <a:lnTo>
                    <a:pt x="298" y="1018"/>
                  </a:lnTo>
                  <a:lnTo>
                    <a:pt x="298" y="1015"/>
                  </a:lnTo>
                  <a:lnTo>
                    <a:pt x="296" y="1015"/>
                  </a:lnTo>
                  <a:lnTo>
                    <a:pt x="298" y="1015"/>
                  </a:lnTo>
                  <a:lnTo>
                    <a:pt x="298" y="1013"/>
                  </a:lnTo>
                  <a:lnTo>
                    <a:pt x="298" y="1013"/>
                  </a:lnTo>
                  <a:lnTo>
                    <a:pt x="296" y="1013"/>
                  </a:lnTo>
                  <a:lnTo>
                    <a:pt x="296" y="1011"/>
                  </a:lnTo>
                  <a:lnTo>
                    <a:pt x="296" y="1011"/>
                  </a:lnTo>
                  <a:lnTo>
                    <a:pt x="289" y="1008"/>
                  </a:lnTo>
                  <a:lnTo>
                    <a:pt x="289" y="1008"/>
                  </a:lnTo>
                  <a:lnTo>
                    <a:pt x="287" y="1011"/>
                  </a:lnTo>
                  <a:lnTo>
                    <a:pt x="287" y="1011"/>
                  </a:lnTo>
                  <a:lnTo>
                    <a:pt x="289" y="1015"/>
                  </a:lnTo>
                  <a:lnTo>
                    <a:pt x="289" y="1015"/>
                  </a:lnTo>
                  <a:lnTo>
                    <a:pt x="289" y="1018"/>
                  </a:lnTo>
                  <a:lnTo>
                    <a:pt x="291" y="1018"/>
                  </a:lnTo>
                  <a:lnTo>
                    <a:pt x="291" y="1018"/>
                  </a:lnTo>
                  <a:lnTo>
                    <a:pt x="294" y="1020"/>
                  </a:lnTo>
                  <a:lnTo>
                    <a:pt x="291" y="1020"/>
                  </a:lnTo>
                  <a:lnTo>
                    <a:pt x="291" y="1022"/>
                  </a:lnTo>
                  <a:lnTo>
                    <a:pt x="291" y="1022"/>
                  </a:lnTo>
                  <a:lnTo>
                    <a:pt x="291" y="1022"/>
                  </a:lnTo>
                  <a:lnTo>
                    <a:pt x="289" y="1022"/>
                  </a:lnTo>
                  <a:lnTo>
                    <a:pt x="289" y="1022"/>
                  </a:lnTo>
                  <a:lnTo>
                    <a:pt x="289" y="1022"/>
                  </a:lnTo>
                  <a:lnTo>
                    <a:pt x="287" y="1022"/>
                  </a:lnTo>
                  <a:lnTo>
                    <a:pt x="287" y="1022"/>
                  </a:lnTo>
                  <a:lnTo>
                    <a:pt x="287" y="1022"/>
                  </a:lnTo>
                  <a:lnTo>
                    <a:pt x="287" y="1025"/>
                  </a:lnTo>
                  <a:lnTo>
                    <a:pt x="287" y="1025"/>
                  </a:lnTo>
                  <a:lnTo>
                    <a:pt x="287" y="1025"/>
                  </a:lnTo>
                  <a:lnTo>
                    <a:pt x="289" y="1025"/>
                  </a:lnTo>
                  <a:lnTo>
                    <a:pt x="289" y="1027"/>
                  </a:lnTo>
                  <a:lnTo>
                    <a:pt x="289" y="1027"/>
                  </a:lnTo>
                  <a:lnTo>
                    <a:pt x="289" y="1027"/>
                  </a:lnTo>
                  <a:lnTo>
                    <a:pt x="289" y="1030"/>
                  </a:lnTo>
                  <a:lnTo>
                    <a:pt x="289" y="1030"/>
                  </a:lnTo>
                  <a:lnTo>
                    <a:pt x="289" y="1030"/>
                  </a:lnTo>
                  <a:lnTo>
                    <a:pt x="291" y="1030"/>
                  </a:lnTo>
                  <a:lnTo>
                    <a:pt x="291" y="1030"/>
                  </a:lnTo>
                  <a:lnTo>
                    <a:pt x="291" y="1030"/>
                  </a:lnTo>
                  <a:lnTo>
                    <a:pt x="291" y="1027"/>
                  </a:lnTo>
                  <a:lnTo>
                    <a:pt x="291" y="1027"/>
                  </a:lnTo>
                  <a:lnTo>
                    <a:pt x="291" y="1027"/>
                  </a:lnTo>
                  <a:lnTo>
                    <a:pt x="291" y="1025"/>
                  </a:lnTo>
                  <a:lnTo>
                    <a:pt x="291" y="1025"/>
                  </a:lnTo>
                  <a:lnTo>
                    <a:pt x="294" y="1025"/>
                  </a:lnTo>
                  <a:lnTo>
                    <a:pt x="294" y="1025"/>
                  </a:lnTo>
                  <a:lnTo>
                    <a:pt x="294" y="1025"/>
                  </a:lnTo>
                  <a:lnTo>
                    <a:pt x="294" y="1025"/>
                  </a:lnTo>
                  <a:lnTo>
                    <a:pt x="294" y="1027"/>
                  </a:lnTo>
                  <a:lnTo>
                    <a:pt x="296" y="1027"/>
                  </a:lnTo>
                  <a:lnTo>
                    <a:pt x="296" y="1025"/>
                  </a:lnTo>
                  <a:lnTo>
                    <a:pt x="296" y="1025"/>
                  </a:lnTo>
                  <a:lnTo>
                    <a:pt x="296" y="1025"/>
                  </a:lnTo>
                  <a:lnTo>
                    <a:pt x="298" y="1022"/>
                  </a:lnTo>
                  <a:lnTo>
                    <a:pt x="298" y="1022"/>
                  </a:lnTo>
                  <a:lnTo>
                    <a:pt x="298" y="1022"/>
                  </a:lnTo>
                  <a:lnTo>
                    <a:pt x="298" y="1022"/>
                  </a:lnTo>
                  <a:lnTo>
                    <a:pt x="298" y="1020"/>
                  </a:lnTo>
                  <a:lnTo>
                    <a:pt x="298" y="1020"/>
                  </a:lnTo>
                  <a:lnTo>
                    <a:pt x="298" y="1020"/>
                  </a:lnTo>
                  <a:lnTo>
                    <a:pt x="301" y="1020"/>
                  </a:lnTo>
                  <a:close/>
                  <a:moveTo>
                    <a:pt x="313" y="1020"/>
                  </a:moveTo>
                  <a:lnTo>
                    <a:pt x="313" y="1020"/>
                  </a:lnTo>
                  <a:lnTo>
                    <a:pt x="315" y="1020"/>
                  </a:lnTo>
                  <a:lnTo>
                    <a:pt x="315" y="1020"/>
                  </a:lnTo>
                  <a:lnTo>
                    <a:pt x="315" y="1018"/>
                  </a:lnTo>
                  <a:lnTo>
                    <a:pt x="315" y="1018"/>
                  </a:lnTo>
                  <a:lnTo>
                    <a:pt x="315" y="1018"/>
                  </a:lnTo>
                  <a:lnTo>
                    <a:pt x="313" y="1018"/>
                  </a:lnTo>
                  <a:lnTo>
                    <a:pt x="313" y="1018"/>
                  </a:lnTo>
                  <a:lnTo>
                    <a:pt x="313" y="1018"/>
                  </a:lnTo>
                  <a:lnTo>
                    <a:pt x="313" y="1018"/>
                  </a:lnTo>
                  <a:lnTo>
                    <a:pt x="313" y="1020"/>
                  </a:lnTo>
                  <a:lnTo>
                    <a:pt x="313" y="1020"/>
                  </a:lnTo>
                  <a:close/>
                  <a:moveTo>
                    <a:pt x="350" y="1037"/>
                  </a:moveTo>
                  <a:lnTo>
                    <a:pt x="353" y="1037"/>
                  </a:lnTo>
                  <a:lnTo>
                    <a:pt x="353" y="1037"/>
                  </a:lnTo>
                  <a:lnTo>
                    <a:pt x="353" y="1037"/>
                  </a:lnTo>
                  <a:lnTo>
                    <a:pt x="353" y="1034"/>
                  </a:lnTo>
                  <a:lnTo>
                    <a:pt x="350" y="1034"/>
                  </a:lnTo>
                  <a:lnTo>
                    <a:pt x="350" y="1034"/>
                  </a:lnTo>
                  <a:lnTo>
                    <a:pt x="348" y="1034"/>
                  </a:lnTo>
                  <a:lnTo>
                    <a:pt x="348" y="1037"/>
                  </a:lnTo>
                  <a:lnTo>
                    <a:pt x="348" y="1037"/>
                  </a:lnTo>
                  <a:lnTo>
                    <a:pt x="348" y="1037"/>
                  </a:lnTo>
                  <a:lnTo>
                    <a:pt x="348" y="1037"/>
                  </a:lnTo>
                  <a:lnTo>
                    <a:pt x="348" y="1037"/>
                  </a:lnTo>
                  <a:lnTo>
                    <a:pt x="348" y="1039"/>
                  </a:lnTo>
                  <a:lnTo>
                    <a:pt x="348" y="1041"/>
                  </a:lnTo>
                  <a:lnTo>
                    <a:pt x="348" y="1041"/>
                  </a:lnTo>
                  <a:lnTo>
                    <a:pt x="348" y="1041"/>
                  </a:lnTo>
                  <a:lnTo>
                    <a:pt x="348" y="1041"/>
                  </a:lnTo>
                  <a:lnTo>
                    <a:pt x="348" y="1041"/>
                  </a:lnTo>
                  <a:lnTo>
                    <a:pt x="348" y="1041"/>
                  </a:lnTo>
                  <a:lnTo>
                    <a:pt x="348" y="1041"/>
                  </a:lnTo>
                  <a:lnTo>
                    <a:pt x="350" y="1041"/>
                  </a:lnTo>
                  <a:lnTo>
                    <a:pt x="350" y="1041"/>
                  </a:lnTo>
                  <a:lnTo>
                    <a:pt x="350" y="1041"/>
                  </a:lnTo>
                  <a:lnTo>
                    <a:pt x="350" y="1041"/>
                  </a:lnTo>
                  <a:lnTo>
                    <a:pt x="350" y="1041"/>
                  </a:lnTo>
                  <a:lnTo>
                    <a:pt x="350" y="1041"/>
                  </a:lnTo>
                  <a:lnTo>
                    <a:pt x="353" y="1041"/>
                  </a:lnTo>
                  <a:lnTo>
                    <a:pt x="353" y="1041"/>
                  </a:lnTo>
                  <a:lnTo>
                    <a:pt x="353" y="1041"/>
                  </a:lnTo>
                  <a:lnTo>
                    <a:pt x="353" y="1041"/>
                  </a:lnTo>
                  <a:lnTo>
                    <a:pt x="353" y="1039"/>
                  </a:lnTo>
                  <a:lnTo>
                    <a:pt x="353" y="1039"/>
                  </a:lnTo>
                  <a:lnTo>
                    <a:pt x="353" y="1039"/>
                  </a:lnTo>
                  <a:lnTo>
                    <a:pt x="353" y="1039"/>
                  </a:lnTo>
                  <a:lnTo>
                    <a:pt x="353" y="1039"/>
                  </a:lnTo>
                  <a:lnTo>
                    <a:pt x="353" y="1039"/>
                  </a:lnTo>
                  <a:lnTo>
                    <a:pt x="353" y="1037"/>
                  </a:lnTo>
                  <a:lnTo>
                    <a:pt x="353" y="1037"/>
                  </a:lnTo>
                  <a:lnTo>
                    <a:pt x="350" y="1039"/>
                  </a:lnTo>
                  <a:lnTo>
                    <a:pt x="350" y="1037"/>
                  </a:lnTo>
                  <a:lnTo>
                    <a:pt x="350" y="1037"/>
                  </a:lnTo>
                  <a:lnTo>
                    <a:pt x="350" y="1037"/>
                  </a:lnTo>
                  <a:lnTo>
                    <a:pt x="350" y="1037"/>
                  </a:lnTo>
                  <a:lnTo>
                    <a:pt x="350" y="1037"/>
                  </a:lnTo>
                  <a:lnTo>
                    <a:pt x="350" y="1037"/>
                  </a:lnTo>
                  <a:lnTo>
                    <a:pt x="350" y="1037"/>
                  </a:lnTo>
                  <a:close/>
                  <a:moveTo>
                    <a:pt x="362" y="1041"/>
                  </a:moveTo>
                  <a:lnTo>
                    <a:pt x="362" y="1041"/>
                  </a:lnTo>
                  <a:lnTo>
                    <a:pt x="362" y="1039"/>
                  </a:lnTo>
                  <a:lnTo>
                    <a:pt x="360" y="1039"/>
                  </a:lnTo>
                  <a:lnTo>
                    <a:pt x="360" y="1039"/>
                  </a:lnTo>
                  <a:lnTo>
                    <a:pt x="360" y="1039"/>
                  </a:lnTo>
                  <a:lnTo>
                    <a:pt x="360" y="1039"/>
                  </a:lnTo>
                  <a:lnTo>
                    <a:pt x="360" y="1039"/>
                  </a:lnTo>
                  <a:lnTo>
                    <a:pt x="360" y="1037"/>
                  </a:lnTo>
                  <a:lnTo>
                    <a:pt x="360" y="1037"/>
                  </a:lnTo>
                  <a:lnTo>
                    <a:pt x="358" y="1037"/>
                  </a:lnTo>
                  <a:lnTo>
                    <a:pt x="358" y="1037"/>
                  </a:lnTo>
                  <a:lnTo>
                    <a:pt x="358" y="1037"/>
                  </a:lnTo>
                  <a:lnTo>
                    <a:pt x="358" y="1034"/>
                  </a:lnTo>
                  <a:lnTo>
                    <a:pt x="358" y="1037"/>
                  </a:lnTo>
                  <a:lnTo>
                    <a:pt x="355" y="1037"/>
                  </a:lnTo>
                  <a:lnTo>
                    <a:pt x="355" y="1037"/>
                  </a:lnTo>
                  <a:lnTo>
                    <a:pt x="355" y="1037"/>
                  </a:lnTo>
                  <a:lnTo>
                    <a:pt x="355" y="1037"/>
                  </a:lnTo>
                  <a:lnTo>
                    <a:pt x="355" y="1039"/>
                  </a:lnTo>
                  <a:lnTo>
                    <a:pt x="355" y="1039"/>
                  </a:lnTo>
                  <a:lnTo>
                    <a:pt x="355" y="1039"/>
                  </a:lnTo>
                  <a:lnTo>
                    <a:pt x="355" y="1039"/>
                  </a:lnTo>
                  <a:lnTo>
                    <a:pt x="358" y="1039"/>
                  </a:lnTo>
                  <a:lnTo>
                    <a:pt x="358" y="1039"/>
                  </a:lnTo>
                  <a:lnTo>
                    <a:pt x="358" y="1039"/>
                  </a:lnTo>
                  <a:lnTo>
                    <a:pt x="358" y="1041"/>
                  </a:lnTo>
                  <a:lnTo>
                    <a:pt x="355" y="1041"/>
                  </a:lnTo>
                  <a:lnTo>
                    <a:pt x="358" y="1041"/>
                  </a:lnTo>
                  <a:lnTo>
                    <a:pt x="358" y="1041"/>
                  </a:lnTo>
                  <a:lnTo>
                    <a:pt x="358" y="1041"/>
                  </a:lnTo>
                  <a:lnTo>
                    <a:pt x="358" y="1041"/>
                  </a:lnTo>
                  <a:lnTo>
                    <a:pt x="358" y="1041"/>
                  </a:lnTo>
                  <a:lnTo>
                    <a:pt x="358" y="1041"/>
                  </a:lnTo>
                  <a:lnTo>
                    <a:pt x="358" y="1039"/>
                  </a:lnTo>
                  <a:lnTo>
                    <a:pt x="358" y="1039"/>
                  </a:lnTo>
                  <a:lnTo>
                    <a:pt x="358" y="1039"/>
                  </a:lnTo>
                  <a:lnTo>
                    <a:pt x="358" y="1041"/>
                  </a:lnTo>
                  <a:lnTo>
                    <a:pt x="358" y="1041"/>
                  </a:lnTo>
                  <a:lnTo>
                    <a:pt x="360" y="1041"/>
                  </a:lnTo>
                  <a:lnTo>
                    <a:pt x="360" y="1041"/>
                  </a:lnTo>
                  <a:lnTo>
                    <a:pt x="360" y="1039"/>
                  </a:lnTo>
                  <a:lnTo>
                    <a:pt x="360" y="1039"/>
                  </a:lnTo>
                  <a:lnTo>
                    <a:pt x="360" y="1041"/>
                  </a:lnTo>
                  <a:lnTo>
                    <a:pt x="360" y="1041"/>
                  </a:lnTo>
                  <a:lnTo>
                    <a:pt x="362" y="1041"/>
                  </a:lnTo>
                  <a:lnTo>
                    <a:pt x="362" y="1041"/>
                  </a:lnTo>
                  <a:lnTo>
                    <a:pt x="362" y="1041"/>
                  </a:lnTo>
                  <a:lnTo>
                    <a:pt x="362" y="1041"/>
                  </a:lnTo>
                  <a:lnTo>
                    <a:pt x="362" y="1041"/>
                  </a:lnTo>
                  <a:lnTo>
                    <a:pt x="362" y="1041"/>
                  </a:lnTo>
                  <a:close/>
                  <a:moveTo>
                    <a:pt x="327" y="1025"/>
                  </a:moveTo>
                  <a:lnTo>
                    <a:pt x="327" y="1025"/>
                  </a:lnTo>
                  <a:lnTo>
                    <a:pt x="327" y="1025"/>
                  </a:lnTo>
                  <a:lnTo>
                    <a:pt x="327" y="1025"/>
                  </a:lnTo>
                  <a:lnTo>
                    <a:pt x="327" y="1025"/>
                  </a:lnTo>
                  <a:lnTo>
                    <a:pt x="327" y="1022"/>
                  </a:lnTo>
                  <a:lnTo>
                    <a:pt x="327" y="1022"/>
                  </a:lnTo>
                  <a:lnTo>
                    <a:pt x="327" y="1022"/>
                  </a:lnTo>
                  <a:lnTo>
                    <a:pt x="324" y="1020"/>
                  </a:lnTo>
                  <a:lnTo>
                    <a:pt x="324" y="1020"/>
                  </a:lnTo>
                  <a:lnTo>
                    <a:pt x="322" y="1020"/>
                  </a:lnTo>
                  <a:lnTo>
                    <a:pt x="322" y="1022"/>
                  </a:lnTo>
                  <a:lnTo>
                    <a:pt x="322" y="1022"/>
                  </a:lnTo>
                  <a:lnTo>
                    <a:pt x="322" y="1022"/>
                  </a:lnTo>
                  <a:lnTo>
                    <a:pt x="322" y="1022"/>
                  </a:lnTo>
                  <a:lnTo>
                    <a:pt x="320" y="1027"/>
                  </a:lnTo>
                  <a:lnTo>
                    <a:pt x="317" y="1027"/>
                  </a:lnTo>
                  <a:lnTo>
                    <a:pt x="313" y="1027"/>
                  </a:lnTo>
                  <a:lnTo>
                    <a:pt x="310" y="1027"/>
                  </a:lnTo>
                  <a:lnTo>
                    <a:pt x="310" y="1027"/>
                  </a:lnTo>
                  <a:lnTo>
                    <a:pt x="310" y="1027"/>
                  </a:lnTo>
                  <a:lnTo>
                    <a:pt x="310" y="1027"/>
                  </a:lnTo>
                  <a:lnTo>
                    <a:pt x="308" y="1027"/>
                  </a:lnTo>
                  <a:lnTo>
                    <a:pt x="308" y="1027"/>
                  </a:lnTo>
                  <a:lnTo>
                    <a:pt x="308" y="1027"/>
                  </a:lnTo>
                  <a:lnTo>
                    <a:pt x="308" y="1027"/>
                  </a:lnTo>
                  <a:lnTo>
                    <a:pt x="308" y="1027"/>
                  </a:lnTo>
                  <a:lnTo>
                    <a:pt x="308" y="1027"/>
                  </a:lnTo>
                  <a:lnTo>
                    <a:pt x="306" y="1027"/>
                  </a:lnTo>
                  <a:lnTo>
                    <a:pt x="306" y="1027"/>
                  </a:lnTo>
                  <a:lnTo>
                    <a:pt x="303" y="1025"/>
                  </a:lnTo>
                  <a:lnTo>
                    <a:pt x="303" y="1025"/>
                  </a:lnTo>
                  <a:lnTo>
                    <a:pt x="303" y="1025"/>
                  </a:lnTo>
                  <a:lnTo>
                    <a:pt x="301" y="1027"/>
                  </a:lnTo>
                  <a:lnTo>
                    <a:pt x="301" y="1027"/>
                  </a:lnTo>
                  <a:lnTo>
                    <a:pt x="301" y="1027"/>
                  </a:lnTo>
                  <a:lnTo>
                    <a:pt x="301" y="1027"/>
                  </a:lnTo>
                  <a:lnTo>
                    <a:pt x="301" y="1027"/>
                  </a:lnTo>
                  <a:lnTo>
                    <a:pt x="301" y="1027"/>
                  </a:lnTo>
                  <a:lnTo>
                    <a:pt x="301" y="1030"/>
                  </a:lnTo>
                  <a:lnTo>
                    <a:pt x="301" y="1030"/>
                  </a:lnTo>
                  <a:lnTo>
                    <a:pt x="301" y="1030"/>
                  </a:lnTo>
                  <a:lnTo>
                    <a:pt x="301" y="1030"/>
                  </a:lnTo>
                  <a:lnTo>
                    <a:pt x="301" y="1030"/>
                  </a:lnTo>
                  <a:lnTo>
                    <a:pt x="303" y="1027"/>
                  </a:lnTo>
                  <a:lnTo>
                    <a:pt x="303" y="1027"/>
                  </a:lnTo>
                  <a:lnTo>
                    <a:pt x="306" y="1030"/>
                  </a:lnTo>
                  <a:lnTo>
                    <a:pt x="308" y="1030"/>
                  </a:lnTo>
                  <a:lnTo>
                    <a:pt x="308" y="1030"/>
                  </a:lnTo>
                  <a:lnTo>
                    <a:pt x="308" y="1030"/>
                  </a:lnTo>
                  <a:lnTo>
                    <a:pt x="310" y="1030"/>
                  </a:lnTo>
                  <a:lnTo>
                    <a:pt x="310" y="1030"/>
                  </a:lnTo>
                  <a:lnTo>
                    <a:pt x="313" y="1030"/>
                  </a:lnTo>
                  <a:lnTo>
                    <a:pt x="313" y="1030"/>
                  </a:lnTo>
                  <a:lnTo>
                    <a:pt x="313" y="1030"/>
                  </a:lnTo>
                  <a:lnTo>
                    <a:pt x="313" y="1032"/>
                  </a:lnTo>
                  <a:lnTo>
                    <a:pt x="313" y="1032"/>
                  </a:lnTo>
                  <a:lnTo>
                    <a:pt x="313" y="1032"/>
                  </a:lnTo>
                  <a:lnTo>
                    <a:pt x="313" y="1032"/>
                  </a:lnTo>
                  <a:lnTo>
                    <a:pt x="313" y="1032"/>
                  </a:lnTo>
                  <a:lnTo>
                    <a:pt x="315" y="1032"/>
                  </a:lnTo>
                  <a:lnTo>
                    <a:pt x="315" y="1034"/>
                  </a:lnTo>
                  <a:lnTo>
                    <a:pt x="315" y="1034"/>
                  </a:lnTo>
                  <a:lnTo>
                    <a:pt x="317" y="1032"/>
                  </a:lnTo>
                  <a:lnTo>
                    <a:pt x="317" y="1034"/>
                  </a:lnTo>
                  <a:lnTo>
                    <a:pt x="317" y="1034"/>
                  </a:lnTo>
                  <a:lnTo>
                    <a:pt x="317" y="1032"/>
                  </a:lnTo>
                  <a:lnTo>
                    <a:pt x="317" y="1032"/>
                  </a:lnTo>
                  <a:lnTo>
                    <a:pt x="317" y="1032"/>
                  </a:lnTo>
                  <a:lnTo>
                    <a:pt x="317" y="1032"/>
                  </a:lnTo>
                  <a:lnTo>
                    <a:pt x="320" y="1034"/>
                  </a:lnTo>
                  <a:lnTo>
                    <a:pt x="320" y="1032"/>
                  </a:lnTo>
                  <a:lnTo>
                    <a:pt x="322" y="1032"/>
                  </a:lnTo>
                  <a:lnTo>
                    <a:pt x="322" y="1030"/>
                  </a:lnTo>
                  <a:lnTo>
                    <a:pt x="322" y="1030"/>
                  </a:lnTo>
                  <a:lnTo>
                    <a:pt x="322" y="1027"/>
                  </a:lnTo>
                  <a:lnTo>
                    <a:pt x="324" y="1027"/>
                  </a:lnTo>
                  <a:lnTo>
                    <a:pt x="324" y="1025"/>
                  </a:lnTo>
                  <a:lnTo>
                    <a:pt x="327" y="1025"/>
                  </a:lnTo>
                  <a:close/>
                  <a:moveTo>
                    <a:pt x="251" y="1015"/>
                  </a:moveTo>
                  <a:lnTo>
                    <a:pt x="251" y="1015"/>
                  </a:lnTo>
                  <a:lnTo>
                    <a:pt x="251" y="1015"/>
                  </a:lnTo>
                  <a:lnTo>
                    <a:pt x="251" y="1015"/>
                  </a:lnTo>
                  <a:lnTo>
                    <a:pt x="251" y="1015"/>
                  </a:lnTo>
                  <a:lnTo>
                    <a:pt x="251" y="1015"/>
                  </a:lnTo>
                  <a:lnTo>
                    <a:pt x="251" y="1015"/>
                  </a:lnTo>
                  <a:lnTo>
                    <a:pt x="251" y="1015"/>
                  </a:lnTo>
                  <a:lnTo>
                    <a:pt x="251" y="1015"/>
                  </a:lnTo>
                  <a:lnTo>
                    <a:pt x="251" y="1015"/>
                  </a:lnTo>
                  <a:close/>
                  <a:moveTo>
                    <a:pt x="346" y="1039"/>
                  </a:moveTo>
                  <a:lnTo>
                    <a:pt x="346" y="1039"/>
                  </a:lnTo>
                  <a:lnTo>
                    <a:pt x="346" y="1037"/>
                  </a:lnTo>
                  <a:lnTo>
                    <a:pt x="348" y="1037"/>
                  </a:lnTo>
                  <a:lnTo>
                    <a:pt x="348" y="1037"/>
                  </a:lnTo>
                  <a:lnTo>
                    <a:pt x="348" y="1037"/>
                  </a:lnTo>
                  <a:lnTo>
                    <a:pt x="348" y="1037"/>
                  </a:lnTo>
                  <a:lnTo>
                    <a:pt x="348" y="1034"/>
                  </a:lnTo>
                  <a:lnTo>
                    <a:pt x="348" y="1034"/>
                  </a:lnTo>
                  <a:lnTo>
                    <a:pt x="346" y="1034"/>
                  </a:lnTo>
                  <a:lnTo>
                    <a:pt x="346" y="1034"/>
                  </a:lnTo>
                  <a:lnTo>
                    <a:pt x="346" y="1034"/>
                  </a:lnTo>
                  <a:lnTo>
                    <a:pt x="346" y="1034"/>
                  </a:lnTo>
                  <a:lnTo>
                    <a:pt x="346" y="1034"/>
                  </a:lnTo>
                  <a:lnTo>
                    <a:pt x="346" y="1034"/>
                  </a:lnTo>
                  <a:lnTo>
                    <a:pt x="343" y="1034"/>
                  </a:lnTo>
                  <a:lnTo>
                    <a:pt x="343" y="1034"/>
                  </a:lnTo>
                  <a:lnTo>
                    <a:pt x="343" y="1034"/>
                  </a:lnTo>
                  <a:lnTo>
                    <a:pt x="341" y="1034"/>
                  </a:lnTo>
                  <a:lnTo>
                    <a:pt x="341" y="1032"/>
                  </a:lnTo>
                  <a:lnTo>
                    <a:pt x="341" y="1032"/>
                  </a:lnTo>
                  <a:lnTo>
                    <a:pt x="341" y="1032"/>
                  </a:lnTo>
                  <a:lnTo>
                    <a:pt x="343" y="1032"/>
                  </a:lnTo>
                  <a:lnTo>
                    <a:pt x="341" y="1032"/>
                  </a:lnTo>
                  <a:lnTo>
                    <a:pt x="341" y="1032"/>
                  </a:lnTo>
                  <a:lnTo>
                    <a:pt x="341" y="1032"/>
                  </a:lnTo>
                  <a:lnTo>
                    <a:pt x="341" y="1030"/>
                  </a:lnTo>
                  <a:lnTo>
                    <a:pt x="343" y="1030"/>
                  </a:lnTo>
                  <a:lnTo>
                    <a:pt x="343" y="1030"/>
                  </a:lnTo>
                  <a:lnTo>
                    <a:pt x="343" y="1030"/>
                  </a:lnTo>
                  <a:lnTo>
                    <a:pt x="343" y="1030"/>
                  </a:lnTo>
                  <a:lnTo>
                    <a:pt x="346" y="1030"/>
                  </a:lnTo>
                  <a:lnTo>
                    <a:pt x="346" y="1030"/>
                  </a:lnTo>
                  <a:lnTo>
                    <a:pt x="346" y="1027"/>
                  </a:lnTo>
                  <a:lnTo>
                    <a:pt x="346" y="1027"/>
                  </a:lnTo>
                  <a:lnTo>
                    <a:pt x="346" y="1027"/>
                  </a:lnTo>
                  <a:lnTo>
                    <a:pt x="346" y="1025"/>
                  </a:lnTo>
                  <a:lnTo>
                    <a:pt x="346" y="1025"/>
                  </a:lnTo>
                  <a:lnTo>
                    <a:pt x="346" y="1025"/>
                  </a:lnTo>
                  <a:lnTo>
                    <a:pt x="346" y="1025"/>
                  </a:lnTo>
                  <a:lnTo>
                    <a:pt x="346" y="1025"/>
                  </a:lnTo>
                  <a:lnTo>
                    <a:pt x="343" y="1025"/>
                  </a:lnTo>
                  <a:lnTo>
                    <a:pt x="343" y="1025"/>
                  </a:lnTo>
                  <a:lnTo>
                    <a:pt x="343" y="1025"/>
                  </a:lnTo>
                  <a:lnTo>
                    <a:pt x="343" y="1027"/>
                  </a:lnTo>
                  <a:lnTo>
                    <a:pt x="341" y="1025"/>
                  </a:lnTo>
                  <a:lnTo>
                    <a:pt x="341" y="1025"/>
                  </a:lnTo>
                  <a:lnTo>
                    <a:pt x="341" y="1025"/>
                  </a:lnTo>
                  <a:lnTo>
                    <a:pt x="339" y="1025"/>
                  </a:lnTo>
                  <a:lnTo>
                    <a:pt x="339" y="1025"/>
                  </a:lnTo>
                  <a:lnTo>
                    <a:pt x="339" y="1025"/>
                  </a:lnTo>
                  <a:lnTo>
                    <a:pt x="336" y="1025"/>
                  </a:lnTo>
                  <a:lnTo>
                    <a:pt x="336" y="1027"/>
                  </a:lnTo>
                  <a:lnTo>
                    <a:pt x="336" y="1030"/>
                  </a:lnTo>
                  <a:lnTo>
                    <a:pt x="339" y="1030"/>
                  </a:lnTo>
                  <a:lnTo>
                    <a:pt x="336" y="1030"/>
                  </a:lnTo>
                  <a:lnTo>
                    <a:pt x="336" y="1030"/>
                  </a:lnTo>
                  <a:lnTo>
                    <a:pt x="336" y="1030"/>
                  </a:lnTo>
                  <a:lnTo>
                    <a:pt x="336" y="1032"/>
                  </a:lnTo>
                  <a:lnTo>
                    <a:pt x="336" y="1032"/>
                  </a:lnTo>
                  <a:lnTo>
                    <a:pt x="336" y="1032"/>
                  </a:lnTo>
                  <a:lnTo>
                    <a:pt x="336" y="1034"/>
                  </a:lnTo>
                  <a:lnTo>
                    <a:pt x="336" y="1034"/>
                  </a:lnTo>
                  <a:lnTo>
                    <a:pt x="336" y="1034"/>
                  </a:lnTo>
                  <a:lnTo>
                    <a:pt x="334" y="1034"/>
                  </a:lnTo>
                  <a:lnTo>
                    <a:pt x="332" y="1032"/>
                  </a:lnTo>
                  <a:lnTo>
                    <a:pt x="332" y="1032"/>
                  </a:lnTo>
                  <a:lnTo>
                    <a:pt x="332" y="1032"/>
                  </a:lnTo>
                  <a:lnTo>
                    <a:pt x="332" y="1030"/>
                  </a:lnTo>
                  <a:lnTo>
                    <a:pt x="332" y="1030"/>
                  </a:lnTo>
                  <a:lnTo>
                    <a:pt x="332" y="1032"/>
                  </a:lnTo>
                  <a:lnTo>
                    <a:pt x="329" y="1032"/>
                  </a:lnTo>
                  <a:lnTo>
                    <a:pt x="329" y="1032"/>
                  </a:lnTo>
                  <a:lnTo>
                    <a:pt x="329" y="1034"/>
                  </a:lnTo>
                  <a:lnTo>
                    <a:pt x="332" y="1034"/>
                  </a:lnTo>
                  <a:lnTo>
                    <a:pt x="332" y="1034"/>
                  </a:lnTo>
                  <a:lnTo>
                    <a:pt x="334" y="1034"/>
                  </a:lnTo>
                  <a:lnTo>
                    <a:pt x="332" y="1034"/>
                  </a:lnTo>
                  <a:lnTo>
                    <a:pt x="332" y="1034"/>
                  </a:lnTo>
                  <a:lnTo>
                    <a:pt x="332" y="1034"/>
                  </a:lnTo>
                  <a:lnTo>
                    <a:pt x="332" y="1034"/>
                  </a:lnTo>
                  <a:lnTo>
                    <a:pt x="332" y="1034"/>
                  </a:lnTo>
                  <a:lnTo>
                    <a:pt x="329" y="1034"/>
                  </a:lnTo>
                  <a:lnTo>
                    <a:pt x="329" y="1034"/>
                  </a:lnTo>
                  <a:lnTo>
                    <a:pt x="329" y="1037"/>
                  </a:lnTo>
                  <a:lnTo>
                    <a:pt x="329" y="1037"/>
                  </a:lnTo>
                  <a:lnTo>
                    <a:pt x="329" y="1037"/>
                  </a:lnTo>
                  <a:lnTo>
                    <a:pt x="324" y="1039"/>
                  </a:lnTo>
                  <a:lnTo>
                    <a:pt x="324" y="1039"/>
                  </a:lnTo>
                  <a:lnTo>
                    <a:pt x="324" y="1041"/>
                  </a:lnTo>
                  <a:lnTo>
                    <a:pt x="324" y="1041"/>
                  </a:lnTo>
                  <a:lnTo>
                    <a:pt x="324" y="1041"/>
                  </a:lnTo>
                  <a:lnTo>
                    <a:pt x="324" y="1041"/>
                  </a:lnTo>
                  <a:lnTo>
                    <a:pt x="327" y="1041"/>
                  </a:lnTo>
                  <a:lnTo>
                    <a:pt x="327" y="1041"/>
                  </a:lnTo>
                  <a:lnTo>
                    <a:pt x="327" y="1041"/>
                  </a:lnTo>
                  <a:lnTo>
                    <a:pt x="327" y="1041"/>
                  </a:lnTo>
                  <a:lnTo>
                    <a:pt x="332" y="1037"/>
                  </a:lnTo>
                  <a:lnTo>
                    <a:pt x="332" y="1037"/>
                  </a:lnTo>
                  <a:lnTo>
                    <a:pt x="332" y="1039"/>
                  </a:lnTo>
                  <a:lnTo>
                    <a:pt x="332" y="1039"/>
                  </a:lnTo>
                  <a:lnTo>
                    <a:pt x="332" y="1041"/>
                  </a:lnTo>
                  <a:lnTo>
                    <a:pt x="332" y="1041"/>
                  </a:lnTo>
                  <a:lnTo>
                    <a:pt x="332" y="1041"/>
                  </a:lnTo>
                  <a:lnTo>
                    <a:pt x="329" y="1041"/>
                  </a:lnTo>
                  <a:lnTo>
                    <a:pt x="329" y="1041"/>
                  </a:lnTo>
                  <a:lnTo>
                    <a:pt x="329" y="1044"/>
                  </a:lnTo>
                  <a:lnTo>
                    <a:pt x="329" y="1044"/>
                  </a:lnTo>
                  <a:lnTo>
                    <a:pt x="332" y="1044"/>
                  </a:lnTo>
                  <a:lnTo>
                    <a:pt x="332" y="1044"/>
                  </a:lnTo>
                  <a:lnTo>
                    <a:pt x="332" y="1041"/>
                  </a:lnTo>
                  <a:lnTo>
                    <a:pt x="334" y="1044"/>
                  </a:lnTo>
                  <a:lnTo>
                    <a:pt x="334" y="1044"/>
                  </a:lnTo>
                  <a:lnTo>
                    <a:pt x="334" y="1044"/>
                  </a:lnTo>
                  <a:lnTo>
                    <a:pt x="334" y="1041"/>
                  </a:lnTo>
                  <a:lnTo>
                    <a:pt x="334" y="1041"/>
                  </a:lnTo>
                  <a:lnTo>
                    <a:pt x="334" y="1041"/>
                  </a:lnTo>
                  <a:lnTo>
                    <a:pt x="334" y="1041"/>
                  </a:lnTo>
                  <a:lnTo>
                    <a:pt x="334" y="1039"/>
                  </a:lnTo>
                  <a:lnTo>
                    <a:pt x="336" y="1041"/>
                  </a:lnTo>
                  <a:lnTo>
                    <a:pt x="336" y="1041"/>
                  </a:lnTo>
                  <a:lnTo>
                    <a:pt x="336" y="1041"/>
                  </a:lnTo>
                  <a:lnTo>
                    <a:pt x="336" y="1041"/>
                  </a:lnTo>
                  <a:lnTo>
                    <a:pt x="336" y="1041"/>
                  </a:lnTo>
                  <a:lnTo>
                    <a:pt x="336" y="1041"/>
                  </a:lnTo>
                  <a:lnTo>
                    <a:pt x="339" y="1041"/>
                  </a:lnTo>
                  <a:lnTo>
                    <a:pt x="339" y="1041"/>
                  </a:lnTo>
                  <a:lnTo>
                    <a:pt x="339" y="1041"/>
                  </a:lnTo>
                  <a:lnTo>
                    <a:pt x="339" y="1041"/>
                  </a:lnTo>
                  <a:lnTo>
                    <a:pt x="339" y="1041"/>
                  </a:lnTo>
                  <a:lnTo>
                    <a:pt x="339" y="1041"/>
                  </a:lnTo>
                  <a:lnTo>
                    <a:pt x="339" y="1041"/>
                  </a:lnTo>
                  <a:lnTo>
                    <a:pt x="343" y="1039"/>
                  </a:lnTo>
                  <a:lnTo>
                    <a:pt x="343" y="1039"/>
                  </a:lnTo>
                  <a:lnTo>
                    <a:pt x="343" y="1041"/>
                  </a:lnTo>
                  <a:lnTo>
                    <a:pt x="346" y="1041"/>
                  </a:lnTo>
                  <a:lnTo>
                    <a:pt x="346" y="1041"/>
                  </a:lnTo>
                  <a:lnTo>
                    <a:pt x="346" y="1039"/>
                  </a:lnTo>
                  <a:lnTo>
                    <a:pt x="346" y="1039"/>
                  </a:lnTo>
                  <a:lnTo>
                    <a:pt x="346" y="1039"/>
                  </a:lnTo>
                  <a:close/>
                  <a:moveTo>
                    <a:pt x="265" y="1003"/>
                  </a:moveTo>
                  <a:lnTo>
                    <a:pt x="263" y="1003"/>
                  </a:lnTo>
                  <a:lnTo>
                    <a:pt x="263" y="1006"/>
                  </a:lnTo>
                  <a:lnTo>
                    <a:pt x="263" y="1006"/>
                  </a:lnTo>
                  <a:lnTo>
                    <a:pt x="261" y="1006"/>
                  </a:lnTo>
                  <a:lnTo>
                    <a:pt x="263" y="1008"/>
                  </a:lnTo>
                  <a:lnTo>
                    <a:pt x="263" y="1008"/>
                  </a:lnTo>
                  <a:lnTo>
                    <a:pt x="263" y="1008"/>
                  </a:lnTo>
                  <a:lnTo>
                    <a:pt x="265" y="1011"/>
                  </a:lnTo>
                  <a:lnTo>
                    <a:pt x="265" y="1008"/>
                  </a:lnTo>
                  <a:lnTo>
                    <a:pt x="265" y="1006"/>
                  </a:lnTo>
                  <a:lnTo>
                    <a:pt x="265" y="1006"/>
                  </a:lnTo>
                  <a:lnTo>
                    <a:pt x="265" y="1003"/>
                  </a:lnTo>
                  <a:close/>
                  <a:moveTo>
                    <a:pt x="100" y="897"/>
                  </a:moveTo>
                  <a:lnTo>
                    <a:pt x="97" y="897"/>
                  </a:lnTo>
                  <a:lnTo>
                    <a:pt x="97" y="895"/>
                  </a:lnTo>
                  <a:lnTo>
                    <a:pt x="97" y="897"/>
                  </a:lnTo>
                  <a:lnTo>
                    <a:pt x="97" y="899"/>
                  </a:lnTo>
                  <a:lnTo>
                    <a:pt x="100" y="899"/>
                  </a:lnTo>
                  <a:lnTo>
                    <a:pt x="100" y="899"/>
                  </a:lnTo>
                  <a:lnTo>
                    <a:pt x="100" y="897"/>
                  </a:lnTo>
                  <a:lnTo>
                    <a:pt x="100" y="897"/>
                  </a:lnTo>
                  <a:close/>
                  <a:moveTo>
                    <a:pt x="50" y="847"/>
                  </a:moveTo>
                  <a:lnTo>
                    <a:pt x="48" y="847"/>
                  </a:lnTo>
                  <a:lnTo>
                    <a:pt x="48" y="847"/>
                  </a:lnTo>
                  <a:lnTo>
                    <a:pt x="48" y="847"/>
                  </a:lnTo>
                  <a:lnTo>
                    <a:pt x="48" y="847"/>
                  </a:lnTo>
                  <a:lnTo>
                    <a:pt x="50" y="850"/>
                  </a:lnTo>
                  <a:lnTo>
                    <a:pt x="50" y="850"/>
                  </a:lnTo>
                  <a:lnTo>
                    <a:pt x="50" y="847"/>
                  </a:lnTo>
                  <a:close/>
                  <a:moveTo>
                    <a:pt x="249" y="1027"/>
                  </a:moveTo>
                  <a:lnTo>
                    <a:pt x="249" y="1027"/>
                  </a:lnTo>
                  <a:lnTo>
                    <a:pt x="249" y="1027"/>
                  </a:lnTo>
                  <a:lnTo>
                    <a:pt x="249" y="1027"/>
                  </a:lnTo>
                  <a:lnTo>
                    <a:pt x="249" y="1030"/>
                  </a:lnTo>
                  <a:lnTo>
                    <a:pt x="246" y="1030"/>
                  </a:lnTo>
                  <a:lnTo>
                    <a:pt x="246" y="1030"/>
                  </a:lnTo>
                  <a:lnTo>
                    <a:pt x="246" y="1032"/>
                  </a:lnTo>
                  <a:lnTo>
                    <a:pt x="246" y="1032"/>
                  </a:lnTo>
                  <a:lnTo>
                    <a:pt x="249" y="1030"/>
                  </a:lnTo>
                  <a:lnTo>
                    <a:pt x="249" y="1030"/>
                  </a:lnTo>
                  <a:lnTo>
                    <a:pt x="251" y="1030"/>
                  </a:lnTo>
                  <a:lnTo>
                    <a:pt x="251" y="1030"/>
                  </a:lnTo>
                  <a:lnTo>
                    <a:pt x="251" y="1027"/>
                  </a:lnTo>
                  <a:lnTo>
                    <a:pt x="249" y="1027"/>
                  </a:lnTo>
                  <a:lnTo>
                    <a:pt x="249" y="1027"/>
                  </a:lnTo>
                  <a:close/>
                  <a:moveTo>
                    <a:pt x="1044" y="902"/>
                  </a:moveTo>
                  <a:lnTo>
                    <a:pt x="1044" y="902"/>
                  </a:lnTo>
                  <a:lnTo>
                    <a:pt x="1044" y="902"/>
                  </a:lnTo>
                  <a:lnTo>
                    <a:pt x="1044" y="902"/>
                  </a:lnTo>
                  <a:lnTo>
                    <a:pt x="1044" y="899"/>
                  </a:lnTo>
                  <a:lnTo>
                    <a:pt x="1041" y="899"/>
                  </a:lnTo>
                  <a:lnTo>
                    <a:pt x="1039" y="902"/>
                  </a:lnTo>
                  <a:lnTo>
                    <a:pt x="1039" y="902"/>
                  </a:lnTo>
                  <a:lnTo>
                    <a:pt x="1041" y="902"/>
                  </a:lnTo>
                  <a:lnTo>
                    <a:pt x="1041" y="902"/>
                  </a:lnTo>
                  <a:lnTo>
                    <a:pt x="1041" y="904"/>
                  </a:lnTo>
                  <a:lnTo>
                    <a:pt x="1041" y="904"/>
                  </a:lnTo>
                  <a:lnTo>
                    <a:pt x="1044" y="904"/>
                  </a:lnTo>
                  <a:lnTo>
                    <a:pt x="1044" y="902"/>
                  </a:lnTo>
                  <a:lnTo>
                    <a:pt x="1044" y="902"/>
                  </a:lnTo>
                  <a:lnTo>
                    <a:pt x="1044" y="902"/>
                  </a:lnTo>
                  <a:lnTo>
                    <a:pt x="1044" y="902"/>
                  </a:lnTo>
                  <a:close/>
                  <a:moveTo>
                    <a:pt x="173" y="963"/>
                  </a:moveTo>
                  <a:lnTo>
                    <a:pt x="173" y="963"/>
                  </a:lnTo>
                  <a:lnTo>
                    <a:pt x="175" y="963"/>
                  </a:lnTo>
                  <a:lnTo>
                    <a:pt x="175" y="963"/>
                  </a:lnTo>
                  <a:lnTo>
                    <a:pt x="175" y="963"/>
                  </a:lnTo>
                  <a:lnTo>
                    <a:pt x="175" y="963"/>
                  </a:lnTo>
                  <a:lnTo>
                    <a:pt x="175" y="963"/>
                  </a:lnTo>
                  <a:lnTo>
                    <a:pt x="178" y="961"/>
                  </a:lnTo>
                  <a:lnTo>
                    <a:pt x="178" y="961"/>
                  </a:lnTo>
                  <a:lnTo>
                    <a:pt x="178" y="961"/>
                  </a:lnTo>
                  <a:lnTo>
                    <a:pt x="178" y="961"/>
                  </a:lnTo>
                  <a:lnTo>
                    <a:pt x="178" y="959"/>
                  </a:lnTo>
                  <a:lnTo>
                    <a:pt x="175" y="959"/>
                  </a:lnTo>
                  <a:lnTo>
                    <a:pt x="175" y="959"/>
                  </a:lnTo>
                  <a:lnTo>
                    <a:pt x="175" y="959"/>
                  </a:lnTo>
                  <a:lnTo>
                    <a:pt x="175" y="956"/>
                  </a:lnTo>
                  <a:lnTo>
                    <a:pt x="175" y="959"/>
                  </a:lnTo>
                  <a:lnTo>
                    <a:pt x="175" y="956"/>
                  </a:lnTo>
                  <a:lnTo>
                    <a:pt x="175" y="956"/>
                  </a:lnTo>
                  <a:lnTo>
                    <a:pt x="173" y="959"/>
                  </a:lnTo>
                  <a:lnTo>
                    <a:pt x="173" y="959"/>
                  </a:lnTo>
                  <a:lnTo>
                    <a:pt x="173" y="959"/>
                  </a:lnTo>
                  <a:lnTo>
                    <a:pt x="173" y="959"/>
                  </a:lnTo>
                  <a:lnTo>
                    <a:pt x="173" y="961"/>
                  </a:lnTo>
                  <a:lnTo>
                    <a:pt x="173" y="961"/>
                  </a:lnTo>
                  <a:lnTo>
                    <a:pt x="173" y="963"/>
                  </a:lnTo>
                  <a:close/>
                  <a:moveTo>
                    <a:pt x="17" y="824"/>
                  </a:moveTo>
                  <a:lnTo>
                    <a:pt x="17" y="824"/>
                  </a:lnTo>
                  <a:lnTo>
                    <a:pt x="19" y="824"/>
                  </a:lnTo>
                  <a:lnTo>
                    <a:pt x="19" y="826"/>
                  </a:lnTo>
                  <a:lnTo>
                    <a:pt x="19" y="826"/>
                  </a:lnTo>
                  <a:lnTo>
                    <a:pt x="19" y="828"/>
                  </a:lnTo>
                  <a:lnTo>
                    <a:pt x="19" y="828"/>
                  </a:lnTo>
                  <a:lnTo>
                    <a:pt x="19" y="828"/>
                  </a:lnTo>
                  <a:lnTo>
                    <a:pt x="22" y="828"/>
                  </a:lnTo>
                  <a:lnTo>
                    <a:pt x="22" y="828"/>
                  </a:lnTo>
                  <a:lnTo>
                    <a:pt x="22" y="826"/>
                  </a:lnTo>
                  <a:lnTo>
                    <a:pt x="22" y="826"/>
                  </a:lnTo>
                  <a:lnTo>
                    <a:pt x="22" y="826"/>
                  </a:lnTo>
                  <a:lnTo>
                    <a:pt x="22" y="826"/>
                  </a:lnTo>
                  <a:lnTo>
                    <a:pt x="22" y="826"/>
                  </a:lnTo>
                  <a:lnTo>
                    <a:pt x="22" y="826"/>
                  </a:lnTo>
                  <a:lnTo>
                    <a:pt x="24" y="826"/>
                  </a:lnTo>
                  <a:lnTo>
                    <a:pt x="24" y="826"/>
                  </a:lnTo>
                  <a:lnTo>
                    <a:pt x="24" y="826"/>
                  </a:lnTo>
                  <a:lnTo>
                    <a:pt x="24" y="828"/>
                  </a:lnTo>
                  <a:lnTo>
                    <a:pt x="24" y="828"/>
                  </a:lnTo>
                  <a:lnTo>
                    <a:pt x="26" y="831"/>
                  </a:lnTo>
                  <a:lnTo>
                    <a:pt x="26" y="828"/>
                  </a:lnTo>
                  <a:lnTo>
                    <a:pt x="26" y="828"/>
                  </a:lnTo>
                  <a:lnTo>
                    <a:pt x="29" y="831"/>
                  </a:lnTo>
                  <a:lnTo>
                    <a:pt x="29" y="831"/>
                  </a:lnTo>
                  <a:lnTo>
                    <a:pt x="29" y="831"/>
                  </a:lnTo>
                  <a:lnTo>
                    <a:pt x="31" y="828"/>
                  </a:lnTo>
                  <a:lnTo>
                    <a:pt x="29" y="828"/>
                  </a:lnTo>
                  <a:lnTo>
                    <a:pt x="26" y="828"/>
                  </a:lnTo>
                  <a:lnTo>
                    <a:pt x="26" y="826"/>
                  </a:lnTo>
                  <a:lnTo>
                    <a:pt x="24" y="826"/>
                  </a:lnTo>
                  <a:lnTo>
                    <a:pt x="26" y="826"/>
                  </a:lnTo>
                  <a:lnTo>
                    <a:pt x="26" y="826"/>
                  </a:lnTo>
                  <a:lnTo>
                    <a:pt x="29" y="826"/>
                  </a:lnTo>
                  <a:lnTo>
                    <a:pt x="29" y="824"/>
                  </a:lnTo>
                  <a:lnTo>
                    <a:pt x="29" y="824"/>
                  </a:lnTo>
                  <a:lnTo>
                    <a:pt x="26" y="821"/>
                  </a:lnTo>
                  <a:lnTo>
                    <a:pt x="26" y="821"/>
                  </a:lnTo>
                  <a:lnTo>
                    <a:pt x="26" y="821"/>
                  </a:lnTo>
                  <a:lnTo>
                    <a:pt x="24" y="821"/>
                  </a:lnTo>
                  <a:lnTo>
                    <a:pt x="24" y="821"/>
                  </a:lnTo>
                  <a:lnTo>
                    <a:pt x="24" y="821"/>
                  </a:lnTo>
                  <a:lnTo>
                    <a:pt x="24" y="821"/>
                  </a:lnTo>
                  <a:lnTo>
                    <a:pt x="22" y="821"/>
                  </a:lnTo>
                  <a:lnTo>
                    <a:pt x="24" y="819"/>
                  </a:lnTo>
                  <a:lnTo>
                    <a:pt x="24" y="819"/>
                  </a:lnTo>
                  <a:lnTo>
                    <a:pt x="26" y="819"/>
                  </a:lnTo>
                  <a:lnTo>
                    <a:pt x="24" y="819"/>
                  </a:lnTo>
                  <a:lnTo>
                    <a:pt x="24" y="817"/>
                  </a:lnTo>
                  <a:lnTo>
                    <a:pt x="24" y="817"/>
                  </a:lnTo>
                  <a:lnTo>
                    <a:pt x="22" y="814"/>
                  </a:lnTo>
                  <a:lnTo>
                    <a:pt x="19" y="814"/>
                  </a:lnTo>
                  <a:lnTo>
                    <a:pt x="19" y="814"/>
                  </a:lnTo>
                  <a:lnTo>
                    <a:pt x="19" y="814"/>
                  </a:lnTo>
                  <a:lnTo>
                    <a:pt x="17" y="814"/>
                  </a:lnTo>
                  <a:lnTo>
                    <a:pt x="17" y="814"/>
                  </a:lnTo>
                  <a:lnTo>
                    <a:pt x="17" y="814"/>
                  </a:lnTo>
                  <a:lnTo>
                    <a:pt x="17" y="814"/>
                  </a:lnTo>
                  <a:lnTo>
                    <a:pt x="17" y="812"/>
                  </a:lnTo>
                  <a:lnTo>
                    <a:pt x="17" y="812"/>
                  </a:lnTo>
                  <a:lnTo>
                    <a:pt x="15" y="809"/>
                  </a:lnTo>
                  <a:lnTo>
                    <a:pt x="12" y="809"/>
                  </a:lnTo>
                  <a:lnTo>
                    <a:pt x="12" y="809"/>
                  </a:lnTo>
                  <a:lnTo>
                    <a:pt x="12" y="809"/>
                  </a:lnTo>
                  <a:lnTo>
                    <a:pt x="10" y="807"/>
                  </a:lnTo>
                  <a:lnTo>
                    <a:pt x="5" y="807"/>
                  </a:lnTo>
                  <a:lnTo>
                    <a:pt x="5" y="809"/>
                  </a:lnTo>
                  <a:lnTo>
                    <a:pt x="5" y="807"/>
                  </a:lnTo>
                  <a:lnTo>
                    <a:pt x="0" y="809"/>
                  </a:lnTo>
                  <a:lnTo>
                    <a:pt x="3" y="809"/>
                  </a:lnTo>
                  <a:lnTo>
                    <a:pt x="3" y="809"/>
                  </a:lnTo>
                  <a:lnTo>
                    <a:pt x="3" y="809"/>
                  </a:lnTo>
                  <a:lnTo>
                    <a:pt x="3" y="812"/>
                  </a:lnTo>
                  <a:lnTo>
                    <a:pt x="5" y="812"/>
                  </a:lnTo>
                  <a:lnTo>
                    <a:pt x="7" y="812"/>
                  </a:lnTo>
                  <a:lnTo>
                    <a:pt x="7" y="812"/>
                  </a:lnTo>
                  <a:lnTo>
                    <a:pt x="7" y="812"/>
                  </a:lnTo>
                  <a:lnTo>
                    <a:pt x="5" y="814"/>
                  </a:lnTo>
                  <a:lnTo>
                    <a:pt x="5" y="814"/>
                  </a:lnTo>
                  <a:lnTo>
                    <a:pt x="5" y="814"/>
                  </a:lnTo>
                  <a:lnTo>
                    <a:pt x="7" y="817"/>
                  </a:lnTo>
                  <a:lnTo>
                    <a:pt x="10" y="817"/>
                  </a:lnTo>
                  <a:lnTo>
                    <a:pt x="10" y="817"/>
                  </a:lnTo>
                  <a:lnTo>
                    <a:pt x="10" y="817"/>
                  </a:lnTo>
                  <a:lnTo>
                    <a:pt x="10" y="817"/>
                  </a:lnTo>
                  <a:lnTo>
                    <a:pt x="12" y="817"/>
                  </a:lnTo>
                  <a:lnTo>
                    <a:pt x="10" y="817"/>
                  </a:lnTo>
                  <a:lnTo>
                    <a:pt x="10" y="819"/>
                  </a:lnTo>
                  <a:lnTo>
                    <a:pt x="7" y="819"/>
                  </a:lnTo>
                  <a:lnTo>
                    <a:pt x="7" y="821"/>
                  </a:lnTo>
                  <a:lnTo>
                    <a:pt x="7" y="821"/>
                  </a:lnTo>
                  <a:lnTo>
                    <a:pt x="7" y="821"/>
                  </a:lnTo>
                  <a:lnTo>
                    <a:pt x="7" y="821"/>
                  </a:lnTo>
                  <a:lnTo>
                    <a:pt x="7" y="821"/>
                  </a:lnTo>
                  <a:lnTo>
                    <a:pt x="7" y="821"/>
                  </a:lnTo>
                  <a:lnTo>
                    <a:pt x="7" y="821"/>
                  </a:lnTo>
                  <a:lnTo>
                    <a:pt x="10" y="821"/>
                  </a:lnTo>
                  <a:lnTo>
                    <a:pt x="10" y="821"/>
                  </a:lnTo>
                  <a:lnTo>
                    <a:pt x="10" y="821"/>
                  </a:lnTo>
                  <a:lnTo>
                    <a:pt x="10" y="824"/>
                  </a:lnTo>
                  <a:lnTo>
                    <a:pt x="10" y="824"/>
                  </a:lnTo>
                  <a:lnTo>
                    <a:pt x="10" y="824"/>
                  </a:lnTo>
                  <a:lnTo>
                    <a:pt x="12" y="824"/>
                  </a:lnTo>
                  <a:lnTo>
                    <a:pt x="12" y="824"/>
                  </a:lnTo>
                  <a:lnTo>
                    <a:pt x="12" y="824"/>
                  </a:lnTo>
                  <a:lnTo>
                    <a:pt x="10" y="824"/>
                  </a:lnTo>
                  <a:lnTo>
                    <a:pt x="10" y="826"/>
                  </a:lnTo>
                  <a:lnTo>
                    <a:pt x="10" y="826"/>
                  </a:lnTo>
                  <a:lnTo>
                    <a:pt x="12" y="826"/>
                  </a:lnTo>
                  <a:lnTo>
                    <a:pt x="12" y="826"/>
                  </a:lnTo>
                  <a:lnTo>
                    <a:pt x="15" y="826"/>
                  </a:lnTo>
                  <a:lnTo>
                    <a:pt x="17" y="824"/>
                  </a:lnTo>
                  <a:lnTo>
                    <a:pt x="17" y="824"/>
                  </a:lnTo>
                  <a:close/>
                  <a:moveTo>
                    <a:pt x="218" y="975"/>
                  </a:moveTo>
                  <a:lnTo>
                    <a:pt x="218" y="975"/>
                  </a:lnTo>
                  <a:lnTo>
                    <a:pt x="216" y="973"/>
                  </a:lnTo>
                  <a:lnTo>
                    <a:pt x="216" y="973"/>
                  </a:lnTo>
                  <a:lnTo>
                    <a:pt x="216" y="973"/>
                  </a:lnTo>
                  <a:lnTo>
                    <a:pt x="216" y="973"/>
                  </a:lnTo>
                  <a:lnTo>
                    <a:pt x="216" y="973"/>
                  </a:lnTo>
                  <a:lnTo>
                    <a:pt x="216" y="973"/>
                  </a:lnTo>
                  <a:lnTo>
                    <a:pt x="216" y="973"/>
                  </a:lnTo>
                  <a:lnTo>
                    <a:pt x="216" y="970"/>
                  </a:lnTo>
                  <a:lnTo>
                    <a:pt x="213" y="973"/>
                  </a:lnTo>
                  <a:lnTo>
                    <a:pt x="213" y="973"/>
                  </a:lnTo>
                  <a:lnTo>
                    <a:pt x="213" y="973"/>
                  </a:lnTo>
                  <a:lnTo>
                    <a:pt x="211" y="973"/>
                  </a:lnTo>
                  <a:lnTo>
                    <a:pt x="211" y="973"/>
                  </a:lnTo>
                  <a:lnTo>
                    <a:pt x="211" y="973"/>
                  </a:lnTo>
                  <a:lnTo>
                    <a:pt x="209" y="973"/>
                  </a:lnTo>
                  <a:lnTo>
                    <a:pt x="209" y="973"/>
                  </a:lnTo>
                  <a:lnTo>
                    <a:pt x="209" y="973"/>
                  </a:lnTo>
                  <a:lnTo>
                    <a:pt x="209" y="973"/>
                  </a:lnTo>
                  <a:lnTo>
                    <a:pt x="209" y="975"/>
                  </a:lnTo>
                  <a:lnTo>
                    <a:pt x="209" y="975"/>
                  </a:lnTo>
                  <a:lnTo>
                    <a:pt x="209" y="975"/>
                  </a:lnTo>
                  <a:lnTo>
                    <a:pt x="209" y="975"/>
                  </a:lnTo>
                  <a:lnTo>
                    <a:pt x="209" y="975"/>
                  </a:lnTo>
                  <a:lnTo>
                    <a:pt x="209" y="977"/>
                  </a:lnTo>
                  <a:lnTo>
                    <a:pt x="209" y="977"/>
                  </a:lnTo>
                  <a:lnTo>
                    <a:pt x="209" y="977"/>
                  </a:lnTo>
                  <a:lnTo>
                    <a:pt x="209" y="980"/>
                  </a:lnTo>
                  <a:lnTo>
                    <a:pt x="211" y="980"/>
                  </a:lnTo>
                  <a:lnTo>
                    <a:pt x="213" y="980"/>
                  </a:lnTo>
                  <a:lnTo>
                    <a:pt x="213" y="980"/>
                  </a:lnTo>
                  <a:lnTo>
                    <a:pt x="216" y="980"/>
                  </a:lnTo>
                  <a:lnTo>
                    <a:pt x="216" y="980"/>
                  </a:lnTo>
                  <a:lnTo>
                    <a:pt x="216" y="980"/>
                  </a:lnTo>
                  <a:lnTo>
                    <a:pt x="218" y="977"/>
                  </a:lnTo>
                  <a:lnTo>
                    <a:pt x="218" y="977"/>
                  </a:lnTo>
                  <a:lnTo>
                    <a:pt x="218" y="977"/>
                  </a:lnTo>
                  <a:lnTo>
                    <a:pt x="218" y="977"/>
                  </a:lnTo>
                  <a:lnTo>
                    <a:pt x="218" y="977"/>
                  </a:lnTo>
                  <a:lnTo>
                    <a:pt x="218" y="977"/>
                  </a:lnTo>
                  <a:lnTo>
                    <a:pt x="218" y="975"/>
                  </a:lnTo>
                  <a:close/>
                  <a:moveTo>
                    <a:pt x="244" y="1030"/>
                  </a:moveTo>
                  <a:lnTo>
                    <a:pt x="242" y="1030"/>
                  </a:lnTo>
                  <a:lnTo>
                    <a:pt x="242" y="1030"/>
                  </a:lnTo>
                  <a:lnTo>
                    <a:pt x="239" y="1032"/>
                  </a:lnTo>
                  <a:lnTo>
                    <a:pt x="239" y="1032"/>
                  </a:lnTo>
                  <a:lnTo>
                    <a:pt x="239" y="1032"/>
                  </a:lnTo>
                  <a:lnTo>
                    <a:pt x="239" y="1032"/>
                  </a:lnTo>
                  <a:lnTo>
                    <a:pt x="239" y="1034"/>
                  </a:lnTo>
                  <a:lnTo>
                    <a:pt x="239" y="1034"/>
                  </a:lnTo>
                  <a:lnTo>
                    <a:pt x="242" y="1034"/>
                  </a:lnTo>
                  <a:lnTo>
                    <a:pt x="242" y="1034"/>
                  </a:lnTo>
                  <a:lnTo>
                    <a:pt x="242" y="1034"/>
                  </a:lnTo>
                  <a:lnTo>
                    <a:pt x="244" y="1032"/>
                  </a:lnTo>
                  <a:lnTo>
                    <a:pt x="242" y="1032"/>
                  </a:lnTo>
                  <a:lnTo>
                    <a:pt x="244" y="1032"/>
                  </a:lnTo>
                  <a:lnTo>
                    <a:pt x="244" y="1030"/>
                  </a:lnTo>
                  <a:close/>
                  <a:moveTo>
                    <a:pt x="166" y="963"/>
                  </a:moveTo>
                  <a:lnTo>
                    <a:pt x="166" y="963"/>
                  </a:lnTo>
                  <a:lnTo>
                    <a:pt x="164" y="963"/>
                  </a:lnTo>
                  <a:lnTo>
                    <a:pt x="164" y="963"/>
                  </a:lnTo>
                  <a:lnTo>
                    <a:pt x="164" y="963"/>
                  </a:lnTo>
                  <a:lnTo>
                    <a:pt x="164" y="961"/>
                  </a:lnTo>
                  <a:lnTo>
                    <a:pt x="161" y="961"/>
                  </a:lnTo>
                  <a:lnTo>
                    <a:pt x="161" y="961"/>
                  </a:lnTo>
                  <a:lnTo>
                    <a:pt x="161" y="963"/>
                  </a:lnTo>
                  <a:lnTo>
                    <a:pt x="164" y="963"/>
                  </a:lnTo>
                  <a:lnTo>
                    <a:pt x="164" y="963"/>
                  </a:lnTo>
                  <a:lnTo>
                    <a:pt x="164" y="966"/>
                  </a:lnTo>
                  <a:lnTo>
                    <a:pt x="164" y="966"/>
                  </a:lnTo>
                  <a:lnTo>
                    <a:pt x="164" y="966"/>
                  </a:lnTo>
                  <a:lnTo>
                    <a:pt x="164" y="968"/>
                  </a:lnTo>
                  <a:lnTo>
                    <a:pt x="166" y="968"/>
                  </a:lnTo>
                  <a:lnTo>
                    <a:pt x="166" y="968"/>
                  </a:lnTo>
                  <a:lnTo>
                    <a:pt x="166" y="968"/>
                  </a:lnTo>
                  <a:lnTo>
                    <a:pt x="166" y="966"/>
                  </a:lnTo>
                  <a:lnTo>
                    <a:pt x="166" y="963"/>
                  </a:lnTo>
                  <a:close/>
                  <a:moveTo>
                    <a:pt x="192" y="1003"/>
                  </a:moveTo>
                  <a:lnTo>
                    <a:pt x="192" y="1003"/>
                  </a:lnTo>
                  <a:lnTo>
                    <a:pt x="187" y="1001"/>
                  </a:lnTo>
                  <a:lnTo>
                    <a:pt x="187" y="1001"/>
                  </a:lnTo>
                  <a:lnTo>
                    <a:pt x="190" y="1001"/>
                  </a:lnTo>
                  <a:lnTo>
                    <a:pt x="190" y="1001"/>
                  </a:lnTo>
                  <a:lnTo>
                    <a:pt x="190" y="1001"/>
                  </a:lnTo>
                  <a:lnTo>
                    <a:pt x="190" y="1001"/>
                  </a:lnTo>
                  <a:lnTo>
                    <a:pt x="187" y="1001"/>
                  </a:lnTo>
                  <a:lnTo>
                    <a:pt x="187" y="999"/>
                  </a:lnTo>
                  <a:lnTo>
                    <a:pt x="187" y="999"/>
                  </a:lnTo>
                  <a:lnTo>
                    <a:pt x="187" y="996"/>
                  </a:lnTo>
                  <a:lnTo>
                    <a:pt x="187" y="996"/>
                  </a:lnTo>
                  <a:lnTo>
                    <a:pt x="187" y="996"/>
                  </a:lnTo>
                  <a:lnTo>
                    <a:pt x="185" y="994"/>
                  </a:lnTo>
                  <a:lnTo>
                    <a:pt x="185" y="994"/>
                  </a:lnTo>
                  <a:lnTo>
                    <a:pt x="183" y="992"/>
                  </a:lnTo>
                  <a:lnTo>
                    <a:pt x="183" y="989"/>
                  </a:lnTo>
                  <a:lnTo>
                    <a:pt x="183" y="989"/>
                  </a:lnTo>
                  <a:lnTo>
                    <a:pt x="183" y="989"/>
                  </a:lnTo>
                  <a:lnTo>
                    <a:pt x="183" y="987"/>
                  </a:lnTo>
                  <a:lnTo>
                    <a:pt x="183" y="987"/>
                  </a:lnTo>
                  <a:lnTo>
                    <a:pt x="183" y="987"/>
                  </a:lnTo>
                  <a:lnTo>
                    <a:pt x="183" y="987"/>
                  </a:lnTo>
                  <a:lnTo>
                    <a:pt x="183" y="987"/>
                  </a:lnTo>
                  <a:lnTo>
                    <a:pt x="180" y="987"/>
                  </a:lnTo>
                  <a:lnTo>
                    <a:pt x="180" y="987"/>
                  </a:lnTo>
                  <a:lnTo>
                    <a:pt x="180" y="985"/>
                  </a:lnTo>
                  <a:lnTo>
                    <a:pt x="180" y="985"/>
                  </a:lnTo>
                  <a:lnTo>
                    <a:pt x="180" y="985"/>
                  </a:lnTo>
                  <a:lnTo>
                    <a:pt x="180" y="985"/>
                  </a:lnTo>
                  <a:lnTo>
                    <a:pt x="180" y="982"/>
                  </a:lnTo>
                  <a:lnTo>
                    <a:pt x="180" y="982"/>
                  </a:lnTo>
                  <a:lnTo>
                    <a:pt x="178" y="982"/>
                  </a:lnTo>
                  <a:lnTo>
                    <a:pt x="178" y="982"/>
                  </a:lnTo>
                  <a:lnTo>
                    <a:pt x="178" y="982"/>
                  </a:lnTo>
                  <a:lnTo>
                    <a:pt x="178" y="982"/>
                  </a:lnTo>
                  <a:lnTo>
                    <a:pt x="178" y="982"/>
                  </a:lnTo>
                  <a:lnTo>
                    <a:pt x="175" y="982"/>
                  </a:lnTo>
                  <a:lnTo>
                    <a:pt x="175" y="980"/>
                  </a:lnTo>
                  <a:lnTo>
                    <a:pt x="175" y="980"/>
                  </a:lnTo>
                  <a:lnTo>
                    <a:pt x="173" y="977"/>
                  </a:lnTo>
                  <a:lnTo>
                    <a:pt x="173" y="977"/>
                  </a:lnTo>
                  <a:lnTo>
                    <a:pt x="171" y="977"/>
                  </a:lnTo>
                  <a:lnTo>
                    <a:pt x="173" y="980"/>
                  </a:lnTo>
                  <a:lnTo>
                    <a:pt x="173" y="982"/>
                  </a:lnTo>
                  <a:lnTo>
                    <a:pt x="173" y="982"/>
                  </a:lnTo>
                  <a:lnTo>
                    <a:pt x="173" y="982"/>
                  </a:lnTo>
                  <a:lnTo>
                    <a:pt x="175" y="982"/>
                  </a:lnTo>
                  <a:lnTo>
                    <a:pt x="175" y="985"/>
                  </a:lnTo>
                  <a:lnTo>
                    <a:pt x="175" y="985"/>
                  </a:lnTo>
                  <a:lnTo>
                    <a:pt x="175" y="985"/>
                  </a:lnTo>
                  <a:lnTo>
                    <a:pt x="178" y="985"/>
                  </a:lnTo>
                  <a:lnTo>
                    <a:pt x="178" y="985"/>
                  </a:lnTo>
                  <a:lnTo>
                    <a:pt x="180" y="987"/>
                  </a:lnTo>
                  <a:lnTo>
                    <a:pt x="180" y="989"/>
                  </a:lnTo>
                  <a:lnTo>
                    <a:pt x="180" y="989"/>
                  </a:lnTo>
                  <a:lnTo>
                    <a:pt x="183" y="992"/>
                  </a:lnTo>
                  <a:lnTo>
                    <a:pt x="183" y="992"/>
                  </a:lnTo>
                  <a:lnTo>
                    <a:pt x="183" y="992"/>
                  </a:lnTo>
                  <a:lnTo>
                    <a:pt x="183" y="994"/>
                  </a:lnTo>
                  <a:lnTo>
                    <a:pt x="183" y="994"/>
                  </a:lnTo>
                  <a:lnTo>
                    <a:pt x="183" y="994"/>
                  </a:lnTo>
                  <a:lnTo>
                    <a:pt x="183" y="996"/>
                  </a:lnTo>
                  <a:lnTo>
                    <a:pt x="187" y="1001"/>
                  </a:lnTo>
                  <a:lnTo>
                    <a:pt x="187" y="1001"/>
                  </a:lnTo>
                  <a:lnTo>
                    <a:pt x="185" y="1001"/>
                  </a:lnTo>
                  <a:lnTo>
                    <a:pt x="185" y="1003"/>
                  </a:lnTo>
                  <a:lnTo>
                    <a:pt x="185" y="1003"/>
                  </a:lnTo>
                  <a:lnTo>
                    <a:pt x="187" y="1003"/>
                  </a:lnTo>
                  <a:lnTo>
                    <a:pt x="187" y="1003"/>
                  </a:lnTo>
                  <a:lnTo>
                    <a:pt x="187" y="1003"/>
                  </a:lnTo>
                  <a:lnTo>
                    <a:pt x="187" y="1003"/>
                  </a:lnTo>
                  <a:lnTo>
                    <a:pt x="187" y="1003"/>
                  </a:lnTo>
                  <a:lnTo>
                    <a:pt x="190" y="1003"/>
                  </a:lnTo>
                  <a:lnTo>
                    <a:pt x="190" y="1003"/>
                  </a:lnTo>
                  <a:lnTo>
                    <a:pt x="190" y="1003"/>
                  </a:lnTo>
                  <a:lnTo>
                    <a:pt x="190" y="1003"/>
                  </a:lnTo>
                  <a:lnTo>
                    <a:pt x="190" y="1003"/>
                  </a:lnTo>
                  <a:lnTo>
                    <a:pt x="192" y="1003"/>
                  </a:lnTo>
                  <a:lnTo>
                    <a:pt x="192" y="1003"/>
                  </a:lnTo>
                  <a:lnTo>
                    <a:pt x="192" y="1006"/>
                  </a:lnTo>
                  <a:lnTo>
                    <a:pt x="192" y="1006"/>
                  </a:lnTo>
                  <a:lnTo>
                    <a:pt x="192" y="1006"/>
                  </a:lnTo>
                  <a:lnTo>
                    <a:pt x="192" y="1006"/>
                  </a:lnTo>
                  <a:lnTo>
                    <a:pt x="192" y="1006"/>
                  </a:lnTo>
                  <a:lnTo>
                    <a:pt x="194" y="1006"/>
                  </a:lnTo>
                  <a:lnTo>
                    <a:pt x="194" y="1006"/>
                  </a:lnTo>
                  <a:lnTo>
                    <a:pt x="194" y="1006"/>
                  </a:lnTo>
                  <a:lnTo>
                    <a:pt x="192" y="1003"/>
                  </a:lnTo>
                  <a:close/>
                  <a:moveTo>
                    <a:pt x="149" y="937"/>
                  </a:moveTo>
                  <a:lnTo>
                    <a:pt x="149" y="937"/>
                  </a:lnTo>
                  <a:lnTo>
                    <a:pt x="147" y="937"/>
                  </a:lnTo>
                  <a:lnTo>
                    <a:pt x="147" y="937"/>
                  </a:lnTo>
                  <a:lnTo>
                    <a:pt x="145" y="937"/>
                  </a:lnTo>
                  <a:lnTo>
                    <a:pt x="142" y="940"/>
                  </a:lnTo>
                  <a:lnTo>
                    <a:pt x="142" y="942"/>
                  </a:lnTo>
                  <a:lnTo>
                    <a:pt x="142" y="942"/>
                  </a:lnTo>
                  <a:lnTo>
                    <a:pt x="140" y="942"/>
                  </a:lnTo>
                  <a:lnTo>
                    <a:pt x="140" y="942"/>
                  </a:lnTo>
                  <a:lnTo>
                    <a:pt x="140" y="942"/>
                  </a:lnTo>
                  <a:lnTo>
                    <a:pt x="140" y="942"/>
                  </a:lnTo>
                  <a:lnTo>
                    <a:pt x="138" y="942"/>
                  </a:lnTo>
                  <a:lnTo>
                    <a:pt x="138" y="942"/>
                  </a:lnTo>
                  <a:lnTo>
                    <a:pt x="138" y="942"/>
                  </a:lnTo>
                  <a:lnTo>
                    <a:pt x="135" y="942"/>
                  </a:lnTo>
                  <a:lnTo>
                    <a:pt x="135" y="942"/>
                  </a:lnTo>
                  <a:lnTo>
                    <a:pt x="135" y="942"/>
                  </a:lnTo>
                  <a:lnTo>
                    <a:pt x="133" y="942"/>
                  </a:lnTo>
                  <a:lnTo>
                    <a:pt x="133" y="942"/>
                  </a:lnTo>
                  <a:lnTo>
                    <a:pt x="130" y="942"/>
                  </a:lnTo>
                  <a:lnTo>
                    <a:pt x="130" y="944"/>
                  </a:lnTo>
                  <a:lnTo>
                    <a:pt x="130" y="947"/>
                  </a:lnTo>
                  <a:lnTo>
                    <a:pt x="130" y="947"/>
                  </a:lnTo>
                  <a:lnTo>
                    <a:pt x="130" y="947"/>
                  </a:lnTo>
                  <a:lnTo>
                    <a:pt x="130" y="947"/>
                  </a:lnTo>
                  <a:lnTo>
                    <a:pt x="130" y="949"/>
                  </a:lnTo>
                  <a:lnTo>
                    <a:pt x="130" y="949"/>
                  </a:lnTo>
                  <a:lnTo>
                    <a:pt x="133" y="947"/>
                  </a:lnTo>
                  <a:lnTo>
                    <a:pt x="133" y="947"/>
                  </a:lnTo>
                  <a:lnTo>
                    <a:pt x="135" y="944"/>
                  </a:lnTo>
                  <a:lnTo>
                    <a:pt x="135" y="944"/>
                  </a:lnTo>
                  <a:lnTo>
                    <a:pt x="135" y="944"/>
                  </a:lnTo>
                  <a:lnTo>
                    <a:pt x="138" y="944"/>
                  </a:lnTo>
                  <a:lnTo>
                    <a:pt x="140" y="944"/>
                  </a:lnTo>
                  <a:lnTo>
                    <a:pt x="138" y="944"/>
                  </a:lnTo>
                  <a:lnTo>
                    <a:pt x="138" y="947"/>
                  </a:lnTo>
                  <a:lnTo>
                    <a:pt x="140" y="947"/>
                  </a:lnTo>
                  <a:lnTo>
                    <a:pt x="140" y="944"/>
                  </a:lnTo>
                  <a:lnTo>
                    <a:pt x="140" y="944"/>
                  </a:lnTo>
                  <a:lnTo>
                    <a:pt x="140" y="944"/>
                  </a:lnTo>
                  <a:lnTo>
                    <a:pt x="142" y="947"/>
                  </a:lnTo>
                  <a:lnTo>
                    <a:pt x="142" y="947"/>
                  </a:lnTo>
                  <a:lnTo>
                    <a:pt x="142" y="947"/>
                  </a:lnTo>
                  <a:lnTo>
                    <a:pt x="142" y="947"/>
                  </a:lnTo>
                  <a:lnTo>
                    <a:pt x="142" y="947"/>
                  </a:lnTo>
                  <a:lnTo>
                    <a:pt x="142" y="947"/>
                  </a:lnTo>
                  <a:lnTo>
                    <a:pt x="142" y="947"/>
                  </a:lnTo>
                  <a:lnTo>
                    <a:pt x="145" y="947"/>
                  </a:lnTo>
                  <a:lnTo>
                    <a:pt x="145" y="947"/>
                  </a:lnTo>
                  <a:lnTo>
                    <a:pt x="145" y="947"/>
                  </a:lnTo>
                  <a:lnTo>
                    <a:pt x="145" y="947"/>
                  </a:lnTo>
                  <a:lnTo>
                    <a:pt x="142" y="944"/>
                  </a:lnTo>
                  <a:lnTo>
                    <a:pt x="142" y="944"/>
                  </a:lnTo>
                  <a:lnTo>
                    <a:pt x="142" y="944"/>
                  </a:lnTo>
                  <a:lnTo>
                    <a:pt x="145" y="944"/>
                  </a:lnTo>
                  <a:lnTo>
                    <a:pt x="145" y="942"/>
                  </a:lnTo>
                  <a:lnTo>
                    <a:pt x="147" y="942"/>
                  </a:lnTo>
                  <a:lnTo>
                    <a:pt x="147" y="942"/>
                  </a:lnTo>
                  <a:lnTo>
                    <a:pt x="147" y="942"/>
                  </a:lnTo>
                  <a:lnTo>
                    <a:pt x="147" y="940"/>
                  </a:lnTo>
                  <a:lnTo>
                    <a:pt x="149" y="940"/>
                  </a:lnTo>
                  <a:lnTo>
                    <a:pt x="149" y="940"/>
                  </a:lnTo>
                  <a:lnTo>
                    <a:pt x="149" y="940"/>
                  </a:lnTo>
                  <a:lnTo>
                    <a:pt x="149" y="940"/>
                  </a:lnTo>
                  <a:lnTo>
                    <a:pt x="149" y="940"/>
                  </a:lnTo>
                  <a:lnTo>
                    <a:pt x="149" y="937"/>
                  </a:lnTo>
                  <a:lnTo>
                    <a:pt x="149" y="937"/>
                  </a:lnTo>
                  <a:close/>
                  <a:moveTo>
                    <a:pt x="618" y="568"/>
                  </a:moveTo>
                  <a:lnTo>
                    <a:pt x="618" y="568"/>
                  </a:lnTo>
                  <a:lnTo>
                    <a:pt x="618" y="568"/>
                  </a:lnTo>
                  <a:lnTo>
                    <a:pt x="618" y="568"/>
                  </a:lnTo>
                  <a:lnTo>
                    <a:pt x="618" y="566"/>
                  </a:lnTo>
                  <a:lnTo>
                    <a:pt x="618" y="566"/>
                  </a:lnTo>
                  <a:lnTo>
                    <a:pt x="618" y="566"/>
                  </a:lnTo>
                  <a:lnTo>
                    <a:pt x="618" y="566"/>
                  </a:lnTo>
                  <a:lnTo>
                    <a:pt x="618" y="563"/>
                  </a:lnTo>
                  <a:lnTo>
                    <a:pt x="618" y="563"/>
                  </a:lnTo>
                  <a:lnTo>
                    <a:pt x="618" y="563"/>
                  </a:lnTo>
                  <a:lnTo>
                    <a:pt x="615" y="566"/>
                  </a:lnTo>
                  <a:lnTo>
                    <a:pt x="615" y="566"/>
                  </a:lnTo>
                  <a:lnTo>
                    <a:pt x="615" y="566"/>
                  </a:lnTo>
                  <a:lnTo>
                    <a:pt x="618" y="568"/>
                  </a:lnTo>
                  <a:close/>
                  <a:moveTo>
                    <a:pt x="604" y="1046"/>
                  </a:moveTo>
                  <a:lnTo>
                    <a:pt x="604" y="1046"/>
                  </a:lnTo>
                  <a:lnTo>
                    <a:pt x="604" y="1046"/>
                  </a:lnTo>
                  <a:lnTo>
                    <a:pt x="604" y="1046"/>
                  </a:lnTo>
                  <a:lnTo>
                    <a:pt x="604" y="1046"/>
                  </a:lnTo>
                  <a:lnTo>
                    <a:pt x="604" y="1046"/>
                  </a:lnTo>
                  <a:lnTo>
                    <a:pt x="601" y="1046"/>
                  </a:lnTo>
                  <a:lnTo>
                    <a:pt x="601" y="1046"/>
                  </a:lnTo>
                  <a:lnTo>
                    <a:pt x="601" y="1046"/>
                  </a:lnTo>
                  <a:lnTo>
                    <a:pt x="601" y="1044"/>
                  </a:lnTo>
                  <a:lnTo>
                    <a:pt x="601" y="1044"/>
                  </a:lnTo>
                  <a:lnTo>
                    <a:pt x="599" y="1044"/>
                  </a:lnTo>
                  <a:lnTo>
                    <a:pt x="599" y="1044"/>
                  </a:lnTo>
                  <a:lnTo>
                    <a:pt x="596" y="1044"/>
                  </a:lnTo>
                  <a:lnTo>
                    <a:pt x="596" y="1046"/>
                  </a:lnTo>
                  <a:lnTo>
                    <a:pt x="596" y="1046"/>
                  </a:lnTo>
                  <a:lnTo>
                    <a:pt x="594" y="1046"/>
                  </a:lnTo>
                  <a:lnTo>
                    <a:pt x="594" y="1044"/>
                  </a:lnTo>
                  <a:lnTo>
                    <a:pt x="594" y="1044"/>
                  </a:lnTo>
                  <a:lnTo>
                    <a:pt x="592" y="1046"/>
                  </a:lnTo>
                  <a:lnTo>
                    <a:pt x="592" y="1046"/>
                  </a:lnTo>
                  <a:lnTo>
                    <a:pt x="592" y="1046"/>
                  </a:lnTo>
                  <a:lnTo>
                    <a:pt x="592" y="1048"/>
                  </a:lnTo>
                  <a:lnTo>
                    <a:pt x="592" y="1048"/>
                  </a:lnTo>
                  <a:lnTo>
                    <a:pt x="592" y="1048"/>
                  </a:lnTo>
                  <a:lnTo>
                    <a:pt x="592" y="1048"/>
                  </a:lnTo>
                  <a:lnTo>
                    <a:pt x="594" y="1048"/>
                  </a:lnTo>
                  <a:lnTo>
                    <a:pt x="594" y="1048"/>
                  </a:lnTo>
                  <a:lnTo>
                    <a:pt x="594" y="1048"/>
                  </a:lnTo>
                  <a:lnTo>
                    <a:pt x="596" y="1048"/>
                  </a:lnTo>
                  <a:lnTo>
                    <a:pt x="596" y="1048"/>
                  </a:lnTo>
                  <a:lnTo>
                    <a:pt x="599" y="1048"/>
                  </a:lnTo>
                  <a:lnTo>
                    <a:pt x="599" y="1051"/>
                  </a:lnTo>
                  <a:lnTo>
                    <a:pt x="601" y="1051"/>
                  </a:lnTo>
                  <a:lnTo>
                    <a:pt x="601" y="1051"/>
                  </a:lnTo>
                  <a:lnTo>
                    <a:pt x="601" y="1051"/>
                  </a:lnTo>
                  <a:lnTo>
                    <a:pt x="601" y="1051"/>
                  </a:lnTo>
                  <a:lnTo>
                    <a:pt x="601" y="1051"/>
                  </a:lnTo>
                  <a:lnTo>
                    <a:pt x="604" y="1048"/>
                  </a:lnTo>
                  <a:lnTo>
                    <a:pt x="604" y="1048"/>
                  </a:lnTo>
                  <a:lnTo>
                    <a:pt x="604" y="1048"/>
                  </a:lnTo>
                  <a:lnTo>
                    <a:pt x="604" y="1048"/>
                  </a:lnTo>
                  <a:lnTo>
                    <a:pt x="604" y="1046"/>
                  </a:lnTo>
                  <a:lnTo>
                    <a:pt x="604" y="1046"/>
                  </a:lnTo>
                  <a:lnTo>
                    <a:pt x="604" y="1046"/>
                  </a:lnTo>
                  <a:close/>
                  <a:moveTo>
                    <a:pt x="606" y="1037"/>
                  </a:moveTo>
                  <a:lnTo>
                    <a:pt x="606" y="1037"/>
                  </a:lnTo>
                  <a:lnTo>
                    <a:pt x="604" y="1037"/>
                  </a:lnTo>
                  <a:lnTo>
                    <a:pt x="604" y="1037"/>
                  </a:lnTo>
                  <a:lnTo>
                    <a:pt x="604" y="1039"/>
                  </a:lnTo>
                  <a:lnTo>
                    <a:pt x="604" y="1039"/>
                  </a:lnTo>
                  <a:lnTo>
                    <a:pt x="604" y="1039"/>
                  </a:lnTo>
                  <a:lnTo>
                    <a:pt x="604" y="1041"/>
                  </a:lnTo>
                  <a:lnTo>
                    <a:pt x="604" y="1041"/>
                  </a:lnTo>
                  <a:lnTo>
                    <a:pt x="604" y="1041"/>
                  </a:lnTo>
                  <a:lnTo>
                    <a:pt x="604" y="1041"/>
                  </a:lnTo>
                  <a:lnTo>
                    <a:pt x="606" y="1039"/>
                  </a:lnTo>
                  <a:lnTo>
                    <a:pt x="606" y="1039"/>
                  </a:lnTo>
                  <a:lnTo>
                    <a:pt x="606" y="1039"/>
                  </a:lnTo>
                  <a:lnTo>
                    <a:pt x="606" y="1037"/>
                  </a:lnTo>
                  <a:lnTo>
                    <a:pt x="606" y="1037"/>
                  </a:lnTo>
                  <a:lnTo>
                    <a:pt x="606" y="1037"/>
                  </a:lnTo>
                  <a:close/>
                  <a:moveTo>
                    <a:pt x="656" y="831"/>
                  </a:moveTo>
                  <a:lnTo>
                    <a:pt x="656" y="831"/>
                  </a:lnTo>
                  <a:lnTo>
                    <a:pt x="656" y="831"/>
                  </a:lnTo>
                  <a:lnTo>
                    <a:pt x="658" y="833"/>
                  </a:lnTo>
                  <a:lnTo>
                    <a:pt x="658" y="833"/>
                  </a:lnTo>
                  <a:lnTo>
                    <a:pt x="660" y="833"/>
                  </a:lnTo>
                  <a:lnTo>
                    <a:pt x="660" y="831"/>
                  </a:lnTo>
                  <a:lnTo>
                    <a:pt x="663" y="831"/>
                  </a:lnTo>
                  <a:lnTo>
                    <a:pt x="663" y="831"/>
                  </a:lnTo>
                  <a:lnTo>
                    <a:pt x="660" y="828"/>
                  </a:lnTo>
                  <a:lnTo>
                    <a:pt x="660" y="828"/>
                  </a:lnTo>
                  <a:lnTo>
                    <a:pt x="660" y="828"/>
                  </a:lnTo>
                  <a:lnTo>
                    <a:pt x="658" y="828"/>
                  </a:lnTo>
                  <a:lnTo>
                    <a:pt x="656" y="826"/>
                  </a:lnTo>
                  <a:lnTo>
                    <a:pt x="653" y="826"/>
                  </a:lnTo>
                  <a:lnTo>
                    <a:pt x="653" y="828"/>
                  </a:lnTo>
                  <a:lnTo>
                    <a:pt x="656" y="831"/>
                  </a:lnTo>
                  <a:close/>
                  <a:moveTo>
                    <a:pt x="594" y="1041"/>
                  </a:moveTo>
                  <a:lnTo>
                    <a:pt x="592" y="1041"/>
                  </a:lnTo>
                  <a:lnTo>
                    <a:pt x="592" y="1041"/>
                  </a:lnTo>
                  <a:lnTo>
                    <a:pt x="589" y="1039"/>
                  </a:lnTo>
                  <a:lnTo>
                    <a:pt x="589" y="1039"/>
                  </a:lnTo>
                  <a:lnTo>
                    <a:pt x="589" y="1041"/>
                  </a:lnTo>
                  <a:lnTo>
                    <a:pt x="589" y="1041"/>
                  </a:lnTo>
                  <a:lnTo>
                    <a:pt x="589" y="1041"/>
                  </a:lnTo>
                  <a:lnTo>
                    <a:pt x="589" y="1041"/>
                  </a:lnTo>
                  <a:lnTo>
                    <a:pt x="589" y="1044"/>
                  </a:lnTo>
                  <a:lnTo>
                    <a:pt x="589" y="1044"/>
                  </a:lnTo>
                  <a:lnTo>
                    <a:pt x="589" y="1044"/>
                  </a:lnTo>
                  <a:lnTo>
                    <a:pt x="592" y="1044"/>
                  </a:lnTo>
                  <a:lnTo>
                    <a:pt x="592" y="1044"/>
                  </a:lnTo>
                  <a:lnTo>
                    <a:pt x="594" y="1041"/>
                  </a:lnTo>
                  <a:close/>
                  <a:moveTo>
                    <a:pt x="589" y="1048"/>
                  </a:moveTo>
                  <a:lnTo>
                    <a:pt x="587" y="1048"/>
                  </a:lnTo>
                  <a:lnTo>
                    <a:pt x="587" y="1048"/>
                  </a:lnTo>
                  <a:lnTo>
                    <a:pt x="587" y="1048"/>
                  </a:lnTo>
                  <a:lnTo>
                    <a:pt x="587" y="1046"/>
                  </a:lnTo>
                  <a:lnTo>
                    <a:pt x="585" y="1046"/>
                  </a:lnTo>
                  <a:lnTo>
                    <a:pt x="585" y="1046"/>
                  </a:lnTo>
                  <a:lnTo>
                    <a:pt x="585" y="1048"/>
                  </a:lnTo>
                  <a:lnTo>
                    <a:pt x="585" y="1048"/>
                  </a:lnTo>
                  <a:lnTo>
                    <a:pt x="585" y="1048"/>
                  </a:lnTo>
                  <a:lnTo>
                    <a:pt x="585" y="1048"/>
                  </a:lnTo>
                  <a:lnTo>
                    <a:pt x="585" y="1051"/>
                  </a:lnTo>
                  <a:lnTo>
                    <a:pt x="587" y="1051"/>
                  </a:lnTo>
                  <a:lnTo>
                    <a:pt x="589" y="1051"/>
                  </a:lnTo>
                  <a:lnTo>
                    <a:pt x="589" y="1051"/>
                  </a:lnTo>
                  <a:lnTo>
                    <a:pt x="589" y="1051"/>
                  </a:lnTo>
                  <a:lnTo>
                    <a:pt x="589" y="1051"/>
                  </a:lnTo>
                  <a:lnTo>
                    <a:pt x="589" y="1048"/>
                  </a:lnTo>
                  <a:lnTo>
                    <a:pt x="589" y="1048"/>
                  </a:lnTo>
                  <a:close/>
                  <a:moveTo>
                    <a:pt x="641" y="790"/>
                  </a:moveTo>
                  <a:lnTo>
                    <a:pt x="641" y="790"/>
                  </a:lnTo>
                  <a:lnTo>
                    <a:pt x="644" y="790"/>
                  </a:lnTo>
                  <a:lnTo>
                    <a:pt x="644" y="790"/>
                  </a:lnTo>
                  <a:lnTo>
                    <a:pt x="644" y="793"/>
                  </a:lnTo>
                  <a:lnTo>
                    <a:pt x="646" y="793"/>
                  </a:lnTo>
                  <a:lnTo>
                    <a:pt x="646" y="793"/>
                  </a:lnTo>
                  <a:lnTo>
                    <a:pt x="644" y="793"/>
                  </a:lnTo>
                  <a:lnTo>
                    <a:pt x="644" y="795"/>
                  </a:lnTo>
                  <a:lnTo>
                    <a:pt x="644" y="795"/>
                  </a:lnTo>
                  <a:lnTo>
                    <a:pt x="646" y="793"/>
                  </a:lnTo>
                  <a:lnTo>
                    <a:pt x="646" y="793"/>
                  </a:lnTo>
                  <a:lnTo>
                    <a:pt x="646" y="793"/>
                  </a:lnTo>
                  <a:lnTo>
                    <a:pt x="649" y="793"/>
                  </a:lnTo>
                  <a:lnTo>
                    <a:pt x="649" y="793"/>
                  </a:lnTo>
                  <a:lnTo>
                    <a:pt x="649" y="790"/>
                  </a:lnTo>
                  <a:lnTo>
                    <a:pt x="649" y="790"/>
                  </a:lnTo>
                  <a:lnTo>
                    <a:pt x="649" y="790"/>
                  </a:lnTo>
                  <a:lnTo>
                    <a:pt x="651" y="790"/>
                  </a:lnTo>
                  <a:lnTo>
                    <a:pt x="651" y="790"/>
                  </a:lnTo>
                  <a:lnTo>
                    <a:pt x="651" y="788"/>
                  </a:lnTo>
                  <a:lnTo>
                    <a:pt x="651" y="788"/>
                  </a:lnTo>
                  <a:lnTo>
                    <a:pt x="651" y="788"/>
                  </a:lnTo>
                  <a:lnTo>
                    <a:pt x="651" y="788"/>
                  </a:lnTo>
                  <a:lnTo>
                    <a:pt x="651" y="788"/>
                  </a:lnTo>
                  <a:lnTo>
                    <a:pt x="651" y="788"/>
                  </a:lnTo>
                  <a:lnTo>
                    <a:pt x="646" y="788"/>
                  </a:lnTo>
                  <a:lnTo>
                    <a:pt x="646" y="788"/>
                  </a:lnTo>
                  <a:lnTo>
                    <a:pt x="644" y="788"/>
                  </a:lnTo>
                  <a:lnTo>
                    <a:pt x="644" y="788"/>
                  </a:lnTo>
                  <a:lnTo>
                    <a:pt x="644" y="788"/>
                  </a:lnTo>
                  <a:lnTo>
                    <a:pt x="644" y="788"/>
                  </a:lnTo>
                  <a:lnTo>
                    <a:pt x="641" y="788"/>
                  </a:lnTo>
                  <a:lnTo>
                    <a:pt x="641" y="788"/>
                  </a:lnTo>
                  <a:lnTo>
                    <a:pt x="641" y="788"/>
                  </a:lnTo>
                  <a:lnTo>
                    <a:pt x="641" y="790"/>
                  </a:lnTo>
                  <a:lnTo>
                    <a:pt x="641" y="790"/>
                  </a:lnTo>
                  <a:lnTo>
                    <a:pt x="641" y="790"/>
                  </a:lnTo>
                  <a:close/>
                  <a:moveTo>
                    <a:pt x="568" y="1048"/>
                  </a:moveTo>
                  <a:lnTo>
                    <a:pt x="568" y="1048"/>
                  </a:lnTo>
                  <a:lnTo>
                    <a:pt x="568" y="1048"/>
                  </a:lnTo>
                  <a:lnTo>
                    <a:pt x="568" y="1048"/>
                  </a:lnTo>
                  <a:lnTo>
                    <a:pt x="568" y="1048"/>
                  </a:lnTo>
                  <a:lnTo>
                    <a:pt x="566" y="1048"/>
                  </a:lnTo>
                  <a:lnTo>
                    <a:pt x="566" y="1048"/>
                  </a:lnTo>
                  <a:lnTo>
                    <a:pt x="566" y="1048"/>
                  </a:lnTo>
                  <a:lnTo>
                    <a:pt x="566" y="1048"/>
                  </a:lnTo>
                  <a:lnTo>
                    <a:pt x="563" y="1048"/>
                  </a:lnTo>
                  <a:lnTo>
                    <a:pt x="563" y="1048"/>
                  </a:lnTo>
                  <a:lnTo>
                    <a:pt x="563" y="1048"/>
                  </a:lnTo>
                  <a:lnTo>
                    <a:pt x="563" y="1048"/>
                  </a:lnTo>
                  <a:lnTo>
                    <a:pt x="563" y="1048"/>
                  </a:lnTo>
                  <a:lnTo>
                    <a:pt x="563" y="1048"/>
                  </a:lnTo>
                  <a:lnTo>
                    <a:pt x="559" y="1051"/>
                  </a:lnTo>
                  <a:lnTo>
                    <a:pt x="559" y="1053"/>
                  </a:lnTo>
                  <a:lnTo>
                    <a:pt x="559" y="1056"/>
                  </a:lnTo>
                  <a:lnTo>
                    <a:pt x="559" y="1056"/>
                  </a:lnTo>
                  <a:lnTo>
                    <a:pt x="559" y="1056"/>
                  </a:lnTo>
                  <a:lnTo>
                    <a:pt x="559" y="1056"/>
                  </a:lnTo>
                  <a:lnTo>
                    <a:pt x="561" y="1056"/>
                  </a:lnTo>
                  <a:lnTo>
                    <a:pt x="561" y="1056"/>
                  </a:lnTo>
                  <a:lnTo>
                    <a:pt x="561" y="1053"/>
                  </a:lnTo>
                  <a:lnTo>
                    <a:pt x="563" y="1053"/>
                  </a:lnTo>
                  <a:lnTo>
                    <a:pt x="566" y="1053"/>
                  </a:lnTo>
                  <a:lnTo>
                    <a:pt x="566" y="1056"/>
                  </a:lnTo>
                  <a:lnTo>
                    <a:pt x="566" y="1053"/>
                  </a:lnTo>
                  <a:lnTo>
                    <a:pt x="568" y="1053"/>
                  </a:lnTo>
                  <a:lnTo>
                    <a:pt x="568" y="1051"/>
                  </a:lnTo>
                  <a:lnTo>
                    <a:pt x="570" y="1051"/>
                  </a:lnTo>
                  <a:lnTo>
                    <a:pt x="570" y="1051"/>
                  </a:lnTo>
                  <a:lnTo>
                    <a:pt x="570" y="1051"/>
                  </a:lnTo>
                  <a:lnTo>
                    <a:pt x="570" y="1051"/>
                  </a:lnTo>
                  <a:lnTo>
                    <a:pt x="568" y="1048"/>
                  </a:lnTo>
                  <a:close/>
                  <a:moveTo>
                    <a:pt x="675" y="1030"/>
                  </a:moveTo>
                  <a:lnTo>
                    <a:pt x="675" y="1030"/>
                  </a:lnTo>
                  <a:lnTo>
                    <a:pt x="675" y="1030"/>
                  </a:lnTo>
                  <a:lnTo>
                    <a:pt x="675" y="1030"/>
                  </a:lnTo>
                  <a:lnTo>
                    <a:pt x="675" y="1030"/>
                  </a:lnTo>
                  <a:lnTo>
                    <a:pt x="677" y="1027"/>
                  </a:lnTo>
                  <a:lnTo>
                    <a:pt x="677" y="1025"/>
                  </a:lnTo>
                  <a:lnTo>
                    <a:pt x="679" y="1025"/>
                  </a:lnTo>
                  <a:lnTo>
                    <a:pt x="679" y="1022"/>
                  </a:lnTo>
                  <a:lnTo>
                    <a:pt x="677" y="1022"/>
                  </a:lnTo>
                  <a:lnTo>
                    <a:pt x="675" y="1022"/>
                  </a:lnTo>
                  <a:lnTo>
                    <a:pt x="675" y="1022"/>
                  </a:lnTo>
                  <a:lnTo>
                    <a:pt x="672" y="1022"/>
                  </a:lnTo>
                  <a:lnTo>
                    <a:pt x="672" y="1020"/>
                  </a:lnTo>
                  <a:lnTo>
                    <a:pt x="672" y="1020"/>
                  </a:lnTo>
                  <a:lnTo>
                    <a:pt x="670" y="1020"/>
                  </a:lnTo>
                  <a:lnTo>
                    <a:pt x="670" y="1020"/>
                  </a:lnTo>
                  <a:lnTo>
                    <a:pt x="667" y="1020"/>
                  </a:lnTo>
                  <a:lnTo>
                    <a:pt x="667" y="1020"/>
                  </a:lnTo>
                  <a:lnTo>
                    <a:pt x="665" y="1020"/>
                  </a:lnTo>
                  <a:lnTo>
                    <a:pt x="663" y="1020"/>
                  </a:lnTo>
                  <a:lnTo>
                    <a:pt x="663" y="1020"/>
                  </a:lnTo>
                  <a:lnTo>
                    <a:pt x="660" y="1022"/>
                  </a:lnTo>
                  <a:lnTo>
                    <a:pt x="658" y="1022"/>
                  </a:lnTo>
                  <a:lnTo>
                    <a:pt x="658" y="1022"/>
                  </a:lnTo>
                  <a:lnTo>
                    <a:pt x="658" y="1022"/>
                  </a:lnTo>
                  <a:lnTo>
                    <a:pt x="656" y="1025"/>
                  </a:lnTo>
                  <a:lnTo>
                    <a:pt x="656" y="1025"/>
                  </a:lnTo>
                  <a:lnTo>
                    <a:pt x="656" y="1025"/>
                  </a:lnTo>
                  <a:lnTo>
                    <a:pt x="656" y="1027"/>
                  </a:lnTo>
                  <a:lnTo>
                    <a:pt x="656" y="1027"/>
                  </a:lnTo>
                  <a:lnTo>
                    <a:pt x="656" y="1027"/>
                  </a:lnTo>
                  <a:lnTo>
                    <a:pt x="656" y="1030"/>
                  </a:lnTo>
                  <a:lnTo>
                    <a:pt x="656" y="1030"/>
                  </a:lnTo>
                  <a:lnTo>
                    <a:pt x="653" y="1030"/>
                  </a:lnTo>
                  <a:lnTo>
                    <a:pt x="653" y="1030"/>
                  </a:lnTo>
                  <a:lnTo>
                    <a:pt x="656" y="1030"/>
                  </a:lnTo>
                  <a:lnTo>
                    <a:pt x="656" y="1030"/>
                  </a:lnTo>
                  <a:lnTo>
                    <a:pt x="656" y="1032"/>
                  </a:lnTo>
                  <a:lnTo>
                    <a:pt x="656" y="1032"/>
                  </a:lnTo>
                  <a:lnTo>
                    <a:pt x="656" y="1032"/>
                  </a:lnTo>
                  <a:lnTo>
                    <a:pt x="656" y="1032"/>
                  </a:lnTo>
                  <a:lnTo>
                    <a:pt x="656" y="1032"/>
                  </a:lnTo>
                  <a:lnTo>
                    <a:pt x="656" y="1034"/>
                  </a:lnTo>
                  <a:lnTo>
                    <a:pt x="656" y="1034"/>
                  </a:lnTo>
                  <a:lnTo>
                    <a:pt x="653" y="1034"/>
                  </a:lnTo>
                  <a:lnTo>
                    <a:pt x="653" y="1034"/>
                  </a:lnTo>
                  <a:lnTo>
                    <a:pt x="653" y="1034"/>
                  </a:lnTo>
                  <a:lnTo>
                    <a:pt x="653" y="1034"/>
                  </a:lnTo>
                  <a:lnTo>
                    <a:pt x="653" y="1032"/>
                  </a:lnTo>
                  <a:lnTo>
                    <a:pt x="653" y="1032"/>
                  </a:lnTo>
                  <a:lnTo>
                    <a:pt x="651" y="1032"/>
                  </a:lnTo>
                  <a:lnTo>
                    <a:pt x="651" y="1032"/>
                  </a:lnTo>
                  <a:lnTo>
                    <a:pt x="651" y="1032"/>
                  </a:lnTo>
                  <a:lnTo>
                    <a:pt x="651" y="1034"/>
                  </a:lnTo>
                  <a:lnTo>
                    <a:pt x="649" y="1034"/>
                  </a:lnTo>
                  <a:lnTo>
                    <a:pt x="649" y="1034"/>
                  </a:lnTo>
                  <a:lnTo>
                    <a:pt x="649" y="1034"/>
                  </a:lnTo>
                  <a:lnTo>
                    <a:pt x="649" y="1032"/>
                  </a:lnTo>
                  <a:lnTo>
                    <a:pt x="646" y="1032"/>
                  </a:lnTo>
                  <a:lnTo>
                    <a:pt x="646" y="1032"/>
                  </a:lnTo>
                  <a:lnTo>
                    <a:pt x="646" y="1032"/>
                  </a:lnTo>
                  <a:lnTo>
                    <a:pt x="646" y="1032"/>
                  </a:lnTo>
                  <a:lnTo>
                    <a:pt x="644" y="1034"/>
                  </a:lnTo>
                  <a:lnTo>
                    <a:pt x="644" y="1034"/>
                  </a:lnTo>
                  <a:lnTo>
                    <a:pt x="641" y="1034"/>
                  </a:lnTo>
                  <a:lnTo>
                    <a:pt x="641" y="1037"/>
                  </a:lnTo>
                  <a:lnTo>
                    <a:pt x="639" y="1037"/>
                  </a:lnTo>
                  <a:lnTo>
                    <a:pt x="639" y="1037"/>
                  </a:lnTo>
                  <a:lnTo>
                    <a:pt x="639" y="1039"/>
                  </a:lnTo>
                  <a:lnTo>
                    <a:pt x="639" y="1039"/>
                  </a:lnTo>
                  <a:lnTo>
                    <a:pt x="639" y="1041"/>
                  </a:lnTo>
                  <a:lnTo>
                    <a:pt x="639" y="1041"/>
                  </a:lnTo>
                  <a:lnTo>
                    <a:pt x="637" y="1044"/>
                  </a:lnTo>
                  <a:lnTo>
                    <a:pt x="637" y="1046"/>
                  </a:lnTo>
                  <a:lnTo>
                    <a:pt x="634" y="1044"/>
                  </a:lnTo>
                  <a:lnTo>
                    <a:pt x="634" y="1046"/>
                  </a:lnTo>
                  <a:lnTo>
                    <a:pt x="634" y="1048"/>
                  </a:lnTo>
                  <a:lnTo>
                    <a:pt x="634" y="1048"/>
                  </a:lnTo>
                  <a:lnTo>
                    <a:pt x="632" y="1048"/>
                  </a:lnTo>
                  <a:lnTo>
                    <a:pt x="632" y="1048"/>
                  </a:lnTo>
                  <a:lnTo>
                    <a:pt x="632" y="1048"/>
                  </a:lnTo>
                  <a:lnTo>
                    <a:pt x="630" y="1048"/>
                  </a:lnTo>
                  <a:lnTo>
                    <a:pt x="630" y="1048"/>
                  </a:lnTo>
                  <a:lnTo>
                    <a:pt x="630" y="1051"/>
                  </a:lnTo>
                  <a:lnTo>
                    <a:pt x="630" y="1051"/>
                  </a:lnTo>
                  <a:lnTo>
                    <a:pt x="627" y="1053"/>
                  </a:lnTo>
                  <a:lnTo>
                    <a:pt x="625" y="1051"/>
                  </a:lnTo>
                  <a:lnTo>
                    <a:pt x="625" y="1053"/>
                  </a:lnTo>
                  <a:lnTo>
                    <a:pt x="625" y="1053"/>
                  </a:lnTo>
                  <a:lnTo>
                    <a:pt x="625" y="1053"/>
                  </a:lnTo>
                  <a:lnTo>
                    <a:pt x="625" y="1053"/>
                  </a:lnTo>
                  <a:lnTo>
                    <a:pt x="625" y="1053"/>
                  </a:lnTo>
                  <a:lnTo>
                    <a:pt x="625" y="1053"/>
                  </a:lnTo>
                  <a:lnTo>
                    <a:pt x="625" y="1053"/>
                  </a:lnTo>
                  <a:lnTo>
                    <a:pt x="622" y="1053"/>
                  </a:lnTo>
                  <a:lnTo>
                    <a:pt x="627" y="1053"/>
                  </a:lnTo>
                  <a:lnTo>
                    <a:pt x="627" y="1053"/>
                  </a:lnTo>
                  <a:lnTo>
                    <a:pt x="627" y="1053"/>
                  </a:lnTo>
                  <a:lnTo>
                    <a:pt x="627" y="1053"/>
                  </a:lnTo>
                  <a:lnTo>
                    <a:pt x="627" y="1053"/>
                  </a:lnTo>
                  <a:lnTo>
                    <a:pt x="630" y="1051"/>
                  </a:lnTo>
                  <a:lnTo>
                    <a:pt x="632" y="1051"/>
                  </a:lnTo>
                  <a:lnTo>
                    <a:pt x="632" y="1051"/>
                  </a:lnTo>
                  <a:lnTo>
                    <a:pt x="634" y="1051"/>
                  </a:lnTo>
                  <a:lnTo>
                    <a:pt x="634" y="1051"/>
                  </a:lnTo>
                  <a:lnTo>
                    <a:pt x="634" y="1051"/>
                  </a:lnTo>
                  <a:lnTo>
                    <a:pt x="634" y="1051"/>
                  </a:lnTo>
                  <a:lnTo>
                    <a:pt x="637" y="1051"/>
                  </a:lnTo>
                  <a:lnTo>
                    <a:pt x="637" y="1051"/>
                  </a:lnTo>
                  <a:lnTo>
                    <a:pt x="637" y="1051"/>
                  </a:lnTo>
                  <a:lnTo>
                    <a:pt x="637" y="1051"/>
                  </a:lnTo>
                  <a:lnTo>
                    <a:pt x="637" y="1051"/>
                  </a:lnTo>
                  <a:lnTo>
                    <a:pt x="637" y="1051"/>
                  </a:lnTo>
                  <a:lnTo>
                    <a:pt x="637" y="1048"/>
                  </a:lnTo>
                  <a:lnTo>
                    <a:pt x="637" y="1048"/>
                  </a:lnTo>
                  <a:lnTo>
                    <a:pt x="639" y="1048"/>
                  </a:lnTo>
                  <a:lnTo>
                    <a:pt x="641" y="1048"/>
                  </a:lnTo>
                  <a:lnTo>
                    <a:pt x="641" y="1048"/>
                  </a:lnTo>
                  <a:lnTo>
                    <a:pt x="641" y="1048"/>
                  </a:lnTo>
                  <a:lnTo>
                    <a:pt x="641" y="1048"/>
                  </a:lnTo>
                  <a:lnTo>
                    <a:pt x="644" y="1048"/>
                  </a:lnTo>
                  <a:lnTo>
                    <a:pt x="644" y="1046"/>
                  </a:lnTo>
                  <a:lnTo>
                    <a:pt x="644" y="1046"/>
                  </a:lnTo>
                  <a:lnTo>
                    <a:pt x="646" y="1046"/>
                  </a:lnTo>
                  <a:lnTo>
                    <a:pt x="649" y="1046"/>
                  </a:lnTo>
                  <a:lnTo>
                    <a:pt x="649" y="1046"/>
                  </a:lnTo>
                  <a:lnTo>
                    <a:pt x="649" y="1046"/>
                  </a:lnTo>
                  <a:lnTo>
                    <a:pt x="651" y="1044"/>
                  </a:lnTo>
                  <a:lnTo>
                    <a:pt x="651" y="1044"/>
                  </a:lnTo>
                  <a:lnTo>
                    <a:pt x="653" y="1041"/>
                  </a:lnTo>
                  <a:lnTo>
                    <a:pt x="653" y="1041"/>
                  </a:lnTo>
                  <a:lnTo>
                    <a:pt x="653" y="1039"/>
                  </a:lnTo>
                  <a:lnTo>
                    <a:pt x="656" y="1041"/>
                  </a:lnTo>
                  <a:lnTo>
                    <a:pt x="656" y="1039"/>
                  </a:lnTo>
                  <a:lnTo>
                    <a:pt x="656" y="1039"/>
                  </a:lnTo>
                  <a:lnTo>
                    <a:pt x="656" y="1039"/>
                  </a:lnTo>
                  <a:lnTo>
                    <a:pt x="656" y="1039"/>
                  </a:lnTo>
                  <a:lnTo>
                    <a:pt x="656" y="1037"/>
                  </a:lnTo>
                  <a:lnTo>
                    <a:pt x="658" y="1037"/>
                  </a:lnTo>
                  <a:lnTo>
                    <a:pt x="658" y="1037"/>
                  </a:lnTo>
                  <a:lnTo>
                    <a:pt x="658" y="1037"/>
                  </a:lnTo>
                  <a:lnTo>
                    <a:pt x="660" y="1037"/>
                  </a:lnTo>
                  <a:lnTo>
                    <a:pt x="660" y="1037"/>
                  </a:lnTo>
                  <a:lnTo>
                    <a:pt x="663" y="1037"/>
                  </a:lnTo>
                  <a:lnTo>
                    <a:pt x="663" y="1034"/>
                  </a:lnTo>
                  <a:lnTo>
                    <a:pt x="670" y="1032"/>
                  </a:lnTo>
                  <a:lnTo>
                    <a:pt x="670" y="1032"/>
                  </a:lnTo>
                  <a:lnTo>
                    <a:pt x="672" y="1032"/>
                  </a:lnTo>
                  <a:lnTo>
                    <a:pt x="675" y="1032"/>
                  </a:lnTo>
                  <a:lnTo>
                    <a:pt x="675" y="1032"/>
                  </a:lnTo>
                  <a:lnTo>
                    <a:pt x="675" y="1030"/>
                  </a:lnTo>
                  <a:close/>
                  <a:moveTo>
                    <a:pt x="649" y="1048"/>
                  </a:moveTo>
                  <a:lnTo>
                    <a:pt x="649" y="1048"/>
                  </a:lnTo>
                  <a:lnTo>
                    <a:pt x="649" y="1048"/>
                  </a:lnTo>
                  <a:lnTo>
                    <a:pt x="649" y="1051"/>
                  </a:lnTo>
                  <a:lnTo>
                    <a:pt x="649" y="1051"/>
                  </a:lnTo>
                  <a:lnTo>
                    <a:pt x="649" y="1051"/>
                  </a:lnTo>
                  <a:lnTo>
                    <a:pt x="649" y="1051"/>
                  </a:lnTo>
                  <a:lnTo>
                    <a:pt x="649" y="1051"/>
                  </a:lnTo>
                  <a:lnTo>
                    <a:pt x="649" y="1051"/>
                  </a:lnTo>
                  <a:lnTo>
                    <a:pt x="649" y="1051"/>
                  </a:lnTo>
                  <a:lnTo>
                    <a:pt x="649" y="1048"/>
                  </a:lnTo>
                  <a:lnTo>
                    <a:pt x="649" y="1048"/>
                  </a:lnTo>
                  <a:close/>
                  <a:moveTo>
                    <a:pt x="625" y="589"/>
                  </a:moveTo>
                  <a:lnTo>
                    <a:pt x="625" y="589"/>
                  </a:lnTo>
                  <a:lnTo>
                    <a:pt x="627" y="589"/>
                  </a:lnTo>
                  <a:lnTo>
                    <a:pt x="627" y="589"/>
                  </a:lnTo>
                  <a:lnTo>
                    <a:pt x="630" y="587"/>
                  </a:lnTo>
                  <a:lnTo>
                    <a:pt x="630" y="589"/>
                  </a:lnTo>
                  <a:lnTo>
                    <a:pt x="632" y="589"/>
                  </a:lnTo>
                  <a:lnTo>
                    <a:pt x="632" y="589"/>
                  </a:lnTo>
                  <a:lnTo>
                    <a:pt x="634" y="592"/>
                  </a:lnTo>
                  <a:lnTo>
                    <a:pt x="634" y="592"/>
                  </a:lnTo>
                  <a:lnTo>
                    <a:pt x="634" y="592"/>
                  </a:lnTo>
                  <a:lnTo>
                    <a:pt x="634" y="592"/>
                  </a:lnTo>
                  <a:lnTo>
                    <a:pt x="637" y="592"/>
                  </a:lnTo>
                  <a:lnTo>
                    <a:pt x="637" y="592"/>
                  </a:lnTo>
                  <a:lnTo>
                    <a:pt x="634" y="589"/>
                  </a:lnTo>
                  <a:lnTo>
                    <a:pt x="634" y="589"/>
                  </a:lnTo>
                  <a:lnTo>
                    <a:pt x="632" y="587"/>
                  </a:lnTo>
                  <a:lnTo>
                    <a:pt x="632" y="585"/>
                  </a:lnTo>
                  <a:lnTo>
                    <a:pt x="630" y="585"/>
                  </a:lnTo>
                  <a:lnTo>
                    <a:pt x="627" y="585"/>
                  </a:lnTo>
                  <a:lnTo>
                    <a:pt x="622" y="577"/>
                  </a:lnTo>
                  <a:lnTo>
                    <a:pt x="620" y="575"/>
                  </a:lnTo>
                  <a:lnTo>
                    <a:pt x="620" y="575"/>
                  </a:lnTo>
                  <a:lnTo>
                    <a:pt x="620" y="575"/>
                  </a:lnTo>
                  <a:lnTo>
                    <a:pt x="620" y="573"/>
                  </a:lnTo>
                  <a:lnTo>
                    <a:pt x="620" y="570"/>
                  </a:lnTo>
                  <a:lnTo>
                    <a:pt x="620" y="570"/>
                  </a:lnTo>
                  <a:lnTo>
                    <a:pt x="620" y="570"/>
                  </a:lnTo>
                  <a:lnTo>
                    <a:pt x="620" y="570"/>
                  </a:lnTo>
                  <a:lnTo>
                    <a:pt x="618" y="570"/>
                  </a:lnTo>
                  <a:lnTo>
                    <a:pt x="618" y="570"/>
                  </a:lnTo>
                  <a:lnTo>
                    <a:pt x="618" y="570"/>
                  </a:lnTo>
                  <a:lnTo>
                    <a:pt x="618" y="570"/>
                  </a:lnTo>
                  <a:lnTo>
                    <a:pt x="615" y="570"/>
                  </a:lnTo>
                  <a:lnTo>
                    <a:pt x="615" y="570"/>
                  </a:lnTo>
                  <a:lnTo>
                    <a:pt x="615" y="573"/>
                  </a:lnTo>
                  <a:lnTo>
                    <a:pt x="615" y="573"/>
                  </a:lnTo>
                  <a:lnTo>
                    <a:pt x="615" y="573"/>
                  </a:lnTo>
                  <a:lnTo>
                    <a:pt x="615" y="573"/>
                  </a:lnTo>
                  <a:lnTo>
                    <a:pt x="615" y="573"/>
                  </a:lnTo>
                  <a:lnTo>
                    <a:pt x="615" y="575"/>
                  </a:lnTo>
                  <a:lnTo>
                    <a:pt x="615" y="575"/>
                  </a:lnTo>
                  <a:lnTo>
                    <a:pt x="615" y="575"/>
                  </a:lnTo>
                  <a:lnTo>
                    <a:pt x="615" y="575"/>
                  </a:lnTo>
                  <a:lnTo>
                    <a:pt x="620" y="582"/>
                  </a:lnTo>
                  <a:lnTo>
                    <a:pt x="622" y="582"/>
                  </a:lnTo>
                  <a:lnTo>
                    <a:pt x="622" y="582"/>
                  </a:lnTo>
                  <a:lnTo>
                    <a:pt x="622" y="585"/>
                  </a:lnTo>
                  <a:lnTo>
                    <a:pt x="622" y="585"/>
                  </a:lnTo>
                  <a:lnTo>
                    <a:pt x="622" y="585"/>
                  </a:lnTo>
                  <a:lnTo>
                    <a:pt x="622" y="585"/>
                  </a:lnTo>
                  <a:lnTo>
                    <a:pt x="622" y="587"/>
                  </a:lnTo>
                  <a:lnTo>
                    <a:pt x="625" y="587"/>
                  </a:lnTo>
                  <a:lnTo>
                    <a:pt x="625" y="589"/>
                  </a:lnTo>
                  <a:close/>
                  <a:moveTo>
                    <a:pt x="620" y="1056"/>
                  </a:moveTo>
                  <a:lnTo>
                    <a:pt x="618" y="1056"/>
                  </a:lnTo>
                  <a:lnTo>
                    <a:pt x="618" y="1056"/>
                  </a:lnTo>
                  <a:lnTo>
                    <a:pt x="618" y="1056"/>
                  </a:lnTo>
                  <a:lnTo>
                    <a:pt x="618" y="1056"/>
                  </a:lnTo>
                  <a:lnTo>
                    <a:pt x="618" y="1056"/>
                  </a:lnTo>
                  <a:lnTo>
                    <a:pt x="620" y="1056"/>
                  </a:lnTo>
                  <a:lnTo>
                    <a:pt x="620" y="1056"/>
                  </a:lnTo>
                  <a:lnTo>
                    <a:pt x="620" y="1056"/>
                  </a:lnTo>
                  <a:lnTo>
                    <a:pt x="620" y="1056"/>
                  </a:lnTo>
                  <a:lnTo>
                    <a:pt x="620" y="1056"/>
                  </a:lnTo>
                  <a:lnTo>
                    <a:pt x="620" y="1056"/>
                  </a:lnTo>
                  <a:lnTo>
                    <a:pt x="620" y="1056"/>
                  </a:lnTo>
                  <a:close/>
                  <a:moveTo>
                    <a:pt x="372" y="1039"/>
                  </a:moveTo>
                  <a:lnTo>
                    <a:pt x="372" y="1037"/>
                  </a:lnTo>
                  <a:lnTo>
                    <a:pt x="372" y="1037"/>
                  </a:lnTo>
                  <a:lnTo>
                    <a:pt x="372" y="1037"/>
                  </a:lnTo>
                  <a:lnTo>
                    <a:pt x="372" y="1037"/>
                  </a:lnTo>
                  <a:lnTo>
                    <a:pt x="372" y="1037"/>
                  </a:lnTo>
                  <a:lnTo>
                    <a:pt x="369" y="1037"/>
                  </a:lnTo>
                  <a:lnTo>
                    <a:pt x="369" y="1037"/>
                  </a:lnTo>
                  <a:lnTo>
                    <a:pt x="369" y="1037"/>
                  </a:lnTo>
                  <a:lnTo>
                    <a:pt x="369" y="1037"/>
                  </a:lnTo>
                  <a:lnTo>
                    <a:pt x="369" y="1037"/>
                  </a:lnTo>
                  <a:lnTo>
                    <a:pt x="372" y="1037"/>
                  </a:lnTo>
                  <a:lnTo>
                    <a:pt x="372" y="1037"/>
                  </a:lnTo>
                  <a:lnTo>
                    <a:pt x="372" y="1037"/>
                  </a:lnTo>
                  <a:lnTo>
                    <a:pt x="372" y="1039"/>
                  </a:lnTo>
                  <a:lnTo>
                    <a:pt x="372" y="1039"/>
                  </a:lnTo>
                  <a:lnTo>
                    <a:pt x="372" y="1039"/>
                  </a:lnTo>
                  <a:lnTo>
                    <a:pt x="372" y="1039"/>
                  </a:lnTo>
                  <a:lnTo>
                    <a:pt x="372" y="1039"/>
                  </a:lnTo>
                  <a:lnTo>
                    <a:pt x="372" y="1039"/>
                  </a:lnTo>
                  <a:close/>
                  <a:moveTo>
                    <a:pt x="362" y="1032"/>
                  </a:moveTo>
                  <a:lnTo>
                    <a:pt x="362" y="1032"/>
                  </a:lnTo>
                  <a:lnTo>
                    <a:pt x="362" y="1032"/>
                  </a:lnTo>
                  <a:lnTo>
                    <a:pt x="360" y="1032"/>
                  </a:lnTo>
                  <a:lnTo>
                    <a:pt x="360" y="1032"/>
                  </a:lnTo>
                  <a:lnTo>
                    <a:pt x="360" y="1032"/>
                  </a:lnTo>
                  <a:lnTo>
                    <a:pt x="360" y="1032"/>
                  </a:lnTo>
                  <a:lnTo>
                    <a:pt x="360" y="1032"/>
                  </a:lnTo>
                  <a:lnTo>
                    <a:pt x="362" y="1032"/>
                  </a:lnTo>
                  <a:close/>
                  <a:moveTo>
                    <a:pt x="376" y="1037"/>
                  </a:moveTo>
                  <a:lnTo>
                    <a:pt x="374" y="1037"/>
                  </a:lnTo>
                  <a:lnTo>
                    <a:pt x="374" y="1037"/>
                  </a:lnTo>
                  <a:lnTo>
                    <a:pt x="374" y="1037"/>
                  </a:lnTo>
                  <a:lnTo>
                    <a:pt x="374" y="1039"/>
                  </a:lnTo>
                  <a:lnTo>
                    <a:pt x="374" y="1039"/>
                  </a:lnTo>
                  <a:lnTo>
                    <a:pt x="374" y="1039"/>
                  </a:lnTo>
                  <a:lnTo>
                    <a:pt x="374" y="1037"/>
                  </a:lnTo>
                  <a:lnTo>
                    <a:pt x="376" y="1037"/>
                  </a:lnTo>
                  <a:lnTo>
                    <a:pt x="376" y="1037"/>
                  </a:lnTo>
                  <a:lnTo>
                    <a:pt x="376" y="1037"/>
                  </a:lnTo>
                  <a:lnTo>
                    <a:pt x="376" y="1037"/>
                  </a:lnTo>
                  <a:lnTo>
                    <a:pt x="376" y="1037"/>
                  </a:lnTo>
                  <a:close/>
                  <a:moveTo>
                    <a:pt x="386" y="1039"/>
                  </a:moveTo>
                  <a:lnTo>
                    <a:pt x="386" y="1039"/>
                  </a:lnTo>
                  <a:lnTo>
                    <a:pt x="384" y="1039"/>
                  </a:lnTo>
                  <a:lnTo>
                    <a:pt x="386" y="1039"/>
                  </a:lnTo>
                  <a:lnTo>
                    <a:pt x="386" y="1039"/>
                  </a:lnTo>
                  <a:lnTo>
                    <a:pt x="386" y="1039"/>
                  </a:lnTo>
                  <a:lnTo>
                    <a:pt x="386" y="1039"/>
                  </a:lnTo>
                  <a:close/>
                  <a:moveTo>
                    <a:pt x="367" y="1030"/>
                  </a:moveTo>
                  <a:lnTo>
                    <a:pt x="367" y="1030"/>
                  </a:lnTo>
                  <a:lnTo>
                    <a:pt x="367" y="1030"/>
                  </a:lnTo>
                  <a:lnTo>
                    <a:pt x="367" y="1030"/>
                  </a:lnTo>
                  <a:lnTo>
                    <a:pt x="367" y="1027"/>
                  </a:lnTo>
                  <a:lnTo>
                    <a:pt x="367" y="1027"/>
                  </a:lnTo>
                  <a:lnTo>
                    <a:pt x="367" y="1025"/>
                  </a:lnTo>
                  <a:lnTo>
                    <a:pt x="365" y="1025"/>
                  </a:lnTo>
                  <a:lnTo>
                    <a:pt x="365" y="1025"/>
                  </a:lnTo>
                  <a:lnTo>
                    <a:pt x="362" y="1022"/>
                  </a:lnTo>
                  <a:lnTo>
                    <a:pt x="362" y="1025"/>
                  </a:lnTo>
                  <a:lnTo>
                    <a:pt x="362" y="1025"/>
                  </a:lnTo>
                  <a:lnTo>
                    <a:pt x="360" y="1025"/>
                  </a:lnTo>
                  <a:lnTo>
                    <a:pt x="360" y="1025"/>
                  </a:lnTo>
                  <a:lnTo>
                    <a:pt x="360" y="1027"/>
                  </a:lnTo>
                  <a:lnTo>
                    <a:pt x="360" y="1027"/>
                  </a:lnTo>
                  <a:lnTo>
                    <a:pt x="360" y="1030"/>
                  </a:lnTo>
                  <a:lnTo>
                    <a:pt x="360" y="1030"/>
                  </a:lnTo>
                  <a:lnTo>
                    <a:pt x="360" y="1030"/>
                  </a:lnTo>
                  <a:lnTo>
                    <a:pt x="360" y="1030"/>
                  </a:lnTo>
                  <a:lnTo>
                    <a:pt x="362" y="1030"/>
                  </a:lnTo>
                  <a:lnTo>
                    <a:pt x="362" y="1032"/>
                  </a:lnTo>
                  <a:lnTo>
                    <a:pt x="362" y="1032"/>
                  </a:lnTo>
                  <a:lnTo>
                    <a:pt x="365" y="1032"/>
                  </a:lnTo>
                  <a:lnTo>
                    <a:pt x="365" y="1032"/>
                  </a:lnTo>
                  <a:lnTo>
                    <a:pt x="365" y="1032"/>
                  </a:lnTo>
                  <a:lnTo>
                    <a:pt x="365" y="1032"/>
                  </a:lnTo>
                  <a:lnTo>
                    <a:pt x="365" y="1032"/>
                  </a:lnTo>
                  <a:lnTo>
                    <a:pt x="365" y="1032"/>
                  </a:lnTo>
                  <a:lnTo>
                    <a:pt x="365" y="1030"/>
                  </a:lnTo>
                  <a:lnTo>
                    <a:pt x="367" y="1030"/>
                  </a:lnTo>
                  <a:lnTo>
                    <a:pt x="367" y="1030"/>
                  </a:lnTo>
                  <a:close/>
                  <a:moveTo>
                    <a:pt x="372" y="1034"/>
                  </a:moveTo>
                  <a:lnTo>
                    <a:pt x="372" y="1034"/>
                  </a:lnTo>
                  <a:lnTo>
                    <a:pt x="372" y="1034"/>
                  </a:lnTo>
                  <a:lnTo>
                    <a:pt x="372" y="1034"/>
                  </a:lnTo>
                  <a:lnTo>
                    <a:pt x="369" y="1034"/>
                  </a:lnTo>
                  <a:lnTo>
                    <a:pt x="369" y="1032"/>
                  </a:lnTo>
                  <a:lnTo>
                    <a:pt x="369" y="1034"/>
                  </a:lnTo>
                  <a:lnTo>
                    <a:pt x="369" y="1034"/>
                  </a:lnTo>
                  <a:lnTo>
                    <a:pt x="369" y="1034"/>
                  </a:lnTo>
                  <a:lnTo>
                    <a:pt x="369" y="1034"/>
                  </a:lnTo>
                  <a:lnTo>
                    <a:pt x="369" y="1034"/>
                  </a:lnTo>
                  <a:lnTo>
                    <a:pt x="369" y="1032"/>
                  </a:lnTo>
                  <a:lnTo>
                    <a:pt x="367" y="1032"/>
                  </a:lnTo>
                  <a:lnTo>
                    <a:pt x="367" y="1034"/>
                  </a:lnTo>
                  <a:lnTo>
                    <a:pt x="369" y="1034"/>
                  </a:lnTo>
                  <a:lnTo>
                    <a:pt x="369" y="1034"/>
                  </a:lnTo>
                  <a:lnTo>
                    <a:pt x="372" y="1034"/>
                  </a:lnTo>
                  <a:close/>
                  <a:moveTo>
                    <a:pt x="499" y="1051"/>
                  </a:moveTo>
                  <a:lnTo>
                    <a:pt x="499" y="1048"/>
                  </a:lnTo>
                  <a:lnTo>
                    <a:pt x="499" y="1048"/>
                  </a:lnTo>
                  <a:lnTo>
                    <a:pt x="499" y="1048"/>
                  </a:lnTo>
                  <a:lnTo>
                    <a:pt x="499" y="1048"/>
                  </a:lnTo>
                  <a:lnTo>
                    <a:pt x="497" y="1048"/>
                  </a:lnTo>
                  <a:lnTo>
                    <a:pt x="495" y="1048"/>
                  </a:lnTo>
                  <a:lnTo>
                    <a:pt x="492" y="1051"/>
                  </a:lnTo>
                  <a:lnTo>
                    <a:pt x="492" y="1051"/>
                  </a:lnTo>
                  <a:lnTo>
                    <a:pt x="490" y="1053"/>
                  </a:lnTo>
                  <a:lnTo>
                    <a:pt x="492" y="1056"/>
                  </a:lnTo>
                  <a:lnTo>
                    <a:pt x="492" y="1056"/>
                  </a:lnTo>
                  <a:lnTo>
                    <a:pt x="495" y="1056"/>
                  </a:lnTo>
                  <a:lnTo>
                    <a:pt x="497" y="1053"/>
                  </a:lnTo>
                  <a:lnTo>
                    <a:pt x="497" y="1056"/>
                  </a:lnTo>
                  <a:lnTo>
                    <a:pt x="497" y="1056"/>
                  </a:lnTo>
                  <a:lnTo>
                    <a:pt x="499" y="1056"/>
                  </a:lnTo>
                  <a:lnTo>
                    <a:pt x="502" y="1053"/>
                  </a:lnTo>
                  <a:lnTo>
                    <a:pt x="502" y="1053"/>
                  </a:lnTo>
                  <a:lnTo>
                    <a:pt x="502" y="1053"/>
                  </a:lnTo>
                  <a:lnTo>
                    <a:pt x="502" y="1051"/>
                  </a:lnTo>
                  <a:lnTo>
                    <a:pt x="499" y="1051"/>
                  </a:lnTo>
                  <a:close/>
                  <a:moveTo>
                    <a:pt x="542" y="1053"/>
                  </a:moveTo>
                  <a:lnTo>
                    <a:pt x="542" y="1053"/>
                  </a:lnTo>
                  <a:lnTo>
                    <a:pt x="540" y="1053"/>
                  </a:lnTo>
                  <a:lnTo>
                    <a:pt x="540" y="1056"/>
                  </a:lnTo>
                  <a:lnTo>
                    <a:pt x="542" y="1056"/>
                  </a:lnTo>
                  <a:lnTo>
                    <a:pt x="542" y="1056"/>
                  </a:lnTo>
                  <a:lnTo>
                    <a:pt x="544" y="1056"/>
                  </a:lnTo>
                  <a:lnTo>
                    <a:pt x="544" y="1056"/>
                  </a:lnTo>
                  <a:lnTo>
                    <a:pt x="544" y="1056"/>
                  </a:lnTo>
                  <a:lnTo>
                    <a:pt x="544" y="1053"/>
                  </a:lnTo>
                  <a:lnTo>
                    <a:pt x="544" y="1053"/>
                  </a:lnTo>
                  <a:lnTo>
                    <a:pt x="542" y="1053"/>
                  </a:lnTo>
                  <a:close/>
                  <a:moveTo>
                    <a:pt x="547" y="1051"/>
                  </a:moveTo>
                  <a:lnTo>
                    <a:pt x="547" y="1051"/>
                  </a:lnTo>
                  <a:lnTo>
                    <a:pt x="547" y="1051"/>
                  </a:lnTo>
                  <a:lnTo>
                    <a:pt x="547" y="1051"/>
                  </a:lnTo>
                  <a:lnTo>
                    <a:pt x="547" y="1051"/>
                  </a:lnTo>
                  <a:lnTo>
                    <a:pt x="547" y="1051"/>
                  </a:lnTo>
                  <a:lnTo>
                    <a:pt x="549" y="1051"/>
                  </a:lnTo>
                  <a:lnTo>
                    <a:pt x="549" y="1051"/>
                  </a:lnTo>
                  <a:lnTo>
                    <a:pt x="549" y="1051"/>
                  </a:lnTo>
                  <a:lnTo>
                    <a:pt x="549" y="1051"/>
                  </a:lnTo>
                  <a:lnTo>
                    <a:pt x="547" y="1051"/>
                  </a:lnTo>
                  <a:lnTo>
                    <a:pt x="547" y="1051"/>
                  </a:lnTo>
                  <a:close/>
                  <a:moveTo>
                    <a:pt x="386" y="1027"/>
                  </a:moveTo>
                  <a:lnTo>
                    <a:pt x="386" y="1027"/>
                  </a:lnTo>
                  <a:lnTo>
                    <a:pt x="386" y="1027"/>
                  </a:lnTo>
                  <a:lnTo>
                    <a:pt x="386" y="1027"/>
                  </a:lnTo>
                  <a:lnTo>
                    <a:pt x="386" y="1027"/>
                  </a:lnTo>
                  <a:lnTo>
                    <a:pt x="386" y="1027"/>
                  </a:lnTo>
                  <a:lnTo>
                    <a:pt x="386" y="1027"/>
                  </a:lnTo>
                  <a:lnTo>
                    <a:pt x="386" y="1027"/>
                  </a:lnTo>
                  <a:lnTo>
                    <a:pt x="386" y="1027"/>
                  </a:lnTo>
                  <a:lnTo>
                    <a:pt x="388" y="1027"/>
                  </a:lnTo>
                  <a:lnTo>
                    <a:pt x="386" y="1027"/>
                  </a:lnTo>
                  <a:lnTo>
                    <a:pt x="386" y="1027"/>
                  </a:lnTo>
                  <a:close/>
                  <a:moveTo>
                    <a:pt x="471" y="1058"/>
                  </a:moveTo>
                  <a:lnTo>
                    <a:pt x="469" y="1058"/>
                  </a:lnTo>
                  <a:lnTo>
                    <a:pt x="469" y="1058"/>
                  </a:lnTo>
                  <a:lnTo>
                    <a:pt x="469" y="1058"/>
                  </a:lnTo>
                  <a:lnTo>
                    <a:pt x="469" y="1058"/>
                  </a:lnTo>
                  <a:lnTo>
                    <a:pt x="466" y="1058"/>
                  </a:lnTo>
                  <a:lnTo>
                    <a:pt x="466" y="1058"/>
                  </a:lnTo>
                  <a:lnTo>
                    <a:pt x="466" y="1058"/>
                  </a:lnTo>
                  <a:lnTo>
                    <a:pt x="466" y="1058"/>
                  </a:lnTo>
                  <a:lnTo>
                    <a:pt x="466" y="1058"/>
                  </a:lnTo>
                  <a:lnTo>
                    <a:pt x="466" y="1056"/>
                  </a:lnTo>
                  <a:lnTo>
                    <a:pt x="466" y="1056"/>
                  </a:lnTo>
                  <a:lnTo>
                    <a:pt x="466" y="1056"/>
                  </a:lnTo>
                  <a:lnTo>
                    <a:pt x="464" y="1056"/>
                  </a:lnTo>
                  <a:lnTo>
                    <a:pt x="464" y="1056"/>
                  </a:lnTo>
                  <a:lnTo>
                    <a:pt x="462" y="1056"/>
                  </a:lnTo>
                  <a:lnTo>
                    <a:pt x="462" y="1056"/>
                  </a:lnTo>
                  <a:lnTo>
                    <a:pt x="462" y="1056"/>
                  </a:lnTo>
                  <a:lnTo>
                    <a:pt x="462" y="1056"/>
                  </a:lnTo>
                  <a:lnTo>
                    <a:pt x="459" y="1056"/>
                  </a:lnTo>
                  <a:lnTo>
                    <a:pt x="459" y="1056"/>
                  </a:lnTo>
                  <a:lnTo>
                    <a:pt x="459" y="1056"/>
                  </a:lnTo>
                  <a:lnTo>
                    <a:pt x="459" y="1053"/>
                  </a:lnTo>
                  <a:lnTo>
                    <a:pt x="459" y="1053"/>
                  </a:lnTo>
                  <a:lnTo>
                    <a:pt x="459" y="1053"/>
                  </a:lnTo>
                  <a:lnTo>
                    <a:pt x="459" y="1053"/>
                  </a:lnTo>
                  <a:lnTo>
                    <a:pt x="457" y="1053"/>
                  </a:lnTo>
                  <a:lnTo>
                    <a:pt x="457" y="1053"/>
                  </a:lnTo>
                  <a:lnTo>
                    <a:pt x="455" y="1053"/>
                  </a:lnTo>
                  <a:lnTo>
                    <a:pt x="455" y="1053"/>
                  </a:lnTo>
                  <a:lnTo>
                    <a:pt x="457" y="1051"/>
                  </a:lnTo>
                  <a:lnTo>
                    <a:pt x="455" y="1051"/>
                  </a:lnTo>
                  <a:lnTo>
                    <a:pt x="455" y="1051"/>
                  </a:lnTo>
                  <a:lnTo>
                    <a:pt x="455" y="1051"/>
                  </a:lnTo>
                  <a:lnTo>
                    <a:pt x="452" y="1051"/>
                  </a:lnTo>
                  <a:lnTo>
                    <a:pt x="452" y="1051"/>
                  </a:lnTo>
                  <a:lnTo>
                    <a:pt x="452" y="1051"/>
                  </a:lnTo>
                  <a:lnTo>
                    <a:pt x="452" y="1048"/>
                  </a:lnTo>
                  <a:lnTo>
                    <a:pt x="452" y="1048"/>
                  </a:lnTo>
                  <a:lnTo>
                    <a:pt x="450" y="1051"/>
                  </a:lnTo>
                  <a:lnTo>
                    <a:pt x="450" y="1051"/>
                  </a:lnTo>
                  <a:lnTo>
                    <a:pt x="447" y="1051"/>
                  </a:lnTo>
                  <a:lnTo>
                    <a:pt x="447" y="1051"/>
                  </a:lnTo>
                  <a:lnTo>
                    <a:pt x="445" y="1051"/>
                  </a:lnTo>
                  <a:lnTo>
                    <a:pt x="445" y="1051"/>
                  </a:lnTo>
                  <a:lnTo>
                    <a:pt x="445" y="1048"/>
                  </a:lnTo>
                  <a:lnTo>
                    <a:pt x="445" y="1048"/>
                  </a:lnTo>
                  <a:lnTo>
                    <a:pt x="445" y="1048"/>
                  </a:lnTo>
                  <a:lnTo>
                    <a:pt x="443" y="1048"/>
                  </a:lnTo>
                  <a:lnTo>
                    <a:pt x="443" y="1048"/>
                  </a:lnTo>
                  <a:lnTo>
                    <a:pt x="443" y="1048"/>
                  </a:lnTo>
                  <a:lnTo>
                    <a:pt x="443" y="1048"/>
                  </a:lnTo>
                  <a:lnTo>
                    <a:pt x="443" y="1048"/>
                  </a:lnTo>
                  <a:lnTo>
                    <a:pt x="443" y="1048"/>
                  </a:lnTo>
                  <a:lnTo>
                    <a:pt x="440" y="1048"/>
                  </a:lnTo>
                  <a:lnTo>
                    <a:pt x="440" y="1048"/>
                  </a:lnTo>
                  <a:lnTo>
                    <a:pt x="438" y="1046"/>
                  </a:lnTo>
                  <a:lnTo>
                    <a:pt x="438" y="1046"/>
                  </a:lnTo>
                  <a:lnTo>
                    <a:pt x="438" y="1046"/>
                  </a:lnTo>
                  <a:lnTo>
                    <a:pt x="438" y="1046"/>
                  </a:lnTo>
                  <a:lnTo>
                    <a:pt x="438" y="1046"/>
                  </a:lnTo>
                  <a:lnTo>
                    <a:pt x="438" y="1046"/>
                  </a:lnTo>
                  <a:lnTo>
                    <a:pt x="438" y="1046"/>
                  </a:lnTo>
                  <a:lnTo>
                    <a:pt x="438" y="1046"/>
                  </a:lnTo>
                  <a:lnTo>
                    <a:pt x="438" y="1046"/>
                  </a:lnTo>
                  <a:lnTo>
                    <a:pt x="438" y="1048"/>
                  </a:lnTo>
                  <a:lnTo>
                    <a:pt x="438" y="1048"/>
                  </a:lnTo>
                  <a:lnTo>
                    <a:pt x="438" y="1048"/>
                  </a:lnTo>
                  <a:lnTo>
                    <a:pt x="438" y="1048"/>
                  </a:lnTo>
                  <a:lnTo>
                    <a:pt x="438" y="1048"/>
                  </a:lnTo>
                  <a:lnTo>
                    <a:pt x="440" y="1048"/>
                  </a:lnTo>
                  <a:lnTo>
                    <a:pt x="440" y="1048"/>
                  </a:lnTo>
                  <a:lnTo>
                    <a:pt x="440" y="1051"/>
                  </a:lnTo>
                  <a:lnTo>
                    <a:pt x="440" y="1051"/>
                  </a:lnTo>
                  <a:lnTo>
                    <a:pt x="440" y="1051"/>
                  </a:lnTo>
                  <a:lnTo>
                    <a:pt x="440" y="1051"/>
                  </a:lnTo>
                  <a:lnTo>
                    <a:pt x="440" y="1051"/>
                  </a:lnTo>
                  <a:lnTo>
                    <a:pt x="443" y="1053"/>
                  </a:lnTo>
                  <a:lnTo>
                    <a:pt x="443" y="1053"/>
                  </a:lnTo>
                  <a:lnTo>
                    <a:pt x="447" y="1056"/>
                  </a:lnTo>
                  <a:lnTo>
                    <a:pt x="447" y="1053"/>
                  </a:lnTo>
                  <a:lnTo>
                    <a:pt x="450" y="1053"/>
                  </a:lnTo>
                  <a:lnTo>
                    <a:pt x="450" y="1053"/>
                  </a:lnTo>
                  <a:lnTo>
                    <a:pt x="450" y="1056"/>
                  </a:lnTo>
                  <a:lnTo>
                    <a:pt x="450" y="1056"/>
                  </a:lnTo>
                  <a:lnTo>
                    <a:pt x="452" y="1056"/>
                  </a:lnTo>
                  <a:lnTo>
                    <a:pt x="452" y="1056"/>
                  </a:lnTo>
                  <a:lnTo>
                    <a:pt x="452" y="1058"/>
                  </a:lnTo>
                  <a:lnTo>
                    <a:pt x="452" y="1058"/>
                  </a:lnTo>
                  <a:lnTo>
                    <a:pt x="452" y="1058"/>
                  </a:lnTo>
                  <a:lnTo>
                    <a:pt x="455" y="1058"/>
                  </a:lnTo>
                  <a:lnTo>
                    <a:pt x="455" y="1058"/>
                  </a:lnTo>
                  <a:lnTo>
                    <a:pt x="455" y="1058"/>
                  </a:lnTo>
                  <a:lnTo>
                    <a:pt x="455" y="1058"/>
                  </a:lnTo>
                  <a:lnTo>
                    <a:pt x="455" y="1058"/>
                  </a:lnTo>
                  <a:lnTo>
                    <a:pt x="455" y="1058"/>
                  </a:lnTo>
                  <a:lnTo>
                    <a:pt x="457" y="1058"/>
                  </a:lnTo>
                  <a:lnTo>
                    <a:pt x="457" y="1058"/>
                  </a:lnTo>
                  <a:lnTo>
                    <a:pt x="457" y="1058"/>
                  </a:lnTo>
                  <a:lnTo>
                    <a:pt x="459" y="1058"/>
                  </a:lnTo>
                  <a:lnTo>
                    <a:pt x="459" y="1058"/>
                  </a:lnTo>
                  <a:lnTo>
                    <a:pt x="462" y="1058"/>
                  </a:lnTo>
                  <a:lnTo>
                    <a:pt x="464" y="1058"/>
                  </a:lnTo>
                  <a:lnTo>
                    <a:pt x="464" y="1058"/>
                  </a:lnTo>
                  <a:lnTo>
                    <a:pt x="464" y="1058"/>
                  </a:lnTo>
                  <a:lnTo>
                    <a:pt x="464" y="1058"/>
                  </a:lnTo>
                  <a:lnTo>
                    <a:pt x="464" y="1058"/>
                  </a:lnTo>
                  <a:lnTo>
                    <a:pt x="466" y="1058"/>
                  </a:lnTo>
                  <a:lnTo>
                    <a:pt x="466" y="1058"/>
                  </a:lnTo>
                  <a:lnTo>
                    <a:pt x="466" y="1060"/>
                  </a:lnTo>
                  <a:lnTo>
                    <a:pt x="466" y="1060"/>
                  </a:lnTo>
                  <a:lnTo>
                    <a:pt x="469" y="1060"/>
                  </a:lnTo>
                  <a:lnTo>
                    <a:pt x="471" y="1060"/>
                  </a:lnTo>
                  <a:lnTo>
                    <a:pt x="471" y="1060"/>
                  </a:lnTo>
                  <a:lnTo>
                    <a:pt x="473" y="1060"/>
                  </a:lnTo>
                  <a:lnTo>
                    <a:pt x="473" y="1060"/>
                  </a:lnTo>
                  <a:lnTo>
                    <a:pt x="476" y="1060"/>
                  </a:lnTo>
                  <a:lnTo>
                    <a:pt x="476" y="1060"/>
                  </a:lnTo>
                  <a:lnTo>
                    <a:pt x="471" y="1058"/>
                  </a:lnTo>
                  <a:lnTo>
                    <a:pt x="471" y="1058"/>
                  </a:lnTo>
                  <a:close/>
                  <a:moveTo>
                    <a:pt x="436" y="1044"/>
                  </a:moveTo>
                  <a:lnTo>
                    <a:pt x="433" y="1044"/>
                  </a:lnTo>
                  <a:lnTo>
                    <a:pt x="433" y="1041"/>
                  </a:lnTo>
                  <a:lnTo>
                    <a:pt x="433" y="1041"/>
                  </a:lnTo>
                  <a:lnTo>
                    <a:pt x="433" y="1039"/>
                  </a:lnTo>
                  <a:lnTo>
                    <a:pt x="436" y="1039"/>
                  </a:lnTo>
                  <a:lnTo>
                    <a:pt x="438" y="1041"/>
                  </a:lnTo>
                  <a:lnTo>
                    <a:pt x="440" y="1039"/>
                  </a:lnTo>
                  <a:lnTo>
                    <a:pt x="440" y="1039"/>
                  </a:lnTo>
                  <a:lnTo>
                    <a:pt x="440" y="1039"/>
                  </a:lnTo>
                  <a:lnTo>
                    <a:pt x="440" y="1039"/>
                  </a:lnTo>
                  <a:lnTo>
                    <a:pt x="440" y="1039"/>
                  </a:lnTo>
                  <a:lnTo>
                    <a:pt x="440" y="1039"/>
                  </a:lnTo>
                  <a:lnTo>
                    <a:pt x="440" y="1039"/>
                  </a:lnTo>
                  <a:lnTo>
                    <a:pt x="443" y="1039"/>
                  </a:lnTo>
                  <a:lnTo>
                    <a:pt x="443" y="1037"/>
                  </a:lnTo>
                  <a:lnTo>
                    <a:pt x="443" y="1037"/>
                  </a:lnTo>
                  <a:lnTo>
                    <a:pt x="443" y="1037"/>
                  </a:lnTo>
                  <a:lnTo>
                    <a:pt x="443" y="1034"/>
                  </a:lnTo>
                  <a:lnTo>
                    <a:pt x="443" y="1034"/>
                  </a:lnTo>
                  <a:lnTo>
                    <a:pt x="443" y="1034"/>
                  </a:lnTo>
                  <a:lnTo>
                    <a:pt x="440" y="1032"/>
                  </a:lnTo>
                  <a:lnTo>
                    <a:pt x="440" y="1032"/>
                  </a:lnTo>
                  <a:lnTo>
                    <a:pt x="440" y="1030"/>
                  </a:lnTo>
                  <a:lnTo>
                    <a:pt x="440" y="1032"/>
                  </a:lnTo>
                  <a:lnTo>
                    <a:pt x="440" y="1030"/>
                  </a:lnTo>
                  <a:lnTo>
                    <a:pt x="438" y="1030"/>
                  </a:lnTo>
                  <a:lnTo>
                    <a:pt x="438" y="1030"/>
                  </a:lnTo>
                  <a:lnTo>
                    <a:pt x="438" y="1030"/>
                  </a:lnTo>
                  <a:lnTo>
                    <a:pt x="436" y="1030"/>
                  </a:lnTo>
                  <a:lnTo>
                    <a:pt x="433" y="1030"/>
                  </a:lnTo>
                  <a:lnTo>
                    <a:pt x="433" y="1030"/>
                  </a:lnTo>
                  <a:lnTo>
                    <a:pt x="433" y="1030"/>
                  </a:lnTo>
                  <a:lnTo>
                    <a:pt x="433" y="1030"/>
                  </a:lnTo>
                  <a:lnTo>
                    <a:pt x="431" y="1030"/>
                  </a:lnTo>
                  <a:lnTo>
                    <a:pt x="431" y="1030"/>
                  </a:lnTo>
                  <a:lnTo>
                    <a:pt x="431" y="1030"/>
                  </a:lnTo>
                  <a:lnTo>
                    <a:pt x="431" y="1032"/>
                  </a:lnTo>
                  <a:lnTo>
                    <a:pt x="429" y="1032"/>
                  </a:lnTo>
                  <a:lnTo>
                    <a:pt x="426" y="1032"/>
                  </a:lnTo>
                  <a:lnTo>
                    <a:pt x="426" y="1032"/>
                  </a:lnTo>
                  <a:lnTo>
                    <a:pt x="426" y="1032"/>
                  </a:lnTo>
                  <a:lnTo>
                    <a:pt x="429" y="1034"/>
                  </a:lnTo>
                  <a:lnTo>
                    <a:pt x="429" y="1034"/>
                  </a:lnTo>
                  <a:lnTo>
                    <a:pt x="429" y="1034"/>
                  </a:lnTo>
                  <a:lnTo>
                    <a:pt x="431" y="1032"/>
                  </a:lnTo>
                  <a:lnTo>
                    <a:pt x="431" y="1032"/>
                  </a:lnTo>
                  <a:lnTo>
                    <a:pt x="431" y="1034"/>
                  </a:lnTo>
                  <a:lnTo>
                    <a:pt x="431" y="1034"/>
                  </a:lnTo>
                  <a:lnTo>
                    <a:pt x="431" y="1034"/>
                  </a:lnTo>
                  <a:lnTo>
                    <a:pt x="431" y="1034"/>
                  </a:lnTo>
                  <a:lnTo>
                    <a:pt x="431" y="1037"/>
                  </a:lnTo>
                  <a:lnTo>
                    <a:pt x="433" y="1037"/>
                  </a:lnTo>
                  <a:lnTo>
                    <a:pt x="433" y="1037"/>
                  </a:lnTo>
                  <a:lnTo>
                    <a:pt x="433" y="1037"/>
                  </a:lnTo>
                  <a:lnTo>
                    <a:pt x="433" y="1039"/>
                  </a:lnTo>
                  <a:lnTo>
                    <a:pt x="431" y="1037"/>
                  </a:lnTo>
                  <a:lnTo>
                    <a:pt x="431" y="1039"/>
                  </a:lnTo>
                  <a:lnTo>
                    <a:pt x="431" y="1039"/>
                  </a:lnTo>
                  <a:lnTo>
                    <a:pt x="431" y="1039"/>
                  </a:lnTo>
                  <a:lnTo>
                    <a:pt x="431" y="1039"/>
                  </a:lnTo>
                  <a:lnTo>
                    <a:pt x="431" y="1039"/>
                  </a:lnTo>
                  <a:lnTo>
                    <a:pt x="429" y="1039"/>
                  </a:lnTo>
                  <a:lnTo>
                    <a:pt x="429" y="1039"/>
                  </a:lnTo>
                  <a:lnTo>
                    <a:pt x="429" y="1039"/>
                  </a:lnTo>
                  <a:lnTo>
                    <a:pt x="429" y="1039"/>
                  </a:lnTo>
                  <a:lnTo>
                    <a:pt x="426" y="1039"/>
                  </a:lnTo>
                  <a:lnTo>
                    <a:pt x="424" y="1037"/>
                  </a:lnTo>
                  <a:lnTo>
                    <a:pt x="424" y="1037"/>
                  </a:lnTo>
                  <a:lnTo>
                    <a:pt x="426" y="1039"/>
                  </a:lnTo>
                  <a:lnTo>
                    <a:pt x="426" y="1039"/>
                  </a:lnTo>
                  <a:lnTo>
                    <a:pt x="426" y="1039"/>
                  </a:lnTo>
                  <a:lnTo>
                    <a:pt x="426" y="1039"/>
                  </a:lnTo>
                  <a:lnTo>
                    <a:pt x="424" y="1039"/>
                  </a:lnTo>
                  <a:lnTo>
                    <a:pt x="424" y="1039"/>
                  </a:lnTo>
                  <a:lnTo>
                    <a:pt x="419" y="1039"/>
                  </a:lnTo>
                  <a:lnTo>
                    <a:pt x="421" y="1039"/>
                  </a:lnTo>
                  <a:lnTo>
                    <a:pt x="421" y="1039"/>
                  </a:lnTo>
                  <a:lnTo>
                    <a:pt x="421" y="1039"/>
                  </a:lnTo>
                  <a:lnTo>
                    <a:pt x="419" y="1039"/>
                  </a:lnTo>
                  <a:lnTo>
                    <a:pt x="421" y="1039"/>
                  </a:lnTo>
                  <a:lnTo>
                    <a:pt x="421" y="1039"/>
                  </a:lnTo>
                  <a:lnTo>
                    <a:pt x="421" y="1039"/>
                  </a:lnTo>
                  <a:lnTo>
                    <a:pt x="421" y="1041"/>
                  </a:lnTo>
                  <a:lnTo>
                    <a:pt x="421" y="1041"/>
                  </a:lnTo>
                  <a:lnTo>
                    <a:pt x="419" y="1041"/>
                  </a:lnTo>
                  <a:lnTo>
                    <a:pt x="419" y="1039"/>
                  </a:lnTo>
                  <a:lnTo>
                    <a:pt x="419" y="1041"/>
                  </a:lnTo>
                  <a:lnTo>
                    <a:pt x="417" y="1041"/>
                  </a:lnTo>
                  <a:lnTo>
                    <a:pt x="417" y="1041"/>
                  </a:lnTo>
                  <a:lnTo>
                    <a:pt x="419" y="1041"/>
                  </a:lnTo>
                  <a:lnTo>
                    <a:pt x="417" y="1041"/>
                  </a:lnTo>
                  <a:lnTo>
                    <a:pt x="417" y="1041"/>
                  </a:lnTo>
                  <a:lnTo>
                    <a:pt x="414" y="1041"/>
                  </a:lnTo>
                  <a:lnTo>
                    <a:pt x="414" y="1039"/>
                  </a:lnTo>
                  <a:lnTo>
                    <a:pt x="412" y="1039"/>
                  </a:lnTo>
                  <a:lnTo>
                    <a:pt x="412" y="1039"/>
                  </a:lnTo>
                  <a:lnTo>
                    <a:pt x="412" y="1041"/>
                  </a:lnTo>
                  <a:lnTo>
                    <a:pt x="410" y="1041"/>
                  </a:lnTo>
                  <a:lnTo>
                    <a:pt x="410" y="1041"/>
                  </a:lnTo>
                  <a:lnTo>
                    <a:pt x="410" y="1039"/>
                  </a:lnTo>
                  <a:lnTo>
                    <a:pt x="410" y="1039"/>
                  </a:lnTo>
                  <a:lnTo>
                    <a:pt x="410" y="1039"/>
                  </a:lnTo>
                  <a:lnTo>
                    <a:pt x="407" y="1039"/>
                  </a:lnTo>
                  <a:lnTo>
                    <a:pt x="407" y="1039"/>
                  </a:lnTo>
                  <a:lnTo>
                    <a:pt x="407" y="1039"/>
                  </a:lnTo>
                  <a:lnTo>
                    <a:pt x="407" y="1037"/>
                  </a:lnTo>
                  <a:lnTo>
                    <a:pt x="407" y="1039"/>
                  </a:lnTo>
                  <a:lnTo>
                    <a:pt x="405" y="1039"/>
                  </a:lnTo>
                  <a:lnTo>
                    <a:pt x="405" y="1039"/>
                  </a:lnTo>
                  <a:lnTo>
                    <a:pt x="405" y="1039"/>
                  </a:lnTo>
                  <a:lnTo>
                    <a:pt x="405" y="1039"/>
                  </a:lnTo>
                  <a:lnTo>
                    <a:pt x="403" y="1039"/>
                  </a:lnTo>
                  <a:lnTo>
                    <a:pt x="403" y="1039"/>
                  </a:lnTo>
                  <a:lnTo>
                    <a:pt x="403" y="1039"/>
                  </a:lnTo>
                  <a:lnTo>
                    <a:pt x="403" y="1039"/>
                  </a:lnTo>
                  <a:lnTo>
                    <a:pt x="403" y="1039"/>
                  </a:lnTo>
                  <a:lnTo>
                    <a:pt x="403" y="1039"/>
                  </a:lnTo>
                  <a:lnTo>
                    <a:pt x="403" y="1039"/>
                  </a:lnTo>
                  <a:lnTo>
                    <a:pt x="403" y="1039"/>
                  </a:lnTo>
                  <a:lnTo>
                    <a:pt x="403" y="1039"/>
                  </a:lnTo>
                  <a:lnTo>
                    <a:pt x="403" y="1039"/>
                  </a:lnTo>
                  <a:lnTo>
                    <a:pt x="403" y="1039"/>
                  </a:lnTo>
                  <a:lnTo>
                    <a:pt x="403" y="1041"/>
                  </a:lnTo>
                  <a:lnTo>
                    <a:pt x="400" y="1041"/>
                  </a:lnTo>
                  <a:lnTo>
                    <a:pt x="400" y="1041"/>
                  </a:lnTo>
                  <a:lnTo>
                    <a:pt x="400" y="1041"/>
                  </a:lnTo>
                  <a:lnTo>
                    <a:pt x="400" y="1039"/>
                  </a:lnTo>
                  <a:lnTo>
                    <a:pt x="400" y="1039"/>
                  </a:lnTo>
                  <a:lnTo>
                    <a:pt x="398" y="1039"/>
                  </a:lnTo>
                  <a:lnTo>
                    <a:pt x="398" y="1039"/>
                  </a:lnTo>
                  <a:lnTo>
                    <a:pt x="398" y="1039"/>
                  </a:lnTo>
                  <a:lnTo>
                    <a:pt x="398" y="1039"/>
                  </a:lnTo>
                  <a:lnTo>
                    <a:pt x="398" y="1039"/>
                  </a:lnTo>
                  <a:lnTo>
                    <a:pt x="398" y="1039"/>
                  </a:lnTo>
                  <a:lnTo>
                    <a:pt x="395" y="1039"/>
                  </a:lnTo>
                  <a:lnTo>
                    <a:pt x="395" y="1039"/>
                  </a:lnTo>
                  <a:lnTo>
                    <a:pt x="391" y="1039"/>
                  </a:lnTo>
                  <a:lnTo>
                    <a:pt x="391" y="1039"/>
                  </a:lnTo>
                  <a:lnTo>
                    <a:pt x="391" y="1039"/>
                  </a:lnTo>
                  <a:lnTo>
                    <a:pt x="400" y="1041"/>
                  </a:lnTo>
                  <a:lnTo>
                    <a:pt x="403" y="1041"/>
                  </a:lnTo>
                  <a:lnTo>
                    <a:pt x="403" y="1041"/>
                  </a:lnTo>
                  <a:lnTo>
                    <a:pt x="403" y="1041"/>
                  </a:lnTo>
                  <a:lnTo>
                    <a:pt x="405" y="1041"/>
                  </a:lnTo>
                  <a:lnTo>
                    <a:pt x="405" y="1041"/>
                  </a:lnTo>
                  <a:lnTo>
                    <a:pt x="405" y="1041"/>
                  </a:lnTo>
                  <a:lnTo>
                    <a:pt x="407" y="1041"/>
                  </a:lnTo>
                  <a:lnTo>
                    <a:pt x="410" y="1044"/>
                  </a:lnTo>
                  <a:lnTo>
                    <a:pt x="410" y="1044"/>
                  </a:lnTo>
                  <a:lnTo>
                    <a:pt x="410" y="1046"/>
                  </a:lnTo>
                  <a:lnTo>
                    <a:pt x="412" y="1046"/>
                  </a:lnTo>
                  <a:lnTo>
                    <a:pt x="412" y="1046"/>
                  </a:lnTo>
                  <a:lnTo>
                    <a:pt x="412" y="1044"/>
                  </a:lnTo>
                  <a:lnTo>
                    <a:pt x="412" y="1044"/>
                  </a:lnTo>
                  <a:lnTo>
                    <a:pt x="412" y="1044"/>
                  </a:lnTo>
                  <a:lnTo>
                    <a:pt x="412" y="1044"/>
                  </a:lnTo>
                  <a:lnTo>
                    <a:pt x="412" y="1044"/>
                  </a:lnTo>
                  <a:lnTo>
                    <a:pt x="412" y="1044"/>
                  </a:lnTo>
                  <a:lnTo>
                    <a:pt x="414" y="1046"/>
                  </a:lnTo>
                  <a:lnTo>
                    <a:pt x="414" y="1046"/>
                  </a:lnTo>
                  <a:lnTo>
                    <a:pt x="414" y="1046"/>
                  </a:lnTo>
                  <a:lnTo>
                    <a:pt x="417" y="1046"/>
                  </a:lnTo>
                  <a:lnTo>
                    <a:pt x="417" y="1046"/>
                  </a:lnTo>
                  <a:lnTo>
                    <a:pt x="417" y="1046"/>
                  </a:lnTo>
                  <a:lnTo>
                    <a:pt x="419" y="1046"/>
                  </a:lnTo>
                  <a:lnTo>
                    <a:pt x="419" y="1046"/>
                  </a:lnTo>
                  <a:lnTo>
                    <a:pt x="419" y="1046"/>
                  </a:lnTo>
                  <a:lnTo>
                    <a:pt x="419" y="1046"/>
                  </a:lnTo>
                  <a:lnTo>
                    <a:pt x="419" y="1046"/>
                  </a:lnTo>
                  <a:lnTo>
                    <a:pt x="419" y="1046"/>
                  </a:lnTo>
                  <a:lnTo>
                    <a:pt x="419" y="1044"/>
                  </a:lnTo>
                  <a:lnTo>
                    <a:pt x="419" y="1046"/>
                  </a:lnTo>
                  <a:lnTo>
                    <a:pt x="419" y="1046"/>
                  </a:lnTo>
                  <a:lnTo>
                    <a:pt x="419" y="1046"/>
                  </a:lnTo>
                  <a:lnTo>
                    <a:pt x="419" y="1046"/>
                  </a:lnTo>
                  <a:lnTo>
                    <a:pt x="419" y="1044"/>
                  </a:lnTo>
                  <a:lnTo>
                    <a:pt x="419" y="1044"/>
                  </a:lnTo>
                  <a:lnTo>
                    <a:pt x="419" y="1044"/>
                  </a:lnTo>
                  <a:lnTo>
                    <a:pt x="421" y="1044"/>
                  </a:lnTo>
                  <a:lnTo>
                    <a:pt x="421" y="1046"/>
                  </a:lnTo>
                  <a:lnTo>
                    <a:pt x="421" y="1044"/>
                  </a:lnTo>
                  <a:lnTo>
                    <a:pt x="421" y="1046"/>
                  </a:lnTo>
                  <a:lnTo>
                    <a:pt x="421" y="1046"/>
                  </a:lnTo>
                  <a:lnTo>
                    <a:pt x="421" y="1046"/>
                  </a:lnTo>
                  <a:lnTo>
                    <a:pt x="424" y="1048"/>
                  </a:lnTo>
                  <a:lnTo>
                    <a:pt x="424" y="1046"/>
                  </a:lnTo>
                  <a:lnTo>
                    <a:pt x="424" y="1044"/>
                  </a:lnTo>
                  <a:lnTo>
                    <a:pt x="426" y="1044"/>
                  </a:lnTo>
                  <a:lnTo>
                    <a:pt x="426" y="1044"/>
                  </a:lnTo>
                  <a:lnTo>
                    <a:pt x="424" y="1044"/>
                  </a:lnTo>
                  <a:lnTo>
                    <a:pt x="424" y="1044"/>
                  </a:lnTo>
                  <a:lnTo>
                    <a:pt x="424" y="1044"/>
                  </a:lnTo>
                  <a:lnTo>
                    <a:pt x="424" y="1044"/>
                  </a:lnTo>
                  <a:lnTo>
                    <a:pt x="424" y="1044"/>
                  </a:lnTo>
                  <a:lnTo>
                    <a:pt x="426" y="1044"/>
                  </a:lnTo>
                  <a:lnTo>
                    <a:pt x="426" y="1044"/>
                  </a:lnTo>
                  <a:lnTo>
                    <a:pt x="426" y="1044"/>
                  </a:lnTo>
                  <a:lnTo>
                    <a:pt x="429" y="1044"/>
                  </a:lnTo>
                  <a:lnTo>
                    <a:pt x="429" y="1044"/>
                  </a:lnTo>
                  <a:lnTo>
                    <a:pt x="429" y="1044"/>
                  </a:lnTo>
                  <a:lnTo>
                    <a:pt x="429" y="1046"/>
                  </a:lnTo>
                  <a:lnTo>
                    <a:pt x="429" y="1046"/>
                  </a:lnTo>
                  <a:lnTo>
                    <a:pt x="431" y="1046"/>
                  </a:lnTo>
                  <a:lnTo>
                    <a:pt x="431" y="1046"/>
                  </a:lnTo>
                  <a:lnTo>
                    <a:pt x="431" y="1046"/>
                  </a:lnTo>
                  <a:lnTo>
                    <a:pt x="431" y="1046"/>
                  </a:lnTo>
                  <a:lnTo>
                    <a:pt x="431" y="1046"/>
                  </a:lnTo>
                  <a:lnTo>
                    <a:pt x="431" y="1044"/>
                  </a:lnTo>
                  <a:lnTo>
                    <a:pt x="431" y="1046"/>
                  </a:lnTo>
                  <a:lnTo>
                    <a:pt x="433" y="1046"/>
                  </a:lnTo>
                  <a:lnTo>
                    <a:pt x="433" y="1046"/>
                  </a:lnTo>
                  <a:lnTo>
                    <a:pt x="433" y="1046"/>
                  </a:lnTo>
                  <a:lnTo>
                    <a:pt x="433" y="1046"/>
                  </a:lnTo>
                  <a:lnTo>
                    <a:pt x="433" y="1046"/>
                  </a:lnTo>
                  <a:lnTo>
                    <a:pt x="433" y="1046"/>
                  </a:lnTo>
                  <a:lnTo>
                    <a:pt x="436" y="1046"/>
                  </a:lnTo>
                  <a:lnTo>
                    <a:pt x="436" y="1046"/>
                  </a:lnTo>
                  <a:lnTo>
                    <a:pt x="436" y="1046"/>
                  </a:lnTo>
                  <a:lnTo>
                    <a:pt x="436" y="1046"/>
                  </a:lnTo>
                  <a:lnTo>
                    <a:pt x="436" y="1044"/>
                  </a:lnTo>
                  <a:close/>
                  <a:moveTo>
                    <a:pt x="828" y="303"/>
                  </a:moveTo>
                  <a:lnTo>
                    <a:pt x="831" y="303"/>
                  </a:lnTo>
                  <a:lnTo>
                    <a:pt x="831" y="303"/>
                  </a:lnTo>
                  <a:lnTo>
                    <a:pt x="831" y="303"/>
                  </a:lnTo>
                  <a:lnTo>
                    <a:pt x="831" y="303"/>
                  </a:lnTo>
                  <a:lnTo>
                    <a:pt x="831" y="303"/>
                  </a:lnTo>
                  <a:lnTo>
                    <a:pt x="833" y="303"/>
                  </a:lnTo>
                  <a:lnTo>
                    <a:pt x="833" y="303"/>
                  </a:lnTo>
                  <a:lnTo>
                    <a:pt x="833" y="301"/>
                  </a:lnTo>
                  <a:lnTo>
                    <a:pt x="831" y="303"/>
                  </a:lnTo>
                  <a:lnTo>
                    <a:pt x="831" y="303"/>
                  </a:lnTo>
                  <a:lnTo>
                    <a:pt x="831" y="303"/>
                  </a:lnTo>
                  <a:lnTo>
                    <a:pt x="828" y="303"/>
                  </a:lnTo>
                  <a:lnTo>
                    <a:pt x="828" y="303"/>
                  </a:lnTo>
                  <a:close/>
                  <a:moveTo>
                    <a:pt x="1893" y="793"/>
                  </a:moveTo>
                  <a:lnTo>
                    <a:pt x="1893" y="793"/>
                  </a:lnTo>
                  <a:lnTo>
                    <a:pt x="1893" y="793"/>
                  </a:lnTo>
                  <a:lnTo>
                    <a:pt x="1893" y="790"/>
                  </a:lnTo>
                  <a:lnTo>
                    <a:pt x="1890" y="788"/>
                  </a:lnTo>
                  <a:lnTo>
                    <a:pt x="1888" y="786"/>
                  </a:lnTo>
                  <a:lnTo>
                    <a:pt x="1888" y="786"/>
                  </a:lnTo>
                  <a:lnTo>
                    <a:pt x="1888" y="786"/>
                  </a:lnTo>
                  <a:lnTo>
                    <a:pt x="1886" y="783"/>
                  </a:lnTo>
                  <a:lnTo>
                    <a:pt x="1886" y="786"/>
                  </a:lnTo>
                  <a:lnTo>
                    <a:pt x="1886" y="786"/>
                  </a:lnTo>
                  <a:lnTo>
                    <a:pt x="1886" y="786"/>
                  </a:lnTo>
                  <a:lnTo>
                    <a:pt x="1883" y="786"/>
                  </a:lnTo>
                  <a:lnTo>
                    <a:pt x="1883" y="786"/>
                  </a:lnTo>
                  <a:lnTo>
                    <a:pt x="1881" y="786"/>
                  </a:lnTo>
                  <a:lnTo>
                    <a:pt x="1881" y="783"/>
                  </a:lnTo>
                  <a:lnTo>
                    <a:pt x="1878" y="783"/>
                  </a:lnTo>
                  <a:lnTo>
                    <a:pt x="1878" y="781"/>
                  </a:lnTo>
                  <a:lnTo>
                    <a:pt x="1878" y="781"/>
                  </a:lnTo>
                  <a:lnTo>
                    <a:pt x="1876" y="781"/>
                  </a:lnTo>
                  <a:lnTo>
                    <a:pt x="1874" y="781"/>
                  </a:lnTo>
                  <a:lnTo>
                    <a:pt x="1874" y="781"/>
                  </a:lnTo>
                  <a:lnTo>
                    <a:pt x="1874" y="781"/>
                  </a:lnTo>
                  <a:lnTo>
                    <a:pt x="1876" y="783"/>
                  </a:lnTo>
                  <a:lnTo>
                    <a:pt x="1876" y="783"/>
                  </a:lnTo>
                  <a:lnTo>
                    <a:pt x="1876" y="783"/>
                  </a:lnTo>
                  <a:lnTo>
                    <a:pt x="1876" y="786"/>
                  </a:lnTo>
                  <a:lnTo>
                    <a:pt x="1876" y="786"/>
                  </a:lnTo>
                  <a:lnTo>
                    <a:pt x="1876" y="786"/>
                  </a:lnTo>
                  <a:lnTo>
                    <a:pt x="1876" y="786"/>
                  </a:lnTo>
                  <a:lnTo>
                    <a:pt x="1876" y="788"/>
                  </a:lnTo>
                  <a:lnTo>
                    <a:pt x="1876" y="788"/>
                  </a:lnTo>
                  <a:lnTo>
                    <a:pt x="1878" y="788"/>
                  </a:lnTo>
                  <a:lnTo>
                    <a:pt x="1878" y="788"/>
                  </a:lnTo>
                  <a:lnTo>
                    <a:pt x="1878" y="793"/>
                  </a:lnTo>
                  <a:lnTo>
                    <a:pt x="1878" y="793"/>
                  </a:lnTo>
                  <a:lnTo>
                    <a:pt x="1881" y="795"/>
                  </a:lnTo>
                  <a:lnTo>
                    <a:pt x="1883" y="795"/>
                  </a:lnTo>
                  <a:lnTo>
                    <a:pt x="1883" y="795"/>
                  </a:lnTo>
                  <a:lnTo>
                    <a:pt x="1886" y="795"/>
                  </a:lnTo>
                  <a:lnTo>
                    <a:pt x="1886" y="795"/>
                  </a:lnTo>
                  <a:lnTo>
                    <a:pt x="1888" y="798"/>
                  </a:lnTo>
                  <a:lnTo>
                    <a:pt x="1888" y="798"/>
                  </a:lnTo>
                  <a:lnTo>
                    <a:pt x="1888" y="798"/>
                  </a:lnTo>
                  <a:lnTo>
                    <a:pt x="1888" y="795"/>
                  </a:lnTo>
                  <a:lnTo>
                    <a:pt x="1888" y="795"/>
                  </a:lnTo>
                  <a:lnTo>
                    <a:pt x="1890" y="798"/>
                  </a:lnTo>
                  <a:lnTo>
                    <a:pt x="1890" y="798"/>
                  </a:lnTo>
                  <a:lnTo>
                    <a:pt x="1890" y="798"/>
                  </a:lnTo>
                  <a:lnTo>
                    <a:pt x="1890" y="798"/>
                  </a:lnTo>
                  <a:lnTo>
                    <a:pt x="1893" y="798"/>
                  </a:lnTo>
                  <a:lnTo>
                    <a:pt x="1893" y="798"/>
                  </a:lnTo>
                  <a:lnTo>
                    <a:pt x="1893" y="795"/>
                  </a:lnTo>
                  <a:lnTo>
                    <a:pt x="1893" y="793"/>
                  </a:lnTo>
                  <a:lnTo>
                    <a:pt x="1893" y="793"/>
                  </a:lnTo>
                  <a:lnTo>
                    <a:pt x="1893" y="793"/>
                  </a:lnTo>
                  <a:close/>
                  <a:moveTo>
                    <a:pt x="1211" y="675"/>
                  </a:moveTo>
                  <a:lnTo>
                    <a:pt x="1211" y="675"/>
                  </a:lnTo>
                  <a:lnTo>
                    <a:pt x="1211" y="675"/>
                  </a:lnTo>
                  <a:lnTo>
                    <a:pt x="1211" y="675"/>
                  </a:lnTo>
                  <a:lnTo>
                    <a:pt x="1211" y="675"/>
                  </a:lnTo>
                  <a:lnTo>
                    <a:pt x="1209" y="675"/>
                  </a:lnTo>
                  <a:lnTo>
                    <a:pt x="1211" y="675"/>
                  </a:lnTo>
                  <a:lnTo>
                    <a:pt x="1211" y="675"/>
                  </a:lnTo>
                  <a:lnTo>
                    <a:pt x="1211" y="677"/>
                  </a:lnTo>
                  <a:lnTo>
                    <a:pt x="1211" y="677"/>
                  </a:lnTo>
                  <a:lnTo>
                    <a:pt x="1214" y="677"/>
                  </a:lnTo>
                  <a:lnTo>
                    <a:pt x="1211" y="677"/>
                  </a:lnTo>
                  <a:lnTo>
                    <a:pt x="1211" y="675"/>
                  </a:lnTo>
                  <a:lnTo>
                    <a:pt x="1211" y="675"/>
                  </a:lnTo>
                  <a:close/>
                  <a:moveTo>
                    <a:pt x="1185" y="719"/>
                  </a:moveTo>
                  <a:lnTo>
                    <a:pt x="1185" y="722"/>
                  </a:lnTo>
                  <a:lnTo>
                    <a:pt x="1185" y="722"/>
                  </a:lnTo>
                  <a:lnTo>
                    <a:pt x="1185" y="722"/>
                  </a:lnTo>
                  <a:lnTo>
                    <a:pt x="1183" y="722"/>
                  </a:lnTo>
                  <a:lnTo>
                    <a:pt x="1183" y="722"/>
                  </a:lnTo>
                  <a:lnTo>
                    <a:pt x="1183" y="722"/>
                  </a:lnTo>
                  <a:lnTo>
                    <a:pt x="1183" y="724"/>
                  </a:lnTo>
                  <a:lnTo>
                    <a:pt x="1183" y="724"/>
                  </a:lnTo>
                  <a:lnTo>
                    <a:pt x="1183" y="724"/>
                  </a:lnTo>
                  <a:lnTo>
                    <a:pt x="1183" y="724"/>
                  </a:lnTo>
                  <a:lnTo>
                    <a:pt x="1183" y="724"/>
                  </a:lnTo>
                  <a:lnTo>
                    <a:pt x="1185" y="727"/>
                  </a:lnTo>
                  <a:lnTo>
                    <a:pt x="1188" y="724"/>
                  </a:lnTo>
                  <a:lnTo>
                    <a:pt x="1188" y="724"/>
                  </a:lnTo>
                  <a:lnTo>
                    <a:pt x="1190" y="724"/>
                  </a:lnTo>
                  <a:lnTo>
                    <a:pt x="1190" y="722"/>
                  </a:lnTo>
                  <a:lnTo>
                    <a:pt x="1188" y="719"/>
                  </a:lnTo>
                  <a:lnTo>
                    <a:pt x="1185" y="719"/>
                  </a:lnTo>
                  <a:close/>
                  <a:moveTo>
                    <a:pt x="1971" y="819"/>
                  </a:moveTo>
                  <a:lnTo>
                    <a:pt x="1971" y="819"/>
                  </a:lnTo>
                  <a:lnTo>
                    <a:pt x="1971" y="819"/>
                  </a:lnTo>
                  <a:lnTo>
                    <a:pt x="1968" y="814"/>
                  </a:lnTo>
                  <a:lnTo>
                    <a:pt x="1968" y="814"/>
                  </a:lnTo>
                  <a:lnTo>
                    <a:pt x="1968" y="814"/>
                  </a:lnTo>
                  <a:lnTo>
                    <a:pt x="1966" y="812"/>
                  </a:lnTo>
                  <a:lnTo>
                    <a:pt x="1966" y="812"/>
                  </a:lnTo>
                  <a:lnTo>
                    <a:pt x="1966" y="812"/>
                  </a:lnTo>
                  <a:lnTo>
                    <a:pt x="1964" y="809"/>
                  </a:lnTo>
                  <a:lnTo>
                    <a:pt x="1964" y="807"/>
                  </a:lnTo>
                  <a:lnTo>
                    <a:pt x="1964" y="807"/>
                  </a:lnTo>
                  <a:lnTo>
                    <a:pt x="1961" y="807"/>
                  </a:lnTo>
                  <a:lnTo>
                    <a:pt x="1961" y="805"/>
                  </a:lnTo>
                  <a:lnTo>
                    <a:pt x="1961" y="805"/>
                  </a:lnTo>
                  <a:lnTo>
                    <a:pt x="1961" y="802"/>
                  </a:lnTo>
                  <a:lnTo>
                    <a:pt x="1961" y="802"/>
                  </a:lnTo>
                  <a:lnTo>
                    <a:pt x="1961" y="800"/>
                  </a:lnTo>
                  <a:lnTo>
                    <a:pt x="1959" y="800"/>
                  </a:lnTo>
                  <a:lnTo>
                    <a:pt x="1959" y="800"/>
                  </a:lnTo>
                  <a:lnTo>
                    <a:pt x="1959" y="800"/>
                  </a:lnTo>
                  <a:lnTo>
                    <a:pt x="1959" y="798"/>
                  </a:lnTo>
                  <a:lnTo>
                    <a:pt x="1959" y="798"/>
                  </a:lnTo>
                  <a:lnTo>
                    <a:pt x="1959" y="798"/>
                  </a:lnTo>
                  <a:lnTo>
                    <a:pt x="1959" y="798"/>
                  </a:lnTo>
                  <a:lnTo>
                    <a:pt x="1959" y="798"/>
                  </a:lnTo>
                  <a:lnTo>
                    <a:pt x="1959" y="798"/>
                  </a:lnTo>
                  <a:lnTo>
                    <a:pt x="1959" y="795"/>
                  </a:lnTo>
                  <a:lnTo>
                    <a:pt x="1959" y="795"/>
                  </a:lnTo>
                  <a:lnTo>
                    <a:pt x="1959" y="793"/>
                  </a:lnTo>
                  <a:lnTo>
                    <a:pt x="1959" y="790"/>
                  </a:lnTo>
                  <a:lnTo>
                    <a:pt x="1959" y="788"/>
                  </a:lnTo>
                  <a:lnTo>
                    <a:pt x="1959" y="788"/>
                  </a:lnTo>
                  <a:lnTo>
                    <a:pt x="1959" y="786"/>
                  </a:lnTo>
                  <a:lnTo>
                    <a:pt x="1959" y="783"/>
                  </a:lnTo>
                  <a:lnTo>
                    <a:pt x="1957" y="781"/>
                  </a:lnTo>
                  <a:lnTo>
                    <a:pt x="1957" y="781"/>
                  </a:lnTo>
                  <a:lnTo>
                    <a:pt x="1957" y="779"/>
                  </a:lnTo>
                  <a:lnTo>
                    <a:pt x="1954" y="779"/>
                  </a:lnTo>
                  <a:lnTo>
                    <a:pt x="1954" y="776"/>
                  </a:lnTo>
                  <a:lnTo>
                    <a:pt x="1952" y="776"/>
                  </a:lnTo>
                  <a:lnTo>
                    <a:pt x="1949" y="779"/>
                  </a:lnTo>
                  <a:lnTo>
                    <a:pt x="1949" y="779"/>
                  </a:lnTo>
                  <a:lnTo>
                    <a:pt x="1947" y="779"/>
                  </a:lnTo>
                  <a:lnTo>
                    <a:pt x="1942" y="779"/>
                  </a:lnTo>
                  <a:lnTo>
                    <a:pt x="1942" y="779"/>
                  </a:lnTo>
                  <a:lnTo>
                    <a:pt x="1942" y="779"/>
                  </a:lnTo>
                  <a:lnTo>
                    <a:pt x="1940" y="776"/>
                  </a:lnTo>
                  <a:lnTo>
                    <a:pt x="1938" y="774"/>
                  </a:lnTo>
                  <a:lnTo>
                    <a:pt x="1938" y="774"/>
                  </a:lnTo>
                  <a:lnTo>
                    <a:pt x="1935" y="774"/>
                  </a:lnTo>
                  <a:lnTo>
                    <a:pt x="1933" y="774"/>
                  </a:lnTo>
                  <a:lnTo>
                    <a:pt x="1928" y="772"/>
                  </a:lnTo>
                  <a:lnTo>
                    <a:pt x="1923" y="772"/>
                  </a:lnTo>
                  <a:lnTo>
                    <a:pt x="1919" y="772"/>
                  </a:lnTo>
                  <a:lnTo>
                    <a:pt x="1916" y="772"/>
                  </a:lnTo>
                  <a:lnTo>
                    <a:pt x="1912" y="769"/>
                  </a:lnTo>
                  <a:lnTo>
                    <a:pt x="1907" y="769"/>
                  </a:lnTo>
                  <a:lnTo>
                    <a:pt x="1900" y="767"/>
                  </a:lnTo>
                  <a:lnTo>
                    <a:pt x="1897" y="767"/>
                  </a:lnTo>
                  <a:lnTo>
                    <a:pt x="1897" y="767"/>
                  </a:lnTo>
                  <a:lnTo>
                    <a:pt x="1897" y="767"/>
                  </a:lnTo>
                  <a:lnTo>
                    <a:pt x="1893" y="767"/>
                  </a:lnTo>
                  <a:lnTo>
                    <a:pt x="1890" y="769"/>
                  </a:lnTo>
                  <a:lnTo>
                    <a:pt x="1888" y="769"/>
                  </a:lnTo>
                  <a:lnTo>
                    <a:pt x="1888" y="769"/>
                  </a:lnTo>
                  <a:lnTo>
                    <a:pt x="1888" y="767"/>
                  </a:lnTo>
                  <a:lnTo>
                    <a:pt x="1888" y="764"/>
                  </a:lnTo>
                  <a:lnTo>
                    <a:pt x="1888" y="764"/>
                  </a:lnTo>
                  <a:lnTo>
                    <a:pt x="1886" y="762"/>
                  </a:lnTo>
                  <a:lnTo>
                    <a:pt x="1886" y="762"/>
                  </a:lnTo>
                  <a:lnTo>
                    <a:pt x="1883" y="762"/>
                  </a:lnTo>
                  <a:lnTo>
                    <a:pt x="1883" y="760"/>
                  </a:lnTo>
                  <a:lnTo>
                    <a:pt x="1883" y="760"/>
                  </a:lnTo>
                  <a:lnTo>
                    <a:pt x="1883" y="760"/>
                  </a:lnTo>
                  <a:lnTo>
                    <a:pt x="1883" y="757"/>
                  </a:lnTo>
                  <a:lnTo>
                    <a:pt x="1883" y="757"/>
                  </a:lnTo>
                  <a:lnTo>
                    <a:pt x="1876" y="757"/>
                  </a:lnTo>
                  <a:lnTo>
                    <a:pt x="1874" y="746"/>
                  </a:lnTo>
                  <a:lnTo>
                    <a:pt x="1869" y="746"/>
                  </a:lnTo>
                  <a:lnTo>
                    <a:pt x="1864" y="746"/>
                  </a:lnTo>
                  <a:lnTo>
                    <a:pt x="1864" y="743"/>
                  </a:lnTo>
                  <a:lnTo>
                    <a:pt x="1864" y="738"/>
                  </a:lnTo>
                  <a:lnTo>
                    <a:pt x="1862" y="734"/>
                  </a:lnTo>
                  <a:lnTo>
                    <a:pt x="1857" y="731"/>
                  </a:lnTo>
                  <a:lnTo>
                    <a:pt x="1852" y="729"/>
                  </a:lnTo>
                  <a:lnTo>
                    <a:pt x="1850" y="724"/>
                  </a:lnTo>
                  <a:lnTo>
                    <a:pt x="1845" y="722"/>
                  </a:lnTo>
                  <a:lnTo>
                    <a:pt x="1841" y="717"/>
                  </a:lnTo>
                  <a:lnTo>
                    <a:pt x="1836" y="710"/>
                  </a:lnTo>
                  <a:lnTo>
                    <a:pt x="1831" y="708"/>
                  </a:lnTo>
                  <a:lnTo>
                    <a:pt x="1824" y="701"/>
                  </a:lnTo>
                  <a:lnTo>
                    <a:pt x="1817" y="693"/>
                  </a:lnTo>
                  <a:lnTo>
                    <a:pt x="1810" y="686"/>
                  </a:lnTo>
                  <a:lnTo>
                    <a:pt x="1805" y="684"/>
                  </a:lnTo>
                  <a:lnTo>
                    <a:pt x="1808" y="679"/>
                  </a:lnTo>
                  <a:lnTo>
                    <a:pt x="1793" y="672"/>
                  </a:lnTo>
                  <a:lnTo>
                    <a:pt x="1786" y="667"/>
                  </a:lnTo>
                  <a:lnTo>
                    <a:pt x="1772" y="663"/>
                  </a:lnTo>
                  <a:lnTo>
                    <a:pt x="1770" y="660"/>
                  </a:lnTo>
                  <a:lnTo>
                    <a:pt x="1770" y="658"/>
                  </a:lnTo>
                  <a:lnTo>
                    <a:pt x="1767" y="658"/>
                  </a:lnTo>
                  <a:lnTo>
                    <a:pt x="1765" y="653"/>
                  </a:lnTo>
                  <a:lnTo>
                    <a:pt x="1760" y="651"/>
                  </a:lnTo>
                  <a:lnTo>
                    <a:pt x="1758" y="651"/>
                  </a:lnTo>
                  <a:lnTo>
                    <a:pt x="1753" y="648"/>
                  </a:lnTo>
                  <a:lnTo>
                    <a:pt x="1753" y="646"/>
                  </a:lnTo>
                  <a:lnTo>
                    <a:pt x="1744" y="646"/>
                  </a:lnTo>
                  <a:lnTo>
                    <a:pt x="1741" y="641"/>
                  </a:lnTo>
                  <a:lnTo>
                    <a:pt x="1741" y="639"/>
                  </a:lnTo>
                  <a:lnTo>
                    <a:pt x="1739" y="639"/>
                  </a:lnTo>
                  <a:lnTo>
                    <a:pt x="1739" y="637"/>
                  </a:lnTo>
                  <a:lnTo>
                    <a:pt x="1739" y="634"/>
                  </a:lnTo>
                  <a:lnTo>
                    <a:pt x="1737" y="630"/>
                  </a:lnTo>
                  <a:lnTo>
                    <a:pt x="1734" y="627"/>
                  </a:lnTo>
                  <a:lnTo>
                    <a:pt x="1732" y="627"/>
                  </a:lnTo>
                  <a:lnTo>
                    <a:pt x="1729" y="625"/>
                  </a:lnTo>
                  <a:lnTo>
                    <a:pt x="1729" y="622"/>
                  </a:lnTo>
                  <a:lnTo>
                    <a:pt x="1725" y="622"/>
                  </a:lnTo>
                  <a:lnTo>
                    <a:pt x="1720" y="620"/>
                  </a:lnTo>
                  <a:lnTo>
                    <a:pt x="1708" y="632"/>
                  </a:lnTo>
                  <a:lnTo>
                    <a:pt x="1703" y="634"/>
                  </a:lnTo>
                  <a:lnTo>
                    <a:pt x="1701" y="637"/>
                  </a:lnTo>
                  <a:lnTo>
                    <a:pt x="1699" y="639"/>
                  </a:lnTo>
                  <a:lnTo>
                    <a:pt x="1703" y="639"/>
                  </a:lnTo>
                  <a:lnTo>
                    <a:pt x="1703" y="641"/>
                  </a:lnTo>
                  <a:lnTo>
                    <a:pt x="1703" y="646"/>
                  </a:lnTo>
                  <a:lnTo>
                    <a:pt x="1699" y="648"/>
                  </a:lnTo>
                  <a:lnTo>
                    <a:pt x="1696" y="646"/>
                  </a:lnTo>
                  <a:lnTo>
                    <a:pt x="1701" y="658"/>
                  </a:lnTo>
                  <a:lnTo>
                    <a:pt x="1699" y="665"/>
                  </a:lnTo>
                  <a:lnTo>
                    <a:pt x="1692" y="667"/>
                  </a:lnTo>
                  <a:lnTo>
                    <a:pt x="1680" y="682"/>
                  </a:lnTo>
                  <a:lnTo>
                    <a:pt x="1677" y="686"/>
                  </a:lnTo>
                  <a:lnTo>
                    <a:pt x="1675" y="689"/>
                  </a:lnTo>
                  <a:lnTo>
                    <a:pt x="1675" y="682"/>
                  </a:lnTo>
                  <a:lnTo>
                    <a:pt x="1668" y="670"/>
                  </a:lnTo>
                  <a:lnTo>
                    <a:pt x="1651" y="658"/>
                  </a:lnTo>
                  <a:lnTo>
                    <a:pt x="1630" y="646"/>
                  </a:lnTo>
                  <a:lnTo>
                    <a:pt x="1628" y="644"/>
                  </a:lnTo>
                  <a:lnTo>
                    <a:pt x="1625" y="637"/>
                  </a:lnTo>
                  <a:lnTo>
                    <a:pt x="1614" y="634"/>
                  </a:lnTo>
                  <a:lnTo>
                    <a:pt x="1609" y="630"/>
                  </a:lnTo>
                  <a:lnTo>
                    <a:pt x="1609" y="615"/>
                  </a:lnTo>
                  <a:lnTo>
                    <a:pt x="1609" y="613"/>
                  </a:lnTo>
                  <a:lnTo>
                    <a:pt x="1590" y="618"/>
                  </a:lnTo>
                  <a:lnTo>
                    <a:pt x="1585" y="630"/>
                  </a:lnTo>
                  <a:lnTo>
                    <a:pt x="1569" y="625"/>
                  </a:lnTo>
                  <a:lnTo>
                    <a:pt x="1569" y="630"/>
                  </a:lnTo>
                  <a:lnTo>
                    <a:pt x="1552" y="627"/>
                  </a:lnTo>
                  <a:lnTo>
                    <a:pt x="1552" y="620"/>
                  </a:lnTo>
                  <a:lnTo>
                    <a:pt x="1550" y="611"/>
                  </a:lnTo>
                  <a:lnTo>
                    <a:pt x="1547" y="601"/>
                  </a:lnTo>
                  <a:lnTo>
                    <a:pt x="1545" y="594"/>
                  </a:lnTo>
                  <a:lnTo>
                    <a:pt x="1545" y="585"/>
                  </a:lnTo>
                  <a:lnTo>
                    <a:pt x="1543" y="575"/>
                  </a:lnTo>
                  <a:lnTo>
                    <a:pt x="1540" y="568"/>
                  </a:lnTo>
                  <a:lnTo>
                    <a:pt x="1540" y="559"/>
                  </a:lnTo>
                  <a:lnTo>
                    <a:pt x="1538" y="549"/>
                  </a:lnTo>
                  <a:lnTo>
                    <a:pt x="1533" y="532"/>
                  </a:lnTo>
                  <a:lnTo>
                    <a:pt x="1533" y="525"/>
                  </a:lnTo>
                  <a:lnTo>
                    <a:pt x="1531" y="516"/>
                  </a:lnTo>
                  <a:lnTo>
                    <a:pt x="1528" y="506"/>
                  </a:lnTo>
                  <a:lnTo>
                    <a:pt x="1526" y="499"/>
                  </a:lnTo>
                  <a:lnTo>
                    <a:pt x="1526" y="490"/>
                  </a:lnTo>
                  <a:lnTo>
                    <a:pt x="1524" y="480"/>
                  </a:lnTo>
                  <a:lnTo>
                    <a:pt x="1521" y="473"/>
                  </a:lnTo>
                  <a:lnTo>
                    <a:pt x="1521" y="464"/>
                  </a:lnTo>
                  <a:lnTo>
                    <a:pt x="1519" y="454"/>
                  </a:lnTo>
                  <a:lnTo>
                    <a:pt x="1517" y="447"/>
                  </a:lnTo>
                  <a:lnTo>
                    <a:pt x="1514" y="438"/>
                  </a:lnTo>
                  <a:lnTo>
                    <a:pt x="1514" y="428"/>
                  </a:lnTo>
                  <a:lnTo>
                    <a:pt x="1512" y="421"/>
                  </a:lnTo>
                  <a:lnTo>
                    <a:pt x="1509" y="412"/>
                  </a:lnTo>
                  <a:lnTo>
                    <a:pt x="1509" y="405"/>
                  </a:lnTo>
                  <a:lnTo>
                    <a:pt x="1507" y="395"/>
                  </a:lnTo>
                  <a:lnTo>
                    <a:pt x="1505" y="386"/>
                  </a:lnTo>
                  <a:lnTo>
                    <a:pt x="1502" y="379"/>
                  </a:lnTo>
                  <a:lnTo>
                    <a:pt x="1502" y="369"/>
                  </a:lnTo>
                  <a:lnTo>
                    <a:pt x="1495" y="334"/>
                  </a:lnTo>
                  <a:lnTo>
                    <a:pt x="1493" y="327"/>
                  </a:lnTo>
                  <a:lnTo>
                    <a:pt x="1491" y="310"/>
                  </a:lnTo>
                  <a:lnTo>
                    <a:pt x="1488" y="301"/>
                  </a:lnTo>
                  <a:lnTo>
                    <a:pt x="1483" y="284"/>
                  </a:lnTo>
                  <a:lnTo>
                    <a:pt x="1483" y="275"/>
                  </a:lnTo>
                  <a:lnTo>
                    <a:pt x="1481" y="265"/>
                  </a:lnTo>
                  <a:lnTo>
                    <a:pt x="1479" y="258"/>
                  </a:lnTo>
                  <a:lnTo>
                    <a:pt x="1479" y="248"/>
                  </a:lnTo>
                  <a:lnTo>
                    <a:pt x="1474" y="232"/>
                  </a:lnTo>
                  <a:lnTo>
                    <a:pt x="1472" y="222"/>
                  </a:lnTo>
                  <a:lnTo>
                    <a:pt x="1472" y="215"/>
                  </a:lnTo>
                  <a:lnTo>
                    <a:pt x="1469" y="206"/>
                  </a:lnTo>
                  <a:lnTo>
                    <a:pt x="1467" y="189"/>
                  </a:lnTo>
                  <a:lnTo>
                    <a:pt x="1465" y="180"/>
                  </a:lnTo>
                  <a:lnTo>
                    <a:pt x="1462" y="173"/>
                  </a:lnTo>
                  <a:lnTo>
                    <a:pt x="1460" y="154"/>
                  </a:lnTo>
                  <a:lnTo>
                    <a:pt x="1455" y="137"/>
                  </a:lnTo>
                  <a:lnTo>
                    <a:pt x="1455" y="130"/>
                  </a:lnTo>
                  <a:lnTo>
                    <a:pt x="1453" y="121"/>
                  </a:lnTo>
                  <a:lnTo>
                    <a:pt x="1450" y="114"/>
                  </a:lnTo>
                  <a:lnTo>
                    <a:pt x="1448" y="104"/>
                  </a:lnTo>
                  <a:lnTo>
                    <a:pt x="1448" y="95"/>
                  </a:lnTo>
                  <a:lnTo>
                    <a:pt x="1446" y="88"/>
                  </a:lnTo>
                  <a:lnTo>
                    <a:pt x="1443" y="78"/>
                  </a:lnTo>
                  <a:lnTo>
                    <a:pt x="1443" y="78"/>
                  </a:lnTo>
                  <a:lnTo>
                    <a:pt x="1436" y="78"/>
                  </a:lnTo>
                  <a:lnTo>
                    <a:pt x="1436" y="78"/>
                  </a:lnTo>
                  <a:lnTo>
                    <a:pt x="1439" y="78"/>
                  </a:lnTo>
                  <a:lnTo>
                    <a:pt x="1439" y="78"/>
                  </a:lnTo>
                  <a:lnTo>
                    <a:pt x="1439" y="78"/>
                  </a:lnTo>
                  <a:lnTo>
                    <a:pt x="1439" y="78"/>
                  </a:lnTo>
                  <a:lnTo>
                    <a:pt x="1439" y="78"/>
                  </a:lnTo>
                  <a:lnTo>
                    <a:pt x="1439" y="80"/>
                  </a:lnTo>
                  <a:lnTo>
                    <a:pt x="1439" y="80"/>
                  </a:lnTo>
                  <a:lnTo>
                    <a:pt x="1436" y="80"/>
                  </a:lnTo>
                  <a:lnTo>
                    <a:pt x="1434" y="80"/>
                  </a:lnTo>
                  <a:lnTo>
                    <a:pt x="1434" y="78"/>
                  </a:lnTo>
                  <a:lnTo>
                    <a:pt x="1434" y="78"/>
                  </a:lnTo>
                  <a:lnTo>
                    <a:pt x="1431" y="76"/>
                  </a:lnTo>
                  <a:lnTo>
                    <a:pt x="1431" y="76"/>
                  </a:lnTo>
                  <a:lnTo>
                    <a:pt x="1429" y="76"/>
                  </a:lnTo>
                  <a:lnTo>
                    <a:pt x="1424" y="73"/>
                  </a:lnTo>
                  <a:lnTo>
                    <a:pt x="1424" y="73"/>
                  </a:lnTo>
                  <a:lnTo>
                    <a:pt x="1422" y="73"/>
                  </a:lnTo>
                  <a:lnTo>
                    <a:pt x="1422" y="73"/>
                  </a:lnTo>
                  <a:lnTo>
                    <a:pt x="1422" y="73"/>
                  </a:lnTo>
                  <a:lnTo>
                    <a:pt x="1422" y="73"/>
                  </a:lnTo>
                  <a:lnTo>
                    <a:pt x="1422" y="73"/>
                  </a:lnTo>
                  <a:lnTo>
                    <a:pt x="1420" y="73"/>
                  </a:lnTo>
                  <a:lnTo>
                    <a:pt x="1420" y="71"/>
                  </a:lnTo>
                  <a:lnTo>
                    <a:pt x="1420" y="71"/>
                  </a:lnTo>
                  <a:lnTo>
                    <a:pt x="1415" y="71"/>
                  </a:lnTo>
                  <a:lnTo>
                    <a:pt x="1415" y="71"/>
                  </a:lnTo>
                  <a:lnTo>
                    <a:pt x="1415" y="71"/>
                  </a:lnTo>
                  <a:lnTo>
                    <a:pt x="1415" y="71"/>
                  </a:lnTo>
                  <a:lnTo>
                    <a:pt x="1413" y="71"/>
                  </a:lnTo>
                  <a:lnTo>
                    <a:pt x="1413" y="69"/>
                  </a:lnTo>
                  <a:lnTo>
                    <a:pt x="1413" y="69"/>
                  </a:lnTo>
                  <a:lnTo>
                    <a:pt x="1413" y="69"/>
                  </a:lnTo>
                  <a:lnTo>
                    <a:pt x="1413" y="69"/>
                  </a:lnTo>
                  <a:lnTo>
                    <a:pt x="1413" y="69"/>
                  </a:lnTo>
                  <a:lnTo>
                    <a:pt x="1413" y="69"/>
                  </a:lnTo>
                  <a:lnTo>
                    <a:pt x="1413" y="69"/>
                  </a:lnTo>
                  <a:lnTo>
                    <a:pt x="1413" y="69"/>
                  </a:lnTo>
                  <a:lnTo>
                    <a:pt x="1413" y="69"/>
                  </a:lnTo>
                  <a:lnTo>
                    <a:pt x="1413" y="69"/>
                  </a:lnTo>
                  <a:lnTo>
                    <a:pt x="1413" y="69"/>
                  </a:lnTo>
                  <a:lnTo>
                    <a:pt x="1410" y="66"/>
                  </a:lnTo>
                  <a:lnTo>
                    <a:pt x="1410" y="66"/>
                  </a:lnTo>
                  <a:lnTo>
                    <a:pt x="1410" y="66"/>
                  </a:lnTo>
                  <a:lnTo>
                    <a:pt x="1410" y="66"/>
                  </a:lnTo>
                  <a:lnTo>
                    <a:pt x="1410" y="66"/>
                  </a:lnTo>
                  <a:lnTo>
                    <a:pt x="1410" y="66"/>
                  </a:lnTo>
                  <a:lnTo>
                    <a:pt x="1410" y="66"/>
                  </a:lnTo>
                  <a:lnTo>
                    <a:pt x="1408" y="66"/>
                  </a:lnTo>
                  <a:lnTo>
                    <a:pt x="1408" y="64"/>
                  </a:lnTo>
                  <a:lnTo>
                    <a:pt x="1408" y="66"/>
                  </a:lnTo>
                  <a:lnTo>
                    <a:pt x="1408" y="66"/>
                  </a:lnTo>
                  <a:lnTo>
                    <a:pt x="1408" y="66"/>
                  </a:lnTo>
                  <a:lnTo>
                    <a:pt x="1408" y="66"/>
                  </a:lnTo>
                  <a:lnTo>
                    <a:pt x="1408" y="66"/>
                  </a:lnTo>
                  <a:lnTo>
                    <a:pt x="1408" y="64"/>
                  </a:lnTo>
                  <a:lnTo>
                    <a:pt x="1408" y="64"/>
                  </a:lnTo>
                  <a:lnTo>
                    <a:pt x="1405" y="64"/>
                  </a:lnTo>
                  <a:lnTo>
                    <a:pt x="1401" y="61"/>
                  </a:lnTo>
                  <a:lnTo>
                    <a:pt x="1398" y="61"/>
                  </a:lnTo>
                  <a:lnTo>
                    <a:pt x="1401" y="61"/>
                  </a:lnTo>
                  <a:lnTo>
                    <a:pt x="1398" y="61"/>
                  </a:lnTo>
                  <a:lnTo>
                    <a:pt x="1398" y="61"/>
                  </a:lnTo>
                  <a:lnTo>
                    <a:pt x="1398" y="61"/>
                  </a:lnTo>
                  <a:lnTo>
                    <a:pt x="1398" y="61"/>
                  </a:lnTo>
                  <a:lnTo>
                    <a:pt x="1398" y="61"/>
                  </a:lnTo>
                  <a:lnTo>
                    <a:pt x="1398" y="61"/>
                  </a:lnTo>
                  <a:lnTo>
                    <a:pt x="1398" y="61"/>
                  </a:lnTo>
                  <a:lnTo>
                    <a:pt x="1396" y="61"/>
                  </a:lnTo>
                  <a:lnTo>
                    <a:pt x="1396" y="61"/>
                  </a:lnTo>
                  <a:lnTo>
                    <a:pt x="1396" y="61"/>
                  </a:lnTo>
                  <a:lnTo>
                    <a:pt x="1394" y="61"/>
                  </a:lnTo>
                  <a:lnTo>
                    <a:pt x="1394" y="59"/>
                  </a:lnTo>
                  <a:lnTo>
                    <a:pt x="1394" y="59"/>
                  </a:lnTo>
                  <a:lnTo>
                    <a:pt x="1391" y="59"/>
                  </a:lnTo>
                  <a:lnTo>
                    <a:pt x="1391" y="59"/>
                  </a:lnTo>
                  <a:lnTo>
                    <a:pt x="1391" y="61"/>
                  </a:lnTo>
                  <a:lnTo>
                    <a:pt x="1391" y="61"/>
                  </a:lnTo>
                  <a:lnTo>
                    <a:pt x="1391" y="64"/>
                  </a:lnTo>
                  <a:lnTo>
                    <a:pt x="1394" y="64"/>
                  </a:lnTo>
                  <a:lnTo>
                    <a:pt x="1391" y="64"/>
                  </a:lnTo>
                  <a:lnTo>
                    <a:pt x="1391" y="64"/>
                  </a:lnTo>
                  <a:lnTo>
                    <a:pt x="1391" y="61"/>
                  </a:lnTo>
                  <a:lnTo>
                    <a:pt x="1391" y="61"/>
                  </a:lnTo>
                  <a:lnTo>
                    <a:pt x="1391" y="61"/>
                  </a:lnTo>
                  <a:lnTo>
                    <a:pt x="1386" y="61"/>
                  </a:lnTo>
                  <a:lnTo>
                    <a:pt x="1386" y="61"/>
                  </a:lnTo>
                  <a:lnTo>
                    <a:pt x="1386" y="61"/>
                  </a:lnTo>
                  <a:lnTo>
                    <a:pt x="1386" y="59"/>
                  </a:lnTo>
                  <a:lnTo>
                    <a:pt x="1386" y="61"/>
                  </a:lnTo>
                  <a:lnTo>
                    <a:pt x="1386" y="61"/>
                  </a:lnTo>
                  <a:lnTo>
                    <a:pt x="1386" y="61"/>
                  </a:lnTo>
                  <a:lnTo>
                    <a:pt x="1386" y="61"/>
                  </a:lnTo>
                  <a:lnTo>
                    <a:pt x="1386" y="61"/>
                  </a:lnTo>
                  <a:lnTo>
                    <a:pt x="1384" y="64"/>
                  </a:lnTo>
                  <a:lnTo>
                    <a:pt x="1384" y="61"/>
                  </a:lnTo>
                  <a:lnTo>
                    <a:pt x="1382" y="61"/>
                  </a:lnTo>
                  <a:lnTo>
                    <a:pt x="1382" y="61"/>
                  </a:lnTo>
                  <a:lnTo>
                    <a:pt x="1382" y="64"/>
                  </a:lnTo>
                  <a:lnTo>
                    <a:pt x="1379" y="64"/>
                  </a:lnTo>
                  <a:lnTo>
                    <a:pt x="1379" y="64"/>
                  </a:lnTo>
                  <a:lnTo>
                    <a:pt x="1379" y="64"/>
                  </a:lnTo>
                  <a:lnTo>
                    <a:pt x="1379" y="64"/>
                  </a:lnTo>
                  <a:lnTo>
                    <a:pt x="1379" y="64"/>
                  </a:lnTo>
                  <a:lnTo>
                    <a:pt x="1379" y="64"/>
                  </a:lnTo>
                  <a:lnTo>
                    <a:pt x="1379" y="64"/>
                  </a:lnTo>
                  <a:lnTo>
                    <a:pt x="1379" y="64"/>
                  </a:lnTo>
                  <a:lnTo>
                    <a:pt x="1377" y="64"/>
                  </a:lnTo>
                  <a:lnTo>
                    <a:pt x="1377" y="64"/>
                  </a:lnTo>
                  <a:lnTo>
                    <a:pt x="1377" y="64"/>
                  </a:lnTo>
                  <a:lnTo>
                    <a:pt x="1377" y="64"/>
                  </a:lnTo>
                  <a:lnTo>
                    <a:pt x="1377" y="64"/>
                  </a:lnTo>
                  <a:lnTo>
                    <a:pt x="1377" y="64"/>
                  </a:lnTo>
                  <a:lnTo>
                    <a:pt x="1377" y="66"/>
                  </a:lnTo>
                  <a:lnTo>
                    <a:pt x="1377" y="66"/>
                  </a:lnTo>
                  <a:lnTo>
                    <a:pt x="1377" y="69"/>
                  </a:lnTo>
                  <a:lnTo>
                    <a:pt x="1377" y="69"/>
                  </a:lnTo>
                  <a:lnTo>
                    <a:pt x="1377" y="71"/>
                  </a:lnTo>
                  <a:lnTo>
                    <a:pt x="1377" y="69"/>
                  </a:lnTo>
                  <a:lnTo>
                    <a:pt x="1377" y="69"/>
                  </a:lnTo>
                  <a:lnTo>
                    <a:pt x="1377" y="69"/>
                  </a:lnTo>
                  <a:lnTo>
                    <a:pt x="1377" y="69"/>
                  </a:lnTo>
                  <a:lnTo>
                    <a:pt x="1377" y="69"/>
                  </a:lnTo>
                  <a:lnTo>
                    <a:pt x="1377" y="66"/>
                  </a:lnTo>
                  <a:lnTo>
                    <a:pt x="1377" y="66"/>
                  </a:lnTo>
                  <a:lnTo>
                    <a:pt x="1377" y="66"/>
                  </a:lnTo>
                  <a:lnTo>
                    <a:pt x="1375" y="66"/>
                  </a:lnTo>
                  <a:lnTo>
                    <a:pt x="1375" y="66"/>
                  </a:lnTo>
                  <a:lnTo>
                    <a:pt x="1375" y="66"/>
                  </a:lnTo>
                  <a:lnTo>
                    <a:pt x="1375" y="66"/>
                  </a:lnTo>
                  <a:lnTo>
                    <a:pt x="1375" y="66"/>
                  </a:lnTo>
                  <a:lnTo>
                    <a:pt x="1370" y="69"/>
                  </a:lnTo>
                  <a:lnTo>
                    <a:pt x="1368" y="69"/>
                  </a:lnTo>
                  <a:lnTo>
                    <a:pt x="1368" y="71"/>
                  </a:lnTo>
                  <a:lnTo>
                    <a:pt x="1365" y="71"/>
                  </a:lnTo>
                  <a:lnTo>
                    <a:pt x="1363" y="73"/>
                  </a:lnTo>
                  <a:lnTo>
                    <a:pt x="1360" y="73"/>
                  </a:lnTo>
                  <a:lnTo>
                    <a:pt x="1360" y="71"/>
                  </a:lnTo>
                  <a:lnTo>
                    <a:pt x="1360" y="71"/>
                  </a:lnTo>
                  <a:lnTo>
                    <a:pt x="1358" y="73"/>
                  </a:lnTo>
                  <a:lnTo>
                    <a:pt x="1353" y="73"/>
                  </a:lnTo>
                  <a:lnTo>
                    <a:pt x="1351" y="73"/>
                  </a:lnTo>
                  <a:lnTo>
                    <a:pt x="1351" y="73"/>
                  </a:lnTo>
                  <a:lnTo>
                    <a:pt x="1353" y="71"/>
                  </a:lnTo>
                  <a:lnTo>
                    <a:pt x="1353" y="71"/>
                  </a:lnTo>
                  <a:lnTo>
                    <a:pt x="1353" y="71"/>
                  </a:lnTo>
                  <a:lnTo>
                    <a:pt x="1351" y="71"/>
                  </a:lnTo>
                  <a:lnTo>
                    <a:pt x="1349" y="71"/>
                  </a:lnTo>
                  <a:lnTo>
                    <a:pt x="1349" y="71"/>
                  </a:lnTo>
                  <a:lnTo>
                    <a:pt x="1349" y="71"/>
                  </a:lnTo>
                  <a:lnTo>
                    <a:pt x="1346" y="71"/>
                  </a:lnTo>
                  <a:lnTo>
                    <a:pt x="1346" y="69"/>
                  </a:lnTo>
                  <a:lnTo>
                    <a:pt x="1346" y="69"/>
                  </a:lnTo>
                  <a:lnTo>
                    <a:pt x="1346" y="69"/>
                  </a:lnTo>
                  <a:lnTo>
                    <a:pt x="1346" y="69"/>
                  </a:lnTo>
                  <a:lnTo>
                    <a:pt x="1344" y="69"/>
                  </a:lnTo>
                  <a:lnTo>
                    <a:pt x="1344" y="69"/>
                  </a:lnTo>
                  <a:lnTo>
                    <a:pt x="1344" y="69"/>
                  </a:lnTo>
                  <a:lnTo>
                    <a:pt x="1344" y="69"/>
                  </a:lnTo>
                  <a:lnTo>
                    <a:pt x="1344" y="69"/>
                  </a:lnTo>
                  <a:lnTo>
                    <a:pt x="1344" y="69"/>
                  </a:lnTo>
                  <a:lnTo>
                    <a:pt x="1344" y="69"/>
                  </a:lnTo>
                  <a:lnTo>
                    <a:pt x="1342" y="66"/>
                  </a:lnTo>
                  <a:lnTo>
                    <a:pt x="1342" y="66"/>
                  </a:lnTo>
                  <a:lnTo>
                    <a:pt x="1339" y="64"/>
                  </a:lnTo>
                  <a:lnTo>
                    <a:pt x="1337" y="64"/>
                  </a:lnTo>
                  <a:lnTo>
                    <a:pt x="1339" y="66"/>
                  </a:lnTo>
                  <a:lnTo>
                    <a:pt x="1337" y="66"/>
                  </a:lnTo>
                  <a:lnTo>
                    <a:pt x="1337" y="64"/>
                  </a:lnTo>
                  <a:lnTo>
                    <a:pt x="1337" y="64"/>
                  </a:lnTo>
                  <a:lnTo>
                    <a:pt x="1337" y="66"/>
                  </a:lnTo>
                  <a:lnTo>
                    <a:pt x="1337" y="66"/>
                  </a:lnTo>
                  <a:lnTo>
                    <a:pt x="1334" y="66"/>
                  </a:lnTo>
                  <a:lnTo>
                    <a:pt x="1330" y="64"/>
                  </a:lnTo>
                  <a:lnTo>
                    <a:pt x="1327" y="64"/>
                  </a:lnTo>
                  <a:lnTo>
                    <a:pt x="1320" y="66"/>
                  </a:lnTo>
                  <a:lnTo>
                    <a:pt x="1318" y="66"/>
                  </a:lnTo>
                  <a:lnTo>
                    <a:pt x="1318" y="66"/>
                  </a:lnTo>
                  <a:lnTo>
                    <a:pt x="1318" y="66"/>
                  </a:lnTo>
                  <a:lnTo>
                    <a:pt x="1313" y="69"/>
                  </a:lnTo>
                  <a:lnTo>
                    <a:pt x="1311" y="66"/>
                  </a:lnTo>
                  <a:lnTo>
                    <a:pt x="1311" y="66"/>
                  </a:lnTo>
                  <a:lnTo>
                    <a:pt x="1311" y="66"/>
                  </a:lnTo>
                  <a:lnTo>
                    <a:pt x="1311" y="66"/>
                  </a:lnTo>
                  <a:lnTo>
                    <a:pt x="1311" y="66"/>
                  </a:lnTo>
                  <a:lnTo>
                    <a:pt x="1311" y="66"/>
                  </a:lnTo>
                  <a:lnTo>
                    <a:pt x="1311" y="66"/>
                  </a:lnTo>
                  <a:lnTo>
                    <a:pt x="1306" y="66"/>
                  </a:lnTo>
                  <a:lnTo>
                    <a:pt x="1301" y="66"/>
                  </a:lnTo>
                  <a:lnTo>
                    <a:pt x="1299" y="66"/>
                  </a:lnTo>
                  <a:lnTo>
                    <a:pt x="1297" y="64"/>
                  </a:lnTo>
                  <a:lnTo>
                    <a:pt x="1299" y="64"/>
                  </a:lnTo>
                  <a:lnTo>
                    <a:pt x="1299" y="64"/>
                  </a:lnTo>
                  <a:lnTo>
                    <a:pt x="1299" y="64"/>
                  </a:lnTo>
                  <a:lnTo>
                    <a:pt x="1299" y="64"/>
                  </a:lnTo>
                  <a:lnTo>
                    <a:pt x="1297" y="64"/>
                  </a:lnTo>
                  <a:lnTo>
                    <a:pt x="1297" y="64"/>
                  </a:lnTo>
                  <a:lnTo>
                    <a:pt x="1297" y="64"/>
                  </a:lnTo>
                  <a:lnTo>
                    <a:pt x="1297" y="61"/>
                  </a:lnTo>
                  <a:lnTo>
                    <a:pt x="1297" y="61"/>
                  </a:lnTo>
                  <a:lnTo>
                    <a:pt x="1297" y="61"/>
                  </a:lnTo>
                  <a:lnTo>
                    <a:pt x="1297" y="61"/>
                  </a:lnTo>
                  <a:lnTo>
                    <a:pt x="1297" y="61"/>
                  </a:lnTo>
                  <a:lnTo>
                    <a:pt x="1297" y="61"/>
                  </a:lnTo>
                  <a:lnTo>
                    <a:pt x="1297" y="61"/>
                  </a:lnTo>
                  <a:lnTo>
                    <a:pt x="1294" y="61"/>
                  </a:lnTo>
                  <a:lnTo>
                    <a:pt x="1294" y="61"/>
                  </a:lnTo>
                  <a:lnTo>
                    <a:pt x="1294" y="61"/>
                  </a:lnTo>
                  <a:lnTo>
                    <a:pt x="1294" y="61"/>
                  </a:lnTo>
                  <a:lnTo>
                    <a:pt x="1294" y="61"/>
                  </a:lnTo>
                  <a:lnTo>
                    <a:pt x="1292" y="61"/>
                  </a:lnTo>
                  <a:lnTo>
                    <a:pt x="1292" y="61"/>
                  </a:lnTo>
                  <a:lnTo>
                    <a:pt x="1292" y="61"/>
                  </a:lnTo>
                  <a:lnTo>
                    <a:pt x="1292" y="61"/>
                  </a:lnTo>
                  <a:lnTo>
                    <a:pt x="1292" y="59"/>
                  </a:lnTo>
                  <a:lnTo>
                    <a:pt x="1290" y="59"/>
                  </a:lnTo>
                  <a:lnTo>
                    <a:pt x="1290" y="59"/>
                  </a:lnTo>
                  <a:lnTo>
                    <a:pt x="1287" y="59"/>
                  </a:lnTo>
                  <a:lnTo>
                    <a:pt x="1287" y="61"/>
                  </a:lnTo>
                  <a:lnTo>
                    <a:pt x="1285" y="61"/>
                  </a:lnTo>
                  <a:lnTo>
                    <a:pt x="1282" y="61"/>
                  </a:lnTo>
                  <a:lnTo>
                    <a:pt x="1282" y="59"/>
                  </a:lnTo>
                  <a:lnTo>
                    <a:pt x="1282" y="59"/>
                  </a:lnTo>
                  <a:lnTo>
                    <a:pt x="1282" y="59"/>
                  </a:lnTo>
                  <a:lnTo>
                    <a:pt x="1282" y="57"/>
                  </a:lnTo>
                  <a:lnTo>
                    <a:pt x="1280" y="57"/>
                  </a:lnTo>
                  <a:lnTo>
                    <a:pt x="1280" y="57"/>
                  </a:lnTo>
                  <a:lnTo>
                    <a:pt x="1280" y="57"/>
                  </a:lnTo>
                  <a:lnTo>
                    <a:pt x="1278" y="54"/>
                  </a:lnTo>
                  <a:lnTo>
                    <a:pt x="1278" y="54"/>
                  </a:lnTo>
                  <a:lnTo>
                    <a:pt x="1278" y="57"/>
                  </a:lnTo>
                  <a:lnTo>
                    <a:pt x="1275" y="57"/>
                  </a:lnTo>
                  <a:lnTo>
                    <a:pt x="1275" y="54"/>
                  </a:lnTo>
                  <a:lnTo>
                    <a:pt x="1273" y="54"/>
                  </a:lnTo>
                  <a:lnTo>
                    <a:pt x="1273" y="54"/>
                  </a:lnTo>
                  <a:lnTo>
                    <a:pt x="1273" y="54"/>
                  </a:lnTo>
                  <a:lnTo>
                    <a:pt x="1273" y="54"/>
                  </a:lnTo>
                  <a:lnTo>
                    <a:pt x="1273" y="54"/>
                  </a:lnTo>
                  <a:lnTo>
                    <a:pt x="1273" y="54"/>
                  </a:lnTo>
                  <a:lnTo>
                    <a:pt x="1273" y="54"/>
                  </a:lnTo>
                  <a:lnTo>
                    <a:pt x="1271" y="54"/>
                  </a:lnTo>
                  <a:lnTo>
                    <a:pt x="1266" y="52"/>
                  </a:lnTo>
                  <a:lnTo>
                    <a:pt x="1263" y="52"/>
                  </a:lnTo>
                  <a:lnTo>
                    <a:pt x="1266" y="52"/>
                  </a:lnTo>
                  <a:lnTo>
                    <a:pt x="1263" y="52"/>
                  </a:lnTo>
                  <a:lnTo>
                    <a:pt x="1261" y="52"/>
                  </a:lnTo>
                  <a:lnTo>
                    <a:pt x="1261" y="52"/>
                  </a:lnTo>
                  <a:lnTo>
                    <a:pt x="1261" y="52"/>
                  </a:lnTo>
                  <a:lnTo>
                    <a:pt x="1263" y="52"/>
                  </a:lnTo>
                  <a:lnTo>
                    <a:pt x="1263" y="52"/>
                  </a:lnTo>
                  <a:lnTo>
                    <a:pt x="1261" y="50"/>
                  </a:lnTo>
                  <a:lnTo>
                    <a:pt x="1261" y="50"/>
                  </a:lnTo>
                  <a:lnTo>
                    <a:pt x="1261" y="52"/>
                  </a:lnTo>
                  <a:lnTo>
                    <a:pt x="1256" y="52"/>
                  </a:lnTo>
                  <a:lnTo>
                    <a:pt x="1256" y="52"/>
                  </a:lnTo>
                  <a:lnTo>
                    <a:pt x="1256" y="52"/>
                  </a:lnTo>
                  <a:lnTo>
                    <a:pt x="1254" y="52"/>
                  </a:lnTo>
                  <a:lnTo>
                    <a:pt x="1254" y="52"/>
                  </a:lnTo>
                  <a:lnTo>
                    <a:pt x="1249" y="57"/>
                  </a:lnTo>
                  <a:lnTo>
                    <a:pt x="1247" y="57"/>
                  </a:lnTo>
                  <a:lnTo>
                    <a:pt x="1245" y="59"/>
                  </a:lnTo>
                  <a:lnTo>
                    <a:pt x="1242" y="59"/>
                  </a:lnTo>
                  <a:lnTo>
                    <a:pt x="1242" y="57"/>
                  </a:lnTo>
                  <a:lnTo>
                    <a:pt x="1245" y="54"/>
                  </a:lnTo>
                  <a:lnTo>
                    <a:pt x="1245" y="54"/>
                  </a:lnTo>
                  <a:lnTo>
                    <a:pt x="1245" y="54"/>
                  </a:lnTo>
                  <a:lnTo>
                    <a:pt x="1242" y="54"/>
                  </a:lnTo>
                  <a:lnTo>
                    <a:pt x="1242" y="54"/>
                  </a:lnTo>
                  <a:lnTo>
                    <a:pt x="1242" y="54"/>
                  </a:lnTo>
                  <a:lnTo>
                    <a:pt x="1242" y="54"/>
                  </a:lnTo>
                  <a:lnTo>
                    <a:pt x="1242" y="54"/>
                  </a:lnTo>
                  <a:lnTo>
                    <a:pt x="1240" y="52"/>
                  </a:lnTo>
                  <a:lnTo>
                    <a:pt x="1240" y="52"/>
                  </a:lnTo>
                  <a:lnTo>
                    <a:pt x="1240" y="52"/>
                  </a:lnTo>
                  <a:lnTo>
                    <a:pt x="1240" y="52"/>
                  </a:lnTo>
                  <a:lnTo>
                    <a:pt x="1240" y="54"/>
                  </a:lnTo>
                  <a:lnTo>
                    <a:pt x="1240" y="52"/>
                  </a:lnTo>
                  <a:lnTo>
                    <a:pt x="1240" y="52"/>
                  </a:lnTo>
                  <a:lnTo>
                    <a:pt x="1240" y="52"/>
                  </a:lnTo>
                  <a:lnTo>
                    <a:pt x="1235" y="54"/>
                  </a:lnTo>
                  <a:lnTo>
                    <a:pt x="1235" y="54"/>
                  </a:lnTo>
                  <a:lnTo>
                    <a:pt x="1235" y="54"/>
                  </a:lnTo>
                  <a:lnTo>
                    <a:pt x="1237" y="54"/>
                  </a:lnTo>
                  <a:lnTo>
                    <a:pt x="1235" y="54"/>
                  </a:lnTo>
                  <a:lnTo>
                    <a:pt x="1235" y="54"/>
                  </a:lnTo>
                  <a:lnTo>
                    <a:pt x="1235" y="54"/>
                  </a:lnTo>
                  <a:lnTo>
                    <a:pt x="1235" y="54"/>
                  </a:lnTo>
                  <a:lnTo>
                    <a:pt x="1235" y="54"/>
                  </a:lnTo>
                  <a:lnTo>
                    <a:pt x="1235" y="54"/>
                  </a:lnTo>
                  <a:lnTo>
                    <a:pt x="1233" y="54"/>
                  </a:lnTo>
                  <a:lnTo>
                    <a:pt x="1233" y="57"/>
                  </a:lnTo>
                  <a:lnTo>
                    <a:pt x="1233" y="57"/>
                  </a:lnTo>
                  <a:lnTo>
                    <a:pt x="1233" y="57"/>
                  </a:lnTo>
                  <a:lnTo>
                    <a:pt x="1228" y="57"/>
                  </a:lnTo>
                  <a:lnTo>
                    <a:pt x="1228" y="57"/>
                  </a:lnTo>
                  <a:lnTo>
                    <a:pt x="1228" y="59"/>
                  </a:lnTo>
                  <a:lnTo>
                    <a:pt x="1228" y="59"/>
                  </a:lnTo>
                  <a:lnTo>
                    <a:pt x="1228" y="61"/>
                  </a:lnTo>
                  <a:lnTo>
                    <a:pt x="1228" y="61"/>
                  </a:lnTo>
                  <a:lnTo>
                    <a:pt x="1226" y="61"/>
                  </a:lnTo>
                  <a:lnTo>
                    <a:pt x="1226" y="61"/>
                  </a:lnTo>
                  <a:lnTo>
                    <a:pt x="1226" y="59"/>
                  </a:lnTo>
                  <a:lnTo>
                    <a:pt x="1226" y="59"/>
                  </a:lnTo>
                  <a:lnTo>
                    <a:pt x="1223" y="59"/>
                  </a:lnTo>
                  <a:lnTo>
                    <a:pt x="1223" y="59"/>
                  </a:lnTo>
                  <a:lnTo>
                    <a:pt x="1223" y="59"/>
                  </a:lnTo>
                  <a:lnTo>
                    <a:pt x="1221" y="57"/>
                  </a:lnTo>
                  <a:lnTo>
                    <a:pt x="1216" y="59"/>
                  </a:lnTo>
                  <a:lnTo>
                    <a:pt x="1211" y="57"/>
                  </a:lnTo>
                  <a:lnTo>
                    <a:pt x="1211" y="57"/>
                  </a:lnTo>
                  <a:lnTo>
                    <a:pt x="1214" y="54"/>
                  </a:lnTo>
                  <a:lnTo>
                    <a:pt x="1214" y="54"/>
                  </a:lnTo>
                  <a:lnTo>
                    <a:pt x="1214" y="54"/>
                  </a:lnTo>
                  <a:lnTo>
                    <a:pt x="1214" y="54"/>
                  </a:lnTo>
                  <a:lnTo>
                    <a:pt x="1214" y="52"/>
                  </a:lnTo>
                  <a:lnTo>
                    <a:pt x="1214" y="54"/>
                  </a:lnTo>
                  <a:lnTo>
                    <a:pt x="1214" y="52"/>
                  </a:lnTo>
                  <a:lnTo>
                    <a:pt x="1216" y="52"/>
                  </a:lnTo>
                  <a:lnTo>
                    <a:pt x="1216" y="52"/>
                  </a:lnTo>
                  <a:lnTo>
                    <a:pt x="1216" y="52"/>
                  </a:lnTo>
                  <a:lnTo>
                    <a:pt x="1216" y="50"/>
                  </a:lnTo>
                  <a:lnTo>
                    <a:pt x="1214" y="52"/>
                  </a:lnTo>
                  <a:lnTo>
                    <a:pt x="1211" y="50"/>
                  </a:lnTo>
                  <a:lnTo>
                    <a:pt x="1202" y="52"/>
                  </a:lnTo>
                  <a:lnTo>
                    <a:pt x="1200" y="52"/>
                  </a:lnTo>
                  <a:lnTo>
                    <a:pt x="1200" y="52"/>
                  </a:lnTo>
                  <a:lnTo>
                    <a:pt x="1200" y="52"/>
                  </a:lnTo>
                  <a:lnTo>
                    <a:pt x="1200" y="52"/>
                  </a:lnTo>
                  <a:lnTo>
                    <a:pt x="1200" y="52"/>
                  </a:lnTo>
                  <a:lnTo>
                    <a:pt x="1197" y="52"/>
                  </a:lnTo>
                  <a:lnTo>
                    <a:pt x="1197" y="52"/>
                  </a:lnTo>
                  <a:lnTo>
                    <a:pt x="1197" y="50"/>
                  </a:lnTo>
                  <a:lnTo>
                    <a:pt x="1200" y="50"/>
                  </a:lnTo>
                  <a:lnTo>
                    <a:pt x="1200" y="50"/>
                  </a:lnTo>
                  <a:lnTo>
                    <a:pt x="1200" y="50"/>
                  </a:lnTo>
                  <a:lnTo>
                    <a:pt x="1202" y="50"/>
                  </a:lnTo>
                  <a:lnTo>
                    <a:pt x="1202" y="50"/>
                  </a:lnTo>
                  <a:lnTo>
                    <a:pt x="1207" y="50"/>
                  </a:lnTo>
                  <a:lnTo>
                    <a:pt x="1209" y="50"/>
                  </a:lnTo>
                  <a:lnTo>
                    <a:pt x="1209" y="50"/>
                  </a:lnTo>
                  <a:lnTo>
                    <a:pt x="1209" y="50"/>
                  </a:lnTo>
                  <a:lnTo>
                    <a:pt x="1207" y="50"/>
                  </a:lnTo>
                  <a:lnTo>
                    <a:pt x="1204" y="50"/>
                  </a:lnTo>
                  <a:lnTo>
                    <a:pt x="1202" y="47"/>
                  </a:lnTo>
                  <a:lnTo>
                    <a:pt x="1200" y="47"/>
                  </a:lnTo>
                  <a:lnTo>
                    <a:pt x="1200" y="45"/>
                  </a:lnTo>
                  <a:lnTo>
                    <a:pt x="1200" y="43"/>
                  </a:lnTo>
                  <a:lnTo>
                    <a:pt x="1200" y="43"/>
                  </a:lnTo>
                  <a:lnTo>
                    <a:pt x="1200" y="43"/>
                  </a:lnTo>
                  <a:lnTo>
                    <a:pt x="1202" y="43"/>
                  </a:lnTo>
                  <a:lnTo>
                    <a:pt x="1202" y="43"/>
                  </a:lnTo>
                  <a:lnTo>
                    <a:pt x="1202" y="43"/>
                  </a:lnTo>
                  <a:lnTo>
                    <a:pt x="1202" y="40"/>
                  </a:lnTo>
                  <a:lnTo>
                    <a:pt x="1202" y="40"/>
                  </a:lnTo>
                  <a:lnTo>
                    <a:pt x="1202" y="40"/>
                  </a:lnTo>
                  <a:lnTo>
                    <a:pt x="1202" y="40"/>
                  </a:lnTo>
                  <a:lnTo>
                    <a:pt x="1204" y="38"/>
                  </a:lnTo>
                  <a:lnTo>
                    <a:pt x="1207" y="35"/>
                  </a:lnTo>
                  <a:lnTo>
                    <a:pt x="1207" y="35"/>
                  </a:lnTo>
                  <a:lnTo>
                    <a:pt x="1204" y="33"/>
                  </a:lnTo>
                  <a:lnTo>
                    <a:pt x="1200" y="33"/>
                  </a:lnTo>
                  <a:lnTo>
                    <a:pt x="1195" y="33"/>
                  </a:lnTo>
                  <a:lnTo>
                    <a:pt x="1195" y="33"/>
                  </a:lnTo>
                  <a:lnTo>
                    <a:pt x="1195" y="33"/>
                  </a:lnTo>
                  <a:lnTo>
                    <a:pt x="1195" y="33"/>
                  </a:lnTo>
                  <a:lnTo>
                    <a:pt x="1197" y="33"/>
                  </a:lnTo>
                  <a:lnTo>
                    <a:pt x="1197" y="35"/>
                  </a:lnTo>
                  <a:lnTo>
                    <a:pt x="1195" y="35"/>
                  </a:lnTo>
                  <a:lnTo>
                    <a:pt x="1195" y="35"/>
                  </a:lnTo>
                  <a:lnTo>
                    <a:pt x="1195" y="35"/>
                  </a:lnTo>
                  <a:lnTo>
                    <a:pt x="1195" y="33"/>
                  </a:lnTo>
                  <a:lnTo>
                    <a:pt x="1195" y="33"/>
                  </a:lnTo>
                  <a:lnTo>
                    <a:pt x="1195" y="33"/>
                  </a:lnTo>
                  <a:lnTo>
                    <a:pt x="1193" y="33"/>
                  </a:lnTo>
                  <a:lnTo>
                    <a:pt x="1193" y="33"/>
                  </a:lnTo>
                  <a:lnTo>
                    <a:pt x="1193" y="33"/>
                  </a:lnTo>
                  <a:lnTo>
                    <a:pt x="1193" y="33"/>
                  </a:lnTo>
                  <a:lnTo>
                    <a:pt x="1193" y="33"/>
                  </a:lnTo>
                  <a:lnTo>
                    <a:pt x="1193" y="33"/>
                  </a:lnTo>
                  <a:lnTo>
                    <a:pt x="1193" y="33"/>
                  </a:lnTo>
                  <a:lnTo>
                    <a:pt x="1193" y="33"/>
                  </a:lnTo>
                  <a:lnTo>
                    <a:pt x="1193" y="33"/>
                  </a:lnTo>
                  <a:lnTo>
                    <a:pt x="1193" y="33"/>
                  </a:lnTo>
                  <a:lnTo>
                    <a:pt x="1190" y="33"/>
                  </a:lnTo>
                  <a:lnTo>
                    <a:pt x="1190" y="31"/>
                  </a:lnTo>
                  <a:lnTo>
                    <a:pt x="1190" y="31"/>
                  </a:lnTo>
                  <a:lnTo>
                    <a:pt x="1190" y="31"/>
                  </a:lnTo>
                  <a:lnTo>
                    <a:pt x="1188" y="31"/>
                  </a:lnTo>
                  <a:lnTo>
                    <a:pt x="1188" y="31"/>
                  </a:lnTo>
                  <a:lnTo>
                    <a:pt x="1188" y="31"/>
                  </a:lnTo>
                  <a:lnTo>
                    <a:pt x="1188" y="31"/>
                  </a:lnTo>
                  <a:lnTo>
                    <a:pt x="1188" y="31"/>
                  </a:lnTo>
                  <a:lnTo>
                    <a:pt x="1188" y="31"/>
                  </a:lnTo>
                  <a:lnTo>
                    <a:pt x="1188" y="31"/>
                  </a:lnTo>
                  <a:lnTo>
                    <a:pt x="1188" y="31"/>
                  </a:lnTo>
                  <a:lnTo>
                    <a:pt x="1188" y="31"/>
                  </a:lnTo>
                  <a:lnTo>
                    <a:pt x="1185" y="31"/>
                  </a:lnTo>
                  <a:lnTo>
                    <a:pt x="1185" y="31"/>
                  </a:lnTo>
                  <a:lnTo>
                    <a:pt x="1183" y="31"/>
                  </a:lnTo>
                  <a:lnTo>
                    <a:pt x="1183" y="31"/>
                  </a:lnTo>
                  <a:lnTo>
                    <a:pt x="1183" y="31"/>
                  </a:lnTo>
                  <a:lnTo>
                    <a:pt x="1181" y="31"/>
                  </a:lnTo>
                  <a:lnTo>
                    <a:pt x="1178" y="33"/>
                  </a:lnTo>
                  <a:lnTo>
                    <a:pt x="1171" y="31"/>
                  </a:lnTo>
                  <a:lnTo>
                    <a:pt x="1171" y="33"/>
                  </a:lnTo>
                  <a:lnTo>
                    <a:pt x="1171" y="33"/>
                  </a:lnTo>
                  <a:lnTo>
                    <a:pt x="1169" y="35"/>
                  </a:lnTo>
                  <a:lnTo>
                    <a:pt x="1169" y="35"/>
                  </a:lnTo>
                  <a:lnTo>
                    <a:pt x="1167" y="38"/>
                  </a:lnTo>
                  <a:lnTo>
                    <a:pt x="1167" y="38"/>
                  </a:lnTo>
                  <a:lnTo>
                    <a:pt x="1164" y="38"/>
                  </a:lnTo>
                  <a:lnTo>
                    <a:pt x="1164" y="38"/>
                  </a:lnTo>
                  <a:lnTo>
                    <a:pt x="1164" y="38"/>
                  </a:lnTo>
                  <a:lnTo>
                    <a:pt x="1164" y="38"/>
                  </a:lnTo>
                  <a:lnTo>
                    <a:pt x="1164" y="38"/>
                  </a:lnTo>
                  <a:lnTo>
                    <a:pt x="1164" y="35"/>
                  </a:lnTo>
                  <a:lnTo>
                    <a:pt x="1164" y="35"/>
                  </a:lnTo>
                  <a:lnTo>
                    <a:pt x="1162" y="35"/>
                  </a:lnTo>
                  <a:lnTo>
                    <a:pt x="1162" y="35"/>
                  </a:lnTo>
                  <a:lnTo>
                    <a:pt x="1159" y="35"/>
                  </a:lnTo>
                  <a:lnTo>
                    <a:pt x="1157" y="35"/>
                  </a:lnTo>
                  <a:lnTo>
                    <a:pt x="1157" y="35"/>
                  </a:lnTo>
                  <a:lnTo>
                    <a:pt x="1157" y="35"/>
                  </a:lnTo>
                  <a:lnTo>
                    <a:pt x="1157" y="35"/>
                  </a:lnTo>
                  <a:lnTo>
                    <a:pt x="1157" y="35"/>
                  </a:lnTo>
                  <a:lnTo>
                    <a:pt x="1157" y="33"/>
                  </a:lnTo>
                  <a:lnTo>
                    <a:pt x="1157" y="33"/>
                  </a:lnTo>
                  <a:lnTo>
                    <a:pt x="1155" y="33"/>
                  </a:lnTo>
                  <a:lnTo>
                    <a:pt x="1152" y="33"/>
                  </a:lnTo>
                  <a:lnTo>
                    <a:pt x="1155" y="31"/>
                  </a:lnTo>
                  <a:lnTo>
                    <a:pt x="1155" y="31"/>
                  </a:lnTo>
                  <a:lnTo>
                    <a:pt x="1157" y="31"/>
                  </a:lnTo>
                  <a:lnTo>
                    <a:pt x="1157" y="31"/>
                  </a:lnTo>
                  <a:lnTo>
                    <a:pt x="1157" y="31"/>
                  </a:lnTo>
                  <a:lnTo>
                    <a:pt x="1157" y="28"/>
                  </a:lnTo>
                  <a:lnTo>
                    <a:pt x="1157" y="28"/>
                  </a:lnTo>
                  <a:lnTo>
                    <a:pt x="1157" y="28"/>
                  </a:lnTo>
                  <a:lnTo>
                    <a:pt x="1157" y="28"/>
                  </a:lnTo>
                  <a:lnTo>
                    <a:pt x="1157" y="28"/>
                  </a:lnTo>
                  <a:lnTo>
                    <a:pt x="1157" y="26"/>
                  </a:lnTo>
                  <a:lnTo>
                    <a:pt x="1157" y="26"/>
                  </a:lnTo>
                  <a:lnTo>
                    <a:pt x="1157" y="26"/>
                  </a:lnTo>
                  <a:lnTo>
                    <a:pt x="1157" y="26"/>
                  </a:lnTo>
                  <a:lnTo>
                    <a:pt x="1157" y="24"/>
                  </a:lnTo>
                  <a:lnTo>
                    <a:pt x="1157" y="24"/>
                  </a:lnTo>
                  <a:lnTo>
                    <a:pt x="1155" y="24"/>
                  </a:lnTo>
                  <a:lnTo>
                    <a:pt x="1155" y="21"/>
                  </a:lnTo>
                  <a:lnTo>
                    <a:pt x="1152" y="19"/>
                  </a:lnTo>
                  <a:lnTo>
                    <a:pt x="1152" y="19"/>
                  </a:lnTo>
                  <a:lnTo>
                    <a:pt x="1152" y="19"/>
                  </a:lnTo>
                  <a:lnTo>
                    <a:pt x="1152" y="21"/>
                  </a:lnTo>
                  <a:lnTo>
                    <a:pt x="1152" y="19"/>
                  </a:lnTo>
                  <a:lnTo>
                    <a:pt x="1152" y="19"/>
                  </a:lnTo>
                  <a:lnTo>
                    <a:pt x="1152" y="19"/>
                  </a:lnTo>
                  <a:lnTo>
                    <a:pt x="1150" y="19"/>
                  </a:lnTo>
                  <a:lnTo>
                    <a:pt x="1150" y="19"/>
                  </a:lnTo>
                  <a:lnTo>
                    <a:pt x="1150" y="19"/>
                  </a:lnTo>
                  <a:lnTo>
                    <a:pt x="1150" y="19"/>
                  </a:lnTo>
                  <a:lnTo>
                    <a:pt x="1150" y="19"/>
                  </a:lnTo>
                  <a:lnTo>
                    <a:pt x="1150" y="21"/>
                  </a:lnTo>
                  <a:lnTo>
                    <a:pt x="1150" y="21"/>
                  </a:lnTo>
                  <a:lnTo>
                    <a:pt x="1150" y="21"/>
                  </a:lnTo>
                  <a:lnTo>
                    <a:pt x="1150" y="24"/>
                  </a:lnTo>
                  <a:lnTo>
                    <a:pt x="1150" y="24"/>
                  </a:lnTo>
                  <a:lnTo>
                    <a:pt x="1148" y="26"/>
                  </a:lnTo>
                  <a:lnTo>
                    <a:pt x="1148" y="24"/>
                  </a:lnTo>
                  <a:lnTo>
                    <a:pt x="1148" y="24"/>
                  </a:lnTo>
                  <a:lnTo>
                    <a:pt x="1148" y="24"/>
                  </a:lnTo>
                  <a:lnTo>
                    <a:pt x="1150" y="21"/>
                  </a:lnTo>
                  <a:lnTo>
                    <a:pt x="1150" y="21"/>
                  </a:lnTo>
                  <a:lnTo>
                    <a:pt x="1148" y="21"/>
                  </a:lnTo>
                  <a:lnTo>
                    <a:pt x="1148" y="19"/>
                  </a:lnTo>
                  <a:lnTo>
                    <a:pt x="1148" y="19"/>
                  </a:lnTo>
                  <a:lnTo>
                    <a:pt x="1148" y="19"/>
                  </a:lnTo>
                  <a:lnTo>
                    <a:pt x="1150" y="19"/>
                  </a:lnTo>
                  <a:lnTo>
                    <a:pt x="1148" y="17"/>
                  </a:lnTo>
                  <a:lnTo>
                    <a:pt x="1148" y="17"/>
                  </a:lnTo>
                  <a:lnTo>
                    <a:pt x="1148" y="17"/>
                  </a:lnTo>
                  <a:lnTo>
                    <a:pt x="1148" y="17"/>
                  </a:lnTo>
                  <a:lnTo>
                    <a:pt x="1148" y="17"/>
                  </a:lnTo>
                  <a:lnTo>
                    <a:pt x="1148" y="19"/>
                  </a:lnTo>
                  <a:lnTo>
                    <a:pt x="1148" y="19"/>
                  </a:lnTo>
                  <a:lnTo>
                    <a:pt x="1148" y="19"/>
                  </a:lnTo>
                  <a:lnTo>
                    <a:pt x="1148" y="21"/>
                  </a:lnTo>
                  <a:lnTo>
                    <a:pt x="1148" y="21"/>
                  </a:lnTo>
                  <a:lnTo>
                    <a:pt x="1145" y="19"/>
                  </a:lnTo>
                  <a:lnTo>
                    <a:pt x="1145" y="19"/>
                  </a:lnTo>
                  <a:lnTo>
                    <a:pt x="1145" y="19"/>
                  </a:lnTo>
                  <a:lnTo>
                    <a:pt x="1145" y="19"/>
                  </a:lnTo>
                  <a:lnTo>
                    <a:pt x="1143" y="21"/>
                  </a:lnTo>
                  <a:lnTo>
                    <a:pt x="1145" y="21"/>
                  </a:lnTo>
                  <a:lnTo>
                    <a:pt x="1145" y="21"/>
                  </a:lnTo>
                  <a:lnTo>
                    <a:pt x="1145" y="24"/>
                  </a:lnTo>
                  <a:lnTo>
                    <a:pt x="1145" y="24"/>
                  </a:lnTo>
                  <a:lnTo>
                    <a:pt x="1145" y="26"/>
                  </a:lnTo>
                  <a:lnTo>
                    <a:pt x="1145" y="26"/>
                  </a:lnTo>
                  <a:lnTo>
                    <a:pt x="1145" y="26"/>
                  </a:lnTo>
                  <a:lnTo>
                    <a:pt x="1145" y="26"/>
                  </a:lnTo>
                  <a:lnTo>
                    <a:pt x="1145" y="24"/>
                  </a:lnTo>
                  <a:lnTo>
                    <a:pt x="1143" y="24"/>
                  </a:lnTo>
                  <a:lnTo>
                    <a:pt x="1143" y="24"/>
                  </a:lnTo>
                  <a:lnTo>
                    <a:pt x="1143" y="24"/>
                  </a:lnTo>
                  <a:lnTo>
                    <a:pt x="1143" y="26"/>
                  </a:lnTo>
                  <a:lnTo>
                    <a:pt x="1143" y="26"/>
                  </a:lnTo>
                  <a:lnTo>
                    <a:pt x="1140" y="26"/>
                  </a:lnTo>
                  <a:lnTo>
                    <a:pt x="1140" y="28"/>
                  </a:lnTo>
                  <a:lnTo>
                    <a:pt x="1138" y="28"/>
                  </a:lnTo>
                  <a:lnTo>
                    <a:pt x="1138" y="28"/>
                  </a:lnTo>
                  <a:lnTo>
                    <a:pt x="1138" y="31"/>
                  </a:lnTo>
                  <a:lnTo>
                    <a:pt x="1138" y="31"/>
                  </a:lnTo>
                  <a:lnTo>
                    <a:pt x="1138" y="33"/>
                  </a:lnTo>
                  <a:lnTo>
                    <a:pt x="1138" y="33"/>
                  </a:lnTo>
                  <a:lnTo>
                    <a:pt x="1138" y="33"/>
                  </a:lnTo>
                  <a:lnTo>
                    <a:pt x="1138" y="35"/>
                  </a:lnTo>
                  <a:lnTo>
                    <a:pt x="1138" y="35"/>
                  </a:lnTo>
                  <a:lnTo>
                    <a:pt x="1136" y="33"/>
                  </a:lnTo>
                  <a:lnTo>
                    <a:pt x="1136" y="33"/>
                  </a:lnTo>
                  <a:lnTo>
                    <a:pt x="1136" y="33"/>
                  </a:lnTo>
                  <a:lnTo>
                    <a:pt x="1136" y="33"/>
                  </a:lnTo>
                  <a:lnTo>
                    <a:pt x="1136" y="35"/>
                  </a:lnTo>
                  <a:lnTo>
                    <a:pt x="1136" y="35"/>
                  </a:lnTo>
                  <a:lnTo>
                    <a:pt x="1136" y="35"/>
                  </a:lnTo>
                  <a:lnTo>
                    <a:pt x="1136" y="35"/>
                  </a:lnTo>
                  <a:lnTo>
                    <a:pt x="1136" y="35"/>
                  </a:lnTo>
                  <a:lnTo>
                    <a:pt x="1136" y="35"/>
                  </a:lnTo>
                  <a:lnTo>
                    <a:pt x="1136" y="35"/>
                  </a:lnTo>
                  <a:lnTo>
                    <a:pt x="1133" y="35"/>
                  </a:lnTo>
                  <a:lnTo>
                    <a:pt x="1133" y="35"/>
                  </a:lnTo>
                  <a:lnTo>
                    <a:pt x="1133" y="35"/>
                  </a:lnTo>
                  <a:lnTo>
                    <a:pt x="1131" y="35"/>
                  </a:lnTo>
                  <a:lnTo>
                    <a:pt x="1131" y="35"/>
                  </a:lnTo>
                  <a:lnTo>
                    <a:pt x="1131" y="35"/>
                  </a:lnTo>
                  <a:lnTo>
                    <a:pt x="1131" y="38"/>
                  </a:lnTo>
                  <a:lnTo>
                    <a:pt x="1131" y="38"/>
                  </a:lnTo>
                  <a:lnTo>
                    <a:pt x="1131" y="38"/>
                  </a:lnTo>
                  <a:lnTo>
                    <a:pt x="1131" y="38"/>
                  </a:lnTo>
                  <a:lnTo>
                    <a:pt x="1131" y="38"/>
                  </a:lnTo>
                  <a:lnTo>
                    <a:pt x="1129" y="40"/>
                  </a:lnTo>
                  <a:lnTo>
                    <a:pt x="1129" y="38"/>
                  </a:lnTo>
                  <a:lnTo>
                    <a:pt x="1129" y="38"/>
                  </a:lnTo>
                  <a:lnTo>
                    <a:pt x="1129" y="38"/>
                  </a:lnTo>
                  <a:lnTo>
                    <a:pt x="1129" y="38"/>
                  </a:lnTo>
                  <a:lnTo>
                    <a:pt x="1129" y="35"/>
                  </a:lnTo>
                  <a:lnTo>
                    <a:pt x="1129" y="35"/>
                  </a:lnTo>
                  <a:lnTo>
                    <a:pt x="1129" y="35"/>
                  </a:lnTo>
                  <a:lnTo>
                    <a:pt x="1131" y="35"/>
                  </a:lnTo>
                  <a:lnTo>
                    <a:pt x="1131" y="33"/>
                  </a:lnTo>
                  <a:lnTo>
                    <a:pt x="1131" y="33"/>
                  </a:lnTo>
                  <a:lnTo>
                    <a:pt x="1131" y="33"/>
                  </a:lnTo>
                  <a:lnTo>
                    <a:pt x="1129" y="33"/>
                  </a:lnTo>
                  <a:lnTo>
                    <a:pt x="1129" y="31"/>
                  </a:lnTo>
                  <a:lnTo>
                    <a:pt x="1129" y="31"/>
                  </a:lnTo>
                  <a:lnTo>
                    <a:pt x="1129" y="31"/>
                  </a:lnTo>
                  <a:lnTo>
                    <a:pt x="1129" y="31"/>
                  </a:lnTo>
                  <a:lnTo>
                    <a:pt x="1126" y="31"/>
                  </a:lnTo>
                  <a:lnTo>
                    <a:pt x="1129" y="31"/>
                  </a:lnTo>
                  <a:lnTo>
                    <a:pt x="1129" y="31"/>
                  </a:lnTo>
                  <a:lnTo>
                    <a:pt x="1129" y="28"/>
                  </a:lnTo>
                  <a:lnTo>
                    <a:pt x="1126" y="31"/>
                  </a:lnTo>
                  <a:lnTo>
                    <a:pt x="1126" y="31"/>
                  </a:lnTo>
                  <a:lnTo>
                    <a:pt x="1126" y="28"/>
                  </a:lnTo>
                  <a:lnTo>
                    <a:pt x="1129" y="28"/>
                  </a:lnTo>
                  <a:lnTo>
                    <a:pt x="1129" y="28"/>
                  </a:lnTo>
                  <a:lnTo>
                    <a:pt x="1129" y="28"/>
                  </a:lnTo>
                  <a:lnTo>
                    <a:pt x="1129" y="28"/>
                  </a:lnTo>
                  <a:lnTo>
                    <a:pt x="1129" y="28"/>
                  </a:lnTo>
                  <a:lnTo>
                    <a:pt x="1126" y="26"/>
                  </a:lnTo>
                  <a:lnTo>
                    <a:pt x="1129" y="26"/>
                  </a:lnTo>
                  <a:lnTo>
                    <a:pt x="1129" y="26"/>
                  </a:lnTo>
                  <a:lnTo>
                    <a:pt x="1133" y="26"/>
                  </a:lnTo>
                  <a:lnTo>
                    <a:pt x="1133" y="26"/>
                  </a:lnTo>
                  <a:lnTo>
                    <a:pt x="1133" y="26"/>
                  </a:lnTo>
                  <a:lnTo>
                    <a:pt x="1133" y="26"/>
                  </a:lnTo>
                  <a:lnTo>
                    <a:pt x="1133" y="26"/>
                  </a:lnTo>
                  <a:lnTo>
                    <a:pt x="1136" y="26"/>
                  </a:lnTo>
                  <a:lnTo>
                    <a:pt x="1136" y="24"/>
                  </a:lnTo>
                  <a:lnTo>
                    <a:pt x="1136" y="24"/>
                  </a:lnTo>
                  <a:lnTo>
                    <a:pt x="1136" y="24"/>
                  </a:lnTo>
                  <a:lnTo>
                    <a:pt x="1136" y="24"/>
                  </a:lnTo>
                  <a:lnTo>
                    <a:pt x="1136" y="24"/>
                  </a:lnTo>
                  <a:lnTo>
                    <a:pt x="1136" y="24"/>
                  </a:lnTo>
                  <a:lnTo>
                    <a:pt x="1136" y="21"/>
                  </a:lnTo>
                  <a:lnTo>
                    <a:pt x="1136" y="21"/>
                  </a:lnTo>
                  <a:lnTo>
                    <a:pt x="1138" y="21"/>
                  </a:lnTo>
                  <a:lnTo>
                    <a:pt x="1138" y="21"/>
                  </a:lnTo>
                  <a:lnTo>
                    <a:pt x="1138" y="19"/>
                  </a:lnTo>
                  <a:lnTo>
                    <a:pt x="1138" y="19"/>
                  </a:lnTo>
                  <a:lnTo>
                    <a:pt x="1138" y="17"/>
                  </a:lnTo>
                  <a:lnTo>
                    <a:pt x="1138" y="17"/>
                  </a:lnTo>
                  <a:lnTo>
                    <a:pt x="1138" y="14"/>
                  </a:lnTo>
                  <a:lnTo>
                    <a:pt x="1133" y="14"/>
                  </a:lnTo>
                  <a:lnTo>
                    <a:pt x="1133" y="12"/>
                  </a:lnTo>
                  <a:lnTo>
                    <a:pt x="1131" y="14"/>
                  </a:lnTo>
                  <a:lnTo>
                    <a:pt x="1131" y="14"/>
                  </a:lnTo>
                  <a:lnTo>
                    <a:pt x="1131" y="14"/>
                  </a:lnTo>
                  <a:lnTo>
                    <a:pt x="1131" y="12"/>
                  </a:lnTo>
                  <a:lnTo>
                    <a:pt x="1131" y="12"/>
                  </a:lnTo>
                  <a:lnTo>
                    <a:pt x="1131" y="12"/>
                  </a:lnTo>
                  <a:lnTo>
                    <a:pt x="1131" y="12"/>
                  </a:lnTo>
                  <a:lnTo>
                    <a:pt x="1131" y="14"/>
                  </a:lnTo>
                  <a:lnTo>
                    <a:pt x="1129" y="14"/>
                  </a:lnTo>
                  <a:lnTo>
                    <a:pt x="1129" y="14"/>
                  </a:lnTo>
                  <a:lnTo>
                    <a:pt x="1129" y="14"/>
                  </a:lnTo>
                  <a:lnTo>
                    <a:pt x="1129" y="14"/>
                  </a:lnTo>
                  <a:lnTo>
                    <a:pt x="1129" y="14"/>
                  </a:lnTo>
                  <a:lnTo>
                    <a:pt x="1129" y="12"/>
                  </a:lnTo>
                  <a:lnTo>
                    <a:pt x="1129" y="12"/>
                  </a:lnTo>
                  <a:lnTo>
                    <a:pt x="1129" y="12"/>
                  </a:lnTo>
                  <a:lnTo>
                    <a:pt x="1129" y="12"/>
                  </a:lnTo>
                  <a:lnTo>
                    <a:pt x="1129" y="12"/>
                  </a:lnTo>
                  <a:lnTo>
                    <a:pt x="1126" y="9"/>
                  </a:lnTo>
                  <a:lnTo>
                    <a:pt x="1126" y="9"/>
                  </a:lnTo>
                  <a:lnTo>
                    <a:pt x="1122" y="9"/>
                  </a:lnTo>
                  <a:lnTo>
                    <a:pt x="1122" y="9"/>
                  </a:lnTo>
                  <a:lnTo>
                    <a:pt x="1122" y="9"/>
                  </a:lnTo>
                  <a:lnTo>
                    <a:pt x="1122" y="7"/>
                  </a:lnTo>
                  <a:lnTo>
                    <a:pt x="1119" y="7"/>
                  </a:lnTo>
                  <a:lnTo>
                    <a:pt x="1119" y="7"/>
                  </a:lnTo>
                  <a:lnTo>
                    <a:pt x="1119" y="5"/>
                  </a:lnTo>
                  <a:lnTo>
                    <a:pt x="1119" y="5"/>
                  </a:lnTo>
                  <a:lnTo>
                    <a:pt x="1119" y="5"/>
                  </a:lnTo>
                  <a:lnTo>
                    <a:pt x="1119" y="5"/>
                  </a:lnTo>
                  <a:lnTo>
                    <a:pt x="1119" y="2"/>
                  </a:lnTo>
                  <a:lnTo>
                    <a:pt x="1122" y="2"/>
                  </a:lnTo>
                  <a:lnTo>
                    <a:pt x="1122" y="2"/>
                  </a:lnTo>
                  <a:lnTo>
                    <a:pt x="1122" y="2"/>
                  </a:lnTo>
                  <a:lnTo>
                    <a:pt x="1124" y="2"/>
                  </a:lnTo>
                  <a:lnTo>
                    <a:pt x="1122" y="2"/>
                  </a:lnTo>
                  <a:lnTo>
                    <a:pt x="1122" y="0"/>
                  </a:lnTo>
                  <a:lnTo>
                    <a:pt x="1122" y="0"/>
                  </a:lnTo>
                  <a:lnTo>
                    <a:pt x="1122" y="0"/>
                  </a:lnTo>
                  <a:lnTo>
                    <a:pt x="1119" y="2"/>
                  </a:lnTo>
                  <a:lnTo>
                    <a:pt x="1119" y="2"/>
                  </a:lnTo>
                  <a:lnTo>
                    <a:pt x="1117" y="5"/>
                  </a:lnTo>
                  <a:lnTo>
                    <a:pt x="1114" y="7"/>
                  </a:lnTo>
                  <a:lnTo>
                    <a:pt x="1110" y="12"/>
                  </a:lnTo>
                  <a:lnTo>
                    <a:pt x="1107" y="14"/>
                  </a:lnTo>
                  <a:lnTo>
                    <a:pt x="1105" y="19"/>
                  </a:lnTo>
                  <a:lnTo>
                    <a:pt x="1098" y="26"/>
                  </a:lnTo>
                  <a:lnTo>
                    <a:pt x="1098" y="26"/>
                  </a:lnTo>
                  <a:lnTo>
                    <a:pt x="1098" y="26"/>
                  </a:lnTo>
                  <a:lnTo>
                    <a:pt x="1098" y="28"/>
                  </a:lnTo>
                  <a:lnTo>
                    <a:pt x="1096" y="28"/>
                  </a:lnTo>
                  <a:lnTo>
                    <a:pt x="1091" y="31"/>
                  </a:lnTo>
                  <a:lnTo>
                    <a:pt x="1088" y="33"/>
                  </a:lnTo>
                  <a:lnTo>
                    <a:pt x="1081" y="33"/>
                  </a:lnTo>
                  <a:lnTo>
                    <a:pt x="1079" y="31"/>
                  </a:lnTo>
                  <a:lnTo>
                    <a:pt x="1079" y="31"/>
                  </a:lnTo>
                  <a:lnTo>
                    <a:pt x="1079" y="33"/>
                  </a:lnTo>
                  <a:lnTo>
                    <a:pt x="1079" y="33"/>
                  </a:lnTo>
                  <a:lnTo>
                    <a:pt x="1081" y="33"/>
                  </a:lnTo>
                  <a:lnTo>
                    <a:pt x="1074" y="35"/>
                  </a:lnTo>
                  <a:lnTo>
                    <a:pt x="1067" y="33"/>
                  </a:lnTo>
                  <a:lnTo>
                    <a:pt x="1067" y="33"/>
                  </a:lnTo>
                  <a:lnTo>
                    <a:pt x="1067" y="33"/>
                  </a:lnTo>
                  <a:lnTo>
                    <a:pt x="1070" y="33"/>
                  </a:lnTo>
                  <a:lnTo>
                    <a:pt x="1070" y="35"/>
                  </a:lnTo>
                  <a:lnTo>
                    <a:pt x="1065" y="35"/>
                  </a:lnTo>
                  <a:lnTo>
                    <a:pt x="1065" y="35"/>
                  </a:lnTo>
                  <a:lnTo>
                    <a:pt x="1062" y="35"/>
                  </a:lnTo>
                  <a:lnTo>
                    <a:pt x="1062" y="35"/>
                  </a:lnTo>
                  <a:lnTo>
                    <a:pt x="1065" y="40"/>
                  </a:lnTo>
                  <a:lnTo>
                    <a:pt x="1062" y="40"/>
                  </a:lnTo>
                  <a:lnTo>
                    <a:pt x="1062" y="38"/>
                  </a:lnTo>
                  <a:lnTo>
                    <a:pt x="1062" y="38"/>
                  </a:lnTo>
                  <a:lnTo>
                    <a:pt x="1062" y="35"/>
                  </a:lnTo>
                  <a:lnTo>
                    <a:pt x="1062" y="35"/>
                  </a:lnTo>
                  <a:lnTo>
                    <a:pt x="1062" y="35"/>
                  </a:lnTo>
                  <a:lnTo>
                    <a:pt x="1062" y="35"/>
                  </a:lnTo>
                  <a:lnTo>
                    <a:pt x="1062" y="35"/>
                  </a:lnTo>
                  <a:lnTo>
                    <a:pt x="1062" y="35"/>
                  </a:lnTo>
                  <a:lnTo>
                    <a:pt x="1060" y="35"/>
                  </a:lnTo>
                  <a:lnTo>
                    <a:pt x="1060" y="35"/>
                  </a:lnTo>
                  <a:lnTo>
                    <a:pt x="1060" y="35"/>
                  </a:lnTo>
                  <a:lnTo>
                    <a:pt x="1060" y="35"/>
                  </a:lnTo>
                  <a:lnTo>
                    <a:pt x="1060" y="33"/>
                  </a:lnTo>
                  <a:lnTo>
                    <a:pt x="1060" y="33"/>
                  </a:lnTo>
                  <a:lnTo>
                    <a:pt x="1062" y="33"/>
                  </a:lnTo>
                  <a:lnTo>
                    <a:pt x="1065" y="33"/>
                  </a:lnTo>
                  <a:lnTo>
                    <a:pt x="1065" y="33"/>
                  </a:lnTo>
                  <a:lnTo>
                    <a:pt x="1065" y="31"/>
                  </a:lnTo>
                  <a:lnTo>
                    <a:pt x="1065" y="31"/>
                  </a:lnTo>
                  <a:lnTo>
                    <a:pt x="1060" y="31"/>
                  </a:lnTo>
                  <a:lnTo>
                    <a:pt x="1062" y="31"/>
                  </a:lnTo>
                  <a:lnTo>
                    <a:pt x="1065" y="28"/>
                  </a:lnTo>
                  <a:lnTo>
                    <a:pt x="1065" y="28"/>
                  </a:lnTo>
                  <a:lnTo>
                    <a:pt x="1062" y="28"/>
                  </a:lnTo>
                  <a:lnTo>
                    <a:pt x="1060" y="31"/>
                  </a:lnTo>
                  <a:lnTo>
                    <a:pt x="1060" y="31"/>
                  </a:lnTo>
                  <a:lnTo>
                    <a:pt x="1058" y="31"/>
                  </a:lnTo>
                  <a:lnTo>
                    <a:pt x="1058" y="31"/>
                  </a:lnTo>
                  <a:lnTo>
                    <a:pt x="1058" y="33"/>
                  </a:lnTo>
                  <a:lnTo>
                    <a:pt x="1055" y="33"/>
                  </a:lnTo>
                  <a:lnTo>
                    <a:pt x="1055" y="33"/>
                  </a:lnTo>
                  <a:lnTo>
                    <a:pt x="1055" y="33"/>
                  </a:lnTo>
                  <a:lnTo>
                    <a:pt x="1055" y="33"/>
                  </a:lnTo>
                  <a:lnTo>
                    <a:pt x="1053" y="35"/>
                  </a:lnTo>
                  <a:lnTo>
                    <a:pt x="1051" y="38"/>
                  </a:lnTo>
                  <a:lnTo>
                    <a:pt x="1051" y="38"/>
                  </a:lnTo>
                  <a:lnTo>
                    <a:pt x="1051" y="38"/>
                  </a:lnTo>
                  <a:lnTo>
                    <a:pt x="1051" y="38"/>
                  </a:lnTo>
                  <a:lnTo>
                    <a:pt x="1051" y="38"/>
                  </a:lnTo>
                  <a:lnTo>
                    <a:pt x="1046" y="40"/>
                  </a:lnTo>
                  <a:lnTo>
                    <a:pt x="1046" y="43"/>
                  </a:lnTo>
                  <a:lnTo>
                    <a:pt x="1046" y="43"/>
                  </a:lnTo>
                  <a:lnTo>
                    <a:pt x="1046" y="43"/>
                  </a:lnTo>
                  <a:lnTo>
                    <a:pt x="1046" y="43"/>
                  </a:lnTo>
                  <a:lnTo>
                    <a:pt x="1046" y="43"/>
                  </a:lnTo>
                  <a:lnTo>
                    <a:pt x="1048" y="43"/>
                  </a:lnTo>
                  <a:lnTo>
                    <a:pt x="1048" y="43"/>
                  </a:lnTo>
                  <a:lnTo>
                    <a:pt x="1051" y="43"/>
                  </a:lnTo>
                  <a:lnTo>
                    <a:pt x="1051" y="45"/>
                  </a:lnTo>
                  <a:lnTo>
                    <a:pt x="1051" y="45"/>
                  </a:lnTo>
                  <a:lnTo>
                    <a:pt x="1051" y="45"/>
                  </a:lnTo>
                  <a:lnTo>
                    <a:pt x="1051" y="45"/>
                  </a:lnTo>
                  <a:lnTo>
                    <a:pt x="1051" y="45"/>
                  </a:lnTo>
                  <a:lnTo>
                    <a:pt x="1051" y="47"/>
                  </a:lnTo>
                  <a:lnTo>
                    <a:pt x="1051" y="47"/>
                  </a:lnTo>
                  <a:lnTo>
                    <a:pt x="1051" y="47"/>
                  </a:lnTo>
                  <a:lnTo>
                    <a:pt x="1051" y="50"/>
                  </a:lnTo>
                  <a:lnTo>
                    <a:pt x="1053" y="50"/>
                  </a:lnTo>
                  <a:lnTo>
                    <a:pt x="1053" y="50"/>
                  </a:lnTo>
                  <a:lnTo>
                    <a:pt x="1053" y="50"/>
                  </a:lnTo>
                  <a:lnTo>
                    <a:pt x="1053" y="50"/>
                  </a:lnTo>
                  <a:lnTo>
                    <a:pt x="1053" y="50"/>
                  </a:lnTo>
                  <a:lnTo>
                    <a:pt x="1053" y="50"/>
                  </a:lnTo>
                  <a:lnTo>
                    <a:pt x="1055" y="50"/>
                  </a:lnTo>
                  <a:lnTo>
                    <a:pt x="1055" y="50"/>
                  </a:lnTo>
                  <a:lnTo>
                    <a:pt x="1055" y="50"/>
                  </a:lnTo>
                  <a:lnTo>
                    <a:pt x="1055" y="50"/>
                  </a:lnTo>
                  <a:lnTo>
                    <a:pt x="1055" y="50"/>
                  </a:lnTo>
                  <a:lnTo>
                    <a:pt x="1055" y="50"/>
                  </a:lnTo>
                  <a:lnTo>
                    <a:pt x="1055" y="50"/>
                  </a:lnTo>
                  <a:lnTo>
                    <a:pt x="1055" y="50"/>
                  </a:lnTo>
                  <a:lnTo>
                    <a:pt x="1058" y="50"/>
                  </a:lnTo>
                  <a:lnTo>
                    <a:pt x="1058" y="50"/>
                  </a:lnTo>
                  <a:lnTo>
                    <a:pt x="1062" y="50"/>
                  </a:lnTo>
                  <a:lnTo>
                    <a:pt x="1060" y="50"/>
                  </a:lnTo>
                  <a:lnTo>
                    <a:pt x="1060" y="50"/>
                  </a:lnTo>
                  <a:lnTo>
                    <a:pt x="1060" y="50"/>
                  </a:lnTo>
                  <a:lnTo>
                    <a:pt x="1058" y="50"/>
                  </a:lnTo>
                  <a:lnTo>
                    <a:pt x="1058" y="50"/>
                  </a:lnTo>
                  <a:lnTo>
                    <a:pt x="1058" y="50"/>
                  </a:lnTo>
                  <a:lnTo>
                    <a:pt x="1058" y="50"/>
                  </a:lnTo>
                  <a:lnTo>
                    <a:pt x="1058" y="50"/>
                  </a:lnTo>
                  <a:lnTo>
                    <a:pt x="1055" y="50"/>
                  </a:lnTo>
                  <a:lnTo>
                    <a:pt x="1055" y="50"/>
                  </a:lnTo>
                  <a:lnTo>
                    <a:pt x="1053" y="52"/>
                  </a:lnTo>
                  <a:lnTo>
                    <a:pt x="1053" y="52"/>
                  </a:lnTo>
                  <a:lnTo>
                    <a:pt x="1053" y="52"/>
                  </a:lnTo>
                  <a:lnTo>
                    <a:pt x="1051" y="50"/>
                  </a:lnTo>
                  <a:lnTo>
                    <a:pt x="1051" y="50"/>
                  </a:lnTo>
                  <a:lnTo>
                    <a:pt x="1051" y="50"/>
                  </a:lnTo>
                  <a:lnTo>
                    <a:pt x="1051" y="52"/>
                  </a:lnTo>
                  <a:lnTo>
                    <a:pt x="1051" y="52"/>
                  </a:lnTo>
                  <a:lnTo>
                    <a:pt x="1048" y="54"/>
                  </a:lnTo>
                  <a:lnTo>
                    <a:pt x="1048" y="54"/>
                  </a:lnTo>
                  <a:lnTo>
                    <a:pt x="1048" y="54"/>
                  </a:lnTo>
                  <a:lnTo>
                    <a:pt x="1048" y="54"/>
                  </a:lnTo>
                  <a:lnTo>
                    <a:pt x="1048" y="57"/>
                  </a:lnTo>
                  <a:lnTo>
                    <a:pt x="1048" y="57"/>
                  </a:lnTo>
                  <a:lnTo>
                    <a:pt x="1048" y="57"/>
                  </a:lnTo>
                  <a:lnTo>
                    <a:pt x="1048" y="59"/>
                  </a:lnTo>
                  <a:lnTo>
                    <a:pt x="1048" y="59"/>
                  </a:lnTo>
                  <a:lnTo>
                    <a:pt x="1048" y="59"/>
                  </a:lnTo>
                  <a:lnTo>
                    <a:pt x="1048" y="59"/>
                  </a:lnTo>
                  <a:lnTo>
                    <a:pt x="1048" y="59"/>
                  </a:lnTo>
                  <a:lnTo>
                    <a:pt x="1048" y="61"/>
                  </a:lnTo>
                  <a:lnTo>
                    <a:pt x="1048" y="61"/>
                  </a:lnTo>
                  <a:lnTo>
                    <a:pt x="1048" y="61"/>
                  </a:lnTo>
                  <a:lnTo>
                    <a:pt x="1048" y="61"/>
                  </a:lnTo>
                  <a:lnTo>
                    <a:pt x="1048" y="64"/>
                  </a:lnTo>
                  <a:lnTo>
                    <a:pt x="1048" y="64"/>
                  </a:lnTo>
                  <a:lnTo>
                    <a:pt x="1048" y="64"/>
                  </a:lnTo>
                  <a:lnTo>
                    <a:pt x="1051" y="66"/>
                  </a:lnTo>
                  <a:lnTo>
                    <a:pt x="1051" y="66"/>
                  </a:lnTo>
                  <a:lnTo>
                    <a:pt x="1051" y="69"/>
                  </a:lnTo>
                  <a:lnTo>
                    <a:pt x="1048" y="66"/>
                  </a:lnTo>
                  <a:lnTo>
                    <a:pt x="1048" y="64"/>
                  </a:lnTo>
                  <a:lnTo>
                    <a:pt x="1048" y="64"/>
                  </a:lnTo>
                  <a:lnTo>
                    <a:pt x="1048" y="61"/>
                  </a:lnTo>
                  <a:lnTo>
                    <a:pt x="1048" y="61"/>
                  </a:lnTo>
                  <a:lnTo>
                    <a:pt x="1048" y="61"/>
                  </a:lnTo>
                  <a:lnTo>
                    <a:pt x="1048" y="61"/>
                  </a:lnTo>
                  <a:lnTo>
                    <a:pt x="1048" y="61"/>
                  </a:lnTo>
                  <a:lnTo>
                    <a:pt x="1048" y="61"/>
                  </a:lnTo>
                  <a:lnTo>
                    <a:pt x="1048" y="61"/>
                  </a:lnTo>
                  <a:lnTo>
                    <a:pt x="1048" y="61"/>
                  </a:lnTo>
                  <a:lnTo>
                    <a:pt x="1048" y="61"/>
                  </a:lnTo>
                  <a:lnTo>
                    <a:pt x="1048" y="59"/>
                  </a:lnTo>
                  <a:lnTo>
                    <a:pt x="1048" y="59"/>
                  </a:lnTo>
                  <a:lnTo>
                    <a:pt x="1048" y="59"/>
                  </a:lnTo>
                  <a:lnTo>
                    <a:pt x="1048" y="59"/>
                  </a:lnTo>
                  <a:lnTo>
                    <a:pt x="1048" y="59"/>
                  </a:lnTo>
                  <a:lnTo>
                    <a:pt x="1048" y="57"/>
                  </a:lnTo>
                  <a:lnTo>
                    <a:pt x="1048" y="57"/>
                  </a:lnTo>
                  <a:lnTo>
                    <a:pt x="1046" y="57"/>
                  </a:lnTo>
                  <a:lnTo>
                    <a:pt x="1046" y="57"/>
                  </a:lnTo>
                  <a:lnTo>
                    <a:pt x="1044" y="59"/>
                  </a:lnTo>
                  <a:lnTo>
                    <a:pt x="1044" y="59"/>
                  </a:lnTo>
                  <a:lnTo>
                    <a:pt x="1044" y="59"/>
                  </a:lnTo>
                  <a:lnTo>
                    <a:pt x="1046" y="57"/>
                  </a:lnTo>
                  <a:lnTo>
                    <a:pt x="1046" y="57"/>
                  </a:lnTo>
                  <a:lnTo>
                    <a:pt x="1046" y="54"/>
                  </a:lnTo>
                  <a:lnTo>
                    <a:pt x="1046" y="54"/>
                  </a:lnTo>
                  <a:lnTo>
                    <a:pt x="1046" y="52"/>
                  </a:lnTo>
                  <a:lnTo>
                    <a:pt x="1048" y="52"/>
                  </a:lnTo>
                  <a:lnTo>
                    <a:pt x="1048" y="52"/>
                  </a:lnTo>
                  <a:lnTo>
                    <a:pt x="1048" y="50"/>
                  </a:lnTo>
                  <a:lnTo>
                    <a:pt x="1048" y="50"/>
                  </a:lnTo>
                  <a:lnTo>
                    <a:pt x="1044" y="52"/>
                  </a:lnTo>
                  <a:lnTo>
                    <a:pt x="1044" y="52"/>
                  </a:lnTo>
                  <a:lnTo>
                    <a:pt x="1044" y="50"/>
                  </a:lnTo>
                  <a:lnTo>
                    <a:pt x="1044" y="50"/>
                  </a:lnTo>
                  <a:lnTo>
                    <a:pt x="1046" y="50"/>
                  </a:lnTo>
                  <a:lnTo>
                    <a:pt x="1046" y="50"/>
                  </a:lnTo>
                  <a:lnTo>
                    <a:pt x="1046" y="47"/>
                  </a:lnTo>
                  <a:lnTo>
                    <a:pt x="1048" y="50"/>
                  </a:lnTo>
                  <a:lnTo>
                    <a:pt x="1048" y="47"/>
                  </a:lnTo>
                  <a:lnTo>
                    <a:pt x="1048" y="47"/>
                  </a:lnTo>
                  <a:lnTo>
                    <a:pt x="1048" y="47"/>
                  </a:lnTo>
                  <a:lnTo>
                    <a:pt x="1048" y="47"/>
                  </a:lnTo>
                  <a:lnTo>
                    <a:pt x="1048" y="47"/>
                  </a:lnTo>
                  <a:lnTo>
                    <a:pt x="1048" y="45"/>
                  </a:lnTo>
                  <a:lnTo>
                    <a:pt x="1048" y="45"/>
                  </a:lnTo>
                  <a:lnTo>
                    <a:pt x="1048" y="45"/>
                  </a:lnTo>
                  <a:lnTo>
                    <a:pt x="1048" y="45"/>
                  </a:lnTo>
                  <a:lnTo>
                    <a:pt x="1046" y="45"/>
                  </a:lnTo>
                  <a:lnTo>
                    <a:pt x="1046" y="45"/>
                  </a:lnTo>
                  <a:lnTo>
                    <a:pt x="1044" y="45"/>
                  </a:lnTo>
                  <a:lnTo>
                    <a:pt x="1044" y="45"/>
                  </a:lnTo>
                  <a:lnTo>
                    <a:pt x="1044" y="45"/>
                  </a:lnTo>
                  <a:lnTo>
                    <a:pt x="1044" y="43"/>
                  </a:lnTo>
                  <a:lnTo>
                    <a:pt x="1044" y="43"/>
                  </a:lnTo>
                  <a:lnTo>
                    <a:pt x="1044" y="43"/>
                  </a:lnTo>
                  <a:lnTo>
                    <a:pt x="1044" y="43"/>
                  </a:lnTo>
                  <a:lnTo>
                    <a:pt x="1044" y="45"/>
                  </a:lnTo>
                  <a:lnTo>
                    <a:pt x="1036" y="50"/>
                  </a:lnTo>
                  <a:lnTo>
                    <a:pt x="1032" y="52"/>
                  </a:lnTo>
                  <a:lnTo>
                    <a:pt x="1029" y="54"/>
                  </a:lnTo>
                  <a:lnTo>
                    <a:pt x="1029" y="54"/>
                  </a:lnTo>
                  <a:lnTo>
                    <a:pt x="1032" y="52"/>
                  </a:lnTo>
                  <a:lnTo>
                    <a:pt x="1034" y="52"/>
                  </a:lnTo>
                  <a:lnTo>
                    <a:pt x="1034" y="52"/>
                  </a:lnTo>
                  <a:lnTo>
                    <a:pt x="1034" y="52"/>
                  </a:lnTo>
                  <a:lnTo>
                    <a:pt x="1029" y="57"/>
                  </a:lnTo>
                  <a:lnTo>
                    <a:pt x="1027" y="57"/>
                  </a:lnTo>
                  <a:lnTo>
                    <a:pt x="1025" y="59"/>
                  </a:lnTo>
                  <a:lnTo>
                    <a:pt x="1025" y="59"/>
                  </a:lnTo>
                  <a:lnTo>
                    <a:pt x="1027" y="59"/>
                  </a:lnTo>
                  <a:lnTo>
                    <a:pt x="1027" y="59"/>
                  </a:lnTo>
                  <a:lnTo>
                    <a:pt x="1025" y="59"/>
                  </a:lnTo>
                  <a:lnTo>
                    <a:pt x="1025" y="59"/>
                  </a:lnTo>
                  <a:lnTo>
                    <a:pt x="1025" y="59"/>
                  </a:lnTo>
                  <a:lnTo>
                    <a:pt x="1025" y="59"/>
                  </a:lnTo>
                  <a:lnTo>
                    <a:pt x="1025" y="59"/>
                  </a:lnTo>
                  <a:lnTo>
                    <a:pt x="1025" y="59"/>
                  </a:lnTo>
                  <a:lnTo>
                    <a:pt x="1020" y="59"/>
                  </a:lnTo>
                  <a:lnTo>
                    <a:pt x="1017" y="61"/>
                  </a:lnTo>
                  <a:lnTo>
                    <a:pt x="1013" y="61"/>
                  </a:lnTo>
                  <a:lnTo>
                    <a:pt x="1013" y="61"/>
                  </a:lnTo>
                  <a:lnTo>
                    <a:pt x="1010" y="61"/>
                  </a:lnTo>
                  <a:lnTo>
                    <a:pt x="1010" y="61"/>
                  </a:lnTo>
                  <a:lnTo>
                    <a:pt x="1010" y="61"/>
                  </a:lnTo>
                  <a:lnTo>
                    <a:pt x="1010" y="61"/>
                  </a:lnTo>
                  <a:lnTo>
                    <a:pt x="1010" y="61"/>
                  </a:lnTo>
                  <a:lnTo>
                    <a:pt x="1010" y="61"/>
                  </a:lnTo>
                  <a:lnTo>
                    <a:pt x="1010" y="61"/>
                  </a:lnTo>
                  <a:lnTo>
                    <a:pt x="1010" y="64"/>
                  </a:lnTo>
                  <a:lnTo>
                    <a:pt x="1010" y="64"/>
                  </a:lnTo>
                  <a:lnTo>
                    <a:pt x="1010" y="64"/>
                  </a:lnTo>
                  <a:lnTo>
                    <a:pt x="1010" y="64"/>
                  </a:lnTo>
                  <a:lnTo>
                    <a:pt x="1010" y="64"/>
                  </a:lnTo>
                  <a:lnTo>
                    <a:pt x="1008" y="64"/>
                  </a:lnTo>
                  <a:lnTo>
                    <a:pt x="1008" y="64"/>
                  </a:lnTo>
                  <a:lnTo>
                    <a:pt x="1008" y="64"/>
                  </a:lnTo>
                  <a:lnTo>
                    <a:pt x="1006" y="66"/>
                  </a:lnTo>
                  <a:lnTo>
                    <a:pt x="1001" y="66"/>
                  </a:lnTo>
                  <a:lnTo>
                    <a:pt x="1001" y="64"/>
                  </a:lnTo>
                  <a:lnTo>
                    <a:pt x="1001" y="64"/>
                  </a:lnTo>
                  <a:lnTo>
                    <a:pt x="1003" y="64"/>
                  </a:lnTo>
                  <a:lnTo>
                    <a:pt x="1003" y="64"/>
                  </a:lnTo>
                  <a:lnTo>
                    <a:pt x="1003" y="64"/>
                  </a:lnTo>
                  <a:lnTo>
                    <a:pt x="1003" y="64"/>
                  </a:lnTo>
                  <a:lnTo>
                    <a:pt x="1006" y="64"/>
                  </a:lnTo>
                  <a:lnTo>
                    <a:pt x="1006" y="64"/>
                  </a:lnTo>
                  <a:lnTo>
                    <a:pt x="1008" y="64"/>
                  </a:lnTo>
                  <a:lnTo>
                    <a:pt x="1008" y="61"/>
                  </a:lnTo>
                  <a:lnTo>
                    <a:pt x="1008" y="61"/>
                  </a:lnTo>
                  <a:lnTo>
                    <a:pt x="1008" y="61"/>
                  </a:lnTo>
                  <a:lnTo>
                    <a:pt x="1008" y="61"/>
                  </a:lnTo>
                  <a:lnTo>
                    <a:pt x="1008" y="61"/>
                  </a:lnTo>
                  <a:lnTo>
                    <a:pt x="1008" y="61"/>
                  </a:lnTo>
                  <a:lnTo>
                    <a:pt x="1006" y="59"/>
                  </a:lnTo>
                  <a:lnTo>
                    <a:pt x="1008" y="59"/>
                  </a:lnTo>
                  <a:lnTo>
                    <a:pt x="1010" y="61"/>
                  </a:lnTo>
                  <a:lnTo>
                    <a:pt x="1010" y="59"/>
                  </a:lnTo>
                  <a:lnTo>
                    <a:pt x="1010" y="59"/>
                  </a:lnTo>
                  <a:lnTo>
                    <a:pt x="1008" y="59"/>
                  </a:lnTo>
                  <a:lnTo>
                    <a:pt x="1008" y="57"/>
                  </a:lnTo>
                  <a:lnTo>
                    <a:pt x="1008" y="57"/>
                  </a:lnTo>
                  <a:lnTo>
                    <a:pt x="1008" y="57"/>
                  </a:lnTo>
                  <a:lnTo>
                    <a:pt x="1008" y="57"/>
                  </a:lnTo>
                  <a:lnTo>
                    <a:pt x="1008" y="57"/>
                  </a:lnTo>
                  <a:lnTo>
                    <a:pt x="1008" y="57"/>
                  </a:lnTo>
                  <a:lnTo>
                    <a:pt x="1008" y="57"/>
                  </a:lnTo>
                  <a:lnTo>
                    <a:pt x="1008" y="57"/>
                  </a:lnTo>
                  <a:lnTo>
                    <a:pt x="1006" y="57"/>
                  </a:lnTo>
                  <a:lnTo>
                    <a:pt x="1006" y="57"/>
                  </a:lnTo>
                  <a:lnTo>
                    <a:pt x="1003" y="59"/>
                  </a:lnTo>
                  <a:lnTo>
                    <a:pt x="1003" y="59"/>
                  </a:lnTo>
                  <a:lnTo>
                    <a:pt x="1003" y="59"/>
                  </a:lnTo>
                  <a:lnTo>
                    <a:pt x="1001" y="61"/>
                  </a:lnTo>
                  <a:lnTo>
                    <a:pt x="1001" y="61"/>
                  </a:lnTo>
                  <a:lnTo>
                    <a:pt x="1001" y="64"/>
                  </a:lnTo>
                  <a:lnTo>
                    <a:pt x="1001" y="64"/>
                  </a:lnTo>
                  <a:lnTo>
                    <a:pt x="1001" y="64"/>
                  </a:lnTo>
                  <a:lnTo>
                    <a:pt x="999" y="64"/>
                  </a:lnTo>
                  <a:lnTo>
                    <a:pt x="999" y="64"/>
                  </a:lnTo>
                  <a:lnTo>
                    <a:pt x="999" y="64"/>
                  </a:lnTo>
                  <a:lnTo>
                    <a:pt x="999" y="64"/>
                  </a:lnTo>
                  <a:lnTo>
                    <a:pt x="996" y="66"/>
                  </a:lnTo>
                  <a:lnTo>
                    <a:pt x="996" y="69"/>
                  </a:lnTo>
                  <a:lnTo>
                    <a:pt x="996" y="69"/>
                  </a:lnTo>
                  <a:lnTo>
                    <a:pt x="996" y="69"/>
                  </a:lnTo>
                  <a:lnTo>
                    <a:pt x="996" y="69"/>
                  </a:lnTo>
                  <a:lnTo>
                    <a:pt x="996" y="71"/>
                  </a:lnTo>
                  <a:lnTo>
                    <a:pt x="996" y="71"/>
                  </a:lnTo>
                  <a:lnTo>
                    <a:pt x="994" y="71"/>
                  </a:lnTo>
                  <a:lnTo>
                    <a:pt x="994" y="71"/>
                  </a:lnTo>
                  <a:lnTo>
                    <a:pt x="994" y="71"/>
                  </a:lnTo>
                  <a:lnTo>
                    <a:pt x="994" y="71"/>
                  </a:lnTo>
                  <a:lnTo>
                    <a:pt x="991" y="73"/>
                  </a:lnTo>
                  <a:lnTo>
                    <a:pt x="991" y="76"/>
                  </a:lnTo>
                  <a:lnTo>
                    <a:pt x="991" y="76"/>
                  </a:lnTo>
                  <a:lnTo>
                    <a:pt x="989" y="76"/>
                  </a:lnTo>
                  <a:lnTo>
                    <a:pt x="987" y="78"/>
                  </a:lnTo>
                  <a:lnTo>
                    <a:pt x="987" y="80"/>
                  </a:lnTo>
                  <a:lnTo>
                    <a:pt x="987" y="80"/>
                  </a:lnTo>
                  <a:lnTo>
                    <a:pt x="984" y="80"/>
                  </a:lnTo>
                  <a:lnTo>
                    <a:pt x="982" y="85"/>
                  </a:lnTo>
                  <a:lnTo>
                    <a:pt x="980" y="85"/>
                  </a:lnTo>
                  <a:lnTo>
                    <a:pt x="980" y="85"/>
                  </a:lnTo>
                  <a:lnTo>
                    <a:pt x="980" y="85"/>
                  </a:lnTo>
                  <a:lnTo>
                    <a:pt x="980" y="88"/>
                  </a:lnTo>
                  <a:lnTo>
                    <a:pt x="980" y="88"/>
                  </a:lnTo>
                  <a:lnTo>
                    <a:pt x="980" y="88"/>
                  </a:lnTo>
                  <a:lnTo>
                    <a:pt x="980" y="88"/>
                  </a:lnTo>
                  <a:lnTo>
                    <a:pt x="980" y="88"/>
                  </a:lnTo>
                  <a:lnTo>
                    <a:pt x="980" y="90"/>
                  </a:lnTo>
                  <a:lnTo>
                    <a:pt x="980" y="90"/>
                  </a:lnTo>
                  <a:lnTo>
                    <a:pt x="980" y="90"/>
                  </a:lnTo>
                  <a:lnTo>
                    <a:pt x="977" y="90"/>
                  </a:lnTo>
                  <a:lnTo>
                    <a:pt x="977" y="90"/>
                  </a:lnTo>
                  <a:lnTo>
                    <a:pt x="977" y="92"/>
                  </a:lnTo>
                  <a:lnTo>
                    <a:pt x="977" y="92"/>
                  </a:lnTo>
                  <a:lnTo>
                    <a:pt x="977" y="92"/>
                  </a:lnTo>
                  <a:lnTo>
                    <a:pt x="977" y="95"/>
                  </a:lnTo>
                  <a:lnTo>
                    <a:pt x="977" y="95"/>
                  </a:lnTo>
                  <a:lnTo>
                    <a:pt x="977" y="95"/>
                  </a:lnTo>
                  <a:lnTo>
                    <a:pt x="977" y="95"/>
                  </a:lnTo>
                  <a:lnTo>
                    <a:pt x="975" y="95"/>
                  </a:lnTo>
                  <a:lnTo>
                    <a:pt x="975" y="95"/>
                  </a:lnTo>
                  <a:lnTo>
                    <a:pt x="977" y="95"/>
                  </a:lnTo>
                  <a:lnTo>
                    <a:pt x="977" y="97"/>
                  </a:lnTo>
                  <a:lnTo>
                    <a:pt x="977" y="97"/>
                  </a:lnTo>
                  <a:lnTo>
                    <a:pt x="977" y="97"/>
                  </a:lnTo>
                  <a:lnTo>
                    <a:pt x="977" y="97"/>
                  </a:lnTo>
                  <a:lnTo>
                    <a:pt x="977" y="97"/>
                  </a:lnTo>
                  <a:lnTo>
                    <a:pt x="977" y="99"/>
                  </a:lnTo>
                  <a:lnTo>
                    <a:pt x="977" y="99"/>
                  </a:lnTo>
                  <a:lnTo>
                    <a:pt x="975" y="102"/>
                  </a:lnTo>
                  <a:lnTo>
                    <a:pt x="975" y="102"/>
                  </a:lnTo>
                  <a:lnTo>
                    <a:pt x="975" y="102"/>
                  </a:lnTo>
                  <a:lnTo>
                    <a:pt x="975" y="102"/>
                  </a:lnTo>
                  <a:lnTo>
                    <a:pt x="975" y="104"/>
                  </a:lnTo>
                  <a:lnTo>
                    <a:pt x="975" y="104"/>
                  </a:lnTo>
                  <a:lnTo>
                    <a:pt x="975" y="104"/>
                  </a:lnTo>
                  <a:lnTo>
                    <a:pt x="975" y="104"/>
                  </a:lnTo>
                  <a:lnTo>
                    <a:pt x="975" y="104"/>
                  </a:lnTo>
                  <a:lnTo>
                    <a:pt x="975" y="106"/>
                  </a:lnTo>
                  <a:lnTo>
                    <a:pt x="975" y="106"/>
                  </a:lnTo>
                  <a:lnTo>
                    <a:pt x="975" y="106"/>
                  </a:lnTo>
                  <a:lnTo>
                    <a:pt x="973" y="109"/>
                  </a:lnTo>
                  <a:lnTo>
                    <a:pt x="973" y="109"/>
                  </a:lnTo>
                  <a:lnTo>
                    <a:pt x="973" y="109"/>
                  </a:lnTo>
                  <a:lnTo>
                    <a:pt x="970" y="111"/>
                  </a:lnTo>
                  <a:lnTo>
                    <a:pt x="970" y="114"/>
                  </a:lnTo>
                  <a:lnTo>
                    <a:pt x="970" y="111"/>
                  </a:lnTo>
                  <a:lnTo>
                    <a:pt x="970" y="111"/>
                  </a:lnTo>
                  <a:lnTo>
                    <a:pt x="975" y="106"/>
                  </a:lnTo>
                  <a:lnTo>
                    <a:pt x="973" y="104"/>
                  </a:lnTo>
                  <a:lnTo>
                    <a:pt x="973" y="106"/>
                  </a:lnTo>
                  <a:lnTo>
                    <a:pt x="970" y="111"/>
                  </a:lnTo>
                  <a:lnTo>
                    <a:pt x="970" y="111"/>
                  </a:lnTo>
                  <a:lnTo>
                    <a:pt x="961" y="123"/>
                  </a:lnTo>
                  <a:lnTo>
                    <a:pt x="956" y="125"/>
                  </a:lnTo>
                  <a:lnTo>
                    <a:pt x="956" y="125"/>
                  </a:lnTo>
                  <a:lnTo>
                    <a:pt x="954" y="128"/>
                  </a:lnTo>
                  <a:lnTo>
                    <a:pt x="954" y="128"/>
                  </a:lnTo>
                  <a:lnTo>
                    <a:pt x="949" y="128"/>
                  </a:lnTo>
                  <a:lnTo>
                    <a:pt x="949" y="130"/>
                  </a:lnTo>
                  <a:lnTo>
                    <a:pt x="947" y="130"/>
                  </a:lnTo>
                  <a:lnTo>
                    <a:pt x="944" y="130"/>
                  </a:lnTo>
                  <a:lnTo>
                    <a:pt x="935" y="130"/>
                  </a:lnTo>
                  <a:lnTo>
                    <a:pt x="928" y="130"/>
                  </a:lnTo>
                  <a:lnTo>
                    <a:pt x="923" y="130"/>
                  </a:lnTo>
                  <a:lnTo>
                    <a:pt x="916" y="130"/>
                  </a:lnTo>
                  <a:lnTo>
                    <a:pt x="911" y="128"/>
                  </a:lnTo>
                  <a:lnTo>
                    <a:pt x="909" y="128"/>
                  </a:lnTo>
                  <a:lnTo>
                    <a:pt x="906" y="125"/>
                  </a:lnTo>
                  <a:lnTo>
                    <a:pt x="904" y="125"/>
                  </a:lnTo>
                  <a:lnTo>
                    <a:pt x="902" y="128"/>
                  </a:lnTo>
                  <a:lnTo>
                    <a:pt x="902" y="128"/>
                  </a:lnTo>
                  <a:lnTo>
                    <a:pt x="902" y="130"/>
                  </a:lnTo>
                  <a:lnTo>
                    <a:pt x="902" y="132"/>
                  </a:lnTo>
                  <a:lnTo>
                    <a:pt x="902" y="135"/>
                  </a:lnTo>
                  <a:lnTo>
                    <a:pt x="902" y="135"/>
                  </a:lnTo>
                  <a:lnTo>
                    <a:pt x="902" y="137"/>
                  </a:lnTo>
                  <a:lnTo>
                    <a:pt x="902" y="137"/>
                  </a:lnTo>
                  <a:lnTo>
                    <a:pt x="902" y="137"/>
                  </a:lnTo>
                  <a:lnTo>
                    <a:pt x="902" y="140"/>
                  </a:lnTo>
                  <a:lnTo>
                    <a:pt x="902" y="140"/>
                  </a:lnTo>
                  <a:lnTo>
                    <a:pt x="902" y="140"/>
                  </a:lnTo>
                  <a:lnTo>
                    <a:pt x="899" y="140"/>
                  </a:lnTo>
                  <a:lnTo>
                    <a:pt x="902" y="140"/>
                  </a:lnTo>
                  <a:lnTo>
                    <a:pt x="899" y="142"/>
                  </a:lnTo>
                  <a:lnTo>
                    <a:pt x="899" y="142"/>
                  </a:lnTo>
                  <a:lnTo>
                    <a:pt x="899" y="144"/>
                  </a:lnTo>
                  <a:lnTo>
                    <a:pt x="899" y="144"/>
                  </a:lnTo>
                  <a:lnTo>
                    <a:pt x="899" y="144"/>
                  </a:lnTo>
                  <a:lnTo>
                    <a:pt x="899" y="144"/>
                  </a:lnTo>
                  <a:lnTo>
                    <a:pt x="899" y="147"/>
                  </a:lnTo>
                  <a:lnTo>
                    <a:pt x="897" y="147"/>
                  </a:lnTo>
                  <a:lnTo>
                    <a:pt x="897" y="147"/>
                  </a:lnTo>
                  <a:lnTo>
                    <a:pt x="897" y="149"/>
                  </a:lnTo>
                  <a:lnTo>
                    <a:pt x="897" y="149"/>
                  </a:lnTo>
                  <a:lnTo>
                    <a:pt x="897" y="151"/>
                  </a:lnTo>
                  <a:lnTo>
                    <a:pt x="895" y="151"/>
                  </a:lnTo>
                  <a:lnTo>
                    <a:pt x="895" y="151"/>
                  </a:lnTo>
                  <a:lnTo>
                    <a:pt x="895" y="154"/>
                  </a:lnTo>
                  <a:lnTo>
                    <a:pt x="897" y="154"/>
                  </a:lnTo>
                  <a:lnTo>
                    <a:pt x="895" y="154"/>
                  </a:lnTo>
                  <a:lnTo>
                    <a:pt x="895" y="154"/>
                  </a:lnTo>
                  <a:lnTo>
                    <a:pt x="895" y="154"/>
                  </a:lnTo>
                  <a:lnTo>
                    <a:pt x="895" y="154"/>
                  </a:lnTo>
                  <a:lnTo>
                    <a:pt x="895" y="154"/>
                  </a:lnTo>
                  <a:lnTo>
                    <a:pt x="892" y="154"/>
                  </a:lnTo>
                  <a:lnTo>
                    <a:pt x="892" y="154"/>
                  </a:lnTo>
                  <a:lnTo>
                    <a:pt x="890" y="156"/>
                  </a:lnTo>
                  <a:lnTo>
                    <a:pt x="887" y="156"/>
                  </a:lnTo>
                  <a:lnTo>
                    <a:pt x="885" y="154"/>
                  </a:lnTo>
                  <a:lnTo>
                    <a:pt x="887" y="154"/>
                  </a:lnTo>
                  <a:lnTo>
                    <a:pt x="892" y="154"/>
                  </a:lnTo>
                  <a:lnTo>
                    <a:pt x="892" y="151"/>
                  </a:lnTo>
                  <a:lnTo>
                    <a:pt x="892" y="151"/>
                  </a:lnTo>
                  <a:lnTo>
                    <a:pt x="890" y="154"/>
                  </a:lnTo>
                  <a:lnTo>
                    <a:pt x="885" y="154"/>
                  </a:lnTo>
                  <a:lnTo>
                    <a:pt x="885" y="156"/>
                  </a:lnTo>
                  <a:lnTo>
                    <a:pt x="885" y="156"/>
                  </a:lnTo>
                  <a:lnTo>
                    <a:pt x="885" y="156"/>
                  </a:lnTo>
                  <a:lnTo>
                    <a:pt x="887" y="156"/>
                  </a:lnTo>
                  <a:lnTo>
                    <a:pt x="895" y="161"/>
                  </a:lnTo>
                  <a:lnTo>
                    <a:pt x="897" y="163"/>
                  </a:lnTo>
                  <a:lnTo>
                    <a:pt x="899" y="166"/>
                  </a:lnTo>
                  <a:lnTo>
                    <a:pt x="899" y="166"/>
                  </a:lnTo>
                  <a:lnTo>
                    <a:pt x="899" y="166"/>
                  </a:lnTo>
                  <a:lnTo>
                    <a:pt x="899" y="168"/>
                  </a:lnTo>
                  <a:lnTo>
                    <a:pt x="899" y="170"/>
                  </a:lnTo>
                  <a:lnTo>
                    <a:pt x="902" y="170"/>
                  </a:lnTo>
                  <a:lnTo>
                    <a:pt x="904" y="173"/>
                  </a:lnTo>
                  <a:lnTo>
                    <a:pt x="909" y="175"/>
                  </a:lnTo>
                  <a:lnTo>
                    <a:pt x="911" y="177"/>
                  </a:lnTo>
                  <a:lnTo>
                    <a:pt x="916" y="182"/>
                  </a:lnTo>
                  <a:lnTo>
                    <a:pt x="918" y="187"/>
                  </a:lnTo>
                  <a:lnTo>
                    <a:pt x="923" y="192"/>
                  </a:lnTo>
                  <a:lnTo>
                    <a:pt x="923" y="194"/>
                  </a:lnTo>
                  <a:lnTo>
                    <a:pt x="925" y="194"/>
                  </a:lnTo>
                  <a:lnTo>
                    <a:pt x="925" y="196"/>
                  </a:lnTo>
                  <a:lnTo>
                    <a:pt x="925" y="194"/>
                  </a:lnTo>
                  <a:lnTo>
                    <a:pt x="925" y="194"/>
                  </a:lnTo>
                  <a:lnTo>
                    <a:pt x="925" y="194"/>
                  </a:lnTo>
                  <a:lnTo>
                    <a:pt x="925" y="194"/>
                  </a:lnTo>
                  <a:lnTo>
                    <a:pt x="925" y="194"/>
                  </a:lnTo>
                  <a:lnTo>
                    <a:pt x="925" y="194"/>
                  </a:lnTo>
                  <a:lnTo>
                    <a:pt x="925" y="194"/>
                  </a:lnTo>
                  <a:lnTo>
                    <a:pt x="928" y="199"/>
                  </a:lnTo>
                  <a:lnTo>
                    <a:pt x="930" y="199"/>
                  </a:lnTo>
                  <a:lnTo>
                    <a:pt x="930" y="201"/>
                  </a:lnTo>
                  <a:lnTo>
                    <a:pt x="937" y="208"/>
                  </a:lnTo>
                  <a:lnTo>
                    <a:pt x="937" y="213"/>
                  </a:lnTo>
                  <a:lnTo>
                    <a:pt x="939" y="215"/>
                  </a:lnTo>
                  <a:lnTo>
                    <a:pt x="942" y="225"/>
                  </a:lnTo>
                  <a:lnTo>
                    <a:pt x="942" y="227"/>
                  </a:lnTo>
                  <a:lnTo>
                    <a:pt x="942" y="230"/>
                  </a:lnTo>
                  <a:lnTo>
                    <a:pt x="942" y="230"/>
                  </a:lnTo>
                  <a:lnTo>
                    <a:pt x="942" y="234"/>
                  </a:lnTo>
                  <a:lnTo>
                    <a:pt x="942" y="237"/>
                  </a:lnTo>
                  <a:lnTo>
                    <a:pt x="942" y="239"/>
                  </a:lnTo>
                  <a:lnTo>
                    <a:pt x="942" y="239"/>
                  </a:lnTo>
                  <a:lnTo>
                    <a:pt x="942" y="241"/>
                  </a:lnTo>
                  <a:lnTo>
                    <a:pt x="949" y="244"/>
                  </a:lnTo>
                  <a:lnTo>
                    <a:pt x="949" y="244"/>
                  </a:lnTo>
                  <a:lnTo>
                    <a:pt x="954" y="246"/>
                  </a:lnTo>
                  <a:lnTo>
                    <a:pt x="956" y="246"/>
                  </a:lnTo>
                  <a:lnTo>
                    <a:pt x="961" y="248"/>
                  </a:lnTo>
                  <a:lnTo>
                    <a:pt x="961" y="248"/>
                  </a:lnTo>
                  <a:lnTo>
                    <a:pt x="961" y="248"/>
                  </a:lnTo>
                  <a:lnTo>
                    <a:pt x="961" y="248"/>
                  </a:lnTo>
                  <a:lnTo>
                    <a:pt x="958" y="248"/>
                  </a:lnTo>
                  <a:lnTo>
                    <a:pt x="958" y="246"/>
                  </a:lnTo>
                  <a:lnTo>
                    <a:pt x="958" y="246"/>
                  </a:lnTo>
                  <a:lnTo>
                    <a:pt x="961" y="246"/>
                  </a:lnTo>
                  <a:lnTo>
                    <a:pt x="963" y="246"/>
                  </a:lnTo>
                  <a:lnTo>
                    <a:pt x="965" y="248"/>
                  </a:lnTo>
                  <a:lnTo>
                    <a:pt x="965" y="248"/>
                  </a:lnTo>
                  <a:lnTo>
                    <a:pt x="965" y="248"/>
                  </a:lnTo>
                  <a:lnTo>
                    <a:pt x="965" y="248"/>
                  </a:lnTo>
                  <a:lnTo>
                    <a:pt x="965" y="248"/>
                  </a:lnTo>
                  <a:lnTo>
                    <a:pt x="965" y="248"/>
                  </a:lnTo>
                  <a:lnTo>
                    <a:pt x="968" y="248"/>
                  </a:lnTo>
                  <a:lnTo>
                    <a:pt x="968" y="248"/>
                  </a:lnTo>
                  <a:lnTo>
                    <a:pt x="970" y="246"/>
                  </a:lnTo>
                  <a:lnTo>
                    <a:pt x="973" y="244"/>
                  </a:lnTo>
                  <a:lnTo>
                    <a:pt x="973" y="244"/>
                  </a:lnTo>
                  <a:lnTo>
                    <a:pt x="973" y="241"/>
                  </a:lnTo>
                  <a:lnTo>
                    <a:pt x="973" y="241"/>
                  </a:lnTo>
                  <a:lnTo>
                    <a:pt x="973" y="241"/>
                  </a:lnTo>
                  <a:lnTo>
                    <a:pt x="973" y="241"/>
                  </a:lnTo>
                  <a:lnTo>
                    <a:pt x="973" y="241"/>
                  </a:lnTo>
                  <a:lnTo>
                    <a:pt x="975" y="241"/>
                  </a:lnTo>
                  <a:lnTo>
                    <a:pt x="975" y="241"/>
                  </a:lnTo>
                  <a:lnTo>
                    <a:pt x="975" y="241"/>
                  </a:lnTo>
                  <a:lnTo>
                    <a:pt x="975" y="241"/>
                  </a:lnTo>
                  <a:lnTo>
                    <a:pt x="973" y="244"/>
                  </a:lnTo>
                  <a:lnTo>
                    <a:pt x="973" y="246"/>
                  </a:lnTo>
                  <a:lnTo>
                    <a:pt x="973" y="246"/>
                  </a:lnTo>
                  <a:lnTo>
                    <a:pt x="973" y="246"/>
                  </a:lnTo>
                  <a:lnTo>
                    <a:pt x="973" y="248"/>
                  </a:lnTo>
                  <a:lnTo>
                    <a:pt x="970" y="251"/>
                  </a:lnTo>
                  <a:lnTo>
                    <a:pt x="970" y="251"/>
                  </a:lnTo>
                  <a:lnTo>
                    <a:pt x="970" y="251"/>
                  </a:lnTo>
                  <a:lnTo>
                    <a:pt x="970" y="251"/>
                  </a:lnTo>
                  <a:lnTo>
                    <a:pt x="973" y="251"/>
                  </a:lnTo>
                  <a:lnTo>
                    <a:pt x="975" y="251"/>
                  </a:lnTo>
                  <a:lnTo>
                    <a:pt x="975" y="251"/>
                  </a:lnTo>
                  <a:lnTo>
                    <a:pt x="975" y="248"/>
                  </a:lnTo>
                  <a:lnTo>
                    <a:pt x="975" y="248"/>
                  </a:lnTo>
                  <a:lnTo>
                    <a:pt x="975" y="248"/>
                  </a:lnTo>
                  <a:lnTo>
                    <a:pt x="975" y="246"/>
                  </a:lnTo>
                  <a:lnTo>
                    <a:pt x="975" y="246"/>
                  </a:lnTo>
                  <a:lnTo>
                    <a:pt x="975" y="246"/>
                  </a:lnTo>
                  <a:lnTo>
                    <a:pt x="975" y="248"/>
                  </a:lnTo>
                  <a:lnTo>
                    <a:pt x="975" y="248"/>
                  </a:lnTo>
                  <a:lnTo>
                    <a:pt x="975" y="248"/>
                  </a:lnTo>
                  <a:lnTo>
                    <a:pt x="975" y="248"/>
                  </a:lnTo>
                  <a:lnTo>
                    <a:pt x="975" y="251"/>
                  </a:lnTo>
                  <a:lnTo>
                    <a:pt x="975" y="251"/>
                  </a:lnTo>
                  <a:lnTo>
                    <a:pt x="982" y="248"/>
                  </a:lnTo>
                  <a:lnTo>
                    <a:pt x="984" y="248"/>
                  </a:lnTo>
                  <a:lnTo>
                    <a:pt x="987" y="251"/>
                  </a:lnTo>
                  <a:lnTo>
                    <a:pt x="987" y="251"/>
                  </a:lnTo>
                  <a:lnTo>
                    <a:pt x="987" y="251"/>
                  </a:lnTo>
                  <a:lnTo>
                    <a:pt x="987" y="251"/>
                  </a:lnTo>
                  <a:lnTo>
                    <a:pt x="987" y="251"/>
                  </a:lnTo>
                  <a:lnTo>
                    <a:pt x="989" y="251"/>
                  </a:lnTo>
                  <a:lnTo>
                    <a:pt x="989" y="251"/>
                  </a:lnTo>
                  <a:lnTo>
                    <a:pt x="989" y="251"/>
                  </a:lnTo>
                  <a:lnTo>
                    <a:pt x="989" y="251"/>
                  </a:lnTo>
                  <a:lnTo>
                    <a:pt x="989" y="251"/>
                  </a:lnTo>
                  <a:lnTo>
                    <a:pt x="989" y="251"/>
                  </a:lnTo>
                  <a:lnTo>
                    <a:pt x="989" y="253"/>
                  </a:lnTo>
                  <a:lnTo>
                    <a:pt x="989" y="253"/>
                  </a:lnTo>
                  <a:lnTo>
                    <a:pt x="991" y="253"/>
                  </a:lnTo>
                  <a:lnTo>
                    <a:pt x="991" y="253"/>
                  </a:lnTo>
                  <a:lnTo>
                    <a:pt x="991" y="253"/>
                  </a:lnTo>
                  <a:lnTo>
                    <a:pt x="991" y="253"/>
                  </a:lnTo>
                  <a:lnTo>
                    <a:pt x="991" y="256"/>
                  </a:lnTo>
                  <a:lnTo>
                    <a:pt x="991" y="256"/>
                  </a:lnTo>
                  <a:lnTo>
                    <a:pt x="991" y="256"/>
                  </a:lnTo>
                  <a:lnTo>
                    <a:pt x="989" y="256"/>
                  </a:lnTo>
                  <a:lnTo>
                    <a:pt x="989" y="256"/>
                  </a:lnTo>
                  <a:lnTo>
                    <a:pt x="987" y="256"/>
                  </a:lnTo>
                  <a:lnTo>
                    <a:pt x="987" y="256"/>
                  </a:lnTo>
                  <a:lnTo>
                    <a:pt x="987" y="256"/>
                  </a:lnTo>
                  <a:lnTo>
                    <a:pt x="987" y="256"/>
                  </a:lnTo>
                  <a:lnTo>
                    <a:pt x="987" y="256"/>
                  </a:lnTo>
                  <a:lnTo>
                    <a:pt x="987" y="258"/>
                  </a:lnTo>
                  <a:lnTo>
                    <a:pt x="984" y="258"/>
                  </a:lnTo>
                  <a:lnTo>
                    <a:pt x="984" y="258"/>
                  </a:lnTo>
                  <a:lnTo>
                    <a:pt x="984" y="260"/>
                  </a:lnTo>
                  <a:lnTo>
                    <a:pt x="984" y="260"/>
                  </a:lnTo>
                  <a:lnTo>
                    <a:pt x="984" y="260"/>
                  </a:lnTo>
                  <a:lnTo>
                    <a:pt x="984" y="263"/>
                  </a:lnTo>
                  <a:lnTo>
                    <a:pt x="984" y="263"/>
                  </a:lnTo>
                  <a:lnTo>
                    <a:pt x="982" y="263"/>
                  </a:lnTo>
                  <a:lnTo>
                    <a:pt x="982" y="263"/>
                  </a:lnTo>
                  <a:lnTo>
                    <a:pt x="982" y="265"/>
                  </a:lnTo>
                  <a:lnTo>
                    <a:pt x="982" y="265"/>
                  </a:lnTo>
                  <a:lnTo>
                    <a:pt x="982" y="267"/>
                  </a:lnTo>
                  <a:lnTo>
                    <a:pt x="982" y="267"/>
                  </a:lnTo>
                  <a:lnTo>
                    <a:pt x="982" y="267"/>
                  </a:lnTo>
                  <a:lnTo>
                    <a:pt x="982" y="270"/>
                  </a:lnTo>
                  <a:lnTo>
                    <a:pt x="987" y="277"/>
                  </a:lnTo>
                  <a:lnTo>
                    <a:pt x="987" y="277"/>
                  </a:lnTo>
                  <a:lnTo>
                    <a:pt x="989" y="277"/>
                  </a:lnTo>
                  <a:lnTo>
                    <a:pt x="989" y="279"/>
                  </a:lnTo>
                  <a:lnTo>
                    <a:pt x="989" y="279"/>
                  </a:lnTo>
                  <a:lnTo>
                    <a:pt x="989" y="279"/>
                  </a:lnTo>
                  <a:lnTo>
                    <a:pt x="989" y="282"/>
                  </a:lnTo>
                  <a:lnTo>
                    <a:pt x="989" y="282"/>
                  </a:lnTo>
                  <a:lnTo>
                    <a:pt x="991" y="282"/>
                  </a:lnTo>
                  <a:lnTo>
                    <a:pt x="991" y="282"/>
                  </a:lnTo>
                  <a:lnTo>
                    <a:pt x="991" y="282"/>
                  </a:lnTo>
                  <a:lnTo>
                    <a:pt x="994" y="282"/>
                  </a:lnTo>
                  <a:lnTo>
                    <a:pt x="996" y="282"/>
                  </a:lnTo>
                  <a:lnTo>
                    <a:pt x="996" y="279"/>
                  </a:lnTo>
                  <a:lnTo>
                    <a:pt x="996" y="279"/>
                  </a:lnTo>
                  <a:lnTo>
                    <a:pt x="996" y="279"/>
                  </a:lnTo>
                  <a:lnTo>
                    <a:pt x="996" y="279"/>
                  </a:lnTo>
                  <a:lnTo>
                    <a:pt x="996" y="279"/>
                  </a:lnTo>
                  <a:lnTo>
                    <a:pt x="996" y="277"/>
                  </a:lnTo>
                  <a:lnTo>
                    <a:pt x="996" y="277"/>
                  </a:lnTo>
                  <a:lnTo>
                    <a:pt x="996" y="277"/>
                  </a:lnTo>
                  <a:lnTo>
                    <a:pt x="996" y="277"/>
                  </a:lnTo>
                  <a:lnTo>
                    <a:pt x="996" y="277"/>
                  </a:lnTo>
                  <a:lnTo>
                    <a:pt x="996" y="277"/>
                  </a:lnTo>
                  <a:lnTo>
                    <a:pt x="999" y="275"/>
                  </a:lnTo>
                  <a:lnTo>
                    <a:pt x="999" y="275"/>
                  </a:lnTo>
                  <a:lnTo>
                    <a:pt x="1001" y="275"/>
                  </a:lnTo>
                  <a:lnTo>
                    <a:pt x="1006" y="275"/>
                  </a:lnTo>
                  <a:lnTo>
                    <a:pt x="1006" y="275"/>
                  </a:lnTo>
                  <a:lnTo>
                    <a:pt x="1010" y="279"/>
                  </a:lnTo>
                  <a:lnTo>
                    <a:pt x="1010" y="279"/>
                  </a:lnTo>
                  <a:lnTo>
                    <a:pt x="1013" y="279"/>
                  </a:lnTo>
                  <a:lnTo>
                    <a:pt x="1013" y="279"/>
                  </a:lnTo>
                  <a:lnTo>
                    <a:pt x="1013" y="279"/>
                  </a:lnTo>
                  <a:lnTo>
                    <a:pt x="1013" y="279"/>
                  </a:lnTo>
                  <a:lnTo>
                    <a:pt x="1013" y="279"/>
                  </a:lnTo>
                  <a:lnTo>
                    <a:pt x="1015" y="277"/>
                  </a:lnTo>
                  <a:lnTo>
                    <a:pt x="1015" y="277"/>
                  </a:lnTo>
                  <a:lnTo>
                    <a:pt x="1017" y="279"/>
                  </a:lnTo>
                  <a:lnTo>
                    <a:pt x="1017" y="279"/>
                  </a:lnTo>
                  <a:lnTo>
                    <a:pt x="1017" y="277"/>
                  </a:lnTo>
                  <a:lnTo>
                    <a:pt x="1017" y="277"/>
                  </a:lnTo>
                  <a:lnTo>
                    <a:pt x="1020" y="277"/>
                  </a:lnTo>
                  <a:lnTo>
                    <a:pt x="1020" y="277"/>
                  </a:lnTo>
                  <a:lnTo>
                    <a:pt x="1020" y="277"/>
                  </a:lnTo>
                  <a:lnTo>
                    <a:pt x="1020" y="277"/>
                  </a:lnTo>
                  <a:lnTo>
                    <a:pt x="1017" y="279"/>
                  </a:lnTo>
                  <a:lnTo>
                    <a:pt x="1017" y="279"/>
                  </a:lnTo>
                  <a:lnTo>
                    <a:pt x="1017" y="279"/>
                  </a:lnTo>
                  <a:lnTo>
                    <a:pt x="1017" y="279"/>
                  </a:lnTo>
                  <a:lnTo>
                    <a:pt x="1017" y="279"/>
                  </a:lnTo>
                  <a:lnTo>
                    <a:pt x="1020" y="282"/>
                  </a:lnTo>
                  <a:lnTo>
                    <a:pt x="1020" y="284"/>
                  </a:lnTo>
                  <a:lnTo>
                    <a:pt x="1020" y="286"/>
                  </a:lnTo>
                  <a:lnTo>
                    <a:pt x="1020" y="289"/>
                  </a:lnTo>
                  <a:lnTo>
                    <a:pt x="1020" y="291"/>
                  </a:lnTo>
                  <a:lnTo>
                    <a:pt x="1020" y="291"/>
                  </a:lnTo>
                  <a:lnTo>
                    <a:pt x="1020" y="291"/>
                  </a:lnTo>
                  <a:lnTo>
                    <a:pt x="1013" y="291"/>
                  </a:lnTo>
                  <a:lnTo>
                    <a:pt x="1010" y="293"/>
                  </a:lnTo>
                  <a:lnTo>
                    <a:pt x="1008" y="293"/>
                  </a:lnTo>
                  <a:lnTo>
                    <a:pt x="1006" y="293"/>
                  </a:lnTo>
                  <a:lnTo>
                    <a:pt x="1006" y="293"/>
                  </a:lnTo>
                  <a:lnTo>
                    <a:pt x="1001" y="289"/>
                  </a:lnTo>
                  <a:lnTo>
                    <a:pt x="1001" y="286"/>
                  </a:lnTo>
                  <a:lnTo>
                    <a:pt x="1001" y="286"/>
                  </a:lnTo>
                  <a:lnTo>
                    <a:pt x="999" y="284"/>
                  </a:lnTo>
                  <a:lnTo>
                    <a:pt x="999" y="284"/>
                  </a:lnTo>
                  <a:lnTo>
                    <a:pt x="996" y="282"/>
                  </a:lnTo>
                  <a:lnTo>
                    <a:pt x="996" y="282"/>
                  </a:lnTo>
                  <a:lnTo>
                    <a:pt x="996" y="282"/>
                  </a:lnTo>
                  <a:lnTo>
                    <a:pt x="996" y="282"/>
                  </a:lnTo>
                  <a:lnTo>
                    <a:pt x="994" y="284"/>
                  </a:lnTo>
                  <a:lnTo>
                    <a:pt x="994" y="284"/>
                  </a:lnTo>
                  <a:lnTo>
                    <a:pt x="994" y="284"/>
                  </a:lnTo>
                  <a:lnTo>
                    <a:pt x="994" y="284"/>
                  </a:lnTo>
                  <a:lnTo>
                    <a:pt x="991" y="284"/>
                  </a:lnTo>
                  <a:lnTo>
                    <a:pt x="991" y="286"/>
                  </a:lnTo>
                  <a:lnTo>
                    <a:pt x="987" y="286"/>
                  </a:lnTo>
                  <a:lnTo>
                    <a:pt x="987" y="286"/>
                  </a:lnTo>
                  <a:lnTo>
                    <a:pt x="980" y="279"/>
                  </a:lnTo>
                  <a:lnTo>
                    <a:pt x="980" y="279"/>
                  </a:lnTo>
                  <a:lnTo>
                    <a:pt x="977" y="275"/>
                  </a:lnTo>
                  <a:lnTo>
                    <a:pt x="977" y="275"/>
                  </a:lnTo>
                  <a:lnTo>
                    <a:pt x="977" y="272"/>
                  </a:lnTo>
                  <a:lnTo>
                    <a:pt x="977" y="272"/>
                  </a:lnTo>
                  <a:lnTo>
                    <a:pt x="977" y="270"/>
                  </a:lnTo>
                  <a:lnTo>
                    <a:pt x="977" y="270"/>
                  </a:lnTo>
                  <a:lnTo>
                    <a:pt x="977" y="267"/>
                  </a:lnTo>
                  <a:lnTo>
                    <a:pt x="980" y="265"/>
                  </a:lnTo>
                  <a:lnTo>
                    <a:pt x="980" y="265"/>
                  </a:lnTo>
                  <a:lnTo>
                    <a:pt x="980" y="265"/>
                  </a:lnTo>
                  <a:lnTo>
                    <a:pt x="977" y="265"/>
                  </a:lnTo>
                  <a:lnTo>
                    <a:pt x="977" y="263"/>
                  </a:lnTo>
                  <a:lnTo>
                    <a:pt x="975" y="260"/>
                  </a:lnTo>
                  <a:lnTo>
                    <a:pt x="975" y="256"/>
                  </a:lnTo>
                  <a:lnTo>
                    <a:pt x="973" y="253"/>
                  </a:lnTo>
                  <a:lnTo>
                    <a:pt x="973" y="253"/>
                  </a:lnTo>
                  <a:lnTo>
                    <a:pt x="973" y="253"/>
                  </a:lnTo>
                  <a:lnTo>
                    <a:pt x="973" y="256"/>
                  </a:lnTo>
                  <a:lnTo>
                    <a:pt x="970" y="256"/>
                  </a:lnTo>
                  <a:lnTo>
                    <a:pt x="970" y="256"/>
                  </a:lnTo>
                  <a:lnTo>
                    <a:pt x="970" y="253"/>
                  </a:lnTo>
                  <a:lnTo>
                    <a:pt x="970" y="253"/>
                  </a:lnTo>
                  <a:lnTo>
                    <a:pt x="970" y="253"/>
                  </a:lnTo>
                  <a:lnTo>
                    <a:pt x="970" y="253"/>
                  </a:lnTo>
                  <a:lnTo>
                    <a:pt x="968" y="253"/>
                  </a:lnTo>
                  <a:lnTo>
                    <a:pt x="968" y="253"/>
                  </a:lnTo>
                  <a:lnTo>
                    <a:pt x="968" y="256"/>
                  </a:lnTo>
                  <a:lnTo>
                    <a:pt x="968" y="256"/>
                  </a:lnTo>
                  <a:lnTo>
                    <a:pt x="968" y="256"/>
                  </a:lnTo>
                  <a:lnTo>
                    <a:pt x="968" y="256"/>
                  </a:lnTo>
                  <a:lnTo>
                    <a:pt x="965" y="256"/>
                  </a:lnTo>
                  <a:lnTo>
                    <a:pt x="965" y="256"/>
                  </a:lnTo>
                  <a:lnTo>
                    <a:pt x="965" y="258"/>
                  </a:lnTo>
                  <a:lnTo>
                    <a:pt x="965" y="258"/>
                  </a:lnTo>
                  <a:lnTo>
                    <a:pt x="965" y="260"/>
                  </a:lnTo>
                  <a:lnTo>
                    <a:pt x="965" y="260"/>
                  </a:lnTo>
                  <a:lnTo>
                    <a:pt x="965" y="260"/>
                  </a:lnTo>
                  <a:lnTo>
                    <a:pt x="968" y="263"/>
                  </a:lnTo>
                  <a:lnTo>
                    <a:pt x="968" y="263"/>
                  </a:lnTo>
                  <a:lnTo>
                    <a:pt x="968" y="263"/>
                  </a:lnTo>
                  <a:lnTo>
                    <a:pt x="968" y="265"/>
                  </a:lnTo>
                  <a:lnTo>
                    <a:pt x="968" y="265"/>
                  </a:lnTo>
                  <a:lnTo>
                    <a:pt x="968" y="265"/>
                  </a:lnTo>
                  <a:lnTo>
                    <a:pt x="968" y="265"/>
                  </a:lnTo>
                  <a:lnTo>
                    <a:pt x="968" y="265"/>
                  </a:lnTo>
                  <a:lnTo>
                    <a:pt x="968" y="265"/>
                  </a:lnTo>
                  <a:lnTo>
                    <a:pt x="968" y="267"/>
                  </a:lnTo>
                  <a:lnTo>
                    <a:pt x="973" y="267"/>
                  </a:lnTo>
                  <a:lnTo>
                    <a:pt x="975" y="270"/>
                  </a:lnTo>
                  <a:lnTo>
                    <a:pt x="975" y="270"/>
                  </a:lnTo>
                  <a:lnTo>
                    <a:pt x="977" y="275"/>
                  </a:lnTo>
                  <a:lnTo>
                    <a:pt x="980" y="279"/>
                  </a:lnTo>
                  <a:lnTo>
                    <a:pt x="980" y="282"/>
                  </a:lnTo>
                  <a:lnTo>
                    <a:pt x="980" y="284"/>
                  </a:lnTo>
                  <a:lnTo>
                    <a:pt x="980" y="284"/>
                  </a:lnTo>
                  <a:lnTo>
                    <a:pt x="980" y="286"/>
                  </a:lnTo>
                  <a:lnTo>
                    <a:pt x="980" y="286"/>
                  </a:lnTo>
                  <a:lnTo>
                    <a:pt x="980" y="286"/>
                  </a:lnTo>
                  <a:lnTo>
                    <a:pt x="977" y="289"/>
                  </a:lnTo>
                  <a:lnTo>
                    <a:pt x="977" y="291"/>
                  </a:lnTo>
                  <a:lnTo>
                    <a:pt x="977" y="291"/>
                  </a:lnTo>
                  <a:lnTo>
                    <a:pt x="977" y="291"/>
                  </a:lnTo>
                  <a:lnTo>
                    <a:pt x="977" y="293"/>
                  </a:lnTo>
                  <a:lnTo>
                    <a:pt x="977" y="293"/>
                  </a:lnTo>
                  <a:lnTo>
                    <a:pt x="977" y="293"/>
                  </a:lnTo>
                  <a:lnTo>
                    <a:pt x="977" y="293"/>
                  </a:lnTo>
                  <a:lnTo>
                    <a:pt x="977" y="296"/>
                  </a:lnTo>
                  <a:lnTo>
                    <a:pt x="977" y="296"/>
                  </a:lnTo>
                  <a:lnTo>
                    <a:pt x="977" y="296"/>
                  </a:lnTo>
                  <a:lnTo>
                    <a:pt x="980" y="296"/>
                  </a:lnTo>
                  <a:lnTo>
                    <a:pt x="980" y="296"/>
                  </a:lnTo>
                  <a:lnTo>
                    <a:pt x="980" y="293"/>
                  </a:lnTo>
                  <a:lnTo>
                    <a:pt x="980" y="293"/>
                  </a:lnTo>
                  <a:lnTo>
                    <a:pt x="980" y="293"/>
                  </a:lnTo>
                  <a:lnTo>
                    <a:pt x="980" y="293"/>
                  </a:lnTo>
                  <a:lnTo>
                    <a:pt x="980" y="293"/>
                  </a:lnTo>
                  <a:lnTo>
                    <a:pt x="977" y="293"/>
                  </a:lnTo>
                  <a:lnTo>
                    <a:pt x="977" y="291"/>
                  </a:lnTo>
                  <a:lnTo>
                    <a:pt x="980" y="291"/>
                  </a:lnTo>
                  <a:lnTo>
                    <a:pt x="980" y="289"/>
                  </a:lnTo>
                  <a:lnTo>
                    <a:pt x="982" y="289"/>
                  </a:lnTo>
                  <a:lnTo>
                    <a:pt x="982" y="289"/>
                  </a:lnTo>
                  <a:lnTo>
                    <a:pt x="982" y="289"/>
                  </a:lnTo>
                  <a:lnTo>
                    <a:pt x="982" y="289"/>
                  </a:lnTo>
                  <a:lnTo>
                    <a:pt x="989" y="289"/>
                  </a:lnTo>
                  <a:lnTo>
                    <a:pt x="991" y="291"/>
                  </a:lnTo>
                  <a:lnTo>
                    <a:pt x="991" y="291"/>
                  </a:lnTo>
                  <a:lnTo>
                    <a:pt x="991" y="291"/>
                  </a:lnTo>
                  <a:lnTo>
                    <a:pt x="994" y="291"/>
                  </a:lnTo>
                  <a:lnTo>
                    <a:pt x="994" y="291"/>
                  </a:lnTo>
                  <a:lnTo>
                    <a:pt x="996" y="293"/>
                  </a:lnTo>
                  <a:lnTo>
                    <a:pt x="999" y="293"/>
                  </a:lnTo>
                  <a:lnTo>
                    <a:pt x="999" y="296"/>
                  </a:lnTo>
                  <a:lnTo>
                    <a:pt x="999" y="296"/>
                  </a:lnTo>
                  <a:lnTo>
                    <a:pt x="999" y="298"/>
                  </a:lnTo>
                  <a:lnTo>
                    <a:pt x="999" y="298"/>
                  </a:lnTo>
                  <a:lnTo>
                    <a:pt x="1001" y="301"/>
                  </a:lnTo>
                  <a:lnTo>
                    <a:pt x="999" y="301"/>
                  </a:lnTo>
                  <a:lnTo>
                    <a:pt x="999" y="303"/>
                  </a:lnTo>
                  <a:lnTo>
                    <a:pt x="999" y="303"/>
                  </a:lnTo>
                  <a:lnTo>
                    <a:pt x="999" y="305"/>
                  </a:lnTo>
                  <a:lnTo>
                    <a:pt x="999" y="305"/>
                  </a:lnTo>
                  <a:lnTo>
                    <a:pt x="996" y="305"/>
                  </a:lnTo>
                  <a:lnTo>
                    <a:pt x="996" y="308"/>
                  </a:lnTo>
                  <a:lnTo>
                    <a:pt x="996" y="308"/>
                  </a:lnTo>
                  <a:lnTo>
                    <a:pt x="996" y="308"/>
                  </a:lnTo>
                  <a:lnTo>
                    <a:pt x="996" y="308"/>
                  </a:lnTo>
                  <a:lnTo>
                    <a:pt x="994" y="305"/>
                  </a:lnTo>
                  <a:lnTo>
                    <a:pt x="994" y="305"/>
                  </a:lnTo>
                  <a:lnTo>
                    <a:pt x="996" y="305"/>
                  </a:lnTo>
                  <a:lnTo>
                    <a:pt x="996" y="305"/>
                  </a:lnTo>
                  <a:lnTo>
                    <a:pt x="996" y="305"/>
                  </a:lnTo>
                  <a:lnTo>
                    <a:pt x="996" y="305"/>
                  </a:lnTo>
                  <a:lnTo>
                    <a:pt x="996" y="305"/>
                  </a:lnTo>
                  <a:lnTo>
                    <a:pt x="996" y="305"/>
                  </a:lnTo>
                  <a:lnTo>
                    <a:pt x="996" y="303"/>
                  </a:lnTo>
                  <a:lnTo>
                    <a:pt x="996" y="303"/>
                  </a:lnTo>
                  <a:lnTo>
                    <a:pt x="996" y="303"/>
                  </a:lnTo>
                  <a:lnTo>
                    <a:pt x="996" y="303"/>
                  </a:lnTo>
                  <a:lnTo>
                    <a:pt x="996" y="301"/>
                  </a:lnTo>
                  <a:lnTo>
                    <a:pt x="996" y="301"/>
                  </a:lnTo>
                  <a:lnTo>
                    <a:pt x="999" y="301"/>
                  </a:lnTo>
                  <a:lnTo>
                    <a:pt x="999" y="301"/>
                  </a:lnTo>
                  <a:lnTo>
                    <a:pt x="999" y="301"/>
                  </a:lnTo>
                  <a:lnTo>
                    <a:pt x="996" y="298"/>
                  </a:lnTo>
                  <a:lnTo>
                    <a:pt x="996" y="298"/>
                  </a:lnTo>
                  <a:lnTo>
                    <a:pt x="996" y="301"/>
                  </a:lnTo>
                  <a:lnTo>
                    <a:pt x="994" y="301"/>
                  </a:lnTo>
                  <a:lnTo>
                    <a:pt x="991" y="301"/>
                  </a:lnTo>
                  <a:lnTo>
                    <a:pt x="991" y="301"/>
                  </a:lnTo>
                  <a:lnTo>
                    <a:pt x="991" y="298"/>
                  </a:lnTo>
                  <a:lnTo>
                    <a:pt x="991" y="298"/>
                  </a:lnTo>
                  <a:lnTo>
                    <a:pt x="991" y="296"/>
                  </a:lnTo>
                  <a:lnTo>
                    <a:pt x="987" y="296"/>
                  </a:lnTo>
                  <a:lnTo>
                    <a:pt x="987" y="298"/>
                  </a:lnTo>
                  <a:lnTo>
                    <a:pt x="987" y="298"/>
                  </a:lnTo>
                  <a:lnTo>
                    <a:pt x="987" y="298"/>
                  </a:lnTo>
                  <a:lnTo>
                    <a:pt x="987" y="298"/>
                  </a:lnTo>
                  <a:lnTo>
                    <a:pt x="984" y="298"/>
                  </a:lnTo>
                  <a:lnTo>
                    <a:pt x="984" y="301"/>
                  </a:lnTo>
                  <a:lnTo>
                    <a:pt x="984" y="301"/>
                  </a:lnTo>
                  <a:lnTo>
                    <a:pt x="984" y="301"/>
                  </a:lnTo>
                  <a:lnTo>
                    <a:pt x="984" y="301"/>
                  </a:lnTo>
                  <a:lnTo>
                    <a:pt x="984" y="303"/>
                  </a:lnTo>
                  <a:lnTo>
                    <a:pt x="982" y="303"/>
                  </a:lnTo>
                  <a:lnTo>
                    <a:pt x="982" y="305"/>
                  </a:lnTo>
                  <a:lnTo>
                    <a:pt x="980" y="308"/>
                  </a:lnTo>
                  <a:lnTo>
                    <a:pt x="980" y="308"/>
                  </a:lnTo>
                  <a:lnTo>
                    <a:pt x="980" y="308"/>
                  </a:lnTo>
                  <a:lnTo>
                    <a:pt x="982" y="308"/>
                  </a:lnTo>
                  <a:lnTo>
                    <a:pt x="982" y="308"/>
                  </a:lnTo>
                  <a:lnTo>
                    <a:pt x="982" y="308"/>
                  </a:lnTo>
                  <a:lnTo>
                    <a:pt x="980" y="308"/>
                  </a:lnTo>
                  <a:lnTo>
                    <a:pt x="980" y="308"/>
                  </a:lnTo>
                  <a:lnTo>
                    <a:pt x="980" y="310"/>
                  </a:lnTo>
                  <a:lnTo>
                    <a:pt x="980" y="310"/>
                  </a:lnTo>
                  <a:lnTo>
                    <a:pt x="977" y="310"/>
                  </a:lnTo>
                  <a:lnTo>
                    <a:pt x="977" y="312"/>
                  </a:lnTo>
                  <a:lnTo>
                    <a:pt x="980" y="312"/>
                  </a:lnTo>
                  <a:lnTo>
                    <a:pt x="980" y="312"/>
                  </a:lnTo>
                  <a:lnTo>
                    <a:pt x="977" y="312"/>
                  </a:lnTo>
                  <a:lnTo>
                    <a:pt x="977" y="312"/>
                  </a:lnTo>
                  <a:lnTo>
                    <a:pt x="977" y="312"/>
                  </a:lnTo>
                  <a:lnTo>
                    <a:pt x="975" y="312"/>
                  </a:lnTo>
                  <a:lnTo>
                    <a:pt x="975" y="312"/>
                  </a:lnTo>
                  <a:lnTo>
                    <a:pt x="977" y="312"/>
                  </a:lnTo>
                  <a:lnTo>
                    <a:pt x="977" y="310"/>
                  </a:lnTo>
                  <a:lnTo>
                    <a:pt x="977" y="310"/>
                  </a:lnTo>
                  <a:lnTo>
                    <a:pt x="975" y="310"/>
                  </a:lnTo>
                  <a:lnTo>
                    <a:pt x="975" y="310"/>
                  </a:lnTo>
                  <a:lnTo>
                    <a:pt x="975" y="310"/>
                  </a:lnTo>
                  <a:lnTo>
                    <a:pt x="975" y="310"/>
                  </a:lnTo>
                  <a:lnTo>
                    <a:pt x="975" y="310"/>
                  </a:lnTo>
                  <a:lnTo>
                    <a:pt x="977" y="310"/>
                  </a:lnTo>
                  <a:lnTo>
                    <a:pt x="970" y="308"/>
                  </a:lnTo>
                  <a:lnTo>
                    <a:pt x="970" y="308"/>
                  </a:lnTo>
                  <a:lnTo>
                    <a:pt x="968" y="308"/>
                  </a:lnTo>
                  <a:lnTo>
                    <a:pt x="965" y="308"/>
                  </a:lnTo>
                  <a:lnTo>
                    <a:pt x="965" y="308"/>
                  </a:lnTo>
                  <a:lnTo>
                    <a:pt x="965" y="308"/>
                  </a:lnTo>
                  <a:lnTo>
                    <a:pt x="963" y="308"/>
                  </a:lnTo>
                  <a:lnTo>
                    <a:pt x="963" y="308"/>
                  </a:lnTo>
                  <a:lnTo>
                    <a:pt x="963" y="308"/>
                  </a:lnTo>
                  <a:lnTo>
                    <a:pt x="963" y="308"/>
                  </a:lnTo>
                  <a:lnTo>
                    <a:pt x="963" y="305"/>
                  </a:lnTo>
                  <a:lnTo>
                    <a:pt x="963" y="305"/>
                  </a:lnTo>
                  <a:lnTo>
                    <a:pt x="963" y="305"/>
                  </a:lnTo>
                  <a:lnTo>
                    <a:pt x="963" y="305"/>
                  </a:lnTo>
                  <a:lnTo>
                    <a:pt x="963" y="305"/>
                  </a:lnTo>
                  <a:lnTo>
                    <a:pt x="963" y="305"/>
                  </a:lnTo>
                  <a:lnTo>
                    <a:pt x="961" y="308"/>
                  </a:lnTo>
                  <a:lnTo>
                    <a:pt x="958" y="308"/>
                  </a:lnTo>
                  <a:lnTo>
                    <a:pt x="958" y="308"/>
                  </a:lnTo>
                  <a:lnTo>
                    <a:pt x="958" y="308"/>
                  </a:lnTo>
                  <a:lnTo>
                    <a:pt x="958" y="308"/>
                  </a:lnTo>
                  <a:lnTo>
                    <a:pt x="958" y="308"/>
                  </a:lnTo>
                  <a:lnTo>
                    <a:pt x="958" y="310"/>
                  </a:lnTo>
                  <a:lnTo>
                    <a:pt x="958" y="310"/>
                  </a:lnTo>
                  <a:lnTo>
                    <a:pt x="958" y="310"/>
                  </a:lnTo>
                  <a:lnTo>
                    <a:pt x="958" y="308"/>
                  </a:lnTo>
                  <a:lnTo>
                    <a:pt x="958" y="308"/>
                  </a:lnTo>
                  <a:lnTo>
                    <a:pt x="958" y="308"/>
                  </a:lnTo>
                  <a:lnTo>
                    <a:pt x="958" y="308"/>
                  </a:lnTo>
                  <a:lnTo>
                    <a:pt x="958" y="305"/>
                  </a:lnTo>
                  <a:lnTo>
                    <a:pt x="958" y="305"/>
                  </a:lnTo>
                  <a:lnTo>
                    <a:pt x="958" y="305"/>
                  </a:lnTo>
                  <a:lnTo>
                    <a:pt x="956" y="303"/>
                  </a:lnTo>
                  <a:lnTo>
                    <a:pt x="956" y="303"/>
                  </a:lnTo>
                  <a:lnTo>
                    <a:pt x="956" y="303"/>
                  </a:lnTo>
                  <a:lnTo>
                    <a:pt x="954" y="303"/>
                  </a:lnTo>
                  <a:lnTo>
                    <a:pt x="951" y="303"/>
                  </a:lnTo>
                  <a:lnTo>
                    <a:pt x="951" y="303"/>
                  </a:lnTo>
                  <a:lnTo>
                    <a:pt x="951" y="303"/>
                  </a:lnTo>
                  <a:lnTo>
                    <a:pt x="949" y="303"/>
                  </a:lnTo>
                  <a:lnTo>
                    <a:pt x="947" y="303"/>
                  </a:lnTo>
                  <a:lnTo>
                    <a:pt x="944" y="303"/>
                  </a:lnTo>
                  <a:lnTo>
                    <a:pt x="942" y="303"/>
                  </a:lnTo>
                  <a:lnTo>
                    <a:pt x="942" y="303"/>
                  </a:lnTo>
                  <a:lnTo>
                    <a:pt x="942" y="301"/>
                  </a:lnTo>
                  <a:lnTo>
                    <a:pt x="935" y="301"/>
                  </a:lnTo>
                  <a:lnTo>
                    <a:pt x="932" y="301"/>
                  </a:lnTo>
                  <a:lnTo>
                    <a:pt x="930" y="298"/>
                  </a:lnTo>
                  <a:lnTo>
                    <a:pt x="930" y="298"/>
                  </a:lnTo>
                  <a:lnTo>
                    <a:pt x="930" y="296"/>
                  </a:lnTo>
                  <a:lnTo>
                    <a:pt x="930" y="293"/>
                  </a:lnTo>
                  <a:lnTo>
                    <a:pt x="930" y="293"/>
                  </a:lnTo>
                  <a:lnTo>
                    <a:pt x="928" y="293"/>
                  </a:lnTo>
                  <a:lnTo>
                    <a:pt x="928" y="293"/>
                  </a:lnTo>
                  <a:lnTo>
                    <a:pt x="928" y="293"/>
                  </a:lnTo>
                  <a:lnTo>
                    <a:pt x="928" y="293"/>
                  </a:lnTo>
                  <a:lnTo>
                    <a:pt x="928" y="293"/>
                  </a:lnTo>
                  <a:lnTo>
                    <a:pt x="928" y="293"/>
                  </a:lnTo>
                  <a:lnTo>
                    <a:pt x="928" y="293"/>
                  </a:lnTo>
                  <a:lnTo>
                    <a:pt x="925" y="293"/>
                  </a:lnTo>
                  <a:lnTo>
                    <a:pt x="923" y="293"/>
                  </a:lnTo>
                  <a:lnTo>
                    <a:pt x="923" y="291"/>
                  </a:lnTo>
                  <a:lnTo>
                    <a:pt x="925" y="293"/>
                  </a:lnTo>
                  <a:lnTo>
                    <a:pt x="925" y="291"/>
                  </a:lnTo>
                  <a:lnTo>
                    <a:pt x="925" y="291"/>
                  </a:lnTo>
                  <a:lnTo>
                    <a:pt x="925" y="291"/>
                  </a:lnTo>
                  <a:lnTo>
                    <a:pt x="928" y="291"/>
                  </a:lnTo>
                  <a:lnTo>
                    <a:pt x="928" y="291"/>
                  </a:lnTo>
                  <a:lnTo>
                    <a:pt x="930" y="291"/>
                  </a:lnTo>
                  <a:lnTo>
                    <a:pt x="930" y="289"/>
                  </a:lnTo>
                  <a:lnTo>
                    <a:pt x="932" y="289"/>
                  </a:lnTo>
                  <a:lnTo>
                    <a:pt x="930" y="289"/>
                  </a:lnTo>
                  <a:lnTo>
                    <a:pt x="930" y="286"/>
                  </a:lnTo>
                  <a:lnTo>
                    <a:pt x="930" y="286"/>
                  </a:lnTo>
                  <a:lnTo>
                    <a:pt x="932" y="286"/>
                  </a:lnTo>
                  <a:lnTo>
                    <a:pt x="930" y="286"/>
                  </a:lnTo>
                  <a:lnTo>
                    <a:pt x="930" y="284"/>
                  </a:lnTo>
                  <a:lnTo>
                    <a:pt x="932" y="284"/>
                  </a:lnTo>
                  <a:lnTo>
                    <a:pt x="932" y="284"/>
                  </a:lnTo>
                  <a:lnTo>
                    <a:pt x="932" y="282"/>
                  </a:lnTo>
                  <a:lnTo>
                    <a:pt x="932" y="282"/>
                  </a:lnTo>
                  <a:lnTo>
                    <a:pt x="932" y="282"/>
                  </a:lnTo>
                  <a:lnTo>
                    <a:pt x="932" y="282"/>
                  </a:lnTo>
                  <a:lnTo>
                    <a:pt x="932" y="279"/>
                  </a:lnTo>
                  <a:lnTo>
                    <a:pt x="932" y="279"/>
                  </a:lnTo>
                  <a:lnTo>
                    <a:pt x="935" y="277"/>
                  </a:lnTo>
                  <a:lnTo>
                    <a:pt x="935" y="277"/>
                  </a:lnTo>
                  <a:lnTo>
                    <a:pt x="935" y="277"/>
                  </a:lnTo>
                  <a:lnTo>
                    <a:pt x="935" y="275"/>
                  </a:lnTo>
                  <a:lnTo>
                    <a:pt x="935" y="275"/>
                  </a:lnTo>
                  <a:lnTo>
                    <a:pt x="935" y="272"/>
                  </a:lnTo>
                  <a:lnTo>
                    <a:pt x="935" y="272"/>
                  </a:lnTo>
                  <a:lnTo>
                    <a:pt x="932" y="272"/>
                  </a:lnTo>
                  <a:lnTo>
                    <a:pt x="932" y="272"/>
                  </a:lnTo>
                  <a:lnTo>
                    <a:pt x="932" y="270"/>
                  </a:lnTo>
                  <a:lnTo>
                    <a:pt x="932" y="270"/>
                  </a:lnTo>
                  <a:lnTo>
                    <a:pt x="939" y="272"/>
                  </a:lnTo>
                  <a:lnTo>
                    <a:pt x="939" y="272"/>
                  </a:lnTo>
                  <a:lnTo>
                    <a:pt x="937" y="270"/>
                  </a:lnTo>
                  <a:lnTo>
                    <a:pt x="930" y="270"/>
                  </a:lnTo>
                  <a:lnTo>
                    <a:pt x="925" y="267"/>
                  </a:lnTo>
                  <a:lnTo>
                    <a:pt x="918" y="267"/>
                  </a:lnTo>
                  <a:lnTo>
                    <a:pt x="913" y="270"/>
                  </a:lnTo>
                  <a:lnTo>
                    <a:pt x="913" y="270"/>
                  </a:lnTo>
                  <a:lnTo>
                    <a:pt x="909" y="272"/>
                  </a:lnTo>
                  <a:lnTo>
                    <a:pt x="906" y="275"/>
                  </a:lnTo>
                  <a:lnTo>
                    <a:pt x="906" y="275"/>
                  </a:lnTo>
                  <a:lnTo>
                    <a:pt x="906" y="275"/>
                  </a:lnTo>
                  <a:lnTo>
                    <a:pt x="906" y="275"/>
                  </a:lnTo>
                  <a:lnTo>
                    <a:pt x="906" y="275"/>
                  </a:lnTo>
                  <a:lnTo>
                    <a:pt x="906" y="275"/>
                  </a:lnTo>
                  <a:lnTo>
                    <a:pt x="906" y="275"/>
                  </a:lnTo>
                  <a:lnTo>
                    <a:pt x="904" y="277"/>
                  </a:lnTo>
                  <a:lnTo>
                    <a:pt x="904" y="277"/>
                  </a:lnTo>
                  <a:lnTo>
                    <a:pt x="904" y="277"/>
                  </a:lnTo>
                  <a:lnTo>
                    <a:pt x="904" y="277"/>
                  </a:lnTo>
                  <a:lnTo>
                    <a:pt x="904" y="277"/>
                  </a:lnTo>
                  <a:lnTo>
                    <a:pt x="904" y="275"/>
                  </a:lnTo>
                  <a:lnTo>
                    <a:pt x="904" y="275"/>
                  </a:lnTo>
                  <a:lnTo>
                    <a:pt x="904" y="275"/>
                  </a:lnTo>
                  <a:lnTo>
                    <a:pt x="904" y="275"/>
                  </a:lnTo>
                  <a:lnTo>
                    <a:pt x="904" y="275"/>
                  </a:lnTo>
                  <a:lnTo>
                    <a:pt x="904" y="275"/>
                  </a:lnTo>
                  <a:lnTo>
                    <a:pt x="899" y="275"/>
                  </a:lnTo>
                  <a:lnTo>
                    <a:pt x="897" y="275"/>
                  </a:lnTo>
                  <a:lnTo>
                    <a:pt x="897" y="275"/>
                  </a:lnTo>
                  <a:lnTo>
                    <a:pt x="895" y="275"/>
                  </a:lnTo>
                  <a:lnTo>
                    <a:pt x="885" y="279"/>
                  </a:lnTo>
                  <a:lnTo>
                    <a:pt x="883" y="282"/>
                  </a:lnTo>
                  <a:lnTo>
                    <a:pt x="883" y="282"/>
                  </a:lnTo>
                  <a:lnTo>
                    <a:pt x="883" y="284"/>
                  </a:lnTo>
                  <a:lnTo>
                    <a:pt x="883" y="284"/>
                  </a:lnTo>
                  <a:lnTo>
                    <a:pt x="883" y="284"/>
                  </a:lnTo>
                  <a:lnTo>
                    <a:pt x="885" y="284"/>
                  </a:lnTo>
                  <a:lnTo>
                    <a:pt x="885" y="286"/>
                  </a:lnTo>
                  <a:lnTo>
                    <a:pt x="887" y="289"/>
                  </a:lnTo>
                  <a:lnTo>
                    <a:pt x="890" y="289"/>
                  </a:lnTo>
                  <a:lnTo>
                    <a:pt x="890" y="289"/>
                  </a:lnTo>
                  <a:lnTo>
                    <a:pt x="890" y="291"/>
                  </a:lnTo>
                  <a:lnTo>
                    <a:pt x="885" y="291"/>
                  </a:lnTo>
                  <a:lnTo>
                    <a:pt x="876" y="289"/>
                  </a:lnTo>
                  <a:lnTo>
                    <a:pt x="876" y="286"/>
                  </a:lnTo>
                  <a:lnTo>
                    <a:pt x="876" y="286"/>
                  </a:lnTo>
                  <a:lnTo>
                    <a:pt x="876" y="286"/>
                  </a:lnTo>
                  <a:lnTo>
                    <a:pt x="876" y="286"/>
                  </a:lnTo>
                  <a:lnTo>
                    <a:pt x="876" y="286"/>
                  </a:lnTo>
                  <a:lnTo>
                    <a:pt x="873" y="286"/>
                  </a:lnTo>
                  <a:lnTo>
                    <a:pt x="871" y="284"/>
                  </a:lnTo>
                  <a:lnTo>
                    <a:pt x="871" y="284"/>
                  </a:lnTo>
                  <a:lnTo>
                    <a:pt x="871" y="286"/>
                  </a:lnTo>
                  <a:lnTo>
                    <a:pt x="868" y="286"/>
                  </a:lnTo>
                  <a:lnTo>
                    <a:pt x="866" y="286"/>
                  </a:lnTo>
                  <a:lnTo>
                    <a:pt x="866" y="286"/>
                  </a:lnTo>
                  <a:lnTo>
                    <a:pt x="859" y="291"/>
                  </a:lnTo>
                  <a:lnTo>
                    <a:pt x="859" y="291"/>
                  </a:lnTo>
                  <a:lnTo>
                    <a:pt x="857" y="293"/>
                  </a:lnTo>
                  <a:lnTo>
                    <a:pt x="857" y="293"/>
                  </a:lnTo>
                  <a:lnTo>
                    <a:pt x="857" y="293"/>
                  </a:lnTo>
                  <a:lnTo>
                    <a:pt x="857" y="293"/>
                  </a:lnTo>
                  <a:lnTo>
                    <a:pt x="857" y="293"/>
                  </a:lnTo>
                  <a:lnTo>
                    <a:pt x="857" y="293"/>
                  </a:lnTo>
                  <a:lnTo>
                    <a:pt x="857" y="293"/>
                  </a:lnTo>
                  <a:lnTo>
                    <a:pt x="857" y="293"/>
                  </a:lnTo>
                  <a:lnTo>
                    <a:pt x="857" y="293"/>
                  </a:lnTo>
                  <a:lnTo>
                    <a:pt x="857" y="293"/>
                  </a:lnTo>
                  <a:lnTo>
                    <a:pt x="857" y="293"/>
                  </a:lnTo>
                  <a:lnTo>
                    <a:pt x="857" y="291"/>
                  </a:lnTo>
                  <a:lnTo>
                    <a:pt x="857" y="293"/>
                  </a:lnTo>
                  <a:lnTo>
                    <a:pt x="854" y="293"/>
                  </a:lnTo>
                  <a:lnTo>
                    <a:pt x="854" y="293"/>
                  </a:lnTo>
                  <a:lnTo>
                    <a:pt x="854" y="293"/>
                  </a:lnTo>
                  <a:lnTo>
                    <a:pt x="854" y="296"/>
                  </a:lnTo>
                  <a:lnTo>
                    <a:pt x="854" y="296"/>
                  </a:lnTo>
                  <a:lnTo>
                    <a:pt x="852" y="298"/>
                  </a:lnTo>
                  <a:lnTo>
                    <a:pt x="850" y="298"/>
                  </a:lnTo>
                  <a:lnTo>
                    <a:pt x="847" y="301"/>
                  </a:lnTo>
                  <a:lnTo>
                    <a:pt x="847" y="301"/>
                  </a:lnTo>
                  <a:lnTo>
                    <a:pt x="847" y="298"/>
                  </a:lnTo>
                  <a:lnTo>
                    <a:pt x="845" y="298"/>
                  </a:lnTo>
                  <a:lnTo>
                    <a:pt x="845" y="298"/>
                  </a:lnTo>
                  <a:lnTo>
                    <a:pt x="845" y="296"/>
                  </a:lnTo>
                  <a:lnTo>
                    <a:pt x="842" y="296"/>
                  </a:lnTo>
                  <a:lnTo>
                    <a:pt x="838" y="301"/>
                  </a:lnTo>
                  <a:lnTo>
                    <a:pt x="838" y="301"/>
                  </a:lnTo>
                  <a:lnTo>
                    <a:pt x="838" y="301"/>
                  </a:lnTo>
                  <a:lnTo>
                    <a:pt x="840" y="301"/>
                  </a:lnTo>
                  <a:lnTo>
                    <a:pt x="840" y="301"/>
                  </a:lnTo>
                  <a:lnTo>
                    <a:pt x="840" y="301"/>
                  </a:lnTo>
                  <a:lnTo>
                    <a:pt x="838" y="301"/>
                  </a:lnTo>
                  <a:lnTo>
                    <a:pt x="838" y="301"/>
                  </a:lnTo>
                  <a:lnTo>
                    <a:pt x="835" y="301"/>
                  </a:lnTo>
                  <a:lnTo>
                    <a:pt x="838" y="303"/>
                  </a:lnTo>
                  <a:lnTo>
                    <a:pt x="838" y="303"/>
                  </a:lnTo>
                  <a:lnTo>
                    <a:pt x="838" y="303"/>
                  </a:lnTo>
                  <a:lnTo>
                    <a:pt x="838" y="305"/>
                  </a:lnTo>
                  <a:lnTo>
                    <a:pt x="838" y="305"/>
                  </a:lnTo>
                  <a:lnTo>
                    <a:pt x="835" y="305"/>
                  </a:lnTo>
                  <a:lnTo>
                    <a:pt x="831" y="305"/>
                  </a:lnTo>
                  <a:lnTo>
                    <a:pt x="828" y="305"/>
                  </a:lnTo>
                  <a:lnTo>
                    <a:pt x="828" y="308"/>
                  </a:lnTo>
                  <a:lnTo>
                    <a:pt x="828" y="308"/>
                  </a:lnTo>
                  <a:lnTo>
                    <a:pt x="826" y="308"/>
                  </a:lnTo>
                  <a:lnTo>
                    <a:pt x="824" y="308"/>
                  </a:lnTo>
                  <a:lnTo>
                    <a:pt x="824" y="308"/>
                  </a:lnTo>
                  <a:lnTo>
                    <a:pt x="824" y="308"/>
                  </a:lnTo>
                  <a:lnTo>
                    <a:pt x="824" y="305"/>
                  </a:lnTo>
                  <a:lnTo>
                    <a:pt x="824" y="305"/>
                  </a:lnTo>
                  <a:lnTo>
                    <a:pt x="826" y="305"/>
                  </a:lnTo>
                  <a:lnTo>
                    <a:pt x="826" y="305"/>
                  </a:lnTo>
                  <a:lnTo>
                    <a:pt x="828" y="303"/>
                  </a:lnTo>
                  <a:lnTo>
                    <a:pt x="828" y="303"/>
                  </a:lnTo>
                  <a:lnTo>
                    <a:pt x="828" y="303"/>
                  </a:lnTo>
                  <a:lnTo>
                    <a:pt x="828" y="303"/>
                  </a:lnTo>
                  <a:lnTo>
                    <a:pt x="831" y="301"/>
                  </a:lnTo>
                  <a:lnTo>
                    <a:pt x="828" y="303"/>
                  </a:lnTo>
                  <a:lnTo>
                    <a:pt x="826" y="303"/>
                  </a:lnTo>
                  <a:lnTo>
                    <a:pt x="824" y="305"/>
                  </a:lnTo>
                  <a:lnTo>
                    <a:pt x="821" y="305"/>
                  </a:lnTo>
                  <a:lnTo>
                    <a:pt x="821" y="305"/>
                  </a:lnTo>
                  <a:lnTo>
                    <a:pt x="821" y="305"/>
                  </a:lnTo>
                  <a:lnTo>
                    <a:pt x="821" y="305"/>
                  </a:lnTo>
                  <a:lnTo>
                    <a:pt x="821" y="305"/>
                  </a:lnTo>
                  <a:lnTo>
                    <a:pt x="821" y="308"/>
                  </a:lnTo>
                  <a:lnTo>
                    <a:pt x="821" y="308"/>
                  </a:lnTo>
                  <a:lnTo>
                    <a:pt x="821" y="308"/>
                  </a:lnTo>
                  <a:lnTo>
                    <a:pt x="821" y="310"/>
                  </a:lnTo>
                  <a:lnTo>
                    <a:pt x="821" y="310"/>
                  </a:lnTo>
                  <a:lnTo>
                    <a:pt x="821" y="310"/>
                  </a:lnTo>
                  <a:lnTo>
                    <a:pt x="821" y="310"/>
                  </a:lnTo>
                  <a:lnTo>
                    <a:pt x="821" y="310"/>
                  </a:lnTo>
                  <a:lnTo>
                    <a:pt x="821" y="312"/>
                  </a:lnTo>
                  <a:lnTo>
                    <a:pt x="821" y="312"/>
                  </a:lnTo>
                  <a:lnTo>
                    <a:pt x="824" y="312"/>
                  </a:lnTo>
                  <a:lnTo>
                    <a:pt x="826" y="312"/>
                  </a:lnTo>
                  <a:lnTo>
                    <a:pt x="831" y="319"/>
                  </a:lnTo>
                  <a:lnTo>
                    <a:pt x="831" y="319"/>
                  </a:lnTo>
                  <a:lnTo>
                    <a:pt x="831" y="319"/>
                  </a:lnTo>
                  <a:lnTo>
                    <a:pt x="833" y="322"/>
                  </a:lnTo>
                  <a:lnTo>
                    <a:pt x="838" y="324"/>
                  </a:lnTo>
                  <a:lnTo>
                    <a:pt x="840" y="327"/>
                  </a:lnTo>
                  <a:lnTo>
                    <a:pt x="850" y="331"/>
                  </a:lnTo>
                  <a:lnTo>
                    <a:pt x="852" y="331"/>
                  </a:lnTo>
                  <a:lnTo>
                    <a:pt x="854" y="334"/>
                  </a:lnTo>
                  <a:lnTo>
                    <a:pt x="852" y="331"/>
                  </a:lnTo>
                  <a:lnTo>
                    <a:pt x="850" y="331"/>
                  </a:lnTo>
                  <a:lnTo>
                    <a:pt x="850" y="331"/>
                  </a:lnTo>
                  <a:lnTo>
                    <a:pt x="847" y="329"/>
                  </a:lnTo>
                  <a:lnTo>
                    <a:pt x="847" y="329"/>
                  </a:lnTo>
                  <a:lnTo>
                    <a:pt x="847" y="329"/>
                  </a:lnTo>
                  <a:lnTo>
                    <a:pt x="854" y="331"/>
                  </a:lnTo>
                  <a:lnTo>
                    <a:pt x="857" y="334"/>
                  </a:lnTo>
                  <a:lnTo>
                    <a:pt x="859" y="334"/>
                  </a:lnTo>
                  <a:lnTo>
                    <a:pt x="859" y="336"/>
                  </a:lnTo>
                  <a:lnTo>
                    <a:pt x="861" y="336"/>
                  </a:lnTo>
                  <a:lnTo>
                    <a:pt x="861" y="336"/>
                  </a:lnTo>
                  <a:lnTo>
                    <a:pt x="864" y="336"/>
                  </a:lnTo>
                  <a:lnTo>
                    <a:pt x="866" y="338"/>
                  </a:lnTo>
                  <a:lnTo>
                    <a:pt x="866" y="338"/>
                  </a:lnTo>
                  <a:lnTo>
                    <a:pt x="868" y="341"/>
                  </a:lnTo>
                  <a:lnTo>
                    <a:pt x="866" y="341"/>
                  </a:lnTo>
                  <a:lnTo>
                    <a:pt x="866" y="341"/>
                  </a:lnTo>
                  <a:lnTo>
                    <a:pt x="866" y="341"/>
                  </a:lnTo>
                  <a:lnTo>
                    <a:pt x="861" y="338"/>
                  </a:lnTo>
                  <a:lnTo>
                    <a:pt x="861" y="338"/>
                  </a:lnTo>
                  <a:lnTo>
                    <a:pt x="861" y="338"/>
                  </a:lnTo>
                  <a:lnTo>
                    <a:pt x="859" y="338"/>
                  </a:lnTo>
                  <a:lnTo>
                    <a:pt x="859" y="338"/>
                  </a:lnTo>
                  <a:lnTo>
                    <a:pt x="859" y="338"/>
                  </a:lnTo>
                  <a:lnTo>
                    <a:pt x="859" y="338"/>
                  </a:lnTo>
                  <a:lnTo>
                    <a:pt x="857" y="338"/>
                  </a:lnTo>
                  <a:lnTo>
                    <a:pt x="857" y="341"/>
                  </a:lnTo>
                  <a:lnTo>
                    <a:pt x="857" y="341"/>
                  </a:lnTo>
                  <a:lnTo>
                    <a:pt x="857" y="343"/>
                  </a:lnTo>
                  <a:lnTo>
                    <a:pt x="857" y="343"/>
                  </a:lnTo>
                  <a:lnTo>
                    <a:pt x="854" y="346"/>
                  </a:lnTo>
                  <a:lnTo>
                    <a:pt x="854" y="346"/>
                  </a:lnTo>
                  <a:lnTo>
                    <a:pt x="854" y="346"/>
                  </a:lnTo>
                  <a:lnTo>
                    <a:pt x="854" y="346"/>
                  </a:lnTo>
                  <a:lnTo>
                    <a:pt x="854" y="346"/>
                  </a:lnTo>
                  <a:lnTo>
                    <a:pt x="854" y="346"/>
                  </a:lnTo>
                  <a:lnTo>
                    <a:pt x="854" y="346"/>
                  </a:lnTo>
                  <a:lnTo>
                    <a:pt x="854" y="346"/>
                  </a:lnTo>
                  <a:lnTo>
                    <a:pt x="852" y="346"/>
                  </a:lnTo>
                  <a:lnTo>
                    <a:pt x="852" y="346"/>
                  </a:lnTo>
                  <a:lnTo>
                    <a:pt x="852" y="346"/>
                  </a:lnTo>
                  <a:lnTo>
                    <a:pt x="850" y="346"/>
                  </a:lnTo>
                  <a:lnTo>
                    <a:pt x="850" y="346"/>
                  </a:lnTo>
                  <a:lnTo>
                    <a:pt x="847" y="343"/>
                  </a:lnTo>
                  <a:lnTo>
                    <a:pt x="845" y="343"/>
                  </a:lnTo>
                  <a:lnTo>
                    <a:pt x="845" y="343"/>
                  </a:lnTo>
                  <a:lnTo>
                    <a:pt x="845" y="343"/>
                  </a:lnTo>
                  <a:lnTo>
                    <a:pt x="845" y="343"/>
                  </a:lnTo>
                  <a:lnTo>
                    <a:pt x="845" y="341"/>
                  </a:lnTo>
                  <a:lnTo>
                    <a:pt x="845" y="338"/>
                  </a:lnTo>
                  <a:lnTo>
                    <a:pt x="845" y="338"/>
                  </a:lnTo>
                  <a:lnTo>
                    <a:pt x="847" y="338"/>
                  </a:lnTo>
                  <a:lnTo>
                    <a:pt x="847" y="336"/>
                  </a:lnTo>
                  <a:lnTo>
                    <a:pt x="847" y="336"/>
                  </a:lnTo>
                  <a:lnTo>
                    <a:pt x="847" y="336"/>
                  </a:lnTo>
                  <a:lnTo>
                    <a:pt x="847" y="336"/>
                  </a:lnTo>
                  <a:lnTo>
                    <a:pt x="847" y="336"/>
                  </a:lnTo>
                  <a:lnTo>
                    <a:pt x="845" y="336"/>
                  </a:lnTo>
                  <a:lnTo>
                    <a:pt x="845" y="338"/>
                  </a:lnTo>
                  <a:lnTo>
                    <a:pt x="845" y="341"/>
                  </a:lnTo>
                  <a:lnTo>
                    <a:pt x="845" y="343"/>
                  </a:lnTo>
                  <a:lnTo>
                    <a:pt x="845" y="346"/>
                  </a:lnTo>
                  <a:lnTo>
                    <a:pt x="847" y="348"/>
                  </a:lnTo>
                  <a:lnTo>
                    <a:pt x="847" y="348"/>
                  </a:lnTo>
                  <a:lnTo>
                    <a:pt x="850" y="350"/>
                  </a:lnTo>
                  <a:lnTo>
                    <a:pt x="850" y="350"/>
                  </a:lnTo>
                  <a:lnTo>
                    <a:pt x="850" y="353"/>
                  </a:lnTo>
                  <a:lnTo>
                    <a:pt x="850" y="353"/>
                  </a:lnTo>
                  <a:lnTo>
                    <a:pt x="850" y="353"/>
                  </a:lnTo>
                  <a:lnTo>
                    <a:pt x="852" y="355"/>
                  </a:lnTo>
                  <a:lnTo>
                    <a:pt x="852" y="357"/>
                  </a:lnTo>
                  <a:lnTo>
                    <a:pt x="854" y="360"/>
                  </a:lnTo>
                  <a:lnTo>
                    <a:pt x="854" y="360"/>
                  </a:lnTo>
                  <a:lnTo>
                    <a:pt x="852" y="357"/>
                  </a:lnTo>
                  <a:lnTo>
                    <a:pt x="852" y="357"/>
                  </a:lnTo>
                  <a:lnTo>
                    <a:pt x="852" y="357"/>
                  </a:lnTo>
                  <a:lnTo>
                    <a:pt x="854" y="357"/>
                  </a:lnTo>
                  <a:lnTo>
                    <a:pt x="854" y="360"/>
                  </a:lnTo>
                  <a:lnTo>
                    <a:pt x="854" y="360"/>
                  </a:lnTo>
                  <a:lnTo>
                    <a:pt x="854" y="360"/>
                  </a:lnTo>
                  <a:lnTo>
                    <a:pt x="854" y="362"/>
                  </a:lnTo>
                  <a:lnTo>
                    <a:pt x="854" y="362"/>
                  </a:lnTo>
                  <a:lnTo>
                    <a:pt x="854" y="364"/>
                  </a:lnTo>
                  <a:lnTo>
                    <a:pt x="854" y="364"/>
                  </a:lnTo>
                  <a:lnTo>
                    <a:pt x="854" y="364"/>
                  </a:lnTo>
                  <a:lnTo>
                    <a:pt x="854" y="364"/>
                  </a:lnTo>
                  <a:lnTo>
                    <a:pt x="854" y="364"/>
                  </a:lnTo>
                  <a:lnTo>
                    <a:pt x="852" y="364"/>
                  </a:lnTo>
                  <a:lnTo>
                    <a:pt x="852" y="364"/>
                  </a:lnTo>
                  <a:lnTo>
                    <a:pt x="852" y="364"/>
                  </a:lnTo>
                  <a:lnTo>
                    <a:pt x="852" y="367"/>
                  </a:lnTo>
                  <a:lnTo>
                    <a:pt x="852" y="367"/>
                  </a:lnTo>
                  <a:lnTo>
                    <a:pt x="852" y="369"/>
                  </a:lnTo>
                  <a:lnTo>
                    <a:pt x="852" y="369"/>
                  </a:lnTo>
                  <a:lnTo>
                    <a:pt x="852" y="372"/>
                  </a:lnTo>
                  <a:lnTo>
                    <a:pt x="852" y="376"/>
                  </a:lnTo>
                  <a:lnTo>
                    <a:pt x="857" y="379"/>
                  </a:lnTo>
                  <a:lnTo>
                    <a:pt x="861" y="381"/>
                  </a:lnTo>
                  <a:lnTo>
                    <a:pt x="864" y="383"/>
                  </a:lnTo>
                  <a:lnTo>
                    <a:pt x="876" y="388"/>
                  </a:lnTo>
                  <a:lnTo>
                    <a:pt x="885" y="393"/>
                  </a:lnTo>
                  <a:lnTo>
                    <a:pt x="890" y="393"/>
                  </a:lnTo>
                  <a:lnTo>
                    <a:pt x="892" y="393"/>
                  </a:lnTo>
                  <a:lnTo>
                    <a:pt x="892" y="393"/>
                  </a:lnTo>
                  <a:lnTo>
                    <a:pt x="890" y="393"/>
                  </a:lnTo>
                  <a:lnTo>
                    <a:pt x="890" y="393"/>
                  </a:lnTo>
                  <a:lnTo>
                    <a:pt x="887" y="393"/>
                  </a:lnTo>
                  <a:lnTo>
                    <a:pt x="887" y="393"/>
                  </a:lnTo>
                  <a:lnTo>
                    <a:pt x="887" y="390"/>
                  </a:lnTo>
                  <a:lnTo>
                    <a:pt x="887" y="390"/>
                  </a:lnTo>
                  <a:lnTo>
                    <a:pt x="887" y="390"/>
                  </a:lnTo>
                  <a:lnTo>
                    <a:pt x="887" y="390"/>
                  </a:lnTo>
                  <a:lnTo>
                    <a:pt x="887" y="390"/>
                  </a:lnTo>
                  <a:lnTo>
                    <a:pt x="887" y="390"/>
                  </a:lnTo>
                  <a:lnTo>
                    <a:pt x="887" y="390"/>
                  </a:lnTo>
                  <a:lnTo>
                    <a:pt x="887" y="388"/>
                  </a:lnTo>
                  <a:lnTo>
                    <a:pt x="887" y="388"/>
                  </a:lnTo>
                  <a:lnTo>
                    <a:pt x="887" y="388"/>
                  </a:lnTo>
                  <a:lnTo>
                    <a:pt x="887" y="388"/>
                  </a:lnTo>
                  <a:lnTo>
                    <a:pt x="887" y="388"/>
                  </a:lnTo>
                  <a:lnTo>
                    <a:pt x="890" y="388"/>
                  </a:lnTo>
                  <a:lnTo>
                    <a:pt x="890" y="390"/>
                  </a:lnTo>
                  <a:lnTo>
                    <a:pt x="887" y="390"/>
                  </a:lnTo>
                  <a:lnTo>
                    <a:pt x="890" y="390"/>
                  </a:lnTo>
                  <a:lnTo>
                    <a:pt x="890" y="390"/>
                  </a:lnTo>
                  <a:lnTo>
                    <a:pt x="892" y="390"/>
                  </a:lnTo>
                  <a:lnTo>
                    <a:pt x="895" y="390"/>
                  </a:lnTo>
                  <a:lnTo>
                    <a:pt x="895" y="390"/>
                  </a:lnTo>
                  <a:lnTo>
                    <a:pt x="892" y="390"/>
                  </a:lnTo>
                  <a:lnTo>
                    <a:pt x="892" y="390"/>
                  </a:lnTo>
                  <a:lnTo>
                    <a:pt x="895" y="390"/>
                  </a:lnTo>
                  <a:lnTo>
                    <a:pt x="904" y="388"/>
                  </a:lnTo>
                  <a:lnTo>
                    <a:pt x="906" y="388"/>
                  </a:lnTo>
                  <a:lnTo>
                    <a:pt x="902" y="388"/>
                  </a:lnTo>
                  <a:lnTo>
                    <a:pt x="913" y="390"/>
                  </a:lnTo>
                  <a:lnTo>
                    <a:pt x="918" y="390"/>
                  </a:lnTo>
                  <a:lnTo>
                    <a:pt x="921" y="390"/>
                  </a:lnTo>
                  <a:lnTo>
                    <a:pt x="925" y="393"/>
                  </a:lnTo>
                  <a:lnTo>
                    <a:pt x="928" y="395"/>
                  </a:lnTo>
                  <a:lnTo>
                    <a:pt x="928" y="395"/>
                  </a:lnTo>
                  <a:lnTo>
                    <a:pt x="930" y="398"/>
                  </a:lnTo>
                  <a:lnTo>
                    <a:pt x="930" y="398"/>
                  </a:lnTo>
                  <a:lnTo>
                    <a:pt x="930" y="398"/>
                  </a:lnTo>
                  <a:lnTo>
                    <a:pt x="930" y="400"/>
                  </a:lnTo>
                  <a:lnTo>
                    <a:pt x="932" y="402"/>
                  </a:lnTo>
                  <a:lnTo>
                    <a:pt x="932" y="402"/>
                  </a:lnTo>
                  <a:lnTo>
                    <a:pt x="932" y="402"/>
                  </a:lnTo>
                  <a:lnTo>
                    <a:pt x="935" y="402"/>
                  </a:lnTo>
                  <a:lnTo>
                    <a:pt x="935" y="400"/>
                  </a:lnTo>
                  <a:lnTo>
                    <a:pt x="935" y="400"/>
                  </a:lnTo>
                  <a:lnTo>
                    <a:pt x="937" y="398"/>
                  </a:lnTo>
                  <a:lnTo>
                    <a:pt x="937" y="398"/>
                  </a:lnTo>
                  <a:lnTo>
                    <a:pt x="937" y="398"/>
                  </a:lnTo>
                  <a:lnTo>
                    <a:pt x="937" y="398"/>
                  </a:lnTo>
                  <a:lnTo>
                    <a:pt x="937" y="395"/>
                  </a:lnTo>
                  <a:lnTo>
                    <a:pt x="935" y="398"/>
                  </a:lnTo>
                  <a:lnTo>
                    <a:pt x="935" y="395"/>
                  </a:lnTo>
                  <a:lnTo>
                    <a:pt x="932" y="395"/>
                  </a:lnTo>
                  <a:lnTo>
                    <a:pt x="932" y="395"/>
                  </a:lnTo>
                  <a:lnTo>
                    <a:pt x="932" y="393"/>
                  </a:lnTo>
                  <a:lnTo>
                    <a:pt x="930" y="393"/>
                  </a:lnTo>
                  <a:lnTo>
                    <a:pt x="930" y="393"/>
                  </a:lnTo>
                  <a:lnTo>
                    <a:pt x="928" y="390"/>
                  </a:lnTo>
                  <a:lnTo>
                    <a:pt x="928" y="390"/>
                  </a:lnTo>
                  <a:lnTo>
                    <a:pt x="928" y="390"/>
                  </a:lnTo>
                  <a:lnTo>
                    <a:pt x="930" y="390"/>
                  </a:lnTo>
                  <a:lnTo>
                    <a:pt x="932" y="388"/>
                  </a:lnTo>
                  <a:lnTo>
                    <a:pt x="932" y="388"/>
                  </a:lnTo>
                  <a:lnTo>
                    <a:pt x="935" y="388"/>
                  </a:lnTo>
                  <a:lnTo>
                    <a:pt x="935" y="390"/>
                  </a:lnTo>
                  <a:lnTo>
                    <a:pt x="935" y="390"/>
                  </a:lnTo>
                  <a:lnTo>
                    <a:pt x="937" y="393"/>
                  </a:lnTo>
                  <a:lnTo>
                    <a:pt x="937" y="393"/>
                  </a:lnTo>
                  <a:lnTo>
                    <a:pt x="937" y="393"/>
                  </a:lnTo>
                  <a:lnTo>
                    <a:pt x="937" y="393"/>
                  </a:lnTo>
                  <a:lnTo>
                    <a:pt x="937" y="395"/>
                  </a:lnTo>
                  <a:lnTo>
                    <a:pt x="937" y="395"/>
                  </a:lnTo>
                  <a:lnTo>
                    <a:pt x="939" y="395"/>
                  </a:lnTo>
                  <a:lnTo>
                    <a:pt x="939" y="395"/>
                  </a:lnTo>
                  <a:lnTo>
                    <a:pt x="939" y="395"/>
                  </a:lnTo>
                  <a:lnTo>
                    <a:pt x="939" y="395"/>
                  </a:lnTo>
                  <a:lnTo>
                    <a:pt x="939" y="395"/>
                  </a:lnTo>
                  <a:lnTo>
                    <a:pt x="939" y="398"/>
                  </a:lnTo>
                  <a:lnTo>
                    <a:pt x="942" y="398"/>
                  </a:lnTo>
                  <a:lnTo>
                    <a:pt x="942" y="398"/>
                  </a:lnTo>
                  <a:lnTo>
                    <a:pt x="942" y="400"/>
                  </a:lnTo>
                  <a:lnTo>
                    <a:pt x="942" y="398"/>
                  </a:lnTo>
                  <a:lnTo>
                    <a:pt x="942" y="400"/>
                  </a:lnTo>
                  <a:lnTo>
                    <a:pt x="939" y="400"/>
                  </a:lnTo>
                  <a:lnTo>
                    <a:pt x="942" y="400"/>
                  </a:lnTo>
                  <a:lnTo>
                    <a:pt x="942" y="402"/>
                  </a:lnTo>
                  <a:lnTo>
                    <a:pt x="942" y="402"/>
                  </a:lnTo>
                  <a:lnTo>
                    <a:pt x="942" y="405"/>
                  </a:lnTo>
                  <a:lnTo>
                    <a:pt x="942" y="405"/>
                  </a:lnTo>
                  <a:lnTo>
                    <a:pt x="942" y="405"/>
                  </a:lnTo>
                  <a:lnTo>
                    <a:pt x="942" y="407"/>
                  </a:lnTo>
                  <a:lnTo>
                    <a:pt x="942" y="407"/>
                  </a:lnTo>
                  <a:lnTo>
                    <a:pt x="942" y="407"/>
                  </a:lnTo>
                  <a:lnTo>
                    <a:pt x="942" y="407"/>
                  </a:lnTo>
                  <a:lnTo>
                    <a:pt x="944" y="407"/>
                  </a:lnTo>
                  <a:lnTo>
                    <a:pt x="947" y="405"/>
                  </a:lnTo>
                  <a:lnTo>
                    <a:pt x="947" y="405"/>
                  </a:lnTo>
                  <a:lnTo>
                    <a:pt x="947" y="405"/>
                  </a:lnTo>
                  <a:lnTo>
                    <a:pt x="947" y="402"/>
                  </a:lnTo>
                  <a:lnTo>
                    <a:pt x="947" y="402"/>
                  </a:lnTo>
                  <a:lnTo>
                    <a:pt x="947" y="402"/>
                  </a:lnTo>
                  <a:lnTo>
                    <a:pt x="947" y="402"/>
                  </a:lnTo>
                  <a:lnTo>
                    <a:pt x="947" y="400"/>
                  </a:lnTo>
                  <a:lnTo>
                    <a:pt x="947" y="400"/>
                  </a:lnTo>
                  <a:lnTo>
                    <a:pt x="947" y="398"/>
                  </a:lnTo>
                  <a:lnTo>
                    <a:pt x="949" y="398"/>
                  </a:lnTo>
                  <a:lnTo>
                    <a:pt x="949" y="398"/>
                  </a:lnTo>
                  <a:lnTo>
                    <a:pt x="951" y="395"/>
                  </a:lnTo>
                  <a:lnTo>
                    <a:pt x="956" y="393"/>
                  </a:lnTo>
                  <a:lnTo>
                    <a:pt x="956" y="393"/>
                  </a:lnTo>
                  <a:lnTo>
                    <a:pt x="958" y="393"/>
                  </a:lnTo>
                  <a:lnTo>
                    <a:pt x="958" y="393"/>
                  </a:lnTo>
                  <a:lnTo>
                    <a:pt x="958" y="390"/>
                  </a:lnTo>
                  <a:lnTo>
                    <a:pt x="958" y="390"/>
                  </a:lnTo>
                  <a:lnTo>
                    <a:pt x="961" y="388"/>
                  </a:lnTo>
                  <a:lnTo>
                    <a:pt x="961" y="388"/>
                  </a:lnTo>
                  <a:lnTo>
                    <a:pt x="963" y="388"/>
                  </a:lnTo>
                  <a:lnTo>
                    <a:pt x="963" y="388"/>
                  </a:lnTo>
                  <a:lnTo>
                    <a:pt x="961" y="388"/>
                  </a:lnTo>
                  <a:lnTo>
                    <a:pt x="961" y="388"/>
                  </a:lnTo>
                  <a:lnTo>
                    <a:pt x="963" y="388"/>
                  </a:lnTo>
                  <a:lnTo>
                    <a:pt x="965" y="388"/>
                  </a:lnTo>
                  <a:lnTo>
                    <a:pt x="965" y="388"/>
                  </a:lnTo>
                  <a:lnTo>
                    <a:pt x="968" y="388"/>
                  </a:lnTo>
                  <a:lnTo>
                    <a:pt x="968" y="388"/>
                  </a:lnTo>
                  <a:lnTo>
                    <a:pt x="968" y="388"/>
                  </a:lnTo>
                  <a:lnTo>
                    <a:pt x="968" y="388"/>
                  </a:lnTo>
                  <a:lnTo>
                    <a:pt x="968" y="388"/>
                  </a:lnTo>
                  <a:lnTo>
                    <a:pt x="970" y="386"/>
                  </a:lnTo>
                  <a:lnTo>
                    <a:pt x="970" y="386"/>
                  </a:lnTo>
                  <a:lnTo>
                    <a:pt x="968" y="386"/>
                  </a:lnTo>
                  <a:lnTo>
                    <a:pt x="968" y="388"/>
                  </a:lnTo>
                  <a:lnTo>
                    <a:pt x="968" y="388"/>
                  </a:lnTo>
                  <a:lnTo>
                    <a:pt x="965" y="388"/>
                  </a:lnTo>
                  <a:lnTo>
                    <a:pt x="965" y="388"/>
                  </a:lnTo>
                  <a:lnTo>
                    <a:pt x="968" y="386"/>
                  </a:lnTo>
                  <a:lnTo>
                    <a:pt x="973" y="383"/>
                  </a:lnTo>
                  <a:lnTo>
                    <a:pt x="973" y="383"/>
                  </a:lnTo>
                  <a:lnTo>
                    <a:pt x="970" y="383"/>
                  </a:lnTo>
                  <a:lnTo>
                    <a:pt x="970" y="383"/>
                  </a:lnTo>
                  <a:lnTo>
                    <a:pt x="973" y="383"/>
                  </a:lnTo>
                  <a:lnTo>
                    <a:pt x="973" y="383"/>
                  </a:lnTo>
                  <a:lnTo>
                    <a:pt x="973" y="386"/>
                  </a:lnTo>
                  <a:lnTo>
                    <a:pt x="975" y="386"/>
                  </a:lnTo>
                  <a:lnTo>
                    <a:pt x="975" y="386"/>
                  </a:lnTo>
                  <a:lnTo>
                    <a:pt x="975" y="388"/>
                  </a:lnTo>
                  <a:lnTo>
                    <a:pt x="977" y="388"/>
                  </a:lnTo>
                  <a:lnTo>
                    <a:pt x="977" y="388"/>
                  </a:lnTo>
                  <a:lnTo>
                    <a:pt x="977" y="386"/>
                  </a:lnTo>
                  <a:lnTo>
                    <a:pt x="977" y="386"/>
                  </a:lnTo>
                  <a:lnTo>
                    <a:pt x="977" y="386"/>
                  </a:lnTo>
                  <a:lnTo>
                    <a:pt x="980" y="386"/>
                  </a:lnTo>
                  <a:lnTo>
                    <a:pt x="980" y="386"/>
                  </a:lnTo>
                  <a:lnTo>
                    <a:pt x="980" y="386"/>
                  </a:lnTo>
                  <a:lnTo>
                    <a:pt x="980" y="386"/>
                  </a:lnTo>
                  <a:lnTo>
                    <a:pt x="982" y="386"/>
                  </a:lnTo>
                  <a:lnTo>
                    <a:pt x="982" y="383"/>
                  </a:lnTo>
                  <a:lnTo>
                    <a:pt x="982" y="383"/>
                  </a:lnTo>
                  <a:lnTo>
                    <a:pt x="982" y="383"/>
                  </a:lnTo>
                  <a:lnTo>
                    <a:pt x="982" y="383"/>
                  </a:lnTo>
                  <a:lnTo>
                    <a:pt x="982" y="383"/>
                  </a:lnTo>
                  <a:lnTo>
                    <a:pt x="982" y="383"/>
                  </a:lnTo>
                  <a:lnTo>
                    <a:pt x="982" y="381"/>
                  </a:lnTo>
                  <a:lnTo>
                    <a:pt x="984" y="381"/>
                  </a:lnTo>
                  <a:lnTo>
                    <a:pt x="984" y="379"/>
                  </a:lnTo>
                  <a:lnTo>
                    <a:pt x="987" y="379"/>
                  </a:lnTo>
                  <a:lnTo>
                    <a:pt x="987" y="379"/>
                  </a:lnTo>
                  <a:lnTo>
                    <a:pt x="987" y="376"/>
                  </a:lnTo>
                  <a:lnTo>
                    <a:pt x="989" y="379"/>
                  </a:lnTo>
                  <a:lnTo>
                    <a:pt x="989" y="379"/>
                  </a:lnTo>
                  <a:lnTo>
                    <a:pt x="989" y="376"/>
                  </a:lnTo>
                  <a:lnTo>
                    <a:pt x="989" y="376"/>
                  </a:lnTo>
                  <a:lnTo>
                    <a:pt x="991" y="376"/>
                  </a:lnTo>
                  <a:lnTo>
                    <a:pt x="991" y="376"/>
                  </a:lnTo>
                  <a:lnTo>
                    <a:pt x="991" y="376"/>
                  </a:lnTo>
                  <a:lnTo>
                    <a:pt x="991" y="379"/>
                  </a:lnTo>
                  <a:lnTo>
                    <a:pt x="991" y="379"/>
                  </a:lnTo>
                  <a:lnTo>
                    <a:pt x="991" y="379"/>
                  </a:lnTo>
                  <a:lnTo>
                    <a:pt x="989" y="379"/>
                  </a:lnTo>
                  <a:lnTo>
                    <a:pt x="989" y="379"/>
                  </a:lnTo>
                  <a:lnTo>
                    <a:pt x="989" y="379"/>
                  </a:lnTo>
                  <a:lnTo>
                    <a:pt x="987" y="379"/>
                  </a:lnTo>
                  <a:lnTo>
                    <a:pt x="987" y="379"/>
                  </a:lnTo>
                  <a:lnTo>
                    <a:pt x="989" y="381"/>
                  </a:lnTo>
                  <a:lnTo>
                    <a:pt x="991" y="383"/>
                  </a:lnTo>
                  <a:lnTo>
                    <a:pt x="991" y="383"/>
                  </a:lnTo>
                  <a:lnTo>
                    <a:pt x="994" y="386"/>
                  </a:lnTo>
                  <a:lnTo>
                    <a:pt x="994" y="386"/>
                  </a:lnTo>
                  <a:lnTo>
                    <a:pt x="994" y="386"/>
                  </a:lnTo>
                  <a:lnTo>
                    <a:pt x="994" y="388"/>
                  </a:lnTo>
                  <a:lnTo>
                    <a:pt x="994" y="390"/>
                  </a:lnTo>
                  <a:lnTo>
                    <a:pt x="996" y="390"/>
                  </a:lnTo>
                  <a:lnTo>
                    <a:pt x="996" y="390"/>
                  </a:lnTo>
                  <a:lnTo>
                    <a:pt x="996" y="390"/>
                  </a:lnTo>
                  <a:lnTo>
                    <a:pt x="996" y="393"/>
                  </a:lnTo>
                  <a:lnTo>
                    <a:pt x="996" y="393"/>
                  </a:lnTo>
                  <a:lnTo>
                    <a:pt x="994" y="395"/>
                  </a:lnTo>
                  <a:lnTo>
                    <a:pt x="994" y="398"/>
                  </a:lnTo>
                  <a:lnTo>
                    <a:pt x="991" y="400"/>
                  </a:lnTo>
                  <a:lnTo>
                    <a:pt x="991" y="400"/>
                  </a:lnTo>
                  <a:lnTo>
                    <a:pt x="991" y="400"/>
                  </a:lnTo>
                  <a:lnTo>
                    <a:pt x="989" y="400"/>
                  </a:lnTo>
                  <a:lnTo>
                    <a:pt x="989" y="400"/>
                  </a:lnTo>
                  <a:lnTo>
                    <a:pt x="987" y="400"/>
                  </a:lnTo>
                  <a:lnTo>
                    <a:pt x="987" y="402"/>
                  </a:lnTo>
                  <a:lnTo>
                    <a:pt x="989" y="402"/>
                  </a:lnTo>
                  <a:lnTo>
                    <a:pt x="987" y="402"/>
                  </a:lnTo>
                  <a:lnTo>
                    <a:pt x="987" y="405"/>
                  </a:lnTo>
                  <a:lnTo>
                    <a:pt x="980" y="402"/>
                  </a:lnTo>
                  <a:lnTo>
                    <a:pt x="980" y="400"/>
                  </a:lnTo>
                  <a:lnTo>
                    <a:pt x="980" y="400"/>
                  </a:lnTo>
                  <a:lnTo>
                    <a:pt x="977" y="400"/>
                  </a:lnTo>
                  <a:lnTo>
                    <a:pt x="977" y="400"/>
                  </a:lnTo>
                  <a:lnTo>
                    <a:pt x="977" y="402"/>
                  </a:lnTo>
                  <a:lnTo>
                    <a:pt x="977" y="402"/>
                  </a:lnTo>
                  <a:lnTo>
                    <a:pt x="977" y="402"/>
                  </a:lnTo>
                  <a:lnTo>
                    <a:pt x="977" y="402"/>
                  </a:lnTo>
                  <a:lnTo>
                    <a:pt x="977" y="405"/>
                  </a:lnTo>
                  <a:lnTo>
                    <a:pt x="975" y="405"/>
                  </a:lnTo>
                  <a:lnTo>
                    <a:pt x="975" y="405"/>
                  </a:lnTo>
                  <a:lnTo>
                    <a:pt x="975" y="405"/>
                  </a:lnTo>
                  <a:lnTo>
                    <a:pt x="975" y="407"/>
                  </a:lnTo>
                  <a:lnTo>
                    <a:pt x="975" y="407"/>
                  </a:lnTo>
                  <a:lnTo>
                    <a:pt x="975" y="409"/>
                  </a:lnTo>
                  <a:lnTo>
                    <a:pt x="975" y="409"/>
                  </a:lnTo>
                  <a:lnTo>
                    <a:pt x="975" y="409"/>
                  </a:lnTo>
                  <a:lnTo>
                    <a:pt x="975" y="409"/>
                  </a:lnTo>
                  <a:lnTo>
                    <a:pt x="975" y="407"/>
                  </a:lnTo>
                  <a:lnTo>
                    <a:pt x="975" y="407"/>
                  </a:lnTo>
                  <a:lnTo>
                    <a:pt x="977" y="407"/>
                  </a:lnTo>
                  <a:lnTo>
                    <a:pt x="977" y="407"/>
                  </a:lnTo>
                  <a:lnTo>
                    <a:pt x="980" y="407"/>
                  </a:lnTo>
                  <a:lnTo>
                    <a:pt x="984" y="409"/>
                  </a:lnTo>
                  <a:lnTo>
                    <a:pt x="984" y="409"/>
                  </a:lnTo>
                  <a:lnTo>
                    <a:pt x="982" y="409"/>
                  </a:lnTo>
                  <a:lnTo>
                    <a:pt x="982" y="409"/>
                  </a:lnTo>
                  <a:lnTo>
                    <a:pt x="982" y="409"/>
                  </a:lnTo>
                  <a:lnTo>
                    <a:pt x="982" y="409"/>
                  </a:lnTo>
                  <a:lnTo>
                    <a:pt x="982" y="409"/>
                  </a:lnTo>
                  <a:lnTo>
                    <a:pt x="984" y="409"/>
                  </a:lnTo>
                  <a:lnTo>
                    <a:pt x="982" y="412"/>
                  </a:lnTo>
                  <a:lnTo>
                    <a:pt x="982" y="412"/>
                  </a:lnTo>
                  <a:lnTo>
                    <a:pt x="982" y="412"/>
                  </a:lnTo>
                  <a:lnTo>
                    <a:pt x="982" y="412"/>
                  </a:lnTo>
                  <a:lnTo>
                    <a:pt x="984" y="412"/>
                  </a:lnTo>
                  <a:lnTo>
                    <a:pt x="984" y="414"/>
                  </a:lnTo>
                  <a:lnTo>
                    <a:pt x="984" y="417"/>
                  </a:lnTo>
                  <a:lnTo>
                    <a:pt x="987" y="417"/>
                  </a:lnTo>
                  <a:lnTo>
                    <a:pt x="987" y="419"/>
                  </a:lnTo>
                  <a:lnTo>
                    <a:pt x="987" y="419"/>
                  </a:lnTo>
                  <a:lnTo>
                    <a:pt x="989" y="421"/>
                  </a:lnTo>
                  <a:lnTo>
                    <a:pt x="987" y="428"/>
                  </a:lnTo>
                  <a:lnTo>
                    <a:pt x="987" y="431"/>
                  </a:lnTo>
                  <a:lnTo>
                    <a:pt x="989" y="440"/>
                  </a:lnTo>
                  <a:lnTo>
                    <a:pt x="991" y="445"/>
                  </a:lnTo>
                  <a:lnTo>
                    <a:pt x="989" y="450"/>
                  </a:lnTo>
                  <a:lnTo>
                    <a:pt x="989" y="452"/>
                  </a:lnTo>
                  <a:lnTo>
                    <a:pt x="987" y="452"/>
                  </a:lnTo>
                  <a:lnTo>
                    <a:pt x="987" y="452"/>
                  </a:lnTo>
                  <a:lnTo>
                    <a:pt x="984" y="457"/>
                  </a:lnTo>
                  <a:lnTo>
                    <a:pt x="984" y="457"/>
                  </a:lnTo>
                  <a:lnTo>
                    <a:pt x="982" y="457"/>
                  </a:lnTo>
                  <a:lnTo>
                    <a:pt x="982" y="457"/>
                  </a:lnTo>
                  <a:lnTo>
                    <a:pt x="982" y="459"/>
                  </a:lnTo>
                  <a:lnTo>
                    <a:pt x="982" y="459"/>
                  </a:lnTo>
                  <a:lnTo>
                    <a:pt x="977" y="464"/>
                  </a:lnTo>
                  <a:lnTo>
                    <a:pt x="973" y="464"/>
                  </a:lnTo>
                  <a:lnTo>
                    <a:pt x="973" y="464"/>
                  </a:lnTo>
                  <a:lnTo>
                    <a:pt x="970" y="464"/>
                  </a:lnTo>
                  <a:lnTo>
                    <a:pt x="970" y="464"/>
                  </a:lnTo>
                  <a:lnTo>
                    <a:pt x="970" y="464"/>
                  </a:lnTo>
                  <a:lnTo>
                    <a:pt x="970" y="464"/>
                  </a:lnTo>
                  <a:lnTo>
                    <a:pt x="970" y="464"/>
                  </a:lnTo>
                  <a:lnTo>
                    <a:pt x="970" y="464"/>
                  </a:lnTo>
                  <a:lnTo>
                    <a:pt x="968" y="464"/>
                  </a:lnTo>
                  <a:lnTo>
                    <a:pt x="968" y="464"/>
                  </a:lnTo>
                  <a:lnTo>
                    <a:pt x="968" y="464"/>
                  </a:lnTo>
                  <a:lnTo>
                    <a:pt x="965" y="464"/>
                  </a:lnTo>
                  <a:lnTo>
                    <a:pt x="965" y="464"/>
                  </a:lnTo>
                  <a:lnTo>
                    <a:pt x="965" y="464"/>
                  </a:lnTo>
                  <a:lnTo>
                    <a:pt x="951" y="464"/>
                  </a:lnTo>
                  <a:lnTo>
                    <a:pt x="951" y="464"/>
                  </a:lnTo>
                  <a:lnTo>
                    <a:pt x="951" y="464"/>
                  </a:lnTo>
                  <a:lnTo>
                    <a:pt x="954" y="464"/>
                  </a:lnTo>
                  <a:lnTo>
                    <a:pt x="954" y="464"/>
                  </a:lnTo>
                  <a:lnTo>
                    <a:pt x="954" y="464"/>
                  </a:lnTo>
                  <a:lnTo>
                    <a:pt x="954" y="461"/>
                  </a:lnTo>
                  <a:lnTo>
                    <a:pt x="954" y="461"/>
                  </a:lnTo>
                  <a:lnTo>
                    <a:pt x="956" y="461"/>
                  </a:lnTo>
                  <a:lnTo>
                    <a:pt x="956" y="461"/>
                  </a:lnTo>
                  <a:lnTo>
                    <a:pt x="954" y="461"/>
                  </a:lnTo>
                  <a:lnTo>
                    <a:pt x="954" y="461"/>
                  </a:lnTo>
                  <a:lnTo>
                    <a:pt x="954" y="459"/>
                  </a:lnTo>
                  <a:lnTo>
                    <a:pt x="954" y="459"/>
                  </a:lnTo>
                  <a:lnTo>
                    <a:pt x="951" y="459"/>
                  </a:lnTo>
                  <a:lnTo>
                    <a:pt x="951" y="459"/>
                  </a:lnTo>
                  <a:lnTo>
                    <a:pt x="951" y="459"/>
                  </a:lnTo>
                  <a:lnTo>
                    <a:pt x="949" y="457"/>
                  </a:lnTo>
                  <a:lnTo>
                    <a:pt x="949" y="457"/>
                  </a:lnTo>
                  <a:lnTo>
                    <a:pt x="949" y="457"/>
                  </a:lnTo>
                  <a:lnTo>
                    <a:pt x="949" y="457"/>
                  </a:lnTo>
                  <a:lnTo>
                    <a:pt x="947" y="457"/>
                  </a:lnTo>
                  <a:lnTo>
                    <a:pt x="949" y="459"/>
                  </a:lnTo>
                  <a:lnTo>
                    <a:pt x="949" y="461"/>
                  </a:lnTo>
                  <a:lnTo>
                    <a:pt x="947" y="461"/>
                  </a:lnTo>
                  <a:lnTo>
                    <a:pt x="947" y="461"/>
                  </a:lnTo>
                  <a:lnTo>
                    <a:pt x="947" y="461"/>
                  </a:lnTo>
                  <a:lnTo>
                    <a:pt x="947" y="464"/>
                  </a:lnTo>
                  <a:lnTo>
                    <a:pt x="944" y="464"/>
                  </a:lnTo>
                  <a:lnTo>
                    <a:pt x="944" y="464"/>
                  </a:lnTo>
                  <a:lnTo>
                    <a:pt x="944" y="466"/>
                  </a:lnTo>
                  <a:lnTo>
                    <a:pt x="937" y="473"/>
                  </a:lnTo>
                  <a:lnTo>
                    <a:pt x="935" y="476"/>
                  </a:lnTo>
                  <a:lnTo>
                    <a:pt x="932" y="476"/>
                  </a:lnTo>
                  <a:lnTo>
                    <a:pt x="932" y="476"/>
                  </a:lnTo>
                  <a:lnTo>
                    <a:pt x="930" y="476"/>
                  </a:lnTo>
                  <a:lnTo>
                    <a:pt x="930" y="476"/>
                  </a:lnTo>
                  <a:lnTo>
                    <a:pt x="930" y="478"/>
                  </a:lnTo>
                  <a:lnTo>
                    <a:pt x="930" y="478"/>
                  </a:lnTo>
                  <a:lnTo>
                    <a:pt x="930" y="478"/>
                  </a:lnTo>
                  <a:lnTo>
                    <a:pt x="930" y="480"/>
                  </a:lnTo>
                  <a:lnTo>
                    <a:pt x="928" y="480"/>
                  </a:lnTo>
                  <a:lnTo>
                    <a:pt x="928" y="480"/>
                  </a:lnTo>
                  <a:lnTo>
                    <a:pt x="928" y="480"/>
                  </a:lnTo>
                  <a:lnTo>
                    <a:pt x="925" y="480"/>
                  </a:lnTo>
                  <a:lnTo>
                    <a:pt x="925" y="483"/>
                  </a:lnTo>
                  <a:lnTo>
                    <a:pt x="925" y="483"/>
                  </a:lnTo>
                  <a:lnTo>
                    <a:pt x="923" y="483"/>
                  </a:lnTo>
                  <a:lnTo>
                    <a:pt x="923" y="483"/>
                  </a:lnTo>
                  <a:lnTo>
                    <a:pt x="918" y="483"/>
                  </a:lnTo>
                  <a:lnTo>
                    <a:pt x="916" y="485"/>
                  </a:lnTo>
                  <a:lnTo>
                    <a:pt x="916" y="483"/>
                  </a:lnTo>
                  <a:lnTo>
                    <a:pt x="916" y="483"/>
                  </a:lnTo>
                  <a:lnTo>
                    <a:pt x="913" y="480"/>
                  </a:lnTo>
                  <a:lnTo>
                    <a:pt x="913" y="480"/>
                  </a:lnTo>
                  <a:lnTo>
                    <a:pt x="911" y="478"/>
                  </a:lnTo>
                  <a:lnTo>
                    <a:pt x="911" y="478"/>
                  </a:lnTo>
                  <a:lnTo>
                    <a:pt x="909" y="480"/>
                  </a:lnTo>
                  <a:lnTo>
                    <a:pt x="909" y="483"/>
                  </a:lnTo>
                  <a:lnTo>
                    <a:pt x="904" y="483"/>
                  </a:lnTo>
                  <a:lnTo>
                    <a:pt x="904" y="485"/>
                  </a:lnTo>
                  <a:lnTo>
                    <a:pt x="904" y="483"/>
                  </a:lnTo>
                  <a:lnTo>
                    <a:pt x="909" y="480"/>
                  </a:lnTo>
                  <a:lnTo>
                    <a:pt x="909" y="480"/>
                  </a:lnTo>
                  <a:lnTo>
                    <a:pt x="909" y="478"/>
                  </a:lnTo>
                  <a:lnTo>
                    <a:pt x="911" y="478"/>
                  </a:lnTo>
                  <a:lnTo>
                    <a:pt x="911" y="478"/>
                  </a:lnTo>
                  <a:lnTo>
                    <a:pt x="911" y="478"/>
                  </a:lnTo>
                  <a:lnTo>
                    <a:pt x="911" y="478"/>
                  </a:lnTo>
                  <a:lnTo>
                    <a:pt x="909" y="478"/>
                  </a:lnTo>
                  <a:lnTo>
                    <a:pt x="909" y="478"/>
                  </a:lnTo>
                  <a:lnTo>
                    <a:pt x="909" y="478"/>
                  </a:lnTo>
                  <a:lnTo>
                    <a:pt x="909" y="478"/>
                  </a:lnTo>
                  <a:lnTo>
                    <a:pt x="909" y="476"/>
                  </a:lnTo>
                  <a:lnTo>
                    <a:pt x="909" y="476"/>
                  </a:lnTo>
                  <a:lnTo>
                    <a:pt x="909" y="476"/>
                  </a:lnTo>
                  <a:lnTo>
                    <a:pt x="909" y="473"/>
                  </a:lnTo>
                  <a:lnTo>
                    <a:pt x="909" y="473"/>
                  </a:lnTo>
                  <a:lnTo>
                    <a:pt x="909" y="473"/>
                  </a:lnTo>
                  <a:lnTo>
                    <a:pt x="906" y="473"/>
                  </a:lnTo>
                  <a:lnTo>
                    <a:pt x="906" y="473"/>
                  </a:lnTo>
                  <a:lnTo>
                    <a:pt x="906" y="471"/>
                  </a:lnTo>
                  <a:lnTo>
                    <a:pt x="906" y="471"/>
                  </a:lnTo>
                  <a:lnTo>
                    <a:pt x="906" y="471"/>
                  </a:lnTo>
                  <a:lnTo>
                    <a:pt x="906" y="471"/>
                  </a:lnTo>
                  <a:lnTo>
                    <a:pt x="904" y="471"/>
                  </a:lnTo>
                  <a:lnTo>
                    <a:pt x="902" y="469"/>
                  </a:lnTo>
                  <a:lnTo>
                    <a:pt x="897" y="466"/>
                  </a:lnTo>
                  <a:lnTo>
                    <a:pt x="890" y="469"/>
                  </a:lnTo>
                  <a:lnTo>
                    <a:pt x="890" y="469"/>
                  </a:lnTo>
                  <a:lnTo>
                    <a:pt x="887" y="471"/>
                  </a:lnTo>
                  <a:lnTo>
                    <a:pt x="887" y="471"/>
                  </a:lnTo>
                  <a:lnTo>
                    <a:pt x="885" y="471"/>
                  </a:lnTo>
                  <a:lnTo>
                    <a:pt x="885" y="473"/>
                  </a:lnTo>
                  <a:lnTo>
                    <a:pt x="883" y="473"/>
                  </a:lnTo>
                  <a:lnTo>
                    <a:pt x="885" y="473"/>
                  </a:lnTo>
                  <a:lnTo>
                    <a:pt x="885" y="473"/>
                  </a:lnTo>
                  <a:lnTo>
                    <a:pt x="885" y="476"/>
                  </a:lnTo>
                  <a:lnTo>
                    <a:pt x="885" y="476"/>
                  </a:lnTo>
                  <a:lnTo>
                    <a:pt x="890" y="478"/>
                  </a:lnTo>
                  <a:lnTo>
                    <a:pt x="890" y="478"/>
                  </a:lnTo>
                  <a:lnTo>
                    <a:pt x="890" y="480"/>
                  </a:lnTo>
                  <a:lnTo>
                    <a:pt x="890" y="480"/>
                  </a:lnTo>
                  <a:lnTo>
                    <a:pt x="890" y="480"/>
                  </a:lnTo>
                  <a:lnTo>
                    <a:pt x="890" y="480"/>
                  </a:lnTo>
                  <a:lnTo>
                    <a:pt x="890" y="480"/>
                  </a:lnTo>
                  <a:lnTo>
                    <a:pt x="887" y="480"/>
                  </a:lnTo>
                  <a:lnTo>
                    <a:pt x="887" y="480"/>
                  </a:lnTo>
                  <a:lnTo>
                    <a:pt x="887" y="480"/>
                  </a:lnTo>
                  <a:lnTo>
                    <a:pt x="887" y="480"/>
                  </a:lnTo>
                  <a:lnTo>
                    <a:pt x="887" y="480"/>
                  </a:lnTo>
                  <a:lnTo>
                    <a:pt x="887" y="480"/>
                  </a:lnTo>
                  <a:lnTo>
                    <a:pt x="885" y="480"/>
                  </a:lnTo>
                  <a:lnTo>
                    <a:pt x="885" y="480"/>
                  </a:lnTo>
                  <a:lnTo>
                    <a:pt x="885" y="480"/>
                  </a:lnTo>
                  <a:lnTo>
                    <a:pt x="885" y="480"/>
                  </a:lnTo>
                  <a:lnTo>
                    <a:pt x="885" y="480"/>
                  </a:lnTo>
                  <a:lnTo>
                    <a:pt x="885" y="480"/>
                  </a:lnTo>
                  <a:lnTo>
                    <a:pt x="885" y="480"/>
                  </a:lnTo>
                  <a:lnTo>
                    <a:pt x="885" y="478"/>
                  </a:lnTo>
                  <a:lnTo>
                    <a:pt x="880" y="478"/>
                  </a:lnTo>
                  <a:lnTo>
                    <a:pt x="880" y="478"/>
                  </a:lnTo>
                  <a:lnTo>
                    <a:pt x="878" y="480"/>
                  </a:lnTo>
                  <a:lnTo>
                    <a:pt x="878" y="480"/>
                  </a:lnTo>
                  <a:lnTo>
                    <a:pt x="876" y="485"/>
                  </a:lnTo>
                  <a:lnTo>
                    <a:pt x="876" y="485"/>
                  </a:lnTo>
                  <a:lnTo>
                    <a:pt x="873" y="488"/>
                  </a:lnTo>
                  <a:lnTo>
                    <a:pt x="873" y="488"/>
                  </a:lnTo>
                  <a:lnTo>
                    <a:pt x="873" y="488"/>
                  </a:lnTo>
                  <a:lnTo>
                    <a:pt x="873" y="488"/>
                  </a:lnTo>
                  <a:lnTo>
                    <a:pt x="873" y="488"/>
                  </a:lnTo>
                  <a:lnTo>
                    <a:pt x="873" y="490"/>
                  </a:lnTo>
                  <a:lnTo>
                    <a:pt x="873" y="490"/>
                  </a:lnTo>
                  <a:lnTo>
                    <a:pt x="873" y="492"/>
                  </a:lnTo>
                  <a:lnTo>
                    <a:pt x="876" y="492"/>
                  </a:lnTo>
                  <a:lnTo>
                    <a:pt x="876" y="492"/>
                  </a:lnTo>
                  <a:lnTo>
                    <a:pt x="876" y="492"/>
                  </a:lnTo>
                  <a:lnTo>
                    <a:pt x="873" y="492"/>
                  </a:lnTo>
                  <a:lnTo>
                    <a:pt x="873" y="492"/>
                  </a:lnTo>
                  <a:lnTo>
                    <a:pt x="873" y="492"/>
                  </a:lnTo>
                  <a:lnTo>
                    <a:pt x="873" y="492"/>
                  </a:lnTo>
                  <a:lnTo>
                    <a:pt x="873" y="492"/>
                  </a:lnTo>
                  <a:lnTo>
                    <a:pt x="873" y="492"/>
                  </a:lnTo>
                  <a:lnTo>
                    <a:pt x="873" y="492"/>
                  </a:lnTo>
                  <a:lnTo>
                    <a:pt x="873" y="492"/>
                  </a:lnTo>
                  <a:lnTo>
                    <a:pt x="873" y="495"/>
                  </a:lnTo>
                  <a:lnTo>
                    <a:pt x="873" y="495"/>
                  </a:lnTo>
                  <a:lnTo>
                    <a:pt x="873" y="495"/>
                  </a:lnTo>
                  <a:lnTo>
                    <a:pt x="873" y="495"/>
                  </a:lnTo>
                  <a:lnTo>
                    <a:pt x="873" y="495"/>
                  </a:lnTo>
                  <a:lnTo>
                    <a:pt x="873" y="495"/>
                  </a:lnTo>
                  <a:lnTo>
                    <a:pt x="871" y="495"/>
                  </a:lnTo>
                  <a:lnTo>
                    <a:pt x="873" y="497"/>
                  </a:lnTo>
                  <a:lnTo>
                    <a:pt x="873" y="497"/>
                  </a:lnTo>
                  <a:lnTo>
                    <a:pt x="873" y="499"/>
                  </a:lnTo>
                  <a:lnTo>
                    <a:pt x="873" y="499"/>
                  </a:lnTo>
                  <a:lnTo>
                    <a:pt x="873" y="502"/>
                  </a:lnTo>
                  <a:lnTo>
                    <a:pt x="873" y="502"/>
                  </a:lnTo>
                  <a:lnTo>
                    <a:pt x="876" y="502"/>
                  </a:lnTo>
                  <a:lnTo>
                    <a:pt x="878" y="499"/>
                  </a:lnTo>
                  <a:lnTo>
                    <a:pt x="878" y="499"/>
                  </a:lnTo>
                  <a:lnTo>
                    <a:pt x="880" y="497"/>
                  </a:lnTo>
                  <a:lnTo>
                    <a:pt x="880" y="497"/>
                  </a:lnTo>
                  <a:lnTo>
                    <a:pt x="883" y="497"/>
                  </a:lnTo>
                  <a:lnTo>
                    <a:pt x="883" y="497"/>
                  </a:lnTo>
                  <a:lnTo>
                    <a:pt x="876" y="504"/>
                  </a:lnTo>
                  <a:lnTo>
                    <a:pt x="873" y="504"/>
                  </a:lnTo>
                  <a:lnTo>
                    <a:pt x="873" y="504"/>
                  </a:lnTo>
                  <a:lnTo>
                    <a:pt x="871" y="504"/>
                  </a:lnTo>
                  <a:lnTo>
                    <a:pt x="871" y="504"/>
                  </a:lnTo>
                  <a:lnTo>
                    <a:pt x="871" y="506"/>
                  </a:lnTo>
                  <a:lnTo>
                    <a:pt x="871" y="506"/>
                  </a:lnTo>
                  <a:lnTo>
                    <a:pt x="871" y="506"/>
                  </a:lnTo>
                  <a:lnTo>
                    <a:pt x="871" y="506"/>
                  </a:lnTo>
                  <a:lnTo>
                    <a:pt x="871" y="506"/>
                  </a:lnTo>
                  <a:lnTo>
                    <a:pt x="873" y="506"/>
                  </a:lnTo>
                  <a:lnTo>
                    <a:pt x="873" y="509"/>
                  </a:lnTo>
                  <a:lnTo>
                    <a:pt x="871" y="509"/>
                  </a:lnTo>
                  <a:lnTo>
                    <a:pt x="871" y="511"/>
                  </a:lnTo>
                  <a:lnTo>
                    <a:pt x="871" y="511"/>
                  </a:lnTo>
                  <a:lnTo>
                    <a:pt x="873" y="511"/>
                  </a:lnTo>
                  <a:lnTo>
                    <a:pt x="873" y="511"/>
                  </a:lnTo>
                  <a:lnTo>
                    <a:pt x="873" y="511"/>
                  </a:lnTo>
                  <a:lnTo>
                    <a:pt x="876" y="511"/>
                  </a:lnTo>
                  <a:lnTo>
                    <a:pt x="876" y="511"/>
                  </a:lnTo>
                  <a:lnTo>
                    <a:pt x="876" y="509"/>
                  </a:lnTo>
                  <a:lnTo>
                    <a:pt x="876" y="509"/>
                  </a:lnTo>
                  <a:lnTo>
                    <a:pt x="876" y="509"/>
                  </a:lnTo>
                  <a:lnTo>
                    <a:pt x="876" y="511"/>
                  </a:lnTo>
                  <a:lnTo>
                    <a:pt x="876" y="511"/>
                  </a:lnTo>
                  <a:lnTo>
                    <a:pt x="876" y="514"/>
                  </a:lnTo>
                  <a:lnTo>
                    <a:pt x="876" y="514"/>
                  </a:lnTo>
                  <a:lnTo>
                    <a:pt x="878" y="514"/>
                  </a:lnTo>
                  <a:lnTo>
                    <a:pt x="878" y="514"/>
                  </a:lnTo>
                  <a:lnTo>
                    <a:pt x="878" y="516"/>
                  </a:lnTo>
                  <a:lnTo>
                    <a:pt x="876" y="516"/>
                  </a:lnTo>
                  <a:lnTo>
                    <a:pt x="876" y="516"/>
                  </a:lnTo>
                  <a:lnTo>
                    <a:pt x="876" y="516"/>
                  </a:lnTo>
                  <a:lnTo>
                    <a:pt x="876" y="516"/>
                  </a:lnTo>
                  <a:lnTo>
                    <a:pt x="873" y="516"/>
                  </a:lnTo>
                  <a:lnTo>
                    <a:pt x="873" y="518"/>
                  </a:lnTo>
                  <a:lnTo>
                    <a:pt x="873" y="518"/>
                  </a:lnTo>
                  <a:lnTo>
                    <a:pt x="873" y="516"/>
                  </a:lnTo>
                  <a:lnTo>
                    <a:pt x="873" y="516"/>
                  </a:lnTo>
                  <a:lnTo>
                    <a:pt x="876" y="516"/>
                  </a:lnTo>
                  <a:lnTo>
                    <a:pt x="876" y="516"/>
                  </a:lnTo>
                  <a:lnTo>
                    <a:pt x="876" y="514"/>
                  </a:lnTo>
                  <a:lnTo>
                    <a:pt x="876" y="514"/>
                  </a:lnTo>
                  <a:lnTo>
                    <a:pt x="873" y="514"/>
                  </a:lnTo>
                  <a:lnTo>
                    <a:pt x="873" y="514"/>
                  </a:lnTo>
                  <a:lnTo>
                    <a:pt x="873" y="514"/>
                  </a:lnTo>
                  <a:lnTo>
                    <a:pt x="873" y="511"/>
                  </a:lnTo>
                  <a:lnTo>
                    <a:pt x="871" y="511"/>
                  </a:lnTo>
                  <a:lnTo>
                    <a:pt x="871" y="511"/>
                  </a:lnTo>
                  <a:lnTo>
                    <a:pt x="871" y="509"/>
                  </a:lnTo>
                  <a:lnTo>
                    <a:pt x="871" y="509"/>
                  </a:lnTo>
                  <a:lnTo>
                    <a:pt x="871" y="509"/>
                  </a:lnTo>
                  <a:lnTo>
                    <a:pt x="871" y="509"/>
                  </a:lnTo>
                  <a:lnTo>
                    <a:pt x="871" y="509"/>
                  </a:lnTo>
                  <a:lnTo>
                    <a:pt x="871" y="506"/>
                  </a:lnTo>
                  <a:lnTo>
                    <a:pt x="871" y="506"/>
                  </a:lnTo>
                  <a:lnTo>
                    <a:pt x="868" y="506"/>
                  </a:lnTo>
                  <a:lnTo>
                    <a:pt x="866" y="506"/>
                  </a:lnTo>
                  <a:lnTo>
                    <a:pt x="866" y="506"/>
                  </a:lnTo>
                  <a:lnTo>
                    <a:pt x="864" y="506"/>
                  </a:lnTo>
                  <a:lnTo>
                    <a:pt x="864" y="506"/>
                  </a:lnTo>
                  <a:lnTo>
                    <a:pt x="861" y="509"/>
                  </a:lnTo>
                  <a:lnTo>
                    <a:pt x="859" y="511"/>
                  </a:lnTo>
                  <a:lnTo>
                    <a:pt x="857" y="511"/>
                  </a:lnTo>
                  <a:lnTo>
                    <a:pt x="857" y="514"/>
                  </a:lnTo>
                  <a:lnTo>
                    <a:pt x="857" y="514"/>
                  </a:lnTo>
                  <a:lnTo>
                    <a:pt x="857" y="516"/>
                  </a:lnTo>
                  <a:lnTo>
                    <a:pt x="852" y="518"/>
                  </a:lnTo>
                  <a:lnTo>
                    <a:pt x="847" y="525"/>
                  </a:lnTo>
                  <a:lnTo>
                    <a:pt x="845" y="525"/>
                  </a:lnTo>
                  <a:lnTo>
                    <a:pt x="845" y="528"/>
                  </a:lnTo>
                  <a:lnTo>
                    <a:pt x="842" y="528"/>
                  </a:lnTo>
                  <a:lnTo>
                    <a:pt x="842" y="528"/>
                  </a:lnTo>
                  <a:lnTo>
                    <a:pt x="842" y="528"/>
                  </a:lnTo>
                  <a:lnTo>
                    <a:pt x="842" y="530"/>
                  </a:lnTo>
                  <a:lnTo>
                    <a:pt x="842" y="530"/>
                  </a:lnTo>
                  <a:lnTo>
                    <a:pt x="842" y="530"/>
                  </a:lnTo>
                  <a:lnTo>
                    <a:pt x="840" y="532"/>
                  </a:lnTo>
                  <a:lnTo>
                    <a:pt x="840" y="535"/>
                  </a:lnTo>
                  <a:lnTo>
                    <a:pt x="840" y="535"/>
                  </a:lnTo>
                  <a:lnTo>
                    <a:pt x="840" y="537"/>
                  </a:lnTo>
                  <a:lnTo>
                    <a:pt x="840" y="540"/>
                  </a:lnTo>
                  <a:lnTo>
                    <a:pt x="842" y="540"/>
                  </a:lnTo>
                  <a:lnTo>
                    <a:pt x="842" y="542"/>
                  </a:lnTo>
                  <a:lnTo>
                    <a:pt x="842" y="544"/>
                  </a:lnTo>
                  <a:lnTo>
                    <a:pt x="842" y="544"/>
                  </a:lnTo>
                  <a:lnTo>
                    <a:pt x="842" y="544"/>
                  </a:lnTo>
                  <a:lnTo>
                    <a:pt x="840" y="544"/>
                  </a:lnTo>
                  <a:lnTo>
                    <a:pt x="840" y="544"/>
                  </a:lnTo>
                  <a:lnTo>
                    <a:pt x="838" y="544"/>
                  </a:lnTo>
                  <a:lnTo>
                    <a:pt x="838" y="544"/>
                  </a:lnTo>
                  <a:lnTo>
                    <a:pt x="838" y="544"/>
                  </a:lnTo>
                  <a:lnTo>
                    <a:pt x="835" y="544"/>
                  </a:lnTo>
                  <a:lnTo>
                    <a:pt x="835" y="544"/>
                  </a:lnTo>
                  <a:lnTo>
                    <a:pt x="833" y="544"/>
                  </a:lnTo>
                  <a:lnTo>
                    <a:pt x="828" y="544"/>
                  </a:lnTo>
                  <a:lnTo>
                    <a:pt x="828" y="547"/>
                  </a:lnTo>
                  <a:lnTo>
                    <a:pt x="831" y="547"/>
                  </a:lnTo>
                  <a:lnTo>
                    <a:pt x="831" y="549"/>
                  </a:lnTo>
                  <a:lnTo>
                    <a:pt x="831" y="549"/>
                  </a:lnTo>
                  <a:lnTo>
                    <a:pt x="831" y="551"/>
                  </a:lnTo>
                  <a:lnTo>
                    <a:pt x="833" y="551"/>
                  </a:lnTo>
                  <a:lnTo>
                    <a:pt x="833" y="551"/>
                  </a:lnTo>
                  <a:lnTo>
                    <a:pt x="833" y="551"/>
                  </a:lnTo>
                  <a:lnTo>
                    <a:pt x="833" y="551"/>
                  </a:lnTo>
                  <a:lnTo>
                    <a:pt x="833" y="551"/>
                  </a:lnTo>
                  <a:lnTo>
                    <a:pt x="835" y="551"/>
                  </a:lnTo>
                  <a:lnTo>
                    <a:pt x="835" y="554"/>
                  </a:lnTo>
                  <a:lnTo>
                    <a:pt x="835" y="554"/>
                  </a:lnTo>
                  <a:lnTo>
                    <a:pt x="835" y="554"/>
                  </a:lnTo>
                  <a:lnTo>
                    <a:pt x="838" y="554"/>
                  </a:lnTo>
                  <a:lnTo>
                    <a:pt x="835" y="554"/>
                  </a:lnTo>
                  <a:lnTo>
                    <a:pt x="828" y="554"/>
                  </a:lnTo>
                  <a:lnTo>
                    <a:pt x="828" y="554"/>
                  </a:lnTo>
                  <a:lnTo>
                    <a:pt x="828" y="554"/>
                  </a:lnTo>
                  <a:lnTo>
                    <a:pt x="826" y="554"/>
                  </a:lnTo>
                  <a:lnTo>
                    <a:pt x="826" y="554"/>
                  </a:lnTo>
                  <a:lnTo>
                    <a:pt x="826" y="554"/>
                  </a:lnTo>
                  <a:lnTo>
                    <a:pt x="826" y="554"/>
                  </a:lnTo>
                  <a:lnTo>
                    <a:pt x="826" y="554"/>
                  </a:lnTo>
                  <a:lnTo>
                    <a:pt x="826" y="549"/>
                  </a:lnTo>
                  <a:lnTo>
                    <a:pt x="826" y="549"/>
                  </a:lnTo>
                  <a:lnTo>
                    <a:pt x="826" y="551"/>
                  </a:lnTo>
                  <a:lnTo>
                    <a:pt x="826" y="551"/>
                  </a:lnTo>
                  <a:lnTo>
                    <a:pt x="826" y="554"/>
                  </a:lnTo>
                  <a:lnTo>
                    <a:pt x="824" y="556"/>
                  </a:lnTo>
                  <a:lnTo>
                    <a:pt x="824" y="556"/>
                  </a:lnTo>
                  <a:lnTo>
                    <a:pt x="824" y="556"/>
                  </a:lnTo>
                  <a:lnTo>
                    <a:pt x="824" y="556"/>
                  </a:lnTo>
                  <a:lnTo>
                    <a:pt x="824" y="556"/>
                  </a:lnTo>
                  <a:lnTo>
                    <a:pt x="824" y="561"/>
                  </a:lnTo>
                  <a:lnTo>
                    <a:pt x="826" y="563"/>
                  </a:lnTo>
                  <a:lnTo>
                    <a:pt x="826" y="563"/>
                  </a:lnTo>
                  <a:lnTo>
                    <a:pt x="826" y="563"/>
                  </a:lnTo>
                  <a:lnTo>
                    <a:pt x="826" y="563"/>
                  </a:lnTo>
                  <a:lnTo>
                    <a:pt x="826" y="561"/>
                  </a:lnTo>
                  <a:lnTo>
                    <a:pt x="826" y="561"/>
                  </a:lnTo>
                  <a:lnTo>
                    <a:pt x="828" y="561"/>
                  </a:lnTo>
                  <a:lnTo>
                    <a:pt x="831" y="561"/>
                  </a:lnTo>
                  <a:lnTo>
                    <a:pt x="831" y="561"/>
                  </a:lnTo>
                  <a:lnTo>
                    <a:pt x="833" y="561"/>
                  </a:lnTo>
                  <a:lnTo>
                    <a:pt x="833" y="561"/>
                  </a:lnTo>
                  <a:lnTo>
                    <a:pt x="833" y="561"/>
                  </a:lnTo>
                  <a:lnTo>
                    <a:pt x="833" y="563"/>
                  </a:lnTo>
                  <a:lnTo>
                    <a:pt x="835" y="563"/>
                  </a:lnTo>
                  <a:lnTo>
                    <a:pt x="835" y="566"/>
                  </a:lnTo>
                  <a:lnTo>
                    <a:pt x="835" y="566"/>
                  </a:lnTo>
                  <a:lnTo>
                    <a:pt x="835" y="566"/>
                  </a:lnTo>
                  <a:lnTo>
                    <a:pt x="835" y="566"/>
                  </a:lnTo>
                  <a:lnTo>
                    <a:pt x="833" y="568"/>
                  </a:lnTo>
                  <a:lnTo>
                    <a:pt x="833" y="568"/>
                  </a:lnTo>
                  <a:lnTo>
                    <a:pt x="833" y="568"/>
                  </a:lnTo>
                  <a:lnTo>
                    <a:pt x="833" y="568"/>
                  </a:lnTo>
                  <a:lnTo>
                    <a:pt x="831" y="568"/>
                  </a:lnTo>
                  <a:lnTo>
                    <a:pt x="831" y="568"/>
                  </a:lnTo>
                  <a:lnTo>
                    <a:pt x="828" y="570"/>
                  </a:lnTo>
                  <a:lnTo>
                    <a:pt x="831" y="573"/>
                  </a:lnTo>
                  <a:lnTo>
                    <a:pt x="831" y="575"/>
                  </a:lnTo>
                  <a:lnTo>
                    <a:pt x="831" y="575"/>
                  </a:lnTo>
                  <a:lnTo>
                    <a:pt x="835" y="577"/>
                  </a:lnTo>
                  <a:lnTo>
                    <a:pt x="835" y="577"/>
                  </a:lnTo>
                  <a:lnTo>
                    <a:pt x="838" y="577"/>
                  </a:lnTo>
                  <a:lnTo>
                    <a:pt x="835" y="577"/>
                  </a:lnTo>
                  <a:lnTo>
                    <a:pt x="835" y="580"/>
                  </a:lnTo>
                  <a:lnTo>
                    <a:pt x="835" y="580"/>
                  </a:lnTo>
                  <a:lnTo>
                    <a:pt x="838" y="580"/>
                  </a:lnTo>
                  <a:lnTo>
                    <a:pt x="835" y="580"/>
                  </a:lnTo>
                  <a:lnTo>
                    <a:pt x="835" y="580"/>
                  </a:lnTo>
                  <a:lnTo>
                    <a:pt x="835" y="580"/>
                  </a:lnTo>
                  <a:lnTo>
                    <a:pt x="835" y="582"/>
                  </a:lnTo>
                  <a:lnTo>
                    <a:pt x="835" y="582"/>
                  </a:lnTo>
                  <a:lnTo>
                    <a:pt x="835" y="582"/>
                  </a:lnTo>
                  <a:lnTo>
                    <a:pt x="835" y="582"/>
                  </a:lnTo>
                  <a:lnTo>
                    <a:pt x="835" y="582"/>
                  </a:lnTo>
                  <a:lnTo>
                    <a:pt x="835" y="585"/>
                  </a:lnTo>
                  <a:lnTo>
                    <a:pt x="835" y="585"/>
                  </a:lnTo>
                  <a:lnTo>
                    <a:pt x="835" y="585"/>
                  </a:lnTo>
                  <a:lnTo>
                    <a:pt x="835" y="585"/>
                  </a:lnTo>
                  <a:lnTo>
                    <a:pt x="835" y="585"/>
                  </a:lnTo>
                  <a:lnTo>
                    <a:pt x="835" y="587"/>
                  </a:lnTo>
                  <a:lnTo>
                    <a:pt x="835" y="587"/>
                  </a:lnTo>
                  <a:lnTo>
                    <a:pt x="835" y="589"/>
                  </a:lnTo>
                  <a:lnTo>
                    <a:pt x="838" y="589"/>
                  </a:lnTo>
                  <a:lnTo>
                    <a:pt x="838" y="589"/>
                  </a:lnTo>
                  <a:lnTo>
                    <a:pt x="840" y="592"/>
                  </a:lnTo>
                  <a:lnTo>
                    <a:pt x="840" y="592"/>
                  </a:lnTo>
                  <a:lnTo>
                    <a:pt x="842" y="592"/>
                  </a:lnTo>
                  <a:lnTo>
                    <a:pt x="842" y="592"/>
                  </a:lnTo>
                  <a:lnTo>
                    <a:pt x="842" y="589"/>
                  </a:lnTo>
                  <a:lnTo>
                    <a:pt x="842" y="589"/>
                  </a:lnTo>
                  <a:lnTo>
                    <a:pt x="842" y="589"/>
                  </a:lnTo>
                  <a:lnTo>
                    <a:pt x="842" y="587"/>
                  </a:lnTo>
                  <a:lnTo>
                    <a:pt x="842" y="587"/>
                  </a:lnTo>
                  <a:lnTo>
                    <a:pt x="842" y="585"/>
                  </a:lnTo>
                  <a:lnTo>
                    <a:pt x="842" y="582"/>
                  </a:lnTo>
                  <a:lnTo>
                    <a:pt x="845" y="582"/>
                  </a:lnTo>
                  <a:lnTo>
                    <a:pt x="845" y="582"/>
                  </a:lnTo>
                  <a:lnTo>
                    <a:pt x="847" y="580"/>
                  </a:lnTo>
                  <a:lnTo>
                    <a:pt x="847" y="580"/>
                  </a:lnTo>
                  <a:lnTo>
                    <a:pt x="847" y="580"/>
                  </a:lnTo>
                  <a:lnTo>
                    <a:pt x="847" y="580"/>
                  </a:lnTo>
                  <a:lnTo>
                    <a:pt x="847" y="580"/>
                  </a:lnTo>
                  <a:lnTo>
                    <a:pt x="847" y="577"/>
                  </a:lnTo>
                  <a:lnTo>
                    <a:pt x="847" y="577"/>
                  </a:lnTo>
                  <a:lnTo>
                    <a:pt x="847" y="577"/>
                  </a:lnTo>
                  <a:lnTo>
                    <a:pt x="847" y="577"/>
                  </a:lnTo>
                  <a:lnTo>
                    <a:pt x="847" y="577"/>
                  </a:lnTo>
                  <a:lnTo>
                    <a:pt x="847" y="577"/>
                  </a:lnTo>
                  <a:lnTo>
                    <a:pt x="847" y="575"/>
                  </a:lnTo>
                  <a:lnTo>
                    <a:pt x="847" y="575"/>
                  </a:lnTo>
                  <a:lnTo>
                    <a:pt x="847" y="575"/>
                  </a:lnTo>
                  <a:lnTo>
                    <a:pt x="847" y="575"/>
                  </a:lnTo>
                  <a:lnTo>
                    <a:pt x="850" y="575"/>
                  </a:lnTo>
                  <a:lnTo>
                    <a:pt x="850" y="575"/>
                  </a:lnTo>
                  <a:lnTo>
                    <a:pt x="850" y="575"/>
                  </a:lnTo>
                  <a:lnTo>
                    <a:pt x="850" y="573"/>
                  </a:lnTo>
                  <a:lnTo>
                    <a:pt x="850" y="573"/>
                  </a:lnTo>
                  <a:lnTo>
                    <a:pt x="852" y="573"/>
                  </a:lnTo>
                  <a:lnTo>
                    <a:pt x="852" y="570"/>
                  </a:lnTo>
                  <a:lnTo>
                    <a:pt x="852" y="573"/>
                  </a:lnTo>
                  <a:lnTo>
                    <a:pt x="852" y="573"/>
                  </a:lnTo>
                  <a:lnTo>
                    <a:pt x="852" y="573"/>
                  </a:lnTo>
                  <a:lnTo>
                    <a:pt x="854" y="573"/>
                  </a:lnTo>
                  <a:lnTo>
                    <a:pt x="854" y="573"/>
                  </a:lnTo>
                  <a:lnTo>
                    <a:pt x="854" y="570"/>
                  </a:lnTo>
                  <a:lnTo>
                    <a:pt x="854" y="570"/>
                  </a:lnTo>
                  <a:lnTo>
                    <a:pt x="854" y="570"/>
                  </a:lnTo>
                  <a:lnTo>
                    <a:pt x="854" y="570"/>
                  </a:lnTo>
                  <a:lnTo>
                    <a:pt x="854" y="570"/>
                  </a:lnTo>
                  <a:lnTo>
                    <a:pt x="854" y="570"/>
                  </a:lnTo>
                  <a:lnTo>
                    <a:pt x="854" y="570"/>
                  </a:lnTo>
                  <a:lnTo>
                    <a:pt x="854" y="570"/>
                  </a:lnTo>
                  <a:lnTo>
                    <a:pt x="854" y="570"/>
                  </a:lnTo>
                  <a:lnTo>
                    <a:pt x="854" y="570"/>
                  </a:lnTo>
                  <a:lnTo>
                    <a:pt x="857" y="568"/>
                  </a:lnTo>
                  <a:lnTo>
                    <a:pt x="857" y="568"/>
                  </a:lnTo>
                  <a:lnTo>
                    <a:pt x="857" y="568"/>
                  </a:lnTo>
                  <a:lnTo>
                    <a:pt x="857" y="568"/>
                  </a:lnTo>
                  <a:lnTo>
                    <a:pt x="857" y="568"/>
                  </a:lnTo>
                  <a:lnTo>
                    <a:pt x="859" y="568"/>
                  </a:lnTo>
                  <a:lnTo>
                    <a:pt x="859" y="568"/>
                  </a:lnTo>
                  <a:lnTo>
                    <a:pt x="861" y="566"/>
                  </a:lnTo>
                  <a:lnTo>
                    <a:pt x="864" y="563"/>
                  </a:lnTo>
                  <a:lnTo>
                    <a:pt x="864" y="563"/>
                  </a:lnTo>
                  <a:lnTo>
                    <a:pt x="864" y="563"/>
                  </a:lnTo>
                  <a:lnTo>
                    <a:pt x="864" y="563"/>
                  </a:lnTo>
                  <a:lnTo>
                    <a:pt x="864" y="563"/>
                  </a:lnTo>
                  <a:lnTo>
                    <a:pt x="864" y="563"/>
                  </a:lnTo>
                  <a:lnTo>
                    <a:pt x="864" y="563"/>
                  </a:lnTo>
                  <a:lnTo>
                    <a:pt x="864" y="563"/>
                  </a:lnTo>
                  <a:lnTo>
                    <a:pt x="864" y="561"/>
                  </a:lnTo>
                  <a:lnTo>
                    <a:pt x="864" y="561"/>
                  </a:lnTo>
                  <a:lnTo>
                    <a:pt x="864" y="561"/>
                  </a:lnTo>
                  <a:lnTo>
                    <a:pt x="866" y="563"/>
                  </a:lnTo>
                  <a:lnTo>
                    <a:pt x="866" y="563"/>
                  </a:lnTo>
                  <a:lnTo>
                    <a:pt x="866" y="563"/>
                  </a:lnTo>
                  <a:lnTo>
                    <a:pt x="864" y="563"/>
                  </a:lnTo>
                  <a:lnTo>
                    <a:pt x="864" y="566"/>
                  </a:lnTo>
                  <a:lnTo>
                    <a:pt x="864" y="566"/>
                  </a:lnTo>
                  <a:lnTo>
                    <a:pt x="864" y="568"/>
                  </a:lnTo>
                  <a:lnTo>
                    <a:pt x="864" y="568"/>
                  </a:lnTo>
                  <a:lnTo>
                    <a:pt x="861" y="568"/>
                  </a:lnTo>
                  <a:lnTo>
                    <a:pt x="861" y="568"/>
                  </a:lnTo>
                  <a:lnTo>
                    <a:pt x="861" y="568"/>
                  </a:lnTo>
                  <a:lnTo>
                    <a:pt x="861" y="568"/>
                  </a:lnTo>
                  <a:lnTo>
                    <a:pt x="861" y="568"/>
                  </a:lnTo>
                  <a:lnTo>
                    <a:pt x="861" y="568"/>
                  </a:lnTo>
                  <a:lnTo>
                    <a:pt x="861" y="570"/>
                  </a:lnTo>
                  <a:lnTo>
                    <a:pt x="859" y="568"/>
                  </a:lnTo>
                  <a:lnTo>
                    <a:pt x="857" y="568"/>
                  </a:lnTo>
                  <a:lnTo>
                    <a:pt x="857" y="570"/>
                  </a:lnTo>
                  <a:lnTo>
                    <a:pt x="857" y="570"/>
                  </a:lnTo>
                  <a:lnTo>
                    <a:pt x="857" y="570"/>
                  </a:lnTo>
                  <a:lnTo>
                    <a:pt x="857" y="570"/>
                  </a:lnTo>
                  <a:lnTo>
                    <a:pt x="857" y="570"/>
                  </a:lnTo>
                  <a:lnTo>
                    <a:pt x="854" y="570"/>
                  </a:lnTo>
                  <a:lnTo>
                    <a:pt x="854" y="570"/>
                  </a:lnTo>
                  <a:lnTo>
                    <a:pt x="854" y="573"/>
                  </a:lnTo>
                  <a:lnTo>
                    <a:pt x="854" y="573"/>
                  </a:lnTo>
                  <a:lnTo>
                    <a:pt x="852" y="573"/>
                  </a:lnTo>
                  <a:lnTo>
                    <a:pt x="850" y="573"/>
                  </a:lnTo>
                  <a:lnTo>
                    <a:pt x="850" y="575"/>
                  </a:lnTo>
                  <a:lnTo>
                    <a:pt x="850" y="575"/>
                  </a:lnTo>
                  <a:lnTo>
                    <a:pt x="850" y="575"/>
                  </a:lnTo>
                  <a:lnTo>
                    <a:pt x="850" y="575"/>
                  </a:lnTo>
                  <a:lnTo>
                    <a:pt x="850" y="577"/>
                  </a:lnTo>
                  <a:lnTo>
                    <a:pt x="850" y="577"/>
                  </a:lnTo>
                  <a:lnTo>
                    <a:pt x="847" y="577"/>
                  </a:lnTo>
                  <a:lnTo>
                    <a:pt x="847" y="577"/>
                  </a:lnTo>
                  <a:lnTo>
                    <a:pt x="850" y="577"/>
                  </a:lnTo>
                  <a:lnTo>
                    <a:pt x="850" y="577"/>
                  </a:lnTo>
                  <a:lnTo>
                    <a:pt x="850" y="580"/>
                  </a:lnTo>
                  <a:lnTo>
                    <a:pt x="850" y="580"/>
                  </a:lnTo>
                  <a:lnTo>
                    <a:pt x="847" y="580"/>
                  </a:lnTo>
                  <a:lnTo>
                    <a:pt x="847" y="582"/>
                  </a:lnTo>
                  <a:lnTo>
                    <a:pt x="847" y="582"/>
                  </a:lnTo>
                  <a:lnTo>
                    <a:pt x="847" y="582"/>
                  </a:lnTo>
                  <a:lnTo>
                    <a:pt x="845" y="582"/>
                  </a:lnTo>
                  <a:lnTo>
                    <a:pt x="845" y="582"/>
                  </a:lnTo>
                  <a:lnTo>
                    <a:pt x="842" y="585"/>
                  </a:lnTo>
                  <a:lnTo>
                    <a:pt x="842" y="585"/>
                  </a:lnTo>
                  <a:lnTo>
                    <a:pt x="842" y="585"/>
                  </a:lnTo>
                  <a:lnTo>
                    <a:pt x="847" y="589"/>
                  </a:lnTo>
                  <a:lnTo>
                    <a:pt x="850" y="587"/>
                  </a:lnTo>
                  <a:lnTo>
                    <a:pt x="850" y="587"/>
                  </a:lnTo>
                  <a:lnTo>
                    <a:pt x="850" y="587"/>
                  </a:lnTo>
                  <a:lnTo>
                    <a:pt x="850" y="587"/>
                  </a:lnTo>
                  <a:lnTo>
                    <a:pt x="850" y="587"/>
                  </a:lnTo>
                  <a:lnTo>
                    <a:pt x="850" y="585"/>
                  </a:lnTo>
                  <a:lnTo>
                    <a:pt x="850" y="585"/>
                  </a:lnTo>
                  <a:lnTo>
                    <a:pt x="850" y="585"/>
                  </a:lnTo>
                  <a:lnTo>
                    <a:pt x="852" y="585"/>
                  </a:lnTo>
                  <a:lnTo>
                    <a:pt x="850" y="585"/>
                  </a:lnTo>
                  <a:lnTo>
                    <a:pt x="850" y="585"/>
                  </a:lnTo>
                  <a:lnTo>
                    <a:pt x="850" y="582"/>
                  </a:lnTo>
                  <a:lnTo>
                    <a:pt x="850" y="582"/>
                  </a:lnTo>
                  <a:lnTo>
                    <a:pt x="852" y="585"/>
                  </a:lnTo>
                  <a:lnTo>
                    <a:pt x="850" y="585"/>
                  </a:lnTo>
                  <a:lnTo>
                    <a:pt x="850" y="587"/>
                  </a:lnTo>
                  <a:lnTo>
                    <a:pt x="850" y="589"/>
                  </a:lnTo>
                  <a:lnTo>
                    <a:pt x="850" y="589"/>
                  </a:lnTo>
                  <a:lnTo>
                    <a:pt x="847" y="589"/>
                  </a:lnTo>
                  <a:lnTo>
                    <a:pt x="847" y="589"/>
                  </a:lnTo>
                  <a:lnTo>
                    <a:pt x="847" y="589"/>
                  </a:lnTo>
                  <a:lnTo>
                    <a:pt x="850" y="592"/>
                  </a:lnTo>
                  <a:lnTo>
                    <a:pt x="850" y="592"/>
                  </a:lnTo>
                  <a:lnTo>
                    <a:pt x="850" y="592"/>
                  </a:lnTo>
                  <a:lnTo>
                    <a:pt x="850" y="594"/>
                  </a:lnTo>
                  <a:lnTo>
                    <a:pt x="850" y="594"/>
                  </a:lnTo>
                  <a:lnTo>
                    <a:pt x="852" y="594"/>
                  </a:lnTo>
                  <a:lnTo>
                    <a:pt x="852" y="594"/>
                  </a:lnTo>
                  <a:lnTo>
                    <a:pt x="852" y="594"/>
                  </a:lnTo>
                  <a:lnTo>
                    <a:pt x="852" y="592"/>
                  </a:lnTo>
                  <a:lnTo>
                    <a:pt x="852" y="592"/>
                  </a:lnTo>
                  <a:lnTo>
                    <a:pt x="854" y="592"/>
                  </a:lnTo>
                  <a:lnTo>
                    <a:pt x="857" y="592"/>
                  </a:lnTo>
                  <a:lnTo>
                    <a:pt x="859" y="592"/>
                  </a:lnTo>
                  <a:lnTo>
                    <a:pt x="859" y="592"/>
                  </a:lnTo>
                  <a:lnTo>
                    <a:pt x="859" y="592"/>
                  </a:lnTo>
                  <a:lnTo>
                    <a:pt x="859" y="594"/>
                  </a:lnTo>
                  <a:lnTo>
                    <a:pt x="857" y="594"/>
                  </a:lnTo>
                  <a:lnTo>
                    <a:pt x="857" y="594"/>
                  </a:lnTo>
                  <a:lnTo>
                    <a:pt x="857" y="594"/>
                  </a:lnTo>
                  <a:lnTo>
                    <a:pt x="857" y="594"/>
                  </a:lnTo>
                  <a:lnTo>
                    <a:pt x="854" y="594"/>
                  </a:lnTo>
                  <a:lnTo>
                    <a:pt x="854" y="594"/>
                  </a:lnTo>
                  <a:lnTo>
                    <a:pt x="854" y="594"/>
                  </a:lnTo>
                  <a:lnTo>
                    <a:pt x="854" y="594"/>
                  </a:lnTo>
                  <a:lnTo>
                    <a:pt x="852" y="596"/>
                  </a:lnTo>
                  <a:lnTo>
                    <a:pt x="852" y="596"/>
                  </a:lnTo>
                  <a:lnTo>
                    <a:pt x="850" y="596"/>
                  </a:lnTo>
                  <a:lnTo>
                    <a:pt x="847" y="596"/>
                  </a:lnTo>
                  <a:lnTo>
                    <a:pt x="845" y="599"/>
                  </a:lnTo>
                  <a:lnTo>
                    <a:pt x="845" y="601"/>
                  </a:lnTo>
                  <a:lnTo>
                    <a:pt x="847" y="601"/>
                  </a:lnTo>
                  <a:lnTo>
                    <a:pt x="847" y="603"/>
                  </a:lnTo>
                  <a:lnTo>
                    <a:pt x="850" y="603"/>
                  </a:lnTo>
                  <a:lnTo>
                    <a:pt x="850" y="603"/>
                  </a:lnTo>
                  <a:lnTo>
                    <a:pt x="852" y="601"/>
                  </a:lnTo>
                  <a:lnTo>
                    <a:pt x="852" y="601"/>
                  </a:lnTo>
                  <a:lnTo>
                    <a:pt x="854" y="601"/>
                  </a:lnTo>
                  <a:lnTo>
                    <a:pt x="854" y="601"/>
                  </a:lnTo>
                  <a:lnTo>
                    <a:pt x="854" y="601"/>
                  </a:lnTo>
                  <a:lnTo>
                    <a:pt x="854" y="603"/>
                  </a:lnTo>
                  <a:lnTo>
                    <a:pt x="857" y="603"/>
                  </a:lnTo>
                  <a:lnTo>
                    <a:pt x="857" y="606"/>
                  </a:lnTo>
                  <a:lnTo>
                    <a:pt x="857" y="606"/>
                  </a:lnTo>
                  <a:lnTo>
                    <a:pt x="857" y="603"/>
                  </a:lnTo>
                  <a:lnTo>
                    <a:pt x="859" y="603"/>
                  </a:lnTo>
                  <a:lnTo>
                    <a:pt x="859" y="603"/>
                  </a:lnTo>
                  <a:lnTo>
                    <a:pt x="859" y="603"/>
                  </a:lnTo>
                  <a:lnTo>
                    <a:pt x="861" y="603"/>
                  </a:lnTo>
                  <a:lnTo>
                    <a:pt x="861" y="603"/>
                  </a:lnTo>
                  <a:lnTo>
                    <a:pt x="861" y="606"/>
                  </a:lnTo>
                  <a:lnTo>
                    <a:pt x="861" y="606"/>
                  </a:lnTo>
                  <a:lnTo>
                    <a:pt x="861" y="608"/>
                  </a:lnTo>
                  <a:lnTo>
                    <a:pt x="861" y="608"/>
                  </a:lnTo>
                  <a:lnTo>
                    <a:pt x="861" y="608"/>
                  </a:lnTo>
                  <a:lnTo>
                    <a:pt x="861" y="608"/>
                  </a:lnTo>
                  <a:lnTo>
                    <a:pt x="868" y="608"/>
                  </a:lnTo>
                  <a:lnTo>
                    <a:pt x="876" y="611"/>
                  </a:lnTo>
                  <a:lnTo>
                    <a:pt x="878" y="611"/>
                  </a:lnTo>
                  <a:lnTo>
                    <a:pt x="880" y="611"/>
                  </a:lnTo>
                  <a:lnTo>
                    <a:pt x="883" y="611"/>
                  </a:lnTo>
                  <a:lnTo>
                    <a:pt x="883" y="608"/>
                  </a:lnTo>
                  <a:lnTo>
                    <a:pt x="883" y="608"/>
                  </a:lnTo>
                  <a:lnTo>
                    <a:pt x="883" y="608"/>
                  </a:lnTo>
                  <a:lnTo>
                    <a:pt x="883" y="608"/>
                  </a:lnTo>
                  <a:lnTo>
                    <a:pt x="883" y="608"/>
                  </a:lnTo>
                  <a:lnTo>
                    <a:pt x="883" y="606"/>
                  </a:lnTo>
                  <a:lnTo>
                    <a:pt x="885" y="606"/>
                  </a:lnTo>
                  <a:lnTo>
                    <a:pt x="885" y="606"/>
                  </a:lnTo>
                  <a:lnTo>
                    <a:pt x="885" y="606"/>
                  </a:lnTo>
                  <a:lnTo>
                    <a:pt x="885" y="606"/>
                  </a:lnTo>
                  <a:lnTo>
                    <a:pt x="887" y="606"/>
                  </a:lnTo>
                  <a:lnTo>
                    <a:pt x="890" y="603"/>
                  </a:lnTo>
                  <a:lnTo>
                    <a:pt x="890" y="603"/>
                  </a:lnTo>
                  <a:lnTo>
                    <a:pt x="890" y="606"/>
                  </a:lnTo>
                  <a:lnTo>
                    <a:pt x="887" y="606"/>
                  </a:lnTo>
                  <a:lnTo>
                    <a:pt x="887" y="606"/>
                  </a:lnTo>
                  <a:lnTo>
                    <a:pt x="887" y="606"/>
                  </a:lnTo>
                  <a:lnTo>
                    <a:pt x="887" y="606"/>
                  </a:lnTo>
                  <a:lnTo>
                    <a:pt x="887" y="608"/>
                  </a:lnTo>
                  <a:lnTo>
                    <a:pt x="892" y="608"/>
                  </a:lnTo>
                  <a:lnTo>
                    <a:pt x="892" y="611"/>
                  </a:lnTo>
                  <a:lnTo>
                    <a:pt x="892" y="611"/>
                  </a:lnTo>
                  <a:lnTo>
                    <a:pt x="892" y="611"/>
                  </a:lnTo>
                  <a:lnTo>
                    <a:pt x="892" y="611"/>
                  </a:lnTo>
                  <a:lnTo>
                    <a:pt x="887" y="613"/>
                  </a:lnTo>
                  <a:lnTo>
                    <a:pt x="887" y="611"/>
                  </a:lnTo>
                  <a:lnTo>
                    <a:pt x="885" y="611"/>
                  </a:lnTo>
                  <a:lnTo>
                    <a:pt x="885" y="611"/>
                  </a:lnTo>
                  <a:lnTo>
                    <a:pt x="883" y="611"/>
                  </a:lnTo>
                  <a:lnTo>
                    <a:pt x="880" y="611"/>
                  </a:lnTo>
                  <a:lnTo>
                    <a:pt x="880" y="613"/>
                  </a:lnTo>
                  <a:lnTo>
                    <a:pt x="883" y="613"/>
                  </a:lnTo>
                  <a:lnTo>
                    <a:pt x="892" y="615"/>
                  </a:lnTo>
                  <a:lnTo>
                    <a:pt x="895" y="620"/>
                  </a:lnTo>
                  <a:lnTo>
                    <a:pt x="895" y="620"/>
                  </a:lnTo>
                  <a:lnTo>
                    <a:pt x="895" y="620"/>
                  </a:lnTo>
                  <a:lnTo>
                    <a:pt x="892" y="620"/>
                  </a:lnTo>
                  <a:lnTo>
                    <a:pt x="895" y="620"/>
                  </a:lnTo>
                  <a:lnTo>
                    <a:pt x="895" y="622"/>
                  </a:lnTo>
                  <a:lnTo>
                    <a:pt x="895" y="622"/>
                  </a:lnTo>
                  <a:lnTo>
                    <a:pt x="892" y="625"/>
                  </a:lnTo>
                  <a:lnTo>
                    <a:pt x="887" y="627"/>
                  </a:lnTo>
                  <a:lnTo>
                    <a:pt x="885" y="630"/>
                  </a:lnTo>
                  <a:lnTo>
                    <a:pt x="885" y="630"/>
                  </a:lnTo>
                  <a:lnTo>
                    <a:pt x="883" y="630"/>
                  </a:lnTo>
                  <a:lnTo>
                    <a:pt x="883" y="630"/>
                  </a:lnTo>
                  <a:lnTo>
                    <a:pt x="883" y="627"/>
                  </a:lnTo>
                  <a:lnTo>
                    <a:pt x="883" y="627"/>
                  </a:lnTo>
                  <a:lnTo>
                    <a:pt x="880" y="627"/>
                  </a:lnTo>
                  <a:lnTo>
                    <a:pt x="883" y="625"/>
                  </a:lnTo>
                  <a:lnTo>
                    <a:pt x="883" y="625"/>
                  </a:lnTo>
                  <a:lnTo>
                    <a:pt x="883" y="625"/>
                  </a:lnTo>
                  <a:lnTo>
                    <a:pt x="883" y="622"/>
                  </a:lnTo>
                  <a:lnTo>
                    <a:pt x="883" y="622"/>
                  </a:lnTo>
                  <a:lnTo>
                    <a:pt x="883" y="622"/>
                  </a:lnTo>
                  <a:lnTo>
                    <a:pt x="883" y="620"/>
                  </a:lnTo>
                  <a:lnTo>
                    <a:pt x="883" y="620"/>
                  </a:lnTo>
                  <a:lnTo>
                    <a:pt x="883" y="618"/>
                  </a:lnTo>
                  <a:lnTo>
                    <a:pt x="883" y="618"/>
                  </a:lnTo>
                  <a:lnTo>
                    <a:pt x="883" y="618"/>
                  </a:lnTo>
                  <a:lnTo>
                    <a:pt x="880" y="615"/>
                  </a:lnTo>
                  <a:lnTo>
                    <a:pt x="880" y="615"/>
                  </a:lnTo>
                  <a:lnTo>
                    <a:pt x="878" y="615"/>
                  </a:lnTo>
                  <a:lnTo>
                    <a:pt x="878" y="618"/>
                  </a:lnTo>
                  <a:lnTo>
                    <a:pt x="876" y="618"/>
                  </a:lnTo>
                  <a:lnTo>
                    <a:pt x="876" y="618"/>
                  </a:lnTo>
                  <a:lnTo>
                    <a:pt x="876" y="620"/>
                  </a:lnTo>
                  <a:lnTo>
                    <a:pt x="873" y="620"/>
                  </a:lnTo>
                  <a:lnTo>
                    <a:pt x="873" y="622"/>
                  </a:lnTo>
                  <a:lnTo>
                    <a:pt x="873" y="622"/>
                  </a:lnTo>
                  <a:lnTo>
                    <a:pt x="871" y="622"/>
                  </a:lnTo>
                  <a:lnTo>
                    <a:pt x="868" y="622"/>
                  </a:lnTo>
                  <a:lnTo>
                    <a:pt x="868" y="622"/>
                  </a:lnTo>
                  <a:lnTo>
                    <a:pt x="868" y="622"/>
                  </a:lnTo>
                  <a:lnTo>
                    <a:pt x="866" y="625"/>
                  </a:lnTo>
                  <a:lnTo>
                    <a:pt x="864" y="627"/>
                  </a:lnTo>
                  <a:lnTo>
                    <a:pt x="864" y="627"/>
                  </a:lnTo>
                  <a:lnTo>
                    <a:pt x="864" y="627"/>
                  </a:lnTo>
                  <a:lnTo>
                    <a:pt x="864" y="627"/>
                  </a:lnTo>
                  <a:lnTo>
                    <a:pt x="864" y="625"/>
                  </a:lnTo>
                  <a:lnTo>
                    <a:pt x="864" y="625"/>
                  </a:lnTo>
                  <a:lnTo>
                    <a:pt x="864" y="625"/>
                  </a:lnTo>
                  <a:lnTo>
                    <a:pt x="866" y="625"/>
                  </a:lnTo>
                  <a:lnTo>
                    <a:pt x="866" y="625"/>
                  </a:lnTo>
                  <a:lnTo>
                    <a:pt x="866" y="625"/>
                  </a:lnTo>
                  <a:lnTo>
                    <a:pt x="866" y="625"/>
                  </a:lnTo>
                  <a:lnTo>
                    <a:pt x="866" y="625"/>
                  </a:lnTo>
                  <a:lnTo>
                    <a:pt x="866" y="625"/>
                  </a:lnTo>
                  <a:lnTo>
                    <a:pt x="866" y="625"/>
                  </a:lnTo>
                  <a:lnTo>
                    <a:pt x="866" y="622"/>
                  </a:lnTo>
                  <a:lnTo>
                    <a:pt x="866" y="622"/>
                  </a:lnTo>
                  <a:lnTo>
                    <a:pt x="866" y="622"/>
                  </a:lnTo>
                  <a:lnTo>
                    <a:pt x="866" y="622"/>
                  </a:lnTo>
                  <a:lnTo>
                    <a:pt x="868" y="622"/>
                  </a:lnTo>
                  <a:lnTo>
                    <a:pt x="868" y="622"/>
                  </a:lnTo>
                  <a:lnTo>
                    <a:pt x="868" y="622"/>
                  </a:lnTo>
                  <a:lnTo>
                    <a:pt x="871" y="620"/>
                  </a:lnTo>
                  <a:lnTo>
                    <a:pt x="871" y="620"/>
                  </a:lnTo>
                  <a:lnTo>
                    <a:pt x="871" y="618"/>
                  </a:lnTo>
                  <a:lnTo>
                    <a:pt x="871" y="618"/>
                  </a:lnTo>
                  <a:lnTo>
                    <a:pt x="871" y="618"/>
                  </a:lnTo>
                  <a:lnTo>
                    <a:pt x="871" y="618"/>
                  </a:lnTo>
                  <a:lnTo>
                    <a:pt x="871" y="618"/>
                  </a:lnTo>
                  <a:lnTo>
                    <a:pt x="871" y="618"/>
                  </a:lnTo>
                  <a:lnTo>
                    <a:pt x="871" y="615"/>
                  </a:lnTo>
                  <a:lnTo>
                    <a:pt x="871" y="615"/>
                  </a:lnTo>
                  <a:lnTo>
                    <a:pt x="871" y="615"/>
                  </a:lnTo>
                  <a:lnTo>
                    <a:pt x="871" y="613"/>
                  </a:lnTo>
                  <a:lnTo>
                    <a:pt x="871" y="613"/>
                  </a:lnTo>
                  <a:lnTo>
                    <a:pt x="868" y="613"/>
                  </a:lnTo>
                  <a:lnTo>
                    <a:pt x="868" y="613"/>
                  </a:lnTo>
                  <a:lnTo>
                    <a:pt x="868" y="613"/>
                  </a:lnTo>
                  <a:lnTo>
                    <a:pt x="866" y="613"/>
                  </a:lnTo>
                  <a:lnTo>
                    <a:pt x="866" y="613"/>
                  </a:lnTo>
                  <a:lnTo>
                    <a:pt x="866" y="611"/>
                  </a:lnTo>
                  <a:lnTo>
                    <a:pt x="861" y="611"/>
                  </a:lnTo>
                  <a:lnTo>
                    <a:pt x="859" y="611"/>
                  </a:lnTo>
                  <a:lnTo>
                    <a:pt x="859" y="608"/>
                  </a:lnTo>
                  <a:lnTo>
                    <a:pt x="859" y="608"/>
                  </a:lnTo>
                  <a:lnTo>
                    <a:pt x="861" y="606"/>
                  </a:lnTo>
                  <a:lnTo>
                    <a:pt x="861" y="606"/>
                  </a:lnTo>
                  <a:lnTo>
                    <a:pt x="859" y="603"/>
                  </a:lnTo>
                  <a:lnTo>
                    <a:pt x="859" y="603"/>
                  </a:lnTo>
                  <a:lnTo>
                    <a:pt x="857" y="606"/>
                  </a:lnTo>
                  <a:lnTo>
                    <a:pt x="857" y="606"/>
                  </a:lnTo>
                  <a:lnTo>
                    <a:pt x="854" y="606"/>
                  </a:lnTo>
                  <a:lnTo>
                    <a:pt x="854" y="606"/>
                  </a:lnTo>
                  <a:lnTo>
                    <a:pt x="854" y="606"/>
                  </a:lnTo>
                  <a:lnTo>
                    <a:pt x="854" y="606"/>
                  </a:lnTo>
                  <a:lnTo>
                    <a:pt x="854" y="606"/>
                  </a:lnTo>
                  <a:lnTo>
                    <a:pt x="854" y="603"/>
                  </a:lnTo>
                  <a:lnTo>
                    <a:pt x="852" y="603"/>
                  </a:lnTo>
                  <a:lnTo>
                    <a:pt x="852" y="601"/>
                  </a:lnTo>
                  <a:lnTo>
                    <a:pt x="852" y="603"/>
                  </a:lnTo>
                  <a:lnTo>
                    <a:pt x="852" y="606"/>
                  </a:lnTo>
                  <a:lnTo>
                    <a:pt x="852" y="606"/>
                  </a:lnTo>
                  <a:lnTo>
                    <a:pt x="854" y="608"/>
                  </a:lnTo>
                  <a:lnTo>
                    <a:pt x="852" y="608"/>
                  </a:lnTo>
                  <a:lnTo>
                    <a:pt x="850" y="611"/>
                  </a:lnTo>
                  <a:lnTo>
                    <a:pt x="850" y="611"/>
                  </a:lnTo>
                  <a:lnTo>
                    <a:pt x="850" y="611"/>
                  </a:lnTo>
                  <a:lnTo>
                    <a:pt x="850" y="611"/>
                  </a:lnTo>
                  <a:lnTo>
                    <a:pt x="850" y="611"/>
                  </a:lnTo>
                  <a:lnTo>
                    <a:pt x="847" y="611"/>
                  </a:lnTo>
                  <a:lnTo>
                    <a:pt x="850" y="613"/>
                  </a:lnTo>
                  <a:lnTo>
                    <a:pt x="850" y="615"/>
                  </a:lnTo>
                  <a:lnTo>
                    <a:pt x="850" y="615"/>
                  </a:lnTo>
                  <a:lnTo>
                    <a:pt x="847" y="615"/>
                  </a:lnTo>
                  <a:lnTo>
                    <a:pt x="845" y="618"/>
                  </a:lnTo>
                  <a:lnTo>
                    <a:pt x="845" y="618"/>
                  </a:lnTo>
                  <a:lnTo>
                    <a:pt x="842" y="618"/>
                  </a:lnTo>
                  <a:lnTo>
                    <a:pt x="842" y="620"/>
                  </a:lnTo>
                  <a:lnTo>
                    <a:pt x="840" y="620"/>
                  </a:lnTo>
                  <a:lnTo>
                    <a:pt x="840" y="620"/>
                  </a:lnTo>
                  <a:lnTo>
                    <a:pt x="840" y="620"/>
                  </a:lnTo>
                  <a:lnTo>
                    <a:pt x="840" y="620"/>
                  </a:lnTo>
                  <a:lnTo>
                    <a:pt x="838" y="622"/>
                  </a:lnTo>
                  <a:lnTo>
                    <a:pt x="838" y="622"/>
                  </a:lnTo>
                  <a:lnTo>
                    <a:pt x="838" y="620"/>
                  </a:lnTo>
                  <a:lnTo>
                    <a:pt x="835" y="620"/>
                  </a:lnTo>
                  <a:lnTo>
                    <a:pt x="835" y="622"/>
                  </a:lnTo>
                  <a:lnTo>
                    <a:pt x="835" y="622"/>
                  </a:lnTo>
                  <a:lnTo>
                    <a:pt x="835" y="625"/>
                  </a:lnTo>
                  <a:lnTo>
                    <a:pt x="835" y="625"/>
                  </a:lnTo>
                  <a:lnTo>
                    <a:pt x="840" y="627"/>
                  </a:lnTo>
                  <a:lnTo>
                    <a:pt x="840" y="627"/>
                  </a:lnTo>
                  <a:lnTo>
                    <a:pt x="842" y="627"/>
                  </a:lnTo>
                  <a:lnTo>
                    <a:pt x="842" y="625"/>
                  </a:lnTo>
                  <a:lnTo>
                    <a:pt x="847" y="625"/>
                  </a:lnTo>
                  <a:lnTo>
                    <a:pt x="847" y="625"/>
                  </a:lnTo>
                  <a:lnTo>
                    <a:pt x="847" y="627"/>
                  </a:lnTo>
                  <a:lnTo>
                    <a:pt x="847" y="627"/>
                  </a:lnTo>
                  <a:lnTo>
                    <a:pt x="847" y="627"/>
                  </a:lnTo>
                  <a:lnTo>
                    <a:pt x="847" y="627"/>
                  </a:lnTo>
                  <a:lnTo>
                    <a:pt x="847" y="627"/>
                  </a:lnTo>
                  <a:lnTo>
                    <a:pt x="845" y="627"/>
                  </a:lnTo>
                  <a:lnTo>
                    <a:pt x="845" y="630"/>
                  </a:lnTo>
                  <a:lnTo>
                    <a:pt x="845" y="630"/>
                  </a:lnTo>
                  <a:lnTo>
                    <a:pt x="845" y="630"/>
                  </a:lnTo>
                  <a:lnTo>
                    <a:pt x="845" y="630"/>
                  </a:lnTo>
                  <a:lnTo>
                    <a:pt x="845" y="630"/>
                  </a:lnTo>
                  <a:lnTo>
                    <a:pt x="842" y="630"/>
                  </a:lnTo>
                  <a:lnTo>
                    <a:pt x="842" y="630"/>
                  </a:lnTo>
                  <a:lnTo>
                    <a:pt x="842" y="632"/>
                  </a:lnTo>
                  <a:lnTo>
                    <a:pt x="842" y="632"/>
                  </a:lnTo>
                  <a:lnTo>
                    <a:pt x="842" y="634"/>
                  </a:lnTo>
                  <a:lnTo>
                    <a:pt x="845" y="634"/>
                  </a:lnTo>
                  <a:lnTo>
                    <a:pt x="845" y="637"/>
                  </a:lnTo>
                  <a:lnTo>
                    <a:pt x="845" y="637"/>
                  </a:lnTo>
                  <a:lnTo>
                    <a:pt x="850" y="641"/>
                  </a:lnTo>
                  <a:lnTo>
                    <a:pt x="852" y="641"/>
                  </a:lnTo>
                  <a:lnTo>
                    <a:pt x="852" y="641"/>
                  </a:lnTo>
                  <a:lnTo>
                    <a:pt x="852" y="641"/>
                  </a:lnTo>
                  <a:lnTo>
                    <a:pt x="854" y="639"/>
                  </a:lnTo>
                  <a:lnTo>
                    <a:pt x="854" y="641"/>
                  </a:lnTo>
                  <a:lnTo>
                    <a:pt x="854" y="641"/>
                  </a:lnTo>
                  <a:lnTo>
                    <a:pt x="854" y="641"/>
                  </a:lnTo>
                  <a:lnTo>
                    <a:pt x="854" y="641"/>
                  </a:lnTo>
                  <a:lnTo>
                    <a:pt x="854" y="644"/>
                  </a:lnTo>
                  <a:lnTo>
                    <a:pt x="854" y="644"/>
                  </a:lnTo>
                  <a:lnTo>
                    <a:pt x="854" y="644"/>
                  </a:lnTo>
                  <a:lnTo>
                    <a:pt x="854" y="646"/>
                  </a:lnTo>
                  <a:lnTo>
                    <a:pt x="857" y="646"/>
                  </a:lnTo>
                  <a:lnTo>
                    <a:pt x="857" y="648"/>
                  </a:lnTo>
                  <a:lnTo>
                    <a:pt x="859" y="648"/>
                  </a:lnTo>
                  <a:lnTo>
                    <a:pt x="859" y="648"/>
                  </a:lnTo>
                  <a:lnTo>
                    <a:pt x="859" y="651"/>
                  </a:lnTo>
                  <a:lnTo>
                    <a:pt x="859" y="651"/>
                  </a:lnTo>
                  <a:lnTo>
                    <a:pt x="859" y="651"/>
                  </a:lnTo>
                  <a:lnTo>
                    <a:pt x="859" y="651"/>
                  </a:lnTo>
                  <a:lnTo>
                    <a:pt x="859" y="653"/>
                  </a:lnTo>
                  <a:lnTo>
                    <a:pt x="859" y="653"/>
                  </a:lnTo>
                  <a:lnTo>
                    <a:pt x="859" y="653"/>
                  </a:lnTo>
                  <a:lnTo>
                    <a:pt x="859" y="656"/>
                  </a:lnTo>
                  <a:lnTo>
                    <a:pt x="859" y="656"/>
                  </a:lnTo>
                  <a:lnTo>
                    <a:pt x="861" y="656"/>
                  </a:lnTo>
                  <a:lnTo>
                    <a:pt x="861" y="658"/>
                  </a:lnTo>
                  <a:lnTo>
                    <a:pt x="866" y="660"/>
                  </a:lnTo>
                  <a:lnTo>
                    <a:pt x="866" y="660"/>
                  </a:lnTo>
                  <a:lnTo>
                    <a:pt x="868" y="663"/>
                  </a:lnTo>
                  <a:lnTo>
                    <a:pt x="866" y="663"/>
                  </a:lnTo>
                  <a:lnTo>
                    <a:pt x="866" y="663"/>
                  </a:lnTo>
                  <a:lnTo>
                    <a:pt x="866" y="663"/>
                  </a:lnTo>
                  <a:lnTo>
                    <a:pt x="868" y="663"/>
                  </a:lnTo>
                  <a:lnTo>
                    <a:pt x="868" y="663"/>
                  </a:lnTo>
                  <a:lnTo>
                    <a:pt x="868" y="663"/>
                  </a:lnTo>
                  <a:lnTo>
                    <a:pt x="868" y="663"/>
                  </a:lnTo>
                  <a:lnTo>
                    <a:pt x="866" y="663"/>
                  </a:lnTo>
                  <a:lnTo>
                    <a:pt x="864" y="665"/>
                  </a:lnTo>
                  <a:lnTo>
                    <a:pt x="864" y="667"/>
                  </a:lnTo>
                  <a:lnTo>
                    <a:pt x="864" y="667"/>
                  </a:lnTo>
                  <a:lnTo>
                    <a:pt x="866" y="670"/>
                  </a:lnTo>
                  <a:lnTo>
                    <a:pt x="866" y="672"/>
                  </a:lnTo>
                  <a:lnTo>
                    <a:pt x="866" y="672"/>
                  </a:lnTo>
                  <a:lnTo>
                    <a:pt x="873" y="675"/>
                  </a:lnTo>
                  <a:lnTo>
                    <a:pt x="880" y="677"/>
                  </a:lnTo>
                  <a:lnTo>
                    <a:pt x="890" y="675"/>
                  </a:lnTo>
                  <a:lnTo>
                    <a:pt x="897" y="675"/>
                  </a:lnTo>
                  <a:lnTo>
                    <a:pt x="906" y="670"/>
                  </a:lnTo>
                  <a:lnTo>
                    <a:pt x="909" y="670"/>
                  </a:lnTo>
                  <a:lnTo>
                    <a:pt x="909" y="667"/>
                  </a:lnTo>
                  <a:lnTo>
                    <a:pt x="909" y="667"/>
                  </a:lnTo>
                  <a:lnTo>
                    <a:pt x="911" y="670"/>
                  </a:lnTo>
                  <a:lnTo>
                    <a:pt x="913" y="670"/>
                  </a:lnTo>
                  <a:lnTo>
                    <a:pt x="916" y="670"/>
                  </a:lnTo>
                  <a:lnTo>
                    <a:pt x="916" y="667"/>
                  </a:lnTo>
                  <a:lnTo>
                    <a:pt x="916" y="667"/>
                  </a:lnTo>
                  <a:lnTo>
                    <a:pt x="916" y="667"/>
                  </a:lnTo>
                  <a:lnTo>
                    <a:pt x="916" y="665"/>
                  </a:lnTo>
                  <a:lnTo>
                    <a:pt x="916" y="665"/>
                  </a:lnTo>
                  <a:lnTo>
                    <a:pt x="916" y="663"/>
                  </a:lnTo>
                  <a:lnTo>
                    <a:pt x="916" y="663"/>
                  </a:lnTo>
                  <a:lnTo>
                    <a:pt x="916" y="663"/>
                  </a:lnTo>
                  <a:lnTo>
                    <a:pt x="916" y="660"/>
                  </a:lnTo>
                  <a:lnTo>
                    <a:pt x="918" y="660"/>
                  </a:lnTo>
                  <a:lnTo>
                    <a:pt x="918" y="658"/>
                  </a:lnTo>
                  <a:lnTo>
                    <a:pt x="918" y="658"/>
                  </a:lnTo>
                  <a:lnTo>
                    <a:pt x="918" y="656"/>
                  </a:lnTo>
                  <a:lnTo>
                    <a:pt x="916" y="653"/>
                  </a:lnTo>
                  <a:lnTo>
                    <a:pt x="913" y="653"/>
                  </a:lnTo>
                  <a:lnTo>
                    <a:pt x="911" y="651"/>
                  </a:lnTo>
                  <a:lnTo>
                    <a:pt x="916" y="653"/>
                  </a:lnTo>
                  <a:lnTo>
                    <a:pt x="916" y="653"/>
                  </a:lnTo>
                  <a:lnTo>
                    <a:pt x="916" y="653"/>
                  </a:lnTo>
                  <a:lnTo>
                    <a:pt x="916" y="651"/>
                  </a:lnTo>
                  <a:lnTo>
                    <a:pt x="916" y="651"/>
                  </a:lnTo>
                  <a:lnTo>
                    <a:pt x="916" y="651"/>
                  </a:lnTo>
                  <a:lnTo>
                    <a:pt x="916" y="651"/>
                  </a:lnTo>
                  <a:lnTo>
                    <a:pt x="916" y="651"/>
                  </a:lnTo>
                  <a:lnTo>
                    <a:pt x="916" y="648"/>
                  </a:lnTo>
                  <a:lnTo>
                    <a:pt x="916" y="648"/>
                  </a:lnTo>
                  <a:lnTo>
                    <a:pt x="916" y="648"/>
                  </a:lnTo>
                  <a:lnTo>
                    <a:pt x="916" y="648"/>
                  </a:lnTo>
                  <a:lnTo>
                    <a:pt x="916" y="648"/>
                  </a:lnTo>
                  <a:lnTo>
                    <a:pt x="916" y="648"/>
                  </a:lnTo>
                  <a:lnTo>
                    <a:pt x="916" y="648"/>
                  </a:lnTo>
                  <a:lnTo>
                    <a:pt x="916" y="648"/>
                  </a:lnTo>
                  <a:lnTo>
                    <a:pt x="916" y="648"/>
                  </a:lnTo>
                  <a:lnTo>
                    <a:pt x="916" y="648"/>
                  </a:lnTo>
                  <a:lnTo>
                    <a:pt x="916" y="648"/>
                  </a:lnTo>
                  <a:lnTo>
                    <a:pt x="916" y="648"/>
                  </a:lnTo>
                  <a:lnTo>
                    <a:pt x="918" y="648"/>
                  </a:lnTo>
                  <a:lnTo>
                    <a:pt x="918" y="648"/>
                  </a:lnTo>
                  <a:lnTo>
                    <a:pt x="918" y="646"/>
                  </a:lnTo>
                  <a:lnTo>
                    <a:pt x="918" y="646"/>
                  </a:lnTo>
                  <a:lnTo>
                    <a:pt x="918" y="646"/>
                  </a:lnTo>
                  <a:lnTo>
                    <a:pt x="921" y="646"/>
                  </a:lnTo>
                  <a:lnTo>
                    <a:pt x="921" y="646"/>
                  </a:lnTo>
                  <a:lnTo>
                    <a:pt x="921" y="646"/>
                  </a:lnTo>
                  <a:lnTo>
                    <a:pt x="921" y="646"/>
                  </a:lnTo>
                  <a:lnTo>
                    <a:pt x="921" y="646"/>
                  </a:lnTo>
                  <a:lnTo>
                    <a:pt x="921" y="644"/>
                  </a:lnTo>
                  <a:lnTo>
                    <a:pt x="921" y="644"/>
                  </a:lnTo>
                  <a:lnTo>
                    <a:pt x="921" y="644"/>
                  </a:lnTo>
                  <a:lnTo>
                    <a:pt x="921" y="644"/>
                  </a:lnTo>
                  <a:lnTo>
                    <a:pt x="923" y="644"/>
                  </a:lnTo>
                  <a:lnTo>
                    <a:pt x="923" y="644"/>
                  </a:lnTo>
                  <a:lnTo>
                    <a:pt x="923" y="641"/>
                  </a:lnTo>
                  <a:lnTo>
                    <a:pt x="923" y="641"/>
                  </a:lnTo>
                  <a:lnTo>
                    <a:pt x="923" y="641"/>
                  </a:lnTo>
                  <a:lnTo>
                    <a:pt x="923" y="641"/>
                  </a:lnTo>
                  <a:lnTo>
                    <a:pt x="925" y="637"/>
                  </a:lnTo>
                  <a:lnTo>
                    <a:pt x="925" y="637"/>
                  </a:lnTo>
                  <a:lnTo>
                    <a:pt x="925" y="637"/>
                  </a:lnTo>
                  <a:lnTo>
                    <a:pt x="925" y="634"/>
                  </a:lnTo>
                  <a:lnTo>
                    <a:pt x="928" y="634"/>
                  </a:lnTo>
                  <a:lnTo>
                    <a:pt x="928" y="632"/>
                  </a:lnTo>
                  <a:lnTo>
                    <a:pt x="928" y="632"/>
                  </a:lnTo>
                  <a:lnTo>
                    <a:pt x="928" y="632"/>
                  </a:lnTo>
                  <a:lnTo>
                    <a:pt x="930" y="632"/>
                  </a:lnTo>
                  <a:lnTo>
                    <a:pt x="932" y="632"/>
                  </a:lnTo>
                  <a:lnTo>
                    <a:pt x="932" y="630"/>
                  </a:lnTo>
                  <a:lnTo>
                    <a:pt x="932" y="630"/>
                  </a:lnTo>
                  <a:lnTo>
                    <a:pt x="932" y="630"/>
                  </a:lnTo>
                  <a:lnTo>
                    <a:pt x="932" y="627"/>
                  </a:lnTo>
                  <a:lnTo>
                    <a:pt x="930" y="627"/>
                  </a:lnTo>
                  <a:lnTo>
                    <a:pt x="932" y="627"/>
                  </a:lnTo>
                  <a:lnTo>
                    <a:pt x="932" y="627"/>
                  </a:lnTo>
                  <a:lnTo>
                    <a:pt x="932" y="630"/>
                  </a:lnTo>
                  <a:lnTo>
                    <a:pt x="932" y="630"/>
                  </a:lnTo>
                  <a:lnTo>
                    <a:pt x="932" y="630"/>
                  </a:lnTo>
                  <a:lnTo>
                    <a:pt x="937" y="630"/>
                  </a:lnTo>
                  <a:lnTo>
                    <a:pt x="937" y="627"/>
                  </a:lnTo>
                  <a:lnTo>
                    <a:pt x="937" y="627"/>
                  </a:lnTo>
                  <a:lnTo>
                    <a:pt x="939" y="630"/>
                  </a:lnTo>
                  <a:lnTo>
                    <a:pt x="937" y="630"/>
                  </a:lnTo>
                  <a:lnTo>
                    <a:pt x="937" y="630"/>
                  </a:lnTo>
                  <a:lnTo>
                    <a:pt x="937" y="630"/>
                  </a:lnTo>
                  <a:lnTo>
                    <a:pt x="937" y="630"/>
                  </a:lnTo>
                  <a:lnTo>
                    <a:pt x="937" y="632"/>
                  </a:lnTo>
                  <a:lnTo>
                    <a:pt x="932" y="632"/>
                  </a:lnTo>
                  <a:lnTo>
                    <a:pt x="932" y="632"/>
                  </a:lnTo>
                  <a:lnTo>
                    <a:pt x="932" y="632"/>
                  </a:lnTo>
                  <a:lnTo>
                    <a:pt x="930" y="634"/>
                  </a:lnTo>
                  <a:lnTo>
                    <a:pt x="928" y="634"/>
                  </a:lnTo>
                  <a:lnTo>
                    <a:pt x="928" y="634"/>
                  </a:lnTo>
                  <a:lnTo>
                    <a:pt x="928" y="634"/>
                  </a:lnTo>
                  <a:lnTo>
                    <a:pt x="928" y="637"/>
                  </a:lnTo>
                  <a:lnTo>
                    <a:pt x="928" y="637"/>
                  </a:lnTo>
                  <a:lnTo>
                    <a:pt x="928" y="637"/>
                  </a:lnTo>
                  <a:lnTo>
                    <a:pt x="928" y="637"/>
                  </a:lnTo>
                  <a:lnTo>
                    <a:pt x="928" y="639"/>
                  </a:lnTo>
                  <a:lnTo>
                    <a:pt x="928" y="639"/>
                  </a:lnTo>
                  <a:lnTo>
                    <a:pt x="928" y="639"/>
                  </a:lnTo>
                  <a:lnTo>
                    <a:pt x="925" y="641"/>
                  </a:lnTo>
                  <a:lnTo>
                    <a:pt x="925" y="641"/>
                  </a:lnTo>
                  <a:lnTo>
                    <a:pt x="925" y="641"/>
                  </a:lnTo>
                  <a:lnTo>
                    <a:pt x="925" y="644"/>
                  </a:lnTo>
                  <a:lnTo>
                    <a:pt x="923" y="646"/>
                  </a:lnTo>
                  <a:lnTo>
                    <a:pt x="921" y="648"/>
                  </a:lnTo>
                  <a:lnTo>
                    <a:pt x="921" y="648"/>
                  </a:lnTo>
                  <a:lnTo>
                    <a:pt x="918" y="651"/>
                  </a:lnTo>
                  <a:lnTo>
                    <a:pt x="918" y="651"/>
                  </a:lnTo>
                  <a:lnTo>
                    <a:pt x="921" y="653"/>
                  </a:lnTo>
                  <a:lnTo>
                    <a:pt x="921" y="653"/>
                  </a:lnTo>
                  <a:lnTo>
                    <a:pt x="921" y="656"/>
                  </a:lnTo>
                  <a:lnTo>
                    <a:pt x="923" y="656"/>
                  </a:lnTo>
                  <a:lnTo>
                    <a:pt x="923" y="656"/>
                  </a:lnTo>
                  <a:lnTo>
                    <a:pt x="923" y="656"/>
                  </a:lnTo>
                  <a:lnTo>
                    <a:pt x="921" y="658"/>
                  </a:lnTo>
                  <a:lnTo>
                    <a:pt x="921" y="658"/>
                  </a:lnTo>
                  <a:lnTo>
                    <a:pt x="921" y="658"/>
                  </a:lnTo>
                  <a:lnTo>
                    <a:pt x="921" y="658"/>
                  </a:lnTo>
                  <a:lnTo>
                    <a:pt x="921" y="658"/>
                  </a:lnTo>
                  <a:lnTo>
                    <a:pt x="921" y="658"/>
                  </a:lnTo>
                  <a:lnTo>
                    <a:pt x="921" y="660"/>
                  </a:lnTo>
                  <a:lnTo>
                    <a:pt x="921" y="660"/>
                  </a:lnTo>
                  <a:lnTo>
                    <a:pt x="921" y="660"/>
                  </a:lnTo>
                  <a:lnTo>
                    <a:pt x="923" y="660"/>
                  </a:lnTo>
                  <a:lnTo>
                    <a:pt x="923" y="660"/>
                  </a:lnTo>
                  <a:lnTo>
                    <a:pt x="923" y="660"/>
                  </a:lnTo>
                  <a:lnTo>
                    <a:pt x="923" y="660"/>
                  </a:lnTo>
                  <a:lnTo>
                    <a:pt x="923" y="660"/>
                  </a:lnTo>
                  <a:lnTo>
                    <a:pt x="923" y="660"/>
                  </a:lnTo>
                  <a:lnTo>
                    <a:pt x="923" y="660"/>
                  </a:lnTo>
                  <a:lnTo>
                    <a:pt x="923" y="658"/>
                  </a:lnTo>
                  <a:lnTo>
                    <a:pt x="923" y="658"/>
                  </a:lnTo>
                  <a:lnTo>
                    <a:pt x="923" y="658"/>
                  </a:lnTo>
                  <a:lnTo>
                    <a:pt x="923" y="658"/>
                  </a:lnTo>
                  <a:lnTo>
                    <a:pt x="923" y="658"/>
                  </a:lnTo>
                  <a:lnTo>
                    <a:pt x="923" y="658"/>
                  </a:lnTo>
                  <a:lnTo>
                    <a:pt x="923" y="658"/>
                  </a:lnTo>
                  <a:lnTo>
                    <a:pt x="923" y="656"/>
                  </a:lnTo>
                  <a:lnTo>
                    <a:pt x="923" y="658"/>
                  </a:lnTo>
                  <a:lnTo>
                    <a:pt x="923" y="656"/>
                  </a:lnTo>
                  <a:lnTo>
                    <a:pt x="923" y="656"/>
                  </a:lnTo>
                  <a:lnTo>
                    <a:pt x="923" y="656"/>
                  </a:lnTo>
                  <a:lnTo>
                    <a:pt x="923" y="656"/>
                  </a:lnTo>
                  <a:lnTo>
                    <a:pt x="923" y="656"/>
                  </a:lnTo>
                  <a:lnTo>
                    <a:pt x="923" y="656"/>
                  </a:lnTo>
                  <a:lnTo>
                    <a:pt x="925" y="656"/>
                  </a:lnTo>
                  <a:lnTo>
                    <a:pt x="923" y="656"/>
                  </a:lnTo>
                  <a:lnTo>
                    <a:pt x="925" y="656"/>
                  </a:lnTo>
                  <a:lnTo>
                    <a:pt x="925" y="656"/>
                  </a:lnTo>
                  <a:lnTo>
                    <a:pt x="928" y="656"/>
                  </a:lnTo>
                  <a:lnTo>
                    <a:pt x="925" y="656"/>
                  </a:lnTo>
                  <a:lnTo>
                    <a:pt x="925" y="656"/>
                  </a:lnTo>
                  <a:lnTo>
                    <a:pt x="925" y="656"/>
                  </a:lnTo>
                  <a:lnTo>
                    <a:pt x="925" y="656"/>
                  </a:lnTo>
                  <a:lnTo>
                    <a:pt x="928" y="656"/>
                  </a:lnTo>
                  <a:lnTo>
                    <a:pt x="928" y="656"/>
                  </a:lnTo>
                  <a:lnTo>
                    <a:pt x="928" y="656"/>
                  </a:lnTo>
                  <a:lnTo>
                    <a:pt x="928" y="656"/>
                  </a:lnTo>
                  <a:lnTo>
                    <a:pt x="928" y="656"/>
                  </a:lnTo>
                  <a:lnTo>
                    <a:pt x="928" y="656"/>
                  </a:lnTo>
                  <a:lnTo>
                    <a:pt x="928" y="658"/>
                  </a:lnTo>
                  <a:lnTo>
                    <a:pt x="925" y="658"/>
                  </a:lnTo>
                  <a:lnTo>
                    <a:pt x="925" y="658"/>
                  </a:lnTo>
                  <a:lnTo>
                    <a:pt x="925" y="658"/>
                  </a:lnTo>
                  <a:lnTo>
                    <a:pt x="925" y="660"/>
                  </a:lnTo>
                  <a:lnTo>
                    <a:pt x="925" y="660"/>
                  </a:lnTo>
                  <a:lnTo>
                    <a:pt x="925" y="660"/>
                  </a:lnTo>
                  <a:lnTo>
                    <a:pt x="925" y="660"/>
                  </a:lnTo>
                  <a:lnTo>
                    <a:pt x="925" y="663"/>
                  </a:lnTo>
                  <a:lnTo>
                    <a:pt x="925" y="663"/>
                  </a:lnTo>
                  <a:lnTo>
                    <a:pt x="925" y="663"/>
                  </a:lnTo>
                  <a:lnTo>
                    <a:pt x="925" y="663"/>
                  </a:lnTo>
                  <a:lnTo>
                    <a:pt x="923" y="665"/>
                  </a:lnTo>
                  <a:lnTo>
                    <a:pt x="923" y="665"/>
                  </a:lnTo>
                  <a:lnTo>
                    <a:pt x="925" y="667"/>
                  </a:lnTo>
                  <a:lnTo>
                    <a:pt x="925" y="670"/>
                  </a:lnTo>
                  <a:lnTo>
                    <a:pt x="925" y="670"/>
                  </a:lnTo>
                  <a:lnTo>
                    <a:pt x="925" y="672"/>
                  </a:lnTo>
                  <a:lnTo>
                    <a:pt x="928" y="672"/>
                  </a:lnTo>
                  <a:lnTo>
                    <a:pt x="928" y="672"/>
                  </a:lnTo>
                  <a:lnTo>
                    <a:pt x="928" y="675"/>
                  </a:lnTo>
                  <a:lnTo>
                    <a:pt x="928" y="677"/>
                  </a:lnTo>
                  <a:lnTo>
                    <a:pt x="928" y="677"/>
                  </a:lnTo>
                  <a:lnTo>
                    <a:pt x="930" y="682"/>
                  </a:lnTo>
                  <a:lnTo>
                    <a:pt x="930" y="689"/>
                  </a:lnTo>
                  <a:lnTo>
                    <a:pt x="932" y="689"/>
                  </a:lnTo>
                  <a:lnTo>
                    <a:pt x="932" y="689"/>
                  </a:lnTo>
                  <a:lnTo>
                    <a:pt x="932" y="689"/>
                  </a:lnTo>
                  <a:lnTo>
                    <a:pt x="932" y="691"/>
                  </a:lnTo>
                  <a:lnTo>
                    <a:pt x="932" y="691"/>
                  </a:lnTo>
                  <a:lnTo>
                    <a:pt x="932" y="691"/>
                  </a:lnTo>
                  <a:lnTo>
                    <a:pt x="932" y="693"/>
                  </a:lnTo>
                  <a:lnTo>
                    <a:pt x="935" y="701"/>
                  </a:lnTo>
                  <a:lnTo>
                    <a:pt x="935" y="701"/>
                  </a:lnTo>
                  <a:lnTo>
                    <a:pt x="935" y="703"/>
                  </a:lnTo>
                  <a:lnTo>
                    <a:pt x="935" y="703"/>
                  </a:lnTo>
                  <a:lnTo>
                    <a:pt x="935" y="703"/>
                  </a:lnTo>
                  <a:lnTo>
                    <a:pt x="935" y="703"/>
                  </a:lnTo>
                  <a:lnTo>
                    <a:pt x="932" y="703"/>
                  </a:lnTo>
                  <a:lnTo>
                    <a:pt x="932" y="703"/>
                  </a:lnTo>
                  <a:lnTo>
                    <a:pt x="932" y="705"/>
                  </a:lnTo>
                  <a:lnTo>
                    <a:pt x="930" y="705"/>
                  </a:lnTo>
                  <a:lnTo>
                    <a:pt x="930" y="705"/>
                  </a:lnTo>
                  <a:lnTo>
                    <a:pt x="930" y="705"/>
                  </a:lnTo>
                  <a:lnTo>
                    <a:pt x="930" y="705"/>
                  </a:lnTo>
                  <a:lnTo>
                    <a:pt x="930" y="708"/>
                  </a:lnTo>
                  <a:lnTo>
                    <a:pt x="928" y="708"/>
                  </a:lnTo>
                  <a:lnTo>
                    <a:pt x="928" y="708"/>
                  </a:lnTo>
                  <a:lnTo>
                    <a:pt x="928" y="708"/>
                  </a:lnTo>
                  <a:lnTo>
                    <a:pt x="928" y="710"/>
                  </a:lnTo>
                  <a:lnTo>
                    <a:pt x="928" y="710"/>
                  </a:lnTo>
                  <a:lnTo>
                    <a:pt x="928" y="710"/>
                  </a:lnTo>
                  <a:lnTo>
                    <a:pt x="928" y="712"/>
                  </a:lnTo>
                  <a:lnTo>
                    <a:pt x="925" y="712"/>
                  </a:lnTo>
                  <a:lnTo>
                    <a:pt x="925" y="715"/>
                  </a:lnTo>
                  <a:lnTo>
                    <a:pt x="925" y="715"/>
                  </a:lnTo>
                  <a:lnTo>
                    <a:pt x="925" y="717"/>
                  </a:lnTo>
                  <a:lnTo>
                    <a:pt x="923" y="715"/>
                  </a:lnTo>
                  <a:lnTo>
                    <a:pt x="923" y="715"/>
                  </a:lnTo>
                  <a:lnTo>
                    <a:pt x="925" y="712"/>
                  </a:lnTo>
                  <a:lnTo>
                    <a:pt x="925" y="712"/>
                  </a:lnTo>
                  <a:lnTo>
                    <a:pt x="925" y="712"/>
                  </a:lnTo>
                  <a:lnTo>
                    <a:pt x="925" y="712"/>
                  </a:lnTo>
                  <a:lnTo>
                    <a:pt x="923" y="715"/>
                  </a:lnTo>
                  <a:lnTo>
                    <a:pt x="923" y="715"/>
                  </a:lnTo>
                  <a:lnTo>
                    <a:pt x="923" y="717"/>
                  </a:lnTo>
                  <a:lnTo>
                    <a:pt x="925" y="722"/>
                  </a:lnTo>
                  <a:lnTo>
                    <a:pt x="925" y="724"/>
                  </a:lnTo>
                  <a:lnTo>
                    <a:pt x="928" y="727"/>
                  </a:lnTo>
                  <a:lnTo>
                    <a:pt x="928" y="727"/>
                  </a:lnTo>
                  <a:lnTo>
                    <a:pt x="928" y="727"/>
                  </a:lnTo>
                  <a:lnTo>
                    <a:pt x="928" y="727"/>
                  </a:lnTo>
                  <a:lnTo>
                    <a:pt x="928" y="724"/>
                  </a:lnTo>
                  <a:lnTo>
                    <a:pt x="928" y="724"/>
                  </a:lnTo>
                  <a:lnTo>
                    <a:pt x="930" y="724"/>
                  </a:lnTo>
                  <a:lnTo>
                    <a:pt x="932" y="724"/>
                  </a:lnTo>
                  <a:lnTo>
                    <a:pt x="935" y="724"/>
                  </a:lnTo>
                  <a:lnTo>
                    <a:pt x="935" y="724"/>
                  </a:lnTo>
                  <a:lnTo>
                    <a:pt x="935" y="724"/>
                  </a:lnTo>
                  <a:lnTo>
                    <a:pt x="935" y="724"/>
                  </a:lnTo>
                  <a:lnTo>
                    <a:pt x="935" y="724"/>
                  </a:lnTo>
                  <a:lnTo>
                    <a:pt x="935" y="724"/>
                  </a:lnTo>
                  <a:lnTo>
                    <a:pt x="937" y="724"/>
                  </a:lnTo>
                  <a:lnTo>
                    <a:pt x="937" y="724"/>
                  </a:lnTo>
                  <a:lnTo>
                    <a:pt x="937" y="724"/>
                  </a:lnTo>
                  <a:lnTo>
                    <a:pt x="937" y="724"/>
                  </a:lnTo>
                  <a:lnTo>
                    <a:pt x="937" y="727"/>
                  </a:lnTo>
                  <a:lnTo>
                    <a:pt x="937" y="727"/>
                  </a:lnTo>
                  <a:lnTo>
                    <a:pt x="937" y="727"/>
                  </a:lnTo>
                  <a:lnTo>
                    <a:pt x="937" y="727"/>
                  </a:lnTo>
                  <a:lnTo>
                    <a:pt x="937" y="727"/>
                  </a:lnTo>
                  <a:lnTo>
                    <a:pt x="935" y="727"/>
                  </a:lnTo>
                  <a:lnTo>
                    <a:pt x="935" y="727"/>
                  </a:lnTo>
                  <a:lnTo>
                    <a:pt x="932" y="729"/>
                  </a:lnTo>
                  <a:lnTo>
                    <a:pt x="932" y="729"/>
                  </a:lnTo>
                  <a:lnTo>
                    <a:pt x="932" y="729"/>
                  </a:lnTo>
                  <a:lnTo>
                    <a:pt x="930" y="729"/>
                  </a:lnTo>
                  <a:lnTo>
                    <a:pt x="930" y="729"/>
                  </a:lnTo>
                  <a:lnTo>
                    <a:pt x="930" y="729"/>
                  </a:lnTo>
                  <a:lnTo>
                    <a:pt x="930" y="729"/>
                  </a:lnTo>
                  <a:lnTo>
                    <a:pt x="930" y="729"/>
                  </a:lnTo>
                  <a:lnTo>
                    <a:pt x="930" y="729"/>
                  </a:lnTo>
                  <a:lnTo>
                    <a:pt x="930" y="729"/>
                  </a:lnTo>
                  <a:lnTo>
                    <a:pt x="930" y="729"/>
                  </a:lnTo>
                  <a:lnTo>
                    <a:pt x="930" y="729"/>
                  </a:lnTo>
                  <a:lnTo>
                    <a:pt x="930" y="729"/>
                  </a:lnTo>
                  <a:lnTo>
                    <a:pt x="928" y="729"/>
                  </a:lnTo>
                  <a:lnTo>
                    <a:pt x="928" y="729"/>
                  </a:lnTo>
                  <a:lnTo>
                    <a:pt x="928" y="729"/>
                  </a:lnTo>
                  <a:lnTo>
                    <a:pt x="928" y="729"/>
                  </a:lnTo>
                  <a:lnTo>
                    <a:pt x="928" y="729"/>
                  </a:lnTo>
                  <a:lnTo>
                    <a:pt x="928" y="729"/>
                  </a:lnTo>
                  <a:lnTo>
                    <a:pt x="928" y="731"/>
                  </a:lnTo>
                  <a:lnTo>
                    <a:pt x="928" y="731"/>
                  </a:lnTo>
                  <a:lnTo>
                    <a:pt x="930" y="731"/>
                  </a:lnTo>
                  <a:lnTo>
                    <a:pt x="930" y="731"/>
                  </a:lnTo>
                  <a:lnTo>
                    <a:pt x="930" y="734"/>
                  </a:lnTo>
                  <a:lnTo>
                    <a:pt x="930" y="734"/>
                  </a:lnTo>
                  <a:lnTo>
                    <a:pt x="928" y="738"/>
                  </a:lnTo>
                  <a:lnTo>
                    <a:pt x="928" y="738"/>
                  </a:lnTo>
                  <a:lnTo>
                    <a:pt x="930" y="741"/>
                  </a:lnTo>
                  <a:lnTo>
                    <a:pt x="930" y="741"/>
                  </a:lnTo>
                  <a:lnTo>
                    <a:pt x="930" y="741"/>
                  </a:lnTo>
                  <a:lnTo>
                    <a:pt x="930" y="741"/>
                  </a:lnTo>
                  <a:lnTo>
                    <a:pt x="930" y="743"/>
                  </a:lnTo>
                  <a:lnTo>
                    <a:pt x="930" y="743"/>
                  </a:lnTo>
                  <a:lnTo>
                    <a:pt x="928" y="743"/>
                  </a:lnTo>
                  <a:lnTo>
                    <a:pt x="930" y="743"/>
                  </a:lnTo>
                  <a:lnTo>
                    <a:pt x="930" y="743"/>
                  </a:lnTo>
                  <a:lnTo>
                    <a:pt x="930" y="741"/>
                  </a:lnTo>
                  <a:lnTo>
                    <a:pt x="932" y="741"/>
                  </a:lnTo>
                  <a:lnTo>
                    <a:pt x="932" y="743"/>
                  </a:lnTo>
                  <a:lnTo>
                    <a:pt x="930" y="746"/>
                  </a:lnTo>
                  <a:lnTo>
                    <a:pt x="930" y="746"/>
                  </a:lnTo>
                  <a:lnTo>
                    <a:pt x="930" y="746"/>
                  </a:lnTo>
                  <a:lnTo>
                    <a:pt x="928" y="746"/>
                  </a:lnTo>
                  <a:lnTo>
                    <a:pt x="928" y="746"/>
                  </a:lnTo>
                  <a:lnTo>
                    <a:pt x="928" y="746"/>
                  </a:lnTo>
                  <a:lnTo>
                    <a:pt x="928" y="748"/>
                  </a:lnTo>
                  <a:lnTo>
                    <a:pt x="925" y="748"/>
                  </a:lnTo>
                  <a:lnTo>
                    <a:pt x="925" y="748"/>
                  </a:lnTo>
                  <a:lnTo>
                    <a:pt x="925" y="750"/>
                  </a:lnTo>
                  <a:lnTo>
                    <a:pt x="925" y="750"/>
                  </a:lnTo>
                  <a:lnTo>
                    <a:pt x="925" y="753"/>
                  </a:lnTo>
                  <a:lnTo>
                    <a:pt x="923" y="753"/>
                  </a:lnTo>
                  <a:lnTo>
                    <a:pt x="923" y="753"/>
                  </a:lnTo>
                  <a:lnTo>
                    <a:pt x="923" y="750"/>
                  </a:lnTo>
                  <a:lnTo>
                    <a:pt x="923" y="750"/>
                  </a:lnTo>
                  <a:lnTo>
                    <a:pt x="923" y="750"/>
                  </a:lnTo>
                  <a:lnTo>
                    <a:pt x="923" y="750"/>
                  </a:lnTo>
                  <a:lnTo>
                    <a:pt x="923" y="750"/>
                  </a:lnTo>
                  <a:lnTo>
                    <a:pt x="923" y="750"/>
                  </a:lnTo>
                  <a:lnTo>
                    <a:pt x="923" y="750"/>
                  </a:lnTo>
                  <a:lnTo>
                    <a:pt x="923" y="750"/>
                  </a:lnTo>
                  <a:lnTo>
                    <a:pt x="921" y="750"/>
                  </a:lnTo>
                  <a:lnTo>
                    <a:pt x="921" y="750"/>
                  </a:lnTo>
                  <a:lnTo>
                    <a:pt x="921" y="750"/>
                  </a:lnTo>
                  <a:lnTo>
                    <a:pt x="918" y="750"/>
                  </a:lnTo>
                  <a:lnTo>
                    <a:pt x="918" y="750"/>
                  </a:lnTo>
                  <a:lnTo>
                    <a:pt x="916" y="750"/>
                  </a:lnTo>
                  <a:lnTo>
                    <a:pt x="916" y="753"/>
                  </a:lnTo>
                  <a:lnTo>
                    <a:pt x="918" y="753"/>
                  </a:lnTo>
                  <a:lnTo>
                    <a:pt x="925" y="753"/>
                  </a:lnTo>
                  <a:lnTo>
                    <a:pt x="928" y="753"/>
                  </a:lnTo>
                  <a:lnTo>
                    <a:pt x="928" y="755"/>
                  </a:lnTo>
                  <a:lnTo>
                    <a:pt x="928" y="755"/>
                  </a:lnTo>
                  <a:lnTo>
                    <a:pt x="928" y="755"/>
                  </a:lnTo>
                  <a:lnTo>
                    <a:pt x="928" y="753"/>
                  </a:lnTo>
                  <a:lnTo>
                    <a:pt x="928" y="753"/>
                  </a:lnTo>
                  <a:lnTo>
                    <a:pt x="928" y="753"/>
                  </a:lnTo>
                  <a:lnTo>
                    <a:pt x="928" y="753"/>
                  </a:lnTo>
                  <a:lnTo>
                    <a:pt x="928" y="753"/>
                  </a:lnTo>
                  <a:lnTo>
                    <a:pt x="930" y="753"/>
                  </a:lnTo>
                  <a:lnTo>
                    <a:pt x="930" y="755"/>
                  </a:lnTo>
                  <a:lnTo>
                    <a:pt x="930" y="755"/>
                  </a:lnTo>
                  <a:lnTo>
                    <a:pt x="928" y="757"/>
                  </a:lnTo>
                  <a:lnTo>
                    <a:pt x="928" y="757"/>
                  </a:lnTo>
                  <a:lnTo>
                    <a:pt x="928" y="757"/>
                  </a:lnTo>
                  <a:lnTo>
                    <a:pt x="930" y="757"/>
                  </a:lnTo>
                  <a:lnTo>
                    <a:pt x="930" y="757"/>
                  </a:lnTo>
                  <a:lnTo>
                    <a:pt x="930" y="757"/>
                  </a:lnTo>
                  <a:lnTo>
                    <a:pt x="930" y="757"/>
                  </a:lnTo>
                  <a:lnTo>
                    <a:pt x="930" y="755"/>
                  </a:lnTo>
                  <a:lnTo>
                    <a:pt x="932" y="755"/>
                  </a:lnTo>
                  <a:lnTo>
                    <a:pt x="932" y="755"/>
                  </a:lnTo>
                  <a:lnTo>
                    <a:pt x="932" y="755"/>
                  </a:lnTo>
                  <a:lnTo>
                    <a:pt x="932" y="755"/>
                  </a:lnTo>
                  <a:lnTo>
                    <a:pt x="935" y="755"/>
                  </a:lnTo>
                  <a:lnTo>
                    <a:pt x="935" y="755"/>
                  </a:lnTo>
                  <a:lnTo>
                    <a:pt x="935" y="755"/>
                  </a:lnTo>
                  <a:lnTo>
                    <a:pt x="935" y="753"/>
                  </a:lnTo>
                  <a:lnTo>
                    <a:pt x="939" y="753"/>
                  </a:lnTo>
                  <a:lnTo>
                    <a:pt x="942" y="753"/>
                  </a:lnTo>
                  <a:lnTo>
                    <a:pt x="942" y="753"/>
                  </a:lnTo>
                  <a:lnTo>
                    <a:pt x="942" y="753"/>
                  </a:lnTo>
                  <a:lnTo>
                    <a:pt x="939" y="753"/>
                  </a:lnTo>
                  <a:lnTo>
                    <a:pt x="939" y="753"/>
                  </a:lnTo>
                  <a:lnTo>
                    <a:pt x="939" y="750"/>
                  </a:lnTo>
                  <a:lnTo>
                    <a:pt x="939" y="750"/>
                  </a:lnTo>
                  <a:lnTo>
                    <a:pt x="942" y="750"/>
                  </a:lnTo>
                  <a:lnTo>
                    <a:pt x="942" y="748"/>
                  </a:lnTo>
                  <a:lnTo>
                    <a:pt x="944" y="746"/>
                  </a:lnTo>
                  <a:lnTo>
                    <a:pt x="944" y="746"/>
                  </a:lnTo>
                  <a:lnTo>
                    <a:pt x="947" y="746"/>
                  </a:lnTo>
                  <a:lnTo>
                    <a:pt x="944" y="746"/>
                  </a:lnTo>
                  <a:lnTo>
                    <a:pt x="942" y="746"/>
                  </a:lnTo>
                  <a:lnTo>
                    <a:pt x="942" y="746"/>
                  </a:lnTo>
                  <a:lnTo>
                    <a:pt x="944" y="746"/>
                  </a:lnTo>
                  <a:lnTo>
                    <a:pt x="944" y="743"/>
                  </a:lnTo>
                  <a:lnTo>
                    <a:pt x="944" y="743"/>
                  </a:lnTo>
                  <a:lnTo>
                    <a:pt x="944" y="743"/>
                  </a:lnTo>
                  <a:lnTo>
                    <a:pt x="944" y="743"/>
                  </a:lnTo>
                  <a:lnTo>
                    <a:pt x="944" y="743"/>
                  </a:lnTo>
                  <a:lnTo>
                    <a:pt x="944" y="746"/>
                  </a:lnTo>
                  <a:lnTo>
                    <a:pt x="944" y="746"/>
                  </a:lnTo>
                  <a:lnTo>
                    <a:pt x="947" y="746"/>
                  </a:lnTo>
                  <a:lnTo>
                    <a:pt x="947" y="746"/>
                  </a:lnTo>
                  <a:lnTo>
                    <a:pt x="947" y="746"/>
                  </a:lnTo>
                  <a:lnTo>
                    <a:pt x="949" y="746"/>
                  </a:lnTo>
                  <a:lnTo>
                    <a:pt x="951" y="743"/>
                  </a:lnTo>
                  <a:lnTo>
                    <a:pt x="951" y="743"/>
                  </a:lnTo>
                  <a:lnTo>
                    <a:pt x="954" y="743"/>
                  </a:lnTo>
                  <a:lnTo>
                    <a:pt x="954" y="741"/>
                  </a:lnTo>
                  <a:lnTo>
                    <a:pt x="954" y="741"/>
                  </a:lnTo>
                  <a:lnTo>
                    <a:pt x="956" y="741"/>
                  </a:lnTo>
                  <a:lnTo>
                    <a:pt x="956" y="741"/>
                  </a:lnTo>
                  <a:lnTo>
                    <a:pt x="958" y="741"/>
                  </a:lnTo>
                  <a:lnTo>
                    <a:pt x="958" y="743"/>
                  </a:lnTo>
                  <a:lnTo>
                    <a:pt x="958" y="743"/>
                  </a:lnTo>
                  <a:lnTo>
                    <a:pt x="958" y="743"/>
                  </a:lnTo>
                  <a:lnTo>
                    <a:pt x="958" y="746"/>
                  </a:lnTo>
                  <a:lnTo>
                    <a:pt x="961" y="741"/>
                  </a:lnTo>
                  <a:lnTo>
                    <a:pt x="963" y="738"/>
                  </a:lnTo>
                  <a:lnTo>
                    <a:pt x="973" y="731"/>
                  </a:lnTo>
                  <a:lnTo>
                    <a:pt x="973" y="731"/>
                  </a:lnTo>
                  <a:lnTo>
                    <a:pt x="975" y="731"/>
                  </a:lnTo>
                  <a:lnTo>
                    <a:pt x="975" y="731"/>
                  </a:lnTo>
                  <a:lnTo>
                    <a:pt x="975" y="734"/>
                  </a:lnTo>
                  <a:lnTo>
                    <a:pt x="975" y="734"/>
                  </a:lnTo>
                  <a:lnTo>
                    <a:pt x="975" y="734"/>
                  </a:lnTo>
                  <a:lnTo>
                    <a:pt x="975" y="734"/>
                  </a:lnTo>
                  <a:lnTo>
                    <a:pt x="975" y="734"/>
                  </a:lnTo>
                  <a:lnTo>
                    <a:pt x="975" y="734"/>
                  </a:lnTo>
                  <a:lnTo>
                    <a:pt x="975" y="736"/>
                  </a:lnTo>
                  <a:lnTo>
                    <a:pt x="977" y="736"/>
                  </a:lnTo>
                  <a:lnTo>
                    <a:pt x="977" y="736"/>
                  </a:lnTo>
                  <a:lnTo>
                    <a:pt x="977" y="736"/>
                  </a:lnTo>
                  <a:lnTo>
                    <a:pt x="977" y="736"/>
                  </a:lnTo>
                  <a:lnTo>
                    <a:pt x="977" y="736"/>
                  </a:lnTo>
                  <a:lnTo>
                    <a:pt x="977" y="736"/>
                  </a:lnTo>
                  <a:lnTo>
                    <a:pt x="975" y="736"/>
                  </a:lnTo>
                  <a:lnTo>
                    <a:pt x="975" y="736"/>
                  </a:lnTo>
                  <a:lnTo>
                    <a:pt x="975" y="738"/>
                  </a:lnTo>
                  <a:lnTo>
                    <a:pt x="975" y="738"/>
                  </a:lnTo>
                  <a:lnTo>
                    <a:pt x="975" y="738"/>
                  </a:lnTo>
                  <a:lnTo>
                    <a:pt x="975" y="738"/>
                  </a:lnTo>
                  <a:lnTo>
                    <a:pt x="975" y="738"/>
                  </a:lnTo>
                  <a:lnTo>
                    <a:pt x="975" y="738"/>
                  </a:lnTo>
                  <a:lnTo>
                    <a:pt x="977" y="738"/>
                  </a:lnTo>
                  <a:lnTo>
                    <a:pt x="977" y="741"/>
                  </a:lnTo>
                  <a:lnTo>
                    <a:pt x="977" y="741"/>
                  </a:lnTo>
                  <a:lnTo>
                    <a:pt x="977" y="741"/>
                  </a:lnTo>
                  <a:lnTo>
                    <a:pt x="977" y="741"/>
                  </a:lnTo>
                  <a:lnTo>
                    <a:pt x="980" y="741"/>
                  </a:lnTo>
                  <a:lnTo>
                    <a:pt x="980" y="743"/>
                  </a:lnTo>
                  <a:lnTo>
                    <a:pt x="980" y="743"/>
                  </a:lnTo>
                  <a:lnTo>
                    <a:pt x="980" y="743"/>
                  </a:lnTo>
                  <a:lnTo>
                    <a:pt x="980" y="746"/>
                  </a:lnTo>
                  <a:lnTo>
                    <a:pt x="980" y="746"/>
                  </a:lnTo>
                  <a:lnTo>
                    <a:pt x="980" y="746"/>
                  </a:lnTo>
                  <a:lnTo>
                    <a:pt x="980" y="743"/>
                  </a:lnTo>
                  <a:lnTo>
                    <a:pt x="980" y="743"/>
                  </a:lnTo>
                  <a:lnTo>
                    <a:pt x="982" y="743"/>
                  </a:lnTo>
                  <a:lnTo>
                    <a:pt x="982" y="743"/>
                  </a:lnTo>
                  <a:lnTo>
                    <a:pt x="982" y="743"/>
                  </a:lnTo>
                  <a:lnTo>
                    <a:pt x="982" y="743"/>
                  </a:lnTo>
                  <a:lnTo>
                    <a:pt x="984" y="743"/>
                  </a:lnTo>
                  <a:lnTo>
                    <a:pt x="984" y="746"/>
                  </a:lnTo>
                  <a:lnTo>
                    <a:pt x="984" y="746"/>
                  </a:lnTo>
                  <a:lnTo>
                    <a:pt x="984" y="746"/>
                  </a:lnTo>
                  <a:lnTo>
                    <a:pt x="984" y="746"/>
                  </a:lnTo>
                  <a:lnTo>
                    <a:pt x="984" y="748"/>
                  </a:lnTo>
                  <a:lnTo>
                    <a:pt x="984" y="748"/>
                  </a:lnTo>
                  <a:lnTo>
                    <a:pt x="984" y="750"/>
                  </a:lnTo>
                  <a:lnTo>
                    <a:pt x="987" y="750"/>
                  </a:lnTo>
                  <a:lnTo>
                    <a:pt x="987" y="750"/>
                  </a:lnTo>
                  <a:lnTo>
                    <a:pt x="987" y="750"/>
                  </a:lnTo>
                  <a:lnTo>
                    <a:pt x="989" y="750"/>
                  </a:lnTo>
                  <a:lnTo>
                    <a:pt x="989" y="750"/>
                  </a:lnTo>
                  <a:lnTo>
                    <a:pt x="989" y="748"/>
                  </a:lnTo>
                  <a:lnTo>
                    <a:pt x="989" y="748"/>
                  </a:lnTo>
                  <a:lnTo>
                    <a:pt x="989" y="748"/>
                  </a:lnTo>
                  <a:lnTo>
                    <a:pt x="989" y="748"/>
                  </a:lnTo>
                  <a:lnTo>
                    <a:pt x="989" y="748"/>
                  </a:lnTo>
                  <a:lnTo>
                    <a:pt x="989" y="746"/>
                  </a:lnTo>
                  <a:lnTo>
                    <a:pt x="989" y="746"/>
                  </a:lnTo>
                  <a:lnTo>
                    <a:pt x="989" y="746"/>
                  </a:lnTo>
                  <a:lnTo>
                    <a:pt x="991" y="746"/>
                  </a:lnTo>
                  <a:lnTo>
                    <a:pt x="991" y="746"/>
                  </a:lnTo>
                  <a:lnTo>
                    <a:pt x="991" y="746"/>
                  </a:lnTo>
                  <a:lnTo>
                    <a:pt x="991" y="746"/>
                  </a:lnTo>
                  <a:lnTo>
                    <a:pt x="991" y="746"/>
                  </a:lnTo>
                  <a:lnTo>
                    <a:pt x="991" y="743"/>
                  </a:lnTo>
                  <a:lnTo>
                    <a:pt x="991" y="743"/>
                  </a:lnTo>
                  <a:lnTo>
                    <a:pt x="991" y="743"/>
                  </a:lnTo>
                  <a:lnTo>
                    <a:pt x="991" y="741"/>
                  </a:lnTo>
                  <a:lnTo>
                    <a:pt x="991" y="741"/>
                  </a:lnTo>
                  <a:lnTo>
                    <a:pt x="996" y="741"/>
                  </a:lnTo>
                  <a:lnTo>
                    <a:pt x="996" y="741"/>
                  </a:lnTo>
                  <a:lnTo>
                    <a:pt x="996" y="741"/>
                  </a:lnTo>
                  <a:lnTo>
                    <a:pt x="996" y="741"/>
                  </a:lnTo>
                  <a:lnTo>
                    <a:pt x="996" y="743"/>
                  </a:lnTo>
                  <a:lnTo>
                    <a:pt x="996" y="746"/>
                  </a:lnTo>
                  <a:lnTo>
                    <a:pt x="994" y="746"/>
                  </a:lnTo>
                  <a:lnTo>
                    <a:pt x="994" y="748"/>
                  </a:lnTo>
                  <a:lnTo>
                    <a:pt x="994" y="748"/>
                  </a:lnTo>
                  <a:lnTo>
                    <a:pt x="996" y="748"/>
                  </a:lnTo>
                  <a:lnTo>
                    <a:pt x="996" y="748"/>
                  </a:lnTo>
                  <a:lnTo>
                    <a:pt x="999" y="748"/>
                  </a:lnTo>
                  <a:lnTo>
                    <a:pt x="999" y="748"/>
                  </a:lnTo>
                  <a:lnTo>
                    <a:pt x="999" y="748"/>
                  </a:lnTo>
                  <a:lnTo>
                    <a:pt x="999" y="748"/>
                  </a:lnTo>
                  <a:lnTo>
                    <a:pt x="999" y="750"/>
                  </a:lnTo>
                  <a:lnTo>
                    <a:pt x="1001" y="753"/>
                  </a:lnTo>
                  <a:lnTo>
                    <a:pt x="1006" y="757"/>
                  </a:lnTo>
                  <a:lnTo>
                    <a:pt x="1008" y="764"/>
                  </a:lnTo>
                  <a:lnTo>
                    <a:pt x="1008" y="767"/>
                  </a:lnTo>
                  <a:lnTo>
                    <a:pt x="1010" y="769"/>
                  </a:lnTo>
                  <a:lnTo>
                    <a:pt x="1010" y="769"/>
                  </a:lnTo>
                  <a:lnTo>
                    <a:pt x="1010" y="772"/>
                  </a:lnTo>
                  <a:lnTo>
                    <a:pt x="1010" y="772"/>
                  </a:lnTo>
                  <a:lnTo>
                    <a:pt x="1010" y="772"/>
                  </a:lnTo>
                  <a:lnTo>
                    <a:pt x="1013" y="772"/>
                  </a:lnTo>
                  <a:lnTo>
                    <a:pt x="1013" y="772"/>
                  </a:lnTo>
                  <a:lnTo>
                    <a:pt x="1010" y="774"/>
                  </a:lnTo>
                  <a:lnTo>
                    <a:pt x="1010" y="774"/>
                  </a:lnTo>
                  <a:lnTo>
                    <a:pt x="1010" y="772"/>
                  </a:lnTo>
                  <a:lnTo>
                    <a:pt x="1010" y="774"/>
                  </a:lnTo>
                  <a:lnTo>
                    <a:pt x="1013" y="774"/>
                  </a:lnTo>
                  <a:lnTo>
                    <a:pt x="1017" y="776"/>
                  </a:lnTo>
                  <a:lnTo>
                    <a:pt x="1017" y="776"/>
                  </a:lnTo>
                  <a:lnTo>
                    <a:pt x="1020" y="774"/>
                  </a:lnTo>
                  <a:lnTo>
                    <a:pt x="1017" y="774"/>
                  </a:lnTo>
                  <a:lnTo>
                    <a:pt x="1017" y="774"/>
                  </a:lnTo>
                  <a:lnTo>
                    <a:pt x="1020" y="774"/>
                  </a:lnTo>
                  <a:lnTo>
                    <a:pt x="1020" y="774"/>
                  </a:lnTo>
                  <a:lnTo>
                    <a:pt x="1020" y="774"/>
                  </a:lnTo>
                  <a:lnTo>
                    <a:pt x="1022" y="772"/>
                  </a:lnTo>
                  <a:lnTo>
                    <a:pt x="1022" y="772"/>
                  </a:lnTo>
                  <a:lnTo>
                    <a:pt x="1022" y="772"/>
                  </a:lnTo>
                  <a:lnTo>
                    <a:pt x="1022" y="769"/>
                  </a:lnTo>
                  <a:lnTo>
                    <a:pt x="1022" y="769"/>
                  </a:lnTo>
                  <a:lnTo>
                    <a:pt x="1022" y="769"/>
                  </a:lnTo>
                  <a:lnTo>
                    <a:pt x="1020" y="769"/>
                  </a:lnTo>
                  <a:lnTo>
                    <a:pt x="1020" y="769"/>
                  </a:lnTo>
                  <a:lnTo>
                    <a:pt x="1020" y="769"/>
                  </a:lnTo>
                  <a:lnTo>
                    <a:pt x="1020" y="767"/>
                  </a:lnTo>
                  <a:lnTo>
                    <a:pt x="1020" y="767"/>
                  </a:lnTo>
                  <a:lnTo>
                    <a:pt x="1020" y="767"/>
                  </a:lnTo>
                  <a:lnTo>
                    <a:pt x="1020" y="767"/>
                  </a:lnTo>
                  <a:lnTo>
                    <a:pt x="1020" y="767"/>
                  </a:lnTo>
                  <a:lnTo>
                    <a:pt x="1017" y="757"/>
                  </a:lnTo>
                  <a:lnTo>
                    <a:pt x="1017" y="755"/>
                  </a:lnTo>
                  <a:lnTo>
                    <a:pt x="1017" y="755"/>
                  </a:lnTo>
                  <a:lnTo>
                    <a:pt x="1017" y="753"/>
                  </a:lnTo>
                  <a:lnTo>
                    <a:pt x="1017" y="753"/>
                  </a:lnTo>
                  <a:lnTo>
                    <a:pt x="1017" y="753"/>
                  </a:lnTo>
                  <a:lnTo>
                    <a:pt x="1020" y="753"/>
                  </a:lnTo>
                  <a:lnTo>
                    <a:pt x="1017" y="753"/>
                  </a:lnTo>
                  <a:lnTo>
                    <a:pt x="1017" y="750"/>
                  </a:lnTo>
                  <a:lnTo>
                    <a:pt x="1020" y="750"/>
                  </a:lnTo>
                  <a:lnTo>
                    <a:pt x="1020" y="750"/>
                  </a:lnTo>
                  <a:lnTo>
                    <a:pt x="1020" y="750"/>
                  </a:lnTo>
                  <a:lnTo>
                    <a:pt x="1020" y="753"/>
                  </a:lnTo>
                  <a:lnTo>
                    <a:pt x="1020" y="753"/>
                  </a:lnTo>
                  <a:lnTo>
                    <a:pt x="1020" y="753"/>
                  </a:lnTo>
                  <a:lnTo>
                    <a:pt x="1017" y="753"/>
                  </a:lnTo>
                  <a:lnTo>
                    <a:pt x="1017" y="755"/>
                  </a:lnTo>
                  <a:lnTo>
                    <a:pt x="1017" y="755"/>
                  </a:lnTo>
                  <a:lnTo>
                    <a:pt x="1017" y="755"/>
                  </a:lnTo>
                  <a:lnTo>
                    <a:pt x="1017" y="755"/>
                  </a:lnTo>
                  <a:lnTo>
                    <a:pt x="1017" y="755"/>
                  </a:lnTo>
                  <a:lnTo>
                    <a:pt x="1017" y="755"/>
                  </a:lnTo>
                  <a:lnTo>
                    <a:pt x="1020" y="755"/>
                  </a:lnTo>
                  <a:lnTo>
                    <a:pt x="1020" y="755"/>
                  </a:lnTo>
                  <a:lnTo>
                    <a:pt x="1020" y="755"/>
                  </a:lnTo>
                  <a:lnTo>
                    <a:pt x="1020" y="755"/>
                  </a:lnTo>
                  <a:lnTo>
                    <a:pt x="1020" y="753"/>
                  </a:lnTo>
                  <a:lnTo>
                    <a:pt x="1022" y="753"/>
                  </a:lnTo>
                  <a:lnTo>
                    <a:pt x="1022" y="753"/>
                  </a:lnTo>
                  <a:lnTo>
                    <a:pt x="1020" y="750"/>
                  </a:lnTo>
                  <a:lnTo>
                    <a:pt x="1022" y="746"/>
                  </a:lnTo>
                  <a:lnTo>
                    <a:pt x="1022" y="746"/>
                  </a:lnTo>
                  <a:lnTo>
                    <a:pt x="1022" y="741"/>
                  </a:lnTo>
                  <a:lnTo>
                    <a:pt x="1020" y="741"/>
                  </a:lnTo>
                  <a:lnTo>
                    <a:pt x="1022" y="741"/>
                  </a:lnTo>
                  <a:lnTo>
                    <a:pt x="1022" y="741"/>
                  </a:lnTo>
                  <a:lnTo>
                    <a:pt x="1022" y="741"/>
                  </a:lnTo>
                  <a:lnTo>
                    <a:pt x="1022" y="743"/>
                  </a:lnTo>
                  <a:lnTo>
                    <a:pt x="1022" y="743"/>
                  </a:lnTo>
                  <a:lnTo>
                    <a:pt x="1022" y="743"/>
                  </a:lnTo>
                  <a:lnTo>
                    <a:pt x="1025" y="743"/>
                  </a:lnTo>
                  <a:lnTo>
                    <a:pt x="1022" y="746"/>
                  </a:lnTo>
                  <a:lnTo>
                    <a:pt x="1022" y="746"/>
                  </a:lnTo>
                  <a:lnTo>
                    <a:pt x="1022" y="746"/>
                  </a:lnTo>
                  <a:lnTo>
                    <a:pt x="1022" y="748"/>
                  </a:lnTo>
                  <a:lnTo>
                    <a:pt x="1022" y="748"/>
                  </a:lnTo>
                  <a:lnTo>
                    <a:pt x="1025" y="748"/>
                  </a:lnTo>
                  <a:lnTo>
                    <a:pt x="1025" y="746"/>
                  </a:lnTo>
                  <a:lnTo>
                    <a:pt x="1027" y="746"/>
                  </a:lnTo>
                  <a:lnTo>
                    <a:pt x="1027" y="743"/>
                  </a:lnTo>
                  <a:lnTo>
                    <a:pt x="1029" y="743"/>
                  </a:lnTo>
                  <a:lnTo>
                    <a:pt x="1029" y="741"/>
                  </a:lnTo>
                  <a:lnTo>
                    <a:pt x="1029" y="741"/>
                  </a:lnTo>
                  <a:lnTo>
                    <a:pt x="1029" y="741"/>
                  </a:lnTo>
                  <a:lnTo>
                    <a:pt x="1029" y="741"/>
                  </a:lnTo>
                  <a:lnTo>
                    <a:pt x="1029" y="741"/>
                  </a:lnTo>
                  <a:lnTo>
                    <a:pt x="1029" y="738"/>
                  </a:lnTo>
                  <a:lnTo>
                    <a:pt x="1029" y="738"/>
                  </a:lnTo>
                  <a:lnTo>
                    <a:pt x="1029" y="738"/>
                  </a:lnTo>
                  <a:lnTo>
                    <a:pt x="1029" y="738"/>
                  </a:lnTo>
                  <a:lnTo>
                    <a:pt x="1032" y="738"/>
                  </a:lnTo>
                  <a:lnTo>
                    <a:pt x="1032" y="738"/>
                  </a:lnTo>
                  <a:lnTo>
                    <a:pt x="1032" y="736"/>
                  </a:lnTo>
                  <a:lnTo>
                    <a:pt x="1032" y="734"/>
                  </a:lnTo>
                  <a:lnTo>
                    <a:pt x="1032" y="731"/>
                  </a:lnTo>
                  <a:lnTo>
                    <a:pt x="1029" y="731"/>
                  </a:lnTo>
                  <a:lnTo>
                    <a:pt x="1029" y="731"/>
                  </a:lnTo>
                  <a:lnTo>
                    <a:pt x="1029" y="731"/>
                  </a:lnTo>
                  <a:lnTo>
                    <a:pt x="1029" y="729"/>
                  </a:lnTo>
                  <a:lnTo>
                    <a:pt x="1029" y="731"/>
                  </a:lnTo>
                  <a:lnTo>
                    <a:pt x="1029" y="731"/>
                  </a:lnTo>
                  <a:lnTo>
                    <a:pt x="1032" y="731"/>
                  </a:lnTo>
                  <a:lnTo>
                    <a:pt x="1032" y="731"/>
                  </a:lnTo>
                  <a:lnTo>
                    <a:pt x="1032" y="731"/>
                  </a:lnTo>
                  <a:lnTo>
                    <a:pt x="1032" y="731"/>
                  </a:lnTo>
                  <a:lnTo>
                    <a:pt x="1032" y="731"/>
                  </a:lnTo>
                  <a:lnTo>
                    <a:pt x="1032" y="734"/>
                  </a:lnTo>
                  <a:lnTo>
                    <a:pt x="1032" y="734"/>
                  </a:lnTo>
                  <a:lnTo>
                    <a:pt x="1032" y="734"/>
                  </a:lnTo>
                  <a:lnTo>
                    <a:pt x="1034" y="736"/>
                  </a:lnTo>
                  <a:lnTo>
                    <a:pt x="1034" y="736"/>
                  </a:lnTo>
                  <a:lnTo>
                    <a:pt x="1036" y="736"/>
                  </a:lnTo>
                  <a:lnTo>
                    <a:pt x="1039" y="738"/>
                  </a:lnTo>
                  <a:lnTo>
                    <a:pt x="1041" y="738"/>
                  </a:lnTo>
                  <a:lnTo>
                    <a:pt x="1044" y="741"/>
                  </a:lnTo>
                  <a:lnTo>
                    <a:pt x="1044" y="743"/>
                  </a:lnTo>
                  <a:lnTo>
                    <a:pt x="1046" y="746"/>
                  </a:lnTo>
                  <a:lnTo>
                    <a:pt x="1044" y="746"/>
                  </a:lnTo>
                  <a:lnTo>
                    <a:pt x="1044" y="748"/>
                  </a:lnTo>
                  <a:lnTo>
                    <a:pt x="1046" y="748"/>
                  </a:lnTo>
                  <a:lnTo>
                    <a:pt x="1046" y="748"/>
                  </a:lnTo>
                  <a:lnTo>
                    <a:pt x="1046" y="748"/>
                  </a:lnTo>
                  <a:lnTo>
                    <a:pt x="1046" y="748"/>
                  </a:lnTo>
                  <a:lnTo>
                    <a:pt x="1046" y="748"/>
                  </a:lnTo>
                  <a:lnTo>
                    <a:pt x="1046" y="748"/>
                  </a:lnTo>
                  <a:lnTo>
                    <a:pt x="1046" y="748"/>
                  </a:lnTo>
                  <a:lnTo>
                    <a:pt x="1046" y="748"/>
                  </a:lnTo>
                  <a:lnTo>
                    <a:pt x="1044" y="748"/>
                  </a:lnTo>
                  <a:lnTo>
                    <a:pt x="1044" y="748"/>
                  </a:lnTo>
                  <a:lnTo>
                    <a:pt x="1044" y="748"/>
                  </a:lnTo>
                  <a:lnTo>
                    <a:pt x="1044" y="746"/>
                  </a:lnTo>
                  <a:lnTo>
                    <a:pt x="1044" y="746"/>
                  </a:lnTo>
                  <a:lnTo>
                    <a:pt x="1044" y="743"/>
                  </a:lnTo>
                  <a:lnTo>
                    <a:pt x="1044" y="743"/>
                  </a:lnTo>
                  <a:lnTo>
                    <a:pt x="1041" y="741"/>
                  </a:lnTo>
                  <a:lnTo>
                    <a:pt x="1041" y="741"/>
                  </a:lnTo>
                  <a:lnTo>
                    <a:pt x="1034" y="738"/>
                  </a:lnTo>
                  <a:lnTo>
                    <a:pt x="1034" y="738"/>
                  </a:lnTo>
                  <a:lnTo>
                    <a:pt x="1034" y="738"/>
                  </a:lnTo>
                  <a:lnTo>
                    <a:pt x="1032" y="738"/>
                  </a:lnTo>
                  <a:lnTo>
                    <a:pt x="1032" y="741"/>
                  </a:lnTo>
                  <a:lnTo>
                    <a:pt x="1032" y="741"/>
                  </a:lnTo>
                  <a:lnTo>
                    <a:pt x="1032" y="741"/>
                  </a:lnTo>
                  <a:lnTo>
                    <a:pt x="1032" y="741"/>
                  </a:lnTo>
                  <a:lnTo>
                    <a:pt x="1032" y="741"/>
                  </a:lnTo>
                  <a:lnTo>
                    <a:pt x="1032" y="741"/>
                  </a:lnTo>
                  <a:lnTo>
                    <a:pt x="1032" y="741"/>
                  </a:lnTo>
                  <a:lnTo>
                    <a:pt x="1032" y="741"/>
                  </a:lnTo>
                  <a:lnTo>
                    <a:pt x="1032" y="741"/>
                  </a:lnTo>
                  <a:lnTo>
                    <a:pt x="1032" y="741"/>
                  </a:lnTo>
                  <a:lnTo>
                    <a:pt x="1032" y="741"/>
                  </a:lnTo>
                  <a:lnTo>
                    <a:pt x="1034" y="743"/>
                  </a:lnTo>
                  <a:lnTo>
                    <a:pt x="1032" y="743"/>
                  </a:lnTo>
                  <a:lnTo>
                    <a:pt x="1032" y="743"/>
                  </a:lnTo>
                  <a:lnTo>
                    <a:pt x="1032" y="746"/>
                  </a:lnTo>
                  <a:lnTo>
                    <a:pt x="1032" y="746"/>
                  </a:lnTo>
                  <a:lnTo>
                    <a:pt x="1029" y="748"/>
                  </a:lnTo>
                  <a:lnTo>
                    <a:pt x="1029" y="748"/>
                  </a:lnTo>
                  <a:lnTo>
                    <a:pt x="1029" y="748"/>
                  </a:lnTo>
                  <a:lnTo>
                    <a:pt x="1029" y="748"/>
                  </a:lnTo>
                  <a:lnTo>
                    <a:pt x="1029" y="750"/>
                  </a:lnTo>
                  <a:lnTo>
                    <a:pt x="1029" y="750"/>
                  </a:lnTo>
                  <a:lnTo>
                    <a:pt x="1027" y="750"/>
                  </a:lnTo>
                  <a:lnTo>
                    <a:pt x="1027" y="750"/>
                  </a:lnTo>
                  <a:lnTo>
                    <a:pt x="1029" y="753"/>
                  </a:lnTo>
                  <a:lnTo>
                    <a:pt x="1029" y="753"/>
                  </a:lnTo>
                  <a:lnTo>
                    <a:pt x="1032" y="755"/>
                  </a:lnTo>
                  <a:lnTo>
                    <a:pt x="1034" y="755"/>
                  </a:lnTo>
                  <a:lnTo>
                    <a:pt x="1034" y="755"/>
                  </a:lnTo>
                  <a:lnTo>
                    <a:pt x="1034" y="757"/>
                  </a:lnTo>
                  <a:lnTo>
                    <a:pt x="1034" y="760"/>
                  </a:lnTo>
                  <a:lnTo>
                    <a:pt x="1034" y="760"/>
                  </a:lnTo>
                  <a:lnTo>
                    <a:pt x="1034" y="762"/>
                  </a:lnTo>
                  <a:lnTo>
                    <a:pt x="1036" y="764"/>
                  </a:lnTo>
                  <a:lnTo>
                    <a:pt x="1039" y="764"/>
                  </a:lnTo>
                  <a:lnTo>
                    <a:pt x="1041" y="764"/>
                  </a:lnTo>
                  <a:lnTo>
                    <a:pt x="1046" y="762"/>
                  </a:lnTo>
                  <a:lnTo>
                    <a:pt x="1051" y="760"/>
                  </a:lnTo>
                  <a:lnTo>
                    <a:pt x="1058" y="757"/>
                  </a:lnTo>
                  <a:lnTo>
                    <a:pt x="1060" y="755"/>
                  </a:lnTo>
                  <a:lnTo>
                    <a:pt x="1062" y="755"/>
                  </a:lnTo>
                  <a:lnTo>
                    <a:pt x="1062" y="755"/>
                  </a:lnTo>
                  <a:lnTo>
                    <a:pt x="1065" y="755"/>
                  </a:lnTo>
                  <a:lnTo>
                    <a:pt x="1065" y="753"/>
                  </a:lnTo>
                  <a:lnTo>
                    <a:pt x="1065" y="753"/>
                  </a:lnTo>
                  <a:lnTo>
                    <a:pt x="1065" y="753"/>
                  </a:lnTo>
                  <a:lnTo>
                    <a:pt x="1070" y="753"/>
                  </a:lnTo>
                  <a:lnTo>
                    <a:pt x="1072" y="750"/>
                  </a:lnTo>
                  <a:lnTo>
                    <a:pt x="1074" y="750"/>
                  </a:lnTo>
                  <a:lnTo>
                    <a:pt x="1074" y="748"/>
                  </a:lnTo>
                  <a:lnTo>
                    <a:pt x="1074" y="748"/>
                  </a:lnTo>
                  <a:lnTo>
                    <a:pt x="1077" y="746"/>
                  </a:lnTo>
                  <a:lnTo>
                    <a:pt x="1077" y="746"/>
                  </a:lnTo>
                  <a:lnTo>
                    <a:pt x="1077" y="743"/>
                  </a:lnTo>
                  <a:lnTo>
                    <a:pt x="1079" y="743"/>
                  </a:lnTo>
                  <a:lnTo>
                    <a:pt x="1079" y="743"/>
                  </a:lnTo>
                  <a:lnTo>
                    <a:pt x="1081" y="743"/>
                  </a:lnTo>
                  <a:lnTo>
                    <a:pt x="1081" y="741"/>
                  </a:lnTo>
                  <a:lnTo>
                    <a:pt x="1081" y="741"/>
                  </a:lnTo>
                  <a:lnTo>
                    <a:pt x="1081" y="741"/>
                  </a:lnTo>
                  <a:lnTo>
                    <a:pt x="1081" y="738"/>
                  </a:lnTo>
                  <a:lnTo>
                    <a:pt x="1081" y="738"/>
                  </a:lnTo>
                  <a:lnTo>
                    <a:pt x="1081" y="736"/>
                  </a:lnTo>
                  <a:lnTo>
                    <a:pt x="1081" y="736"/>
                  </a:lnTo>
                  <a:lnTo>
                    <a:pt x="1081" y="736"/>
                  </a:lnTo>
                  <a:lnTo>
                    <a:pt x="1084" y="734"/>
                  </a:lnTo>
                  <a:lnTo>
                    <a:pt x="1084" y="736"/>
                  </a:lnTo>
                  <a:lnTo>
                    <a:pt x="1084" y="736"/>
                  </a:lnTo>
                  <a:lnTo>
                    <a:pt x="1081" y="736"/>
                  </a:lnTo>
                  <a:lnTo>
                    <a:pt x="1081" y="738"/>
                  </a:lnTo>
                  <a:lnTo>
                    <a:pt x="1081" y="743"/>
                  </a:lnTo>
                  <a:lnTo>
                    <a:pt x="1081" y="743"/>
                  </a:lnTo>
                  <a:lnTo>
                    <a:pt x="1081" y="743"/>
                  </a:lnTo>
                  <a:lnTo>
                    <a:pt x="1079" y="746"/>
                  </a:lnTo>
                  <a:lnTo>
                    <a:pt x="1079" y="746"/>
                  </a:lnTo>
                  <a:lnTo>
                    <a:pt x="1077" y="746"/>
                  </a:lnTo>
                  <a:lnTo>
                    <a:pt x="1077" y="746"/>
                  </a:lnTo>
                  <a:lnTo>
                    <a:pt x="1077" y="748"/>
                  </a:lnTo>
                  <a:lnTo>
                    <a:pt x="1077" y="748"/>
                  </a:lnTo>
                  <a:lnTo>
                    <a:pt x="1077" y="748"/>
                  </a:lnTo>
                  <a:lnTo>
                    <a:pt x="1077" y="748"/>
                  </a:lnTo>
                  <a:lnTo>
                    <a:pt x="1077" y="750"/>
                  </a:lnTo>
                  <a:lnTo>
                    <a:pt x="1077" y="750"/>
                  </a:lnTo>
                  <a:lnTo>
                    <a:pt x="1077" y="750"/>
                  </a:lnTo>
                  <a:lnTo>
                    <a:pt x="1077" y="750"/>
                  </a:lnTo>
                  <a:lnTo>
                    <a:pt x="1077" y="753"/>
                  </a:lnTo>
                  <a:lnTo>
                    <a:pt x="1074" y="757"/>
                  </a:lnTo>
                  <a:lnTo>
                    <a:pt x="1074" y="757"/>
                  </a:lnTo>
                  <a:lnTo>
                    <a:pt x="1074" y="760"/>
                  </a:lnTo>
                  <a:lnTo>
                    <a:pt x="1077" y="760"/>
                  </a:lnTo>
                  <a:lnTo>
                    <a:pt x="1077" y="760"/>
                  </a:lnTo>
                  <a:lnTo>
                    <a:pt x="1079" y="760"/>
                  </a:lnTo>
                  <a:lnTo>
                    <a:pt x="1079" y="760"/>
                  </a:lnTo>
                  <a:lnTo>
                    <a:pt x="1077" y="760"/>
                  </a:lnTo>
                  <a:lnTo>
                    <a:pt x="1077" y="760"/>
                  </a:lnTo>
                  <a:lnTo>
                    <a:pt x="1074" y="760"/>
                  </a:lnTo>
                  <a:lnTo>
                    <a:pt x="1072" y="762"/>
                  </a:lnTo>
                  <a:lnTo>
                    <a:pt x="1072" y="762"/>
                  </a:lnTo>
                  <a:lnTo>
                    <a:pt x="1067" y="764"/>
                  </a:lnTo>
                  <a:lnTo>
                    <a:pt x="1065" y="769"/>
                  </a:lnTo>
                  <a:lnTo>
                    <a:pt x="1065" y="772"/>
                  </a:lnTo>
                  <a:lnTo>
                    <a:pt x="1062" y="772"/>
                  </a:lnTo>
                  <a:lnTo>
                    <a:pt x="1062" y="772"/>
                  </a:lnTo>
                  <a:lnTo>
                    <a:pt x="1060" y="774"/>
                  </a:lnTo>
                  <a:lnTo>
                    <a:pt x="1058" y="781"/>
                  </a:lnTo>
                  <a:lnTo>
                    <a:pt x="1058" y="783"/>
                  </a:lnTo>
                  <a:lnTo>
                    <a:pt x="1058" y="786"/>
                  </a:lnTo>
                  <a:lnTo>
                    <a:pt x="1058" y="786"/>
                  </a:lnTo>
                  <a:lnTo>
                    <a:pt x="1058" y="788"/>
                  </a:lnTo>
                  <a:lnTo>
                    <a:pt x="1060" y="788"/>
                  </a:lnTo>
                  <a:lnTo>
                    <a:pt x="1060" y="790"/>
                  </a:lnTo>
                  <a:lnTo>
                    <a:pt x="1060" y="788"/>
                  </a:lnTo>
                  <a:lnTo>
                    <a:pt x="1062" y="788"/>
                  </a:lnTo>
                  <a:lnTo>
                    <a:pt x="1065" y="788"/>
                  </a:lnTo>
                  <a:lnTo>
                    <a:pt x="1070" y="790"/>
                  </a:lnTo>
                  <a:lnTo>
                    <a:pt x="1070" y="790"/>
                  </a:lnTo>
                  <a:lnTo>
                    <a:pt x="1070" y="793"/>
                  </a:lnTo>
                  <a:lnTo>
                    <a:pt x="1070" y="793"/>
                  </a:lnTo>
                  <a:lnTo>
                    <a:pt x="1070" y="793"/>
                  </a:lnTo>
                  <a:lnTo>
                    <a:pt x="1070" y="793"/>
                  </a:lnTo>
                  <a:lnTo>
                    <a:pt x="1070" y="790"/>
                  </a:lnTo>
                  <a:lnTo>
                    <a:pt x="1070" y="790"/>
                  </a:lnTo>
                  <a:lnTo>
                    <a:pt x="1065" y="790"/>
                  </a:lnTo>
                  <a:lnTo>
                    <a:pt x="1062" y="790"/>
                  </a:lnTo>
                  <a:lnTo>
                    <a:pt x="1062" y="790"/>
                  </a:lnTo>
                  <a:lnTo>
                    <a:pt x="1062" y="790"/>
                  </a:lnTo>
                  <a:lnTo>
                    <a:pt x="1060" y="793"/>
                  </a:lnTo>
                  <a:lnTo>
                    <a:pt x="1060" y="793"/>
                  </a:lnTo>
                  <a:lnTo>
                    <a:pt x="1060" y="793"/>
                  </a:lnTo>
                  <a:lnTo>
                    <a:pt x="1058" y="793"/>
                  </a:lnTo>
                  <a:lnTo>
                    <a:pt x="1058" y="793"/>
                  </a:lnTo>
                  <a:lnTo>
                    <a:pt x="1058" y="793"/>
                  </a:lnTo>
                  <a:lnTo>
                    <a:pt x="1055" y="793"/>
                  </a:lnTo>
                  <a:lnTo>
                    <a:pt x="1055" y="795"/>
                  </a:lnTo>
                  <a:lnTo>
                    <a:pt x="1055" y="795"/>
                  </a:lnTo>
                  <a:lnTo>
                    <a:pt x="1055" y="798"/>
                  </a:lnTo>
                  <a:lnTo>
                    <a:pt x="1055" y="800"/>
                  </a:lnTo>
                  <a:lnTo>
                    <a:pt x="1055" y="805"/>
                  </a:lnTo>
                  <a:lnTo>
                    <a:pt x="1053" y="807"/>
                  </a:lnTo>
                  <a:lnTo>
                    <a:pt x="1053" y="809"/>
                  </a:lnTo>
                  <a:lnTo>
                    <a:pt x="1053" y="814"/>
                  </a:lnTo>
                  <a:lnTo>
                    <a:pt x="1051" y="817"/>
                  </a:lnTo>
                  <a:lnTo>
                    <a:pt x="1051" y="819"/>
                  </a:lnTo>
                  <a:lnTo>
                    <a:pt x="1051" y="819"/>
                  </a:lnTo>
                  <a:lnTo>
                    <a:pt x="1051" y="821"/>
                  </a:lnTo>
                  <a:lnTo>
                    <a:pt x="1051" y="821"/>
                  </a:lnTo>
                  <a:lnTo>
                    <a:pt x="1051" y="824"/>
                  </a:lnTo>
                  <a:lnTo>
                    <a:pt x="1051" y="824"/>
                  </a:lnTo>
                  <a:lnTo>
                    <a:pt x="1051" y="824"/>
                  </a:lnTo>
                  <a:lnTo>
                    <a:pt x="1051" y="826"/>
                  </a:lnTo>
                  <a:lnTo>
                    <a:pt x="1053" y="826"/>
                  </a:lnTo>
                  <a:lnTo>
                    <a:pt x="1053" y="826"/>
                  </a:lnTo>
                  <a:lnTo>
                    <a:pt x="1053" y="824"/>
                  </a:lnTo>
                  <a:lnTo>
                    <a:pt x="1053" y="824"/>
                  </a:lnTo>
                  <a:lnTo>
                    <a:pt x="1053" y="824"/>
                  </a:lnTo>
                  <a:lnTo>
                    <a:pt x="1053" y="824"/>
                  </a:lnTo>
                  <a:lnTo>
                    <a:pt x="1053" y="824"/>
                  </a:lnTo>
                  <a:lnTo>
                    <a:pt x="1053" y="824"/>
                  </a:lnTo>
                  <a:lnTo>
                    <a:pt x="1053" y="824"/>
                  </a:lnTo>
                  <a:lnTo>
                    <a:pt x="1053" y="826"/>
                  </a:lnTo>
                  <a:lnTo>
                    <a:pt x="1053" y="826"/>
                  </a:lnTo>
                  <a:lnTo>
                    <a:pt x="1053" y="826"/>
                  </a:lnTo>
                  <a:lnTo>
                    <a:pt x="1053" y="826"/>
                  </a:lnTo>
                  <a:lnTo>
                    <a:pt x="1053" y="826"/>
                  </a:lnTo>
                  <a:lnTo>
                    <a:pt x="1055" y="828"/>
                  </a:lnTo>
                  <a:lnTo>
                    <a:pt x="1055" y="828"/>
                  </a:lnTo>
                  <a:lnTo>
                    <a:pt x="1053" y="831"/>
                  </a:lnTo>
                  <a:lnTo>
                    <a:pt x="1053" y="833"/>
                  </a:lnTo>
                  <a:lnTo>
                    <a:pt x="1053" y="833"/>
                  </a:lnTo>
                  <a:lnTo>
                    <a:pt x="1055" y="833"/>
                  </a:lnTo>
                  <a:lnTo>
                    <a:pt x="1055" y="833"/>
                  </a:lnTo>
                  <a:lnTo>
                    <a:pt x="1055" y="833"/>
                  </a:lnTo>
                  <a:lnTo>
                    <a:pt x="1055" y="833"/>
                  </a:lnTo>
                  <a:lnTo>
                    <a:pt x="1055" y="833"/>
                  </a:lnTo>
                  <a:lnTo>
                    <a:pt x="1055" y="833"/>
                  </a:lnTo>
                  <a:lnTo>
                    <a:pt x="1060" y="833"/>
                  </a:lnTo>
                  <a:lnTo>
                    <a:pt x="1060" y="833"/>
                  </a:lnTo>
                  <a:lnTo>
                    <a:pt x="1058" y="831"/>
                  </a:lnTo>
                  <a:lnTo>
                    <a:pt x="1058" y="831"/>
                  </a:lnTo>
                  <a:lnTo>
                    <a:pt x="1060" y="828"/>
                  </a:lnTo>
                  <a:lnTo>
                    <a:pt x="1060" y="828"/>
                  </a:lnTo>
                  <a:lnTo>
                    <a:pt x="1060" y="828"/>
                  </a:lnTo>
                  <a:lnTo>
                    <a:pt x="1060" y="828"/>
                  </a:lnTo>
                  <a:lnTo>
                    <a:pt x="1060" y="831"/>
                  </a:lnTo>
                  <a:lnTo>
                    <a:pt x="1060" y="831"/>
                  </a:lnTo>
                  <a:lnTo>
                    <a:pt x="1060" y="831"/>
                  </a:lnTo>
                  <a:lnTo>
                    <a:pt x="1060" y="831"/>
                  </a:lnTo>
                  <a:lnTo>
                    <a:pt x="1060" y="833"/>
                  </a:lnTo>
                  <a:lnTo>
                    <a:pt x="1060" y="833"/>
                  </a:lnTo>
                  <a:lnTo>
                    <a:pt x="1060" y="833"/>
                  </a:lnTo>
                  <a:lnTo>
                    <a:pt x="1060" y="833"/>
                  </a:lnTo>
                  <a:lnTo>
                    <a:pt x="1058" y="833"/>
                  </a:lnTo>
                  <a:lnTo>
                    <a:pt x="1058" y="833"/>
                  </a:lnTo>
                  <a:lnTo>
                    <a:pt x="1055" y="835"/>
                  </a:lnTo>
                  <a:lnTo>
                    <a:pt x="1055" y="835"/>
                  </a:lnTo>
                  <a:lnTo>
                    <a:pt x="1055" y="833"/>
                  </a:lnTo>
                  <a:lnTo>
                    <a:pt x="1051" y="833"/>
                  </a:lnTo>
                  <a:lnTo>
                    <a:pt x="1051" y="833"/>
                  </a:lnTo>
                  <a:lnTo>
                    <a:pt x="1053" y="833"/>
                  </a:lnTo>
                  <a:lnTo>
                    <a:pt x="1051" y="831"/>
                  </a:lnTo>
                  <a:lnTo>
                    <a:pt x="1051" y="828"/>
                  </a:lnTo>
                  <a:lnTo>
                    <a:pt x="1051" y="828"/>
                  </a:lnTo>
                  <a:lnTo>
                    <a:pt x="1051" y="828"/>
                  </a:lnTo>
                  <a:lnTo>
                    <a:pt x="1051" y="828"/>
                  </a:lnTo>
                  <a:lnTo>
                    <a:pt x="1051" y="828"/>
                  </a:lnTo>
                  <a:lnTo>
                    <a:pt x="1048" y="828"/>
                  </a:lnTo>
                  <a:lnTo>
                    <a:pt x="1048" y="828"/>
                  </a:lnTo>
                  <a:lnTo>
                    <a:pt x="1046" y="831"/>
                  </a:lnTo>
                  <a:lnTo>
                    <a:pt x="1044" y="833"/>
                  </a:lnTo>
                  <a:lnTo>
                    <a:pt x="1041" y="833"/>
                  </a:lnTo>
                  <a:lnTo>
                    <a:pt x="1041" y="835"/>
                  </a:lnTo>
                  <a:lnTo>
                    <a:pt x="1039" y="835"/>
                  </a:lnTo>
                  <a:lnTo>
                    <a:pt x="1039" y="838"/>
                  </a:lnTo>
                  <a:lnTo>
                    <a:pt x="1036" y="838"/>
                  </a:lnTo>
                  <a:lnTo>
                    <a:pt x="1036" y="838"/>
                  </a:lnTo>
                  <a:lnTo>
                    <a:pt x="1039" y="838"/>
                  </a:lnTo>
                  <a:lnTo>
                    <a:pt x="1039" y="838"/>
                  </a:lnTo>
                  <a:lnTo>
                    <a:pt x="1039" y="840"/>
                  </a:lnTo>
                  <a:lnTo>
                    <a:pt x="1034" y="840"/>
                  </a:lnTo>
                  <a:lnTo>
                    <a:pt x="1032" y="843"/>
                  </a:lnTo>
                  <a:lnTo>
                    <a:pt x="1029" y="843"/>
                  </a:lnTo>
                  <a:lnTo>
                    <a:pt x="1029" y="843"/>
                  </a:lnTo>
                  <a:lnTo>
                    <a:pt x="1020" y="854"/>
                  </a:lnTo>
                  <a:lnTo>
                    <a:pt x="1017" y="857"/>
                  </a:lnTo>
                  <a:lnTo>
                    <a:pt x="1017" y="859"/>
                  </a:lnTo>
                  <a:lnTo>
                    <a:pt x="1017" y="859"/>
                  </a:lnTo>
                  <a:lnTo>
                    <a:pt x="1015" y="861"/>
                  </a:lnTo>
                  <a:lnTo>
                    <a:pt x="1015" y="861"/>
                  </a:lnTo>
                  <a:lnTo>
                    <a:pt x="1015" y="864"/>
                  </a:lnTo>
                  <a:lnTo>
                    <a:pt x="1015" y="866"/>
                  </a:lnTo>
                  <a:lnTo>
                    <a:pt x="1015" y="869"/>
                  </a:lnTo>
                  <a:lnTo>
                    <a:pt x="1017" y="871"/>
                  </a:lnTo>
                  <a:lnTo>
                    <a:pt x="1017" y="871"/>
                  </a:lnTo>
                  <a:lnTo>
                    <a:pt x="1017" y="871"/>
                  </a:lnTo>
                  <a:lnTo>
                    <a:pt x="1017" y="871"/>
                  </a:lnTo>
                  <a:lnTo>
                    <a:pt x="1017" y="876"/>
                  </a:lnTo>
                  <a:lnTo>
                    <a:pt x="1017" y="873"/>
                  </a:lnTo>
                  <a:lnTo>
                    <a:pt x="1015" y="873"/>
                  </a:lnTo>
                  <a:lnTo>
                    <a:pt x="1015" y="873"/>
                  </a:lnTo>
                  <a:lnTo>
                    <a:pt x="1015" y="873"/>
                  </a:lnTo>
                  <a:lnTo>
                    <a:pt x="1013" y="873"/>
                  </a:lnTo>
                  <a:lnTo>
                    <a:pt x="1013" y="873"/>
                  </a:lnTo>
                  <a:lnTo>
                    <a:pt x="1013" y="873"/>
                  </a:lnTo>
                  <a:lnTo>
                    <a:pt x="1010" y="873"/>
                  </a:lnTo>
                  <a:lnTo>
                    <a:pt x="1010" y="873"/>
                  </a:lnTo>
                  <a:lnTo>
                    <a:pt x="1010" y="871"/>
                  </a:lnTo>
                  <a:lnTo>
                    <a:pt x="1008" y="871"/>
                  </a:lnTo>
                  <a:lnTo>
                    <a:pt x="1008" y="869"/>
                  </a:lnTo>
                  <a:lnTo>
                    <a:pt x="1008" y="869"/>
                  </a:lnTo>
                  <a:lnTo>
                    <a:pt x="1006" y="871"/>
                  </a:lnTo>
                  <a:lnTo>
                    <a:pt x="1006" y="871"/>
                  </a:lnTo>
                  <a:lnTo>
                    <a:pt x="1006" y="873"/>
                  </a:lnTo>
                  <a:lnTo>
                    <a:pt x="1006" y="873"/>
                  </a:lnTo>
                  <a:lnTo>
                    <a:pt x="1006" y="873"/>
                  </a:lnTo>
                  <a:lnTo>
                    <a:pt x="1006" y="871"/>
                  </a:lnTo>
                  <a:lnTo>
                    <a:pt x="1003" y="871"/>
                  </a:lnTo>
                  <a:lnTo>
                    <a:pt x="1006" y="871"/>
                  </a:lnTo>
                  <a:lnTo>
                    <a:pt x="1006" y="871"/>
                  </a:lnTo>
                  <a:lnTo>
                    <a:pt x="1008" y="869"/>
                  </a:lnTo>
                  <a:lnTo>
                    <a:pt x="1010" y="866"/>
                  </a:lnTo>
                  <a:lnTo>
                    <a:pt x="1010" y="866"/>
                  </a:lnTo>
                  <a:lnTo>
                    <a:pt x="1010" y="866"/>
                  </a:lnTo>
                  <a:lnTo>
                    <a:pt x="1008" y="869"/>
                  </a:lnTo>
                  <a:lnTo>
                    <a:pt x="1006" y="869"/>
                  </a:lnTo>
                  <a:lnTo>
                    <a:pt x="1003" y="871"/>
                  </a:lnTo>
                  <a:lnTo>
                    <a:pt x="1003" y="873"/>
                  </a:lnTo>
                  <a:lnTo>
                    <a:pt x="999" y="873"/>
                  </a:lnTo>
                  <a:lnTo>
                    <a:pt x="999" y="873"/>
                  </a:lnTo>
                  <a:lnTo>
                    <a:pt x="996" y="876"/>
                  </a:lnTo>
                  <a:lnTo>
                    <a:pt x="996" y="876"/>
                  </a:lnTo>
                  <a:lnTo>
                    <a:pt x="996" y="876"/>
                  </a:lnTo>
                  <a:lnTo>
                    <a:pt x="999" y="878"/>
                  </a:lnTo>
                  <a:lnTo>
                    <a:pt x="999" y="878"/>
                  </a:lnTo>
                  <a:lnTo>
                    <a:pt x="996" y="878"/>
                  </a:lnTo>
                  <a:lnTo>
                    <a:pt x="996" y="878"/>
                  </a:lnTo>
                  <a:lnTo>
                    <a:pt x="994" y="878"/>
                  </a:lnTo>
                  <a:lnTo>
                    <a:pt x="994" y="878"/>
                  </a:lnTo>
                  <a:lnTo>
                    <a:pt x="989" y="880"/>
                  </a:lnTo>
                  <a:lnTo>
                    <a:pt x="989" y="880"/>
                  </a:lnTo>
                  <a:lnTo>
                    <a:pt x="987" y="880"/>
                  </a:lnTo>
                  <a:lnTo>
                    <a:pt x="987" y="880"/>
                  </a:lnTo>
                  <a:lnTo>
                    <a:pt x="987" y="880"/>
                  </a:lnTo>
                  <a:lnTo>
                    <a:pt x="989" y="880"/>
                  </a:lnTo>
                  <a:lnTo>
                    <a:pt x="980" y="883"/>
                  </a:lnTo>
                  <a:lnTo>
                    <a:pt x="977" y="885"/>
                  </a:lnTo>
                  <a:lnTo>
                    <a:pt x="973" y="888"/>
                  </a:lnTo>
                  <a:lnTo>
                    <a:pt x="970" y="890"/>
                  </a:lnTo>
                  <a:lnTo>
                    <a:pt x="963" y="892"/>
                  </a:lnTo>
                  <a:lnTo>
                    <a:pt x="963" y="895"/>
                  </a:lnTo>
                  <a:lnTo>
                    <a:pt x="958" y="899"/>
                  </a:lnTo>
                  <a:lnTo>
                    <a:pt x="956" y="902"/>
                  </a:lnTo>
                  <a:lnTo>
                    <a:pt x="956" y="902"/>
                  </a:lnTo>
                  <a:lnTo>
                    <a:pt x="956" y="904"/>
                  </a:lnTo>
                  <a:lnTo>
                    <a:pt x="954" y="904"/>
                  </a:lnTo>
                  <a:lnTo>
                    <a:pt x="954" y="904"/>
                  </a:lnTo>
                  <a:lnTo>
                    <a:pt x="954" y="906"/>
                  </a:lnTo>
                  <a:lnTo>
                    <a:pt x="954" y="909"/>
                  </a:lnTo>
                  <a:lnTo>
                    <a:pt x="954" y="909"/>
                  </a:lnTo>
                  <a:lnTo>
                    <a:pt x="951" y="911"/>
                  </a:lnTo>
                  <a:lnTo>
                    <a:pt x="951" y="914"/>
                  </a:lnTo>
                  <a:lnTo>
                    <a:pt x="949" y="914"/>
                  </a:lnTo>
                  <a:lnTo>
                    <a:pt x="949" y="916"/>
                  </a:lnTo>
                  <a:lnTo>
                    <a:pt x="949" y="916"/>
                  </a:lnTo>
                  <a:lnTo>
                    <a:pt x="949" y="916"/>
                  </a:lnTo>
                  <a:lnTo>
                    <a:pt x="951" y="916"/>
                  </a:lnTo>
                  <a:lnTo>
                    <a:pt x="951" y="916"/>
                  </a:lnTo>
                  <a:lnTo>
                    <a:pt x="949" y="918"/>
                  </a:lnTo>
                  <a:lnTo>
                    <a:pt x="949" y="918"/>
                  </a:lnTo>
                  <a:lnTo>
                    <a:pt x="949" y="918"/>
                  </a:lnTo>
                  <a:lnTo>
                    <a:pt x="949" y="918"/>
                  </a:lnTo>
                  <a:lnTo>
                    <a:pt x="949" y="918"/>
                  </a:lnTo>
                  <a:lnTo>
                    <a:pt x="951" y="918"/>
                  </a:lnTo>
                  <a:lnTo>
                    <a:pt x="956" y="923"/>
                  </a:lnTo>
                  <a:lnTo>
                    <a:pt x="958" y="925"/>
                  </a:lnTo>
                  <a:lnTo>
                    <a:pt x="958" y="925"/>
                  </a:lnTo>
                  <a:lnTo>
                    <a:pt x="958" y="925"/>
                  </a:lnTo>
                  <a:lnTo>
                    <a:pt x="956" y="925"/>
                  </a:lnTo>
                  <a:lnTo>
                    <a:pt x="956" y="928"/>
                  </a:lnTo>
                  <a:lnTo>
                    <a:pt x="958" y="928"/>
                  </a:lnTo>
                  <a:lnTo>
                    <a:pt x="958" y="928"/>
                  </a:lnTo>
                  <a:lnTo>
                    <a:pt x="958" y="930"/>
                  </a:lnTo>
                  <a:lnTo>
                    <a:pt x="958" y="930"/>
                  </a:lnTo>
                  <a:lnTo>
                    <a:pt x="958" y="930"/>
                  </a:lnTo>
                  <a:lnTo>
                    <a:pt x="956" y="930"/>
                  </a:lnTo>
                  <a:lnTo>
                    <a:pt x="954" y="928"/>
                  </a:lnTo>
                  <a:lnTo>
                    <a:pt x="954" y="928"/>
                  </a:lnTo>
                  <a:lnTo>
                    <a:pt x="954" y="928"/>
                  </a:lnTo>
                  <a:lnTo>
                    <a:pt x="954" y="928"/>
                  </a:lnTo>
                  <a:lnTo>
                    <a:pt x="954" y="928"/>
                  </a:lnTo>
                  <a:lnTo>
                    <a:pt x="954" y="928"/>
                  </a:lnTo>
                  <a:lnTo>
                    <a:pt x="951" y="928"/>
                  </a:lnTo>
                  <a:lnTo>
                    <a:pt x="951" y="928"/>
                  </a:lnTo>
                  <a:lnTo>
                    <a:pt x="951" y="928"/>
                  </a:lnTo>
                  <a:lnTo>
                    <a:pt x="951" y="925"/>
                  </a:lnTo>
                  <a:lnTo>
                    <a:pt x="951" y="925"/>
                  </a:lnTo>
                  <a:lnTo>
                    <a:pt x="951" y="925"/>
                  </a:lnTo>
                  <a:lnTo>
                    <a:pt x="951" y="923"/>
                  </a:lnTo>
                  <a:lnTo>
                    <a:pt x="951" y="923"/>
                  </a:lnTo>
                  <a:lnTo>
                    <a:pt x="944" y="923"/>
                  </a:lnTo>
                  <a:lnTo>
                    <a:pt x="944" y="923"/>
                  </a:lnTo>
                  <a:lnTo>
                    <a:pt x="942" y="921"/>
                  </a:lnTo>
                  <a:lnTo>
                    <a:pt x="942" y="921"/>
                  </a:lnTo>
                  <a:lnTo>
                    <a:pt x="942" y="921"/>
                  </a:lnTo>
                  <a:lnTo>
                    <a:pt x="942" y="921"/>
                  </a:lnTo>
                  <a:lnTo>
                    <a:pt x="942" y="921"/>
                  </a:lnTo>
                  <a:lnTo>
                    <a:pt x="942" y="921"/>
                  </a:lnTo>
                  <a:lnTo>
                    <a:pt x="942" y="921"/>
                  </a:lnTo>
                  <a:lnTo>
                    <a:pt x="942" y="921"/>
                  </a:lnTo>
                  <a:lnTo>
                    <a:pt x="942" y="923"/>
                  </a:lnTo>
                  <a:lnTo>
                    <a:pt x="942" y="923"/>
                  </a:lnTo>
                  <a:lnTo>
                    <a:pt x="942" y="925"/>
                  </a:lnTo>
                  <a:lnTo>
                    <a:pt x="942" y="928"/>
                  </a:lnTo>
                  <a:lnTo>
                    <a:pt x="942" y="928"/>
                  </a:lnTo>
                  <a:lnTo>
                    <a:pt x="944" y="928"/>
                  </a:lnTo>
                  <a:lnTo>
                    <a:pt x="944" y="930"/>
                  </a:lnTo>
                  <a:lnTo>
                    <a:pt x="944" y="930"/>
                  </a:lnTo>
                  <a:lnTo>
                    <a:pt x="944" y="930"/>
                  </a:lnTo>
                  <a:lnTo>
                    <a:pt x="944" y="930"/>
                  </a:lnTo>
                  <a:lnTo>
                    <a:pt x="944" y="930"/>
                  </a:lnTo>
                  <a:lnTo>
                    <a:pt x="944" y="930"/>
                  </a:lnTo>
                  <a:lnTo>
                    <a:pt x="944" y="932"/>
                  </a:lnTo>
                  <a:lnTo>
                    <a:pt x="944" y="932"/>
                  </a:lnTo>
                  <a:lnTo>
                    <a:pt x="944" y="932"/>
                  </a:lnTo>
                  <a:lnTo>
                    <a:pt x="944" y="932"/>
                  </a:lnTo>
                  <a:lnTo>
                    <a:pt x="942" y="930"/>
                  </a:lnTo>
                  <a:lnTo>
                    <a:pt x="942" y="930"/>
                  </a:lnTo>
                  <a:lnTo>
                    <a:pt x="942" y="928"/>
                  </a:lnTo>
                  <a:lnTo>
                    <a:pt x="942" y="930"/>
                  </a:lnTo>
                  <a:lnTo>
                    <a:pt x="939" y="930"/>
                  </a:lnTo>
                  <a:lnTo>
                    <a:pt x="939" y="930"/>
                  </a:lnTo>
                  <a:lnTo>
                    <a:pt x="937" y="925"/>
                  </a:lnTo>
                  <a:lnTo>
                    <a:pt x="937" y="925"/>
                  </a:lnTo>
                  <a:lnTo>
                    <a:pt x="935" y="923"/>
                  </a:lnTo>
                  <a:lnTo>
                    <a:pt x="935" y="923"/>
                  </a:lnTo>
                  <a:lnTo>
                    <a:pt x="935" y="923"/>
                  </a:lnTo>
                  <a:lnTo>
                    <a:pt x="937" y="921"/>
                  </a:lnTo>
                  <a:lnTo>
                    <a:pt x="935" y="921"/>
                  </a:lnTo>
                  <a:lnTo>
                    <a:pt x="935" y="921"/>
                  </a:lnTo>
                  <a:lnTo>
                    <a:pt x="935" y="921"/>
                  </a:lnTo>
                  <a:lnTo>
                    <a:pt x="935" y="921"/>
                  </a:lnTo>
                  <a:lnTo>
                    <a:pt x="935" y="921"/>
                  </a:lnTo>
                  <a:lnTo>
                    <a:pt x="932" y="921"/>
                  </a:lnTo>
                  <a:lnTo>
                    <a:pt x="932" y="918"/>
                  </a:lnTo>
                  <a:lnTo>
                    <a:pt x="935" y="918"/>
                  </a:lnTo>
                  <a:lnTo>
                    <a:pt x="935" y="918"/>
                  </a:lnTo>
                  <a:lnTo>
                    <a:pt x="937" y="918"/>
                  </a:lnTo>
                  <a:lnTo>
                    <a:pt x="937" y="918"/>
                  </a:lnTo>
                  <a:lnTo>
                    <a:pt x="939" y="918"/>
                  </a:lnTo>
                  <a:lnTo>
                    <a:pt x="939" y="918"/>
                  </a:lnTo>
                  <a:lnTo>
                    <a:pt x="939" y="916"/>
                  </a:lnTo>
                  <a:lnTo>
                    <a:pt x="939" y="914"/>
                  </a:lnTo>
                  <a:lnTo>
                    <a:pt x="937" y="914"/>
                  </a:lnTo>
                  <a:lnTo>
                    <a:pt x="937" y="914"/>
                  </a:lnTo>
                  <a:lnTo>
                    <a:pt x="937" y="916"/>
                  </a:lnTo>
                  <a:lnTo>
                    <a:pt x="935" y="916"/>
                  </a:lnTo>
                  <a:lnTo>
                    <a:pt x="932" y="916"/>
                  </a:lnTo>
                  <a:lnTo>
                    <a:pt x="932" y="916"/>
                  </a:lnTo>
                  <a:lnTo>
                    <a:pt x="932" y="916"/>
                  </a:lnTo>
                  <a:lnTo>
                    <a:pt x="930" y="916"/>
                  </a:lnTo>
                  <a:lnTo>
                    <a:pt x="930" y="916"/>
                  </a:lnTo>
                  <a:lnTo>
                    <a:pt x="930" y="916"/>
                  </a:lnTo>
                  <a:lnTo>
                    <a:pt x="930" y="916"/>
                  </a:lnTo>
                  <a:lnTo>
                    <a:pt x="928" y="916"/>
                  </a:lnTo>
                  <a:lnTo>
                    <a:pt x="923" y="916"/>
                  </a:lnTo>
                  <a:lnTo>
                    <a:pt x="925" y="914"/>
                  </a:lnTo>
                  <a:lnTo>
                    <a:pt x="925" y="914"/>
                  </a:lnTo>
                  <a:lnTo>
                    <a:pt x="928" y="914"/>
                  </a:lnTo>
                  <a:lnTo>
                    <a:pt x="930" y="911"/>
                  </a:lnTo>
                  <a:lnTo>
                    <a:pt x="923" y="914"/>
                  </a:lnTo>
                  <a:lnTo>
                    <a:pt x="923" y="914"/>
                  </a:lnTo>
                  <a:lnTo>
                    <a:pt x="921" y="914"/>
                  </a:lnTo>
                  <a:lnTo>
                    <a:pt x="918" y="914"/>
                  </a:lnTo>
                  <a:lnTo>
                    <a:pt x="916" y="916"/>
                  </a:lnTo>
                  <a:lnTo>
                    <a:pt x="913" y="916"/>
                  </a:lnTo>
                  <a:lnTo>
                    <a:pt x="911" y="916"/>
                  </a:lnTo>
                  <a:lnTo>
                    <a:pt x="909" y="916"/>
                  </a:lnTo>
                  <a:lnTo>
                    <a:pt x="906" y="916"/>
                  </a:lnTo>
                  <a:lnTo>
                    <a:pt x="906" y="918"/>
                  </a:lnTo>
                  <a:lnTo>
                    <a:pt x="904" y="921"/>
                  </a:lnTo>
                  <a:lnTo>
                    <a:pt x="904" y="921"/>
                  </a:lnTo>
                  <a:lnTo>
                    <a:pt x="899" y="923"/>
                  </a:lnTo>
                  <a:lnTo>
                    <a:pt x="897" y="923"/>
                  </a:lnTo>
                  <a:lnTo>
                    <a:pt x="897" y="923"/>
                  </a:lnTo>
                  <a:lnTo>
                    <a:pt x="895" y="925"/>
                  </a:lnTo>
                  <a:lnTo>
                    <a:pt x="895" y="925"/>
                  </a:lnTo>
                  <a:lnTo>
                    <a:pt x="892" y="928"/>
                  </a:lnTo>
                  <a:lnTo>
                    <a:pt x="878" y="940"/>
                  </a:lnTo>
                  <a:lnTo>
                    <a:pt x="878" y="940"/>
                  </a:lnTo>
                  <a:lnTo>
                    <a:pt x="878" y="940"/>
                  </a:lnTo>
                  <a:lnTo>
                    <a:pt x="878" y="942"/>
                  </a:lnTo>
                  <a:lnTo>
                    <a:pt x="876" y="942"/>
                  </a:lnTo>
                  <a:lnTo>
                    <a:pt x="878" y="942"/>
                  </a:lnTo>
                  <a:lnTo>
                    <a:pt x="878" y="942"/>
                  </a:lnTo>
                  <a:lnTo>
                    <a:pt x="878" y="940"/>
                  </a:lnTo>
                  <a:lnTo>
                    <a:pt x="880" y="940"/>
                  </a:lnTo>
                  <a:lnTo>
                    <a:pt x="880" y="942"/>
                  </a:lnTo>
                  <a:lnTo>
                    <a:pt x="880" y="942"/>
                  </a:lnTo>
                  <a:lnTo>
                    <a:pt x="880" y="942"/>
                  </a:lnTo>
                  <a:lnTo>
                    <a:pt x="880" y="944"/>
                  </a:lnTo>
                  <a:lnTo>
                    <a:pt x="880" y="944"/>
                  </a:lnTo>
                  <a:lnTo>
                    <a:pt x="880" y="944"/>
                  </a:lnTo>
                  <a:lnTo>
                    <a:pt x="880" y="944"/>
                  </a:lnTo>
                  <a:lnTo>
                    <a:pt x="880" y="944"/>
                  </a:lnTo>
                  <a:lnTo>
                    <a:pt x="880" y="944"/>
                  </a:lnTo>
                  <a:lnTo>
                    <a:pt x="880" y="944"/>
                  </a:lnTo>
                  <a:lnTo>
                    <a:pt x="880" y="944"/>
                  </a:lnTo>
                  <a:lnTo>
                    <a:pt x="880" y="944"/>
                  </a:lnTo>
                  <a:lnTo>
                    <a:pt x="878" y="947"/>
                  </a:lnTo>
                  <a:lnTo>
                    <a:pt x="878" y="947"/>
                  </a:lnTo>
                  <a:lnTo>
                    <a:pt x="878" y="947"/>
                  </a:lnTo>
                  <a:lnTo>
                    <a:pt x="878" y="947"/>
                  </a:lnTo>
                  <a:lnTo>
                    <a:pt x="876" y="947"/>
                  </a:lnTo>
                  <a:lnTo>
                    <a:pt x="876" y="944"/>
                  </a:lnTo>
                  <a:lnTo>
                    <a:pt x="876" y="944"/>
                  </a:lnTo>
                  <a:lnTo>
                    <a:pt x="876" y="944"/>
                  </a:lnTo>
                  <a:lnTo>
                    <a:pt x="873" y="947"/>
                  </a:lnTo>
                  <a:lnTo>
                    <a:pt x="871" y="947"/>
                  </a:lnTo>
                  <a:lnTo>
                    <a:pt x="868" y="949"/>
                  </a:lnTo>
                  <a:lnTo>
                    <a:pt x="868" y="949"/>
                  </a:lnTo>
                  <a:lnTo>
                    <a:pt x="866" y="949"/>
                  </a:lnTo>
                  <a:lnTo>
                    <a:pt x="866" y="951"/>
                  </a:lnTo>
                  <a:lnTo>
                    <a:pt x="866" y="951"/>
                  </a:lnTo>
                  <a:lnTo>
                    <a:pt x="868" y="951"/>
                  </a:lnTo>
                  <a:lnTo>
                    <a:pt x="866" y="954"/>
                  </a:lnTo>
                  <a:lnTo>
                    <a:pt x="866" y="954"/>
                  </a:lnTo>
                  <a:lnTo>
                    <a:pt x="864" y="956"/>
                  </a:lnTo>
                  <a:lnTo>
                    <a:pt x="861" y="956"/>
                  </a:lnTo>
                  <a:lnTo>
                    <a:pt x="861" y="954"/>
                  </a:lnTo>
                  <a:lnTo>
                    <a:pt x="861" y="954"/>
                  </a:lnTo>
                  <a:lnTo>
                    <a:pt x="861" y="954"/>
                  </a:lnTo>
                  <a:lnTo>
                    <a:pt x="861" y="954"/>
                  </a:lnTo>
                  <a:lnTo>
                    <a:pt x="861" y="954"/>
                  </a:lnTo>
                  <a:lnTo>
                    <a:pt x="859" y="954"/>
                  </a:lnTo>
                  <a:lnTo>
                    <a:pt x="859" y="954"/>
                  </a:lnTo>
                  <a:lnTo>
                    <a:pt x="859" y="954"/>
                  </a:lnTo>
                  <a:lnTo>
                    <a:pt x="859" y="951"/>
                  </a:lnTo>
                  <a:lnTo>
                    <a:pt x="861" y="951"/>
                  </a:lnTo>
                  <a:lnTo>
                    <a:pt x="861" y="951"/>
                  </a:lnTo>
                  <a:lnTo>
                    <a:pt x="861" y="951"/>
                  </a:lnTo>
                  <a:lnTo>
                    <a:pt x="861" y="949"/>
                  </a:lnTo>
                  <a:lnTo>
                    <a:pt x="857" y="954"/>
                  </a:lnTo>
                  <a:lnTo>
                    <a:pt x="850" y="956"/>
                  </a:lnTo>
                  <a:lnTo>
                    <a:pt x="850" y="956"/>
                  </a:lnTo>
                  <a:lnTo>
                    <a:pt x="850" y="956"/>
                  </a:lnTo>
                  <a:lnTo>
                    <a:pt x="850" y="956"/>
                  </a:lnTo>
                  <a:lnTo>
                    <a:pt x="850" y="956"/>
                  </a:lnTo>
                  <a:lnTo>
                    <a:pt x="850" y="956"/>
                  </a:lnTo>
                  <a:lnTo>
                    <a:pt x="850" y="959"/>
                  </a:lnTo>
                  <a:lnTo>
                    <a:pt x="850" y="959"/>
                  </a:lnTo>
                  <a:lnTo>
                    <a:pt x="850" y="959"/>
                  </a:lnTo>
                  <a:lnTo>
                    <a:pt x="850" y="961"/>
                  </a:lnTo>
                  <a:lnTo>
                    <a:pt x="850" y="963"/>
                  </a:lnTo>
                  <a:lnTo>
                    <a:pt x="850" y="963"/>
                  </a:lnTo>
                  <a:lnTo>
                    <a:pt x="852" y="966"/>
                  </a:lnTo>
                  <a:lnTo>
                    <a:pt x="852" y="966"/>
                  </a:lnTo>
                  <a:lnTo>
                    <a:pt x="850" y="968"/>
                  </a:lnTo>
                  <a:lnTo>
                    <a:pt x="850" y="966"/>
                  </a:lnTo>
                  <a:lnTo>
                    <a:pt x="850" y="966"/>
                  </a:lnTo>
                  <a:lnTo>
                    <a:pt x="847" y="966"/>
                  </a:lnTo>
                  <a:lnTo>
                    <a:pt x="847" y="968"/>
                  </a:lnTo>
                  <a:lnTo>
                    <a:pt x="850" y="968"/>
                  </a:lnTo>
                  <a:lnTo>
                    <a:pt x="850" y="968"/>
                  </a:lnTo>
                  <a:lnTo>
                    <a:pt x="850" y="968"/>
                  </a:lnTo>
                  <a:lnTo>
                    <a:pt x="850" y="968"/>
                  </a:lnTo>
                  <a:lnTo>
                    <a:pt x="850" y="968"/>
                  </a:lnTo>
                  <a:lnTo>
                    <a:pt x="847" y="968"/>
                  </a:lnTo>
                  <a:lnTo>
                    <a:pt x="847" y="970"/>
                  </a:lnTo>
                  <a:lnTo>
                    <a:pt x="847" y="970"/>
                  </a:lnTo>
                  <a:lnTo>
                    <a:pt x="847" y="970"/>
                  </a:lnTo>
                  <a:lnTo>
                    <a:pt x="847" y="970"/>
                  </a:lnTo>
                  <a:lnTo>
                    <a:pt x="845" y="970"/>
                  </a:lnTo>
                  <a:lnTo>
                    <a:pt x="845" y="973"/>
                  </a:lnTo>
                  <a:lnTo>
                    <a:pt x="847" y="973"/>
                  </a:lnTo>
                  <a:lnTo>
                    <a:pt x="847" y="975"/>
                  </a:lnTo>
                  <a:lnTo>
                    <a:pt x="847" y="975"/>
                  </a:lnTo>
                  <a:lnTo>
                    <a:pt x="847" y="975"/>
                  </a:lnTo>
                  <a:lnTo>
                    <a:pt x="850" y="973"/>
                  </a:lnTo>
                  <a:lnTo>
                    <a:pt x="850" y="973"/>
                  </a:lnTo>
                  <a:lnTo>
                    <a:pt x="852" y="973"/>
                  </a:lnTo>
                  <a:lnTo>
                    <a:pt x="852" y="973"/>
                  </a:lnTo>
                  <a:lnTo>
                    <a:pt x="854" y="970"/>
                  </a:lnTo>
                  <a:lnTo>
                    <a:pt x="854" y="970"/>
                  </a:lnTo>
                  <a:lnTo>
                    <a:pt x="857" y="968"/>
                  </a:lnTo>
                  <a:lnTo>
                    <a:pt x="859" y="968"/>
                  </a:lnTo>
                  <a:lnTo>
                    <a:pt x="859" y="968"/>
                  </a:lnTo>
                  <a:lnTo>
                    <a:pt x="857" y="966"/>
                  </a:lnTo>
                  <a:lnTo>
                    <a:pt x="857" y="966"/>
                  </a:lnTo>
                  <a:lnTo>
                    <a:pt x="857" y="966"/>
                  </a:lnTo>
                  <a:lnTo>
                    <a:pt x="854" y="963"/>
                  </a:lnTo>
                  <a:lnTo>
                    <a:pt x="854" y="963"/>
                  </a:lnTo>
                  <a:lnTo>
                    <a:pt x="852" y="961"/>
                  </a:lnTo>
                  <a:lnTo>
                    <a:pt x="854" y="959"/>
                  </a:lnTo>
                  <a:lnTo>
                    <a:pt x="854" y="959"/>
                  </a:lnTo>
                  <a:lnTo>
                    <a:pt x="852" y="959"/>
                  </a:lnTo>
                  <a:lnTo>
                    <a:pt x="852" y="959"/>
                  </a:lnTo>
                  <a:lnTo>
                    <a:pt x="852" y="959"/>
                  </a:lnTo>
                  <a:lnTo>
                    <a:pt x="854" y="959"/>
                  </a:lnTo>
                  <a:lnTo>
                    <a:pt x="854" y="959"/>
                  </a:lnTo>
                  <a:lnTo>
                    <a:pt x="854" y="959"/>
                  </a:lnTo>
                  <a:lnTo>
                    <a:pt x="854" y="959"/>
                  </a:lnTo>
                  <a:lnTo>
                    <a:pt x="854" y="959"/>
                  </a:lnTo>
                  <a:lnTo>
                    <a:pt x="854" y="956"/>
                  </a:lnTo>
                  <a:lnTo>
                    <a:pt x="854" y="956"/>
                  </a:lnTo>
                  <a:lnTo>
                    <a:pt x="854" y="956"/>
                  </a:lnTo>
                  <a:lnTo>
                    <a:pt x="857" y="956"/>
                  </a:lnTo>
                  <a:lnTo>
                    <a:pt x="857" y="956"/>
                  </a:lnTo>
                  <a:lnTo>
                    <a:pt x="857" y="956"/>
                  </a:lnTo>
                  <a:lnTo>
                    <a:pt x="857" y="959"/>
                  </a:lnTo>
                  <a:lnTo>
                    <a:pt x="857" y="959"/>
                  </a:lnTo>
                  <a:lnTo>
                    <a:pt x="854" y="959"/>
                  </a:lnTo>
                  <a:lnTo>
                    <a:pt x="857" y="959"/>
                  </a:lnTo>
                  <a:lnTo>
                    <a:pt x="857" y="959"/>
                  </a:lnTo>
                  <a:lnTo>
                    <a:pt x="857" y="959"/>
                  </a:lnTo>
                  <a:lnTo>
                    <a:pt x="857" y="959"/>
                  </a:lnTo>
                  <a:lnTo>
                    <a:pt x="859" y="959"/>
                  </a:lnTo>
                  <a:lnTo>
                    <a:pt x="859" y="959"/>
                  </a:lnTo>
                  <a:lnTo>
                    <a:pt x="859" y="959"/>
                  </a:lnTo>
                  <a:lnTo>
                    <a:pt x="859" y="961"/>
                  </a:lnTo>
                  <a:lnTo>
                    <a:pt x="861" y="961"/>
                  </a:lnTo>
                  <a:lnTo>
                    <a:pt x="861" y="963"/>
                  </a:lnTo>
                  <a:lnTo>
                    <a:pt x="861" y="963"/>
                  </a:lnTo>
                  <a:lnTo>
                    <a:pt x="864" y="963"/>
                  </a:lnTo>
                  <a:lnTo>
                    <a:pt x="864" y="963"/>
                  </a:lnTo>
                  <a:lnTo>
                    <a:pt x="861" y="963"/>
                  </a:lnTo>
                  <a:lnTo>
                    <a:pt x="861" y="966"/>
                  </a:lnTo>
                  <a:lnTo>
                    <a:pt x="861" y="966"/>
                  </a:lnTo>
                  <a:lnTo>
                    <a:pt x="861" y="966"/>
                  </a:lnTo>
                  <a:lnTo>
                    <a:pt x="861" y="968"/>
                  </a:lnTo>
                  <a:lnTo>
                    <a:pt x="861" y="968"/>
                  </a:lnTo>
                  <a:lnTo>
                    <a:pt x="861" y="968"/>
                  </a:lnTo>
                  <a:lnTo>
                    <a:pt x="864" y="968"/>
                  </a:lnTo>
                  <a:lnTo>
                    <a:pt x="864" y="970"/>
                  </a:lnTo>
                  <a:lnTo>
                    <a:pt x="866" y="970"/>
                  </a:lnTo>
                  <a:lnTo>
                    <a:pt x="868" y="970"/>
                  </a:lnTo>
                  <a:lnTo>
                    <a:pt x="868" y="970"/>
                  </a:lnTo>
                  <a:lnTo>
                    <a:pt x="868" y="968"/>
                  </a:lnTo>
                  <a:lnTo>
                    <a:pt x="868" y="968"/>
                  </a:lnTo>
                  <a:lnTo>
                    <a:pt x="868" y="968"/>
                  </a:lnTo>
                  <a:lnTo>
                    <a:pt x="868" y="968"/>
                  </a:lnTo>
                  <a:lnTo>
                    <a:pt x="868" y="968"/>
                  </a:lnTo>
                  <a:lnTo>
                    <a:pt x="871" y="966"/>
                  </a:lnTo>
                  <a:lnTo>
                    <a:pt x="871" y="966"/>
                  </a:lnTo>
                  <a:lnTo>
                    <a:pt x="871" y="963"/>
                  </a:lnTo>
                  <a:lnTo>
                    <a:pt x="871" y="963"/>
                  </a:lnTo>
                  <a:lnTo>
                    <a:pt x="873" y="963"/>
                  </a:lnTo>
                  <a:lnTo>
                    <a:pt x="873" y="963"/>
                  </a:lnTo>
                  <a:lnTo>
                    <a:pt x="873" y="966"/>
                  </a:lnTo>
                  <a:lnTo>
                    <a:pt x="873" y="966"/>
                  </a:lnTo>
                  <a:lnTo>
                    <a:pt x="873" y="966"/>
                  </a:lnTo>
                  <a:lnTo>
                    <a:pt x="871" y="966"/>
                  </a:lnTo>
                  <a:lnTo>
                    <a:pt x="873" y="966"/>
                  </a:lnTo>
                  <a:lnTo>
                    <a:pt x="873" y="968"/>
                  </a:lnTo>
                  <a:lnTo>
                    <a:pt x="873" y="968"/>
                  </a:lnTo>
                  <a:lnTo>
                    <a:pt x="876" y="970"/>
                  </a:lnTo>
                  <a:lnTo>
                    <a:pt x="873" y="963"/>
                  </a:lnTo>
                  <a:lnTo>
                    <a:pt x="873" y="961"/>
                  </a:lnTo>
                  <a:lnTo>
                    <a:pt x="873" y="963"/>
                  </a:lnTo>
                  <a:lnTo>
                    <a:pt x="873" y="963"/>
                  </a:lnTo>
                  <a:lnTo>
                    <a:pt x="873" y="961"/>
                  </a:lnTo>
                  <a:lnTo>
                    <a:pt x="873" y="961"/>
                  </a:lnTo>
                  <a:lnTo>
                    <a:pt x="873" y="959"/>
                  </a:lnTo>
                  <a:lnTo>
                    <a:pt x="873" y="959"/>
                  </a:lnTo>
                  <a:lnTo>
                    <a:pt x="873" y="959"/>
                  </a:lnTo>
                  <a:lnTo>
                    <a:pt x="873" y="959"/>
                  </a:lnTo>
                  <a:lnTo>
                    <a:pt x="873" y="959"/>
                  </a:lnTo>
                  <a:lnTo>
                    <a:pt x="873" y="959"/>
                  </a:lnTo>
                  <a:lnTo>
                    <a:pt x="873" y="959"/>
                  </a:lnTo>
                  <a:lnTo>
                    <a:pt x="873" y="959"/>
                  </a:lnTo>
                  <a:lnTo>
                    <a:pt x="876" y="959"/>
                  </a:lnTo>
                  <a:lnTo>
                    <a:pt x="876" y="959"/>
                  </a:lnTo>
                  <a:lnTo>
                    <a:pt x="876" y="959"/>
                  </a:lnTo>
                  <a:lnTo>
                    <a:pt x="876" y="959"/>
                  </a:lnTo>
                  <a:lnTo>
                    <a:pt x="876" y="956"/>
                  </a:lnTo>
                  <a:lnTo>
                    <a:pt x="873" y="956"/>
                  </a:lnTo>
                  <a:lnTo>
                    <a:pt x="873" y="956"/>
                  </a:lnTo>
                  <a:lnTo>
                    <a:pt x="871" y="954"/>
                  </a:lnTo>
                  <a:lnTo>
                    <a:pt x="871" y="954"/>
                  </a:lnTo>
                  <a:lnTo>
                    <a:pt x="871" y="951"/>
                  </a:lnTo>
                  <a:lnTo>
                    <a:pt x="873" y="951"/>
                  </a:lnTo>
                  <a:lnTo>
                    <a:pt x="873" y="949"/>
                  </a:lnTo>
                  <a:lnTo>
                    <a:pt x="873" y="949"/>
                  </a:lnTo>
                  <a:lnTo>
                    <a:pt x="876" y="949"/>
                  </a:lnTo>
                  <a:lnTo>
                    <a:pt x="876" y="949"/>
                  </a:lnTo>
                  <a:lnTo>
                    <a:pt x="876" y="949"/>
                  </a:lnTo>
                  <a:lnTo>
                    <a:pt x="878" y="949"/>
                  </a:lnTo>
                  <a:lnTo>
                    <a:pt x="878" y="949"/>
                  </a:lnTo>
                  <a:lnTo>
                    <a:pt x="876" y="951"/>
                  </a:lnTo>
                  <a:lnTo>
                    <a:pt x="878" y="951"/>
                  </a:lnTo>
                  <a:lnTo>
                    <a:pt x="878" y="951"/>
                  </a:lnTo>
                  <a:lnTo>
                    <a:pt x="878" y="956"/>
                  </a:lnTo>
                  <a:lnTo>
                    <a:pt x="880" y="956"/>
                  </a:lnTo>
                  <a:lnTo>
                    <a:pt x="880" y="959"/>
                  </a:lnTo>
                  <a:lnTo>
                    <a:pt x="880" y="961"/>
                  </a:lnTo>
                  <a:lnTo>
                    <a:pt x="883" y="961"/>
                  </a:lnTo>
                  <a:lnTo>
                    <a:pt x="883" y="961"/>
                  </a:lnTo>
                  <a:lnTo>
                    <a:pt x="880" y="961"/>
                  </a:lnTo>
                  <a:lnTo>
                    <a:pt x="880" y="961"/>
                  </a:lnTo>
                  <a:lnTo>
                    <a:pt x="878" y="961"/>
                  </a:lnTo>
                  <a:lnTo>
                    <a:pt x="878" y="961"/>
                  </a:lnTo>
                  <a:lnTo>
                    <a:pt x="878" y="961"/>
                  </a:lnTo>
                  <a:lnTo>
                    <a:pt x="878" y="963"/>
                  </a:lnTo>
                  <a:lnTo>
                    <a:pt x="878" y="963"/>
                  </a:lnTo>
                  <a:lnTo>
                    <a:pt x="878" y="963"/>
                  </a:lnTo>
                  <a:lnTo>
                    <a:pt x="880" y="966"/>
                  </a:lnTo>
                  <a:lnTo>
                    <a:pt x="880" y="966"/>
                  </a:lnTo>
                  <a:lnTo>
                    <a:pt x="883" y="966"/>
                  </a:lnTo>
                  <a:lnTo>
                    <a:pt x="883" y="966"/>
                  </a:lnTo>
                  <a:lnTo>
                    <a:pt x="883" y="966"/>
                  </a:lnTo>
                  <a:lnTo>
                    <a:pt x="883" y="963"/>
                  </a:lnTo>
                  <a:lnTo>
                    <a:pt x="885" y="963"/>
                  </a:lnTo>
                  <a:lnTo>
                    <a:pt x="885" y="966"/>
                  </a:lnTo>
                  <a:lnTo>
                    <a:pt x="885" y="966"/>
                  </a:lnTo>
                  <a:lnTo>
                    <a:pt x="885" y="966"/>
                  </a:lnTo>
                  <a:lnTo>
                    <a:pt x="885" y="968"/>
                  </a:lnTo>
                  <a:lnTo>
                    <a:pt x="885" y="968"/>
                  </a:lnTo>
                  <a:lnTo>
                    <a:pt x="885" y="966"/>
                  </a:lnTo>
                  <a:lnTo>
                    <a:pt x="887" y="966"/>
                  </a:lnTo>
                  <a:lnTo>
                    <a:pt x="887" y="966"/>
                  </a:lnTo>
                  <a:lnTo>
                    <a:pt x="887" y="966"/>
                  </a:lnTo>
                  <a:lnTo>
                    <a:pt x="887" y="963"/>
                  </a:lnTo>
                  <a:lnTo>
                    <a:pt x="887" y="961"/>
                  </a:lnTo>
                  <a:lnTo>
                    <a:pt x="890" y="961"/>
                  </a:lnTo>
                  <a:lnTo>
                    <a:pt x="892" y="959"/>
                  </a:lnTo>
                  <a:lnTo>
                    <a:pt x="892" y="959"/>
                  </a:lnTo>
                  <a:lnTo>
                    <a:pt x="892" y="961"/>
                  </a:lnTo>
                  <a:lnTo>
                    <a:pt x="892" y="961"/>
                  </a:lnTo>
                  <a:lnTo>
                    <a:pt x="892" y="961"/>
                  </a:lnTo>
                  <a:lnTo>
                    <a:pt x="892" y="961"/>
                  </a:lnTo>
                  <a:lnTo>
                    <a:pt x="892" y="961"/>
                  </a:lnTo>
                  <a:lnTo>
                    <a:pt x="890" y="961"/>
                  </a:lnTo>
                  <a:lnTo>
                    <a:pt x="890" y="963"/>
                  </a:lnTo>
                  <a:lnTo>
                    <a:pt x="892" y="963"/>
                  </a:lnTo>
                  <a:lnTo>
                    <a:pt x="892" y="963"/>
                  </a:lnTo>
                  <a:lnTo>
                    <a:pt x="892" y="963"/>
                  </a:lnTo>
                  <a:lnTo>
                    <a:pt x="895" y="963"/>
                  </a:lnTo>
                  <a:lnTo>
                    <a:pt x="895" y="963"/>
                  </a:lnTo>
                  <a:lnTo>
                    <a:pt x="897" y="963"/>
                  </a:lnTo>
                  <a:lnTo>
                    <a:pt x="897" y="961"/>
                  </a:lnTo>
                  <a:lnTo>
                    <a:pt x="897" y="961"/>
                  </a:lnTo>
                  <a:lnTo>
                    <a:pt x="897" y="961"/>
                  </a:lnTo>
                  <a:lnTo>
                    <a:pt x="897" y="961"/>
                  </a:lnTo>
                  <a:lnTo>
                    <a:pt x="897" y="961"/>
                  </a:lnTo>
                  <a:lnTo>
                    <a:pt x="895" y="959"/>
                  </a:lnTo>
                  <a:lnTo>
                    <a:pt x="895" y="959"/>
                  </a:lnTo>
                  <a:lnTo>
                    <a:pt x="895" y="956"/>
                  </a:lnTo>
                  <a:lnTo>
                    <a:pt x="895" y="956"/>
                  </a:lnTo>
                  <a:lnTo>
                    <a:pt x="895" y="956"/>
                  </a:lnTo>
                  <a:lnTo>
                    <a:pt x="895" y="954"/>
                  </a:lnTo>
                  <a:lnTo>
                    <a:pt x="897" y="956"/>
                  </a:lnTo>
                  <a:lnTo>
                    <a:pt x="897" y="956"/>
                  </a:lnTo>
                  <a:lnTo>
                    <a:pt x="899" y="956"/>
                  </a:lnTo>
                  <a:lnTo>
                    <a:pt x="899" y="956"/>
                  </a:lnTo>
                  <a:lnTo>
                    <a:pt x="897" y="956"/>
                  </a:lnTo>
                  <a:lnTo>
                    <a:pt x="897" y="956"/>
                  </a:lnTo>
                  <a:lnTo>
                    <a:pt x="897" y="956"/>
                  </a:lnTo>
                  <a:lnTo>
                    <a:pt x="899" y="956"/>
                  </a:lnTo>
                  <a:lnTo>
                    <a:pt x="899" y="956"/>
                  </a:lnTo>
                  <a:lnTo>
                    <a:pt x="899" y="956"/>
                  </a:lnTo>
                  <a:lnTo>
                    <a:pt x="899" y="956"/>
                  </a:lnTo>
                  <a:lnTo>
                    <a:pt x="899" y="956"/>
                  </a:lnTo>
                  <a:lnTo>
                    <a:pt x="899" y="956"/>
                  </a:lnTo>
                  <a:lnTo>
                    <a:pt x="902" y="954"/>
                  </a:lnTo>
                  <a:lnTo>
                    <a:pt x="902" y="951"/>
                  </a:lnTo>
                  <a:lnTo>
                    <a:pt x="904" y="951"/>
                  </a:lnTo>
                  <a:lnTo>
                    <a:pt x="906" y="947"/>
                  </a:lnTo>
                  <a:lnTo>
                    <a:pt x="906" y="947"/>
                  </a:lnTo>
                  <a:lnTo>
                    <a:pt x="906" y="947"/>
                  </a:lnTo>
                  <a:lnTo>
                    <a:pt x="906" y="944"/>
                  </a:lnTo>
                  <a:lnTo>
                    <a:pt x="906" y="944"/>
                  </a:lnTo>
                  <a:lnTo>
                    <a:pt x="909" y="942"/>
                  </a:lnTo>
                  <a:lnTo>
                    <a:pt x="909" y="942"/>
                  </a:lnTo>
                  <a:lnTo>
                    <a:pt x="909" y="942"/>
                  </a:lnTo>
                  <a:lnTo>
                    <a:pt x="909" y="942"/>
                  </a:lnTo>
                  <a:lnTo>
                    <a:pt x="909" y="940"/>
                  </a:lnTo>
                  <a:lnTo>
                    <a:pt x="909" y="940"/>
                  </a:lnTo>
                  <a:lnTo>
                    <a:pt x="909" y="940"/>
                  </a:lnTo>
                  <a:lnTo>
                    <a:pt x="911" y="937"/>
                  </a:lnTo>
                  <a:lnTo>
                    <a:pt x="911" y="935"/>
                  </a:lnTo>
                  <a:lnTo>
                    <a:pt x="911" y="935"/>
                  </a:lnTo>
                  <a:lnTo>
                    <a:pt x="911" y="935"/>
                  </a:lnTo>
                  <a:lnTo>
                    <a:pt x="911" y="935"/>
                  </a:lnTo>
                  <a:lnTo>
                    <a:pt x="911" y="935"/>
                  </a:lnTo>
                  <a:lnTo>
                    <a:pt x="918" y="932"/>
                  </a:lnTo>
                  <a:lnTo>
                    <a:pt x="918" y="935"/>
                  </a:lnTo>
                  <a:lnTo>
                    <a:pt x="921" y="935"/>
                  </a:lnTo>
                  <a:lnTo>
                    <a:pt x="921" y="937"/>
                  </a:lnTo>
                  <a:lnTo>
                    <a:pt x="923" y="937"/>
                  </a:lnTo>
                  <a:lnTo>
                    <a:pt x="923" y="937"/>
                  </a:lnTo>
                  <a:lnTo>
                    <a:pt x="923" y="937"/>
                  </a:lnTo>
                  <a:lnTo>
                    <a:pt x="923" y="940"/>
                  </a:lnTo>
                  <a:lnTo>
                    <a:pt x="923" y="940"/>
                  </a:lnTo>
                  <a:lnTo>
                    <a:pt x="928" y="940"/>
                  </a:lnTo>
                  <a:lnTo>
                    <a:pt x="928" y="940"/>
                  </a:lnTo>
                  <a:lnTo>
                    <a:pt x="928" y="942"/>
                  </a:lnTo>
                  <a:lnTo>
                    <a:pt x="925" y="942"/>
                  </a:lnTo>
                  <a:lnTo>
                    <a:pt x="923" y="940"/>
                  </a:lnTo>
                  <a:lnTo>
                    <a:pt x="921" y="940"/>
                  </a:lnTo>
                  <a:lnTo>
                    <a:pt x="921" y="937"/>
                  </a:lnTo>
                  <a:lnTo>
                    <a:pt x="921" y="937"/>
                  </a:lnTo>
                  <a:lnTo>
                    <a:pt x="918" y="937"/>
                  </a:lnTo>
                  <a:lnTo>
                    <a:pt x="918" y="940"/>
                  </a:lnTo>
                  <a:lnTo>
                    <a:pt x="916" y="940"/>
                  </a:lnTo>
                  <a:lnTo>
                    <a:pt x="916" y="942"/>
                  </a:lnTo>
                  <a:lnTo>
                    <a:pt x="916" y="942"/>
                  </a:lnTo>
                  <a:lnTo>
                    <a:pt x="916" y="942"/>
                  </a:lnTo>
                  <a:lnTo>
                    <a:pt x="916" y="944"/>
                  </a:lnTo>
                  <a:lnTo>
                    <a:pt x="916" y="947"/>
                  </a:lnTo>
                  <a:lnTo>
                    <a:pt x="913" y="949"/>
                  </a:lnTo>
                  <a:lnTo>
                    <a:pt x="913" y="949"/>
                  </a:lnTo>
                  <a:lnTo>
                    <a:pt x="913" y="949"/>
                  </a:lnTo>
                  <a:lnTo>
                    <a:pt x="913" y="949"/>
                  </a:lnTo>
                  <a:lnTo>
                    <a:pt x="918" y="949"/>
                  </a:lnTo>
                  <a:lnTo>
                    <a:pt x="921" y="949"/>
                  </a:lnTo>
                  <a:lnTo>
                    <a:pt x="921" y="951"/>
                  </a:lnTo>
                  <a:lnTo>
                    <a:pt x="921" y="951"/>
                  </a:lnTo>
                  <a:lnTo>
                    <a:pt x="921" y="951"/>
                  </a:lnTo>
                  <a:lnTo>
                    <a:pt x="928" y="949"/>
                  </a:lnTo>
                  <a:lnTo>
                    <a:pt x="930" y="947"/>
                  </a:lnTo>
                  <a:lnTo>
                    <a:pt x="932" y="947"/>
                  </a:lnTo>
                  <a:lnTo>
                    <a:pt x="932" y="944"/>
                  </a:lnTo>
                  <a:lnTo>
                    <a:pt x="935" y="942"/>
                  </a:lnTo>
                  <a:lnTo>
                    <a:pt x="937" y="942"/>
                  </a:lnTo>
                  <a:lnTo>
                    <a:pt x="937" y="942"/>
                  </a:lnTo>
                  <a:lnTo>
                    <a:pt x="937" y="944"/>
                  </a:lnTo>
                  <a:lnTo>
                    <a:pt x="937" y="944"/>
                  </a:lnTo>
                  <a:lnTo>
                    <a:pt x="937" y="944"/>
                  </a:lnTo>
                  <a:lnTo>
                    <a:pt x="937" y="947"/>
                  </a:lnTo>
                  <a:lnTo>
                    <a:pt x="937" y="947"/>
                  </a:lnTo>
                  <a:lnTo>
                    <a:pt x="937" y="947"/>
                  </a:lnTo>
                  <a:lnTo>
                    <a:pt x="937" y="947"/>
                  </a:lnTo>
                  <a:lnTo>
                    <a:pt x="937" y="947"/>
                  </a:lnTo>
                  <a:lnTo>
                    <a:pt x="939" y="947"/>
                  </a:lnTo>
                  <a:lnTo>
                    <a:pt x="942" y="947"/>
                  </a:lnTo>
                  <a:lnTo>
                    <a:pt x="942" y="947"/>
                  </a:lnTo>
                  <a:lnTo>
                    <a:pt x="944" y="944"/>
                  </a:lnTo>
                  <a:lnTo>
                    <a:pt x="942" y="944"/>
                  </a:lnTo>
                  <a:lnTo>
                    <a:pt x="942" y="942"/>
                  </a:lnTo>
                  <a:lnTo>
                    <a:pt x="942" y="942"/>
                  </a:lnTo>
                  <a:lnTo>
                    <a:pt x="939" y="942"/>
                  </a:lnTo>
                  <a:lnTo>
                    <a:pt x="939" y="942"/>
                  </a:lnTo>
                  <a:lnTo>
                    <a:pt x="942" y="942"/>
                  </a:lnTo>
                  <a:lnTo>
                    <a:pt x="942" y="942"/>
                  </a:lnTo>
                  <a:lnTo>
                    <a:pt x="944" y="942"/>
                  </a:lnTo>
                  <a:lnTo>
                    <a:pt x="944" y="940"/>
                  </a:lnTo>
                  <a:lnTo>
                    <a:pt x="944" y="940"/>
                  </a:lnTo>
                  <a:lnTo>
                    <a:pt x="947" y="937"/>
                  </a:lnTo>
                  <a:lnTo>
                    <a:pt x="947" y="937"/>
                  </a:lnTo>
                  <a:lnTo>
                    <a:pt x="947" y="940"/>
                  </a:lnTo>
                  <a:lnTo>
                    <a:pt x="947" y="942"/>
                  </a:lnTo>
                  <a:lnTo>
                    <a:pt x="947" y="942"/>
                  </a:lnTo>
                  <a:lnTo>
                    <a:pt x="947" y="947"/>
                  </a:lnTo>
                  <a:lnTo>
                    <a:pt x="947" y="947"/>
                  </a:lnTo>
                  <a:lnTo>
                    <a:pt x="949" y="947"/>
                  </a:lnTo>
                  <a:lnTo>
                    <a:pt x="949" y="944"/>
                  </a:lnTo>
                  <a:lnTo>
                    <a:pt x="949" y="944"/>
                  </a:lnTo>
                  <a:lnTo>
                    <a:pt x="949" y="944"/>
                  </a:lnTo>
                  <a:lnTo>
                    <a:pt x="949" y="944"/>
                  </a:lnTo>
                  <a:lnTo>
                    <a:pt x="951" y="942"/>
                  </a:lnTo>
                  <a:lnTo>
                    <a:pt x="951" y="942"/>
                  </a:lnTo>
                  <a:lnTo>
                    <a:pt x="951" y="942"/>
                  </a:lnTo>
                  <a:lnTo>
                    <a:pt x="951" y="942"/>
                  </a:lnTo>
                  <a:lnTo>
                    <a:pt x="951" y="940"/>
                  </a:lnTo>
                  <a:lnTo>
                    <a:pt x="951" y="940"/>
                  </a:lnTo>
                  <a:lnTo>
                    <a:pt x="954" y="940"/>
                  </a:lnTo>
                  <a:lnTo>
                    <a:pt x="954" y="940"/>
                  </a:lnTo>
                  <a:lnTo>
                    <a:pt x="954" y="940"/>
                  </a:lnTo>
                  <a:lnTo>
                    <a:pt x="951" y="937"/>
                  </a:lnTo>
                  <a:lnTo>
                    <a:pt x="951" y="937"/>
                  </a:lnTo>
                  <a:lnTo>
                    <a:pt x="951" y="937"/>
                  </a:lnTo>
                  <a:lnTo>
                    <a:pt x="954" y="937"/>
                  </a:lnTo>
                  <a:lnTo>
                    <a:pt x="954" y="937"/>
                  </a:lnTo>
                  <a:lnTo>
                    <a:pt x="958" y="937"/>
                  </a:lnTo>
                  <a:lnTo>
                    <a:pt x="958" y="937"/>
                  </a:lnTo>
                  <a:lnTo>
                    <a:pt x="958" y="937"/>
                  </a:lnTo>
                  <a:lnTo>
                    <a:pt x="961" y="937"/>
                  </a:lnTo>
                  <a:lnTo>
                    <a:pt x="963" y="935"/>
                  </a:lnTo>
                  <a:lnTo>
                    <a:pt x="961" y="935"/>
                  </a:lnTo>
                  <a:lnTo>
                    <a:pt x="961" y="932"/>
                  </a:lnTo>
                  <a:lnTo>
                    <a:pt x="961" y="932"/>
                  </a:lnTo>
                  <a:lnTo>
                    <a:pt x="963" y="932"/>
                  </a:lnTo>
                  <a:lnTo>
                    <a:pt x="963" y="932"/>
                  </a:lnTo>
                  <a:lnTo>
                    <a:pt x="963" y="932"/>
                  </a:lnTo>
                  <a:lnTo>
                    <a:pt x="963" y="932"/>
                  </a:lnTo>
                  <a:lnTo>
                    <a:pt x="963" y="935"/>
                  </a:lnTo>
                  <a:lnTo>
                    <a:pt x="963" y="935"/>
                  </a:lnTo>
                  <a:lnTo>
                    <a:pt x="965" y="935"/>
                  </a:lnTo>
                  <a:lnTo>
                    <a:pt x="963" y="932"/>
                  </a:lnTo>
                  <a:lnTo>
                    <a:pt x="963" y="932"/>
                  </a:lnTo>
                  <a:lnTo>
                    <a:pt x="963" y="932"/>
                  </a:lnTo>
                  <a:lnTo>
                    <a:pt x="963" y="932"/>
                  </a:lnTo>
                  <a:lnTo>
                    <a:pt x="965" y="932"/>
                  </a:lnTo>
                  <a:lnTo>
                    <a:pt x="965" y="932"/>
                  </a:lnTo>
                  <a:lnTo>
                    <a:pt x="965" y="932"/>
                  </a:lnTo>
                  <a:lnTo>
                    <a:pt x="965" y="930"/>
                  </a:lnTo>
                  <a:lnTo>
                    <a:pt x="965" y="930"/>
                  </a:lnTo>
                  <a:lnTo>
                    <a:pt x="965" y="930"/>
                  </a:lnTo>
                  <a:lnTo>
                    <a:pt x="965" y="928"/>
                  </a:lnTo>
                  <a:lnTo>
                    <a:pt x="965" y="928"/>
                  </a:lnTo>
                  <a:lnTo>
                    <a:pt x="965" y="930"/>
                  </a:lnTo>
                  <a:lnTo>
                    <a:pt x="968" y="930"/>
                  </a:lnTo>
                  <a:lnTo>
                    <a:pt x="968" y="930"/>
                  </a:lnTo>
                  <a:lnTo>
                    <a:pt x="968" y="930"/>
                  </a:lnTo>
                  <a:lnTo>
                    <a:pt x="968" y="930"/>
                  </a:lnTo>
                  <a:lnTo>
                    <a:pt x="968" y="928"/>
                  </a:lnTo>
                  <a:lnTo>
                    <a:pt x="968" y="928"/>
                  </a:lnTo>
                  <a:lnTo>
                    <a:pt x="968" y="928"/>
                  </a:lnTo>
                  <a:lnTo>
                    <a:pt x="968" y="928"/>
                  </a:lnTo>
                  <a:lnTo>
                    <a:pt x="968" y="928"/>
                  </a:lnTo>
                  <a:lnTo>
                    <a:pt x="970" y="930"/>
                  </a:lnTo>
                  <a:lnTo>
                    <a:pt x="970" y="930"/>
                  </a:lnTo>
                  <a:lnTo>
                    <a:pt x="973" y="930"/>
                  </a:lnTo>
                  <a:lnTo>
                    <a:pt x="973" y="930"/>
                  </a:lnTo>
                  <a:lnTo>
                    <a:pt x="973" y="928"/>
                  </a:lnTo>
                  <a:lnTo>
                    <a:pt x="973" y="928"/>
                  </a:lnTo>
                  <a:lnTo>
                    <a:pt x="973" y="928"/>
                  </a:lnTo>
                  <a:lnTo>
                    <a:pt x="973" y="925"/>
                  </a:lnTo>
                  <a:lnTo>
                    <a:pt x="973" y="925"/>
                  </a:lnTo>
                  <a:lnTo>
                    <a:pt x="977" y="928"/>
                  </a:lnTo>
                  <a:lnTo>
                    <a:pt x="980" y="928"/>
                  </a:lnTo>
                  <a:lnTo>
                    <a:pt x="980" y="928"/>
                  </a:lnTo>
                  <a:lnTo>
                    <a:pt x="980" y="930"/>
                  </a:lnTo>
                  <a:lnTo>
                    <a:pt x="980" y="930"/>
                  </a:lnTo>
                  <a:lnTo>
                    <a:pt x="980" y="930"/>
                  </a:lnTo>
                  <a:lnTo>
                    <a:pt x="977" y="932"/>
                  </a:lnTo>
                  <a:lnTo>
                    <a:pt x="977" y="932"/>
                  </a:lnTo>
                  <a:lnTo>
                    <a:pt x="977" y="932"/>
                  </a:lnTo>
                  <a:lnTo>
                    <a:pt x="977" y="932"/>
                  </a:lnTo>
                  <a:lnTo>
                    <a:pt x="977" y="932"/>
                  </a:lnTo>
                  <a:lnTo>
                    <a:pt x="977" y="935"/>
                  </a:lnTo>
                  <a:lnTo>
                    <a:pt x="980" y="935"/>
                  </a:lnTo>
                  <a:lnTo>
                    <a:pt x="980" y="935"/>
                  </a:lnTo>
                  <a:lnTo>
                    <a:pt x="977" y="937"/>
                  </a:lnTo>
                  <a:lnTo>
                    <a:pt x="977" y="937"/>
                  </a:lnTo>
                  <a:lnTo>
                    <a:pt x="977" y="937"/>
                  </a:lnTo>
                  <a:lnTo>
                    <a:pt x="977" y="940"/>
                  </a:lnTo>
                  <a:lnTo>
                    <a:pt x="980" y="940"/>
                  </a:lnTo>
                  <a:lnTo>
                    <a:pt x="980" y="940"/>
                  </a:lnTo>
                  <a:lnTo>
                    <a:pt x="980" y="940"/>
                  </a:lnTo>
                  <a:lnTo>
                    <a:pt x="980" y="940"/>
                  </a:lnTo>
                  <a:lnTo>
                    <a:pt x="980" y="940"/>
                  </a:lnTo>
                  <a:lnTo>
                    <a:pt x="977" y="940"/>
                  </a:lnTo>
                  <a:lnTo>
                    <a:pt x="977" y="942"/>
                  </a:lnTo>
                  <a:lnTo>
                    <a:pt x="977" y="942"/>
                  </a:lnTo>
                  <a:lnTo>
                    <a:pt x="977" y="940"/>
                  </a:lnTo>
                  <a:lnTo>
                    <a:pt x="975" y="940"/>
                  </a:lnTo>
                  <a:lnTo>
                    <a:pt x="975" y="940"/>
                  </a:lnTo>
                  <a:lnTo>
                    <a:pt x="975" y="942"/>
                  </a:lnTo>
                  <a:lnTo>
                    <a:pt x="975" y="942"/>
                  </a:lnTo>
                  <a:lnTo>
                    <a:pt x="977" y="942"/>
                  </a:lnTo>
                  <a:lnTo>
                    <a:pt x="975" y="942"/>
                  </a:lnTo>
                  <a:lnTo>
                    <a:pt x="975" y="942"/>
                  </a:lnTo>
                  <a:lnTo>
                    <a:pt x="975" y="944"/>
                  </a:lnTo>
                  <a:lnTo>
                    <a:pt x="975" y="944"/>
                  </a:lnTo>
                  <a:lnTo>
                    <a:pt x="980" y="942"/>
                  </a:lnTo>
                  <a:lnTo>
                    <a:pt x="980" y="942"/>
                  </a:lnTo>
                  <a:lnTo>
                    <a:pt x="980" y="942"/>
                  </a:lnTo>
                  <a:lnTo>
                    <a:pt x="980" y="940"/>
                  </a:lnTo>
                  <a:lnTo>
                    <a:pt x="980" y="940"/>
                  </a:lnTo>
                  <a:lnTo>
                    <a:pt x="980" y="940"/>
                  </a:lnTo>
                  <a:lnTo>
                    <a:pt x="982" y="940"/>
                  </a:lnTo>
                  <a:lnTo>
                    <a:pt x="982" y="940"/>
                  </a:lnTo>
                  <a:lnTo>
                    <a:pt x="982" y="940"/>
                  </a:lnTo>
                  <a:lnTo>
                    <a:pt x="982" y="940"/>
                  </a:lnTo>
                  <a:lnTo>
                    <a:pt x="982" y="940"/>
                  </a:lnTo>
                  <a:lnTo>
                    <a:pt x="982" y="937"/>
                  </a:lnTo>
                  <a:lnTo>
                    <a:pt x="982" y="937"/>
                  </a:lnTo>
                  <a:lnTo>
                    <a:pt x="982" y="937"/>
                  </a:lnTo>
                  <a:lnTo>
                    <a:pt x="982" y="937"/>
                  </a:lnTo>
                  <a:lnTo>
                    <a:pt x="982" y="935"/>
                  </a:lnTo>
                  <a:lnTo>
                    <a:pt x="982" y="935"/>
                  </a:lnTo>
                  <a:lnTo>
                    <a:pt x="982" y="935"/>
                  </a:lnTo>
                  <a:lnTo>
                    <a:pt x="984" y="932"/>
                  </a:lnTo>
                  <a:lnTo>
                    <a:pt x="984" y="932"/>
                  </a:lnTo>
                  <a:lnTo>
                    <a:pt x="984" y="932"/>
                  </a:lnTo>
                  <a:lnTo>
                    <a:pt x="984" y="932"/>
                  </a:lnTo>
                  <a:lnTo>
                    <a:pt x="984" y="932"/>
                  </a:lnTo>
                  <a:lnTo>
                    <a:pt x="984" y="932"/>
                  </a:lnTo>
                  <a:lnTo>
                    <a:pt x="984" y="932"/>
                  </a:lnTo>
                  <a:lnTo>
                    <a:pt x="984" y="930"/>
                  </a:lnTo>
                  <a:lnTo>
                    <a:pt x="984" y="930"/>
                  </a:lnTo>
                  <a:lnTo>
                    <a:pt x="984" y="930"/>
                  </a:lnTo>
                  <a:lnTo>
                    <a:pt x="984" y="928"/>
                  </a:lnTo>
                  <a:lnTo>
                    <a:pt x="984" y="928"/>
                  </a:lnTo>
                  <a:lnTo>
                    <a:pt x="982" y="925"/>
                  </a:lnTo>
                  <a:lnTo>
                    <a:pt x="982" y="925"/>
                  </a:lnTo>
                  <a:lnTo>
                    <a:pt x="982" y="925"/>
                  </a:lnTo>
                  <a:lnTo>
                    <a:pt x="984" y="925"/>
                  </a:lnTo>
                  <a:lnTo>
                    <a:pt x="984" y="925"/>
                  </a:lnTo>
                  <a:lnTo>
                    <a:pt x="987" y="925"/>
                  </a:lnTo>
                  <a:lnTo>
                    <a:pt x="984" y="925"/>
                  </a:lnTo>
                  <a:lnTo>
                    <a:pt x="984" y="925"/>
                  </a:lnTo>
                  <a:lnTo>
                    <a:pt x="984" y="928"/>
                  </a:lnTo>
                  <a:lnTo>
                    <a:pt x="984" y="928"/>
                  </a:lnTo>
                  <a:lnTo>
                    <a:pt x="984" y="930"/>
                  </a:lnTo>
                  <a:lnTo>
                    <a:pt x="984" y="930"/>
                  </a:lnTo>
                  <a:lnTo>
                    <a:pt x="987" y="930"/>
                  </a:lnTo>
                  <a:lnTo>
                    <a:pt x="987" y="930"/>
                  </a:lnTo>
                  <a:lnTo>
                    <a:pt x="987" y="930"/>
                  </a:lnTo>
                  <a:lnTo>
                    <a:pt x="987" y="928"/>
                  </a:lnTo>
                  <a:lnTo>
                    <a:pt x="987" y="928"/>
                  </a:lnTo>
                  <a:lnTo>
                    <a:pt x="989" y="925"/>
                  </a:lnTo>
                  <a:lnTo>
                    <a:pt x="989" y="925"/>
                  </a:lnTo>
                  <a:lnTo>
                    <a:pt x="989" y="925"/>
                  </a:lnTo>
                  <a:lnTo>
                    <a:pt x="991" y="928"/>
                  </a:lnTo>
                  <a:lnTo>
                    <a:pt x="991" y="925"/>
                  </a:lnTo>
                  <a:lnTo>
                    <a:pt x="991" y="925"/>
                  </a:lnTo>
                  <a:lnTo>
                    <a:pt x="994" y="925"/>
                  </a:lnTo>
                  <a:lnTo>
                    <a:pt x="996" y="925"/>
                  </a:lnTo>
                  <a:lnTo>
                    <a:pt x="996" y="925"/>
                  </a:lnTo>
                  <a:lnTo>
                    <a:pt x="996" y="925"/>
                  </a:lnTo>
                  <a:lnTo>
                    <a:pt x="996" y="923"/>
                  </a:lnTo>
                  <a:lnTo>
                    <a:pt x="999" y="923"/>
                  </a:lnTo>
                  <a:lnTo>
                    <a:pt x="999" y="923"/>
                  </a:lnTo>
                  <a:lnTo>
                    <a:pt x="999" y="923"/>
                  </a:lnTo>
                  <a:lnTo>
                    <a:pt x="999" y="923"/>
                  </a:lnTo>
                  <a:lnTo>
                    <a:pt x="1001" y="925"/>
                  </a:lnTo>
                  <a:lnTo>
                    <a:pt x="1001" y="925"/>
                  </a:lnTo>
                  <a:lnTo>
                    <a:pt x="1001" y="925"/>
                  </a:lnTo>
                  <a:lnTo>
                    <a:pt x="1001" y="925"/>
                  </a:lnTo>
                  <a:lnTo>
                    <a:pt x="1001" y="925"/>
                  </a:lnTo>
                  <a:lnTo>
                    <a:pt x="1001" y="925"/>
                  </a:lnTo>
                  <a:lnTo>
                    <a:pt x="1001" y="925"/>
                  </a:lnTo>
                  <a:lnTo>
                    <a:pt x="1001" y="925"/>
                  </a:lnTo>
                  <a:lnTo>
                    <a:pt x="1001" y="925"/>
                  </a:lnTo>
                  <a:lnTo>
                    <a:pt x="1001" y="925"/>
                  </a:lnTo>
                  <a:lnTo>
                    <a:pt x="1001" y="925"/>
                  </a:lnTo>
                  <a:lnTo>
                    <a:pt x="1001" y="923"/>
                  </a:lnTo>
                  <a:lnTo>
                    <a:pt x="1001" y="923"/>
                  </a:lnTo>
                  <a:lnTo>
                    <a:pt x="1001" y="923"/>
                  </a:lnTo>
                  <a:lnTo>
                    <a:pt x="1003" y="923"/>
                  </a:lnTo>
                  <a:lnTo>
                    <a:pt x="1003" y="923"/>
                  </a:lnTo>
                  <a:lnTo>
                    <a:pt x="1003" y="923"/>
                  </a:lnTo>
                  <a:lnTo>
                    <a:pt x="1003" y="925"/>
                  </a:lnTo>
                  <a:lnTo>
                    <a:pt x="1003" y="925"/>
                  </a:lnTo>
                  <a:lnTo>
                    <a:pt x="1006" y="921"/>
                  </a:lnTo>
                  <a:lnTo>
                    <a:pt x="1006" y="918"/>
                  </a:lnTo>
                  <a:lnTo>
                    <a:pt x="1008" y="918"/>
                  </a:lnTo>
                  <a:lnTo>
                    <a:pt x="1008" y="921"/>
                  </a:lnTo>
                  <a:lnTo>
                    <a:pt x="1008" y="921"/>
                  </a:lnTo>
                  <a:lnTo>
                    <a:pt x="1008" y="921"/>
                  </a:lnTo>
                  <a:lnTo>
                    <a:pt x="1008" y="921"/>
                  </a:lnTo>
                  <a:lnTo>
                    <a:pt x="1008" y="921"/>
                  </a:lnTo>
                  <a:lnTo>
                    <a:pt x="1008" y="918"/>
                  </a:lnTo>
                  <a:lnTo>
                    <a:pt x="1010" y="921"/>
                  </a:lnTo>
                  <a:lnTo>
                    <a:pt x="1010" y="921"/>
                  </a:lnTo>
                  <a:lnTo>
                    <a:pt x="1010" y="921"/>
                  </a:lnTo>
                  <a:lnTo>
                    <a:pt x="1010" y="921"/>
                  </a:lnTo>
                  <a:lnTo>
                    <a:pt x="1010" y="921"/>
                  </a:lnTo>
                  <a:lnTo>
                    <a:pt x="1010" y="921"/>
                  </a:lnTo>
                  <a:lnTo>
                    <a:pt x="1010" y="923"/>
                  </a:lnTo>
                  <a:lnTo>
                    <a:pt x="1010" y="923"/>
                  </a:lnTo>
                  <a:lnTo>
                    <a:pt x="1010" y="923"/>
                  </a:lnTo>
                  <a:lnTo>
                    <a:pt x="1010" y="923"/>
                  </a:lnTo>
                  <a:lnTo>
                    <a:pt x="1010" y="923"/>
                  </a:lnTo>
                  <a:lnTo>
                    <a:pt x="1013" y="923"/>
                  </a:lnTo>
                  <a:lnTo>
                    <a:pt x="1013" y="923"/>
                  </a:lnTo>
                  <a:lnTo>
                    <a:pt x="1013" y="923"/>
                  </a:lnTo>
                  <a:lnTo>
                    <a:pt x="1013" y="921"/>
                  </a:lnTo>
                  <a:lnTo>
                    <a:pt x="1013" y="921"/>
                  </a:lnTo>
                  <a:lnTo>
                    <a:pt x="1013" y="921"/>
                  </a:lnTo>
                  <a:lnTo>
                    <a:pt x="1013" y="921"/>
                  </a:lnTo>
                  <a:lnTo>
                    <a:pt x="1013" y="921"/>
                  </a:lnTo>
                  <a:lnTo>
                    <a:pt x="1013" y="918"/>
                  </a:lnTo>
                  <a:lnTo>
                    <a:pt x="1013" y="918"/>
                  </a:lnTo>
                  <a:lnTo>
                    <a:pt x="1013" y="918"/>
                  </a:lnTo>
                  <a:lnTo>
                    <a:pt x="1013" y="918"/>
                  </a:lnTo>
                  <a:lnTo>
                    <a:pt x="1010" y="918"/>
                  </a:lnTo>
                  <a:lnTo>
                    <a:pt x="1010" y="918"/>
                  </a:lnTo>
                  <a:lnTo>
                    <a:pt x="1013" y="916"/>
                  </a:lnTo>
                  <a:lnTo>
                    <a:pt x="1013" y="916"/>
                  </a:lnTo>
                  <a:lnTo>
                    <a:pt x="1013" y="916"/>
                  </a:lnTo>
                  <a:lnTo>
                    <a:pt x="1013" y="914"/>
                  </a:lnTo>
                  <a:lnTo>
                    <a:pt x="1013" y="914"/>
                  </a:lnTo>
                  <a:lnTo>
                    <a:pt x="1013" y="914"/>
                  </a:lnTo>
                  <a:lnTo>
                    <a:pt x="1013" y="914"/>
                  </a:lnTo>
                  <a:lnTo>
                    <a:pt x="1013" y="911"/>
                  </a:lnTo>
                  <a:lnTo>
                    <a:pt x="1013" y="911"/>
                  </a:lnTo>
                  <a:lnTo>
                    <a:pt x="1013" y="911"/>
                  </a:lnTo>
                  <a:lnTo>
                    <a:pt x="1013" y="911"/>
                  </a:lnTo>
                  <a:lnTo>
                    <a:pt x="1013" y="914"/>
                  </a:lnTo>
                  <a:lnTo>
                    <a:pt x="1013" y="914"/>
                  </a:lnTo>
                  <a:lnTo>
                    <a:pt x="1015" y="914"/>
                  </a:lnTo>
                  <a:lnTo>
                    <a:pt x="1015" y="914"/>
                  </a:lnTo>
                  <a:lnTo>
                    <a:pt x="1015" y="911"/>
                  </a:lnTo>
                  <a:lnTo>
                    <a:pt x="1017" y="911"/>
                  </a:lnTo>
                  <a:lnTo>
                    <a:pt x="1015" y="909"/>
                  </a:lnTo>
                  <a:lnTo>
                    <a:pt x="1015" y="909"/>
                  </a:lnTo>
                  <a:lnTo>
                    <a:pt x="1015" y="909"/>
                  </a:lnTo>
                  <a:lnTo>
                    <a:pt x="1017" y="909"/>
                  </a:lnTo>
                  <a:lnTo>
                    <a:pt x="1020" y="909"/>
                  </a:lnTo>
                  <a:lnTo>
                    <a:pt x="1020" y="909"/>
                  </a:lnTo>
                  <a:lnTo>
                    <a:pt x="1020" y="909"/>
                  </a:lnTo>
                  <a:lnTo>
                    <a:pt x="1020" y="911"/>
                  </a:lnTo>
                  <a:lnTo>
                    <a:pt x="1020" y="911"/>
                  </a:lnTo>
                  <a:lnTo>
                    <a:pt x="1020" y="911"/>
                  </a:lnTo>
                  <a:lnTo>
                    <a:pt x="1020" y="911"/>
                  </a:lnTo>
                  <a:lnTo>
                    <a:pt x="1020" y="911"/>
                  </a:lnTo>
                  <a:lnTo>
                    <a:pt x="1017" y="911"/>
                  </a:lnTo>
                  <a:lnTo>
                    <a:pt x="1017" y="911"/>
                  </a:lnTo>
                  <a:lnTo>
                    <a:pt x="1017" y="911"/>
                  </a:lnTo>
                  <a:lnTo>
                    <a:pt x="1017" y="911"/>
                  </a:lnTo>
                  <a:lnTo>
                    <a:pt x="1017" y="911"/>
                  </a:lnTo>
                  <a:lnTo>
                    <a:pt x="1017" y="911"/>
                  </a:lnTo>
                  <a:lnTo>
                    <a:pt x="1017" y="914"/>
                  </a:lnTo>
                  <a:lnTo>
                    <a:pt x="1017" y="914"/>
                  </a:lnTo>
                  <a:lnTo>
                    <a:pt x="1015" y="914"/>
                  </a:lnTo>
                  <a:lnTo>
                    <a:pt x="1015" y="914"/>
                  </a:lnTo>
                  <a:lnTo>
                    <a:pt x="1015" y="916"/>
                  </a:lnTo>
                  <a:lnTo>
                    <a:pt x="1015" y="916"/>
                  </a:lnTo>
                  <a:lnTo>
                    <a:pt x="1015" y="916"/>
                  </a:lnTo>
                  <a:lnTo>
                    <a:pt x="1015" y="916"/>
                  </a:lnTo>
                  <a:lnTo>
                    <a:pt x="1015" y="918"/>
                  </a:lnTo>
                  <a:lnTo>
                    <a:pt x="1015" y="918"/>
                  </a:lnTo>
                  <a:lnTo>
                    <a:pt x="1015" y="918"/>
                  </a:lnTo>
                  <a:lnTo>
                    <a:pt x="1017" y="918"/>
                  </a:lnTo>
                  <a:lnTo>
                    <a:pt x="1017" y="918"/>
                  </a:lnTo>
                  <a:lnTo>
                    <a:pt x="1017" y="918"/>
                  </a:lnTo>
                  <a:lnTo>
                    <a:pt x="1015" y="918"/>
                  </a:lnTo>
                  <a:lnTo>
                    <a:pt x="1017" y="921"/>
                  </a:lnTo>
                  <a:lnTo>
                    <a:pt x="1017" y="921"/>
                  </a:lnTo>
                  <a:lnTo>
                    <a:pt x="1017" y="921"/>
                  </a:lnTo>
                  <a:lnTo>
                    <a:pt x="1017" y="921"/>
                  </a:lnTo>
                  <a:lnTo>
                    <a:pt x="1017" y="921"/>
                  </a:lnTo>
                  <a:lnTo>
                    <a:pt x="1017" y="918"/>
                  </a:lnTo>
                  <a:lnTo>
                    <a:pt x="1017" y="918"/>
                  </a:lnTo>
                  <a:lnTo>
                    <a:pt x="1020" y="918"/>
                  </a:lnTo>
                  <a:lnTo>
                    <a:pt x="1020" y="918"/>
                  </a:lnTo>
                  <a:lnTo>
                    <a:pt x="1020" y="921"/>
                  </a:lnTo>
                  <a:lnTo>
                    <a:pt x="1020" y="921"/>
                  </a:lnTo>
                  <a:lnTo>
                    <a:pt x="1020" y="921"/>
                  </a:lnTo>
                  <a:lnTo>
                    <a:pt x="1022" y="921"/>
                  </a:lnTo>
                  <a:lnTo>
                    <a:pt x="1020" y="918"/>
                  </a:lnTo>
                  <a:lnTo>
                    <a:pt x="1020" y="918"/>
                  </a:lnTo>
                  <a:lnTo>
                    <a:pt x="1020" y="918"/>
                  </a:lnTo>
                  <a:lnTo>
                    <a:pt x="1020" y="918"/>
                  </a:lnTo>
                  <a:lnTo>
                    <a:pt x="1020" y="918"/>
                  </a:lnTo>
                  <a:lnTo>
                    <a:pt x="1020" y="918"/>
                  </a:lnTo>
                  <a:lnTo>
                    <a:pt x="1020" y="918"/>
                  </a:lnTo>
                  <a:lnTo>
                    <a:pt x="1020" y="918"/>
                  </a:lnTo>
                  <a:lnTo>
                    <a:pt x="1020" y="916"/>
                  </a:lnTo>
                  <a:lnTo>
                    <a:pt x="1020" y="916"/>
                  </a:lnTo>
                  <a:lnTo>
                    <a:pt x="1020" y="914"/>
                  </a:lnTo>
                  <a:lnTo>
                    <a:pt x="1020" y="914"/>
                  </a:lnTo>
                  <a:lnTo>
                    <a:pt x="1020" y="914"/>
                  </a:lnTo>
                  <a:lnTo>
                    <a:pt x="1020" y="914"/>
                  </a:lnTo>
                  <a:lnTo>
                    <a:pt x="1020" y="916"/>
                  </a:lnTo>
                  <a:lnTo>
                    <a:pt x="1020" y="916"/>
                  </a:lnTo>
                  <a:lnTo>
                    <a:pt x="1022" y="916"/>
                  </a:lnTo>
                  <a:lnTo>
                    <a:pt x="1022" y="916"/>
                  </a:lnTo>
                  <a:lnTo>
                    <a:pt x="1022" y="916"/>
                  </a:lnTo>
                  <a:lnTo>
                    <a:pt x="1022" y="914"/>
                  </a:lnTo>
                  <a:lnTo>
                    <a:pt x="1022" y="914"/>
                  </a:lnTo>
                  <a:lnTo>
                    <a:pt x="1022" y="914"/>
                  </a:lnTo>
                  <a:lnTo>
                    <a:pt x="1022" y="914"/>
                  </a:lnTo>
                  <a:lnTo>
                    <a:pt x="1022" y="911"/>
                  </a:lnTo>
                  <a:lnTo>
                    <a:pt x="1022" y="911"/>
                  </a:lnTo>
                  <a:lnTo>
                    <a:pt x="1022" y="911"/>
                  </a:lnTo>
                  <a:lnTo>
                    <a:pt x="1022" y="911"/>
                  </a:lnTo>
                  <a:lnTo>
                    <a:pt x="1022" y="911"/>
                  </a:lnTo>
                  <a:lnTo>
                    <a:pt x="1022" y="911"/>
                  </a:lnTo>
                  <a:lnTo>
                    <a:pt x="1022" y="914"/>
                  </a:lnTo>
                  <a:lnTo>
                    <a:pt x="1025" y="914"/>
                  </a:lnTo>
                  <a:lnTo>
                    <a:pt x="1025" y="911"/>
                  </a:lnTo>
                  <a:lnTo>
                    <a:pt x="1025" y="911"/>
                  </a:lnTo>
                  <a:lnTo>
                    <a:pt x="1027" y="911"/>
                  </a:lnTo>
                  <a:lnTo>
                    <a:pt x="1027" y="911"/>
                  </a:lnTo>
                  <a:lnTo>
                    <a:pt x="1027" y="911"/>
                  </a:lnTo>
                  <a:lnTo>
                    <a:pt x="1027" y="911"/>
                  </a:lnTo>
                  <a:lnTo>
                    <a:pt x="1027" y="911"/>
                  </a:lnTo>
                  <a:lnTo>
                    <a:pt x="1029" y="911"/>
                  </a:lnTo>
                  <a:lnTo>
                    <a:pt x="1029" y="911"/>
                  </a:lnTo>
                  <a:lnTo>
                    <a:pt x="1029" y="911"/>
                  </a:lnTo>
                  <a:lnTo>
                    <a:pt x="1029" y="909"/>
                  </a:lnTo>
                  <a:lnTo>
                    <a:pt x="1029" y="909"/>
                  </a:lnTo>
                  <a:lnTo>
                    <a:pt x="1029" y="909"/>
                  </a:lnTo>
                  <a:lnTo>
                    <a:pt x="1032" y="909"/>
                  </a:lnTo>
                  <a:lnTo>
                    <a:pt x="1032" y="909"/>
                  </a:lnTo>
                  <a:lnTo>
                    <a:pt x="1032" y="909"/>
                  </a:lnTo>
                  <a:lnTo>
                    <a:pt x="1032" y="906"/>
                  </a:lnTo>
                  <a:lnTo>
                    <a:pt x="1032" y="906"/>
                  </a:lnTo>
                  <a:lnTo>
                    <a:pt x="1029" y="906"/>
                  </a:lnTo>
                  <a:lnTo>
                    <a:pt x="1029" y="909"/>
                  </a:lnTo>
                  <a:lnTo>
                    <a:pt x="1027" y="909"/>
                  </a:lnTo>
                  <a:lnTo>
                    <a:pt x="1027" y="911"/>
                  </a:lnTo>
                  <a:lnTo>
                    <a:pt x="1025" y="911"/>
                  </a:lnTo>
                  <a:lnTo>
                    <a:pt x="1025" y="911"/>
                  </a:lnTo>
                  <a:lnTo>
                    <a:pt x="1025" y="909"/>
                  </a:lnTo>
                  <a:lnTo>
                    <a:pt x="1025" y="909"/>
                  </a:lnTo>
                  <a:lnTo>
                    <a:pt x="1025" y="909"/>
                  </a:lnTo>
                  <a:lnTo>
                    <a:pt x="1022" y="909"/>
                  </a:lnTo>
                  <a:lnTo>
                    <a:pt x="1022" y="909"/>
                  </a:lnTo>
                  <a:lnTo>
                    <a:pt x="1022" y="909"/>
                  </a:lnTo>
                  <a:lnTo>
                    <a:pt x="1022" y="909"/>
                  </a:lnTo>
                  <a:lnTo>
                    <a:pt x="1022" y="909"/>
                  </a:lnTo>
                  <a:lnTo>
                    <a:pt x="1022" y="906"/>
                  </a:lnTo>
                  <a:lnTo>
                    <a:pt x="1022" y="906"/>
                  </a:lnTo>
                  <a:lnTo>
                    <a:pt x="1022" y="906"/>
                  </a:lnTo>
                  <a:lnTo>
                    <a:pt x="1025" y="906"/>
                  </a:lnTo>
                  <a:lnTo>
                    <a:pt x="1025" y="906"/>
                  </a:lnTo>
                  <a:lnTo>
                    <a:pt x="1025" y="906"/>
                  </a:lnTo>
                  <a:lnTo>
                    <a:pt x="1027" y="906"/>
                  </a:lnTo>
                  <a:lnTo>
                    <a:pt x="1027" y="906"/>
                  </a:lnTo>
                  <a:lnTo>
                    <a:pt x="1027" y="906"/>
                  </a:lnTo>
                  <a:lnTo>
                    <a:pt x="1029" y="904"/>
                  </a:lnTo>
                  <a:lnTo>
                    <a:pt x="1029" y="904"/>
                  </a:lnTo>
                  <a:lnTo>
                    <a:pt x="1029" y="904"/>
                  </a:lnTo>
                  <a:lnTo>
                    <a:pt x="1027" y="904"/>
                  </a:lnTo>
                  <a:lnTo>
                    <a:pt x="1027" y="902"/>
                  </a:lnTo>
                  <a:lnTo>
                    <a:pt x="1025" y="902"/>
                  </a:lnTo>
                  <a:lnTo>
                    <a:pt x="1025" y="902"/>
                  </a:lnTo>
                  <a:lnTo>
                    <a:pt x="1025" y="902"/>
                  </a:lnTo>
                  <a:lnTo>
                    <a:pt x="1025" y="902"/>
                  </a:lnTo>
                  <a:lnTo>
                    <a:pt x="1022" y="904"/>
                  </a:lnTo>
                  <a:lnTo>
                    <a:pt x="1022" y="902"/>
                  </a:lnTo>
                  <a:lnTo>
                    <a:pt x="1022" y="902"/>
                  </a:lnTo>
                  <a:lnTo>
                    <a:pt x="1022" y="902"/>
                  </a:lnTo>
                  <a:lnTo>
                    <a:pt x="1022" y="902"/>
                  </a:lnTo>
                  <a:lnTo>
                    <a:pt x="1022" y="902"/>
                  </a:lnTo>
                  <a:lnTo>
                    <a:pt x="1022" y="902"/>
                  </a:lnTo>
                  <a:lnTo>
                    <a:pt x="1022" y="899"/>
                  </a:lnTo>
                  <a:lnTo>
                    <a:pt x="1020" y="899"/>
                  </a:lnTo>
                  <a:lnTo>
                    <a:pt x="1017" y="902"/>
                  </a:lnTo>
                  <a:lnTo>
                    <a:pt x="1017" y="902"/>
                  </a:lnTo>
                  <a:lnTo>
                    <a:pt x="1017" y="904"/>
                  </a:lnTo>
                  <a:lnTo>
                    <a:pt x="1017" y="904"/>
                  </a:lnTo>
                  <a:lnTo>
                    <a:pt x="1017" y="904"/>
                  </a:lnTo>
                  <a:lnTo>
                    <a:pt x="1017" y="904"/>
                  </a:lnTo>
                  <a:lnTo>
                    <a:pt x="1017" y="906"/>
                  </a:lnTo>
                  <a:lnTo>
                    <a:pt x="1015" y="904"/>
                  </a:lnTo>
                  <a:lnTo>
                    <a:pt x="1015" y="904"/>
                  </a:lnTo>
                  <a:lnTo>
                    <a:pt x="1015" y="902"/>
                  </a:lnTo>
                  <a:lnTo>
                    <a:pt x="1015" y="902"/>
                  </a:lnTo>
                  <a:lnTo>
                    <a:pt x="1017" y="902"/>
                  </a:lnTo>
                  <a:lnTo>
                    <a:pt x="1017" y="899"/>
                  </a:lnTo>
                  <a:lnTo>
                    <a:pt x="1020" y="899"/>
                  </a:lnTo>
                  <a:lnTo>
                    <a:pt x="1020" y="899"/>
                  </a:lnTo>
                  <a:lnTo>
                    <a:pt x="1020" y="899"/>
                  </a:lnTo>
                  <a:lnTo>
                    <a:pt x="1020" y="897"/>
                  </a:lnTo>
                  <a:lnTo>
                    <a:pt x="1022" y="897"/>
                  </a:lnTo>
                  <a:lnTo>
                    <a:pt x="1022" y="897"/>
                  </a:lnTo>
                  <a:lnTo>
                    <a:pt x="1022" y="895"/>
                  </a:lnTo>
                  <a:lnTo>
                    <a:pt x="1022" y="895"/>
                  </a:lnTo>
                  <a:lnTo>
                    <a:pt x="1022" y="895"/>
                  </a:lnTo>
                  <a:lnTo>
                    <a:pt x="1025" y="892"/>
                  </a:lnTo>
                  <a:lnTo>
                    <a:pt x="1027" y="892"/>
                  </a:lnTo>
                  <a:lnTo>
                    <a:pt x="1027" y="892"/>
                  </a:lnTo>
                  <a:lnTo>
                    <a:pt x="1027" y="892"/>
                  </a:lnTo>
                  <a:lnTo>
                    <a:pt x="1027" y="892"/>
                  </a:lnTo>
                  <a:lnTo>
                    <a:pt x="1029" y="895"/>
                  </a:lnTo>
                  <a:lnTo>
                    <a:pt x="1029" y="895"/>
                  </a:lnTo>
                  <a:lnTo>
                    <a:pt x="1029" y="895"/>
                  </a:lnTo>
                  <a:lnTo>
                    <a:pt x="1032" y="895"/>
                  </a:lnTo>
                  <a:lnTo>
                    <a:pt x="1032" y="895"/>
                  </a:lnTo>
                  <a:lnTo>
                    <a:pt x="1034" y="892"/>
                  </a:lnTo>
                  <a:lnTo>
                    <a:pt x="1032" y="892"/>
                  </a:lnTo>
                  <a:lnTo>
                    <a:pt x="1032" y="892"/>
                  </a:lnTo>
                  <a:lnTo>
                    <a:pt x="1032" y="892"/>
                  </a:lnTo>
                  <a:lnTo>
                    <a:pt x="1032" y="890"/>
                  </a:lnTo>
                  <a:lnTo>
                    <a:pt x="1032" y="890"/>
                  </a:lnTo>
                  <a:lnTo>
                    <a:pt x="1034" y="890"/>
                  </a:lnTo>
                  <a:lnTo>
                    <a:pt x="1034" y="890"/>
                  </a:lnTo>
                  <a:lnTo>
                    <a:pt x="1039" y="892"/>
                  </a:lnTo>
                  <a:lnTo>
                    <a:pt x="1041" y="895"/>
                  </a:lnTo>
                  <a:lnTo>
                    <a:pt x="1041" y="895"/>
                  </a:lnTo>
                  <a:lnTo>
                    <a:pt x="1041" y="892"/>
                  </a:lnTo>
                  <a:lnTo>
                    <a:pt x="1041" y="892"/>
                  </a:lnTo>
                  <a:lnTo>
                    <a:pt x="1044" y="892"/>
                  </a:lnTo>
                  <a:lnTo>
                    <a:pt x="1044" y="892"/>
                  </a:lnTo>
                  <a:lnTo>
                    <a:pt x="1044" y="890"/>
                  </a:lnTo>
                  <a:lnTo>
                    <a:pt x="1041" y="890"/>
                  </a:lnTo>
                  <a:lnTo>
                    <a:pt x="1041" y="890"/>
                  </a:lnTo>
                  <a:lnTo>
                    <a:pt x="1041" y="890"/>
                  </a:lnTo>
                  <a:lnTo>
                    <a:pt x="1041" y="888"/>
                  </a:lnTo>
                  <a:lnTo>
                    <a:pt x="1041" y="888"/>
                  </a:lnTo>
                  <a:lnTo>
                    <a:pt x="1041" y="888"/>
                  </a:lnTo>
                  <a:lnTo>
                    <a:pt x="1039" y="888"/>
                  </a:lnTo>
                  <a:lnTo>
                    <a:pt x="1034" y="890"/>
                  </a:lnTo>
                  <a:lnTo>
                    <a:pt x="1032" y="890"/>
                  </a:lnTo>
                  <a:lnTo>
                    <a:pt x="1034" y="888"/>
                  </a:lnTo>
                  <a:lnTo>
                    <a:pt x="1034" y="888"/>
                  </a:lnTo>
                  <a:lnTo>
                    <a:pt x="1034" y="888"/>
                  </a:lnTo>
                  <a:lnTo>
                    <a:pt x="1034" y="888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6" y="885"/>
                  </a:lnTo>
                  <a:lnTo>
                    <a:pt x="1036" y="885"/>
                  </a:lnTo>
                  <a:lnTo>
                    <a:pt x="1036" y="885"/>
                  </a:lnTo>
                  <a:lnTo>
                    <a:pt x="1039" y="885"/>
                  </a:lnTo>
                  <a:lnTo>
                    <a:pt x="1039" y="885"/>
                  </a:lnTo>
                  <a:lnTo>
                    <a:pt x="1039" y="883"/>
                  </a:lnTo>
                  <a:lnTo>
                    <a:pt x="1041" y="883"/>
                  </a:lnTo>
                  <a:lnTo>
                    <a:pt x="1041" y="883"/>
                  </a:lnTo>
                  <a:lnTo>
                    <a:pt x="1041" y="883"/>
                  </a:lnTo>
                  <a:lnTo>
                    <a:pt x="1044" y="883"/>
                  </a:lnTo>
                  <a:lnTo>
                    <a:pt x="1044" y="883"/>
                  </a:lnTo>
                  <a:lnTo>
                    <a:pt x="1044" y="880"/>
                  </a:lnTo>
                  <a:lnTo>
                    <a:pt x="1046" y="880"/>
                  </a:lnTo>
                  <a:lnTo>
                    <a:pt x="1046" y="883"/>
                  </a:lnTo>
                  <a:lnTo>
                    <a:pt x="1046" y="885"/>
                  </a:lnTo>
                  <a:lnTo>
                    <a:pt x="1048" y="885"/>
                  </a:lnTo>
                  <a:lnTo>
                    <a:pt x="1048" y="885"/>
                  </a:lnTo>
                  <a:lnTo>
                    <a:pt x="1051" y="885"/>
                  </a:lnTo>
                  <a:lnTo>
                    <a:pt x="1051" y="885"/>
                  </a:lnTo>
                  <a:lnTo>
                    <a:pt x="1051" y="885"/>
                  </a:lnTo>
                  <a:lnTo>
                    <a:pt x="1053" y="885"/>
                  </a:lnTo>
                  <a:lnTo>
                    <a:pt x="1055" y="885"/>
                  </a:lnTo>
                  <a:lnTo>
                    <a:pt x="1055" y="885"/>
                  </a:lnTo>
                  <a:lnTo>
                    <a:pt x="1055" y="885"/>
                  </a:lnTo>
                  <a:lnTo>
                    <a:pt x="1055" y="885"/>
                  </a:lnTo>
                  <a:lnTo>
                    <a:pt x="1055" y="883"/>
                  </a:lnTo>
                  <a:lnTo>
                    <a:pt x="1055" y="883"/>
                  </a:lnTo>
                  <a:lnTo>
                    <a:pt x="1055" y="883"/>
                  </a:lnTo>
                  <a:lnTo>
                    <a:pt x="1055" y="883"/>
                  </a:lnTo>
                  <a:lnTo>
                    <a:pt x="1053" y="883"/>
                  </a:lnTo>
                  <a:lnTo>
                    <a:pt x="1053" y="880"/>
                  </a:lnTo>
                  <a:lnTo>
                    <a:pt x="1053" y="880"/>
                  </a:lnTo>
                  <a:lnTo>
                    <a:pt x="1051" y="880"/>
                  </a:lnTo>
                  <a:lnTo>
                    <a:pt x="1051" y="880"/>
                  </a:lnTo>
                  <a:lnTo>
                    <a:pt x="1051" y="880"/>
                  </a:lnTo>
                  <a:lnTo>
                    <a:pt x="1051" y="880"/>
                  </a:lnTo>
                  <a:lnTo>
                    <a:pt x="1051" y="878"/>
                  </a:lnTo>
                  <a:lnTo>
                    <a:pt x="1051" y="878"/>
                  </a:lnTo>
                  <a:lnTo>
                    <a:pt x="1053" y="880"/>
                  </a:lnTo>
                  <a:lnTo>
                    <a:pt x="1053" y="878"/>
                  </a:lnTo>
                  <a:lnTo>
                    <a:pt x="1053" y="878"/>
                  </a:lnTo>
                  <a:lnTo>
                    <a:pt x="1055" y="876"/>
                  </a:lnTo>
                  <a:lnTo>
                    <a:pt x="1055" y="878"/>
                  </a:lnTo>
                  <a:lnTo>
                    <a:pt x="1055" y="878"/>
                  </a:lnTo>
                  <a:lnTo>
                    <a:pt x="1055" y="878"/>
                  </a:lnTo>
                  <a:lnTo>
                    <a:pt x="1055" y="878"/>
                  </a:lnTo>
                  <a:lnTo>
                    <a:pt x="1058" y="876"/>
                  </a:lnTo>
                  <a:lnTo>
                    <a:pt x="1058" y="876"/>
                  </a:lnTo>
                  <a:lnTo>
                    <a:pt x="1058" y="876"/>
                  </a:lnTo>
                  <a:lnTo>
                    <a:pt x="1058" y="876"/>
                  </a:lnTo>
                  <a:lnTo>
                    <a:pt x="1058" y="876"/>
                  </a:lnTo>
                  <a:lnTo>
                    <a:pt x="1058" y="878"/>
                  </a:lnTo>
                  <a:lnTo>
                    <a:pt x="1058" y="876"/>
                  </a:lnTo>
                  <a:lnTo>
                    <a:pt x="1058" y="876"/>
                  </a:lnTo>
                  <a:lnTo>
                    <a:pt x="1058" y="876"/>
                  </a:lnTo>
                  <a:lnTo>
                    <a:pt x="1058" y="873"/>
                  </a:lnTo>
                  <a:lnTo>
                    <a:pt x="1058" y="873"/>
                  </a:lnTo>
                  <a:lnTo>
                    <a:pt x="1055" y="873"/>
                  </a:lnTo>
                  <a:lnTo>
                    <a:pt x="1055" y="873"/>
                  </a:lnTo>
                  <a:lnTo>
                    <a:pt x="1055" y="873"/>
                  </a:lnTo>
                  <a:lnTo>
                    <a:pt x="1055" y="873"/>
                  </a:lnTo>
                  <a:lnTo>
                    <a:pt x="1055" y="871"/>
                  </a:lnTo>
                  <a:lnTo>
                    <a:pt x="1058" y="871"/>
                  </a:lnTo>
                  <a:lnTo>
                    <a:pt x="1058" y="871"/>
                  </a:lnTo>
                  <a:lnTo>
                    <a:pt x="1058" y="871"/>
                  </a:lnTo>
                  <a:lnTo>
                    <a:pt x="1060" y="871"/>
                  </a:lnTo>
                  <a:lnTo>
                    <a:pt x="1060" y="873"/>
                  </a:lnTo>
                  <a:lnTo>
                    <a:pt x="1062" y="876"/>
                  </a:lnTo>
                  <a:lnTo>
                    <a:pt x="1062" y="876"/>
                  </a:lnTo>
                  <a:lnTo>
                    <a:pt x="1065" y="876"/>
                  </a:lnTo>
                  <a:lnTo>
                    <a:pt x="1065" y="876"/>
                  </a:lnTo>
                  <a:lnTo>
                    <a:pt x="1065" y="876"/>
                  </a:lnTo>
                  <a:lnTo>
                    <a:pt x="1067" y="873"/>
                  </a:lnTo>
                  <a:lnTo>
                    <a:pt x="1065" y="873"/>
                  </a:lnTo>
                  <a:lnTo>
                    <a:pt x="1065" y="873"/>
                  </a:lnTo>
                  <a:lnTo>
                    <a:pt x="1065" y="873"/>
                  </a:lnTo>
                  <a:lnTo>
                    <a:pt x="1065" y="871"/>
                  </a:lnTo>
                  <a:lnTo>
                    <a:pt x="1067" y="873"/>
                  </a:lnTo>
                  <a:lnTo>
                    <a:pt x="1067" y="873"/>
                  </a:lnTo>
                  <a:lnTo>
                    <a:pt x="1070" y="873"/>
                  </a:lnTo>
                  <a:lnTo>
                    <a:pt x="1070" y="871"/>
                  </a:lnTo>
                  <a:lnTo>
                    <a:pt x="1070" y="871"/>
                  </a:lnTo>
                  <a:lnTo>
                    <a:pt x="1070" y="871"/>
                  </a:lnTo>
                  <a:lnTo>
                    <a:pt x="1072" y="869"/>
                  </a:lnTo>
                  <a:lnTo>
                    <a:pt x="1072" y="869"/>
                  </a:lnTo>
                  <a:lnTo>
                    <a:pt x="1074" y="869"/>
                  </a:lnTo>
                  <a:lnTo>
                    <a:pt x="1074" y="869"/>
                  </a:lnTo>
                  <a:lnTo>
                    <a:pt x="1072" y="869"/>
                  </a:lnTo>
                  <a:lnTo>
                    <a:pt x="1072" y="869"/>
                  </a:lnTo>
                  <a:lnTo>
                    <a:pt x="1074" y="866"/>
                  </a:lnTo>
                  <a:lnTo>
                    <a:pt x="1074" y="866"/>
                  </a:lnTo>
                  <a:lnTo>
                    <a:pt x="1072" y="866"/>
                  </a:lnTo>
                  <a:lnTo>
                    <a:pt x="1072" y="864"/>
                  </a:lnTo>
                  <a:lnTo>
                    <a:pt x="1074" y="864"/>
                  </a:lnTo>
                  <a:lnTo>
                    <a:pt x="1074" y="866"/>
                  </a:lnTo>
                  <a:lnTo>
                    <a:pt x="1074" y="866"/>
                  </a:lnTo>
                  <a:lnTo>
                    <a:pt x="1074" y="866"/>
                  </a:lnTo>
                  <a:lnTo>
                    <a:pt x="1077" y="869"/>
                  </a:lnTo>
                  <a:lnTo>
                    <a:pt x="1077" y="871"/>
                  </a:lnTo>
                  <a:lnTo>
                    <a:pt x="1077" y="869"/>
                  </a:lnTo>
                  <a:lnTo>
                    <a:pt x="1079" y="869"/>
                  </a:lnTo>
                  <a:lnTo>
                    <a:pt x="1079" y="866"/>
                  </a:lnTo>
                  <a:lnTo>
                    <a:pt x="1079" y="866"/>
                  </a:lnTo>
                  <a:lnTo>
                    <a:pt x="1079" y="866"/>
                  </a:lnTo>
                  <a:lnTo>
                    <a:pt x="1079" y="866"/>
                  </a:lnTo>
                  <a:lnTo>
                    <a:pt x="1079" y="864"/>
                  </a:lnTo>
                  <a:lnTo>
                    <a:pt x="1079" y="864"/>
                  </a:lnTo>
                  <a:lnTo>
                    <a:pt x="1079" y="864"/>
                  </a:lnTo>
                  <a:lnTo>
                    <a:pt x="1079" y="864"/>
                  </a:lnTo>
                  <a:lnTo>
                    <a:pt x="1079" y="864"/>
                  </a:lnTo>
                  <a:lnTo>
                    <a:pt x="1079" y="864"/>
                  </a:lnTo>
                  <a:lnTo>
                    <a:pt x="1079" y="861"/>
                  </a:lnTo>
                  <a:lnTo>
                    <a:pt x="1079" y="861"/>
                  </a:lnTo>
                  <a:lnTo>
                    <a:pt x="1079" y="861"/>
                  </a:lnTo>
                  <a:lnTo>
                    <a:pt x="1079" y="861"/>
                  </a:lnTo>
                  <a:lnTo>
                    <a:pt x="1079" y="861"/>
                  </a:lnTo>
                  <a:lnTo>
                    <a:pt x="1079" y="861"/>
                  </a:lnTo>
                  <a:lnTo>
                    <a:pt x="1081" y="861"/>
                  </a:lnTo>
                  <a:lnTo>
                    <a:pt x="1081" y="861"/>
                  </a:lnTo>
                  <a:lnTo>
                    <a:pt x="1081" y="861"/>
                  </a:lnTo>
                  <a:lnTo>
                    <a:pt x="1081" y="861"/>
                  </a:lnTo>
                  <a:lnTo>
                    <a:pt x="1081" y="864"/>
                  </a:lnTo>
                  <a:lnTo>
                    <a:pt x="1081" y="864"/>
                  </a:lnTo>
                  <a:lnTo>
                    <a:pt x="1081" y="864"/>
                  </a:lnTo>
                  <a:lnTo>
                    <a:pt x="1081" y="864"/>
                  </a:lnTo>
                  <a:lnTo>
                    <a:pt x="1084" y="864"/>
                  </a:lnTo>
                  <a:lnTo>
                    <a:pt x="1086" y="866"/>
                  </a:lnTo>
                  <a:lnTo>
                    <a:pt x="1086" y="866"/>
                  </a:lnTo>
                  <a:lnTo>
                    <a:pt x="1086" y="864"/>
                  </a:lnTo>
                  <a:lnTo>
                    <a:pt x="1084" y="861"/>
                  </a:lnTo>
                  <a:lnTo>
                    <a:pt x="1084" y="861"/>
                  </a:lnTo>
                  <a:lnTo>
                    <a:pt x="1084" y="859"/>
                  </a:lnTo>
                  <a:lnTo>
                    <a:pt x="1084" y="859"/>
                  </a:lnTo>
                  <a:lnTo>
                    <a:pt x="1086" y="861"/>
                  </a:lnTo>
                  <a:lnTo>
                    <a:pt x="1086" y="861"/>
                  </a:lnTo>
                  <a:lnTo>
                    <a:pt x="1086" y="861"/>
                  </a:lnTo>
                  <a:lnTo>
                    <a:pt x="1086" y="861"/>
                  </a:lnTo>
                  <a:lnTo>
                    <a:pt x="1086" y="861"/>
                  </a:lnTo>
                  <a:lnTo>
                    <a:pt x="1088" y="861"/>
                  </a:lnTo>
                  <a:lnTo>
                    <a:pt x="1088" y="861"/>
                  </a:lnTo>
                  <a:lnTo>
                    <a:pt x="1088" y="859"/>
                  </a:lnTo>
                  <a:lnTo>
                    <a:pt x="1088" y="859"/>
                  </a:lnTo>
                  <a:lnTo>
                    <a:pt x="1088" y="859"/>
                  </a:lnTo>
                  <a:lnTo>
                    <a:pt x="1088" y="859"/>
                  </a:lnTo>
                  <a:lnTo>
                    <a:pt x="1088" y="859"/>
                  </a:lnTo>
                  <a:lnTo>
                    <a:pt x="1088" y="859"/>
                  </a:lnTo>
                  <a:lnTo>
                    <a:pt x="1088" y="859"/>
                  </a:lnTo>
                  <a:lnTo>
                    <a:pt x="1088" y="857"/>
                  </a:lnTo>
                  <a:lnTo>
                    <a:pt x="1088" y="857"/>
                  </a:lnTo>
                  <a:lnTo>
                    <a:pt x="1093" y="857"/>
                  </a:lnTo>
                  <a:lnTo>
                    <a:pt x="1093" y="854"/>
                  </a:lnTo>
                  <a:lnTo>
                    <a:pt x="1093" y="854"/>
                  </a:lnTo>
                  <a:lnTo>
                    <a:pt x="1093" y="854"/>
                  </a:lnTo>
                  <a:lnTo>
                    <a:pt x="1093" y="854"/>
                  </a:lnTo>
                  <a:lnTo>
                    <a:pt x="1093" y="852"/>
                  </a:lnTo>
                  <a:lnTo>
                    <a:pt x="1093" y="852"/>
                  </a:lnTo>
                  <a:lnTo>
                    <a:pt x="1093" y="852"/>
                  </a:lnTo>
                  <a:lnTo>
                    <a:pt x="1093" y="852"/>
                  </a:lnTo>
                  <a:lnTo>
                    <a:pt x="1091" y="852"/>
                  </a:lnTo>
                  <a:lnTo>
                    <a:pt x="1091" y="852"/>
                  </a:lnTo>
                  <a:lnTo>
                    <a:pt x="1091" y="850"/>
                  </a:lnTo>
                  <a:lnTo>
                    <a:pt x="1091" y="850"/>
                  </a:lnTo>
                  <a:lnTo>
                    <a:pt x="1091" y="850"/>
                  </a:lnTo>
                  <a:lnTo>
                    <a:pt x="1093" y="850"/>
                  </a:lnTo>
                  <a:lnTo>
                    <a:pt x="1093" y="850"/>
                  </a:lnTo>
                  <a:lnTo>
                    <a:pt x="1093" y="847"/>
                  </a:lnTo>
                  <a:lnTo>
                    <a:pt x="1093" y="847"/>
                  </a:lnTo>
                  <a:lnTo>
                    <a:pt x="1093" y="847"/>
                  </a:lnTo>
                  <a:lnTo>
                    <a:pt x="1093" y="847"/>
                  </a:lnTo>
                  <a:lnTo>
                    <a:pt x="1093" y="847"/>
                  </a:lnTo>
                  <a:lnTo>
                    <a:pt x="1093" y="847"/>
                  </a:lnTo>
                  <a:lnTo>
                    <a:pt x="1093" y="847"/>
                  </a:lnTo>
                  <a:lnTo>
                    <a:pt x="1093" y="845"/>
                  </a:lnTo>
                  <a:lnTo>
                    <a:pt x="1093" y="845"/>
                  </a:lnTo>
                  <a:lnTo>
                    <a:pt x="1093" y="845"/>
                  </a:lnTo>
                  <a:lnTo>
                    <a:pt x="1088" y="847"/>
                  </a:lnTo>
                  <a:lnTo>
                    <a:pt x="1086" y="847"/>
                  </a:lnTo>
                  <a:lnTo>
                    <a:pt x="1086" y="845"/>
                  </a:lnTo>
                  <a:lnTo>
                    <a:pt x="1086" y="845"/>
                  </a:lnTo>
                  <a:lnTo>
                    <a:pt x="1088" y="845"/>
                  </a:lnTo>
                  <a:lnTo>
                    <a:pt x="1088" y="845"/>
                  </a:lnTo>
                  <a:lnTo>
                    <a:pt x="1088" y="845"/>
                  </a:lnTo>
                  <a:lnTo>
                    <a:pt x="1093" y="840"/>
                  </a:lnTo>
                  <a:lnTo>
                    <a:pt x="1096" y="838"/>
                  </a:lnTo>
                  <a:lnTo>
                    <a:pt x="1096" y="838"/>
                  </a:lnTo>
                  <a:lnTo>
                    <a:pt x="1098" y="838"/>
                  </a:lnTo>
                  <a:lnTo>
                    <a:pt x="1098" y="838"/>
                  </a:lnTo>
                  <a:lnTo>
                    <a:pt x="1098" y="838"/>
                  </a:lnTo>
                  <a:lnTo>
                    <a:pt x="1098" y="835"/>
                  </a:lnTo>
                  <a:lnTo>
                    <a:pt x="1098" y="835"/>
                  </a:lnTo>
                  <a:lnTo>
                    <a:pt x="1100" y="835"/>
                  </a:lnTo>
                  <a:lnTo>
                    <a:pt x="1100" y="838"/>
                  </a:lnTo>
                  <a:lnTo>
                    <a:pt x="1103" y="838"/>
                  </a:lnTo>
                  <a:lnTo>
                    <a:pt x="1105" y="838"/>
                  </a:lnTo>
                  <a:lnTo>
                    <a:pt x="1105" y="838"/>
                  </a:lnTo>
                  <a:lnTo>
                    <a:pt x="1103" y="835"/>
                  </a:lnTo>
                  <a:lnTo>
                    <a:pt x="1103" y="835"/>
                  </a:lnTo>
                  <a:lnTo>
                    <a:pt x="1103" y="833"/>
                  </a:lnTo>
                  <a:lnTo>
                    <a:pt x="1103" y="833"/>
                  </a:lnTo>
                  <a:lnTo>
                    <a:pt x="1103" y="833"/>
                  </a:lnTo>
                  <a:lnTo>
                    <a:pt x="1103" y="833"/>
                  </a:lnTo>
                  <a:lnTo>
                    <a:pt x="1103" y="833"/>
                  </a:lnTo>
                  <a:lnTo>
                    <a:pt x="1105" y="833"/>
                  </a:lnTo>
                  <a:lnTo>
                    <a:pt x="1105" y="833"/>
                  </a:lnTo>
                  <a:lnTo>
                    <a:pt x="1105" y="831"/>
                  </a:lnTo>
                  <a:lnTo>
                    <a:pt x="1105" y="831"/>
                  </a:lnTo>
                  <a:lnTo>
                    <a:pt x="1105" y="831"/>
                  </a:lnTo>
                  <a:lnTo>
                    <a:pt x="1105" y="831"/>
                  </a:lnTo>
                  <a:lnTo>
                    <a:pt x="1107" y="833"/>
                  </a:lnTo>
                  <a:lnTo>
                    <a:pt x="1107" y="833"/>
                  </a:lnTo>
                  <a:lnTo>
                    <a:pt x="1107" y="831"/>
                  </a:lnTo>
                  <a:lnTo>
                    <a:pt x="1107" y="831"/>
                  </a:lnTo>
                  <a:lnTo>
                    <a:pt x="1110" y="831"/>
                  </a:lnTo>
                  <a:lnTo>
                    <a:pt x="1110" y="831"/>
                  </a:lnTo>
                  <a:lnTo>
                    <a:pt x="1110" y="831"/>
                  </a:lnTo>
                  <a:lnTo>
                    <a:pt x="1110" y="831"/>
                  </a:lnTo>
                  <a:lnTo>
                    <a:pt x="1112" y="831"/>
                  </a:lnTo>
                  <a:lnTo>
                    <a:pt x="1112" y="831"/>
                  </a:lnTo>
                  <a:lnTo>
                    <a:pt x="1112" y="831"/>
                  </a:lnTo>
                  <a:lnTo>
                    <a:pt x="1112" y="833"/>
                  </a:lnTo>
                  <a:lnTo>
                    <a:pt x="1112" y="833"/>
                  </a:lnTo>
                  <a:lnTo>
                    <a:pt x="1114" y="831"/>
                  </a:lnTo>
                  <a:lnTo>
                    <a:pt x="1114" y="831"/>
                  </a:lnTo>
                  <a:lnTo>
                    <a:pt x="1114" y="831"/>
                  </a:lnTo>
                  <a:lnTo>
                    <a:pt x="1114" y="828"/>
                  </a:lnTo>
                  <a:lnTo>
                    <a:pt x="1114" y="828"/>
                  </a:lnTo>
                  <a:lnTo>
                    <a:pt x="1114" y="828"/>
                  </a:lnTo>
                  <a:lnTo>
                    <a:pt x="1114" y="828"/>
                  </a:lnTo>
                  <a:lnTo>
                    <a:pt x="1114" y="828"/>
                  </a:lnTo>
                  <a:lnTo>
                    <a:pt x="1114" y="828"/>
                  </a:lnTo>
                  <a:lnTo>
                    <a:pt x="1112" y="826"/>
                  </a:lnTo>
                  <a:lnTo>
                    <a:pt x="1112" y="826"/>
                  </a:lnTo>
                  <a:lnTo>
                    <a:pt x="1112" y="826"/>
                  </a:lnTo>
                  <a:lnTo>
                    <a:pt x="1114" y="826"/>
                  </a:lnTo>
                  <a:lnTo>
                    <a:pt x="1117" y="826"/>
                  </a:lnTo>
                  <a:lnTo>
                    <a:pt x="1119" y="824"/>
                  </a:lnTo>
                  <a:lnTo>
                    <a:pt x="1119" y="824"/>
                  </a:lnTo>
                  <a:lnTo>
                    <a:pt x="1117" y="821"/>
                  </a:lnTo>
                  <a:lnTo>
                    <a:pt x="1117" y="821"/>
                  </a:lnTo>
                  <a:lnTo>
                    <a:pt x="1117" y="821"/>
                  </a:lnTo>
                  <a:lnTo>
                    <a:pt x="1117" y="819"/>
                  </a:lnTo>
                  <a:lnTo>
                    <a:pt x="1117" y="819"/>
                  </a:lnTo>
                  <a:lnTo>
                    <a:pt x="1119" y="817"/>
                  </a:lnTo>
                  <a:lnTo>
                    <a:pt x="1119" y="817"/>
                  </a:lnTo>
                  <a:lnTo>
                    <a:pt x="1119" y="817"/>
                  </a:lnTo>
                  <a:lnTo>
                    <a:pt x="1122" y="819"/>
                  </a:lnTo>
                  <a:lnTo>
                    <a:pt x="1122" y="819"/>
                  </a:lnTo>
                  <a:lnTo>
                    <a:pt x="1122" y="819"/>
                  </a:lnTo>
                  <a:lnTo>
                    <a:pt x="1124" y="821"/>
                  </a:lnTo>
                  <a:lnTo>
                    <a:pt x="1124" y="821"/>
                  </a:lnTo>
                  <a:lnTo>
                    <a:pt x="1124" y="821"/>
                  </a:lnTo>
                  <a:lnTo>
                    <a:pt x="1126" y="821"/>
                  </a:lnTo>
                  <a:lnTo>
                    <a:pt x="1126" y="821"/>
                  </a:lnTo>
                  <a:lnTo>
                    <a:pt x="1126" y="821"/>
                  </a:lnTo>
                  <a:lnTo>
                    <a:pt x="1126" y="821"/>
                  </a:lnTo>
                  <a:lnTo>
                    <a:pt x="1129" y="821"/>
                  </a:lnTo>
                  <a:lnTo>
                    <a:pt x="1129" y="819"/>
                  </a:lnTo>
                  <a:lnTo>
                    <a:pt x="1129" y="819"/>
                  </a:lnTo>
                  <a:lnTo>
                    <a:pt x="1126" y="817"/>
                  </a:lnTo>
                  <a:lnTo>
                    <a:pt x="1126" y="817"/>
                  </a:lnTo>
                  <a:lnTo>
                    <a:pt x="1126" y="817"/>
                  </a:lnTo>
                  <a:lnTo>
                    <a:pt x="1126" y="817"/>
                  </a:lnTo>
                  <a:lnTo>
                    <a:pt x="1129" y="817"/>
                  </a:lnTo>
                  <a:lnTo>
                    <a:pt x="1126" y="817"/>
                  </a:lnTo>
                  <a:lnTo>
                    <a:pt x="1126" y="814"/>
                  </a:lnTo>
                  <a:lnTo>
                    <a:pt x="1126" y="814"/>
                  </a:lnTo>
                  <a:lnTo>
                    <a:pt x="1129" y="814"/>
                  </a:lnTo>
                  <a:lnTo>
                    <a:pt x="1129" y="814"/>
                  </a:lnTo>
                  <a:lnTo>
                    <a:pt x="1131" y="814"/>
                  </a:lnTo>
                  <a:lnTo>
                    <a:pt x="1131" y="814"/>
                  </a:lnTo>
                  <a:lnTo>
                    <a:pt x="1131" y="814"/>
                  </a:lnTo>
                  <a:lnTo>
                    <a:pt x="1131" y="814"/>
                  </a:lnTo>
                  <a:lnTo>
                    <a:pt x="1129" y="812"/>
                  </a:lnTo>
                  <a:lnTo>
                    <a:pt x="1133" y="812"/>
                  </a:lnTo>
                  <a:lnTo>
                    <a:pt x="1136" y="812"/>
                  </a:lnTo>
                  <a:lnTo>
                    <a:pt x="1136" y="812"/>
                  </a:lnTo>
                  <a:lnTo>
                    <a:pt x="1136" y="809"/>
                  </a:lnTo>
                  <a:lnTo>
                    <a:pt x="1133" y="807"/>
                  </a:lnTo>
                  <a:lnTo>
                    <a:pt x="1136" y="807"/>
                  </a:lnTo>
                  <a:lnTo>
                    <a:pt x="1136" y="807"/>
                  </a:lnTo>
                  <a:lnTo>
                    <a:pt x="1136" y="807"/>
                  </a:lnTo>
                  <a:lnTo>
                    <a:pt x="1136" y="805"/>
                  </a:lnTo>
                  <a:lnTo>
                    <a:pt x="1136" y="805"/>
                  </a:lnTo>
                  <a:lnTo>
                    <a:pt x="1138" y="805"/>
                  </a:lnTo>
                  <a:lnTo>
                    <a:pt x="1138" y="802"/>
                  </a:lnTo>
                  <a:lnTo>
                    <a:pt x="1140" y="802"/>
                  </a:lnTo>
                  <a:lnTo>
                    <a:pt x="1143" y="805"/>
                  </a:lnTo>
                  <a:lnTo>
                    <a:pt x="1143" y="805"/>
                  </a:lnTo>
                  <a:lnTo>
                    <a:pt x="1145" y="805"/>
                  </a:lnTo>
                  <a:lnTo>
                    <a:pt x="1145" y="805"/>
                  </a:lnTo>
                  <a:lnTo>
                    <a:pt x="1145" y="805"/>
                  </a:lnTo>
                  <a:lnTo>
                    <a:pt x="1145" y="805"/>
                  </a:lnTo>
                  <a:lnTo>
                    <a:pt x="1145" y="805"/>
                  </a:lnTo>
                  <a:lnTo>
                    <a:pt x="1145" y="805"/>
                  </a:lnTo>
                  <a:lnTo>
                    <a:pt x="1145" y="802"/>
                  </a:lnTo>
                  <a:lnTo>
                    <a:pt x="1145" y="802"/>
                  </a:lnTo>
                  <a:lnTo>
                    <a:pt x="1148" y="802"/>
                  </a:lnTo>
                  <a:lnTo>
                    <a:pt x="1148" y="802"/>
                  </a:lnTo>
                  <a:lnTo>
                    <a:pt x="1148" y="800"/>
                  </a:lnTo>
                  <a:lnTo>
                    <a:pt x="1150" y="802"/>
                  </a:lnTo>
                  <a:lnTo>
                    <a:pt x="1150" y="802"/>
                  </a:lnTo>
                  <a:lnTo>
                    <a:pt x="1150" y="802"/>
                  </a:lnTo>
                  <a:lnTo>
                    <a:pt x="1150" y="802"/>
                  </a:lnTo>
                  <a:lnTo>
                    <a:pt x="1150" y="802"/>
                  </a:lnTo>
                  <a:lnTo>
                    <a:pt x="1150" y="805"/>
                  </a:lnTo>
                  <a:lnTo>
                    <a:pt x="1152" y="802"/>
                  </a:lnTo>
                  <a:lnTo>
                    <a:pt x="1152" y="802"/>
                  </a:lnTo>
                  <a:lnTo>
                    <a:pt x="1152" y="800"/>
                  </a:lnTo>
                  <a:lnTo>
                    <a:pt x="1152" y="800"/>
                  </a:lnTo>
                  <a:lnTo>
                    <a:pt x="1152" y="800"/>
                  </a:lnTo>
                  <a:lnTo>
                    <a:pt x="1150" y="798"/>
                  </a:lnTo>
                  <a:lnTo>
                    <a:pt x="1150" y="798"/>
                  </a:lnTo>
                  <a:lnTo>
                    <a:pt x="1152" y="798"/>
                  </a:lnTo>
                  <a:lnTo>
                    <a:pt x="1155" y="800"/>
                  </a:lnTo>
                  <a:lnTo>
                    <a:pt x="1155" y="800"/>
                  </a:lnTo>
                  <a:lnTo>
                    <a:pt x="1155" y="798"/>
                  </a:lnTo>
                  <a:lnTo>
                    <a:pt x="1155" y="798"/>
                  </a:lnTo>
                  <a:lnTo>
                    <a:pt x="1155" y="793"/>
                  </a:lnTo>
                  <a:lnTo>
                    <a:pt x="1155" y="793"/>
                  </a:lnTo>
                  <a:lnTo>
                    <a:pt x="1155" y="795"/>
                  </a:lnTo>
                  <a:lnTo>
                    <a:pt x="1155" y="795"/>
                  </a:lnTo>
                  <a:lnTo>
                    <a:pt x="1155" y="795"/>
                  </a:lnTo>
                  <a:lnTo>
                    <a:pt x="1155" y="795"/>
                  </a:lnTo>
                  <a:lnTo>
                    <a:pt x="1155" y="795"/>
                  </a:lnTo>
                  <a:lnTo>
                    <a:pt x="1155" y="798"/>
                  </a:lnTo>
                  <a:lnTo>
                    <a:pt x="1157" y="798"/>
                  </a:lnTo>
                  <a:lnTo>
                    <a:pt x="1157" y="798"/>
                  </a:lnTo>
                  <a:lnTo>
                    <a:pt x="1157" y="798"/>
                  </a:lnTo>
                  <a:lnTo>
                    <a:pt x="1157" y="800"/>
                  </a:lnTo>
                  <a:lnTo>
                    <a:pt x="1159" y="800"/>
                  </a:lnTo>
                  <a:lnTo>
                    <a:pt x="1159" y="800"/>
                  </a:lnTo>
                  <a:lnTo>
                    <a:pt x="1159" y="800"/>
                  </a:lnTo>
                  <a:lnTo>
                    <a:pt x="1159" y="798"/>
                  </a:lnTo>
                  <a:lnTo>
                    <a:pt x="1159" y="798"/>
                  </a:lnTo>
                  <a:lnTo>
                    <a:pt x="1159" y="798"/>
                  </a:lnTo>
                  <a:lnTo>
                    <a:pt x="1159" y="795"/>
                  </a:lnTo>
                  <a:lnTo>
                    <a:pt x="1162" y="798"/>
                  </a:lnTo>
                  <a:lnTo>
                    <a:pt x="1162" y="798"/>
                  </a:lnTo>
                  <a:lnTo>
                    <a:pt x="1162" y="798"/>
                  </a:lnTo>
                  <a:lnTo>
                    <a:pt x="1162" y="795"/>
                  </a:lnTo>
                  <a:lnTo>
                    <a:pt x="1159" y="795"/>
                  </a:lnTo>
                  <a:lnTo>
                    <a:pt x="1159" y="793"/>
                  </a:lnTo>
                  <a:lnTo>
                    <a:pt x="1159" y="793"/>
                  </a:lnTo>
                  <a:lnTo>
                    <a:pt x="1162" y="793"/>
                  </a:lnTo>
                  <a:lnTo>
                    <a:pt x="1162" y="793"/>
                  </a:lnTo>
                  <a:lnTo>
                    <a:pt x="1162" y="793"/>
                  </a:lnTo>
                  <a:lnTo>
                    <a:pt x="1164" y="793"/>
                  </a:lnTo>
                  <a:lnTo>
                    <a:pt x="1164" y="793"/>
                  </a:lnTo>
                  <a:lnTo>
                    <a:pt x="1164" y="790"/>
                  </a:lnTo>
                  <a:lnTo>
                    <a:pt x="1164" y="790"/>
                  </a:lnTo>
                  <a:lnTo>
                    <a:pt x="1162" y="790"/>
                  </a:lnTo>
                  <a:lnTo>
                    <a:pt x="1164" y="790"/>
                  </a:lnTo>
                  <a:lnTo>
                    <a:pt x="1164" y="788"/>
                  </a:lnTo>
                  <a:lnTo>
                    <a:pt x="1167" y="788"/>
                  </a:lnTo>
                  <a:lnTo>
                    <a:pt x="1164" y="786"/>
                  </a:lnTo>
                  <a:lnTo>
                    <a:pt x="1164" y="786"/>
                  </a:lnTo>
                  <a:lnTo>
                    <a:pt x="1164" y="786"/>
                  </a:lnTo>
                  <a:lnTo>
                    <a:pt x="1164" y="786"/>
                  </a:lnTo>
                  <a:lnTo>
                    <a:pt x="1164" y="786"/>
                  </a:lnTo>
                  <a:lnTo>
                    <a:pt x="1164" y="786"/>
                  </a:lnTo>
                  <a:lnTo>
                    <a:pt x="1164" y="788"/>
                  </a:lnTo>
                  <a:lnTo>
                    <a:pt x="1164" y="788"/>
                  </a:lnTo>
                  <a:lnTo>
                    <a:pt x="1162" y="788"/>
                  </a:lnTo>
                  <a:lnTo>
                    <a:pt x="1162" y="788"/>
                  </a:lnTo>
                  <a:lnTo>
                    <a:pt x="1162" y="788"/>
                  </a:lnTo>
                  <a:lnTo>
                    <a:pt x="1162" y="788"/>
                  </a:lnTo>
                  <a:lnTo>
                    <a:pt x="1159" y="788"/>
                  </a:lnTo>
                  <a:lnTo>
                    <a:pt x="1159" y="788"/>
                  </a:lnTo>
                  <a:lnTo>
                    <a:pt x="1159" y="790"/>
                  </a:lnTo>
                  <a:lnTo>
                    <a:pt x="1159" y="790"/>
                  </a:lnTo>
                  <a:lnTo>
                    <a:pt x="1159" y="790"/>
                  </a:lnTo>
                  <a:lnTo>
                    <a:pt x="1157" y="790"/>
                  </a:lnTo>
                  <a:lnTo>
                    <a:pt x="1159" y="790"/>
                  </a:lnTo>
                  <a:lnTo>
                    <a:pt x="1159" y="788"/>
                  </a:lnTo>
                  <a:lnTo>
                    <a:pt x="1159" y="788"/>
                  </a:lnTo>
                  <a:lnTo>
                    <a:pt x="1157" y="788"/>
                  </a:lnTo>
                  <a:lnTo>
                    <a:pt x="1159" y="788"/>
                  </a:lnTo>
                  <a:lnTo>
                    <a:pt x="1159" y="786"/>
                  </a:lnTo>
                  <a:lnTo>
                    <a:pt x="1159" y="786"/>
                  </a:lnTo>
                  <a:lnTo>
                    <a:pt x="1162" y="786"/>
                  </a:lnTo>
                  <a:lnTo>
                    <a:pt x="1162" y="786"/>
                  </a:lnTo>
                  <a:lnTo>
                    <a:pt x="1164" y="786"/>
                  </a:lnTo>
                  <a:lnTo>
                    <a:pt x="1164" y="786"/>
                  </a:lnTo>
                  <a:lnTo>
                    <a:pt x="1164" y="783"/>
                  </a:lnTo>
                  <a:lnTo>
                    <a:pt x="1164" y="783"/>
                  </a:lnTo>
                  <a:lnTo>
                    <a:pt x="1164" y="783"/>
                  </a:lnTo>
                  <a:lnTo>
                    <a:pt x="1167" y="783"/>
                  </a:lnTo>
                  <a:lnTo>
                    <a:pt x="1167" y="783"/>
                  </a:lnTo>
                  <a:lnTo>
                    <a:pt x="1169" y="783"/>
                  </a:lnTo>
                  <a:lnTo>
                    <a:pt x="1169" y="783"/>
                  </a:lnTo>
                  <a:lnTo>
                    <a:pt x="1169" y="783"/>
                  </a:lnTo>
                  <a:lnTo>
                    <a:pt x="1169" y="781"/>
                  </a:lnTo>
                  <a:lnTo>
                    <a:pt x="1169" y="781"/>
                  </a:lnTo>
                  <a:lnTo>
                    <a:pt x="1169" y="781"/>
                  </a:lnTo>
                  <a:lnTo>
                    <a:pt x="1167" y="781"/>
                  </a:lnTo>
                  <a:lnTo>
                    <a:pt x="1167" y="781"/>
                  </a:lnTo>
                  <a:lnTo>
                    <a:pt x="1167" y="781"/>
                  </a:lnTo>
                  <a:lnTo>
                    <a:pt x="1167" y="781"/>
                  </a:lnTo>
                  <a:lnTo>
                    <a:pt x="1167" y="781"/>
                  </a:lnTo>
                  <a:lnTo>
                    <a:pt x="1167" y="779"/>
                  </a:lnTo>
                  <a:lnTo>
                    <a:pt x="1167" y="776"/>
                  </a:lnTo>
                  <a:lnTo>
                    <a:pt x="1167" y="776"/>
                  </a:lnTo>
                  <a:lnTo>
                    <a:pt x="1167" y="776"/>
                  </a:lnTo>
                  <a:lnTo>
                    <a:pt x="1169" y="776"/>
                  </a:lnTo>
                  <a:lnTo>
                    <a:pt x="1169" y="776"/>
                  </a:lnTo>
                  <a:lnTo>
                    <a:pt x="1171" y="776"/>
                  </a:lnTo>
                  <a:lnTo>
                    <a:pt x="1171" y="776"/>
                  </a:lnTo>
                  <a:lnTo>
                    <a:pt x="1171" y="776"/>
                  </a:lnTo>
                  <a:lnTo>
                    <a:pt x="1171" y="774"/>
                  </a:lnTo>
                  <a:lnTo>
                    <a:pt x="1171" y="774"/>
                  </a:lnTo>
                  <a:lnTo>
                    <a:pt x="1171" y="774"/>
                  </a:lnTo>
                  <a:lnTo>
                    <a:pt x="1171" y="774"/>
                  </a:lnTo>
                  <a:lnTo>
                    <a:pt x="1171" y="774"/>
                  </a:lnTo>
                  <a:lnTo>
                    <a:pt x="1171" y="774"/>
                  </a:lnTo>
                  <a:lnTo>
                    <a:pt x="1171" y="774"/>
                  </a:lnTo>
                  <a:lnTo>
                    <a:pt x="1171" y="774"/>
                  </a:lnTo>
                  <a:lnTo>
                    <a:pt x="1171" y="774"/>
                  </a:lnTo>
                  <a:lnTo>
                    <a:pt x="1171" y="774"/>
                  </a:lnTo>
                  <a:lnTo>
                    <a:pt x="1171" y="774"/>
                  </a:lnTo>
                  <a:lnTo>
                    <a:pt x="1171" y="774"/>
                  </a:lnTo>
                  <a:lnTo>
                    <a:pt x="1171" y="772"/>
                  </a:lnTo>
                  <a:lnTo>
                    <a:pt x="1171" y="772"/>
                  </a:lnTo>
                  <a:lnTo>
                    <a:pt x="1174" y="772"/>
                  </a:lnTo>
                  <a:lnTo>
                    <a:pt x="1174" y="769"/>
                  </a:lnTo>
                  <a:lnTo>
                    <a:pt x="1174" y="769"/>
                  </a:lnTo>
                  <a:lnTo>
                    <a:pt x="1171" y="769"/>
                  </a:lnTo>
                  <a:lnTo>
                    <a:pt x="1171" y="769"/>
                  </a:lnTo>
                  <a:lnTo>
                    <a:pt x="1174" y="769"/>
                  </a:lnTo>
                  <a:lnTo>
                    <a:pt x="1174" y="769"/>
                  </a:lnTo>
                  <a:lnTo>
                    <a:pt x="1176" y="769"/>
                  </a:lnTo>
                  <a:lnTo>
                    <a:pt x="1178" y="767"/>
                  </a:lnTo>
                  <a:lnTo>
                    <a:pt x="1181" y="767"/>
                  </a:lnTo>
                  <a:lnTo>
                    <a:pt x="1181" y="767"/>
                  </a:lnTo>
                  <a:lnTo>
                    <a:pt x="1183" y="767"/>
                  </a:lnTo>
                  <a:lnTo>
                    <a:pt x="1183" y="764"/>
                  </a:lnTo>
                  <a:lnTo>
                    <a:pt x="1183" y="764"/>
                  </a:lnTo>
                  <a:lnTo>
                    <a:pt x="1183" y="764"/>
                  </a:lnTo>
                  <a:lnTo>
                    <a:pt x="1185" y="764"/>
                  </a:lnTo>
                  <a:lnTo>
                    <a:pt x="1188" y="762"/>
                  </a:lnTo>
                  <a:lnTo>
                    <a:pt x="1188" y="760"/>
                  </a:lnTo>
                  <a:lnTo>
                    <a:pt x="1188" y="760"/>
                  </a:lnTo>
                  <a:lnTo>
                    <a:pt x="1188" y="757"/>
                  </a:lnTo>
                  <a:lnTo>
                    <a:pt x="1188" y="755"/>
                  </a:lnTo>
                  <a:lnTo>
                    <a:pt x="1190" y="755"/>
                  </a:lnTo>
                  <a:lnTo>
                    <a:pt x="1190" y="755"/>
                  </a:lnTo>
                  <a:lnTo>
                    <a:pt x="1193" y="755"/>
                  </a:lnTo>
                  <a:lnTo>
                    <a:pt x="1193" y="753"/>
                  </a:lnTo>
                  <a:lnTo>
                    <a:pt x="1193" y="753"/>
                  </a:lnTo>
                  <a:lnTo>
                    <a:pt x="1193" y="753"/>
                  </a:lnTo>
                  <a:lnTo>
                    <a:pt x="1190" y="753"/>
                  </a:lnTo>
                  <a:lnTo>
                    <a:pt x="1190" y="753"/>
                  </a:lnTo>
                  <a:lnTo>
                    <a:pt x="1190" y="753"/>
                  </a:lnTo>
                  <a:lnTo>
                    <a:pt x="1190" y="753"/>
                  </a:lnTo>
                  <a:lnTo>
                    <a:pt x="1193" y="753"/>
                  </a:lnTo>
                  <a:lnTo>
                    <a:pt x="1193" y="753"/>
                  </a:lnTo>
                  <a:lnTo>
                    <a:pt x="1190" y="753"/>
                  </a:lnTo>
                  <a:lnTo>
                    <a:pt x="1190" y="753"/>
                  </a:lnTo>
                  <a:lnTo>
                    <a:pt x="1190" y="750"/>
                  </a:lnTo>
                  <a:lnTo>
                    <a:pt x="1190" y="750"/>
                  </a:lnTo>
                  <a:lnTo>
                    <a:pt x="1190" y="750"/>
                  </a:lnTo>
                  <a:lnTo>
                    <a:pt x="1190" y="750"/>
                  </a:lnTo>
                  <a:lnTo>
                    <a:pt x="1190" y="748"/>
                  </a:lnTo>
                  <a:lnTo>
                    <a:pt x="1190" y="748"/>
                  </a:lnTo>
                  <a:lnTo>
                    <a:pt x="1188" y="748"/>
                  </a:lnTo>
                  <a:lnTo>
                    <a:pt x="1188" y="746"/>
                  </a:lnTo>
                  <a:lnTo>
                    <a:pt x="1188" y="746"/>
                  </a:lnTo>
                  <a:lnTo>
                    <a:pt x="1185" y="746"/>
                  </a:lnTo>
                  <a:lnTo>
                    <a:pt x="1185" y="746"/>
                  </a:lnTo>
                  <a:lnTo>
                    <a:pt x="1185" y="746"/>
                  </a:lnTo>
                  <a:lnTo>
                    <a:pt x="1185" y="746"/>
                  </a:lnTo>
                  <a:lnTo>
                    <a:pt x="1185" y="746"/>
                  </a:lnTo>
                  <a:lnTo>
                    <a:pt x="1183" y="746"/>
                  </a:lnTo>
                  <a:lnTo>
                    <a:pt x="1183" y="746"/>
                  </a:lnTo>
                  <a:lnTo>
                    <a:pt x="1183" y="746"/>
                  </a:lnTo>
                  <a:lnTo>
                    <a:pt x="1183" y="746"/>
                  </a:lnTo>
                  <a:lnTo>
                    <a:pt x="1181" y="746"/>
                  </a:lnTo>
                  <a:lnTo>
                    <a:pt x="1181" y="743"/>
                  </a:lnTo>
                  <a:lnTo>
                    <a:pt x="1181" y="743"/>
                  </a:lnTo>
                  <a:lnTo>
                    <a:pt x="1181" y="743"/>
                  </a:lnTo>
                  <a:lnTo>
                    <a:pt x="1178" y="741"/>
                  </a:lnTo>
                  <a:lnTo>
                    <a:pt x="1178" y="741"/>
                  </a:lnTo>
                  <a:lnTo>
                    <a:pt x="1176" y="741"/>
                  </a:lnTo>
                  <a:lnTo>
                    <a:pt x="1176" y="741"/>
                  </a:lnTo>
                  <a:lnTo>
                    <a:pt x="1174" y="741"/>
                  </a:lnTo>
                  <a:lnTo>
                    <a:pt x="1174" y="741"/>
                  </a:lnTo>
                  <a:lnTo>
                    <a:pt x="1169" y="741"/>
                  </a:lnTo>
                  <a:lnTo>
                    <a:pt x="1167" y="741"/>
                  </a:lnTo>
                  <a:lnTo>
                    <a:pt x="1167" y="741"/>
                  </a:lnTo>
                  <a:lnTo>
                    <a:pt x="1167" y="743"/>
                  </a:lnTo>
                  <a:lnTo>
                    <a:pt x="1164" y="743"/>
                  </a:lnTo>
                  <a:lnTo>
                    <a:pt x="1164" y="743"/>
                  </a:lnTo>
                  <a:lnTo>
                    <a:pt x="1164" y="743"/>
                  </a:lnTo>
                  <a:lnTo>
                    <a:pt x="1164" y="741"/>
                  </a:lnTo>
                  <a:lnTo>
                    <a:pt x="1164" y="741"/>
                  </a:lnTo>
                  <a:lnTo>
                    <a:pt x="1164" y="741"/>
                  </a:lnTo>
                  <a:lnTo>
                    <a:pt x="1164" y="738"/>
                  </a:lnTo>
                  <a:lnTo>
                    <a:pt x="1164" y="738"/>
                  </a:lnTo>
                  <a:lnTo>
                    <a:pt x="1164" y="738"/>
                  </a:lnTo>
                  <a:lnTo>
                    <a:pt x="1164" y="738"/>
                  </a:lnTo>
                  <a:lnTo>
                    <a:pt x="1164" y="738"/>
                  </a:lnTo>
                  <a:lnTo>
                    <a:pt x="1164" y="738"/>
                  </a:lnTo>
                  <a:lnTo>
                    <a:pt x="1164" y="736"/>
                  </a:lnTo>
                  <a:lnTo>
                    <a:pt x="1162" y="738"/>
                  </a:lnTo>
                  <a:lnTo>
                    <a:pt x="1162" y="738"/>
                  </a:lnTo>
                  <a:lnTo>
                    <a:pt x="1162" y="736"/>
                  </a:lnTo>
                  <a:lnTo>
                    <a:pt x="1162" y="736"/>
                  </a:lnTo>
                  <a:lnTo>
                    <a:pt x="1162" y="736"/>
                  </a:lnTo>
                  <a:lnTo>
                    <a:pt x="1162" y="736"/>
                  </a:lnTo>
                  <a:lnTo>
                    <a:pt x="1162" y="736"/>
                  </a:lnTo>
                  <a:lnTo>
                    <a:pt x="1162" y="736"/>
                  </a:lnTo>
                  <a:lnTo>
                    <a:pt x="1162" y="736"/>
                  </a:lnTo>
                  <a:lnTo>
                    <a:pt x="1162" y="736"/>
                  </a:lnTo>
                  <a:lnTo>
                    <a:pt x="1164" y="734"/>
                  </a:lnTo>
                  <a:lnTo>
                    <a:pt x="1164" y="734"/>
                  </a:lnTo>
                  <a:lnTo>
                    <a:pt x="1164" y="734"/>
                  </a:lnTo>
                  <a:lnTo>
                    <a:pt x="1164" y="734"/>
                  </a:lnTo>
                  <a:lnTo>
                    <a:pt x="1167" y="734"/>
                  </a:lnTo>
                  <a:lnTo>
                    <a:pt x="1167" y="731"/>
                  </a:lnTo>
                  <a:lnTo>
                    <a:pt x="1164" y="731"/>
                  </a:lnTo>
                  <a:lnTo>
                    <a:pt x="1164" y="731"/>
                  </a:lnTo>
                  <a:lnTo>
                    <a:pt x="1164" y="729"/>
                  </a:lnTo>
                  <a:lnTo>
                    <a:pt x="1164" y="729"/>
                  </a:lnTo>
                  <a:lnTo>
                    <a:pt x="1167" y="727"/>
                  </a:lnTo>
                  <a:lnTo>
                    <a:pt x="1167" y="727"/>
                  </a:lnTo>
                  <a:lnTo>
                    <a:pt x="1169" y="724"/>
                  </a:lnTo>
                  <a:lnTo>
                    <a:pt x="1171" y="724"/>
                  </a:lnTo>
                  <a:lnTo>
                    <a:pt x="1171" y="722"/>
                  </a:lnTo>
                  <a:lnTo>
                    <a:pt x="1171" y="724"/>
                  </a:lnTo>
                  <a:lnTo>
                    <a:pt x="1171" y="722"/>
                  </a:lnTo>
                  <a:lnTo>
                    <a:pt x="1169" y="722"/>
                  </a:lnTo>
                  <a:lnTo>
                    <a:pt x="1169" y="722"/>
                  </a:lnTo>
                  <a:lnTo>
                    <a:pt x="1169" y="724"/>
                  </a:lnTo>
                  <a:lnTo>
                    <a:pt x="1167" y="724"/>
                  </a:lnTo>
                  <a:lnTo>
                    <a:pt x="1167" y="724"/>
                  </a:lnTo>
                  <a:lnTo>
                    <a:pt x="1164" y="722"/>
                  </a:lnTo>
                  <a:lnTo>
                    <a:pt x="1167" y="722"/>
                  </a:lnTo>
                  <a:lnTo>
                    <a:pt x="1167" y="722"/>
                  </a:lnTo>
                  <a:lnTo>
                    <a:pt x="1167" y="722"/>
                  </a:lnTo>
                  <a:lnTo>
                    <a:pt x="1169" y="722"/>
                  </a:lnTo>
                  <a:lnTo>
                    <a:pt x="1169" y="722"/>
                  </a:lnTo>
                  <a:lnTo>
                    <a:pt x="1169" y="722"/>
                  </a:lnTo>
                  <a:lnTo>
                    <a:pt x="1169" y="722"/>
                  </a:lnTo>
                  <a:lnTo>
                    <a:pt x="1169" y="722"/>
                  </a:lnTo>
                  <a:lnTo>
                    <a:pt x="1171" y="722"/>
                  </a:lnTo>
                  <a:lnTo>
                    <a:pt x="1171" y="719"/>
                  </a:lnTo>
                  <a:lnTo>
                    <a:pt x="1171" y="719"/>
                  </a:lnTo>
                  <a:lnTo>
                    <a:pt x="1171" y="719"/>
                  </a:lnTo>
                  <a:lnTo>
                    <a:pt x="1174" y="719"/>
                  </a:lnTo>
                  <a:lnTo>
                    <a:pt x="1174" y="719"/>
                  </a:lnTo>
                  <a:lnTo>
                    <a:pt x="1176" y="719"/>
                  </a:lnTo>
                  <a:lnTo>
                    <a:pt x="1178" y="719"/>
                  </a:lnTo>
                  <a:lnTo>
                    <a:pt x="1178" y="717"/>
                  </a:lnTo>
                  <a:lnTo>
                    <a:pt x="1178" y="717"/>
                  </a:lnTo>
                  <a:lnTo>
                    <a:pt x="1178" y="717"/>
                  </a:lnTo>
                  <a:lnTo>
                    <a:pt x="1178" y="715"/>
                  </a:lnTo>
                  <a:lnTo>
                    <a:pt x="1176" y="712"/>
                  </a:lnTo>
                  <a:lnTo>
                    <a:pt x="1176" y="712"/>
                  </a:lnTo>
                  <a:lnTo>
                    <a:pt x="1174" y="712"/>
                  </a:lnTo>
                  <a:lnTo>
                    <a:pt x="1174" y="712"/>
                  </a:lnTo>
                  <a:lnTo>
                    <a:pt x="1174" y="712"/>
                  </a:lnTo>
                  <a:lnTo>
                    <a:pt x="1174" y="712"/>
                  </a:lnTo>
                  <a:lnTo>
                    <a:pt x="1176" y="712"/>
                  </a:lnTo>
                  <a:lnTo>
                    <a:pt x="1176" y="712"/>
                  </a:lnTo>
                  <a:lnTo>
                    <a:pt x="1181" y="712"/>
                  </a:lnTo>
                  <a:lnTo>
                    <a:pt x="1183" y="710"/>
                  </a:lnTo>
                  <a:lnTo>
                    <a:pt x="1183" y="710"/>
                  </a:lnTo>
                  <a:lnTo>
                    <a:pt x="1183" y="708"/>
                  </a:lnTo>
                  <a:lnTo>
                    <a:pt x="1183" y="708"/>
                  </a:lnTo>
                  <a:lnTo>
                    <a:pt x="1181" y="708"/>
                  </a:lnTo>
                  <a:lnTo>
                    <a:pt x="1181" y="708"/>
                  </a:lnTo>
                  <a:lnTo>
                    <a:pt x="1178" y="708"/>
                  </a:lnTo>
                  <a:lnTo>
                    <a:pt x="1178" y="705"/>
                  </a:lnTo>
                  <a:lnTo>
                    <a:pt x="1181" y="705"/>
                  </a:lnTo>
                  <a:lnTo>
                    <a:pt x="1181" y="705"/>
                  </a:lnTo>
                  <a:lnTo>
                    <a:pt x="1181" y="705"/>
                  </a:lnTo>
                  <a:lnTo>
                    <a:pt x="1181" y="703"/>
                  </a:lnTo>
                  <a:lnTo>
                    <a:pt x="1181" y="703"/>
                  </a:lnTo>
                  <a:lnTo>
                    <a:pt x="1181" y="703"/>
                  </a:lnTo>
                  <a:lnTo>
                    <a:pt x="1181" y="703"/>
                  </a:lnTo>
                  <a:lnTo>
                    <a:pt x="1181" y="703"/>
                  </a:lnTo>
                  <a:lnTo>
                    <a:pt x="1181" y="703"/>
                  </a:lnTo>
                  <a:lnTo>
                    <a:pt x="1181" y="703"/>
                  </a:lnTo>
                  <a:lnTo>
                    <a:pt x="1181" y="705"/>
                  </a:lnTo>
                  <a:lnTo>
                    <a:pt x="1183" y="705"/>
                  </a:lnTo>
                  <a:lnTo>
                    <a:pt x="1183" y="708"/>
                  </a:lnTo>
                  <a:lnTo>
                    <a:pt x="1183" y="708"/>
                  </a:lnTo>
                  <a:lnTo>
                    <a:pt x="1185" y="705"/>
                  </a:lnTo>
                  <a:lnTo>
                    <a:pt x="1185" y="705"/>
                  </a:lnTo>
                  <a:lnTo>
                    <a:pt x="1185" y="705"/>
                  </a:lnTo>
                  <a:lnTo>
                    <a:pt x="1185" y="705"/>
                  </a:lnTo>
                  <a:lnTo>
                    <a:pt x="1185" y="703"/>
                  </a:lnTo>
                  <a:lnTo>
                    <a:pt x="1185" y="701"/>
                  </a:lnTo>
                  <a:lnTo>
                    <a:pt x="1185" y="701"/>
                  </a:lnTo>
                  <a:lnTo>
                    <a:pt x="1185" y="698"/>
                  </a:lnTo>
                  <a:lnTo>
                    <a:pt x="1185" y="698"/>
                  </a:lnTo>
                  <a:lnTo>
                    <a:pt x="1185" y="698"/>
                  </a:lnTo>
                  <a:lnTo>
                    <a:pt x="1188" y="701"/>
                  </a:lnTo>
                  <a:lnTo>
                    <a:pt x="1190" y="701"/>
                  </a:lnTo>
                  <a:lnTo>
                    <a:pt x="1190" y="703"/>
                  </a:lnTo>
                  <a:lnTo>
                    <a:pt x="1190" y="701"/>
                  </a:lnTo>
                  <a:lnTo>
                    <a:pt x="1188" y="701"/>
                  </a:lnTo>
                  <a:lnTo>
                    <a:pt x="1188" y="705"/>
                  </a:lnTo>
                  <a:lnTo>
                    <a:pt x="1188" y="705"/>
                  </a:lnTo>
                  <a:lnTo>
                    <a:pt x="1188" y="705"/>
                  </a:lnTo>
                  <a:lnTo>
                    <a:pt x="1188" y="705"/>
                  </a:lnTo>
                  <a:lnTo>
                    <a:pt x="1188" y="705"/>
                  </a:lnTo>
                  <a:lnTo>
                    <a:pt x="1188" y="705"/>
                  </a:lnTo>
                  <a:lnTo>
                    <a:pt x="1190" y="708"/>
                  </a:lnTo>
                  <a:lnTo>
                    <a:pt x="1190" y="708"/>
                  </a:lnTo>
                  <a:lnTo>
                    <a:pt x="1190" y="708"/>
                  </a:lnTo>
                  <a:lnTo>
                    <a:pt x="1190" y="705"/>
                  </a:lnTo>
                  <a:lnTo>
                    <a:pt x="1190" y="705"/>
                  </a:lnTo>
                  <a:lnTo>
                    <a:pt x="1190" y="705"/>
                  </a:lnTo>
                  <a:lnTo>
                    <a:pt x="1190" y="705"/>
                  </a:lnTo>
                  <a:lnTo>
                    <a:pt x="1190" y="705"/>
                  </a:lnTo>
                  <a:lnTo>
                    <a:pt x="1190" y="703"/>
                  </a:lnTo>
                  <a:lnTo>
                    <a:pt x="1190" y="703"/>
                  </a:lnTo>
                  <a:lnTo>
                    <a:pt x="1193" y="705"/>
                  </a:lnTo>
                  <a:lnTo>
                    <a:pt x="1193" y="705"/>
                  </a:lnTo>
                  <a:lnTo>
                    <a:pt x="1193" y="705"/>
                  </a:lnTo>
                  <a:lnTo>
                    <a:pt x="1193" y="705"/>
                  </a:lnTo>
                  <a:lnTo>
                    <a:pt x="1195" y="705"/>
                  </a:lnTo>
                  <a:lnTo>
                    <a:pt x="1195" y="705"/>
                  </a:lnTo>
                  <a:lnTo>
                    <a:pt x="1195" y="705"/>
                  </a:lnTo>
                  <a:lnTo>
                    <a:pt x="1195" y="703"/>
                  </a:lnTo>
                  <a:lnTo>
                    <a:pt x="1197" y="703"/>
                  </a:lnTo>
                  <a:lnTo>
                    <a:pt x="1197" y="703"/>
                  </a:lnTo>
                  <a:lnTo>
                    <a:pt x="1200" y="701"/>
                  </a:lnTo>
                  <a:lnTo>
                    <a:pt x="1200" y="698"/>
                  </a:lnTo>
                  <a:lnTo>
                    <a:pt x="1200" y="698"/>
                  </a:lnTo>
                  <a:lnTo>
                    <a:pt x="1200" y="698"/>
                  </a:lnTo>
                  <a:lnTo>
                    <a:pt x="1200" y="696"/>
                  </a:lnTo>
                  <a:lnTo>
                    <a:pt x="1200" y="696"/>
                  </a:lnTo>
                  <a:lnTo>
                    <a:pt x="1200" y="696"/>
                  </a:lnTo>
                  <a:lnTo>
                    <a:pt x="1200" y="696"/>
                  </a:lnTo>
                  <a:lnTo>
                    <a:pt x="1197" y="696"/>
                  </a:lnTo>
                  <a:lnTo>
                    <a:pt x="1195" y="696"/>
                  </a:lnTo>
                  <a:lnTo>
                    <a:pt x="1195" y="696"/>
                  </a:lnTo>
                  <a:lnTo>
                    <a:pt x="1195" y="696"/>
                  </a:lnTo>
                  <a:lnTo>
                    <a:pt x="1195" y="696"/>
                  </a:lnTo>
                  <a:lnTo>
                    <a:pt x="1193" y="696"/>
                  </a:lnTo>
                  <a:lnTo>
                    <a:pt x="1193" y="696"/>
                  </a:lnTo>
                  <a:lnTo>
                    <a:pt x="1190" y="696"/>
                  </a:lnTo>
                  <a:lnTo>
                    <a:pt x="1190" y="696"/>
                  </a:lnTo>
                  <a:lnTo>
                    <a:pt x="1193" y="693"/>
                  </a:lnTo>
                  <a:lnTo>
                    <a:pt x="1193" y="693"/>
                  </a:lnTo>
                  <a:lnTo>
                    <a:pt x="1193" y="693"/>
                  </a:lnTo>
                  <a:lnTo>
                    <a:pt x="1197" y="691"/>
                  </a:lnTo>
                  <a:lnTo>
                    <a:pt x="1197" y="691"/>
                  </a:lnTo>
                  <a:lnTo>
                    <a:pt x="1200" y="691"/>
                  </a:lnTo>
                  <a:lnTo>
                    <a:pt x="1202" y="691"/>
                  </a:lnTo>
                  <a:lnTo>
                    <a:pt x="1202" y="691"/>
                  </a:lnTo>
                  <a:lnTo>
                    <a:pt x="1202" y="691"/>
                  </a:lnTo>
                  <a:lnTo>
                    <a:pt x="1204" y="691"/>
                  </a:lnTo>
                  <a:lnTo>
                    <a:pt x="1204" y="691"/>
                  </a:lnTo>
                  <a:lnTo>
                    <a:pt x="1204" y="691"/>
                  </a:lnTo>
                  <a:lnTo>
                    <a:pt x="1204" y="691"/>
                  </a:lnTo>
                  <a:lnTo>
                    <a:pt x="1207" y="691"/>
                  </a:lnTo>
                  <a:lnTo>
                    <a:pt x="1209" y="689"/>
                  </a:lnTo>
                  <a:lnTo>
                    <a:pt x="1209" y="689"/>
                  </a:lnTo>
                  <a:lnTo>
                    <a:pt x="1209" y="686"/>
                  </a:lnTo>
                  <a:lnTo>
                    <a:pt x="1209" y="686"/>
                  </a:lnTo>
                  <a:lnTo>
                    <a:pt x="1209" y="684"/>
                  </a:lnTo>
                  <a:lnTo>
                    <a:pt x="1211" y="684"/>
                  </a:lnTo>
                  <a:lnTo>
                    <a:pt x="1211" y="684"/>
                  </a:lnTo>
                  <a:lnTo>
                    <a:pt x="1211" y="684"/>
                  </a:lnTo>
                  <a:lnTo>
                    <a:pt x="1211" y="682"/>
                  </a:lnTo>
                  <a:lnTo>
                    <a:pt x="1211" y="682"/>
                  </a:lnTo>
                  <a:lnTo>
                    <a:pt x="1211" y="682"/>
                  </a:lnTo>
                  <a:lnTo>
                    <a:pt x="1211" y="679"/>
                  </a:lnTo>
                  <a:lnTo>
                    <a:pt x="1211" y="679"/>
                  </a:lnTo>
                  <a:lnTo>
                    <a:pt x="1211" y="679"/>
                  </a:lnTo>
                  <a:lnTo>
                    <a:pt x="1209" y="677"/>
                  </a:lnTo>
                  <a:lnTo>
                    <a:pt x="1209" y="677"/>
                  </a:lnTo>
                  <a:lnTo>
                    <a:pt x="1209" y="677"/>
                  </a:lnTo>
                  <a:lnTo>
                    <a:pt x="1209" y="677"/>
                  </a:lnTo>
                  <a:lnTo>
                    <a:pt x="1209" y="675"/>
                  </a:lnTo>
                  <a:lnTo>
                    <a:pt x="1209" y="675"/>
                  </a:lnTo>
                  <a:lnTo>
                    <a:pt x="1209" y="675"/>
                  </a:lnTo>
                  <a:lnTo>
                    <a:pt x="1209" y="675"/>
                  </a:lnTo>
                  <a:lnTo>
                    <a:pt x="1209" y="675"/>
                  </a:lnTo>
                  <a:lnTo>
                    <a:pt x="1209" y="675"/>
                  </a:lnTo>
                  <a:lnTo>
                    <a:pt x="1207" y="675"/>
                  </a:lnTo>
                  <a:lnTo>
                    <a:pt x="1207" y="675"/>
                  </a:lnTo>
                  <a:lnTo>
                    <a:pt x="1207" y="675"/>
                  </a:lnTo>
                  <a:lnTo>
                    <a:pt x="1207" y="672"/>
                  </a:lnTo>
                  <a:lnTo>
                    <a:pt x="1204" y="672"/>
                  </a:lnTo>
                  <a:lnTo>
                    <a:pt x="1202" y="670"/>
                  </a:lnTo>
                  <a:lnTo>
                    <a:pt x="1202" y="670"/>
                  </a:lnTo>
                  <a:lnTo>
                    <a:pt x="1202" y="670"/>
                  </a:lnTo>
                  <a:lnTo>
                    <a:pt x="1202" y="670"/>
                  </a:lnTo>
                  <a:lnTo>
                    <a:pt x="1202" y="667"/>
                  </a:lnTo>
                  <a:lnTo>
                    <a:pt x="1202" y="667"/>
                  </a:lnTo>
                  <a:lnTo>
                    <a:pt x="1200" y="667"/>
                  </a:lnTo>
                  <a:lnTo>
                    <a:pt x="1200" y="667"/>
                  </a:lnTo>
                  <a:lnTo>
                    <a:pt x="1197" y="667"/>
                  </a:lnTo>
                  <a:lnTo>
                    <a:pt x="1197" y="667"/>
                  </a:lnTo>
                  <a:lnTo>
                    <a:pt x="1197" y="667"/>
                  </a:lnTo>
                  <a:lnTo>
                    <a:pt x="1197" y="667"/>
                  </a:lnTo>
                  <a:lnTo>
                    <a:pt x="1197" y="667"/>
                  </a:lnTo>
                  <a:lnTo>
                    <a:pt x="1197" y="667"/>
                  </a:lnTo>
                  <a:lnTo>
                    <a:pt x="1197" y="665"/>
                  </a:lnTo>
                  <a:lnTo>
                    <a:pt x="1200" y="665"/>
                  </a:lnTo>
                  <a:lnTo>
                    <a:pt x="1202" y="665"/>
                  </a:lnTo>
                  <a:lnTo>
                    <a:pt x="1202" y="665"/>
                  </a:lnTo>
                  <a:lnTo>
                    <a:pt x="1202" y="667"/>
                  </a:lnTo>
                  <a:lnTo>
                    <a:pt x="1202" y="667"/>
                  </a:lnTo>
                  <a:lnTo>
                    <a:pt x="1202" y="670"/>
                  </a:lnTo>
                  <a:lnTo>
                    <a:pt x="1204" y="667"/>
                  </a:lnTo>
                  <a:lnTo>
                    <a:pt x="1204" y="667"/>
                  </a:lnTo>
                  <a:lnTo>
                    <a:pt x="1207" y="670"/>
                  </a:lnTo>
                  <a:lnTo>
                    <a:pt x="1207" y="670"/>
                  </a:lnTo>
                  <a:lnTo>
                    <a:pt x="1204" y="670"/>
                  </a:lnTo>
                  <a:lnTo>
                    <a:pt x="1204" y="670"/>
                  </a:lnTo>
                  <a:lnTo>
                    <a:pt x="1204" y="670"/>
                  </a:lnTo>
                  <a:lnTo>
                    <a:pt x="1204" y="670"/>
                  </a:lnTo>
                  <a:lnTo>
                    <a:pt x="1204" y="670"/>
                  </a:lnTo>
                  <a:lnTo>
                    <a:pt x="1209" y="670"/>
                  </a:lnTo>
                  <a:lnTo>
                    <a:pt x="1209" y="670"/>
                  </a:lnTo>
                  <a:lnTo>
                    <a:pt x="1209" y="670"/>
                  </a:lnTo>
                  <a:lnTo>
                    <a:pt x="1211" y="670"/>
                  </a:lnTo>
                  <a:lnTo>
                    <a:pt x="1211" y="670"/>
                  </a:lnTo>
                  <a:lnTo>
                    <a:pt x="1214" y="667"/>
                  </a:lnTo>
                  <a:lnTo>
                    <a:pt x="1214" y="667"/>
                  </a:lnTo>
                  <a:lnTo>
                    <a:pt x="1216" y="667"/>
                  </a:lnTo>
                  <a:lnTo>
                    <a:pt x="1216" y="667"/>
                  </a:lnTo>
                  <a:lnTo>
                    <a:pt x="1216" y="665"/>
                  </a:lnTo>
                  <a:lnTo>
                    <a:pt x="1216" y="665"/>
                  </a:lnTo>
                  <a:lnTo>
                    <a:pt x="1216" y="665"/>
                  </a:lnTo>
                  <a:lnTo>
                    <a:pt x="1216" y="665"/>
                  </a:lnTo>
                  <a:lnTo>
                    <a:pt x="1219" y="663"/>
                  </a:lnTo>
                  <a:lnTo>
                    <a:pt x="1221" y="660"/>
                  </a:lnTo>
                  <a:lnTo>
                    <a:pt x="1221" y="660"/>
                  </a:lnTo>
                  <a:lnTo>
                    <a:pt x="1221" y="660"/>
                  </a:lnTo>
                  <a:lnTo>
                    <a:pt x="1219" y="658"/>
                  </a:lnTo>
                  <a:lnTo>
                    <a:pt x="1219" y="658"/>
                  </a:lnTo>
                  <a:lnTo>
                    <a:pt x="1219" y="656"/>
                  </a:lnTo>
                  <a:lnTo>
                    <a:pt x="1219" y="656"/>
                  </a:lnTo>
                  <a:lnTo>
                    <a:pt x="1219" y="656"/>
                  </a:lnTo>
                  <a:lnTo>
                    <a:pt x="1219" y="653"/>
                  </a:lnTo>
                  <a:lnTo>
                    <a:pt x="1221" y="651"/>
                  </a:lnTo>
                  <a:lnTo>
                    <a:pt x="1223" y="648"/>
                  </a:lnTo>
                  <a:lnTo>
                    <a:pt x="1223" y="648"/>
                  </a:lnTo>
                  <a:lnTo>
                    <a:pt x="1226" y="648"/>
                  </a:lnTo>
                  <a:lnTo>
                    <a:pt x="1226" y="648"/>
                  </a:lnTo>
                  <a:lnTo>
                    <a:pt x="1226" y="646"/>
                  </a:lnTo>
                  <a:lnTo>
                    <a:pt x="1226" y="644"/>
                  </a:lnTo>
                  <a:lnTo>
                    <a:pt x="1226" y="644"/>
                  </a:lnTo>
                  <a:lnTo>
                    <a:pt x="1226" y="644"/>
                  </a:lnTo>
                  <a:lnTo>
                    <a:pt x="1228" y="644"/>
                  </a:lnTo>
                  <a:lnTo>
                    <a:pt x="1228" y="644"/>
                  </a:lnTo>
                  <a:lnTo>
                    <a:pt x="1228" y="644"/>
                  </a:lnTo>
                  <a:lnTo>
                    <a:pt x="1230" y="641"/>
                  </a:lnTo>
                  <a:lnTo>
                    <a:pt x="1230" y="639"/>
                  </a:lnTo>
                  <a:lnTo>
                    <a:pt x="1230" y="639"/>
                  </a:lnTo>
                  <a:lnTo>
                    <a:pt x="1233" y="639"/>
                  </a:lnTo>
                  <a:lnTo>
                    <a:pt x="1233" y="639"/>
                  </a:lnTo>
                  <a:lnTo>
                    <a:pt x="1233" y="639"/>
                  </a:lnTo>
                  <a:lnTo>
                    <a:pt x="1233" y="639"/>
                  </a:lnTo>
                  <a:lnTo>
                    <a:pt x="1233" y="639"/>
                  </a:lnTo>
                  <a:lnTo>
                    <a:pt x="1235" y="639"/>
                  </a:lnTo>
                  <a:lnTo>
                    <a:pt x="1235" y="641"/>
                  </a:lnTo>
                  <a:lnTo>
                    <a:pt x="1237" y="639"/>
                  </a:lnTo>
                  <a:lnTo>
                    <a:pt x="1237" y="639"/>
                  </a:lnTo>
                  <a:lnTo>
                    <a:pt x="1233" y="634"/>
                  </a:lnTo>
                  <a:lnTo>
                    <a:pt x="1233" y="634"/>
                  </a:lnTo>
                  <a:lnTo>
                    <a:pt x="1233" y="632"/>
                  </a:lnTo>
                  <a:lnTo>
                    <a:pt x="1233" y="632"/>
                  </a:lnTo>
                  <a:lnTo>
                    <a:pt x="1235" y="630"/>
                  </a:lnTo>
                  <a:lnTo>
                    <a:pt x="1235" y="630"/>
                  </a:lnTo>
                  <a:lnTo>
                    <a:pt x="1235" y="627"/>
                  </a:lnTo>
                  <a:lnTo>
                    <a:pt x="1237" y="627"/>
                  </a:lnTo>
                  <a:lnTo>
                    <a:pt x="1237" y="627"/>
                  </a:lnTo>
                  <a:lnTo>
                    <a:pt x="1240" y="625"/>
                  </a:lnTo>
                  <a:lnTo>
                    <a:pt x="1240" y="622"/>
                  </a:lnTo>
                  <a:lnTo>
                    <a:pt x="1242" y="622"/>
                  </a:lnTo>
                  <a:lnTo>
                    <a:pt x="1242" y="622"/>
                  </a:lnTo>
                  <a:lnTo>
                    <a:pt x="1245" y="622"/>
                  </a:lnTo>
                  <a:lnTo>
                    <a:pt x="1247" y="622"/>
                  </a:lnTo>
                  <a:lnTo>
                    <a:pt x="1247" y="622"/>
                  </a:lnTo>
                  <a:lnTo>
                    <a:pt x="1247" y="620"/>
                  </a:lnTo>
                  <a:lnTo>
                    <a:pt x="1247" y="620"/>
                  </a:lnTo>
                  <a:lnTo>
                    <a:pt x="1249" y="620"/>
                  </a:lnTo>
                  <a:lnTo>
                    <a:pt x="1252" y="620"/>
                  </a:lnTo>
                  <a:lnTo>
                    <a:pt x="1252" y="618"/>
                  </a:lnTo>
                  <a:lnTo>
                    <a:pt x="1252" y="618"/>
                  </a:lnTo>
                  <a:lnTo>
                    <a:pt x="1252" y="618"/>
                  </a:lnTo>
                  <a:lnTo>
                    <a:pt x="1254" y="613"/>
                  </a:lnTo>
                  <a:lnTo>
                    <a:pt x="1254" y="613"/>
                  </a:lnTo>
                  <a:lnTo>
                    <a:pt x="1256" y="611"/>
                  </a:lnTo>
                  <a:lnTo>
                    <a:pt x="1256" y="611"/>
                  </a:lnTo>
                  <a:lnTo>
                    <a:pt x="1256" y="611"/>
                  </a:lnTo>
                  <a:lnTo>
                    <a:pt x="1256" y="611"/>
                  </a:lnTo>
                  <a:lnTo>
                    <a:pt x="1256" y="611"/>
                  </a:lnTo>
                  <a:lnTo>
                    <a:pt x="1259" y="611"/>
                  </a:lnTo>
                  <a:lnTo>
                    <a:pt x="1259" y="611"/>
                  </a:lnTo>
                  <a:lnTo>
                    <a:pt x="1263" y="606"/>
                  </a:lnTo>
                  <a:lnTo>
                    <a:pt x="1266" y="606"/>
                  </a:lnTo>
                  <a:lnTo>
                    <a:pt x="1266" y="603"/>
                  </a:lnTo>
                  <a:lnTo>
                    <a:pt x="1266" y="603"/>
                  </a:lnTo>
                  <a:lnTo>
                    <a:pt x="1268" y="603"/>
                  </a:lnTo>
                  <a:lnTo>
                    <a:pt x="1268" y="603"/>
                  </a:lnTo>
                  <a:lnTo>
                    <a:pt x="1268" y="601"/>
                  </a:lnTo>
                  <a:lnTo>
                    <a:pt x="1268" y="601"/>
                  </a:lnTo>
                  <a:lnTo>
                    <a:pt x="1268" y="599"/>
                  </a:lnTo>
                  <a:lnTo>
                    <a:pt x="1268" y="599"/>
                  </a:lnTo>
                  <a:lnTo>
                    <a:pt x="1268" y="603"/>
                  </a:lnTo>
                  <a:lnTo>
                    <a:pt x="1268" y="603"/>
                  </a:lnTo>
                  <a:lnTo>
                    <a:pt x="1271" y="606"/>
                  </a:lnTo>
                  <a:lnTo>
                    <a:pt x="1273" y="606"/>
                  </a:lnTo>
                  <a:lnTo>
                    <a:pt x="1275" y="606"/>
                  </a:lnTo>
                  <a:lnTo>
                    <a:pt x="1275" y="606"/>
                  </a:lnTo>
                  <a:lnTo>
                    <a:pt x="1275" y="606"/>
                  </a:lnTo>
                  <a:lnTo>
                    <a:pt x="1275" y="606"/>
                  </a:lnTo>
                  <a:lnTo>
                    <a:pt x="1275" y="606"/>
                  </a:lnTo>
                  <a:lnTo>
                    <a:pt x="1275" y="606"/>
                  </a:lnTo>
                  <a:lnTo>
                    <a:pt x="1275" y="603"/>
                  </a:lnTo>
                  <a:lnTo>
                    <a:pt x="1275" y="603"/>
                  </a:lnTo>
                  <a:lnTo>
                    <a:pt x="1275" y="606"/>
                  </a:lnTo>
                  <a:lnTo>
                    <a:pt x="1275" y="606"/>
                  </a:lnTo>
                  <a:lnTo>
                    <a:pt x="1278" y="606"/>
                  </a:lnTo>
                  <a:lnTo>
                    <a:pt x="1285" y="606"/>
                  </a:lnTo>
                  <a:lnTo>
                    <a:pt x="1287" y="606"/>
                  </a:lnTo>
                  <a:lnTo>
                    <a:pt x="1287" y="603"/>
                  </a:lnTo>
                  <a:lnTo>
                    <a:pt x="1287" y="603"/>
                  </a:lnTo>
                  <a:lnTo>
                    <a:pt x="1287" y="601"/>
                  </a:lnTo>
                  <a:lnTo>
                    <a:pt x="1287" y="599"/>
                  </a:lnTo>
                  <a:lnTo>
                    <a:pt x="1287" y="599"/>
                  </a:lnTo>
                  <a:lnTo>
                    <a:pt x="1287" y="596"/>
                  </a:lnTo>
                  <a:lnTo>
                    <a:pt x="1287" y="596"/>
                  </a:lnTo>
                  <a:lnTo>
                    <a:pt x="1290" y="596"/>
                  </a:lnTo>
                  <a:lnTo>
                    <a:pt x="1290" y="594"/>
                  </a:lnTo>
                  <a:lnTo>
                    <a:pt x="1292" y="594"/>
                  </a:lnTo>
                  <a:lnTo>
                    <a:pt x="1294" y="592"/>
                  </a:lnTo>
                  <a:lnTo>
                    <a:pt x="1301" y="589"/>
                  </a:lnTo>
                  <a:lnTo>
                    <a:pt x="1301" y="589"/>
                  </a:lnTo>
                  <a:lnTo>
                    <a:pt x="1301" y="589"/>
                  </a:lnTo>
                  <a:lnTo>
                    <a:pt x="1304" y="589"/>
                  </a:lnTo>
                  <a:lnTo>
                    <a:pt x="1306" y="589"/>
                  </a:lnTo>
                  <a:lnTo>
                    <a:pt x="1306" y="589"/>
                  </a:lnTo>
                  <a:lnTo>
                    <a:pt x="1304" y="592"/>
                  </a:lnTo>
                  <a:lnTo>
                    <a:pt x="1304" y="592"/>
                  </a:lnTo>
                  <a:lnTo>
                    <a:pt x="1294" y="596"/>
                  </a:lnTo>
                  <a:lnTo>
                    <a:pt x="1294" y="596"/>
                  </a:lnTo>
                  <a:lnTo>
                    <a:pt x="1292" y="596"/>
                  </a:lnTo>
                  <a:lnTo>
                    <a:pt x="1292" y="599"/>
                  </a:lnTo>
                  <a:lnTo>
                    <a:pt x="1292" y="601"/>
                  </a:lnTo>
                  <a:lnTo>
                    <a:pt x="1292" y="601"/>
                  </a:lnTo>
                  <a:lnTo>
                    <a:pt x="1292" y="601"/>
                  </a:lnTo>
                  <a:lnTo>
                    <a:pt x="1290" y="601"/>
                  </a:lnTo>
                  <a:lnTo>
                    <a:pt x="1290" y="601"/>
                  </a:lnTo>
                  <a:lnTo>
                    <a:pt x="1290" y="603"/>
                  </a:lnTo>
                  <a:lnTo>
                    <a:pt x="1290" y="603"/>
                  </a:lnTo>
                  <a:lnTo>
                    <a:pt x="1287" y="606"/>
                  </a:lnTo>
                  <a:lnTo>
                    <a:pt x="1287" y="606"/>
                  </a:lnTo>
                  <a:lnTo>
                    <a:pt x="1287" y="608"/>
                  </a:lnTo>
                  <a:lnTo>
                    <a:pt x="1287" y="608"/>
                  </a:lnTo>
                  <a:lnTo>
                    <a:pt x="1285" y="608"/>
                  </a:lnTo>
                  <a:lnTo>
                    <a:pt x="1285" y="608"/>
                  </a:lnTo>
                  <a:lnTo>
                    <a:pt x="1285" y="608"/>
                  </a:lnTo>
                  <a:lnTo>
                    <a:pt x="1285" y="611"/>
                  </a:lnTo>
                  <a:lnTo>
                    <a:pt x="1282" y="611"/>
                  </a:lnTo>
                  <a:lnTo>
                    <a:pt x="1282" y="611"/>
                  </a:lnTo>
                  <a:lnTo>
                    <a:pt x="1287" y="615"/>
                  </a:lnTo>
                  <a:lnTo>
                    <a:pt x="1290" y="615"/>
                  </a:lnTo>
                  <a:lnTo>
                    <a:pt x="1292" y="618"/>
                  </a:lnTo>
                  <a:lnTo>
                    <a:pt x="1297" y="620"/>
                  </a:lnTo>
                  <a:lnTo>
                    <a:pt x="1299" y="620"/>
                  </a:lnTo>
                  <a:lnTo>
                    <a:pt x="1301" y="620"/>
                  </a:lnTo>
                  <a:lnTo>
                    <a:pt x="1304" y="622"/>
                  </a:lnTo>
                  <a:lnTo>
                    <a:pt x="1304" y="625"/>
                  </a:lnTo>
                  <a:lnTo>
                    <a:pt x="1306" y="625"/>
                  </a:lnTo>
                  <a:lnTo>
                    <a:pt x="1308" y="622"/>
                  </a:lnTo>
                  <a:lnTo>
                    <a:pt x="1311" y="622"/>
                  </a:lnTo>
                  <a:lnTo>
                    <a:pt x="1311" y="622"/>
                  </a:lnTo>
                  <a:lnTo>
                    <a:pt x="1313" y="625"/>
                  </a:lnTo>
                  <a:lnTo>
                    <a:pt x="1316" y="627"/>
                  </a:lnTo>
                  <a:lnTo>
                    <a:pt x="1313" y="627"/>
                  </a:lnTo>
                  <a:lnTo>
                    <a:pt x="1313" y="627"/>
                  </a:lnTo>
                  <a:lnTo>
                    <a:pt x="1313" y="627"/>
                  </a:lnTo>
                  <a:lnTo>
                    <a:pt x="1313" y="627"/>
                  </a:lnTo>
                  <a:lnTo>
                    <a:pt x="1313" y="627"/>
                  </a:lnTo>
                  <a:lnTo>
                    <a:pt x="1311" y="627"/>
                  </a:lnTo>
                  <a:lnTo>
                    <a:pt x="1301" y="625"/>
                  </a:lnTo>
                  <a:lnTo>
                    <a:pt x="1301" y="625"/>
                  </a:lnTo>
                  <a:lnTo>
                    <a:pt x="1299" y="625"/>
                  </a:lnTo>
                  <a:lnTo>
                    <a:pt x="1297" y="625"/>
                  </a:lnTo>
                  <a:lnTo>
                    <a:pt x="1297" y="625"/>
                  </a:lnTo>
                  <a:lnTo>
                    <a:pt x="1294" y="622"/>
                  </a:lnTo>
                  <a:lnTo>
                    <a:pt x="1294" y="622"/>
                  </a:lnTo>
                  <a:lnTo>
                    <a:pt x="1292" y="622"/>
                  </a:lnTo>
                  <a:lnTo>
                    <a:pt x="1292" y="622"/>
                  </a:lnTo>
                  <a:lnTo>
                    <a:pt x="1290" y="622"/>
                  </a:lnTo>
                  <a:lnTo>
                    <a:pt x="1287" y="625"/>
                  </a:lnTo>
                  <a:lnTo>
                    <a:pt x="1287" y="625"/>
                  </a:lnTo>
                  <a:lnTo>
                    <a:pt x="1285" y="627"/>
                  </a:lnTo>
                  <a:lnTo>
                    <a:pt x="1280" y="625"/>
                  </a:lnTo>
                  <a:lnTo>
                    <a:pt x="1280" y="625"/>
                  </a:lnTo>
                  <a:lnTo>
                    <a:pt x="1278" y="625"/>
                  </a:lnTo>
                  <a:lnTo>
                    <a:pt x="1278" y="622"/>
                  </a:lnTo>
                  <a:lnTo>
                    <a:pt x="1278" y="622"/>
                  </a:lnTo>
                  <a:lnTo>
                    <a:pt x="1275" y="620"/>
                  </a:lnTo>
                  <a:lnTo>
                    <a:pt x="1275" y="620"/>
                  </a:lnTo>
                  <a:lnTo>
                    <a:pt x="1275" y="618"/>
                  </a:lnTo>
                  <a:lnTo>
                    <a:pt x="1273" y="620"/>
                  </a:lnTo>
                  <a:lnTo>
                    <a:pt x="1268" y="622"/>
                  </a:lnTo>
                  <a:lnTo>
                    <a:pt x="1263" y="627"/>
                  </a:lnTo>
                  <a:lnTo>
                    <a:pt x="1256" y="634"/>
                  </a:lnTo>
                  <a:lnTo>
                    <a:pt x="1256" y="634"/>
                  </a:lnTo>
                  <a:lnTo>
                    <a:pt x="1256" y="637"/>
                  </a:lnTo>
                  <a:lnTo>
                    <a:pt x="1249" y="637"/>
                  </a:lnTo>
                  <a:lnTo>
                    <a:pt x="1249" y="637"/>
                  </a:lnTo>
                  <a:lnTo>
                    <a:pt x="1249" y="639"/>
                  </a:lnTo>
                  <a:lnTo>
                    <a:pt x="1247" y="639"/>
                  </a:lnTo>
                  <a:lnTo>
                    <a:pt x="1247" y="639"/>
                  </a:lnTo>
                  <a:lnTo>
                    <a:pt x="1245" y="639"/>
                  </a:lnTo>
                  <a:lnTo>
                    <a:pt x="1245" y="641"/>
                  </a:lnTo>
                  <a:lnTo>
                    <a:pt x="1247" y="641"/>
                  </a:lnTo>
                  <a:lnTo>
                    <a:pt x="1247" y="644"/>
                  </a:lnTo>
                  <a:lnTo>
                    <a:pt x="1247" y="644"/>
                  </a:lnTo>
                  <a:lnTo>
                    <a:pt x="1247" y="648"/>
                  </a:lnTo>
                  <a:lnTo>
                    <a:pt x="1249" y="648"/>
                  </a:lnTo>
                  <a:lnTo>
                    <a:pt x="1249" y="651"/>
                  </a:lnTo>
                  <a:lnTo>
                    <a:pt x="1249" y="651"/>
                  </a:lnTo>
                  <a:lnTo>
                    <a:pt x="1249" y="653"/>
                  </a:lnTo>
                  <a:lnTo>
                    <a:pt x="1249" y="653"/>
                  </a:lnTo>
                  <a:lnTo>
                    <a:pt x="1249" y="658"/>
                  </a:lnTo>
                  <a:lnTo>
                    <a:pt x="1249" y="660"/>
                  </a:lnTo>
                  <a:lnTo>
                    <a:pt x="1249" y="660"/>
                  </a:lnTo>
                  <a:lnTo>
                    <a:pt x="1249" y="660"/>
                  </a:lnTo>
                  <a:lnTo>
                    <a:pt x="1247" y="660"/>
                  </a:lnTo>
                  <a:lnTo>
                    <a:pt x="1247" y="660"/>
                  </a:lnTo>
                  <a:lnTo>
                    <a:pt x="1247" y="660"/>
                  </a:lnTo>
                  <a:lnTo>
                    <a:pt x="1247" y="663"/>
                  </a:lnTo>
                  <a:lnTo>
                    <a:pt x="1247" y="663"/>
                  </a:lnTo>
                  <a:lnTo>
                    <a:pt x="1247" y="665"/>
                  </a:lnTo>
                  <a:lnTo>
                    <a:pt x="1247" y="667"/>
                  </a:lnTo>
                  <a:lnTo>
                    <a:pt x="1247" y="670"/>
                  </a:lnTo>
                  <a:lnTo>
                    <a:pt x="1245" y="672"/>
                  </a:lnTo>
                  <a:lnTo>
                    <a:pt x="1237" y="682"/>
                  </a:lnTo>
                  <a:lnTo>
                    <a:pt x="1237" y="682"/>
                  </a:lnTo>
                  <a:lnTo>
                    <a:pt x="1237" y="684"/>
                  </a:lnTo>
                  <a:lnTo>
                    <a:pt x="1237" y="684"/>
                  </a:lnTo>
                  <a:lnTo>
                    <a:pt x="1235" y="693"/>
                  </a:lnTo>
                  <a:lnTo>
                    <a:pt x="1235" y="693"/>
                  </a:lnTo>
                  <a:lnTo>
                    <a:pt x="1235" y="696"/>
                  </a:lnTo>
                  <a:lnTo>
                    <a:pt x="1233" y="696"/>
                  </a:lnTo>
                  <a:lnTo>
                    <a:pt x="1233" y="696"/>
                  </a:lnTo>
                  <a:lnTo>
                    <a:pt x="1233" y="698"/>
                  </a:lnTo>
                  <a:lnTo>
                    <a:pt x="1235" y="701"/>
                  </a:lnTo>
                  <a:lnTo>
                    <a:pt x="1237" y="703"/>
                  </a:lnTo>
                  <a:lnTo>
                    <a:pt x="1237" y="703"/>
                  </a:lnTo>
                  <a:lnTo>
                    <a:pt x="1247" y="708"/>
                  </a:lnTo>
                  <a:lnTo>
                    <a:pt x="1247" y="708"/>
                  </a:lnTo>
                  <a:lnTo>
                    <a:pt x="1247" y="705"/>
                  </a:lnTo>
                  <a:lnTo>
                    <a:pt x="1247" y="705"/>
                  </a:lnTo>
                  <a:lnTo>
                    <a:pt x="1247" y="705"/>
                  </a:lnTo>
                  <a:lnTo>
                    <a:pt x="1247" y="703"/>
                  </a:lnTo>
                  <a:lnTo>
                    <a:pt x="1247" y="703"/>
                  </a:lnTo>
                  <a:lnTo>
                    <a:pt x="1247" y="703"/>
                  </a:lnTo>
                  <a:lnTo>
                    <a:pt x="1249" y="703"/>
                  </a:lnTo>
                  <a:lnTo>
                    <a:pt x="1254" y="698"/>
                  </a:lnTo>
                  <a:lnTo>
                    <a:pt x="1256" y="698"/>
                  </a:lnTo>
                  <a:lnTo>
                    <a:pt x="1256" y="696"/>
                  </a:lnTo>
                  <a:lnTo>
                    <a:pt x="1259" y="696"/>
                  </a:lnTo>
                  <a:lnTo>
                    <a:pt x="1259" y="696"/>
                  </a:lnTo>
                  <a:lnTo>
                    <a:pt x="1261" y="696"/>
                  </a:lnTo>
                  <a:lnTo>
                    <a:pt x="1259" y="698"/>
                  </a:lnTo>
                  <a:lnTo>
                    <a:pt x="1256" y="701"/>
                  </a:lnTo>
                  <a:lnTo>
                    <a:pt x="1256" y="701"/>
                  </a:lnTo>
                  <a:lnTo>
                    <a:pt x="1256" y="703"/>
                  </a:lnTo>
                  <a:lnTo>
                    <a:pt x="1256" y="703"/>
                  </a:lnTo>
                  <a:lnTo>
                    <a:pt x="1256" y="703"/>
                  </a:lnTo>
                  <a:lnTo>
                    <a:pt x="1254" y="703"/>
                  </a:lnTo>
                  <a:lnTo>
                    <a:pt x="1254" y="703"/>
                  </a:lnTo>
                  <a:lnTo>
                    <a:pt x="1254" y="705"/>
                  </a:lnTo>
                  <a:lnTo>
                    <a:pt x="1254" y="705"/>
                  </a:lnTo>
                  <a:lnTo>
                    <a:pt x="1256" y="708"/>
                  </a:lnTo>
                  <a:lnTo>
                    <a:pt x="1256" y="708"/>
                  </a:lnTo>
                  <a:lnTo>
                    <a:pt x="1254" y="708"/>
                  </a:lnTo>
                  <a:lnTo>
                    <a:pt x="1254" y="708"/>
                  </a:lnTo>
                  <a:lnTo>
                    <a:pt x="1252" y="708"/>
                  </a:lnTo>
                  <a:lnTo>
                    <a:pt x="1252" y="708"/>
                  </a:lnTo>
                  <a:lnTo>
                    <a:pt x="1252" y="710"/>
                  </a:lnTo>
                  <a:lnTo>
                    <a:pt x="1252" y="710"/>
                  </a:lnTo>
                  <a:lnTo>
                    <a:pt x="1252" y="710"/>
                  </a:lnTo>
                  <a:lnTo>
                    <a:pt x="1249" y="710"/>
                  </a:lnTo>
                  <a:lnTo>
                    <a:pt x="1249" y="710"/>
                  </a:lnTo>
                  <a:lnTo>
                    <a:pt x="1247" y="710"/>
                  </a:lnTo>
                  <a:lnTo>
                    <a:pt x="1247" y="712"/>
                  </a:lnTo>
                  <a:lnTo>
                    <a:pt x="1247" y="712"/>
                  </a:lnTo>
                  <a:lnTo>
                    <a:pt x="1247" y="715"/>
                  </a:lnTo>
                  <a:lnTo>
                    <a:pt x="1249" y="715"/>
                  </a:lnTo>
                  <a:lnTo>
                    <a:pt x="1249" y="717"/>
                  </a:lnTo>
                  <a:lnTo>
                    <a:pt x="1249" y="717"/>
                  </a:lnTo>
                  <a:lnTo>
                    <a:pt x="1249" y="717"/>
                  </a:lnTo>
                  <a:lnTo>
                    <a:pt x="1247" y="717"/>
                  </a:lnTo>
                  <a:lnTo>
                    <a:pt x="1247" y="715"/>
                  </a:lnTo>
                  <a:lnTo>
                    <a:pt x="1247" y="715"/>
                  </a:lnTo>
                  <a:lnTo>
                    <a:pt x="1242" y="715"/>
                  </a:lnTo>
                  <a:lnTo>
                    <a:pt x="1240" y="715"/>
                  </a:lnTo>
                  <a:lnTo>
                    <a:pt x="1240" y="715"/>
                  </a:lnTo>
                  <a:lnTo>
                    <a:pt x="1240" y="717"/>
                  </a:lnTo>
                  <a:lnTo>
                    <a:pt x="1237" y="717"/>
                  </a:lnTo>
                  <a:lnTo>
                    <a:pt x="1237" y="717"/>
                  </a:lnTo>
                  <a:lnTo>
                    <a:pt x="1235" y="719"/>
                  </a:lnTo>
                  <a:lnTo>
                    <a:pt x="1233" y="719"/>
                  </a:lnTo>
                  <a:lnTo>
                    <a:pt x="1233" y="719"/>
                  </a:lnTo>
                  <a:lnTo>
                    <a:pt x="1235" y="722"/>
                  </a:lnTo>
                  <a:lnTo>
                    <a:pt x="1235" y="722"/>
                  </a:lnTo>
                  <a:lnTo>
                    <a:pt x="1237" y="722"/>
                  </a:lnTo>
                  <a:lnTo>
                    <a:pt x="1233" y="722"/>
                  </a:lnTo>
                  <a:lnTo>
                    <a:pt x="1233" y="722"/>
                  </a:lnTo>
                  <a:lnTo>
                    <a:pt x="1233" y="724"/>
                  </a:lnTo>
                  <a:lnTo>
                    <a:pt x="1230" y="724"/>
                  </a:lnTo>
                  <a:lnTo>
                    <a:pt x="1230" y="724"/>
                  </a:lnTo>
                  <a:lnTo>
                    <a:pt x="1230" y="727"/>
                  </a:lnTo>
                  <a:lnTo>
                    <a:pt x="1230" y="727"/>
                  </a:lnTo>
                  <a:lnTo>
                    <a:pt x="1233" y="729"/>
                  </a:lnTo>
                  <a:lnTo>
                    <a:pt x="1233" y="729"/>
                  </a:lnTo>
                  <a:lnTo>
                    <a:pt x="1233" y="729"/>
                  </a:lnTo>
                  <a:lnTo>
                    <a:pt x="1235" y="729"/>
                  </a:lnTo>
                  <a:lnTo>
                    <a:pt x="1235" y="729"/>
                  </a:lnTo>
                  <a:lnTo>
                    <a:pt x="1235" y="729"/>
                  </a:lnTo>
                  <a:lnTo>
                    <a:pt x="1235" y="729"/>
                  </a:lnTo>
                  <a:lnTo>
                    <a:pt x="1233" y="729"/>
                  </a:lnTo>
                  <a:lnTo>
                    <a:pt x="1235" y="731"/>
                  </a:lnTo>
                  <a:lnTo>
                    <a:pt x="1235" y="731"/>
                  </a:lnTo>
                  <a:lnTo>
                    <a:pt x="1235" y="731"/>
                  </a:lnTo>
                  <a:lnTo>
                    <a:pt x="1237" y="731"/>
                  </a:lnTo>
                  <a:lnTo>
                    <a:pt x="1237" y="731"/>
                  </a:lnTo>
                  <a:lnTo>
                    <a:pt x="1237" y="731"/>
                  </a:lnTo>
                  <a:lnTo>
                    <a:pt x="1237" y="731"/>
                  </a:lnTo>
                  <a:lnTo>
                    <a:pt x="1240" y="734"/>
                  </a:lnTo>
                  <a:lnTo>
                    <a:pt x="1240" y="734"/>
                  </a:lnTo>
                  <a:lnTo>
                    <a:pt x="1245" y="734"/>
                  </a:lnTo>
                  <a:lnTo>
                    <a:pt x="1245" y="731"/>
                  </a:lnTo>
                  <a:lnTo>
                    <a:pt x="1242" y="734"/>
                  </a:lnTo>
                  <a:lnTo>
                    <a:pt x="1242" y="731"/>
                  </a:lnTo>
                  <a:lnTo>
                    <a:pt x="1242" y="731"/>
                  </a:lnTo>
                  <a:lnTo>
                    <a:pt x="1242" y="731"/>
                  </a:lnTo>
                  <a:lnTo>
                    <a:pt x="1245" y="731"/>
                  </a:lnTo>
                  <a:lnTo>
                    <a:pt x="1247" y="731"/>
                  </a:lnTo>
                  <a:lnTo>
                    <a:pt x="1247" y="731"/>
                  </a:lnTo>
                  <a:lnTo>
                    <a:pt x="1247" y="731"/>
                  </a:lnTo>
                  <a:lnTo>
                    <a:pt x="1247" y="731"/>
                  </a:lnTo>
                  <a:lnTo>
                    <a:pt x="1247" y="731"/>
                  </a:lnTo>
                  <a:lnTo>
                    <a:pt x="1245" y="731"/>
                  </a:lnTo>
                  <a:lnTo>
                    <a:pt x="1247" y="729"/>
                  </a:lnTo>
                  <a:lnTo>
                    <a:pt x="1249" y="729"/>
                  </a:lnTo>
                  <a:lnTo>
                    <a:pt x="1249" y="729"/>
                  </a:lnTo>
                  <a:lnTo>
                    <a:pt x="1249" y="729"/>
                  </a:lnTo>
                  <a:lnTo>
                    <a:pt x="1249" y="729"/>
                  </a:lnTo>
                  <a:lnTo>
                    <a:pt x="1249" y="729"/>
                  </a:lnTo>
                  <a:lnTo>
                    <a:pt x="1252" y="729"/>
                  </a:lnTo>
                  <a:lnTo>
                    <a:pt x="1252" y="729"/>
                  </a:lnTo>
                  <a:lnTo>
                    <a:pt x="1254" y="729"/>
                  </a:lnTo>
                  <a:lnTo>
                    <a:pt x="1254" y="729"/>
                  </a:lnTo>
                  <a:lnTo>
                    <a:pt x="1254" y="729"/>
                  </a:lnTo>
                  <a:lnTo>
                    <a:pt x="1256" y="731"/>
                  </a:lnTo>
                  <a:lnTo>
                    <a:pt x="1256" y="731"/>
                  </a:lnTo>
                  <a:lnTo>
                    <a:pt x="1256" y="731"/>
                  </a:lnTo>
                  <a:lnTo>
                    <a:pt x="1259" y="729"/>
                  </a:lnTo>
                  <a:lnTo>
                    <a:pt x="1259" y="729"/>
                  </a:lnTo>
                  <a:lnTo>
                    <a:pt x="1259" y="729"/>
                  </a:lnTo>
                  <a:lnTo>
                    <a:pt x="1259" y="729"/>
                  </a:lnTo>
                  <a:lnTo>
                    <a:pt x="1259" y="729"/>
                  </a:lnTo>
                  <a:lnTo>
                    <a:pt x="1259" y="729"/>
                  </a:lnTo>
                  <a:lnTo>
                    <a:pt x="1256" y="727"/>
                  </a:lnTo>
                  <a:lnTo>
                    <a:pt x="1256" y="727"/>
                  </a:lnTo>
                  <a:lnTo>
                    <a:pt x="1256" y="727"/>
                  </a:lnTo>
                  <a:lnTo>
                    <a:pt x="1254" y="727"/>
                  </a:lnTo>
                  <a:lnTo>
                    <a:pt x="1254" y="727"/>
                  </a:lnTo>
                  <a:lnTo>
                    <a:pt x="1254" y="727"/>
                  </a:lnTo>
                  <a:lnTo>
                    <a:pt x="1254" y="724"/>
                  </a:lnTo>
                  <a:lnTo>
                    <a:pt x="1254" y="724"/>
                  </a:lnTo>
                  <a:lnTo>
                    <a:pt x="1254" y="724"/>
                  </a:lnTo>
                  <a:lnTo>
                    <a:pt x="1254" y="724"/>
                  </a:lnTo>
                  <a:lnTo>
                    <a:pt x="1256" y="724"/>
                  </a:lnTo>
                  <a:lnTo>
                    <a:pt x="1259" y="727"/>
                  </a:lnTo>
                  <a:lnTo>
                    <a:pt x="1259" y="727"/>
                  </a:lnTo>
                  <a:lnTo>
                    <a:pt x="1259" y="727"/>
                  </a:lnTo>
                  <a:lnTo>
                    <a:pt x="1259" y="724"/>
                  </a:lnTo>
                  <a:lnTo>
                    <a:pt x="1259" y="724"/>
                  </a:lnTo>
                  <a:lnTo>
                    <a:pt x="1261" y="724"/>
                  </a:lnTo>
                  <a:lnTo>
                    <a:pt x="1261" y="727"/>
                  </a:lnTo>
                  <a:lnTo>
                    <a:pt x="1261" y="727"/>
                  </a:lnTo>
                  <a:lnTo>
                    <a:pt x="1261" y="727"/>
                  </a:lnTo>
                  <a:lnTo>
                    <a:pt x="1261" y="727"/>
                  </a:lnTo>
                  <a:lnTo>
                    <a:pt x="1261" y="727"/>
                  </a:lnTo>
                  <a:lnTo>
                    <a:pt x="1261" y="727"/>
                  </a:lnTo>
                  <a:lnTo>
                    <a:pt x="1261" y="729"/>
                  </a:lnTo>
                  <a:lnTo>
                    <a:pt x="1261" y="729"/>
                  </a:lnTo>
                  <a:lnTo>
                    <a:pt x="1263" y="731"/>
                  </a:lnTo>
                  <a:lnTo>
                    <a:pt x="1263" y="729"/>
                  </a:lnTo>
                  <a:lnTo>
                    <a:pt x="1263" y="729"/>
                  </a:lnTo>
                  <a:lnTo>
                    <a:pt x="1266" y="727"/>
                  </a:lnTo>
                  <a:lnTo>
                    <a:pt x="1266" y="727"/>
                  </a:lnTo>
                  <a:lnTo>
                    <a:pt x="1263" y="724"/>
                  </a:lnTo>
                  <a:lnTo>
                    <a:pt x="1263" y="724"/>
                  </a:lnTo>
                  <a:lnTo>
                    <a:pt x="1263" y="724"/>
                  </a:lnTo>
                  <a:lnTo>
                    <a:pt x="1266" y="722"/>
                  </a:lnTo>
                  <a:lnTo>
                    <a:pt x="1266" y="722"/>
                  </a:lnTo>
                  <a:lnTo>
                    <a:pt x="1266" y="722"/>
                  </a:lnTo>
                  <a:lnTo>
                    <a:pt x="1268" y="719"/>
                  </a:lnTo>
                  <a:lnTo>
                    <a:pt x="1268" y="719"/>
                  </a:lnTo>
                  <a:lnTo>
                    <a:pt x="1268" y="719"/>
                  </a:lnTo>
                  <a:lnTo>
                    <a:pt x="1268" y="719"/>
                  </a:lnTo>
                  <a:lnTo>
                    <a:pt x="1268" y="717"/>
                  </a:lnTo>
                  <a:lnTo>
                    <a:pt x="1268" y="717"/>
                  </a:lnTo>
                  <a:lnTo>
                    <a:pt x="1271" y="717"/>
                  </a:lnTo>
                  <a:lnTo>
                    <a:pt x="1273" y="717"/>
                  </a:lnTo>
                  <a:lnTo>
                    <a:pt x="1273" y="717"/>
                  </a:lnTo>
                  <a:lnTo>
                    <a:pt x="1273" y="715"/>
                  </a:lnTo>
                  <a:lnTo>
                    <a:pt x="1273" y="715"/>
                  </a:lnTo>
                  <a:lnTo>
                    <a:pt x="1273" y="715"/>
                  </a:lnTo>
                  <a:lnTo>
                    <a:pt x="1273" y="715"/>
                  </a:lnTo>
                  <a:lnTo>
                    <a:pt x="1273" y="715"/>
                  </a:lnTo>
                  <a:lnTo>
                    <a:pt x="1273" y="712"/>
                  </a:lnTo>
                  <a:lnTo>
                    <a:pt x="1273" y="712"/>
                  </a:lnTo>
                  <a:lnTo>
                    <a:pt x="1273" y="712"/>
                  </a:lnTo>
                  <a:lnTo>
                    <a:pt x="1273" y="710"/>
                  </a:lnTo>
                  <a:lnTo>
                    <a:pt x="1271" y="710"/>
                  </a:lnTo>
                  <a:lnTo>
                    <a:pt x="1271" y="710"/>
                  </a:lnTo>
                  <a:lnTo>
                    <a:pt x="1271" y="710"/>
                  </a:lnTo>
                  <a:lnTo>
                    <a:pt x="1273" y="708"/>
                  </a:lnTo>
                  <a:lnTo>
                    <a:pt x="1275" y="705"/>
                  </a:lnTo>
                  <a:lnTo>
                    <a:pt x="1275" y="705"/>
                  </a:lnTo>
                  <a:lnTo>
                    <a:pt x="1275" y="708"/>
                  </a:lnTo>
                  <a:lnTo>
                    <a:pt x="1275" y="710"/>
                  </a:lnTo>
                  <a:lnTo>
                    <a:pt x="1275" y="710"/>
                  </a:lnTo>
                  <a:lnTo>
                    <a:pt x="1275" y="712"/>
                  </a:lnTo>
                  <a:lnTo>
                    <a:pt x="1275" y="712"/>
                  </a:lnTo>
                  <a:lnTo>
                    <a:pt x="1275" y="715"/>
                  </a:lnTo>
                  <a:lnTo>
                    <a:pt x="1275" y="715"/>
                  </a:lnTo>
                  <a:lnTo>
                    <a:pt x="1278" y="715"/>
                  </a:lnTo>
                  <a:lnTo>
                    <a:pt x="1278" y="712"/>
                  </a:lnTo>
                  <a:lnTo>
                    <a:pt x="1278" y="712"/>
                  </a:lnTo>
                  <a:lnTo>
                    <a:pt x="1278" y="710"/>
                  </a:lnTo>
                  <a:lnTo>
                    <a:pt x="1280" y="708"/>
                  </a:lnTo>
                  <a:lnTo>
                    <a:pt x="1280" y="708"/>
                  </a:lnTo>
                  <a:lnTo>
                    <a:pt x="1280" y="705"/>
                  </a:lnTo>
                  <a:lnTo>
                    <a:pt x="1282" y="701"/>
                  </a:lnTo>
                  <a:lnTo>
                    <a:pt x="1282" y="698"/>
                  </a:lnTo>
                  <a:lnTo>
                    <a:pt x="1285" y="698"/>
                  </a:lnTo>
                  <a:lnTo>
                    <a:pt x="1282" y="701"/>
                  </a:lnTo>
                  <a:lnTo>
                    <a:pt x="1282" y="701"/>
                  </a:lnTo>
                  <a:lnTo>
                    <a:pt x="1282" y="703"/>
                  </a:lnTo>
                  <a:lnTo>
                    <a:pt x="1282" y="703"/>
                  </a:lnTo>
                  <a:lnTo>
                    <a:pt x="1282" y="705"/>
                  </a:lnTo>
                  <a:lnTo>
                    <a:pt x="1282" y="705"/>
                  </a:lnTo>
                  <a:lnTo>
                    <a:pt x="1282" y="705"/>
                  </a:lnTo>
                  <a:lnTo>
                    <a:pt x="1282" y="705"/>
                  </a:lnTo>
                  <a:lnTo>
                    <a:pt x="1282" y="708"/>
                  </a:lnTo>
                  <a:lnTo>
                    <a:pt x="1282" y="708"/>
                  </a:lnTo>
                  <a:lnTo>
                    <a:pt x="1282" y="708"/>
                  </a:lnTo>
                  <a:lnTo>
                    <a:pt x="1280" y="708"/>
                  </a:lnTo>
                  <a:lnTo>
                    <a:pt x="1280" y="710"/>
                  </a:lnTo>
                  <a:lnTo>
                    <a:pt x="1280" y="710"/>
                  </a:lnTo>
                  <a:lnTo>
                    <a:pt x="1280" y="710"/>
                  </a:lnTo>
                  <a:lnTo>
                    <a:pt x="1280" y="710"/>
                  </a:lnTo>
                  <a:lnTo>
                    <a:pt x="1280" y="710"/>
                  </a:lnTo>
                  <a:lnTo>
                    <a:pt x="1280" y="712"/>
                  </a:lnTo>
                  <a:lnTo>
                    <a:pt x="1280" y="712"/>
                  </a:lnTo>
                  <a:lnTo>
                    <a:pt x="1280" y="712"/>
                  </a:lnTo>
                  <a:lnTo>
                    <a:pt x="1280" y="712"/>
                  </a:lnTo>
                  <a:lnTo>
                    <a:pt x="1280" y="712"/>
                  </a:lnTo>
                  <a:lnTo>
                    <a:pt x="1280" y="712"/>
                  </a:lnTo>
                  <a:lnTo>
                    <a:pt x="1280" y="712"/>
                  </a:lnTo>
                  <a:lnTo>
                    <a:pt x="1280" y="712"/>
                  </a:lnTo>
                  <a:lnTo>
                    <a:pt x="1280" y="712"/>
                  </a:lnTo>
                  <a:lnTo>
                    <a:pt x="1280" y="715"/>
                  </a:lnTo>
                  <a:lnTo>
                    <a:pt x="1280" y="715"/>
                  </a:lnTo>
                  <a:lnTo>
                    <a:pt x="1282" y="712"/>
                  </a:lnTo>
                  <a:lnTo>
                    <a:pt x="1282" y="712"/>
                  </a:lnTo>
                  <a:lnTo>
                    <a:pt x="1282" y="712"/>
                  </a:lnTo>
                  <a:lnTo>
                    <a:pt x="1285" y="712"/>
                  </a:lnTo>
                  <a:lnTo>
                    <a:pt x="1282" y="710"/>
                  </a:lnTo>
                  <a:lnTo>
                    <a:pt x="1285" y="710"/>
                  </a:lnTo>
                  <a:lnTo>
                    <a:pt x="1285" y="710"/>
                  </a:lnTo>
                  <a:lnTo>
                    <a:pt x="1285" y="708"/>
                  </a:lnTo>
                  <a:lnTo>
                    <a:pt x="1285" y="708"/>
                  </a:lnTo>
                  <a:lnTo>
                    <a:pt x="1285" y="708"/>
                  </a:lnTo>
                  <a:lnTo>
                    <a:pt x="1285" y="705"/>
                  </a:lnTo>
                  <a:lnTo>
                    <a:pt x="1285" y="705"/>
                  </a:lnTo>
                  <a:lnTo>
                    <a:pt x="1287" y="708"/>
                  </a:lnTo>
                  <a:lnTo>
                    <a:pt x="1287" y="708"/>
                  </a:lnTo>
                  <a:lnTo>
                    <a:pt x="1287" y="708"/>
                  </a:lnTo>
                  <a:lnTo>
                    <a:pt x="1287" y="708"/>
                  </a:lnTo>
                  <a:lnTo>
                    <a:pt x="1287" y="705"/>
                  </a:lnTo>
                  <a:lnTo>
                    <a:pt x="1287" y="705"/>
                  </a:lnTo>
                  <a:lnTo>
                    <a:pt x="1287" y="705"/>
                  </a:lnTo>
                  <a:lnTo>
                    <a:pt x="1287" y="703"/>
                  </a:lnTo>
                  <a:lnTo>
                    <a:pt x="1287" y="703"/>
                  </a:lnTo>
                  <a:lnTo>
                    <a:pt x="1287" y="703"/>
                  </a:lnTo>
                  <a:lnTo>
                    <a:pt x="1287" y="701"/>
                  </a:lnTo>
                  <a:lnTo>
                    <a:pt x="1287" y="701"/>
                  </a:lnTo>
                  <a:lnTo>
                    <a:pt x="1287" y="701"/>
                  </a:lnTo>
                  <a:lnTo>
                    <a:pt x="1287" y="701"/>
                  </a:lnTo>
                  <a:lnTo>
                    <a:pt x="1287" y="701"/>
                  </a:lnTo>
                  <a:lnTo>
                    <a:pt x="1287" y="701"/>
                  </a:lnTo>
                  <a:lnTo>
                    <a:pt x="1290" y="701"/>
                  </a:lnTo>
                  <a:lnTo>
                    <a:pt x="1290" y="703"/>
                  </a:lnTo>
                  <a:lnTo>
                    <a:pt x="1290" y="703"/>
                  </a:lnTo>
                  <a:lnTo>
                    <a:pt x="1290" y="703"/>
                  </a:lnTo>
                  <a:lnTo>
                    <a:pt x="1290" y="703"/>
                  </a:lnTo>
                  <a:lnTo>
                    <a:pt x="1292" y="701"/>
                  </a:lnTo>
                  <a:lnTo>
                    <a:pt x="1292" y="698"/>
                  </a:lnTo>
                  <a:lnTo>
                    <a:pt x="1292" y="698"/>
                  </a:lnTo>
                  <a:lnTo>
                    <a:pt x="1292" y="698"/>
                  </a:lnTo>
                  <a:lnTo>
                    <a:pt x="1292" y="698"/>
                  </a:lnTo>
                  <a:lnTo>
                    <a:pt x="1292" y="696"/>
                  </a:lnTo>
                  <a:lnTo>
                    <a:pt x="1292" y="696"/>
                  </a:lnTo>
                  <a:lnTo>
                    <a:pt x="1290" y="696"/>
                  </a:lnTo>
                  <a:lnTo>
                    <a:pt x="1290" y="693"/>
                  </a:lnTo>
                  <a:lnTo>
                    <a:pt x="1290" y="693"/>
                  </a:lnTo>
                  <a:lnTo>
                    <a:pt x="1290" y="693"/>
                  </a:lnTo>
                  <a:lnTo>
                    <a:pt x="1292" y="693"/>
                  </a:lnTo>
                  <a:lnTo>
                    <a:pt x="1292" y="693"/>
                  </a:lnTo>
                  <a:lnTo>
                    <a:pt x="1292" y="696"/>
                  </a:lnTo>
                  <a:lnTo>
                    <a:pt x="1294" y="696"/>
                  </a:lnTo>
                  <a:lnTo>
                    <a:pt x="1294" y="698"/>
                  </a:lnTo>
                  <a:lnTo>
                    <a:pt x="1297" y="698"/>
                  </a:lnTo>
                  <a:lnTo>
                    <a:pt x="1297" y="698"/>
                  </a:lnTo>
                  <a:lnTo>
                    <a:pt x="1297" y="698"/>
                  </a:lnTo>
                  <a:lnTo>
                    <a:pt x="1297" y="701"/>
                  </a:lnTo>
                  <a:lnTo>
                    <a:pt x="1297" y="701"/>
                  </a:lnTo>
                  <a:lnTo>
                    <a:pt x="1297" y="701"/>
                  </a:lnTo>
                  <a:lnTo>
                    <a:pt x="1297" y="701"/>
                  </a:lnTo>
                  <a:lnTo>
                    <a:pt x="1299" y="701"/>
                  </a:lnTo>
                  <a:lnTo>
                    <a:pt x="1299" y="701"/>
                  </a:lnTo>
                  <a:lnTo>
                    <a:pt x="1299" y="701"/>
                  </a:lnTo>
                  <a:lnTo>
                    <a:pt x="1299" y="698"/>
                  </a:lnTo>
                  <a:lnTo>
                    <a:pt x="1297" y="693"/>
                  </a:lnTo>
                  <a:lnTo>
                    <a:pt x="1297" y="693"/>
                  </a:lnTo>
                  <a:lnTo>
                    <a:pt x="1294" y="691"/>
                  </a:lnTo>
                  <a:lnTo>
                    <a:pt x="1294" y="691"/>
                  </a:lnTo>
                  <a:lnTo>
                    <a:pt x="1294" y="691"/>
                  </a:lnTo>
                  <a:lnTo>
                    <a:pt x="1294" y="689"/>
                  </a:lnTo>
                  <a:lnTo>
                    <a:pt x="1294" y="689"/>
                  </a:lnTo>
                  <a:lnTo>
                    <a:pt x="1297" y="691"/>
                  </a:lnTo>
                  <a:lnTo>
                    <a:pt x="1297" y="691"/>
                  </a:lnTo>
                  <a:lnTo>
                    <a:pt x="1297" y="691"/>
                  </a:lnTo>
                  <a:lnTo>
                    <a:pt x="1297" y="689"/>
                  </a:lnTo>
                  <a:lnTo>
                    <a:pt x="1297" y="686"/>
                  </a:lnTo>
                  <a:lnTo>
                    <a:pt x="1297" y="684"/>
                  </a:lnTo>
                  <a:lnTo>
                    <a:pt x="1297" y="684"/>
                  </a:lnTo>
                  <a:lnTo>
                    <a:pt x="1299" y="684"/>
                  </a:lnTo>
                  <a:lnTo>
                    <a:pt x="1299" y="684"/>
                  </a:lnTo>
                  <a:lnTo>
                    <a:pt x="1301" y="686"/>
                  </a:lnTo>
                  <a:lnTo>
                    <a:pt x="1301" y="686"/>
                  </a:lnTo>
                  <a:lnTo>
                    <a:pt x="1301" y="689"/>
                  </a:lnTo>
                  <a:lnTo>
                    <a:pt x="1301" y="691"/>
                  </a:lnTo>
                  <a:lnTo>
                    <a:pt x="1299" y="691"/>
                  </a:lnTo>
                  <a:lnTo>
                    <a:pt x="1299" y="691"/>
                  </a:lnTo>
                  <a:lnTo>
                    <a:pt x="1301" y="693"/>
                  </a:lnTo>
                  <a:lnTo>
                    <a:pt x="1301" y="693"/>
                  </a:lnTo>
                  <a:lnTo>
                    <a:pt x="1301" y="693"/>
                  </a:lnTo>
                  <a:lnTo>
                    <a:pt x="1301" y="693"/>
                  </a:lnTo>
                  <a:lnTo>
                    <a:pt x="1301" y="693"/>
                  </a:lnTo>
                  <a:lnTo>
                    <a:pt x="1301" y="693"/>
                  </a:lnTo>
                  <a:lnTo>
                    <a:pt x="1301" y="693"/>
                  </a:lnTo>
                  <a:lnTo>
                    <a:pt x="1301" y="696"/>
                  </a:lnTo>
                  <a:lnTo>
                    <a:pt x="1304" y="696"/>
                  </a:lnTo>
                  <a:lnTo>
                    <a:pt x="1304" y="696"/>
                  </a:lnTo>
                  <a:lnTo>
                    <a:pt x="1304" y="698"/>
                  </a:lnTo>
                  <a:lnTo>
                    <a:pt x="1304" y="698"/>
                  </a:lnTo>
                  <a:lnTo>
                    <a:pt x="1304" y="698"/>
                  </a:lnTo>
                  <a:lnTo>
                    <a:pt x="1304" y="696"/>
                  </a:lnTo>
                  <a:lnTo>
                    <a:pt x="1304" y="696"/>
                  </a:lnTo>
                  <a:lnTo>
                    <a:pt x="1304" y="696"/>
                  </a:lnTo>
                  <a:lnTo>
                    <a:pt x="1304" y="696"/>
                  </a:lnTo>
                  <a:lnTo>
                    <a:pt x="1304" y="693"/>
                  </a:lnTo>
                  <a:lnTo>
                    <a:pt x="1304" y="693"/>
                  </a:lnTo>
                  <a:lnTo>
                    <a:pt x="1304" y="693"/>
                  </a:lnTo>
                  <a:lnTo>
                    <a:pt x="1304" y="693"/>
                  </a:lnTo>
                  <a:lnTo>
                    <a:pt x="1304" y="693"/>
                  </a:lnTo>
                  <a:lnTo>
                    <a:pt x="1304" y="693"/>
                  </a:lnTo>
                  <a:lnTo>
                    <a:pt x="1301" y="693"/>
                  </a:lnTo>
                  <a:lnTo>
                    <a:pt x="1301" y="691"/>
                  </a:lnTo>
                  <a:lnTo>
                    <a:pt x="1301" y="691"/>
                  </a:lnTo>
                  <a:lnTo>
                    <a:pt x="1301" y="691"/>
                  </a:lnTo>
                  <a:lnTo>
                    <a:pt x="1301" y="691"/>
                  </a:lnTo>
                  <a:lnTo>
                    <a:pt x="1301" y="689"/>
                  </a:lnTo>
                  <a:lnTo>
                    <a:pt x="1301" y="686"/>
                  </a:lnTo>
                  <a:lnTo>
                    <a:pt x="1304" y="686"/>
                  </a:lnTo>
                  <a:lnTo>
                    <a:pt x="1304" y="686"/>
                  </a:lnTo>
                  <a:lnTo>
                    <a:pt x="1304" y="684"/>
                  </a:lnTo>
                  <a:lnTo>
                    <a:pt x="1304" y="684"/>
                  </a:lnTo>
                  <a:lnTo>
                    <a:pt x="1304" y="684"/>
                  </a:lnTo>
                  <a:lnTo>
                    <a:pt x="1306" y="684"/>
                  </a:lnTo>
                  <a:lnTo>
                    <a:pt x="1306" y="684"/>
                  </a:lnTo>
                  <a:lnTo>
                    <a:pt x="1306" y="684"/>
                  </a:lnTo>
                  <a:lnTo>
                    <a:pt x="1306" y="684"/>
                  </a:lnTo>
                  <a:lnTo>
                    <a:pt x="1306" y="682"/>
                  </a:lnTo>
                  <a:lnTo>
                    <a:pt x="1306" y="682"/>
                  </a:lnTo>
                  <a:lnTo>
                    <a:pt x="1306" y="682"/>
                  </a:lnTo>
                  <a:lnTo>
                    <a:pt x="1306" y="682"/>
                  </a:lnTo>
                  <a:lnTo>
                    <a:pt x="1308" y="679"/>
                  </a:lnTo>
                  <a:lnTo>
                    <a:pt x="1306" y="679"/>
                  </a:lnTo>
                  <a:lnTo>
                    <a:pt x="1306" y="679"/>
                  </a:lnTo>
                  <a:lnTo>
                    <a:pt x="1306" y="677"/>
                  </a:lnTo>
                  <a:lnTo>
                    <a:pt x="1306" y="677"/>
                  </a:lnTo>
                  <a:lnTo>
                    <a:pt x="1306" y="675"/>
                  </a:lnTo>
                  <a:lnTo>
                    <a:pt x="1306" y="675"/>
                  </a:lnTo>
                  <a:lnTo>
                    <a:pt x="1306" y="672"/>
                  </a:lnTo>
                  <a:lnTo>
                    <a:pt x="1306" y="672"/>
                  </a:lnTo>
                  <a:lnTo>
                    <a:pt x="1308" y="672"/>
                  </a:lnTo>
                  <a:lnTo>
                    <a:pt x="1308" y="672"/>
                  </a:lnTo>
                  <a:lnTo>
                    <a:pt x="1308" y="675"/>
                  </a:lnTo>
                  <a:lnTo>
                    <a:pt x="1308" y="679"/>
                  </a:lnTo>
                  <a:lnTo>
                    <a:pt x="1311" y="679"/>
                  </a:lnTo>
                  <a:lnTo>
                    <a:pt x="1311" y="679"/>
                  </a:lnTo>
                  <a:lnTo>
                    <a:pt x="1311" y="679"/>
                  </a:lnTo>
                  <a:lnTo>
                    <a:pt x="1311" y="679"/>
                  </a:lnTo>
                  <a:lnTo>
                    <a:pt x="1311" y="679"/>
                  </a:lnTo>
                  <a:lnTo>
                    <a:pt x="1308" y="679"/>
                  </a:lnTo>
                  <a:lnTo>
                    <a:pt x="1308" y="682"/>
                  </a:lnTo>
                  <a:lnTo>
                    <a:pt x="1311" y="682"/>
                  </a:lnTo>
                  <a:lnTo>
                    <a:pt x="1311" y="682"/>
                  </a:lnTo>
                  <a:lnTo>
                    <a:pt x="1311" y="682"/>
                  </a:lnTo>
                  <a:lnTo>
                    <a:pt x="1311" y="682"/>
                  </a:lnTo>
                  <a:lnTo>
                    <a:pt x="1311" y="684"/>
                  </a:lnTo>
                  <a:lnTo>
                    <a:pt x="1311" y="684"/>
                  </a:lnTo>
                  <a:lnTo>
                    <a:pt x="1311" y="686"/>
                  </a:lnTo>
                  <a:lnTo>
                    <a:pt x="1311" y="686"/>
                  </a:lnTo>
                  <a:lnTo>
                    <a:pt x="1311" y="686"/>
                  </a:lnTo>
                  <a:lnTo>
                    <a:pt x="1313" y="686"/>
                  </a:lnTo>
                  <a:lnTo>
                    <a:pt x="1313" y="686"/>
                  </a:lnTo>
                  <a:lnTo>
                    <a:pt x="1313" y="684"/>
                  </a:lnTo>
                  <a:lnTo>
                    <a:pt x="1313" y="684"/>
                  </a:lnTo>
                  <a:lnTo>
                    <a:pt x="1313" y="684"/>
                  </a:lnTo>
                  <a:lnTo>
                    <a:pt x="1313" y="682"/>
                  </a:lnTo>
                  <a:lnTo>
                    <a:pt x="1313" y="682"/>
                  </a:lnTo>
                  <a:lnTo>
                    <a:pt x="1313" y="682"/>
                  </a:lnTo>
                  <a:lnTo>
                    <a:pt x="1313" y="682"/>
                  </a:lnTo>
                  <a:lnTo>
                    <a:pt x="1313" y="679"/>
                  </a:lnTo>
                  <a:lnTo>
                    <a:pt x="1313" y="679"/>
                  </a:lnTo>
                  <a:lnTo>
                    <a:pt x="1313" y="679"/>
                  </a:lnTo>
                  <a:lnTo>
                    <a:pt x="1316" y="677"/>
                  </a:lnTo>
                  <a:lnTo>
                    <a:pt x="1316" y="677"/>
                  </a:lnTo>
                  <a:lnTo>
                    <a:pt x="1318" y="677"/>
                  </a:lnTo>
                  <a:lnTo>
                    <a:pt x="1318" y="677"/>
                  </a:lnTo>
                  <a:lnTo>
                    <a:pt x="1318" y="677"/>
                  </a:lnTo>
                  <a:lnTo>
                    <a:pt x="1316" y="679"/>
                  </a:lnTo>
                  <a:lnTo>
                    <a:pt x="1316" y="679"/>
                  </a:lnTo>
                  <a:lnTo>
                    <a:pt x="1316" y="682"/>
                  </a:lnTo>
                  <a:lnTo>
                    <a:pt x="1318" y="682"/>
                  </a:lnTo>
                  <a:lnTo>
                    <a:pt x="1318" y="679"/>
                  </a:lnTo>
                  <a:lnTo>
                    <a:pt x="1318" y="682"/>
                  </a:lnTo>
                  <a:lnTo>
                    <a:pt x="1320" y="682"/>
                  </a:lnTo>
                  <a:lnTo>
                    <a:pt x="1320" y="682"/>
                  </a:lnTo>
                  <a:lnTo>
                    <a:pt x="1323" y="682"/>
                  </a:lnTo>
                  <a:lnTo>
                    <a:pt x="1323" y="682"/>
                  </a:lnTo>
                  <a:lnTo>
                    <a:pt x="1323" y="682"/>
                  </a:lnTo>
                  <a:lnTo>
                    <a:pt x="1325" y="682"/>
                  </a:lnTo>
                  <a:lnTo>
                    <a:pt x="1325" y="682"/>
                  </a:lnTo>
                  <a:lnTo>
                    <a:pt x="1327" y="682"/>
                  </a:lnTo>
                  <a:lnTo>
                    <a:pt x="1327" y="682"/>
                  </a:lnTo>
                  <a:lnTo>
                    <a:pt x="1327" y="682"/>
                  </a:lnTo>
                  <a:lnTo>
                    <a:pt x="1327" y="682"/>
                  </a:lnTo>
                  <a:lnTo>
                    <a:pt x="1330" y="682"/>
                  </a:lnTo>
                  <a:lnTo>
                    <a:pt x="1330" y="682"/>
                  </a:lnTo>
                  <a:lnTo>
                    <a:pt x="1330" y="682"/>
                  </a:lnTo>
                  <a:lnTo>
                    <a:pt x="1330" y="682"/>
                  </a:lnTo>
                  <a:lnTo>
                    <a:pt x="1330" y="682"/>
                  </a:lnTo>
                  <a:lnTo>
                    <a:pt x="1330" y="682"/>
                  </a:lnTo>
                  <a:lnTo>
                    <a:pt x="1330" y="682"/>
                  </a:lnTo>
                  <a:lnTo>
                    <a:pt x="1330" y="684"/>
                  </a:lnTo>
                  <a:lnTo>
                    <a:pt x="1330" y="684"/>
                  </a:lnTo>
                  <a:lnTo>
                    <a:pt x="1332" y="682"/>
                  </a:lnTo>
                  <a:lnTo>
                    <a:pt x="1332" y="679"/>
                  </a:lnTo>
                  <a:lnTo>
                    <a:pt x="1332" y="679"/>
                  </a:lnTo>
                  <a:lnTo>
                    <a:pt x="1332" y="679"/>
                  </a:lnTo>
                  <a:lnTo>
                    <a:pt x="1332" y="679"/>
                  </a:lnTo>
                  <a:lnTo>
                    <a:pt x="1332" y="677"/>
                  </a:lnTo>
                  <a:lnTo>
                    <a:pt x="1332" y="677"/>
                  </a:lnTo>
                  <a:lnTo>
                    <a:pt x="1334" y="677"/>
                  </a:lnTo>
                  <a:lnTo>
                    <a:pt x="1334" y="677"/>
                  </a:lnTo>
                  <a:lnTo>
                    <a:pt x="1334" y="679"/>
                  </a:lnTo>
                  <a:lnTo>
                    <a:pt x="1337" y="682"/>
                  </a:lnTo>
                  <a:lnTo>
                    <a:pt x="1337" y="679"/>
                  </a:lnTo>
                  <a:lnTo>
                    <a:pt x="1337" y="679"/>
                  </a:lnTo>
                  <a:lnTo>
                    <a:pt x="1337" y="677"/>
                  </a:lnTo>
                  <a:lnTo>
                    <a:pt x="1337" y="677"/>
                  </a:lnTo>
                  <a:lnTo>
                    <a:pt x="1337" y="677"/>
                  </a:lnTo>
                  <a:lnTo>
                    <a:pt x="1337" y="677"/>
                  </a:lnTo>
                  <a:lnTo>
                    <a:pt x="1337" y="677"/>
                  </a:lnTo>
                  <a:lnTo>
                    <a:pt x="1337" y="677"/>
                  </a:lnTo>
                  <a:lnTo>
                    <a:pt x="1337" y="677"/>
                  </a:lnTo>
                  <a:lnTo>
                    <a:pt x="1337" y="675"/>
                  </a:lnTo>
                  <a:lnTo>
                    <a:pt x="1337" y="675"/>
                  </a:lnTo>
                  <a:lnTo>
                    <a:pt x="1337" y="672"/>
                  </a:lnTo>
                  <a:lnTo>
                    <a:pt x="1337" y="670"/>
                  </a:lnTo>
                  <a:lnTo>
                    <a:pt x="1339" y="667"/>
                  </a:lnTo>
                  <a:lnTo>
                    <a:pt x="1339" y="667"/>
                  </a:lnTo>
                  <a:lnTo>
                    <a:pt x="1339" y="667"/>
                  </a:lnTo>
                  <a:lnTo>
                    <a:pt x="1339" y="667"/>
                  </a:lnTo>
                  <a:lnTo>
                    <a:pt x="1339" y="670"/>
                  </a:lnTo>
                  <a:lnTo>
                    <a:pt x="1339" y="670"/>
                  </a:lnTo>
                  <a:lnTo>
                    <a:pt x="1342" y="670"/>
                  </a:lnTo>
                  <a:lnTo>
                    <a:pt x="1344" y="670"/>
                  </a:lnTo>
                  <a:lnTo>
                    <a:pt x="1344" y="667"/>
                  </a:lnTo>
                  <a:lnTo>
                    <a:pt x="1344" y="665"/>
                  </a:lnTo>
                  <a:lnTo>
                    <a:pt x="1344" y="665"/>
                  </a:lnTo>
                  <a:lnTo>
                    <a:pt x="1344" y="663"/>
                  </a:lnTo>
                  <a:lnTo>
                    <a:pt x="1344" y="663"/>
                  </a:lnTo>
                  <a:lnTo>
                    <a:pt x="1344" y="663"/>
                  </a:lnTo>
                  <a:lnTo>
                    <a:pt x="1344" y="663"/>
                  </a:lnTo>
                  <a:lnTo>
                    <a:pt x="1344" y="663"/>
                  </a:lnTo>
                  <a:lnTo>
                    <a:pt x="1344" y="665"/>
                  </a:lnTo>
                  <a:lnTo>
                    <a:pt x="1342" y="667"/>
                  </a:lnTo>
                  <a:lnTo>
                    <a:pt x="1342" y="667"/>
                  </a:lnTo>
                  <a:lnTo>
                    <a:pt x="1342" y="665"/>
                  </a:lnTo>
                  <a:lnTo>
                    <a:pt x="1342" y="665"/>
                  </a:lnTo>
                  <a:lnTo>
                    <a:pt x="1342" y="665"/>
                  </a:lnTo>
                  <a:lnTo>
                    <a:pt x="1342" y="665"/>
                  </a:lnTo>
                  <a:lnTo>
                    <a:pt x="1342" y="663"/>
                  </a:lnTo>
                  <a:lnTo>
                    <a:pt x="1339" y="663"/>
                  </a:lnTo>
                  <a:lnTo>
                    <a:pt x="1342" y="663"/>
                  </a:lnTo>
                  <a:lnTo>
                    <a:pt x="1342" y="663"/>
                  </a:lnTo>
                  <a:lnTo>
                    <a:pt x="1342" y="663"/>
                  </a:lnTo>
                  <a:lnTo>
                    <a:pt x="1342" y="663"/>
                  </a:lnTo>
                  <a:lnTo>
                    <a:pt x="1339" y="663"/>
                  </a:lnTo>
                  <a:lnTo>
                    <a:pt x="1339" y="665"/>
                  </a:lnTo>
                  <a:lnTo>
                    <a:pt x="1337" y="665"/>
                  </a:lnTo>
                  <a:lnTo>
                    <a:pt x="1337" y="665"/>
                  </a:lnTo>
                  <a:lnTo>
                    <a:pt x="1337" y="667"/>
                  </a:lnTo>
                  <a:lnTo>
                    <a:pt x="1334" y="667"/>
                  </a:lnTo>
                  <a:lnTo>
                    <a:pt x="1334" y="665"/>
                  </a:lnTo>
                  <a:lnTo>
                    <a:pt x="1337" y="665"/>
                  </a:lnTo>
                  <a:lnTo>
                    <a:pt x="1337" y="665"/>
                  </a:lnTo>
                  <a:lnTo>
                    <a:pt x="1337" y="665"/>
                  </a:lnTo>
                  <a:lnTo>
                    <a:pt x="1337" y="665"/>
                  </a:lnTo>
                  <a:lnTo>
                    <a:pt x="1337" y="663"/>
                  </a:lnTo>
                  <a:lnTo>
                    <a:pt x="1337" y="663"/>
                  </a:lnTo>
                  <a:lnTo>
                    <a:pt x="1337" y="663"/>
                  </a:lnTo>
                  <a:lnTo>
                    <a:pt x="1337" y="663"/>
                  </a:lnTo>
                  <a:lnTo>
                    <a:pt x="1337" y="660"/>
                  </a:lnTo>
                  <a:lnTo>
                    <a:pt x="1337" y="660"/>
                  </a:lnTo>
                  <a:lnTo>
                    <a:pt x="1337" y="660"/>
                  </a:lnTo>
                  <a:lnTo>
                    <a:pt x="1337" y="660"/>
                  </a:lnTo>
                  <a:lnTo>
                    <a:pt x="1337" y="663"/>
                  </a:lnTo>
                  <a:lnTo>
                    <a:pt x="1337" y="663"/>
                  </a:lnTo>
                  <a:lnTo>
                    <a:pt x="1339" y="663"/>
                  </a:lnTo>
                  <a:lnTo>
                    <a:pt x="1339" y="660"/>
                  </a:lnTo>
                  <a:lnTo>
                    <a:pt x="1339" y="660"/>
                  </a:lnTo>
                  <a:lnTo>
                    <a:pt x="1342" y="660"/>
                  </a:lnTo>
                  <a:lnTo>
                    <a:pt x="1342" y="658"/>
                  </a:lnTo>
                  <a:lnTo>
                    <a:pt x="1342" y="656"/>
                  </a:lnTo>
                  <a:lnTo>
                    <a:pt x="1342" y="656"/>
                  </a:lnTo>
                  <a:lnTo>
                    <a:pt x="1339" y="656"/>
                  </a:lnTo>
                  <a:lnTo>
                    <a:pt x="1339" y="656"/>
                  </a:lnTo>
                  <a:lnTo>
                    <a:pt x="1339" y="656"/>
                  </a:lnTo>
                  <a:lnTo>
                    <a:pt x="1339" y="656"/>
                  </a:lnTo>
                  <a:lnTo>
                    <a:pt x="1339" y="653"/>
                  </a:lnTo>
                  <a:lnTo>
                    <a:pt x="1342" y="656"/>
                  </a:lnTo>
                  <a:lnTo>
                    <a:pt x="1342" y="656"/>
                  </a:lnTo>
                  <a:lnTo>
                    <a:pt x="1342" y="656"/>
                  </a:lnTo>
                  <a:lnTo>
                    <a:pt x="1342" y="656"/>
                  </a:lnTo>
                  <a:lnTo>
                    <a:pt x="1344" y="656"/>
                  </a:lnTo>
                  <a:lnTo>
                    <a:pt x="1344" y="656"/>
                  </a:lnTo>
                  <a:lnTo>
                    <a:pt x="1344" y="653"/>
                  </a:lnTo>
                  <a:lnTo>
                    <a:pt x="1342" y="653"/>
                  </a:lnTo>
                  <a:lnTo>
                    <a:pt x="1342" y="653"/>
                  </a:lnTo>
                  <a:lnTo>
                    <a:pt x="1342" y="653"/>
                  </a:lnTo>
                  <a:lnTo>
                    <a:pt x="1344" y="653"/>
                  </a:lnTo>
                  <a:lnTo>
                    <a:pt x="1344" y="653"/>
                  </a:lnTo>
                  <a:lnTo>
                    <a:pt x="1344" y="651"/>
                  </a:lnTo>
                  <a:lnTo>
                    <a:pt x="1344" y="651"/>
                  </a:lnTo>
                  <a:lnTo>
                    <a:pt x="1346" y="653"/>
                  </a:lnTo>
                  <a:lnTo>
                    <a:pt x="1346" y="653"/>
                  </a:lnTo>
                  <a:lnTo>
                    <a:pt x="1346" y="653"/>
                  </a:lnTo>
                  <a:lnTo>
                    <a:pt x="1346" y="651"/>
                  </a:lnTo>
                  <a:lnTo>
                    <a:pt x="1346" y="651"/>
                  </a:lnTo>
                  <a:lnTo>
                    <a:pt x="1349" y="651"/>
                  </a:lnTo>
                  <a:lnTo>
                    <a:pt x="1349" y="651"/>
                  </a:lnTo>
                  <a:lnTo>
                    <a:pt x="1349" y="648"/>
                  </a:lnTo>
                  <a:lnTo>
                    <a:pt x="1349" y="648"/>
                  </a:lnTo>
                  <a:lnTo>
                    <a:pt x="1349" y="648"/>
                  </a:lnTo>
                  <a:lnTo>
                    <a:pt x="1346" y="648"/>
                  </a:lnTo>
                  <a:lnTo>
                    <a:pt x="1346" y="648"/>
                  </a:lnTo>
                  <a:lnTo>
                    <a:pt x="1346" y="648"/>
                  </a:lnTo>
                  <a:lnTo>
                    <a:pt x="1346" y="648"/>
                  </a:lnTo>
                  <a:lnTo>
                    <a:pt x="1349" y="646"/>
                  </a:lnTo>
                  <a:lnTo>
                    <a:pt x="1349" y="646"/>
                  </a:lnTo>
                  <a:lnTo>
                    <a:pt x="1349" y="646"/>
                  </a:lnTo>
                  <a:lnTo>
                    <a:pt x="1346" y="646"/>
                  </a:lnTo>
                  <a:lnTo>
                    <a:pt x="1346" y="646"/>
                  </a:lnTo>
                  <a:lnTo>
                    <a:pt x="1346" y="646"/>
                  </a:lnTo>
                  <a:lnTo>
                    <a:pt x="1346" y="644"/>
                  </a:lnTo>
                  <a:lnTo>
                    <a:pt x="1346" y="644"/>
                  </a:lnTo>
                  <a:lnTo>
                    <a:pt x="1346" y="644"/>
                  </a:lnTo>
                  <a:lnTo>
                    <a:pt x="1346" y="644"/>
                  </a:lnTo>
                  <a:lnTo>
                    <a:pt x="1346" y="644"/>
                  </a:lnTo>
                  <a:lnTo>
                    <a:pt x="1344" y="644"/>
                  </a:lnTo>
                  <a:lnTo>
                    <a:pt x="1344" y="644"/>
                  </a:lnTo>
                  <a:lnTo>
                    <a:pt x="1344" y="641"/>
                  </a:lnTo>
                  <a:lnTo>
                    <a:pt x="1344" y="641"/>
                  </a:lnTo>
                  <a:lnTo>
                    <a:pt x="1344" y="641"/>
                  </a:lnTo>
                  <a:lnTo>
                    <a:pt x="1344" y="641"/>
                  </a:lnTo>
                  <a:lnTo>
                    <a:pt x="1344" y="641"/>
                  </a:lnTo>
                  <a:lnTo>
                    <a:pt x="1342" y="641"/>
                  </a:lnTo>
                  <a:lnTo>
                    <a:pt x="1342" y="641"/>
                  </a:lnTo>
                  <a:lnTo>
                    <a:pt x="1342" y="644"/>
                  </a:lnTo>
                  <a:lnTo>
                    <a:pt x="1342" y="646"/>
                  </a:lnTo>
                  <a:lnTo>
                    <a:pt x="1342" y="646"/>
                  </a:lnTo>
                  <a:lnTo>
                    <a:pt x="1342" y="646"/>
                  </a:lnTo>
                  <a:lnTo>
                    <a:pt x="1342" y="646"/>
                  </a:lnTo>
                  <a:lnTo>
                    <a:pt x="1342" y="646"/>
                  </a:lnTo>
                  <a:lnTo>
                    <a:pt x="1342" y="644"/>
                  </a:lnTo>
                  <a:lnTo>
                    <a:pt x="1342" y="644"/>
                  </a:lnTo>
                  <a:lnTo>
                    <a:pt x="1342" y="644"/>
                  </a:lnTo>
                  <a:lnTo>
                    <a:pt x="1342" y="644"/>
                  </a:lnTo>
                  <a:lnTo>
                    <a:pt x="1339" y="644"/>
                  </a:lnTo>
                  <a:lnTo>
                    <a:pt x="1339" y="646"/>
                  </a:lnTo>
                  <a:lnTo>
                    <a:pt x="1339" y="646"/>
                  </a:lnTo>
                  <a:lnTo>
                    <a:pt x="1339" y="646"/>
                  </a:lnTo>
                  <a:lnTo>
                    <a:pt x="1339" y="646"/>
                  </a:lnTo>
                  <a:lnTo>
                    <a:pt x="1339" y="646"/>
                  </a:lnTo>
                  <a:lnTo>
                    <a:pt x="1339" y="646"/>
                  </a:lnTo>
                  <a:lnTo>
                    <a:pt x="1339" y="646"/>
                  </a:lnTo>
                  <a:lnTo>
                    <a:pt x="1339" y="646"/>
                  </a:lnTo>
                  <a:lnTo>
                    <a:pt x="1339" y="648"/>
                  </a:lnTo>
                  <a:lnTo>
                    <a:pt x="1339" y="648"/>
                  </a:lnTo>
                  <a:lnTo>
                    <a:pt x="1339" y="648"/>
                  </a:lnTo>
                  <a:lnTo>
                    <a:pt x="1339" y="651"/>
                  </a:lnTo>
                  <a:lnTo>
                    <a:pt x="1339" y="651"/>
                  </a:lnTo>
                  <a:lnTo>
                    <a:pt x="1339" y="648"/>
                  </a:lnTo>
                  <a:lnTo>
                    <a:pt x="1339" y="648"/>
                  </a:lnTo>
                  <a:lnTo>
                    <a:pt x="1337" y="648"/>
                  </a:lnTo>
                  <a:lnTo>
                    <a:pt x="1337" y="648"/>
                  </a:lnTo>
                  <a:lnTo>
                    <a:pt x="1337" y="648"/>
                  </a:lnTo>
                  <a:lnTo>
                    <a:pt x="1337" y="648"/>
                  </a:lnTo>
                  <a:lnTo>
                    <a:pt x="1337" y="648"/>
                  </a:lnTo>
                  <a:lnTo>
                    <a:pt x="1337" y="646"/>
                  </a:lnTo>
                  <a:lnTo>
                    <a:pt x="1337" y="646"/>
                  </a:lnTo>
                  <a:lnTo>
                    <a:pt x="1334" y="648"/>
                  </a:lnTo>
                  <a:lnTo>
                    <a:pt x="1334" y="646"/>
                  </a:lnTo>
                  <a:lnTo>
                    <a:pt x="1334" y="646"/>
                  </a:lnTo>
                  <a:lnTo>
                    <a:pt x="1334" y="646"/>
                  </a:lnTo>
                  <a:lnTo>
                    <a:pt x="1334" y="646"/>
                  </a:lnTo>
                  <a:lnTo>
                    <a:pt x="1334" y="646"/>
                  </a:lnTo>
                  <a:lnTo>
                    <a:pt x="1332" y="646"/>
                  </a:lnTo>
                  <a:lnTo>
                    <a:pt x="1332" y="646"/>
                  </a:lnTo>
                  <a:lnTo>
                    <a:pt x="1330" y="648"/>
                  </a:lnTo>
                  <a:lnTo>
                    <a:pt x="1327" y="648"/>
                  </a:lnTo>
                  <a:lnTo>
                    <a:pt x="1327" y="651"/>
                  </a:lnTo>
                  <a:lnTo>
                    <a:pt x="1327" y="651"/>
                  </a:lnTo>
                  <a:lnTo>
                    <a:pt x="1327" y="651"/>
                  </a:lnTo>
                  <a:lnTo>
                    <a:pt x="1327" y="651"/>
                  </a:lnTo>
                  <a:lnTo>
                    <a:pt x="1327" y="648"/>
                  </a:lnTo>
                  <a:lnTo>
                    <a:pt x="1327" y="648"/>
                  </a:lnTo>
                  <a:lnTo>
                    <a:pt x="1330" y="646"/>
                  </a:lnTo>
                  <a:lnTo>
                    <a:pt x="1330" y="644"/>
                  </a:lnTo>
                  <a:lnTo>
                    <a:pt x="1332" y="644"/>
                  </a:lnTo>
                  <a:lnTo>
                    <a:pt x="1332" y="641"/>
                  </a:lnTo>
                  <a:lnTo>
                    <a:pt x="1332" y="644"/>
                  </a:lnTo>
                  <a:lnTo>
                    <a:pt x="1334" y="644"/>
                  </a:lnTo>
                  <a:lnTo>
                    <a:pt x="1334" y="644"/>
                  </a:lnTo>
                  <a:lnTo>
                    <a:pt x="1334" y="644"/>
                  </a:lnTo>
                  <a:lnTo>
                    <a:pt x="1334" y="644"/>
                  </a:lnTo>
                  <a:lnTo>
                    <a:pt x="1334" y="644"/>
                  </a:lnTo>
                  <a:lnTo>
                    <a:pt x="1337" y="646"/>
                  </a:lnTo>
                  <a:lnTo>
                    <a:pt x="1337" y="644"/>
                  </a:lnTo>
                  <a:lnTo>
                    <a:pt x="1339" y="641"/>
                  </a:lnTo>
                  <a:lnTo>
                    <a:pt x="1339" y="641"/>
                  </a:lnTo>
                  <a:lnTo>
                    <a:pt x="1339" y="641"/>
                  </a:lnTo>
                  <a:lnTo>
                    <a:pt x="1339" y="639"/>
                  </a:lnTo>
                  <a:lnTo>
                    <a:pt x="1339" y="639"/>
                  </a:lnTo>
                  <a:lnTo>
                    <a:pt x="1339" y="639"/>
                  </a:lnTo>
                  <a:lnTo>
                    <a:pt x="1339" y="639"/>
                  </a:lnTo>
                  <a:lnTo>
                    <a:pt x="1339" y="639"/>
                  </a:lnTo>
                  <a:lnTo>
                    <a:pt x="1339" y="637"/>
                  </a:lnTo>
                  <a:lnTo>
                    <a:pt x="1339" y="637"/>
                  </a:lnTo>
                  <a:lnTo>
                    <a:pt x="1339" y="637"/>
                  </a:lnTo>
                  <a:lnTo>
                    <a:pt x="1339" y="637"/>
                  </a:lnTo>
                  <a:lnTo>
                    <a:pt x="1337" y="634"/>
                  </a:lnTo>
                  <a:lnTo>
                    <a:pt x="1337" y="632"/>
                  </a:lnTo>
                  <a:lnTo>
                    <a:pt x="1337" y="632"/>
                  </a:lnTo>
                  <a:lnTo>
                    <a:pt x="1339" y="632"/>
                  </a:lnTo>
                  <a:lnTo>
                    <a:pt x="1339" y="632"/>
                  </a:lnTo>
                  <a:lnTo>
                    <a:pt x="1337" y="632"/>
                  </a:lnTo>
                  <a:lnTo>
                    <a:pt x="1337" y="634"/>
                  </a:lnTo>
                  <a:lnTo>
                    <a:pt x="1334" y="634"/>
                  </a:lnTo>
                  <a:lnTo>
                    <a:pt x="1334" y="637"/>
                  </a:lnTo>
                  <a:lnTo>
                    <a:pt x="1334" y="637"/>
                  </a:lnTo>
                  <a:lnTo>
                    <a:pt x="1334" y="637"/>
                  </a:lnTo>
                  <a:lnTo>
                    <a:pt x="1334" y="639"/>
                  </a:lnTo>
                  <a:lnTo>
                    <a:pt x="1334" y="639"/>
                  </a:lnTo>
                  <a:lnTo>
                    <a:pt x="1334" y="639"/>
                  </a:lnTo>
                  <a:lnTo>
                    <a:pt x="1332" y="639"/>
                  </a:lnTo>
                  <a:lnTo>
                    <a:pt x="1332" y="637"/>
                  </a:lnTo>
                  <a:lnTo>
                    <a:pt x="1332" y="637"/>
                  </a:lnTo>
                  <a:lnTo>
                    <a:pt x="1334" y="637"/>
                  </a:lnTo>
                  <a:lnTo>
                    <a:pt x="1334" y="637"/>
                  </a:lnTo>
                  <a:lnTo>
                    <a:pt x="1334" y="634"/>
                  </a:lnTo>
                  <a:lnTo>
                    <a:pt x="1334" y="634"/>
                  </a:lnTo>
                  <a:lnTo>
                    <a:pt x="1334" y="634"/>
                  </a:lnTo>
                  <a:lnTo>
                    <a:pt x="1334" y="634"/>
                  </a:lnTo>
                  <a:lnTo>
                    <a:pt x="1334" y="632"/>
                  </a:lnTo>
                  <a:lnTo>
                    <a:pt x="1334" y="632"/>
                  </a:lnTo>
                  <a:lnTo>
                    <a:pt x="1334" y="632"/>
                  </a:lnTo>
                  <a:lnTo>
                    <a:pt x="1334" y="632"/>
                  </a:lnTo>
                  <a:lnTo>
                    <a:pt x="1334" y="632"/>
                  </a:lnTo>
                  <a:lnTo>
                    <a:pt x="1334" y="632"/>
                  </a:lnTo>
                  <a:lnTo>
                    <a:pt x="1334" y="632"/>
                  </a:lnTo>
                  <a:lnTo>
                    <a:pt x="1334" y="632"/>
                  </a:lnTo>
                  <a:lnTo>
                    <a:pt x="1332" y="632"/>
                  </a:lnTo>
                  <a:lnTo>
                    <a:pt x="1332" y="632"/>
                  </a:lnTo>
                  <a:lnTo>
                    <a:pt x="1332" y="632"/>
                  </a:lnTo>
                  <a:lnTo>
                    <a:pt x="1332" y="632"/>
                  </a:lnTo>
                  <a:lnTo>
                    <a:pt x="1330" y="632"/>
                  </a:lnTo>
                  <a:lnTo>
                    <a:pt x="1330" y="632"/>
                  </a:lnTo>
                  <a:lnTo>
                    <a:pt x="1330" y="632"/>
                  </a:lnTo>
                  <a:lnTo>
                    <a:pt x="1330" y="634"/>
                  </a:lnTo>
                  <a:lnTo>
                    <a:pt x="1330" y="634"/>
                  </a:lnTo>
                  <a:lnTo>
                    <a:pt x="1327" y="634"/>
                  </a:lnTo>
                  <a:lnTo>
                    <a:pt x="1327" y="634"/>
                  </a:lnTo>
                  <a:lnTo>
                    <a:pt x="1327" y="634"/>
                  </a:lnTo>
                  <a:lnTo>
                    <a:pt x="1327" y="634"/>
                  </a:lnTo>
                  <a:lnTo>
                    <a:pt x="1327" y="637"/>
                  </a:lnTo>
                  <a:lnTo>
                    <a:pt x="1327" y="637"/>
                  </a:lnTo>
                  <a:lnTo>
                    <a:pt x="1327" y="637"/>
                  </a:lnTo>
                  <a:lnTo>
                    <a:pt x="1327" y="637"/>
                  </a:lnTo>
                  <a:lnTo>
                    <a:pt x="1327" y="637"/>
                  </a:lnTo>
                  <a:lnTo>
                    <a:pt x="1325" y="639"/>
                  </a:lnTo>
                  <a:lnTo>
                    <a:pt x="1325" y="639"/>
                  </a:lnTo>
                  <a:lnTo>
                    <a:pt x="1325" y="637"/>
                  </a:lnTo>
                  <a:lnTo>
                    <a:pt x="1325" y="637"/>
                  </a:lnTo>
                  <a:lnTo>
                    <a:pt x="1325" y="637"/>
                  </a:lnTo>
                  <a:lnTo>
                    <a:pt x="1325" y="634"/>
                  </a:lnTo>
                  <a:lnTo>
                    <a:pt x="1325" y="634"/>
                  </a:lnTo>
                  <a:lnTo>
                    <a:pt x="1327" y="634"/>
                  </a:lnTo>
                  <a:lnTo>
                    <a:pt x="1327" y="632"/>
                  </a:lnTo>
                  <a:lnTo>
                    <a:pt x="1327" y="632"/>
                  </a:lnTo>
                  <a:lnTo>
                    <a:pt x="1330" y="630"/>
                  </a:lnTo>
                  <a:lnTo>
                    <a:pt x="1332" y="630"/>
                  </a:lnTo>
                  <a:lnTo>
                    <a:pt x="1332" y="630"/>
                  </a:lnTo>
                  <a:lnTo>
                    <a:pt x="1330" y="630"/>
                  </a:lnTo>
                  <a:lnTo>
                    <a:pt x="1330" y="630"/>
                  </a:lnTo>
                  <a:lnTo>
                    <a:pt x="1330" y="630"/>
                  </a:lnTo>
                  <a:lnTo>
                    <a:pt x="1330" y="630"/>
                  </a:lnTo>
                  <a:lnTo>
                    <a:pt x="1327" y="630"/>
                  </a:lnTo>
                  <a:lnTo>
                    <a:pt x="1327" y="630"/>
                  </a:lnTo>
                  <a:lnTo>
                    <a:pt x="1327" y="630"/>
                  </a:lnTo>
                  <a:lnTo>
                    <a:pt x="1327" y="630"/>
                  </a:lnTo>
                  <a:lnTo>
                    <a:pt x="1325" y="632"/>
                  </a:lnTo>
                  <a:lnTo>
                    <a:pt x="1325" y="632"/>
                  </a:lnTo>
                  <a:lnTo>
                    <a:pt x="1327" y="627"/>
                  </a:lnTo>
                  <a:lnTo>
                    <a:pt x="1330" y="627"/>
                  </a:lnTo>
                  <a:lnTo>
                    <a:pt x="1332" y="627"/>
                  </a:lnTo>
                  <a:lnTo>
                    <a:pt x="1332" y="627"/>
                  </a:lnTo>
                  <a:lnTo>
                    <a:pt x="1334" y="630"/>
                  </a:lnTo>
                  <a:lnTo>
                    <a:pt x="1334" y="630"/>
                  </a:lnTo>
                  <a:lnTo>
                    <a:pt x="1334" y="630"/>
                  </a:lnTo>
                  <a:lnTo>
                    <a:pt x="1334" y="627"/>
                  </a:lnTo>
                  <a:lnTo>
                    <a:pt x="1332" y="627"/>
                  </a:lnTo>
                  <a:lnTo>
                    <a:pt x="1334" y="627"/>
                  </a:lnTo>
                  <a:lnTo>
                    <a:pt x="1334" y="627"/>
                  </a:lnTo>
                  <a:lnTo>
                    <a:pt x="1334" y="627"/>
                  </a:lnTo>
                  <a:lnTo>
                    <a:pt x="1334" y="627"/>
                  </a:lnTo>
                  <a:lnTo>
                    <a:pt x="1334" y="625"/>
                  </a:lnTo>
                  <a:lnTo>
                    <a:pt x="1334" y="625"/>
                  </a:lnTo>
                  <a:lnTo>
                    <a:pt x="1334" y="625"/>
                  </a:lnTo>
                  <a:lnTo>
                    <a:pt x="1334" y="622"/>
                  </a:lnTo>
                  <a:lnTo>
                    <a:pt x="1337" y="622"/>
                  </a:lnTo>
                  <a:lnTo>
                    <a:pt x="1337" y="622"/>
                  </a:lnTo>
                  <a:lnTo>
                    <a:pt x="1337" y="622"/>
                  </a:lnTo>
                  <a:lnTo>
                    <a:pt x="1334" y="620"/>
                  </a:lnTo>
                  <a:lnTo>
                    <a:pt x="1334" y="620"/>
                  </a:lnTo>
                  <a:lnTo>
                    <a:pt x="1334" y="620"/>
                  </a:lnTo>
                  <a:lnTo>
                    <a:pt x="1337" y="620"/>
                  </a:lnTo>
                  <a:lnTo>
                    <a:pt x="1337" y="620"/>
                  </a:lnTo>
                  <a:lnTo>
                    <a:pt x="1337" y="620"/>
                  </a:lnTo>
                  <a:lnTo>
                    <a:pt x="1337" y="618"/>
                  </a:lnTo>
                  <a:lnTo>
                    <a:pt x="1337" y="618"/>
                  </a:lnTo>
                  <a:lnTo>
                    <a:pt x="1339" y="615"/>
                  </a:lnTo>
                  <a:lnTo>
                    <a:pt x="1339" y="615"/>
                  </a:lnTo>
                  <a:lnTo>
                    <a:pt x="1339" y="615"/>
                  </a:lnTo>
                  <a:lnTo>
                    <a:pt x="1339" y="613"/>
                  </a:lnTo>
                  <a:lnTo>
                    <a:pt x="1339" y="613"/>
                  </a:lnTo>
                  <a:lnTo>
                    <a:pt x="1339" y="613"/>
                  </a:lnTo>
                  <a:lnTo>
                    <a:pt x="1337" y="613"/>
                  </a:lnTo>
                  <a:lnTo>
                    <a:pt x="1334" y="613"/>
                  </a:lnTo>
                  <a:lnTo>
                    <a:pt x="1334" y="615"/>
                  </a:lnTo>
                  <a:lnTo>
                    <a:pt x="1332" y="618"/>
                  </a:lnTo>
                  <a:lnTo>
                    <a:pt x="1332" y="618"/>
                  </a:lnTo>
                  <a:lnTo>
                    <a:pt x="1330" y="618"/>
                  </a:lnTo>
                  <a:lnTo>
                    <a:pt x="1330" y="618"/>
                  </a:lnTo>
                  <a:lnTo>
                    <a:pt x="1332" y="618"/>
                  </a:lnTo>
                  <a:lnTo>
                    <a:pt x="1332" y="618"/>
                  </a:lnTo>
                  <a:lnTo>
                    <a:pt x="1332" y="615"/>
                  </a:lnTo>
                  <a:lnTo>
                    <a:pt x="1332" y="615"/>
                  </a:lnTo>
                  <a:lnTo>
                    <a:pt x="1332" y="615"/>
                  </a:lnTo>
                  <a:lnTo>
                    <a:pt x="1332" y="615"/>
                  </a:lnTo>
                  <a:lnTo>
                    <a:pt x="1332" y="615"/>
                  </a:lnTo>
                  <a:lnTo>
                    <a:pt x="1332" y="613"/>
                  </a:lnTo>
                  <a:lnTo>
                    <a:pt x="1332" y="613"/>
                  </a:lnTo>
                  <a:lnTo>
                    <a:pt x="1334" y="613"/>
                  </a:lnTo>
                  <a:lnTo>
                    <a:pt x="1334" y="613"/>
                  </a:lnTo>
                  <a:lnTo>
                    <a:pt x="1337" y="611"/>
                  </a:lnTo>
                  <a:lnTo>
                    <a:pt x="1337" y="611"/>
                  </a:lnTo>
                  <a:lnTo>
                    <a:pt x="1339" y="611"/>
                  </a:lnTo>
                  <a:lnTo>
                    <a:pt x="1339" y="611"/>
                  </a:lnTo>
                  <a:lnTo>
                    <a:pt x="1339" y="611"/>
                  </a:lnTo>
                  <a:lnTo>
                    <a:pt x="1339" y="611"/>
                  </a:lnTo>
                  <a:lnTo>
                    <a:pt x="1339" y="611"/>
                  </a:lnTo>
                  <a:lnTo>
                    <a:pt x="1339" y="613"/>
                  </a:lnTo>
                  <a:lnTo>
                    <a:pt x="1339" y="613"/>
                  </a:lnTo>
                  <a:lnTo>
                    <a:pt x="1342" y="615"/>
                  </a:lnTo>
                  <a:lnTo>
                    <a:pt x="1342" y="615"/>
                  </a:lnTo>
                  <a:lnTo>
                    <a:pt x="1342" y="615"/>
                  </a:lnTo>
                  <a:lnTo>
                    <a:pt x="1342" y="615"/>
                  </a:lnTo>
                  <a:lnTo>
                    <a:pt x="1342" y="615"/>
                  </a:lnTo>
                  <a:lnTo>
                    <a:pt x="1344" y="615"/>
                  </a:lnTo>
                  <a:lnTo>
                    <a:pt x="1344" y="613"/>
                  </a:lnTo>
                  <a:lnTo>
                    <a:pt x="1344" y="611"/>
                  </a:lnTo>
                  <a:lnTo>
                    <a:pt x="1346" y="606"/>
                  </a:lnTo>
                  <a:lnTo>
                    <a:pt x="1346" y="606"/>
                  </a:lnTo>
                  <a:lnTo>
                    <a:pt x="1346" y="606"/>
                  </a:lnTo>
                  <a:lnTo>
                    <a:pt x="1346" y="603"/>
                  </a:lnTo>
                  <a:lnTo>
                    <a:pt x="1349" y="601"/>
                  </a:lnTo>
                  <a:lnTo>
                    <a:pt x="1349" y="601"/>
                  </a:lnTo>
                  <a:lnTo>
                    <a:pt x="1349" y="599"/>
                  </a:lnTo>
                  <a:lnTo>
                    <a:pt x="1351" y="599"/>
                  </a:lnTo>
                  <a:lnTo>
                    <a:pt x="1351" y="599"/>
                  </a:lnTo>
                  <a:lnTo>
                    <a:pt x="1351" y="601"/>
                  </a:lnTo>
                  <a:lnTo>
                    <a:pt x="1349" y="603"/>
                  </a:lnTo>
                  <a:lnTo>
                    <a:pt x="1349" y="603"/>
                  </a:lnTo>
                  <a:lnTo>
                    <a:pt x="1351" y="603"/>
                  </a:lnTo>
                  <a:lnTo>
                    <a:pt x="1351" y="601"/>
                  </a:lnTo>
                  <a:lnTo>
                    <a:pt x="1351" y="603"/>
                  </a:lnTo>
                  <a:lnTo>
                    <a:pt x="1351" y="603"/>
                  </a:lnTo>
                  <a:lnTo>
                    <a:pt x="1349" y="603"/>
                  </a:lnTo>
                  <a:lnTo>
                    <a:pt x="1349" y="606"/>
                  </a:lnTo>
                  <a:lnTo>
                    <a:pt x="1349" y="606"/>
                  </a:lnTo>
                  <a:lnTo>
                    <a:pt x="1349" y="608"/>
                  </a:lnTo>
                  <a:lnTo>
                    <a:pt x="1346" y="608"/>
                  </a:lnTo>
                  <a:lnTo>
                    <a:pt x="1346" y="608"/>
                  </a:lnTo>
                  <a:lnTo>
                    <a:pt x="1346" y="611"/>
                  </a:lnTo>
                  <a:lnTo>
                    <a:pt x="1346" y="613"/>
                  </a:lnTo>
                  <a:lnTo>
                    <a:pt x="1346" y="613"/>
                  </a:lnTo>
                  <a:lnTo>
                    <a:pt x="1346" y="613"/>
                  </a:lnTo>
                  <a:lnTo>
                    <a:pt x="1346" y="613"/>
                  </a:lnTo>
                  <a:lnTo>
                    <a:pt x="1346" y="615"/>
                  </a:lnTo>
                  <a:lnTo>
                    <a:pt x="1344" y="615"/>
                  </a:lnTo>
                  <a:lnTo>
                    <a:pt x="1344" y="615"/>
                  </a:lnTo>
                  <a:lnTo>
                    <a:pt x="1344" y="615"/>
                  </a:lnTo>
                  <a:lnTo>
                    <a:pt x="1344" y="618"/>
                  </a:lnTo>
                  <a:lnTo>
                    <a:pt x="1344" y="618"/>
                  </a:lnTo>
                  <a:lnTo>
                    <a:pt x="1344" y="618"/>
                  </a:lnTo>
                  <a:lnTo>
                    <a:pt x="1344" y="618"/>
                  </a:lnTo>
                  <a:lnTo>
                    <a:pt x="1344" y="618"/>
                  </a:lnTo>
                  <a:lnTo>
                    <a:pt x="1344" y="620"/>
                  </a:lnTo>
                  <a:lnTo>
                    <a:pt x="1342" y="620"/>
                  </a:lnTo>
                  <a:lnTo>
                    <a:pt x="1344" y="620"/>
                  </a:lnTo>
                  <a:lnTo>
                    <a:pt x="1344" y="620"/>
                  </a:lnTo>
                  <a:lnTo>
                    <a:pt x="1346" y="622"/>
                  </a:lnTo>
                  <a:lnTo>
                    <a:pt x="1346" y="622"/>
                  </a:lnTo>
                  <a:lnTo>
                    <a:pt x="1346" y="622"/>
                  </a:lnTo>
                  <a:lnTo>
                    <a:pt x="1346" y="622"/>
                  </a:lnTo>
                  <a:lnTo>
                    <a:pt x="1346" y="625"/>
                  </a:lnTo>
                  <a:lnTo>
                    <a:pt x="1346" y="625"/>
                  </a:lnTo>
                  <a:lnTo>
                    <a:pt x="1349" y="625"/>
                  </a:lnTo>
                  <a:lnTo>
                    <a:pt x="1349" y="627"/>
                  </a:lnTo>
                  <a:lnTo>
                    <a:pt x="1351" y="627"/>
                  </a:lnTo>
                  <a:lnTo>
                    <a:pt x="1351" y="627"/>
                  </a:lnTo>
                  <a:lnTo>
                    <a:pt x="1351" y="625"/>
                  </a:lnTo>
                  <a:lnTo>
                    <a:pt x="1351" y="625"/>
                  </a:lnTo>
                  <a:lnTo>
                    <a:pt x="1351" y="625"/>
                  </a:lnTo>
                  <a:lnTo>
                    <a:pt x="1351" y="625"/>
                  </a:lnTo>
                  <a:lnTo>
                    <a:pt x="1351" y="625"/>
                  </a:lnTo>
                  <a:lnTo>
                    <a:pt x="1351" y="625"/>
                  </a:lnTo>
                  <a:lnTo>
                    <a:pt x="1351" y="625"/>
                  </a:lnTo>
                  <a:lnTo>
                    <a:pt x="1349" y="625"/>
                  </a:lnTo>
                  <a:lnTo>
                    <a:pt x="1351" y="622"/>
                  </a:lnTo>
                  <a:lnTo>
                    <a:pt x="1351" y="622"/>
                  </a:lnTo>
                  <a:lnTo>
                    <a:pt x="1351" y="620"/>
                  </a:lnTo>
                  <a:lnTo>
                    <a:pt x="1351" y="620"/>
                  </a:lnTo>
                  <a:lnTo>
                    <a:pt x="1351" y="620"/>
                  </a:lnTo>
                  <a:lnTo>
                    <a:pt x="1351" y="620"/>
                  </a:lnTo>
                  <a:lnTo>
                    <a:pt x="1351" y="620"/>
                  </a:lnTo>
                  <a:lnTo>
                    <a:pt x="1351" y="620"/>
                  </a:lnTo>
                  <a:lnTo>
                    <a:pt x="1353" y="618"/>
                  </a:lnTo>
                  <a:lnTo>
                    <a:pt x="1353" y="620"/>
                  </a:lnTo>
                  <a:lnTo>
                    <a:pt x="1353" y="620"/>
                  </a:lnTo>
                  <a:lnTo>
                    <a:pt x="1351" y="620"/>
                  </a:lnTo>
                  <a:lnTo>
                    <a:pt x="1351" y="622"/>
                  </a:lnTo>
                  <a:lnTo>
                    <a:pt x="1351" y="622"/>
                  </a:lnTo>
                  <a:lnTo>
                    <a:pt x="1353" y="622"/>
                  </a:lnTo>
                  <a:lnTo>
                    <a:pt x="1353" y="622"/>
                  </a:lnTo>
                  <a:lnTo>
                    <a:pt x="1353" y="622"/>
                  </a:lnTo>
                  <a:lnTo>
                    <a:pt x="1353" y="625"/>
                  </a:lnTo>
                  <a:lnTo>
                    <a:pt x="1353" y="625"/>
                  </a:lnTo>
                  <a:lnTo>
                    <a:pt x="1356" y="625"/>
                  </a:lnTo>
                  <a:lnTo>
                    <a:pt x="1356" y="622"/>
                  </a:lnTo>
                  <a:lnTo>
                    <a:pt x="1356" y="622"/>
                  </a:lnTo>
                  <a:lnTo>
                    <a:pt x="1356" y="620"/>
                  </a:lnTo>
                  <a:lnTo>
                    <a:pt x="1356" y="620"/>
                  </a:lnTo>
                  <a:lnTo>
                    <a:pt x="1356" y="618"/>
                  </a:lnTo>
                  <a:lnTo>
                    <a:pt x="1356" y="618"/>
                  </a:lnTo>
                  <a:lnTo>
                    <a:pt x="1356" y="618"/>
                  </a:lnTo>
                  <a:lnTo>
                    <a:pt x="1356" y="618"/>
                  </a:lnTo>
                  <a:lnTo>
                    <a:pt x="1356" y="618"/>
                  </a:lnTo>
                  <a:lnTo>
                    <a:pt x="1353" y="618"/>
                  </a:lnTo>
                  <a:lnTo>
                    <a:pt x="1353" y="618"/>
                  </a:lnTo>
                  <a:lnTo>
                    <a:pt x="1356" y="615"/>
                  </a:lnTo>
                  <a:lnTo>
                    <a:pt x="1356" y="615"/>
                  </a:lnTo>
                  <a:lnTo>
                    <a:pt x="1356" y="615"/>
                  </a:lnTo>
                  <a:lnTo>
                    <a:pt x="1356" y="615"/>
                  </a:lnTo>
                  <a:lnTo>
                    <a:pt x="1356" y="615"/>
                  </a:lnTo>
                  <a:lnTo>
                    <a:pt x="1356" y="615"/>
                  </a:lnTo>
                  <a:lnTo>
                    <a:pt x="1356" y="615"/>
                  </a:lnTo>
                  <a:lnTo>
                    <a:pt x="1353" y="615"/>
                  </a:lnTo>
                  <a:lnTo>
                    <a:pt x="1353" y="615"/>
                  </a:lnTo>
                  <a:lnTo>
                    <a:pt x="1353" y="615"/>
                  </a:lnTo>
                  <a:lnTo>
                    <a:pt x="1353" y="615"/>
                  </a:lnTo>
                  <a:lnTo>
                    <a:pt x="1353" y="613"/>
                  </a:lnTo>
                  <a:lnTo>
                    <a:pt x="1356" y="613"/>
                  </a:lnTo>
                  <a:lnTo>
                    <a:pt x="1356" y="613"/>
                  </a:lnTo>
                  <a:lnTo>
                    <a:pt x="1356" y="611"/>
                  </a:lnTo>
                  <a:lnTo>
                    <a:pt x="1356" y="608"/>
                  </a:lnTo>
                  <a:lnTo>
                    <a:pt x="1356" y="608"/>
                  </a:lnTo>
                  <a:lnTo>
                    <a:pt x="1356" y="608"/>
                  </a:lnTo>
                  <a:lnTo>
                    <a:pt x="1356" y="608"/>
                  </a:lnTo>
                  <a:lnTo>
                    <a:pt x="1356" y="606"/>
                  </a:lnTo>
                  <a:lnTo>
                    <a:pt x="1356" y="606"/>
                  </a:lnTo>
                  <a:lnTo>
                    <a:pt x="1356" y="606"/>
                  </a:lnTo>
                  <a:lnTo>
                    <a:pt x="1356" y="606"/>
                  </a:lnTo>
                  <a:lnTo>
                    <a:pt x="1358" y="606"/>
                  </a:lnTo>
                  <a:lnTo>
                    <a:pt x="1356" y="606"/>
                  </a:lnTo>
                  <a:lnTo>
                    <a:pt x="1356" y="608"/>
                  </a:lnTo>
                  <a:lnTo>
                    <a:pt x="1356" y="608"/>
                  </a:lnTo>
                  <a:lnTo>
                    <a:pt x="1358" y="611"/>
                  </a:lnTo>
                  <a:lnTo>
                    <a:pt x="1358" y="611"/>
                  </a:lnTo>
                  <a:lnTo>
                    <a:pt x="1358" y="611"/>
                  </a:lnTo>
                  <a:lnTo>
                    <a:pt x="1358" y="611"/>
                  </a:lnTo>
                  <a:lnTo>
                    <a:pt x="1358" y="611"/>
                  </a:lnTo>
                  <a:lnTo>
                    <a:pt x="1358" y="611"/>
                  </a:lnTo>
                  <a:lnTo>
                    <a:pt x="1358" y="611"/>
                  </a:lnTo>
                  <a:lnTo>
                    <a:pt x="1356" y="613"/>
                  </a:lnTo>
                  <a:lnTo>
                    <a:pt x="1358" y="613"/>
                  </a:lnTo>
                  <a:lnTo>
                    <a:pt x="1358" y="615"/>
                  </a:lnTo>
                  <a:lnTo>
                    <a:pt x="1358" y="615"/>
                  </a:lnTo>
                  <a:lnTo>
                    <a:pt x="1358" y="615"/>
                  </a:lnTo>
                  <a:lnTo>
                    <a:pt x="1358" y="620"/>
                  </a:lnTo>
                  <a:lnTo>
                    <a:pt x="1358" y="620"/>
                  </a:lnTo>
                  <a:lnTo>
                    <a:pt x="1358" y="620"/>
                  </a:lnTo>
                  <a:lnTo>
                    <a:pt x="1358" y="618"/>
                  </a:lnTo>
                  <a:lnTo>
                    <a:pt x="1358" y="615"/>
                  </a:lnTo>
                  <a:lnTo>
                    <a:pt x="1360" y="615"/>
                  </a:lnTo>
                  <a:lnTo>
                    <a:pt x="1360" y="615"/>
                  </a:lnTo>
                  <a:lnTo>
                    <a:pt x="1360" y="615"/>
                  </a:lnTo>
                  <a:lnTo>
                    <a:pt x="1360" y="615"/>
                  </a:lnTo>
                  <a:lnTo>
                    <a:pt x="1360" y="618"/>
                  </a:lnTo>
                  <a:lnTo>
                    <a:pt x="1360" y="618"/>
                  </a:lnTo>
                  <a:lnTo>
                    <a:pt x="1360" y="618"/>
                  </a:lnTo>
                  <a:lnTo>
                    <a:pt x="1360" y="615"/>
                  </a:lnTo>
                  <a:lnTo>
                    <a:pt x="1360" y="615"/>
                  </a:lnTo>
                  <a:lnTo>
                    <a:pt x="1363" y="615"/>
                  </a:lnTo>
                  <a:lnTo>
                    <a:pt x="1360" y="620"/>
                  </a:lnTo>
                  <a:lnTo>
                    <a:pt x="1360" y="620"/>
                  </a:lnTo>
                  <a:lnTo>
                    <a:pt x="1360" y="620"/>
                  </a:lnTo>
                  <a:lnTo>
                    <a:pt x="1360" y="620"/>
                  </a:lnTo>
                  <a:lnTo>
                    <a:pt x="1363" y="620"/>
                  </a:lnTo>
                  <a:lnTo>
                    <a:pt x="1363" y="620"/>
                  </a:lnTo>
                  <a:lnTo>
                    <a:pt x="1363" y="622"/>
                  </a:lnTo>
                  <a:lnTo>
                    <a:pt x="1363" y="620"/>
                  </a:lnTo>
                  <a:lnTo>
                    <a:pt x="1365" y="620"/>
                  </a:lnTo>
                  <a:lnTo>
                    <a:pt x="1363" y="620"/>
                  </a:lnTo>
                  <a:lnTo>
                    <a:pt x="1365" y="618"/>
                  </a:lnTo>
                  <a:lnTo>
                    <a:pt x="1365" y="618"/>
                  </a:lnTo>
                  <a:lnTo>
                    <a:pt x="1365" y="618"/>
                  </a:lnTo>
                  <a:lnTo>
                    <a:pt x="1365" y="618"/>
                  </a:lnTo>
                  <a:lnTo>
                    <a:pt x="1365" y="615"/>
                  </a:lnTo>
                  <a:lnTo>
                    <a:pt x="1365" y="615"/>
                  </a:lnTo>
                  <a:lnTo>
                    <a:pt x="1365" y="615"/>
                  </a:lnTo>
                  <a:lnTo>
                    <a:pt x="1365" y="615"/>
                  </a:lnTo>
                  <a:lnTo>
                    <a:pt x="1365" y="615"/>
                  </a:lnTo>
                  <a:lnTo>
                    <a:pt x="1365" y="615"/>
                  </a:lnTo>
                  <a:lnTo>
                    <a:pt x="1368" y="613"/>
                  </a:lnTo>
                  <a:lnTo>
                    <a:pt x="1368" y="613"/>
                  </a:lnTo>
                  <a:lnTo>
                    <a:pt x="1368" y="613"/>
                  </a:lnTo>
                  <a:lnTo>
                    <a:pt x="1368" y="615"/>
                  </a:lnTo>
                  <a:lnTo>
                    <a:pt x="1368" y="615"/>
                  </a:lnTo>
                  <a:lnTo>
                    <a:pt x="1368" y="618"/>
                  </a:lnTo>
                  <a:lnTo>
                    <a:pt x="1368" y="618"/>
                  </a:lnTo>
                  <a:lnTo>
                    <a:pt x="1368" y="618"/>
                  </a:lnTo>
                  <a:lnTo>
                    <a:pt x="1368" y="618"/>
                  </a:lnTo>
                  <a:lnTo>
                    <a:pt x="1368" y="615"/>
                  </a:lnTo>
                  <a:lnTo>
                    <a:pt x="1368" y="615"/>
                  </a:lnTo>
                  <a:lnTo>
                    <a:pt x="1368" y="615"/>
                  </a:lnTo>
                  <a:lnTo>
                    <a:pt x="1370" y="613"/>
                  </a:lnTo>
                  <a:lnTo>
                    <a:pt x="1370" y="613"/>
                  </a:lnTo>
                  <a:lnTo>
                    <a:pt x="1370" y="613"/>
                  </a:lnTo>
                  <a:lnTo>
                    <a:pt x="1372" y="613"/>
                  </a:lnTo>
                  <a:lnTo>
                    <a:pt x="1372" y="613"/>
                  </a:lnTo>
                  <a:lnTo>
                    <a:pt x="1372" y="615"/>
                  </a:lnTo>
                  <a:lnTo>
                    <a:pt x="1370" y="615"/>
                  </a:lnTo>
                  <a:lnTo>
                    <a:pt x="1372" y="615"/>
                  </a:lnTo>
                  <a:lnTo>
                    <a:pt x="1372" y="615"/>
                  </a:lnTo>
                  <a:lnTo>
                    <a:pt x="1372" y="615"/>
                  </a:lnTo>
                  <a:lnTo>
                    <a:pt x="1372" y="615"/>
                  </a:lnTo>
                  <a:lnTo>
                    <a:pt x="1372" y="613"/>
                  </a:lnTo>
                  <a:lnTo>
                    <a:pt x="1372" y="613"/>
                  </a:lnTo>
                  <a:lnTo>
                    <a:pt x="1372" y="613"/>
                  </a:lnTo>
                  <a:lnTo>
                    <a:pt x="1372" y="613"/>
                  </a:lnTo>
                  <a:lnTo>
                    <a:pt x="1372" y="613"/>
                  </a:lnTo>
                  <a:lnTo>
                    <a:pt x="1372" y="613"/>
                  </a:lnTo>
                  <a:lnTo>
                    <a:pt x="1372" y="615"/>
                  </a:lnTo>
                  <a:lnTo>
                    <a:pt x="1372" y="615"/>
                  </a:lnTo>
                  <a:lnTo>
                    <a:pt x="1372" y="618"/>
                  </a:lnTo>
                  <a:lnTo>
                    <a:pt x="1375" y="618"/>
                  </a:lnTo>
                  <a:lnTo>
                    <a:pt x="1375" y="618"/>
                  </a:lnTo>
                  <a:lnTo>
                    <a:pt x="1375" y="615"/>
                  </a:lnTo>
                  <a:lnTo>
                    <a:pt x="1377" y="615"/>
                  </a:lnTo>
                  <a:lnTo>
                    <a:pt x="1377" y="615"/>
                  </a:lnTo>
                  <a:lnTo>
                    <a:pt x="1377" y="613"/>
                  </a:lnTo>
                  <a:lnTo>
                    <a:pt x="1377" y="611"/>
                  </a:lnTo>
                  <a:lnTo>
                    <a:pt x="1379" y="608"/>
                  </a:lnTo>
                  <a:lnTo>
                    <a:pt x="1382" y="608"/>
                  </a:lnTo>
                  <a:lnTo>
                    <a:pt x="1382" y="606"/>
                  </a:lnTo>
                  <a:lnTo>
                    <a:pt x="1384" y="606"/>
                  </a:lnTo>
                  <a:lnTo>
                    <a:pt x="1384" y="603"/>
                  </a:lnTo>
                  <a:lnTo>
                    <a:pt x="1386" y="603"/>
                  </a:lnTo>
                  <a:lnTo>
                    <a:pt x="1389" y="603"/>
                  </a:lnTo>
                  <a:lnTo>
                    <a:pt x="1389" y="603"/>
                  </a:lnTo>
                  <a:lnTo>
                    <a:pt x="1391" y="603"/>
                  </a:lnTo>
                  <a:lnTo>
                    <a:pt x="1391" y="603"/>
                  </a:lnTo>
                  <a:lnTo>
                    <a:pt x="1394" y="603"/>
                  </a:lnTo>
                  <a:lnTo>
                    <a:pt x="1394" y="606"/>
                  </a:lnTo>
                  <a:lnTo>
                    <a:pt x="1394" y="606"/>
                  </a:lnTo>
                  <a:lnTo>
                    <a:pt x="1384" y="608"/>
                  </a:lnTo>
                  <a:lnTo>
                    <a:pt x="1382" y="608"/>
                  </a:lnTo>
                  <a:lnTo>
                    <a:pt x="1382" y="608"/>
                  </a:lnTo>
                  <a:lnTo>
                    <a:pt x="1384" y="608"/>
                  </a:lnTo>
                  <a:lnTo>
                    <a:pt x="1384" y="611"/>
                  </a:lnTo>
                  <a:lnTo>
                    <a:pt x="1384" y="611"/>
                  </a:lnTo>
                  <a:lnTo>
                    <a:pt x="1384" y="611"/>
                  </a:lnTo>
                  <a:lnTo>
                    <a:pt x="1384" y="611"/>
                  </a:lnTo>
                  <a:lnTo>
                    <a:pt x="1384" y="611"/>
                  </a:lnTo>
                  <a:lnTo>
                    <a:pt x="1382" y="611"/>
                  </a:lnTo>
                  <a:lnTo>
                    <a:pt x="1382" y="611"/>
                  </a:lnTo>
                  <a:lnTo>
                    <a:pt x="1382" y="611"/>
                  </a:lnTo>
                  <a:lnTo>
                    <a:pt x="1382" y="613"/>
                  </a:lnTo>
                  <a:lnTo>
                    <a:pt x="1382" y="613"/>
                  </a:lnTo>
                  <a:lnTo>
                    <a:pt x="1382" y="615"/>
                  </a:lnTo>
                  <a:lnTo>
                    <a:pt x="1382" y="615"/>
                  </a:lnTo>
                  <a:lnTo>
                    <a:pt x="1384" y="615"/>
                  </a:lnTo>
                  <a:lnTo>
                    <a:pt x="1384" y="615"/>
                  </a:lnTo>
                  <a:lnTo>
                    <a:pt x="1384" y="615"/>
                  </a:lnTo>
                  <a:lnTo>
                    <a:pt x="1382" y="615"/>
                  </a:lnTo>
                  <a:lnTo>
                    <a:pt x="1382" y="615"/>
                  </a:lnTo>
                  <a:lnTo>
                    <a:pt x="1382" y="615"/>
                  </a:lnTo>
                  <a:lnTo>
                    <a:pt x="1379" y="615"/>
                  </a:lnTo>
                  <a:lnTo>
                    <a:pt x="1379" y="615"/>
                  </a:lnTo>
                  <a:lnTo>
                    <a:pt x="1382" y="618"/>
                  </a:lnTo>
                  <a:lnTo>
                    <a:pt x="1382" y="618"/>
                  </a:lnTo>
                  <a:lnTo>
                    <a:pt x="1382" y="618"/>
                  </a:lnTo>
                  <a:lnTo>
                    <a:pt x="1382" y="618"/>
                  </a:lnTo>
                  <a:lnTo>
                    <a:pt x="1382" y="618"/>
                  </a:lnTo>
                  <a:lnTo>
                    <a:pt x="1382" y="620"/>
                  </a:lnTo>
                  <a:lnTo>
                    <a:pt x="1382" y="620"/>
                  </a:lnTo>
                  <a:lnTo>
                    <a:pt x="1382" y="620"/>
                  </a:lnTo>
                  <a:lnTo>
                    <a:pt x="1384" y="620"/>
                  </a:lnTo>
                  <a:lnTo>
                    <a:pt x="1384" y="620"/>
                  </a:lnTo>
                  <a:lnTo>
                    <a:pt x="1384" y="620"/>
                  </a:lnTo>
                  <a:lnTo>
                    <a:pt x="1384" y="620"/>
                  </a:lnTo>
                  <a:lnTo>
                    <a:pt x="1384" y="620"/>
                  </a:lnTo>
                  <a:lnTo>
                    <a:pt x="1384" y="620"/>
                  </a:lnTo>
                  <a:lnTo>
                    <a:pt x="1384" y="620"/>
                  </a:lnTo>
                  <a:lnTo>
                    <a:pt x="1384" y="620"/>
                  </a:lnTo>
                  <a:lnTo>
                    <a:pt x="1384" y="622"/>
                  </a:lnTo>
                  <a:lnTo>
                    <a:pt x="1384" y="622"/>
                  </a:lnTo>
                  <a:lnTo>
                    <a:pt x="1384" y="622"/>
                  </a:lnTo>
                  <a:lnTo>
                    <a:pt x="1384" y="622"/>
                  </a:lnTo>
                  <a:lnTo>
                    <a:pt x="1384" y="622"/>
                  </a:lnTo>
                  <a:lnTo>
                    <a:pt x="1386" y="622"/>
                  </a:lnTo>
                  <a:lnTo>
                    <a:pt x="1386" y="620"/>
                  </a:lnTo>
                  <a:lnTo>
                    <a:pt x="1386" y="622"/>
                  </a:lnTo>
                  <a:lnTo>
                    <a:pt x="1386" y="622"/>
                  </a:lnTo>
                  <a:lnTo>
                    <a:pt x="1389" y="622"/>
                  </a:lnTo>
                  <a:lnTo>
                    <a:pt x="1391" y="620"/>
                  </a:lnTo>
                  <a:lnTo>
                    <a:pt x="1391" y="622"/>
                  </a:lnTo>
                  <a:lnTo>
                    <a:pt x="1391" y="622"/>
                  </a:lnTo>
                  <a:lnTo>
                    <a:pt x="1391" y="622"/>
                  </a:lnTo>
                  <a:lnTo>
                    <a:pt x="1391" y="622"/>
                  </a:lnTo>
                  <a:lnTo>
                    <a:pt x="1391" y="622"/>
                  </a:lnTo>
                  <a:lnTo>
                    <a:pt x="1394" y="622"/>
                  </a:lnTo>
                  <a:lnTo>
                    <a:pt x="1394" y="620"/>
                  </a:lnTo>
                  <a:lnTo>
                    <a:pt x="1396" y="618"/>
                  </a:lnTo>
                  <a:lnTo>
                    <a:pt x="1396" y="618"/>
                  </a:lnTo>
                  <a:lnTo>
                    <a:pt x="1401" y="620"/>
                  </a:lnTo>
                  <a:lnTo>
                    <a:pt x="1396" y="620"/>
                  </a:lnTo>
                  <a:lnTo>
                    <a:pt x="1396" y="620"/>
                  </a:lnTo>
                  <a:lnTo>
                    <a:pt x="1396" y="620"/>
                  </a:lnTo>
                  <a:lnTo>
                    <a:pt x="1396" y="622"/>
                  </a:lnTo>
                  <a:lnTo>
                    <a:pt x="1396" y="622"/>
                  </a:lnTo>
                  <a:lnTo>
                    <a:pt x="1396" y="622"/>
                  </a:lnTo>
                  <a:lnTo>
                    <a:pt x="1396" y="622"/>
                  </a:lnTo>
                  <a:lnTo>
                    <a:pt x="1394" y="625"/>
                  </a:lnTo>
                  <a:lnTo>
                    <a:pt x="1391" y="625"/>
                  </a:lnTo>
                  <a:lnTo>
                    <a:pt x="1391" y="625"/>
                  </a:lnTo>
                  <a:lnTo>
                    <a:pt x="1391" y="625"/>
                  </a:lnTo>
                  <a:lnTo>
                    <a:pt x="1389" y="625"/>
                  </a:lnTo>
                  <a:lnTo>
                    <a:pt x="1389" y="625"/>
                  </a:lnTo>
                  <a:lnTo>
                    <a:pt x="1386" y="627"/>
                  </a:lnTo>
                  <a:lnTo>
                    <a:pt x="1389" y="625"/>
                  </a:lnTo>
                  <a:lnTo>
                    <a:pt x="1389" y="627"/>
                  </a:lnTo>
                  <a:lnTo>
                    <a:pt x="1389" y="627"/>
                  </a:lnTo>
                  <a:lnTo>
                    <a:pt x="1389" y="627"/>
                  </a:lnTo>
                  <a:lnTo>
                    <a:pt x="1389" y="627"/>
                  </a:lnTo>
                  <a:lnTo>
                    <a:pt x="1389" y="627"/>
                  </a:lnTo>
                  <a:lnTo>
                    <a:pt x="1386" y="627"/>
                  </a:lnTo>
                  <a:lnTo>
                    <a:pt x="1386" y="627"/>
                  </a:lnTo>
                  <a:lnTo>
                    <a:pt x="1386" y="627"/>
                  </a:lnTo>
                  <a:lnTo>
                    <a:pt x="1386" y="627"/>
                  </a:lnTo>
                  <a:lnTo>
                    <a:pt x="1384" y="627"/>
                  </a:lnTo>
                  <a:lnTo>
                    <a:pt x="1384" y="630"/>
                  </a:lnTo>
                  <a:lnTo>
                    <a:pt x="1384" y="627"/>
                  </a:lnTo>
                  <a:lnTo>
                    <a:pt x="1384" y="627"/>
                  </a:lnTo>
                  <a:lnTo>
                    <a:pt x="1384" y="627"/>
                  </a:lnTo>
                  <a:lnTo>
                    <a:pt x="1384" y="627"/>
                  </a:lnTo>
                  <a:lnTo>
                    <a:pt x="1384" y="630"/>
                  </a:lnTo>
                  <a:lnTo>
                    <a:pt x="1384" y="630"/>
                  </a:lnTo>
                  <a:lnTo>
                    <a:pt x="1384" y="630"/>
                  </a:lnTo>
                  <a:lnTo>
                    <a:pt x="1384" y="630"/>
                  </a:lnTo>
                  <a:lnTo>
                    <a:pt x="1384" y="630"/>
                  </a:lnTo>
                  <a:lnTo>
                    <a:pt x="1384" y="632"/>
                  </a:lnTo>
                  <a:lnTo>
                    <a:pt x="1386" y="630"/>
                  </a:lnTo>
                  <a:lnTo>
                    <a:pt x="1389" y="630"/>
                  </a:lnTo>
                  <a:lnTo>
                    <a:pt x="1389" y="632"/>
                  </a:lnTo>
                  <a:lnTo>
                    <a:pt x="1389" y="632"/>
                  </a:lnTo>
                  <a:lnTo>
                    <a:pt x="1391" y="630"/>
                  </a:lnTo>
                  <a:lnTo>
                    <a:pt x="1391" y="630"/>
                  </a:lnTo>
                  <a:lnTo>
                    <a:pt x="1391" y="630"/>
                  </a:lnTo>
                  <a:lnTo>
                    <a:pt x="1391" y="630"/>
                  </a:lnTo>
                  <a:lnTo>
                    <a:pt x="1394" y="627"/>
                  </a:lnTo>
                  <a:lnTo>
                    <a:pt x="1394" y="625"/>
                  </a:lnTo>
                  <a:lnTo>
                    <a:pt x="1396" y="625"/>
                  </a:lnTo>
                  <a:lnTo>
                    <a:pt x="1394" y="625"/>
                  </a:lnTo>
                  <a:lnTo>
                    <a:pt x="1394" y="625"/>
                  </a:lnTo>
                  <a:lnTo>
                    <a:pt x="1394" y="627"/>
                  </a:lnTo>
                  <a:lnTo>
                    <a:pt x="1394" y="627"/>
                  </a:lnTo>
                  <a:lnTo>
                    <a:pt x="1394" y="627"/>
                  </a:lnTo>
                  <a:lnTo>
                    <a:pt x="1396" y="627"/>
                  </a:lnTo>
                  <a:lnTo>
                    <a:pt x="1396" y="627"/>
                  </a:lnTo>
                  <a:lnTo>
                    <a:pt x="1396" y="627"/>
                  </a:lnTo>
                  <a:lnTo>
                    <a:pt x="1396" y="627"/>
                  </a:lnTo>
                  <a:lnTo>
                    <a:pt x="1396" y="627"/>
                  </a:lnTo>
                  <a:lnTo>
                    <a:pt x="1396" y="625"/>
                  </a:lnTo>
                  <a:lnTo>
                    <a:pt x="1398" y="625"/>
                  </a:lnTo>
                  <a:lnTo>
                    <a:pt x="1398" y="625"/>
                  </a:lnTo>
                  <a:lnTo>
                    <a:pt x="1398" y="625"/>
                  </a:lnTo>
                  <a:lnTo>
                    <a:pt x="1398" y="627"/>
                  </a:lnTo>
                  <a:lnTo>
                    <a:pt x="1398" y="627"/>
                  </a:lnTo>
                  <a:lnTo>
                    <a:pt x="1398" y="627"/>
                  </a:lnTo>
                  <a:lnTo>
                    <a:pt x="1401" y="625"/>
                  </a:lnTo>
                  <a:lnTo>
                    <a:pt x="1401" y="625"/>
                  </a:lnTo>
                  <a:lnTo>
                    <a:pt x="1401" y="622"/>
                  </a:lnTo>
                  <a:lnTo>
                    <a:pt x="1401" y="622"/>
                  </a:lnTo>
                  <a:lnTo>
                    <a:pt x="1401" y="622"/>
                  </a:lnTo>
                  <a:lnTo>
                    <a:pt x="1401" y="622"/>
                  </a:lnTo>
                  <a:lnTo>
                    <a:pt x="1401" y="622"/>
                  </a:lnTo>
                  <a:lnTo>
                    <a:pt x="1403" y="622"/>
                  </a:lnTo>
                  <a:lnTo>
                    <a:pt x="1403" y="622"/>
                  </a:lnTo>
                  <a:lnTo>
                    <a:pt x="1403" y="625"/>
                  </a:lnTo>
                  <a:lnTo>
                    <a:pt x="1403" y="625"/>
                  </a:lnTo>
                  <a:lnTo>
                    <a:pt x="1403" y="625"/>
                  </a:lnTo>
                  <a:lnTo>
                    <a:pt x="1403" y="625"/>
                  </a:lnTo>
                  <a:lnTo>
                    <a:pt x="1401" y="625"/>
                  </a:lnTo>
                  <a:lnTo>
                    <a:pt x="1401" y="625"/>
                  </a:lnTo>
                  <a:lnTo>
                    <a:pt x="1401" y="627"/>
                  </a:lnTo>
                  <a:lnTo>
                    <a:pt x="1401" y="627"/>
                  </a:lnTo>
                  <a:lnTo>
                    <a:pt x="1401" y="627"/>
                  </a:lnTo>
                  <a:lnTo>
                    <a:pt x="1401" y="627"/>
                  </a:lnTo>
                  <a:lnTo>
                    <a:pt x="1398" y="632"/>
                  </a:lnTo>
                  <a:lnTo>
                    <a:pt x="1396" y="632"/>
                  </a:lnTo>
                  <a:lnTo>
                    <a:pt x="1396" y="632"/>
                  </a:lnTo>
                  <a:lnTo>
                    <a:pt x="1396" y="632"/>
                  </a:lnTo>
                  <a:lnTo>
                    <a:pt x="1396" y="632"/>
                  </a:lnTo>
                  <a:lnTo>
                    <a:pt x="1396" y="632"/>
                  </a:lnTo>
                  <a:lnTo>
                    <a:pt x="1396" y="632"/>
                  </a:lnTo>
                  <a:lnTo>
                    <a:pt x="1396" y="632"/>
                  </a:lnTo>
                  <a:lnTo>
                    <a:pt x="1396" y="632"/>
                  </a:lnTo>
                  <a:lnTo>
                    <a:pt x="1398" y="634"/>
                  </a:lnTo>
                  <a:lnTo>
                    <a:pt x="1398" y="632"/>
                  </a:lnTo>
                  <a:lnTo>
                    <a:pt x="1403" y="630"/>
                  </a:lnTo>
                  <a:lnTo>
                    <a:pt x="1403" y="630"/>
                  </a:lnTo>
                  <a:lnTo>
                    <a:pt x="1403" y="630"/>
                  </a:lnTo>
                  <a:lnTo>
                    <a:pt x="1405" y="630"/>
                  </a:lnTo>
                  <a:lnTo>
                    <a:pt x="1405" y="627"/>
                  </a:lnTo>
                  <a:lnTo>
                    <a:pt x="1405" y="627"/>
                  </a:lnTo>
                  <a:lnTo>
                    <a:pt x="1405" y="630"/>
                  </a:lnTo>
                  <a:lnTo>
                    <a:pt x="1405" y="630"/>
                  </a:lnTo>
                  <a:lnTo>
                    <a:pt x="1405" y="630"/>
                  </a:lnTo>
                  <a:lnTo>
                    <a:pt x="1405" y="632"/>
                  </a:lnTo>
                  <a:lnTo>
                    <a:pt x="1403" y="632"/>
                  </a:lnTo>
                  <a:lnTo>
                    <a:pt x="1403" y="632"/>
                  </a:lnTo>
                  <a:lnTo>
                    <a:pt x="1405" y="632"/>
                  </a:lnTo>
                  <a:lnTo>
                    <a:pt x="1405" y="632"/>
                  </a:lnTo>
                  <a:lnTo>
                    <a:pt x="1408" y="630"/>
                  </a:lnTo>
                  <a:lnTo>
                    <a:pt x="1408" y="630"/>
                  </a:lnTo>
                  <a:lnTo>
                    <a:pt x="1408" y="627"/>
                  </a:lnTo>
                  <a:lnTo>
                    <a:pt x="1408" y="627"/>
                  </a:lnTo>
                  <a:lnTo>
                    <a:pt x="1408" y="630"/>
                  </a:lnTo>
                  <a:lnTo>
                    <a:pt x="1408" y="630"/>
                  </a:lnTo>
                  <a:lnTo>
                    <a:pt x="1408" y="630"/>
                  </a:lnTo>
                  <a:lnTo>
                    <a:pt x="1408" y="630"/>
                  </a:lnTo>
                  <a:lnTo>
                    <a:pt x="1410" y="630"/>
                  </a:lnTo>
                  <a:lnTo>
                    <a:pt x="1410" y="630"/>
                  </a:lnTo>
                  <a:lnTo>
                    <a:pt x="1410" y="632"/>
                  </a:lnTo>
                  <a:lnTo>
                    <a:pt x="1408" y="632"/>
                  </a:lnTo>
                  <a:lnTo>
                    <a:pt x="1408" y="632"/>
                  </a:lnTo>
                  <a:lnTo>
                    <a:pt x="1408" y="632"/>
                  </a:lnTo>
                  <a:lnTo>
                    <a:pt x="1413" y="630"/>
                  </a:lnTo>
                  <a:lnTo>
                    <a:pt x="1415" y="630"/>
                  </a:lnTo>
                  <a:lnTo>
                    <a:pt x="1415" y="630"/>
                  </a:lnTo>
                  <a:lnTo>
                    <a:pt x="1415" y="630"/>
                  </a:lnTo>
                  <a:lnTo>
                    <a:pt x="1415" y="630"/>
                  </a:lnTo>
                  <a:lnTo>
                    <a:pt x="1415" y="630"/>
                  </a:lnTo>
                  <a:lnTo>
                    <a:pt x="1415" y="632"/>
                  </a:lnTo>
                  <a:lnTo>
                    <a:pt x="1415" y="632"/>
                  </a:lnTo>
                  <a:lnTo>
                    <a:pt x="1413" y="632"/>
                  </a:lnTo>
                  <a:lnTo>
                    <a:pt x="1413" y="637"/>
                  </a:lnTo>
                  <a:lnTo>
                    <a:pt x="1410" y="639"/>
                  </a:lnTo>
                  <a:lnTo>
                    <a:pt x="1410" y="641"/>
                  </a:lnTo>
                  <a:lnTo>
                    <a:pt x="1408" y="641"/>
                  </a:lnTo>
                  <a:lnTo>
                    <a:pt x="1408" y="641"/>
                  </a:lnTo>
                  <a:lnTo>
                    <a:pt x="1408" y="641"/>
                  </a:lnTo>
                  <a:lnTo>
                    <a:pt x="1410" y="641"/>
                  </a:lnTo>
                  <a:lnTo>
                    <a:pt x="1413" y="641"/>
                  </a:lnTo>
                  <a:lnTo>
                    <a:pt x="1415" y="641"/>
                  </a:lnTo>
                  <a:lnTo>
                    <a:pt x="1417" y="641"/>
                  </a:lnTo>
                  <a:lnTo>
                    <a:pt x="1417" y="641"/>
                  </a:lnTo>
                  <a:lnTo>
                    <a:pt x="1420" y="641"/>
                  </a:lnTo>
                  <a:lnTo>
                    <a:pt x="1420" y="641"/>
                  </a:lnTo>
                  <a:lnTo>
                    <a:pt x="1420" y="644"/>
                  </a:lnTo>
                  <a:lnTo>
                    <a:pt x="1420" y="644"/>
                  </a:lnTo>
                  <a:lnTo>
                    <a:pt x="1422" y="644"/>
                  </a:lnTo>
                  <a:lnTo>
                    <a:pt x="1422" y="644"/>
                  </a:lnTo>
                  <a:lnTo>
                    <a:pt x="1422" y="646"/>
                  </a:lnTo>
                  <a:lnTo>
                    <a:pt x="1422" y="646"/>
                  </a:lnTo>
                  <a:lnTo>
                    <a:pt x="1424" y="646"/>
                  </a:lnTo>
                  <a:lnTo>
                    <a:pt x="1424" y="646"/>
                  </a:lnTo>
                  <a:lnTo>
                    <a:pt x="1424" y="646"/>
                  </a:lnTo>
                  <a:lnTo>
                    <a:pt x="1427" y="646"/>
                  </a:lnTo>
                  <a:lnTo>
                    <a:pt x="1427" y="646"/>
                  </a:lnTo>
                  <a:lnTo>
                    <a:pt x="1429" y="646"/>
                  </a:lnTo>
                  <a:lnTo>
                    <a:pt x="1431" y="641"/>
                  </a:lnTo>
                  <a:lnTo>
                    <a:pt x="1431" y="641"/>
                  </a:lnTo>
                  <a:lnTo>
                    <a:pt x="1431" y="641"/>
                  </a:lnTo>
                  <a:lnTo>
                    <a:pt x="1431" y="639"/>
                  </a:lnTo>
                  <a:lnTo>
                    <a:pt x="1434" y="637"/>
                  </a:lnTo>
                  <a:lnTo>
                    <a:pt x="1434" y="634"/>
                  </a:lnTo>
                  <a:lnTo>
                    <a:pt x="1434" y="634"/>
                  </a:lnTo>
                  <a:lnTo>
                    <a:pt x="1434" y="634"/>
                  </a:lnTo>
                  <a:lnTo>
                    <a:pt x="1436" y="632"/>
                  </a:lnTo>
                  <a:lnTo>
                    <a:pt x="1436" y="632"/>
                  </a:lnTo>
                  <a:lnTo>
                    <a:pt x="1436" y="632"/>
                  </a:lnTo>
                  <a:lnTo>
                    <a:pt x="1436" y="630"/>
                  </a:lnTo>
                  <a:lnTo>
                    <a:pt x="1439" y="630"/>
                  </a:lnTo>
                  <a:lnTo>
                    <a:pt x="1439" y="627"/>
                  </a:lnTo>
                  <a:lnTo>
                    <a:pt x="1439" y="627"/>
                  </a:lnTo>
                  <a:lnTo>
                    <a:pt x="1439" y="625"/>
                  </a:lnTo>
                  <a:lnTo>
                    <a:pt x="1441" y="625"/>
                  </a:lnTo>
                  <a:lnTo>
                    <a:pt x="1441" y="625"/>
                  </a:lnTo>
                  <a:lnTo>
                    <a:pt x="1441" y="622"/>
                  </a:lnTo>
                  <a:lnTo>
                    <a:pt x="1443" y="622"/>
                  </a:lnTo>
                  <a:lnTo>
                    <a:pt x="1443" y="622"/>
                  </a:lnTo>
                  <a:lnTo>
                    <a:pt x="1443" y="622"/>
                  </a:lnTo>
                  <a:lnTo>
                    <a:pt x="1443" y="622"/>
                  </a:lnTo>
                  <a:lnTo>
                    <a:pt x="1443" y="625"/>
                  </a:lnTo>
                  <a:lnTo>
                    <a:pt x="1443" y="625"/>
                  </a:lnTo>
                  <a:lnTo>
                    <a:pt x="1443" y="625"/>
                  </a:lnTo>
                  <a:lnTo>
                    <a:pt x="1443" y="625"/>
                  </a:lnTo>
                  <a:lnTo>
                    <a:pt x="1443" y="625"/>
                  </a:lnTo>
                  <a:lnTo>
                    <a:pt x="1441" y="625"/>
                  </a:lnTo>
                  <a:lnTo>
                    <a:pt x="1441" y="625"/>
                  </a:lnTo>
                  <a:lnTo>
                    <a:pt x="1441" y="625"/>
                  </a:lnTo>
                  <a:lnTo>
                    <a:pt x="1441" y="627"/>
                  </a:lnTo>
                  <a:lnTo>
                    <a:pt x="1441" y="627"/>
                  </a:lnTo>
                  <a:lnTo>
                    <a:pt x="1441" y="627"/>
                  </a:lnTo>
                  <a:lnTo>
                    <a:pt x="1441" y="627"/>
                  </a:lnTo>
                  <a:lnTo>
                    <a:pt x="1441" y="627"/>
                  </a:lnTo>
                  <a:lnTo>
                    <a:pt x="1439" y="630"/>
                  </a:lnTo>
                  <a:lnTo>
                    <a:pt x="1439" y="630"/>
                  </a:lnTo>
                  <a:lnTo>
                    <a:pt x="1439" y="630"/>
                  </a:lnTo>
                  <a:lnTo>
                    <a:pt x="1439" y="632"/>
                  </a:lnTo>
                  <a:lnTo>
                    <a:pt x="1439" y="632"/>
                  </a:lnTo>
                  <a:lnTo>
                    <a:pt x="1439" y="632"/>
                  </a:lnTo>
                  <a:lnTo>
                    <a:pt x="1439" y="634"/>
                  </a:lnTo>
                  <a:lnTo>
                    <a:pt x="1439" y="634"/>
                  </a:lnTo>
                  <a:lnTo>
                    <a:pt x="1439" y="634"/>
                  </a:lnTo>
                  <a:lnTo>
                    <a:pt x="1439" y="634"/>
                  </a:lnTo>
                  <a:lnTo>
                    <a:pt x="1439" y="634"/>
                  </a:lnTo>
                  <a:lnTo>
                    <a:pt x="1439" y="634"/>
                  </a:lnTo>
                  <a:lnTo>
                    <a:pt x="1439" y="634"/>
                  </a:lnTo>
                  <a:lnTo>
                    <a:pt x="1439" y="637"/>
                  </a:lnTo>
                  <a:lnTo>
                    <a:pt x="1439" y="637"/>
                  </a:lnTo>
                  <a:lnTo>
                    <a:pt x="1439" y="637"/>
                  </a:lnTo>
                  <a:lnTo>
                    <a:pt x="1439" y="637"/>
                  </a:lnTo>
                  <a:lnTo>
                    <a:pt x="1439" y="639"/>
                  </a:lnTo>
                  <a:lnTo>
                    <a:pt x="1439" y="639"/>
                  </a:lnTo>
                  <a:lnTo>
                    <a:pt x="1439" y="637"/>
                  </a:lnTo>
                  <a:lnTo>
                    <a:pt x="1441" y="637"/>
                  </a:lnTo>
                  <a:lnTo>
                    <a:pt x="1441" y="637"/>
                  </a:lnTo>
                  <a:lnTo>
                    <a:pt x="1441" y="637"/>
                  </a:lnTo>
                  <a:lnTo>
                    <a:pt x="1441" y="639"/>
                  </a:lnTo>
                  <a:lnTo>
                    <a:pt x="1439" y="639"/>
                  </a:lnTo>
                  <a:lnTo>
                    <a:pt x="1439" y="641"/>
                  </a:lnTo>
                  <a:lnTo>
                    <a:pt x="1441" y="641"/>
                  </a:lnTo>
                  <a:lnTo>
                    <a:pt x="1441" y="641"/>
                  </a:lnTo>
                  <a:lnTo>
                    <a:pt x="1439" y="641"/>
                  </a:lnTo>
                  <a:lnTo>
                    <a:pt x="1439" y="641"/>
                  </a:lnTo>
                  <a:lnTo>
                    <a:pt x="1439" y="641"/>
                  </a:lnTo>
                  <a:lnTo>
                    <a:pt x="1439" y="644"/>
                  </a:lnTo>
                  <a:lnTo>
                    <a:pt x="1439" y="644"/>
                  </a:lnTo>
                  <a:lnTo>
                    <a:pt x="1439" y="644"/>
                  </a:lnTo>
                  <a:lnTo>
                    <a:pt x="1439" y="644"/>
                  </a:lnTo>
                  <a:lnTo>
                    <a:pt x="1439" y="644"/>
                  </a:lnTo>
                  <a:lnTo>
                    <a:pt x="1439" y="644"/>
                  </a:lnTo>
                  <a:lnTo>
                    <a:pt x="1439" y="646"/>
                  </a:lnTo>
                  <a:lnTo>
                    <a:pt x="1439" y="646"/>
                  </a:lnTo>
                  <a:lnTo>
                    <a:pt x="1439" y="646"/>
                  </a:lnTo>
                  <a:lnTo>
                    <a:pt x="1439" y="648"/>
                  </a:lnTo>
                  <a:lnTo>
                    <a:pt x="1439" y="648"/>
                  </a:lnTo>
                  <a:lnTo>
                    <a:pt x="1439" y="648"/>
                  </a:lnTo>
                  <a:lnTo>
                    <a:pt x="1439" y="648"/>
                  </a:lnTo>
                  <a:lnTo>
                    <a:pt x="1439" y="648"/>
                  </a:lnTo>
                  <a:lnTo>
                    <a:pt x="1439" y="648"/>
                  </a:lnTo>
                  <a:lnTo>
                    <a:pt x="1441" y="648"/>
                  </a:lnTo>
                  <a:lnTo>
                    <a:pt x="1441" y="648"/>
                  </a:lnTo>
                  <a:lnTo>
                    <a:pt x="1441" y="648"/>
                  </a:lnTo>
                  <a:lnTo>
                    <a:pt x="1441" y="648"/>
                  </a:lnTo>
                  <a:lnTo>
                    <a:pt x="1441" y="648"/>
                  </a:lnTo>
                  <a:lnTo>
                    <a:pt x="1441" y="648"/>
                  </a:lnTo>
                  <a:lnTo>
                    <a:pt x="1441" y="648"/>
                  </a:lnTo>
                  <a:lnTo>
                    <a:pt x="1441" y="648"/>
                  </a:lnTo>
                  <a:lnTo>
                    <a:pt x="1443" y="648"/>
                  </a:lnTo>
                  <a:lnTo>
                    <a:pt x="1443" y="648"/>
                  </a:lnTo>
                  <a:lnTo>
                    <a:pt x="1443" y="648"/>
                  </a:lnTo>
                  <a:lnTo>
                    <a:pt x="1443" y="648"/>
                  </a:lnTo>
                  <a:lnTo>
                    <a:pt x="1443" y="648"/>
                  </a:lnTo>
                  <a:lnTo>
                    <a:pt x="1446" y="648"/>
                  </a:lnTo>
                  <a:lnTo>
                    <a:pt x="1446" y="651"/>
                  </a:lnTo>
                  <a:lnTo>
                    <a:pt x="1448" y="651"/>
                  </a:lnTo>
                  <a:lnTo>
                    <a:pt x="1448" y="653"/>
                  </a:lnTo>
                  <a:lnTo>
                    <a:pt x="1448" y="651"/>
                  </a:lnTo>
                  <a:lnTo>
                    <a:pt x="1446" y="651"/>
                  </a:lnTo>
                  <a:lnTo>
                    <a:pt x="1446" y="651"/>
                  </a:lnTo>
                  <a:lnTo>
                    <a:pt x="1446" y="651"/>
                  </a:lnTo>
                  <a:lnTo>
                    <a:pt x="1446" y="653"/>
                  </a:lnTo>
                  <a:lnTo>
                    <a:pt x="1448" y="653"/>
                  </a:lnTo>
                  <a:lnTo>
                    <a:pt x="1450" y="653"/>
                  </a:lnTo>
                  <a:lnTo>
                    <a:pt x="1450" y="653"/>
                  </a:lnTo>
                  <a:lnTo>
                    <a:pt x="1450" y="653"/>
                  </a:lnTo>
                  <a:lnTo>
                    <a:pt x="1453" y="651"/>
                  </a:lnTo>
                  <a:lnTo>
                    <a:pt x="1453" y="653"/>
                  </a:lnTo>
                  <a:lnTo>
                    <a:pt x="1453" y="653"/>
                  </a:lnTo>
                  <a:lnTo>
                    <a:pt x="1453" y="653"/>
                  </a:lnTo>
                  <a:lnTo>
                    <a:pt x="1453" y="653"/>
                  </a:lnTo>
                  <a:lnTo>
                    <a:pt x="1453" y="653"/>
                  </a:lnTo>
                  <a:lnTo>
                    <a:pt x="1455" y="653"/>
                  </a:lnTo>
                  <a:lnTo>
                    <a:pt x="1455" y="653"/>
                  </a:lnTo>
                  <a:lnTo>
                    <a:pt x="1455" y="651"/>
                  </a:lnTo>
                  <a:lnTo>
                    <a:pt x="1460" y="653"/>
                  </a:lnTo>
                  <a:lnTo>
                    <a:pt x="1460" y="651"/>
                  </a:lnTo>
                  <a:lnTo>
                    <a:pt x="1460" y="651"/>
                  </a:lnTo>
                  <a:lnTo>
                    <a:pt x="1460" y="651"/>
                  </a:lnTo>
                  <a:lnTo>
                    <a:pt x="1460" y="651"/>
                  </a:lnTo>
                  <a:lnTo>
                    <a:pt x="1460" y="651"/>
                  </a:lnTo>
                  <a:lnTo>
                    <a:pt x="1460" y="653"/>
                  </a:lnTo>
                  <a:lnTo>
                    <a:pt x="1460" y="653"/>
                  </a:lnTo>
                  <a:lnTo>
                    <a:pt x="1460" y="653"/>
                  </a:lnTo>
                  <a:lnTo>
                    <a:pt x="1460" y="653"/>
                  </a:lnTo>
                  <a:lnTo>
                    <a:pt x="1460" y="653"/>
                  </a:lnTo>
                  <a:lnTo>
                    <a:pt x="1460" y="656"/>
                  </a:lnTo>
                  <a:lnTo>
                    <a:pt x="1460" y="656"/>
                  </a:lnTo>
                  <a:lnTo>
                    <a:pt x="1460" y="656"/>
                  </a:lnTo>
                  <a:lnTo>
                    <a:pt x="1467" y="658"/>
                  </a:lnTo>
                  <a:lnTo>
                    <a:pt x="1467" y="658"/>
                  </a:lnTo>
                  <a:lnTo>
                    <a:pt x="1467" y="660"/>
                  </a:lnTo>
                  <a:lnTo>
                    <a:pt x="1467" y="660"/>
                  </a:lnTo>
                  <a:lnTo>
                    <a:pt x="1465" y="660"/>
                  </a:lnTo>
                  <a:lnTo>
                    <a:pt x="1460" y="663"/>
                  </a:lnTo>
                  <a:lnTo>
                    <a:pt x="1465" y="660"/>
                  </a:lnTo>
                  <a:lnTo>
                    <a:pt x="1467" y="660"/>
                  </a:lnTo>
                  <a:lnTo>
                    <a:pt x="1472" y="663"/>
                  </a:lnTo>
                  <a:lnTo>
                    <a:pt x="1472" y="663"/>
                  </a:lnTo>
                  <a:lnTo>
                    <a:pt x="1476" y="660"/>
                  </a:lnTo>
                  <a:lnTo>
                    <a:pt x="1479" y="658"/>
                  </a:lnTo>
                  <a:lnTo>
                    <a:pt x="1483" y="656"/>
                  </a:lnTo>
                  <a:lnTo>
                    <a:pt x="1491" y="656"/>
                  </a:lnTo>
                  <a:lnTo>
                    <a:pt x="1498" y="651"/>
                  </a:lnTo>
                  <a:lnTo>
                    <a:pt x="1502" y="651"/>
                  </a:lnTo>
                  <a:lnTo>
                    <a:pt x="1507" y="651"/>
                  </a:lnTo>
                  <a:lnTo>
                    <a:pt x="1512" y="651"/>
                  </a:lnTo>
                  <a:lnTo>
                    <a:pt x="1517" y="651"/>
                  </a:lnTo>
                  <a:lnTo>
                    <a:pt x="1521" y="651"/>
                  </a:lnTo>
                  <a:lnTo>
                    <a:pt x="1524" y="651"/>
                  </a:lnTo>
                  <a:lnTo>
                    <a:pt x="1528" y="651"/>
                  </a:lnTo>
                  <a:lnTo>
                    <a:pt x="1531" y="651"/>
                  </a:lnTo>
                  <a:lnTo>
                    <a:pt x="1536" y="653"/>
                  </a:lnTo>
                  <a:lnTo>
                    <a:pt x="1538" y="653"/>
                  </a:lnTo>
                  <a:lnTo>
                    <a:pt x="1538" y="653"/>
                  </a:lnTo>
                  <a:lnTo>
                    <a:pt x="1543" y="648"/>
                  </a:lnTo>
                  <a:lnTo>
                    <a:pt x="1545" y="648"/>
                  </a:lnTo>
                  <a:lnTo>
                    <a:pt x="1545" y="648"/>
                  </a:lnTo>
                  <a:lnTo>
                    <a:pt x="1545" y="646"/>
                  </a:lnTo>
                  <a:lnTo>
                    <a:pt x="1545" y="646"/>
                  </a:lnTo>
                  <a:lnTo>
                    <a:pt x="1543" y="646"/>
                  </a:lnTo>
                  <a:lnTo>
                    <a:pt x="1543" y="646"/>
                  </a:lnTo>
                  <a:lnTo>
                    <a:pt x="1543" y="646"/>
                  </a:lnTo>
                  <a:lnTo>
                    <a:pt x="1543" y="644"/>
                  </a:lnTo>
                  <a:lnTo>
                    <a:pt x="1540" y="644"/>
                  </a:lnTo>
                  <a:lnTo>
                    <a:pt x="1540" y="641"/>
                  </a:lnTo>
                  <a:lnTo>
                    <a:pt x="1543" y="641"/>
                  </a:lnTo>
                  <a:lnTo>
                    <a:pt x="1545" y="641"/>
                  </a:lnTo>
                  <a:lnTo>
                    <a:pt x="1545" y="641"/>
                  </a:lnTo>
                  <a:lnTo>
                    <a:pt x="1545" y="644"/>
                  </a:lnTo>
                  <a:lnTo>
                    <a:pt x="1547" y="644"/>
                  </a:lnTo>
                  <a:lnTo>
                    <a:pt x="1547" y="644"/>
                  </a:lnTo>
                  <a:lnTo>
                    <a:pt x="1547" y="644"/>
                  </a:lnTo>
                  <a:lnTo>
                    <a:pt x="1547" y="644"/>
                  </a:lnTo>
                  <a:lnTo>
                    <a:pt x="1547" y="646"/>
                  </a:lnTo>
                  <a:lnTo>
                    <a:pt x="1547" y="646"/>
                  </a:lnTo>
                  <a:lnTo>
                    <a:pt x="1547" y="646"/>
                  </a:lnTo>
                  <a:lnTo>
                    <a:pt x="1550" y="648"/>
                  </a:lnTo>
                  <a:lnTo>
                    <a:pt x="1550" y="648"/>
                  </a:lnTo>
                  <a:lnTo>
                    <a:pt x="1550" y="651"/>
                  </a:lnTo>
                  <a:lnTo>
                    <a:pt x="1550" y="651"/>
                  </a:lnTo>
                  <a:lnTo>
                    <a:pt x="1550" y="651"/>
                  </a:lnTo>
                  <a:lnTo>
                    <a:pt x="1550" y="653"/>
                  </a:lnTo>
                  <a:lnTo>
                    <a:pt x="1547" y="653"/>
                  </a:lnTo>
                  <a:lnTo>
                    <a:pt x="1547" y="653"/>
                  </a:lnTo>
                  <a:lnTo>
                    <a:pt x="1547" y="653"/>
                  </a:lnTo>
                  <a:lnTo>
                    <a:pt x="1547" y="653"/>
                  </a:lnTo>
                  <a:lnTo>
                    <a:pt x="1545" y="656"/>
                  </a:lnTo>
                  <a:lnTo>
                    <a:pt x="1545" y="656"/>
                  </a:lnTo>
                  <a:lnTo>
                    <a:pt x="1545" y="656"/>
                  </a:lnTo>
                  <a:lnTo>
                    <a:pt x="1545" y="656"/>
                  </a:lnTo>
                  <a:lnTo>
                    <a:pt x="1545" y="653"/>
                  </a:lnTo>
                  <a:lnTo>
                    <a:pt x="1545" y="653"/>
                  </a:lnTo>
                  <a:lnTo>
                    <a:pt x="1545" y="653"/>
                  </a:lnTo>
                  <a:lnTo>
                    <a:pt x="1545" y="656"/>
                  </a:lnTo>
                  <a:lnTo>
                    <a:pt x="1545" y="656"/>
                  </a:lnTo>
                  <a:lnTo>
                    <a:pt x="1545" y="656"/>
                  </a:lnTo>
                  <a:lnTo>
                    <a:pt x="1545" y="658"/>
                  </a:lnTo>
                  <a:lnTo>
                    <a:pt x="1547" y="658"/>
                  </a:lnTo>
                  <a:lnTo>
                    <a:pt x="1550" y="658"/>
                  </a:lnTo>
                  <a:lnTo>
                    <a:pt x="1554" y="658"/>
                  </a:lnTo>
                  <a:lnTo>
                    <a:pt x="1559" y="660"/>
                  </a:lnTo>
                  <a:lnTo>
                    <a:pt x="1564" y="660"/>
                  </a:lnTo>
                  <a:lnTo>
                    <a:pt x="1566" y="663"/>
                  </a:lnTo>
                  <a:lnTo>
                    <a:pt x="1569" y="663"/>
                  </a:lnTo>
                  <a:lnTo>
                    <a:pt x="1571" y="663"/>
                  </a:lnTo>
                  <a:lnTo>
                    <a:pt x="1576" y="660"/>
                  </a:lnTo>
                  <a:lnTo>
                    <a:pt x="1580" y="660"/>
                  </a:lnTo>
                  <a:lnTo>
                    <a:pt x="1583" y="660"/>
                  </a:lnTo>
                  <a:lnTo>
                    <a:pt x="1585" y="658"/>
                  </a:lnTo>
                  <a:lnTo>
                    <a:pt x="1588" y="656"/>
                  </a:lnTo>
                  <a:lnTo>
                    <a:pt x="1590" y="653"/>
                  </a:lnTo>
                  <a:lnTo>
                    <a:pt x="1592" y="651"/>
                  </a:lnTo>
                  <a:lnTo>
                    <a:pt x="1595" y="648"/>
                  </a:lnTo>
                  <a:lnTo>
                    <a:pt x="1595" y="646"/>
                  </a:lnTo>
                  <a:lnTo>
                    <a:pt x="1595" y="644"/>
                  </a:lnTo>
                  <a:lnTo>
                    <a:pt x="1597" y="641"/>
                  </a:lnTo>
                  <a:lnTo>
                    <a:pt x="1597" y="641"/>
                  </a:lnTo>
                  <a:lnTo>
                    <a:pt x="1599" y="641"/>
                  </a:lnTo>
                  <a:lnTo>
                    <a:pt x="1599" y="641"/>
                  </a:lnTo>
                  <a:lnTo>
                    <a:pt x="1599" y="641"/>
                  </a:lnTo>
                  <a:lnTo>
                    <a:pt x="1597" y="639"/>
                  </a:lnTo>
                  <a:lnTo>
                    <a:pt x="1599" y="637"/>
                  </a:lnTo>
                  <a:lnTo>
                    <a:pt x="1599" y="637"/>
                  </a:lnTo>
                  <a:lnTo>
                    <a:pt x="1599" y="634"/>
                  </a:lnTo>
                  <a:lnTo>
                    <a:pt x="1599" y="634"/>
                  </a:lnTo>
                  <a:lnTo>
                    <a:pt x="1599" y="634"/>
                  </a:lnTo>
                  <a:lnTo>
                    <a:pt x="1602" y="637"/>
                  </a:lnTo>
                  <a:lnTo>
                    <a:pt x="1602" y="637"/>
                  </a:lnTo>
                  <a:lnTo>
                    <a:pt x="1604" y="637"/>
                  </a:lnTo>
                  <a:lnTo>
                    <a:pt x="1604" y="637"/>
                  </a:lnTo>
                  <a:lnTo>
                    <a:pt x="1604" y="639"/>
                  </a:lnTo>
                  <a:lnTo>
                    <a:pt x="1604" y="639"/>
                  </a:lnTo>
                  <a:lnTo>
                    <a:pt x="1606" y="639"/>
                  </a:lnTo>
                  <a:lnTo>
                    <a:pt x="1606" y="639"/>
                  </a:lnTo>
                  <a:lnTo>
                    <a:pt x="1609" y="644"/>
                  </a:lnTo>
                  <a:lnTo>
                    <a:pt x="1611" y="644"/>
                  </a:lnTo>
                  <a:lnTo>
                    <a:pt x="1616" y="644"/>
                  </a:lnTo>
                  <a:lnTo>
                    <a:pt x="1616" y="644"/>
                  </a:lnTo>
                  <a:lnTo>
                    <a:pt x="1618" y="644"/>
                  </a:lnTo>
                  <a:lnTo>
                    <a:pt x="1621" y="644"/>
                  </a:lnTo>
                  <a:lnTo>
                    <a:pt x="1621" y="644"/>
                  </a:lnTo>
                  <a:lnTo>
                    <a:pt x="1621" y="644"/>
                  </a:lnTo>
                  <a:lnTo>
                    <a:pt x="1621" y="646"/>
                  </a:lnTo>
                  <a:lnTo>
                    <a:pt x="1621" y="646"/>
                  </a:lnTo>
                  <a:lnTo>
                    <a:pt x="1618" y="644"/>
                  </a:lnTo>
                  <a:lnTo>
                    <a:pt x="1616" y="644"/>
                  </a:lnTo>
                  <a:lnTo>
                    <a:pt x="1616" y="644"/>
                  </a:lnTo>
                  <a:lnTo>
                    <a:pt x="1611" y="644"/>
                  </a:lnTo>
                  <a:lnTo>
                    <a:pt x="1609" y="646"/>
                  </a:lnTo>
                  <a:lnTo>
                    <a:pt x="1609" y="646"/>
                  </a:lnTo>
                  <a:lnTo>
                    <a:pt x="1609" y="646"/>
                  </a:lnTo>
                  <a:lnTo>
                    <a:pt x="1611" y="648"/>
                  </a:lnTo>
                  <a:lnTo>
                    <a:pt x="1611" y="648"/>
                  </a:lnTo>
                  <a:lnTo>
                    <a:pt x="1611" y="648"/>
                  </a:lnTo>
                  <a:lnTo>
                    <a:pt x="1609" y="651"/>
                  </a:lnTo>
                  <a:lnTo>
                    <a:pt x="1609" y="651"/>
                  </a:lnTo>
                  <a:lnTo>
                    <a:pt x="1611" y="651"/>
                  </a:lnTo>
                  <a:lnTo>
                    <a:pt x="1611" y="651"/>
                  </a:lnTo>
                  <a:lnTo>
                    <a:pt x="1611" y="651"/>
                  </a:lnTo>
                  <a:lnTo>
                    <a:pt x="1611" y="651"/>
                  </a:lnTo>
                  <a:lnTo>
                    <a:pt x="1611" y="653"/>
                  </a:lnTo>
                  <a:lnTo>
                    <a:pt x="1611" y="653"/>
                  </a:lnTo>
                  <a:lnTo>
                    <a:pt x="1611" y="656"/>
                  </a:lnTo>
                  <a:lnTo>
                    <a:pt x="1611" y="656"/>
                  </a:lnTo>
                  <a:lnTo>
                    <a:pt x="1614" y="658"/>
                  </a:lnTo>
                  <a:lnTo>
                    <a:pt x="1614" y="658"/>
                  </a:lnTo>
                  <a:lnTo>
                    <a:pt x="1614" y="660"/>
                  </a:lnTo>
                  <a:lnTo>
                    <a:pt x="1614" y="660"/>
                  </a:lnTo>
                  <a:lnTo>
                    <a:pt x="1614" y="660"/>
                  </a:lnTo>
                  <a:lnTo>
                    <a:pt x="1611" y="660"/>
                  </a:lnTo>
                  <a:lnTo>
                    <a:pt x="1611" y="660"/>
                  </a:lnTo>
                  <a:lnTo>
                    <a:pt x="1611" y="658"/>
                  </a:lnTo>
                  <a:lnTo>
                    <a:pt x="1611" y="658"/>
                  </a:lnTo>
                  <a:lnTo>
                    <a:pt x="1614" y="658"/>
                  </a:lnTo>
                  <a:lnTo>
                    <a:pt x="1611" y="658"/>
                  </a:lnTo>
                  <a:lnTo>
                    <a:pt x="1611" y="656"/>
                  </a:lnTo>
                  <a:lnTo>
                    <a:pt x="1611" y="653"/>
                  </a:lnTo>
                  <a:lnTo>
                    <a:pt x="1611" y="653"/>
                  </a:lnTo>
                  <a:lnTo>
                    <a:pt x="1609" y="653"/>
                  </a:lnTo>
                  <a:lnTo>
                    <a:pt x="1609" y="653"/>
                  </a:lnTo>
                  <a:lnTo>
                    <a:pt x="1609" y="653"/>
                  </a:lnTo>
                  <a:lnTo>
                    <a:pt x="1609" y="653"/>
                  </a:lnTo>
                  <a:lnTo>
                    <a:pt x="1609" y="651"/>
                  </a:lnTo>
                  <a:lnTo>
                    <a:pt x="1609" y="651"/>
                  </a:lnTo>
                  <a:lnTo>
                    <a:pt x="1609" y="648"/>
                  </a:lnTo>
                  <a:lnTo>
                    <a:pt x="1609" y="648"/>
                  </a:lnTo>
                  <a:lnTo>
                    <a:pt x="1609" y="646"/>
                  </a:lnTo>
                  <a:lnTo>
                    <a:pt x="1609" y="644"/>
                  </a:lnTo>
                  <a:lnTo>
                    <a:pt x="1606" y="641"/>
                  </a:lnTo>
                  <a:lnTo>
                    <a:pt x="1604" y="639"/>
                  </a:lnTo>
                  <a:lnTo>
                    <a:pt x="1602" y="639"/>
                  </a:lnTo>
                  <a:lnTo>
                    <a:pt x="1602" y="637"/>
                  </a:lnTo>
                  <a:lnTo>
                    <a:pt x="1602" y="639"/>
                  </a:lnTo>
                  <a:lnTo>
                    <a:pt x="1602" y="641"/>
                  </a:lnTo>
                  <a:lnTo>
                    <a:pt x="1599" y="641"/>
                  </a:lnTo>
                  <a:lnTo>
                    <a:pt x="1599" y="641"/>
                  </a:lnTo>
                  <a:lnTo>
                    <a:pt x="1599" y="641"/>
                  </a:lnTo>
                  <a:lnTo>
                    <a:pt x="1599" y="641"/>
                  </a:lnTo>
                  <a:lnTo>
                    <a:pt x="1599" y="644"/>
                  </a:lnTo>
                  <a:lnTo>
                    <a:pt x="1599" y="644"/>
                  </a:lnTo>
                  <a:lnTo>
                    <a:pt x="1599" y="644"/>
                  </a:lnTo>
                  <a:lnTo>
                    <a:pt x="1599" y="646"/>
                  </a:lnTo>
                  <a:lnTo>
                    <a:pt x="1599" y="648"/>
                  </a:lnTo>
                  <a:lnTo>
                    <a:pt x="1602" y="651"/>
                  </a:lnTo>
                  <a:lnTo>
                    <a:pt x="1602" y="651"/>
                  </a:lnTo>
                  <a:lnTo>
                    <a:pt x="1602" y="651"/>
                  </a:lnTo>
                  <a:lnTo>
                    <a:pt x="1602" y="653"/>
                  </a:lnTo>
                  <a:lnTo>
                    <a:pt x="1604" y="653"/>
                  </a:lnTo>
                  <a:lnTo>
                    <a:pt x="1604" y="656"/>
                  </a:lnTo>
                  <a:lnTo>
                    <a:pt x="1604" y="656"/>
                  </a:lnTo>
                  <a:lnTo>
                    <a:pt x="1604" y="660"/>
                  </a:lnTo>
                  <a:lnTo>
                    <a:pt x="1602" y="660"/>
                  </a:lnTo>
                  <a:lnTo>
                    <a:pt x="1604" y="660"/>
                  </a:lnTo>
                  <a:lnTo>
                    <a:pt x="1602" y="663"/>
                  </a:lnTo>
                  <a:lnTo>
                    <a:pt x="1602" y="663"/>
                  </a:lnTo>
                  <a:lnTo>
                    <a:pt x="1602" y="663"/>
                  </a:lnTo>
                  <a:lnTo>
                    <a:pt x="1602" y="663"/>
                  </a:lnTo>
                  <a:lnTo>
                    <a:pt x="1602" y="663"/>
                  </a:lnTo>
                  <a:lnTo>
                    <a:pt x="1602" y="663"/>
                  </a:lnTo>
                  <a:lnTo>
                    <a:pt x="1602" y="663"/>
                  </a:lnTo>
                  <a:lnTo>
                    <a:pt x="1599" y="663"/>
                  </a:lnTo>
                  <a:lnTo>
                    <a:pt x="1599" y="665"/>
                  </a:lnTo>
                  <a:lnTo>
                    <a:pt x="1599" y="665"/>
                  </a:lnTo>
                  <a:lnTo>
                    <a:pt x="1599" y="665"/>
                  </a:lnTo>
                  <a:lnTo>
                    <a:pt x="1599" y="665"/>
                  </a:lnTo>
                  <a:lnTo>
                    <a:pt x="1599" y="665"/>
                  </a:lnTo>
                  <a:lnTo>
                    <a:pt x="1599" y="665"/>
                  </a:lnTo>
                  <a:lnTo>
                    <a:pt x="1597" y="665"/>
                  </a:lnTo>
                  <a:lnTo>
                    <a:pt x="1597" y="667"/>
                  </a:lnTo>
                  <a:lnTo>
                    <a:pt x="1604" y="670"/>
                  </a:lnTo>
                  <a:lnTo>
                    <a:pt x="1606" y="670"/>
                  </a:lnTo>
                  <a:lnTo>
                    <a:pt x="1606" y="670"/>
                  </a:lnTo>
                  <a:lnTo>
                    <a:pt x="1609" y="672"/>
                  </a:lnTo>
                  <a:lnTo>
                    <a:pt x="1609" y="672"/>
                  </a:lnTo>
                  <a:lnTo>
                    <a:pt x="1611" y="672"/>
                  </a:lnTo>
                  <a:lnTo>
                    <a:pt x="1611" y="672"/>
                  </a:lnTo>
                  <a:lnTo>
                    <a:pt x="1611" y="672"/>
                  </a:lnTo>
                  <a:lnTo>
                    <a:pt x="1611" y="672"/>
                  </a:lnTo>
                  <a:lnTo>
                    <a:pt x="1614" y="672"/>
                  </a:lnTo>
                  <a:lnTo>
                    <a:pt x="1614" y="672"/>
                  </a:lnTo>
                  <a:lnTo>
                    <a:pt x="1614" y="672"/>
                  </a:lnTo>
                  <a:lnTo>
                    <a:pt x="1614" y="672"/>
                  </a:lnTo>
                  <a:lnTo>
                    <a:pt x="1611" y="672"/>
                  </a:lnTo>
                  <a:lnTo>
                    <a:pt x="1611" y="672"/>
                  </a:lnTo>
                  <a:lnTo>
                    <a:pt x="1609" y="672"/>
                  </a:lnTo>
                  <a:lnTo>
                    <a:pt x="1609" y="672"/>
                  </a:lnTo>
                  <a:lnTo>
                    <a:pt x="1611" y="672"/>
                  </a:lnTo>
                  <a:lnTo>
                    <a:pt x="1611" y="675"/>
                  </a:lnTo>
                  <a:lnTo>
                    <a:pt x="1614" y="675"/>
                  </a:lnTo>
                  <a:lnTo>
                    <a:pt x="1614" y="675"/>
                  </a:lnTo>
                  <a:lnTo>
                    <a:pt x="1614" y="675"/>
                  </a:lnTo>
                  <a:lnTo>
                    <a:pt x="1616" y="675"/>
                  </a:lnTo>
                  <a:lnTo>
                    <a:pt x="1616" y="675"/>
                  </a:lnTo>
                  <a:lnTo>
                    <a:pt x="1616" y="672"/>
                  </a:lnTo>
                  <a:lnTo>
                    <a:pt x="1616" y="672"/>
                  </a:lnTo>
                  <a:lnTo>
                    <a:pt x="1616" y="672"/>
                  </a:lnTo>
                  <a:lnTo>
                    <a:pt x="1616" y="672"/>
                  </a:lnTo>
                  <a:lnTo>
                    <a:pt x="1616" y="672"/>
                  </a:lnTo>
                  <a:lnTo>
                    <a:pt x="1616" y="672"/>
                  </a:lnTo>
                  <a:lnTo>
                    <a:pt x="1616" y="675"/>
                  </a:lnTo>
                  <a:lnTo>
                    <a:pt x="1616" y="675"/>
                  </a:lnTo>
                  <a:lnTo>
                    <a:pt x="1618" y="675"/>
                  </a:lnTo>
                  <a:lnTo>
                    <a:pt x="1618" y="675"/>
                  </a:lnTo>
                  <a:lnTo>
                    <a:pt x="1618" y="675"/>
                  </a:lnTo>
                  <a:lnTo>
                    <a:pt x="1618" y="675"/>
                  </a:lnTo>
                  <a:lnTo>
                    <a:pt x="1621" y="675"/>
                  </a:lnTo>
                  <a:lnTo>
                    <a:pt x="1621" y="675"/>
                  </a:lnTo>
                  <a:lnTo>
                    <a:pt x="1621" y="677"/>
                  </a:lnTo>
                  <a:lnTo>
                    <a:pt x="1618" y="675"/>
                  </a:lnTo>
                  <a:lnTo>
                    <a:pt x="1618" y="675"/>
                  </a:lnTo>
                  <a:lnTo>
                    <a:pt x="1625" y="677"/>
                  </a:lnTo>
                  <a:lnTo>
                    <a:pt x="1630" y="679"/>
                  </a:lnTo>
                  <a:lnTo>
                    <a:pt x="1632" y="679"/>
                  </a:lnTo>
                  <a:lnTo>
                    <a:pt x="1632" y="679"/>
                  </a:lnTo>
                  <a:lnTo>
                    <a:pt x="1635" y="679"/>
                  </a:lnTo>
                  <a:lnTo>
                    <a:pt x="1635" y="682"/>
                  </a:lnTo>
                  <a:lnTo>
                    <a:pt x="1637" y="682"/>
                  </a:lnTo>
                  <a:lnTo>
                    <a:pt x="1637" y="682"/>
                  </a:lnTo>
                  <a:lnTo>
                    <a:pt x="1637" y="682"/>
                  </a:lnTo>
                  <a:lnTo>
                    <a:pt x="1637" y="682"/>
                  </a:lnTo>
                  <a:lnTo>
                    <a:pt x="1637" y="682"/>
                  </a:lnTo>
                  <a:lnTo>
                    <a:pt x="1637" y="682"/>
                  </a:lnTo>
                  <a:lnTo>
                    <a:pt x="1640" y="679"/>
                  </a:lnTo>
                  <a:lnTo>
                    <a:pt x="1640" y="679"/>
                  </a:lnTo>
                  <a:lnTo>
                    <a:pt x="1640" y="679"/>
                  </a:lnTo>
                  <a:lnTo>
                    <a:pt x="1642" y="677"/>
                  </a:lnTo>
                  <a:lnTo>
                    <a:pt x="1642" y="679"/>
                  </a:lnTo>
                  <a:lnTo>
                    <a:pt x="1642" y="679"/>
                  </a:lnTo>
                  <a:lnTo>
                    <a:pt x="1642" y="679"/>
                  </a:lnTo>
                  <a:lnTo>
                    <a:pt x="1642" y="679"/>
                  </a:lnTo>
                  <a:lnTo>
                    <a:pt x="1642" y="682"/>
                  </a:lnTo>
                  <a:lnTo>
                    <a:pt x="1642" y="682"/>
                  </a:lnTo>
                  <a:lnTo>
                    <a:pt x="1642" y="682"/>
                  </a:lnTo>
                  <a:lnTo>
                    <a:pt x="1642" y="682"/>
                  </a:lnTo>
                  <a:lnTo>
                    <a:pt x="1642" y="682"/>
                  </a:lnTo>
                  <a:lnTo>
                    <a:pt x="1640" y="684"/>
                  </a:lnTo>
                  <a:lnTo>
                    <a:pt x="1640" y="684"/>
                  </a:lnTo>
                  <a:lnTo>
                    <a:pt x="1644" y="682"/>
                  </a:lnTo>
                  <a:lnTo>
                    <a:pt x="1647" y="682"/>
                  </a:lnTo>
                  <a:lnTo>
                    <a:pt x="1647" y="684"/>
                  </a:lnTo>
                  <a:lnTo>
                    <a:pt x="1647" y="684"/>
                  </a:lnTo>
                  <a:lnTo>
                    <a:pt x="1644" y="684"/>
                  </a:lnTo>
                  <a:lnTo>
                    <a:pt x="1647" y="684"/>
                  </a:lnTo>
                  <a:lnTo>
                    <a:pt x="1647" y="684"/>
                  </a:lnTo>
                  <a:lnTo>
                    <a:pt x="1649" y="684"/>
                  </a:lnTo>
                  <a:lnTo>
                    <a:pt x="1649" y="684"/>
                  </a:lnTo>
                  <a:lnTo>
                    <a:pt x="1651" y="684"/>
                  </a:lnTo>
                  <a:lnTo>
                    <a:pt x="1654" y="686"/>
                  </a:lnTo>
                  <a:lnTo>
                    <a:pt x="1661" y="691"/>
                  </a:lnTo>
                  <a:lnTo>
                    <a:pt x="1663" y="691"/>
                  </a:lnTo>
                  <a:lnTo>
                    <a:pt x="1663" y="693"/>
                  </a:lnTo>
                  <a:lnTo>
                    <a:pt x="1663" y="696"/>
                  </a:lnTo>
                  <a:lnTo>
                    <a:pt x="1663" y="696"/>
                  </a:lnTo>
                  <a:lnTo>
                    <a:pt x="1663" y="696"/>
                  </a:lnTo>
                  <a:lnTo>
                    <a:pt x="1663" y="698"/>
                  </a:lnTo>
                  <a:lnTo>
                    <a:pt x="1663" y="698"/>
                  </a:lnTo>
                  <a:lnTo>
                    <a:pt x="1666" y="698"/>
                  </a:lnTo>
                  <a:lnTo>
                    <a:pt x="1666" y="698"/>
                  </a:lnTo>
                  <a:lnTo>
                    <a:pt x="1666" y="698"/>
                  </a:lnTo>
                  <a:lnTo>
                    <a:pt x="1673" y="703"/>
                  </a:lnTo>
                  <a:lnTo>
                    <a:pt x="1673" y="703"/>
                  </a:lnTo>
                  <a:lnTo>
                    <a:pt x="1673" y="705"/>
                  </a:lnTo>
                  <a:lnTo>
                    <a:pt x="1675" y="705"/>
                  </a:lnTo>
                  <a:lnTo>
                    <a:pt x="1675" y="705"/>
                  </a:lnTo>
                  <a:lnTo>
                    <a:pt x="1677" y="703"/>
                  </a:lnTo>
                  <a:lnTo>
                    <a:pt x="1677" y="703"/>
                  </a:lnTo>
                  <a:lnTo>
                    <a:pt x="1677" y="703"/>
                  </a:lnTo>
                  <a:lnTo>
                    <a:pt x="1680" y="701"/>
                  </a:lnTo>
                  <a:lnTo>
                    <a:pt x="1680" y="701"/>
                  </a:lnTo>
                  <a:lnTo>
                    <a:pt x="1680" y="701"/>
                  </a:lnTo>
                  <a:lnTo>
                    <a:pt x="1680" y="701"/>
                  </a:lnTo>
                  <a:lnTo>
                    <a:pt x="1680" y="703"/>
                  </a:lnTo>
                  <a:lnTo>
                    <a:pt x="1680" y="703"/>
                  </a:lnTo>
                  <a:lnTo>
                    <a:pt x="1680" y="703"/>
                  </a:lnTo>
                  <a:lnTo>
                    <a:pt x="1680" y="703"/>
                  </a:lnTo>
                  <a:lnTo>
                    <a:pt x="1680" y="703"/>
                  </a:lnTo>
                  <a:lnTo>
                    <a:pt x="1677" y="705"/>
                  </a:lnTo>
                  <a:lnTo>
                    <a:pt x="1677" y="705"/>
                  </a:lnTo>
                  <a:lnTo>
                    <a:pt x="1675" y="705"/>
                  </a:lnTo>
                  <a:lnTo>
                    <a:pt x="1675" y="705"/>
                  </a:lnTo>
                  <a:lnTo>
                    <a:pt x="1675" y="705"/>
                  </a:lnTo>
                  <a:lnTo>
                    <a:pt x="1675" y="705"/>
                  </a:lnTo>
                  <a:lnTo>
                    <a:pt x="1677" y="705"/>
                  </a:lnTo>
                  <a:lnTo>
                    <a:pt x="1677" y="708"/>
                  </a:lnTo>
                  <a:lnTo>
                    <a:pt x="1680" y="708"/>
                  </a:lnTo>
                  <a:lnTo>
                    <a:pt x="1682" y="708"/>
                  </a:lnTo>
                  <a:lnTo>
                    <a:pt x="1685" y="710"/>
                  </a:lnTo>
                  <a:lnTo>
                    <a:pt x="1687" y="710"/>
                  </a:lnTo>
                  <a:lnTo>
                    <a:pt x="1687" y="710"/>
                  </a:lnTo>
                  <a:lnTo>
                    <a:pt x="1687" y="710"/>
                  </a:lnTo>
                  <a:lnTo>
                    <a:pt x="1687" y="712"/>
                  </a:lnTo>
                  <a:lnTo>
                    <a:pt x="1689" y="712"/>
                  </a:lnTo>
                  <a:lnTo>
                    <a:pt x="1692" y="712"/>
                  </a:lnTo>
                  <a:lnTo>
                    <a:pt x="1694" y="715"/>
                  </a:lnTo>
                  <a:lnTo>
                    <a:pt x="1694" y="715"/>
                  </a:lnTo>
                  <a:lnTo>
                    <a:pt x="1696" y="715"/>
                  </a:lnTo>
                  <a:lnTo>
                    <a:pt x="1696" y="715"/>
                  </a:lnTo>
                  <a:lnTo>
                    <a:pt x="1696" y="712"/>
                  </a:lnTo>
                  <a:lnTo>
                    <a:pt x="1699" y="712"/>
                  </a:lnTo>
                  <a:lnTo>
                    <a:pt x="1699" y="712"/>
                  </a:lnTo>
                  <a:lnTo>
                    <a:pt x="1699" y="712"/>
                  </a:lnTo>
                  <a:lnTo>
                    <a:pt x="1701" y="712"/>
                  </a:lnTo>
                  <a:lnTo>
                    <a:pt x="1701" y="715"/>
                  </a:lnTo>
                  <a:lnTo>
                    <a:pt x="1701" y="715"/>
                  </a:lnTo>
                  <a:lnTo>
                    <a:pt x="1701" y="715"/>
                  </a:lnTo>
                  <a:lnTo>
                    <a:pt x="1701" y="715"/>
                  </a:lnTo>
                  <a:lnTo>
                    <a:pt x="1701" y="712"/>
                  </a:lnTo>
                  <a:lnTo>
                    <a:pt x="1703" y="712"/>
                  </a:lnTo>
                  <a:lnTo>
                    <a:pt x="1703" y="715"/>
                  </a:lnTo>
                  <a:lnTo>
                    <a:pt x="1703" y="715"/>
                  </a:lnTo>
                  <a:lnTo>
                    <a:pt x="1703" y="715"/>
                  </a:lnTo>
                  <a:lnTo>
                    <a:pt x="1703" y="715"/>
                  </a:lnTo>
                  <a:lnTo>
                    <a:pt x="1703" y="717"/>
                  </a:lnTo>
                  <a:lnTo>
                    <a:pt x="1703" y="717"/>
                  </a:lnTo>
                  <a:lnTo>
                    <a:pt x="1703" y="717"/>
                  </a:lnTo>
                  <a:lnTo>
                    <a:pt x="1706" y="715"/>
                  </a:lnTo>
                  <a:lnTo>
                    <a:pt x="1706" y="715"/>
                  </a:lnTo>
                  <a:lnTo>
                    <a:pt x="1706" y="717"/>
                  </a:lnTo>
                  <a:lnTo>
                    <a:pt x="1706" y="717"/>
                  </a:lnTo>
                  <a:lnTo>
                    <a:pt x="1706" y="717"/>
                  </a:lnTo>
                  <a:lnTo>
                    <a:pt x="1706" y="717"/>
                  </a:lnTo>
                  <a:lnTo>
                    <a:pt x="1706" y="717"/>
                  </a:lnTo>
                  <a:lnTo>
                    <a:pt x="1708" y="717"/>
                  </a:lnTo>
                  <a:lnTo>
                    <a:pt x="1708" y="717"/>
                  </a:lnTo>
                  <a:lnTo>
                    <a:pt x="1708" y="717"/>
                  </a:lnTo>
                  <a:lnTo>
                    <a:pt x="1708" y="717"/>
                  </a:lnTo>
                  <a:lnTo>
                    <a:pt x="1708" y="717"/>
                  </a:lnTo>
                  <a:lnTo>
                    <a:pt x="1708" y="717"/>
                  </a:lnTo>
                  <a:lnTo>
                    <a:pt x="1708" y="717"/>
                  </a:lnTo>
                  <a:lnTo>
                    <a:pt x="1708" y="717"/>
                  </a:lnTo>
                  <a:lnTo>
                    <a:pt x="1711" y="717"/>
                  </a:lnTo>
                  <a:lnTo>
                    <a:pt x="1711" y="717"/>
                  </a:lnTo>
                  <a:lnTo>
                    <a:pt x="1708" y="717"/>
                  </a:lnTo>
                  <a:lnTo>
                    <a:pt x="1708" y="719"/>
                  </a:lnTo>
                  <a:lnTo>
                    <a:pt x="1708" y="719"/>
                  </a:lnTo>
                  <a:lnTo>
                    <a:pt x="1711" y="722"/>
                  </a:lnTo>
                  <a:lnTo>
                    <a:pt x="1711" y="722"/>
                  </a:lnTo>
                  <a:lnTo>
                    <a:pt x="1711" y="722"/>
                  </a:lnTo>
                  <a:lnTo>
                    <a:pt x="1711" y="722"/>
                  </a:lnTo>
                  <a:lnTo>
                    <a:pt x="1711" y="719"/>
                  </a:lnTo>
                  <a:lnTo>
                    <a:pt x="1711" y="719"/>
                  </a:lnTo>
                  <a:lnTo>
                    <a:pt x="1713" y="719"/>
                  </a:lnTo>
                  <a:lnTo>
                    <a:pt x="1713" y="719"/>
                  </a:lnTo>
                  <a:lnTo>
                    <a:pt x="1713" y="719"/>
                  </a:lnTo>
                  <a:lnTo>
                    <a:pt x="1713" y="717"/>
                  </a:lnTo>
                  <a:lnTo>
                    <a:pt x="1713" y="717"/>
                  </a:lnTo>
                  <a:lnTo>
                    <a:pt x="1713" y="717"/>
                  </a:lnTo>
                  <a:lnTo>
                    <a:pt x="1713" y="717"/>
                  </a:lnTo>
                  <a:lnTo>
                    <a:pt x="1708" y="715"/>
                  </a:lnTo>
                  <a:lnTo>
                    <a:pt x="1711" y="712"/>
                  </a:lnTo>
                  <a:lnTo>
                    <a:pt x="1711" y="712"/>
                  </a:lnTo>
                  <a:lnTo>
                    <a:pt x="1711" y="712"/>
                  </a:lnTo>
                  <a:lnTo>
                    <a:pt x="1711" y="712"/>
                  </a:lnTo>
                  <a:lnTo>
                    <a:pt x="1713" y="712"/>
                  </a:lnTo>
                  <a:lnTo>
                    <a:pt x="1713" y="712"/>
                  </a:lnTo>
                  <a:lnTo>
                    <a:pt x="1713" y="712"/>
                  </a:lnTo>
                  <a:lnTo>
                    <a:pt x="1713" y="712"/>
                  </a:lnTo>
                  <a:lnTo>
                    <a:pt x="1713" y="712"/>
                  </a:lnTo>
                  <a:lnTo>
                    <a:pt x="1713" y="715"/>
                  </a:lnTo>
                  <a:lnTo>
                    <a:pt x="1713" y="715"/>
                  </a:lnTo>
                  <a:lnTo>
                    <a:pt x="1715" y="715"/>
                  </a:lnTo>
                  <a:lnTo>
                    <a:pt x="1715" y="712"/>
                  </a:lnTo>
                  <a:lnTo>
                    <a:pt x="1718" y="715"/>
                  </a:lnTo>
                  <a:lnTo>
                    <a:pt x="1718" y="715"/>
                  </a:lnTo>
                  <a:lnTo>
                    <a:pt x="1718" y="712"/>
                  </a:lnTo>
                  <a:lnTo>
                    <a:pt x="1718" y="712"/>
                  </a:lnTo>
                  <a:lnTo>
                    <a:pt x="1718" y="710"/>
                  </a:lnTo>
                  <a:lnTo>
                    <a:pt x="1718" y="710"/>
                  </a:lnTo>
                  <a:lnTo>
                    <a:pt x="1718" y="710"/>
                  </a:lnTo>
                  <a:lnTo>
                    <a:pt x="1715" y="710"/>
                  </a:lnTo>
                  <a:lnTo>
                    <a:pt x="1715" y="710"/>
                  </a:lnTo>
                  <a:lnTo>
                    <a:pt x="1715" y="710"/>
                  </a:lnTo>
                  <a:lnTo>
                    <a:pt x="1715" y="710"/>
                  </a:lnTo>
                  <a:lnTo>
                    <a:pt x="1715" y="710"/>
                  </a:lnTo>
                  <a:lnTo>
                    <a:pt x="1715" y="710"/>
                  </a:lnTo>
                  <a:lnTo>
                    <a:pt x="1715" y="710"/>
                  </a:lnTo>
                  <a:lnTo>
                    <a:pt x="1713" y="710"/>
                  </a:lnTo>
                  <a:lnTo>
                    <a:pt x="1713" y="712"/>
                  </a:lnTo>
                  <a:lnTo>
                    <a:pt x="1715" y="712"/>
                  </a:lnTo>
                  <a:lnTo>
                    <a:pt x="1715" y="712"/>
                  </a:lnTo>
                  <a:lnTo>
                    <a:pt x="1713" y="712"/>
                  </a:lnTo>
                  <a:lnTo>
                    <a:pt x="1713" y="712"/>
                  </a:lnTo>
                  <a:lnTo>
                    <a:pt x="1713" y="712"/>
                  </a:lnTo>
                  <a:lnTo>
                    <a:pt x="1713" y="712"/>
                  </a:lnTo>
                  <a:lnTo>
                    <a:pt x="1713" y="712"/>
                  </a:lnTo>
                  <a:lnTo>
                    <a:pt x="1713" y="712"/>
                  </a:lnTo>
                  <a:lnTo>
                    <a:pt x="1713" y="712"/>
                  </a:lnTo>
                  <a:lnTo>
                    <a:pt x="1711" y="712"/>
                  </a:lnTo>
                  <a:lnTo>
                    <a:pt x="1713" y="710"/>
                  </a:lnTo>
                  <a:lnTo>
                    <a:pt x="1713" y="710"/>
                  </a:lnTo>
                  <a:lnTo>
                    <a:pt x="1713" y="710"/>
                  </a:lnTo>
                  <a:lnTo>
                    <a:pt x="1713" y="708"/>
                  </a:lnTo>
                  <a:lnTo>
                    <a:pt x="1713" y="708"/>
                  </a:lnTo>
                  <a:lnTo>
                    <a:pt x="1713" y="708"/>
                  </a:lnTo>
                  <a:lnTo>
                    <a:pt x="1713" y="708"/>
                  </a:lnTo>
                  <a:lnTo>
                    <a:pt x="1713" y="708"/>
                  </a:lnTo>
                  <a:lnTo>
                    <a:pt x="1713" y="708"/>
                  </a:lnTo>
                  <a:lnTo>
                    <a:pt x="1713" y="708"/>
                  </a:lnTo>
                  <a:lnTo>
                    <a:pt x="1713" y="708"/>
                  </a:lnTo>
                  <a:lnTo>
                    <a:pt x="1715" y="710"/>
                  </a:lnTo>
                  <a:lnTo>
                    <a:pt x="1718" y="710"/>
                  </a:lnTo>
                  <a:lnTo>
                    <a:pt x="1718" y="710"/>
                  </a:lnTo>
                  <a:lnTo>
                    <a:pt x="1718" y="708"/>
                  </a:lnTo>
                  <a:lnTo>
                    <a:pt x="1720" y="710"/>
                  </a:lnTo>
                  <a:lnTo>
                    <a:pt x="1720" y="710"/>
                  </a:lnTo>
                  <a:lnTo>
                    <a:pt x="1720" y="710"/>
                  </a:lnTo>
                  <a:lnTo>
                    <a:pt x="1720" y="712"/>
                  </a:lnTo>
                  <a:lnTo>
                    <a:pt x="1720" y="712"/>
                  </a:lnTo>
                  <a:lnTo>
                    <a:pt x="1722" y="712"/>
                  </a:lnTo>
                  <a:lnTo>
                    <a:pt x="1725" y="712"/>
                  </a:lnTo>
                  <a:lnTo>
                    <a:pt x="1725" y="710"/>
                  </a:lnTo>
                  <a:lnTo>
                    <a:pt x="1727" y="710"/>
                  </a:lnTo>
                  <a:lnTo>
                    <a:pt x="1727" y="710"/>
                  </a:lnTo>
                  <a:lnTo>
                    <a:pt x="1727" y="708"/>
                  </a:lnTo>
                  <a:lnTo>
                    <a:pt x="1727" y="705"/>
                  </a:lnTo>
                  <a:lnTo>
                    <a:pt x="1727" y="705"/>
                  </a:lnTo>
                  <a:lnTo>
                    <a:pt x="1725" y="703"/>
                  </a:lnTo>
                  <a:lnTo>
                    <a:pt x="1725" y="703"/>
                  </a:lnTo>
                  <a:lnTo>
                    <a:pt x="1725" y="703"/>
                  </a:lnTo>
                  <a:lnTo>
                    <a:pt x="1725" y="701"/>
                  </a:lnTo>
                  <a:lnTo>
                    <a:pt x="1725" y="701"/>
                  </a:lnTo>
                  <a:lnTo>
                    <a:pt x="1725" y="701"/>
                  </a:lnTo>
                  <a:lnTo>
                    <a:pt x="1725" y="701"/>
                  </a:lnTo>
                  <a:lnTo>
                    <a:pt x="1725" y="701"/>
                  </a:lnTo>
                  <a:lnTo>
                    <a:pt x="1725" y="701"/>
                  </a:lnTo>
                  <a:lnTo>
                    <a:pt x="1725" y="701"/>
                  </a:lnTo>
                  <a:lnTo>
                    <a:pt x="1725" y="698"/>
                  </a:lnTo>
                  <a:lnTo>
                    <a:pt x="1725" y="698"/>
                  </a:lnTo>
                  <a:lnTo>
                    <a:pt x="1722" y="698"/>
                  </a:lnTo>
                  <a:lnTo>
                    <a:pt x="1722" y="701"/>
                  </a:lnTo>
                  <a:lnTo>
                    <a:pt x="1720" y="701"/>
                  </a:lnTo>
                  <a:lnTo>
                    <a:pt x="1720" y="701"/>
                  </a:lnTo>
                  <a:lnTo>
                    <a:pt x="1720" y="701"/>
                  </a:lnTo>
                  <a:lnTo>
                    <a:pt x="1720" y="701"/>
                  </a:lnTo>
                  <a:lnTo>
                    <a:pt x="1722" y="698"/>
                  </a:lnTo>
                  <a:lnTo>
                    <a:pt x="1722" y="698"/>
                  </a:lnTo>
                  <a:lnTo>
                    <a:pt x="1722" y="698"/>
                  </a:lnTo>
                  <a:lnTo>
                    <a:pt x="1722" y="698"/>
                  </a:lnTo>
                  <a:lnTo>
                    <a:pt x="1722" y="698"/>
                  </a:lnTo>
                  <a:lnTo>
                    <a:pt x="1722" y="698"/>
                  </a:lnTo>
                  <a:lnTo>
                    <a:pt x="1722" y="696"/>
                  </a:lnTo>
                  <a:lnTo>
                    <a:pt x="1720" y="696"/>
                  </a:lnTo>
                  <a:lnTo>
                    <a:pt x="1720" y="696"/>
                  </a:lnTo>
                  <a:lnTo>
                    <a:pt x="1720" y="696"/>
                  </a:lnTo>
                  <a:lnTo>
                    <a:pt x="1720" y="696"/>
                  </a:lnTo>
                  <a:lnTo>
                    <a:pt x="1718" y="696"/>
                  </a:lnTo>
                  <a:lnTo>
                    <a:pt x="1720" y="696"/>
                  </a:lnTo>
                  <a:lnTo>
                    <a:pt x="1720" y="696"/>
                  </a:lnTo>
                  <a:lnTo>
                    <a:pt x="1720" y="696"/>
                  </a:lnTo>
                  <a:lnTo>
                    <a:pt x="1720" y="693"/>
                  </a:lnTo>
                  <a:lnTo>
                    <a:pt x="1715" y="693"/>
                  </a:lnTo>
                  <a:lnTo>
                    <a:pt x="1715" y="691"/>
                  </a:lnTo>
                  <a:lnTo>
                    <a:pt x="1715" y="693"/>
                  </a:lnTo>
                  <a:lnTo>
                    <a:pt x="1715" y="693"/>
                  </a:lnTo>
                  <a:lnTo>
                    <a:pt x="1715" y="693"/>
                  </a:lnTo>
                  <a:lnTo>
                    <a:pt x="1715" y="693"/>
                  </a:lnTo>
                  <a:lnTo>
                    <a:pt x="1715" y="693"/>
                  </a:lnTo>
                  <a:lnTo>
                    <a:pt x="1715" y="693"/>
                  </a:lnTo>
                  <a:lnTo>
                    <a:pt x="1715" y="693"/>
                  </a:lnTo>
                  <a:lnTo>
                    <a:pt x="1715" y="693"/>
                  </a:lnTo>
                  <a:lnTo>
                    <a:pt x="1713" y="693"/>
                  </a:lnTo>
                  <a:lnTo>
                    <a:pt x="1713" y="693"/>
                  </a:lnTo>
                  <a:lnTo>
                    <a:pt x="1713" y="696"/>
                  </a:lnTo>
                  <a:lnTo>
                    <a:pt x="1713" y="696"/>
                  </a:lnTo>
                  <a:lnTo>
                    <a:pt x="1715" y="696"/>
                  </a:lnTo>
                  <a:lnTo>
                    <a:pt x="1715" y="696"/>
                  </a:lnTo>
                  <a:lnTo>
                    <a:pt x="1715" y="696"/>
                  </a:lnTo>
                  <a:lnTo>
                    <a:pt x="1713" y="696"/>
                  </a:lnTo>
                  <a:lnTo>
                    <a:pt x="1713" y="696"/>
                  </a:lnTo>
                  <a:lnTo>
                    <a:pt x="1711" y="696"/>
                  </a:lnTo>
                  <a:lnTo>
                    <a:pt x="1711" y="698"/>
                  </a:lnTo>
                  <a:lnTo>
                    <a:pt x="1711" y="698"/>
                  </a:lnTo>
                  <a:lnTo>
                    <a:pt x="1711" y="698"/>
                  </a:lnTo>
                  <a:lnTo>
                    <a:pt x="1708" y="698"/>
                  </a:lnTo>
                  <a:lnTo>
                    <a:pt x="1708" y="696"/>
                  </a:lnTo>
                  <a:lnTo>
                    <a:pt x="1711" y="696"/>
                  </a:lnTo>
                  <a:lnTo>
                    <a:pt x="1711" y="696"/>
                  </a:lnTo>
                  <a:lnTo>
                    <a:pt x="1713" y="693"/>
                  </a:lnTo>
                  <a:lnTo>
                    <a:pt x="1713" y="693"/>
                  </a:lnTo>
                  <a:lnTo>
                    <a:pt x="1713" y="691"/>
                  </a:lnTo>
                  <a:lnTo>
                    <a:pt x="1713" y="691"/>
                  </a:lnTo>
                  <a:lnTo>
                    <a:pt x="1713" y="691"/>
                  </a:lnTo>
                  <a:lnTo>
                    <a:pt x="1713" y="691"/>
                  </a:lnTo>
                  <a:lnTo>
                    <a:pt x="1713" y="689"/>
                  </a:lnTo>
                  <a:lnTo>
                    <a:pt x="1711" y="689"/>
                  </a:lnTo>
                  <a:lnTo>
                    <a:pt x="1708" y="689"/>
                  </a:lnTo>
                  <a:lnTo>
                    <a:pt x="1708" y="689"/>
                  </a:lnTo>
                  <a:lnTo>
                    <a:pt x="1708" y="691"/>
                  </a:lnTo>
                  <a:lnTo>
                    <a:pt x="1708" y="691"/>
                  </a:lnTo>
                  <a:lnTo>
                    <a:pt x="1711" y="691"/>
                  </a:lnTo>
                  <a:lnTo>
                    <a:pt x="1711" y="693"/>
                  </a:lnTo>
                  <a:lnTo>
                    <a:pt x="1711" y="693"/>
                  </a:lnTo>
                  <a:lnTo>
                    <a:pt x="1708" y="691"/>
                  </a:lnTo>
                  <a:lnTo>
                    <a:pt x="1708" y="691"/>
                  </a:lnTo>
                  <a:lnTo>
                    <a:pt x="1708" y="691"/>
                  </a:lnTo>
                  <a:lnTo>
                    <a:pt x="1708" y="691"/>
                  </a:lnTo>
                  <a:lnTo>
                    <a:pt x="1708" y="691"/>
                  </a:lnTo>
                  <a:lnTo>
                    <a:pt x="1708" y="691"/>
                  </a:lnTo>
                  <a:lnTo>
                    <a:pt x="1708" y="691"/>
                  </a:lnTo>
                  <a:lnTo>
                    <a:pt x="1708" y="691"/>
                  </a:lnTo>
                  <a:lnTo>
                    <a:pt x="1708" y="689"/>
                  </a:lnTo>
                  <a:lnTo>
                    <a:pt x="1706" y="689"/>
                  </a:lnTo>
                  <a:lnTo>
                    <a:pt x="1706" y="689"/>
                  </a:lnTo>
                  <a:lnTo>
                    <a:pt x="1706" y="689"/>
                  </a:lnTo>
                  <a:lnTo>
                    <a:pt x="1706" y="689"/>
                  </a:lnTo>
                  <a:lnTo>
                    <a:pt x="1703" y="689"/>
                  </a:lnTo>
                  <a:lnTo>
                    <a:pt x="1703" y="689"/>
                  </a:lnTo>
                  <a:lnTo>
                    <a:pt x="1703" y="689"/>
                  </a:lnTo>
                  <a:lnTo>
                    <a:pt x="1706" y="689"/>
                  </a:lnTo>
                  <a:lnTo>
                    <a:pt x="1706" y="689"/>
                  </a:lnTo>
                  <a:lnTo>
                    <a:pt x="1703" y="686"/>
                  </a:lnTo>
                  <a:lnTo>
                    <a:pt x="1703" y="686"/>
                  </a:lnTo>
                  <a:lnTo>
                    <a:pt x="1701" y="686"/>
                  </a:lnTo>
                  <a:lnTo>
                    <a:pt x="1703" y="686"/>
                  </a:lnTo>
                  <a:lnTo>
                    <a:pt x="1703" y="686"/>
                  </a:lnTo>
                  <a:lnTo>
                    <a:pt x="1706" y="686"/>
                  </a:lnTo>
                  <a:lnTo>
                    <a:pt x="1706" y="689"/>
                  </a:lnTo>
                  <a:lnTo>
                    <a:pt x="1706" y="689"/>
                  </a:lnTo>
                  <a:lnTo>
                    <a:pt x="1706" y="686"/>
                  </a:lnTo>
                  <a:lnTo>
                    <a:pt x="1706" y="686"/>
                  </a:lnTo>
                  <a:lnTo>
                    <a:pt x="1708" y="686"/>
                  </a:lnTo>
                  <a:lnTo>
                    <a:pt x="1708" y="686"/>
                  </a:lnTo>
                  <a:lnTo>
                    <a:pt x="1706" y="684"/>
                  </a:lnTo>
                  <a:lnTo>
                    <a:pt x="1703" y="684"/>
                  </a:lnTo>
                  <a:lnTo>
                    <a:pt x="1703" y="684"/>
                  </a:lnTo>
                  <a:lnTo>
                    <a:pt x="1703" y="684"/>
                  </a:lnTo>
                  <a:lnTo>
                    <a:pt x="1703" y="684"/>
                  </a:lnTo>
                  <a:lnTo>
                    <a:pt x="1703" y="684"/>
                  </a:lnTo>
                  <a:lnTo>
                    <a:pt x="1703" y="684"/>
                  </a:lnTo>
                  <a:lnTo>
                    <a:pt x="1701" y="684"/>
                  </a:lnTo>
                  <a:lnTo>
                    <a:pt x="1701" y="684"/>
                  </a:lnTo>
                  <a:lnTo>
                    <a:pt x="1701" y="684"/>
                  </a:lnTo>
                  <a:lnTo>
                    <a:pt x="1701" y="684"/>
                  </a:lnTo>
                  <a:lnTo>
                    <a:pt x="1701" y="684"/>
                  </a:lnTo>
                  <a:lnTo>
                    <a:pt x="1699" y="684"/>
                  </a:lnTo>
                  <a:lnTo>
                    <a:pt x="1699" y="684"/>
                  </a:lnTo>
                  <a:lnTo>
                    <a:pt x="1699" y="684"/>
                  </a:lnTo>
                  <a:lnTo>
                    <a:pt x="1696" y="684"/>
                  </a:lnTo>
                  <a:lnTo>
                    <a:pt x="1696" y="686"/>
                  </a:lnTo>
                  <a:lnTo>
                    <a:pt x="1696" y="686"/>
                  </a:lnTo>
                  <a:lnTo>
                    <a:pt x="1696" y="686"/>
                  </a:lnTo>
                  <a:lnTo>
                    <a:pt x="1696" y="686"/>
                  </a:lnTo>
                  <a:lnTo>
                    <a:pt x="1696" y="684"/>
                  </a:lnTo>
                  <a:lnTo>
                    <a:pt x="1696" y="684"/>
                  </a:lnTo>
                  <a:lnTo>
                    <a:pt x="1696" y="684"/>
                  </a:lnTo>
                  <a:lnTo>
                    <a:pt x="1696" y="684"/>
                  </a:lnTo>
                  <a:lnTo>
                    <a:pt x="1694" y="684"/>
                  </a:lnTo>
                  <a:lnTo>
                    <a:pt x="1692" y="684"/>
                  </a:lnTo>
                  <a:lnTo>
                    <a:pt x="1689" y="684"/>
                  </a:lnTo>
                  <a:lnTo>
                    <a:pt x="1689" y="686"/>
                  </a:lnTo>
                  <a:lnTo>
                    <a:pt x="1689" y="689"/>
                  </a:lnTo>
                  <a:lnTo>
                    <a:pt x="1689" y="689"/>
                  </a:lnTo>
                  <a:lnTo>
                    <a:pt x="1689" y="689"/>
                  </a:lnTo>
                  <a:lnTo>
                    <a:pt x="1687" y="689"/>
                  </a:lnTo>
                  <a:lnTo>
                    <a:pt x="1687" y="689"/>
                  </a:lnTo>
                  <a:lnTo>
                    <a:pt x="1687" y="686"/>
                  </a:lnTo>
                  <a:lnTo>
                    <a:pt x="1689" y="686"/>
                  </a:lnTo>
                  <a:lnTo>
                    <a:pt x="1689" y="686"/>
                  </a:lnTo>
                  <a:lnTo>
                    <a:pt x="1689" y="684"/>
                  </a:lnTo>
                  <a:lnTo>
                    <a:pt x="1689" y="684"/>
                  </a:lnTo>
                  <a:lnTo>
                    <a:pt x="1692" y="682"/>
                  </a:lnTo>
                  <a:lnTo>
                    <a:pt x="1692" y="682"/>
                  </a:lnTo>
                  <a:lnTo>
                    <a:pt x="1692" y="679"/>
                  </a:lnTo>
                  <a:lnTo>
                    <a:pt x="1692" y="679"/>
                  </a:lnTo>
                  <a:lnTo>
                    <a:pt x="1689" y="679"/>
                  </a:lnTo>
                  <a:lnTo>
                    <a:pt x="1689" y="677"/>
                  </a:lnTo>
                  <a:lnTo>
                    <a:pt x="1687" y="677"/>
                  </a:lnTo>
                  <a:lnTo>
                    <a:pt x="1687" y="677"/>
                  </a:lnTo>
                  <a:lnTo>
                    <a:pt x="1687" y="677"/>
                  </a:lnTo>
                  <a:lnTo>
                    <a:pt x="1687" y="675"/>
                  </a:lnTo>
                  <a:lnTo>
                    <a:pt x="1687" y="675"/>
                  </a:lnTo>
                  <a:lnTo>
                    <a:pt x="1687" y="675"/>
                  </a:lnTo>
                  <a:lnTo>
                    <a:pt x="1687" y="675"/>
                  </a:lnTo>
                  <a:lnTo>
                    <a:pt x="1687" y="675"/>
                  </a:lnTo>
                  <a:lnTo>
                    <a:pt x="1689" y="677"/>
                  </a:lnTo>
                  <a:lnTo>
                    <a:pt x="1692" y="677"/>
                  </a:lnTo>
                  <a:lnTo>
                    <a:pt x="1692" y="679"/>
                  </a:lnTo>
                  <a:lnTo>
                    <a:pt x="1694" y="679"/>
                  </a:lnTo>
                  <a:lnTo>
                    <a:pt x="1694" y="679"/>
                  </a:lnTo>
                  <a:lnTo>
                    <a:pt x="1696" y="679"/>
                  </a:lnTo>
                  <a:lnTo>
                    <a:pt x="1696" y="679"/>
                  </a:lnTo>
                  <a:lnTo>
                    <a:pt x="1699" y="682"/>
                  </a:lnTo>
                  <a:lnTo>
                    <a:pt x="1699" y="682"/>
                  </a:lnTo>
                  <a:lnTo>
                    <a:pt x="1699" y="682"/>
                  </a:lnTo>
                  <a:lnTo>
                    <a:pt x="1699" y="682"/>
                  </a:lnTo>
                  <a:lnTo>
                    <a:pt x="1701" y="682"/>
                  </a:lnTo>
                  <a:lnTo>
                    <a:pt x="1701" y="682"/>
                  </a:lnTo>
                  <a:lnTo>
                    <a:pt x="1701" y="682"/>
                  </a:lnTo>
                  <a:lnTo>
                    <a:pt x="1696" y="675"/>
                  </a:lnTo>
                  <a:lnTo>
                    <a:pt x="1699" y="675"/>
                  </a:lnTo>
                  <a:lnTo>
                    <a:pt x="1699" y="675"/>
                  </a:lnTo>
                  <a:lnTo>
                    <a:pt x="1701" y="677"/>
                  </a:lnTo>
                  <a:lnTo>
                    <a:pt x="1703" y="679"/>
                  </a:lnTo>
                  <a:lnTo>
                    <a:pt x="1703" y="677"/>
                  </a:lnTo>
                  <a:lnTo>
                    <a:pt x="1703" y="677"/>
                  </a:lnTo>
                  <a:lnTo>
                    <a:pt x="1703" y="677"/>
                  </a:lnTo>
                  <a:lnTo>
                    <a:pt x="1703" y="677"/>
                  </a:lnTo>
                  <a:lnTo>
                    <a:pt x="1703" y="677"/>
                  </a:lnTo>
                  <a:lnTo>
                    <a:pt x="1706" y="679"/>
                  </a:lnTo>
                  <a:lnTo>
                    <a:pt x="1706" y="682"/>
                  </a:lnTo>
                  <a:lnTo>
                    <a:pt x="1706" y="684"/>
                  </a:lnTo>
                  <a:lnTo>
                    <a:pt x="1708" y="684"/>
                  </a:lnTo>
                  <a:lnTo>
                    <a:pt x="1708" y="684"/>
                  </a:lnTo>
                  <a:lnTo>
                    <a:pt x="1711" y="684"/>
                  </a:lnTo>
                  <a:lnTo>
                    <a:pt x="1713" y="682"/>
                  </a:lnTo>
                  <a:lnTo>
                    <a:pt x="1713" y="682"/>
                  </a:lnTo>
                  <a:lnTo>
                    <a:pt x="1713" y="684"/>
                  </a:lnTo>
                  <a:lnTo>
                    <a:pt x="1713" y="684"/>
                  </a:lnTo>
                  <a:lnTo>
                    <a:pt x="1711" y="684"/>
                  </a:lnTo>
                  <a:lnTo>
                    <a:pt x="1711" y="684"/>
                  </a:lnTo>
                  <a:lnTo>
                    <a:pt x="1715" y="686"/>
                  </a:lnTo>
                  <a:lnTo>
                    <a:pt x="1715" y="686"/>
                  </a:lnTo>
                  <a:lnTo>
                    <a:pt x="1718" y="684"/>
                  </a:lnTo>
                  <a:lnTo>
                    <a:pt x="1718" y="684"/>
                  </a:lnTo>
                  <a:lnTo>
                    <a:pt x="1718" y="684"/>
                  </a:lnTo>
                  <a:lnTo>
                    <a:pt x="1718" y="684"/>
                  </a:lnTo>
                  <a:lnTo>
                    <a:pt x="1718" y="684"/>
                  </a:lnTo>
                  <a:lnTo>
                    <a:pt x="1718" y="682"/>
                  </a:lnTo>
                  <a:lnTo>
                    <a:pt x="1718" y="682"/>
                  </a:lnTo>
                  <a:lnTo>
                    <a:pt x="1718" y="679"/>
                  </a:lnTo>
                  <a:lnTo>
                    <a:pt x="1718" y="679"/>
                  </a:lnTo>
                  <a:lnTo>
                    <a:pt x="1718" y="677"/>
                  </a:lnTo>
                  <a:lnTo>
                    <a:pt x="1718" y="677"/>
                  </a:lnTo>
                  <a:lnTo>
                    <a:pt x="1715" y="677"/>
                  </a:lnTo>
                  <a:lnTo>
                    <a:pt x="1718" y="677"/>
                  </a:lnTo>
                  <a:lnTo>
                    <a:pt x="1718" y="677"/>
                  </a:lnTo>
                  <a:lnTo>
                    <a:pt x="1715" y="675"/>
                  </a:lnTo>
                  <a:lnTo>
                    <a:pt x="1715" y="675"/>
                  </a:lnTo>
                  <a:lnTo>
                    <a:pt x="1713" y="677"/>
                  </a:lnTo>
                  <a:lnTo>
                    <a:pt x="1713" y="677"/>
                  </a:lnTo>
                  <a:lnTo>
                    <a:pt x="1715" y="675"/>
                  </a:lnTo>
                  <a:lnTo>
                    <a:pt x="1715" y="675"/>
                  </a:lnTo>
                  <a:lnTo>
                    <a:pt x="1715" y="672"/>
                  </a:lnTo>
                  <a:lnTo>
                    <a:pt x="1715" y="672"/>
                  </a:lnTo>
                  <a:lnTo>
                    <a:pt x="1715" y="672"/>
                  </a:lnTo>
                  <a:lnTo>
                    <a:pt x="1713" y="670"/>
                  </a:lnTo>
                  <a:lnTo>
                    <a:pt x="1713" y="670"/>
                  </a:lnTo>
                  <a:lnTo>
                    <a:pt x="1713" y="670"/>
                  </a:lnTo>
                  <a:lnTo>
                    <a:pt x="1713" y="670"/>
                  </a:lnTo>
                  <a:lnTo>
                    <a:pt x="1715" y="670"/>
                  </a:lnTo>
                  <a:lnTo>
                    <a:pt x="1715" y="670"/>
                  </a:lnTo>
                  <a:lnTo>
                    <a:pt x="1715" y="670"/>
                  </a:lnTo>
                  <a:lnTo>
                    <a:pt x="1715" y="670"/>
                  </a:lnTo>
                  <a:lnTo>
                    <a:pt x="1715" y="672"/>
                  </a:lnTo>
                  <a:lnTo>
                    <a:pt x="1715" y="672"/>
                  </a:lnTo>
                  <a:lnTo>
                    <a:pt x="1715" y="672"/>
                  </a:lnTo>
                  <a:lnTo>
                    <a:pt x="1718" y="675"/>
                  </a:lnTo>
                  <a:lnTo>
                    <a:pt x="1718" y="675"/>
                  </a:lnTo>
                  <a:lnTo>
                    <a:pt x="1718" y="675"/>
                  </a:lnTo>
                  <a:lnTo>
                    <a:pt x="1718" y="675"/>
                  </a:lnTo>
                  <a:lnTo>
                    <a:pt x="1718" y="677"/>
                  </a:lnTo>
                  <a:lnTo>
                    <a:pt x="1718" y="677"/>
                  </a:lnTo>
                  <a:lnTo>
                    <a:pt x="1720" y="677"/>
                  </a:lnTo>
                  <a:lnTo>
                    <a:pt x="1720" y="677"/>
                  </a:lnTo>
                  <a:lnTo>
                    <a:pt x="1720" y="679"/>
                  </a:lnTo>
                  <a:lnTo>
                    <a:pt x="1720" y="679"/>
                  </a:lnTo>
                  <a:lnTo>
                    <a:pt x="1720" y="679"/>
                  </a:lnTo>
                  <a:lnTo>
                    <a:pt x="1720" y="679"/>
                  </a:lnTo>
                  <a:lnTo>
                    <a:pt x="1722" y="677"/>
                  </a:lnTo>
                  <a:lnTo>
                    <a:pt x="1722" y="675"/>
                  </a:lnTo>
                  <a:lnTo>
                    <a:pt x="1722" y="675"/>
                  </a:lnTo>
                  <a:lnTo>
                    <a:pt x="1720" y="675"/>
                  </a:lnTo>
                  <a:lnTo>
                    <a:pt x="1720" y="675"/>
                  </a:lnTo>
                  <a:lnTo>
                    <a:pt x="1722" y="675"/>
                  </a:lnTo>
                  <a:lnTo>
                    <a:pt x="1727" y="675"/>
                  </a:lnTo>
                  <a:lnTo>
                    <a:pt x="1727" y="675"/>
                  </a:lnTo>
                  <a:lnTo>
                    <a:pt x="1727" y="675"/>
                  </a:lnTo>
                  <a:lnTo>
                    <a:pt x="1722" y="677"/>
                  </a:lnTo>
                  <a:lnTo>
                    <a:pt x="1722" y="677"/>
                  </a:lnTo>
                  <a:lnTo>
                    <a:pt x="1722" y="677"/>
                  </a:lnTo>
                  <a:lnTo>
                    <a:pt x="1722" y="677"/>
                  </a:lnTo>
                  <a:lnTo>
                    <a:pt x="1722" y="677"/>
                  </a:lnTo>
                  <a:lnTo>
                    <a:pt x="1720" y="682"/>
                  </a:lnTo>
                  <a:lnTo>
                    <a:pt x="1720" y="682"/>
                  </a:lnTo>
                  <a:lnTo>
                    <a:pt x="1720" y="682"/>
                  </a:lnTo>
                  <a:lnTo>
                    <a:pt x="1722" y="684"/>
                  </a:lnTo>
                  <a:lnTo>
                    <a:pt x="1722" y="684"/>
                  </a:lnTo>
                  <a:lnTo>
                    <a:pt x="1722" y="684"/>
                  </a:lnTo>
                  <a:lnTo>
                    <a:pt x="1722" y="684"/>
                  </a:lnTo>
                  <a:lnTo>
                    <a:pt x="1725" y="686"/>
                  </a:lnTo>
                  <a:lnTo>
                    <a:pt x="1725" y="686"/>
                  </a:lnTo>
                  <a:lnTo>
                    <a:pt x="1725" y="686"/>
                  </a:lnTo>
                  <a:lnTo>
                    <a:pt x="1725" y="686"/>
                  </a:lnTo>
                  <a:lnTo>
                    <a:pt x="1725" y="689"/>
                  </a:lnTo>
                  <a:lnTo>
                    <a:pt x="1725" y="689"/>
                  </a:lnTo>
                  <a:lnTo>
                    <a:pt x="1725" y="689"/>
                  </a:lnTo>
                  <a:lnTo>
                    <a:pt x="1727" y="691"/>
                  </a:lnTo>
                  <a:lnTo>
                    <a:pt x="1729" y="691"/>
                  </a:lnTo>
                  <a:lnTo>
                    <a:pt x="1729" y="691"/>
                  </a:lnTo>
                  <a:lnTo>
                    <a:pt x="1729" y="691"/>
                  </a:lnTo>
                  <a:lnTo>
                    <a:pt x="1729" y="691"/>
                  </a:lnTo>
                  <a:lnTo>
                    <a:pt x="1729" y="693"/>
                  </a:lnTo>
                  <a:lnTo>
                    <a:pt x="1729" y="693"/>
                  </a:lnTo>
                  <a:lnTo>
                    <a:pt x="1729" y="693"/>
                  </a:lnTo>
                  <a:lnTo>
                    <a:pt x="1729" y="696"/>
                  </a:lnTo>
                  <a:lnTo>
                    <a:pt x="1729" y="696"/>
                  </a:lnTo>
                  <a:lnTo>
                    <a:pt x="1732" y="696"/>
                  </a:lnTo>
                  <a:lnTo>
                    <a:pt x="1732" y="698"/>
                  </a:lnTo>
                  <a:lnTo>
                    <a:pt x="1732" y="698"/>
                  </a:lnTo>
                  <a:lnTo>
                    <a:pt x="1732" y="698"/>
                  </a:lnTo>
                  <a:lnTo>
                    <a:pt x="1732" y="701"/>
                  </a:lnTo>
                  <a:lnTo>
                    <a:pt x="1729" y="701"/>
                  </a:lnTo>
                  <a:lnTo>
                    <a:pt x="1729" y="701"/>
                  </a:lnTo>
                  <a:lnTo>
                    <a:pt x="1729" y="701"/>
                  </a:lnTo>
                  <a:lnTo>
                    <a:pt x="1729" y="701"/>
                  </a:lnTo>
                  <a:lnTo>
                    <a:pt x="1729" y="701"/>
                  </a:lnTo>
                  <a:lnTo>
                    <a:pt x="1729" y="701"/>
                  </a:lnTo>
                  <a:lnTo>
                    <a:pt x="1729" y="701"/>
                  </a:lnTo>
                  <a:lnTo>
                    <a:pt x="1729" y="701"/>
                  </a:lnTo>
                  <a:lnTo>
                    <a:pt x="1732" y="701"/>
                  </a:lnTo>
                  <a:lnTo>
                    <a:pt x="1732" y="701"/>
                  </a:lnTo>
                  <a:lnTo>
                    <a:pt x="1732" y="703"/>
                  </a:lnTo>
                  <a:lnTo>
                    <a:pt x="1732" y="705"/>
                  </a:lnTo>
                  <a:lnTo>
                    <a:pt x="1732" y="705"/>
                  </a:lnTo>
                  <a:lnTo>
                    <a:pt x="1732" y="705"/>
                  </a:lnTo>
                  <a:lnTo>
                    <a:pt x="1739" y="703"/>
                  </a:lnTo>
                  <a:lnTo>
                    <a:pt x="1739" y="701"/>
                  </a:lnTo>
                  <a:lnTo>
                    <a:pt x="1739" y="701"/>
                  </a:lnTo>
                  <a:lnTo>
                    <a:pt x="1741" y="701"/>
                  </a:lnTo>
                  <a:lnTo>
                    <a:pt x="1741" y="701"/>
                  </a:lnTo>
                  <a:lnTo>
                    <a:pt x="1744" y="703"/>
                  </a:lnTo>
                  <a:lnTo>
                    <a:pt x="1744" y="703"/>
                  </a:lnTo>
                  <a:lnTo>
                    <a:pt x="1744" y="703"/>
                  </a:lnTo>
                  <a:lnTo>
                    <a:pt x="1744" y="703"/>
                  </a:lnTo>
                  <a:lnTo>
                    <a:pt x="1744" y="701"/>
                  </a:lnTo>
                  <a:lnTo>
                    <a:pt x="1744" y="701"/>
                  </a:lnTo>
                  <a:lnTo>
                    <a:pt x="1744" y="698"/>
                  </a:lnTo>
                  <a:lnTo>
                    <a:pt x="1744" y="698"/>
                  </a:lnTo>
                  <a:lnTo>
                    <a:pt x="1741" y="698"/>
                  </a:lnTo>
                  <a:lnTo>
                    <a:pt x="1741" y="696"/>
                  </a:lnTo>
                  <a:lnTo>
                    <a:pt x="1741" y="696"/>
                  </a:lnTo>
                  <a:lnTo>
                    <a:pt x="1744" y="696"/>
                  </a:lnTo>
                  <a:lnTo>
                    <a:pt x="1744" y="698"/>
                  </a:lnTo>
                  <a:lnTo>
                    <a:pt x="1744" y="698"/>
                  </a:lnTo>
                  <a:lnTo>
                    <a:pt x="1746" y="701"/>
                  </a:lnTo>
                  <a:lnTo>
                    <a:pt x="1746" y="701"/>
                  </a:lnTo>
                  <a:lnTo>
                    <a:pt x="1746" y="703"/>
                  </a:lnTo>
                  <a:lnTo>
                    <a:pt x="1748" y="705"/>
                  </a:lnTo>
                  <a:lnTo>
                    <a:pt x="1751" y="708"/>
                  </a:lnTo>
                  <a:lnTo>
                    <a:pt x="1751" y="708"/>
                  </a:lnTo>
                  <a:lnTo>
                    <a:pt x="1755" y="708"/>
                  </a:lnTo>
                  <a:lnTo>
                    <a:pt x="1758" y="708"/>
                  </a:lnTo>
                  <a:lnTo>
                    <a:pt x="1758" y="708"/>
                  </a:lnTo>
                  <a:lnTo>
                    <a:pt x="1758" y="708"/>
                  </a:lnTo>
                  <a:lnTo>
                    <a:pt x="1758" y="708"/>
                  </a:lnTo>
                  <a:lnTo>
                    <a:pt x="1758" y="705"/>
                  </a:lnTo>
                  <a:lnTo>
                    <a:pt x="1758" y="705"/>
                  </a:lnTo>
                  <a:lnTo>
                    <a:pt x="1758" y="705"/>
                  </a:lnTo>
                  <a:lnTo>
                    <a:pt x="1758" y="705"/>
                  </a:lnTo>
                  <a:lnTo>
                    <a:pt x="1758" y="703"/>
                  </a:lnTo>
                  <a:lnTo>
                    <a:pt x="1758" y="703"/>
                  </a:lnTo>
                  <a:lnTo>
                    <a:pt x="1758" y="703"/>
                  </a:lnTo>
                  <a:lnTo>
                    <a:pt x="1758" y="703"/>
                  </a:lnTo>
                  <a:lnTo>
                    <a:pt x="1758" y="703"/>
                  </a:lnTo>
                  <a:lnTo>
                    <a:pt x="1758" y="703"/>
                  </a:lnTo>
                  <a:lnTo>
                    <a:pt x="1758" y="701"/>
                  </a:lnTo>
                  <a:lnTo>
                    <a:pt x="1758" y="701"/>
                  </a:lnTo>
                  <a:lnTo>
                    <a:pt x="1755" y="696"/>
                  </a:lnTo>
                  <a:lnTo>
                    <a:pt x="1753" y="693"/>
                  </a:lnTo>
                  <a:lnTo>
                    <a:pt x="1753" y="693"/>
                  </a:lnTo>
                  <a:lnTo>
                    <a:pt x="1753" y="693"/>
                  </a:lnTo>
                  <a:lnTo>
                    <a:pt x="1753" y="691"/>
                  </a:lnTo>
                  <a:lnTo>
                    <a:pt x="1753" y="691"/>
                  </a:lnTo>
                  <a:lnTo>
                    <a:pt x="1753" y="691"/>
                  </a:lnTo>
                  <a:lnTo>
                    <a:pt x="1753" y="691"/>
                  </a:lnTo>
                  <a:lnTo>
                    <a:pt x="1751" y="691"/>
                  </a:lnTo>
                  <a:lnTo>
                    <a:pt x="1751" y="689"/>
                  </a:lnTo>
                  <a:lnTo>
                    <a:pt x="1748" y="686"/>
                  </a:lnTo>
                  <a:lnTo>
                    <a:pt x="1748" y="686"/>
                  </a:lnTo>
                  <a:lnTo>
                    <a:pt x="1748" y="686"/>
                  </a:lnTo>
                  <a:lnTo>
                    <a:pt x="1748" y="684"/>
                  </a:lnTo>
                  <a:lnTo>
                    <a:pt x="1748" y="684"/>
                  </a:lnTo>
                  <a:lnTo>
                    <a:pt x="1748" y="684"/>
                  </a:lnTo>
                  <a:lnTo>
                    <a:pt x="1746" y="679"/>
                  </a:lnTo>
                  <a:lnTo>
                    <a:pt x="1746" y="679"/>
                  </a:lnTo>
                  <a:lnTo>
                    <a:pt x="1746" y="679"/>
                  </a:lnTo>
                  <a:lnTo>
                    <a:pt x="1746" y="677"/>
                  </a:lnTo>
                  <a:lnTo>
                    <a:pt x="1741" y="675"/>
                  </a:lnTo>
                  <a:lnTo>
                    <a:pt x="1741" y="672"/>
                  </a:lnTo>
                  <a:lnTo>
                    <a:pt x="1741" y="672"/>
                  </a:lnTo>
                  <a:lnTo>
                    <a:pt x="1741" y="670"/>
                  </a:lnTo>
                  <a:lnTo>
                    <a:pt x="1741" y="670"/>
                  </a:lnTo>
                  <a:lnTo>
                    <a:pt x="1739" y="670"/>
                  </a:lnTo>
                  <a:lnTo>
                    <a:pt x="1739" y="670"/>
                  </a:lnTo>
                  <a:lnTo>
                    <a:pt x="1739" y="670"/>
                  </a:lnTo>
                  <a:lnTo>
                    <a:pt x="1737" y="667"/>
                  </a:lnTo>
                  <a:lnTo>
                    <a:pt x="1737" y="667"/>
                  </a:lnTo>
                  <a:lnTo>
                    <a:pt x="1737" y="665"/>
                  </a:lnTo>
                  <a:lnTo>
                    <a:pt x="1737" y="665"/>
                  </a:lnTo>
                  <a:lnTo>
                    <a:pt x="1737" y="665"/>
                  </a:lnTo>
                  <a:lnTo>
                    <a:pt x="1737" y="665"/>
                  </a:lnTo>
                  <a:lnTo>
                    <a:pt x="1737" y="663"/>
                  </a:lnTo>
                  <a:lnTo>
                    <a:pt x="1737" y="663"/>
                  </a:lnTo>
                  <a:lnTo>
                    <a:pt x="1737" y="663"/>
                  </a:lnTo>
                  <a:lnTo>
                    <a:pt x="1737" y="660"/>
                  </a:lnTo>
                  <a:lnTo>
                    <a:pt x="1737" y="660"/>
                  </a:lnTo>
                  <a:lnTo>
                    <a:pt x="1734" y="660"/>
                  </a:lnTo>
                  <a:lnTo>
                    <a:pt x="1734" y="658"/>
                  </a:lnTo>
                  <a:lnTo>
                    <a:pt x="1734" y="658"/>
                  </a:lnTo>
                  <a:lnTo>
                    <a:pt x="1732" y="658"/>
                  </a:lnTo>
                  <a:lnTo>
                    <a:pt x="1732" y="656"/>
                  </a:lnTo>
                  <a:lnTo>
                    <a:pt x="1732" y="656"/>
                  </a:lnTo>
                  <a:lnTo>
                    <a:pt x="1729" y="653"/>
                  </a:lnTo>
                  <a:lnTo>
                    <a:pt x="1727" y="653"/>
                  </a:lnTo>
                  <a:lnTo>
                    <a:pt x="1729" y="653"/>
                  </a:lnTo>
                  <a:lnTo>
                    <a:pt x="1729" y="653"/>
                  </a:lnTo>
                  <a:lnTo>
                    <a:pt x="1732" y="653"/>
                  </a:lnTo>
                  <a:lnTo>
                    <a:pt x="1734" y="656"/>
                  </a:lnTo>
                  <a:lnTo>
                    <a:pt x="1734" y="656"/>
                  </a:lnTo>
                  <a:lnTo>
                    <a:pt x="1734" y="658"/>
                  </a:lnTo>
                  <a:lnTo>
                    <a:pt x="1734" y="658"/>
                  </a:lnTo>
                  <a:lnTo>
                    <a:pt x="1737" y="658"/>
                  </a:lnTo>
                  <a:lnTo>
                    <a:pt x="1737" y="658"/>
                  </a:lnTo>
                  <a:lnTo>
                    <a:pt x="1737" y="660"/>
                  </a:lnTo>
                  <a:lnTo>
                    <a:pt x="1737" y="658"/>
                  </a:lnTo>
                  <a:lnTo>
                    <a:pt x="1737" y="658"/>
                  </a:lnTo>
                  <a:lnTo>
                    <a:pt x="1737" y="658"/>
                  </a:lnTo>
                  <a:lnTo>
                    <a:pt x="1737" y="658"/>
                  </a:lnTo>
                  <a:lnTo>
                    <a:pt x="1737" y="656"/>
                  </a:lnTo>
                  <a:lnTo>
                    <a:pt x="1737" y="656"/>
                  </a:lnTo>
                  <a:lnTo>
                    <a:pt x="1737" y="656"/>
                  </a:lnTo>
                  <a:lnTo>
                    <a:pt x="1737" y="656"/>
                  </a:lnTo>
                  <a:lnTo>
                    <a:pt x="1737" y="656"/>
                  </a:lnTo>
                  <a:lnTo>
                    <a:pt x="1737" y="656"/>
                  </a:lnTo>
                  <a:lnTo>
                    <a:pt x="1734" y="653"/>
                  </a:lnTo>
                  <a:lnTo>
                    <a:pt x="1734" y="653"/>
                  </a:lnTo>
                  <a:lnTo>
                    <a:pt x="1734" y="653"/>
                  </a:lnTo>
                  <a:lnTo>
                    <a:pt x="1734" y="653"/>
                  </a:lnTo>
                  <a:lnTo>
                    <a:pt x="1732" y="651"/>
                  </a:lnTo>
                  <a:lnTo>
                    <a:pt x="1732" y="651"/>
                  </a:lnTo>
                  <a:lnTo>
                    <a:pt x="1732" y="651"/>
                  </a:lnTo>
                  <a:lnTo>
                    <a:pt x="1732" y="651"/>
                  </a:lnTo>
                  <a:lnTo>
                    <a:pt x="1732" y="651"/>
                  </a:lnTo>
                  <a:lnTo>
                    <a:pt x="1732" y="651"/>
                  </a:lnTo>
                  <a:lnTo>
                    <a:pt x="1729" y="648"/>
                  </a:lnTo>
                  <a:lnTo>
                    <a:pt x="1729" y="648"/>
                  </a:lnTo>
                  <a:lnTo>
                    <a:pt x="1727" y="648"/>
                  </a:lnTo>
                  <a:lnTo>
                    <a:pt x="1727" y="648"/>
                  </a:lnTo>
                  <a:lnTo>
                    <a:pt x="1727" y="648"/>
                  </a:lnTo>
                  <a:lnTo>
                    <a:pt x="1729" y="648"/>
                  </a:lnTo>
                  <a:lnTo>
                    <a:pt x="1729" y="648"/>
                  </a:lnTo>
                  <a:lnTo>
                    <a:pt x="1732" y="648"/>
                  </a:lnTo>
                  <a:lnTo>
                    <a:pt x="1732" y="646"/>
                  </a:lnTo>
                  <a:lnTo>
                    <a:pt x="1729" y="644"/>
                  </a:lnTo>
                  <a:lnTo>
                    <a:pt x="1729" y="639"/>
                  </a:lnTo>
                  <a:lnTo>
                    <a:pt x="1729" y="637"/>
                  </a:lnTo>
                  <a:lnTo>
                    <a:pt x="1732" y="639"/>
                  </a:lnTo>
                  <a:lnTo>
                    <a:pt x="1732" y="641"/>
                  </a:lnTo>
                  <a:lnTo>
                    <a:pt x="1732" y="646"/>
                  </a:lnTo>
                  <a:lnTo>
                    <a:pt x="1732" y="648"/>
                  </a:lnTo>
                  <a:lnTo>
                    <a:pt x="1734" y="651"/>
                  </a:lnTo>
                  <a:lnTo>
                    <a:pt x="1737" y="653"/>
                  </a:lnTo>
                  <a:lnTo>
                    <a:pt x="1737" y="653"/>
                  </a:lnTo>
                  <a:lnTo>
                    <a:pt x="1739" y="656"/>
                  </a:lnTo>
                  <a:lnTo>
                    <a:pt x="1739" y="658"/>
                  </a:lnTo>
                  <a:lnTo>
                    <a:pt x="1739" y="658"/>
                  </a:lnTo>
                  <a:lnTo>
                    <a:pt x="1741" y="660"/>
                  </a:lnTo>
                  <a:lnTo>
                    <a:pt x="1741" y="660"/>
                  </a:lnTo>
                  <a:lnTo>
                    <a:pt x="1741" y="663"/>
                  </a:lnTo>
                  <a:lnTo>
                    <a:pt x="1741" y="663"/>
                  </a:lnTo>
                  <a:lnTo>
                    <a:pt x="1744" y="663"/>
                  </a:lnTo>
                  <a:lnTo>
                    <a:pt x="1744" y="663"/>
                  </a:lnTo>
                  <a:lnTo>
                    <a:pt x="1744" y="665"/>
                  </a:lnTo>
                  <a:lnTo>
                    <a:pt x="1744" y="667"/>
                  </a:lnTo>
                  <a:lnTo>
                    <a:pt x="1746" y="667"/>
                  </a:lnTo>
                  <a:lnTo>
                    <a:pt x="1746" y="667"/>
                  </a:lnTo>
                  <a:lnTo>
                    <a:pt x="1746" y="670"/>
                  </a:lnTo>
                  <a:lnTo>
                    <a:pt x="1746" y="672"/>
                  </a:lnTo>
                  <a:lnTo>
                    <a:pt x="1746" y="672"/>
                  </a:lnTo>
                  <a:lnTo>
                    <a:pt x="1746" y="672"/>
                  </a:lnTo>
                  <a:lnTo>
                    <a:pt x="1748" y="675"/>
                  </a:lnTo>
                  <a:lnTo>
                    <a:pt x="1751" y="677"/>
                  </a:lnTo>
                  <a:lnTo>
                    <a:pt x="1751" y="677"/>
                  </a:lnTo>
                  <a:lnTo>
                    <a:pt x="1751" y="677"/>
                  </a:lnTo>
                  <a:lnTo>
                    <a:pt x="1751" y="677"/>
                  </a:lnTo>
                  <a:lnTo>
                    <a:pt x="1751" y="677"/>
                  </a:lnTo>
                  <a:lnTo>
                    <a:pt x="1751" y="675"/>
                  </a:lnTo>
                  <a:lnTo>
                    <a:pt x="1751" y="675"/>
                  </a:lnTo>
                  <a:lnTo>
                    <a:pt x="1751" y="675"/>
                  </a:lnTo>
                  <a:lnTo>
                    <a:pt x="1751" y="675"/>
                  </a:lnTo>
                  <a:lnTo>
                    <a:pt x="1751" y="672"/>
                  </a:lnTo>
                  <a:lnTo>
                    <a:pt x="1751" y="672"/>
                  </a:lnTo>
                  <a:lnTo>
                    <a:pt x="1751" y="672"/>
                  </a:lnTo>
                  <a:lnTo>
                    <a:pt x="1753" y="672"/>
                  </a:lnTo>
                  <a:lnTo>
                    <a:pt x="1753" y="672"/>
                  </a:lnTo>
                  <a:lnTo>
                    <a:pt x="1753" y="672"/>
                  </a:lnTo>
                  <a:lnTo>
                    <a:pt x="1753" y="672"/>
                  </a:lnTo>
                  <a:lnTo>
                    <a:pt x="1753" y="675"/>
                  </a:lnTo>
                  <a:lnTo>
                    <a:pt x="1755" y="675"/>
                  </a:lnTo>
                  <a:lnTo>
                    <a:pt x="1755" y="677"/>
                  </a:lnTo>
                  <a:lnTo>
                    <a:pt x="1755" y="679"/>
                  </a:lnTo>
                  <a:lnTo>
                    <a:pt x="1755" y="679"/>
                  </a:lnTo>
                  <a:lnTo>
                    <a:pt x="1755" y="682"/>
                  </a:lnTo>
                  <a:lnTo>
                    <a:pt x="1755" y="682"/>
                  </a:lnTo>
                  <a:lnTo>
                    <a:pt x="1755" y="682"/>
                  </a:lnTo>
                  <a:lnTo>
                    <a:pt x="1755" y="679"/>
                  </a:lnTo>
                  <a:lnTo>
                    <a:pt x="1755" y="682"/>
                  </a:lnTo>
                  <a:lnTo>
                    <a:pt x="1755" y="682"/>
                  </a:lnTo>
                  <a:lnTo>
                    <a:pt x="1753" y="679"/>
                  </a:lnTo>
                  <a:lnTo>
                    <a:pt x="1755" y="682"/>
                  </a:lnTo>
                  <a:lnTo>
                    <a:pt x="1755" y="684"/>
                  </a:lnTo>
                  <a:lnTo>
                    <a:pt x="1758" y="686"/>
                  </a:lnTo>
                  <a:lnTo>
                    <a:pt x="1760" y="686"/>
                  </a:lnTo>
                  <a:lnTo>
                    <a:pt x="1760" y="686"/>
                  </a:lnTo>
                  <a:lnTo>
                    <a:pt x="1763" y="689"/>
                  </a:lnTo>
                  <a:lnTo>
                    <a:pt x="1763" y="689"/>
                  </a:lnTo>
                  <a:lnTo>
                    <a:pt x="1763" y="689"/>
                  </a:lnTo>
                  <a:lnTo>
                    <a:pt x="1763" y="689"/>
                  </a:lnTo>
                  <a:lnTo>
                    <a:pt x="1763" y="689"/>
                  </a:lnTo>
                  <a:lnTo>
                    <a:pt x="1763" y="689"/>
                  </a:lnTo>
                  <a:lnTo>
                    <a:pt x="1763" y="689"/>
                  </a:lnTo>
                  <a:lnTo>
                    <a:pt x="1763" y="689"/>
                  </a:lnTo>
                  <a:lnTo>
                    <a:pt x="1765" y="691"/>
                  </a:lnTo>
                  <a:lnTo>
                    <a:pt x="1765" y="693"/>
                  </a:lnTo>
                  <a:lnTo>
                    <a:pt x="1765" y="693"/>
                  </a:lnTo>
                  <a:lnTo>
                    <a:pt x="1765" y="696"/>
                  </a:lnTo>
                  <a:lnTo>
                    <a:pt x="1767" y="696"/>
                  </a:lnTo>
                  <a:lnTo>
                    <a:pt x="1767" y="696"/>
                  </a:lnTo>
                  <a:lnTo>
                    <a:pt x="1767" y="696"/>
                  </a:lnTo>
                  <a:lnTo>
                    <a:pt x="1770" y="693"/>
                  </a:lnTo>
                  <a:lnTo>
                    <a:pt x="1770" y="693"/>
                  </a:lnTo>
                  <a:lnTo>
                    <a:pt x="1770" y="696"/>
                  </a:lnTo>
                  <a:lnTo>
                    <a:pt x="1770" y="696"/>
                  </a:lnTo>
                  <a:lnTo>
                    <a:pt x="1770" y="696"/>
                  </a:lnTo>
                  <a:lnTo>
                    <a:pt x="1770" y="696"/>
                  </a:lnTo>
                  <a:lnTo>
                    <a:pt x="1770" y="696"/>
                  </a:lnTo>
                  <a:lnTo>
                    <a:pt x="1770" y="696"/>
                  </a:lnTo>
                  <a:lnTo>
                    <a:pt x="1770" y="696"/>
                  </a:lnTo>
                  <a:lnTo>
                    <a:pt x="1772" y="696"/>
                  </a:lnTo>
                  <a:lnTo>
                    <a:pt x="1772" y="696"/>
                  </a:lnTo>
                  <a:lnTo>
                    <a:pt x="1772" y="696"/>
                  </a:lnTo>
                  <a:lnTo>
                    <a:pt x="1774" y="696"/>
                  </a:lnTo>
                  <a:lnTo>
                    <a:pt x="1774" y="696"/>
                  </a:lnTo>
                  <a:lnTo>
                    <a:pt x="1774" y="696"/>
                  </a:lnTo>
                  <a:lnTo>
                    <a:pt x="1777" y="696"/>
                  </a:lnTo>
                  <a:lnTo>
                    <a:pt x="1777" y="696"/>
                  </a:lnTo>
                  <a:lnTo>
                    <a:pt x="1784" y="701"/>
                  </a:lnTo>
                  <a:lnTo>
                    <a:pt x="1786" y="701"/>
                  </a:lnTo>
                  <a:lnTo>
                    <a:pt x="1786" y="701"/>
                  </a:lnTo>
                  <a:lnTo>
                    <a:pt x="1786" y="701"/>
                  </a:lnTo>
                  <a:lnTo>
                    <a:pt x="1789" y="701"/>
                  </a:lnTo>
                  <a:lnTo>
                    <a:pt x="1789" y="698"/>
                  </a:lnTo>
                  <a:lnTo>
                    <a:pt x="1789" y="698"/>
                  </a:lnTo>
                  <a:lnTo>
                    <a:pt x="1789" y="698"/>
                  </a:lnTo>
                  <a:lnTo>
                    <a:pt x="1789" y="696"/>
                  </a:lnTo>
                  <a:lnTo>
                    <a:pt x="1786" y="696"/>
                  </a:lnTo>
                  <a:lnTo>
                    <a:pt x="1786" y="696"/>
                  </a:lnTo>
                  <a:lnTo>
                    <a:pt x="1786" y="693"/>
                  </a:lnTo>
                  <a:lnTo>
                    <a:pt x="1786" y="693"/>
                  </a:lnTo>
                  <a:lnTo>
                    <a:pt x="1786" y="691"/>
                  </a:lnTo>
                  <a:lnTo>
                    <a:pt x="1789" y="691"/>
                  </a:lnTo>
                  <a:lnTo>
                    <a:pt x="1789" y="689"/>
                  </a:lnTo>
                  <a:lnTo>
                    <a:pt x="1786" y="689"/>
                  </a:lnTo>
                  <a:lnTo>
                    <a:pt x="1786" y="686"/>
                  </a:lnTo>
                  <a:lnTo>
                    <a:pt x="1786" y="686"/>
                  </a:lnTo>
                  <a:lnTo>
                    <a:pt x="1786" y="686"/>
                  </a:lnTo>
                  <a:lnTo>
                    <a:pt x="1786" y="686"/>
                  </a:lnTo>
                  <a:lnTo>
                    <a:pt x="1789" y="686"/>
                  </a:lnTo>
                  <a:lnTo>
                    <a:pt x="1789" y="684"/>
                  </a:lnTo>
                  <a:lnTo>
                    <a:pt x="1789" y="684"/>
                  </a:lnTo>
                  <a:lnTo>
                    <a:pt x="1789" y="682"/>
                  </a:lnTo>
                  <a:lnTo>
                    <a:pt x="1786" y="682"/>
                  </a:lnTo>
                  <a:lnTo>
                    <a:pt x="1789" y="682"/>
                  </a:lnTo>
                  <a:lnTo>
                    <a:pt x="1789" y="679"/>
                  </a:lnTo>
                  <a:lnTo>
                    <a:pt x="1789" y="679"/>
                  </a:lnTo>
                  <a:lnTo>
                    <a:pt x="1793" y="679"/>
                  </a:lnTo>
                  <a:lnTo>
                    <a:pt x="1793" y="679"/>
                  </a:lnTo>
                  <a:lnTo>
                    <a:pt x="1791" y="679"/>
                  </a:lnTo>
                  <a:lnTo>
                    <a:pt x="1789" y="682"/>
                  </a:lnTo>
                  <a:lnTo>
                    <a:pt x="1789" y="684"/>
                  </a:lnTo>
                  <a:lnTo>
                    <a:pt x="1789" y="684"/>
                  </a:lnTo>
                  <a:lnTo>
                    <a:pt x="1789" y="684"/>
                  </a:lnTo>
                  <a:lnTo>
                    <a:pt x="1789" y="684"/>
                  </a:lnTo>
                  <a:lnTo>
                    <a:pt x="1789" y="686"/>
                  </a:lnTo>
                  <a:lnTo>
                    <a:pt x="1789" y="686"/>
                  </a:lnTo>
                  <a:lnTo>
                    <a:pt x="1789" y="686"/>
                  </a:lnTo>
                  <a:lnTo>
                    <a:pt x="1789" y="686"/>
                  </a:lnTo>
                  <a:lnTo>
                    <a:pt x="1789" y="689"/>
                  </a:lnTo>
                  <a:lnTo>
                    <a:pt x="1789" y="689"/>
                  </a:lnTo>
                  <a:lnTo>
                    <a:pt x="1791" y="691"/>
                  </a:lnTo>
                  <a:lnTo>
                    <a:pt x="1791" y="691"/>
                  </a:lnTo>
                  <a:lnTo>
                    <a:pt x="1791" y="691"/>
                  </a:lnTo>
                  <a:lnTo>
                    <a:pt x="1791" y="691"/>
                  </a:lnTo>
                  <a:lnTo>
                    <a:pt x="1791" y="693"/>
                  </a:lnTo>
                  <a:lnTo>
                    <a:pt x="1791" y="693"/>
                  </a:lnTo>
                  <a:lnTo>
                    <a:pt x="1789" y="693"/>
                  </a:lnTo>
                  <a:lnTo>
                    <a:pt x="1789" y="693"/>
                  </a:lnTo>
                  <a:lnTo>
                    <a:pt x="1789" y="696"/>
                  </a:lnTo>
                  <a:lnTo>
                    <a:pt x="1789" y="696"/>
                  </a:lnTo>
                  <a:lnTo>
                    <a:pt x="1789" y="696"/>
                  </a:lnTo>
                  <a:lnTo>
                    <a:pt x="1789" y="696"/>
                  </a:lnTo>
                  <a:lnTo>
                    <a:pt x="1789" y="696"/>
                  </a:lnTo>
                  <a:lnTo>
                    <a:pt x="1789" y="696"/>
                  </a:lnTo>
                  <a:lnTo>
                    <a:pt x="1789" y="696"/>
                  </a:lnTo>
                  <a:lnTo>
                    <a:pt x="1789" y="698"/>
                  </a:lnTo>
                  <a:lnTo>
                    <a:pt x="1789" y="698"/>
                  </a:lnTo>
                  <a:lnTo>
                    <a:pt x="1789" y="698"/>
                  </a:lnTo>
                  <a:lnTo>
                    <a:pt x="1789" y="698"/>
                  </a:lnTo>
                  <a:lnTo>
                    <a:pt x="1789" y="698"/>
                  </a:lnTo>
                  <a:lnTo>
                    <a:pt x="1789" y="701"/>
                  </a:lnTo>
                  <a:lnTo>
                    <a:pt x="1789" y="701"/>
                  </a:lnTo>
                  <a:lnTo>
                    <a:pt x="1791" y="701"/>
                  </a:lnTo>
                  <a:lnTo>
                    <a:pt x="1791" y="703"/>
                  </a:lnTo>
                  <a:lnTo>
                    <a:pt x="1791" y="703"/>
                  </a:lnTo>
                  <a:lnTo>
                    <a:pt x="1791" y="703"/>
                  </a:lnTo>
                  <a:lnTo>
                    <a:pt x="1791" y="703"/>
                  </a:lnTo>
                  <a:lnTo>
                    <a:pt x="1791" y="703"/>
                  </a:lnTo>
                  <a:lnTo>
                    <a:pt x="1793" y="703"/>
                  </a:lnTo>
                  <a:lnTo>
                    <a:pt x="1791" y="705"/>
                  </a:lnTo>
                  <a:lnTo>
                    <a:pt x="1791" y="705"/>
                  </a:lnTo>
                  <a:lnTo>
                    <a:pt x="1791" y="705"/>
                  </a:lnTo>
                  <a:lnTo>
                    <a:pt x="1793" y="705"/>
                  </a:lnTo>
                  <a:lnTo>
                    <a:pt x="1793" y="708"/>
                  </a:lnTo>
                  <a:lnTo>
                    <a:pt x="1793" y="708"/>
                  </a:lnTo>
                  <a:lnTo>
                    <a:pt x="1793" y="708"/>
                  </a:lnTo>
                  <a:lnTo>
                    <a:pt x="1793" y="708"/>
                  </a:lnTo>
                  <a:lnTo>
                    <a:pt x="1793" y="708"/>
                  </a:lnTo>
                  <a:lnTo>
                    <a:pt x="1793" y="708"/>
                  </a:lnTo>
                  <a:lnTo>
                    <a:pt x="1796" y="708"/>
                  </a:lnTo>
                  <a:lnTo>
                    <a:pt x="1796" y="708"/>
                  </a:lnTo>
                  <a:lnTo>
                    <a:pt x="1796" y="708"/>
                  </a:lnTo>
                  <a:lnTo>
                    <a:pt x="1796" y="708"/>
                  </a:lnTo>
                  <a:lnTo>
                    <a:pt x="1796" y="708"/>
                  </a:lnTo>
                  <a:lnTo>
                    <a:pt x="1796" y="710"/>
                  </a:lnTo>
                  <a:lnTo>
                    <a:pt x="1796" y="710"/>
                  </a:lnTo>
                  <a:lnTo>
                    <a:pt x="1796" y="710"/>
                  </a:lnTo>
                  <a:lnTo>
                    <a:pt x="1798" y="710"/>
                  </a:lnTo>
                  <a:lnTo>
                    <a:pt x="1798" y="710"/>
                  </a:lnTo>
                  <a:lnTo>
                    <a:pt x="1798" y="710"/>
                  </a:lnTo>
                  <a:lnTo>
                    <a:pt x="1798" y="710"/>
                  </a:lnTo>
                  <a:lnTo>
                    <a:pt x="1798" y="710"/>
                  </a:lnTo>
                  <a:lnTo>
                    <a:pt x="1798" y="710"/>
                  </a:lnTo>
                  <a:lnTo>
                    <a:pt x="1798" y="710"/>
                  </a:lnTo>
                  <a:lnTo>
                    <a:pt x="1800" y="710"/>
                  </a:lnTo>
                  <a:lnTo>
                    <a:pt x="1800" y="710"/>
                  </a:lnTo>
                  <a:lnTo>
                    <a:pt x="1800" y="708"/>
                  </a:lnTo>
                  <a:lnTo>
                    <a:pt x="1800" y="708"/>
                  </a:lnTo>
                  <a:lnTo>
                    <a:pt x="1800" y="705"/>
                  </a:lnTo>
                  <a:lnTo>
                    <a:pt x="1800" y="703"/>
                  </a:lnTo>
                  <a:lnTo>
                    <a:pt x="1800" y="701"/>
                  </a:lnTo>
                  <a:lnTo>
                    <a:pt x="1800" y="701"/>
                  </a:lnTo>
                  <a:lnTo>
                    <a:pt x="1800" y="701"/>
                  </a:lnTo>
                  <a:lnTo>
                    <a:pt x="1803" y="698"/>
                  </a:lnTo>
                  <a:lnTo>
                    <a:pt x="1803" y="698"/>
                  </a:lnTo>
                  <a:lnTo>
                    <a:pt x="1803" y="698"/>
                  </a:lnTo>
                  <a:lnTo>
                    <a:pt x="1803" y="698"/>
                  </a:lnTo>
                  <a:lnTo>
                    <a:pt x="1803" y="701"/>
                  </a:lnTo>
                  <a:lnTo>
                    <a:pt x="1803" y="701"/>
                  </a:lnTo>
                  <a:lnTo>
                    <a:pt x="1803" y="701"/>
                  </a:lnTo>
                  <a:lnTo>
                    <a:pt x="1803" y="701"/>
                  </a:lnTo>
                  <a:lnTo>
                    <a:pt x="1803" y="703"/>
                  </a:lnTo>
                  <a:lnTo>
                    <a:pt x="1803" y="703"/>
                  </a:lnTo>
                  <a:lnTo>
                    <a:pt x="1803" y="705"/>
                  </a:lnTo>
                  <a:lnTo>
                    <a:pt x="1803" y="705"/>
                  </a:lnTo>
                  <a:lnTo>
                    <a:pt x="1803" y="708"/>
                  </a:lnTo>
                  <a:lnTo>
                    <a:pt x="1805" y="705"/>
                  </a:lnTo>
                  <a:lnTo>
                    <a:pt x="1805" y="708"/>
                  </a:lnTo>
                  <a:lnTo>
                    <a:pt x="1805" y="708"/>
                  </a:lnTo>
                  <a:lnTo>
                    <a:pt x="1805" y="708"/>
                  </a:lnTo>
                  <a:lnTo>
                    <a:pt x="1805" y="710"/>
                  </a:lnTo>
                  <a:lnTo>
                    <a:pt x="1805" y="710"/>
                  </a:lnTo>
                  <a:lnTo>
                    <a:pt x="1805" y="710"/>
                  </a:lnTo>
                  <a:lnTo>
                    <a:pt x="1805" y="710"/>
                  </a:lnTo>
                  <a:lnTo>
                    <a:pt x="1805" y="710"/>
                  </a:lnTo>
                  <a:lnTo>
                    <a:pt x="1803" y="710"/>
                  </a:lnTo>
                  <a:lnTo>
                    <a:pt x="1803" y="710"/>
                  </a:lnTo>
                  <a:lnTo>
                    <a:pt x="1803" y="710"/>
                  </a:lnTo>
                  <a:lnTo>
                    <a:pt x="1803" y="710"/>
                  </a:lnTo>
                  <a:lnTo>
                    <a:pt x="1803" y="710"/>
                  </a:lnTo>
                  <a:lnTo>
                    <a:pt x="1800" y="712"/>
                  </a:lnTo>
                  <a:lnTo>
                    <a:pt x="1803" y="712"/>
                  </a:lnTo>
                  <a:lnTo>
                    <a:pt x="1803" y="712"/>
                  </a:lnTo>
                  <a:lnTo>
                    <a:pt x="1803" y="715"/>
                  </a:lnTo>
                  <a:lnTo>
                    <a:pt x="1803" y="715"/>
                  </a:lnTo>
                  <a:lnTo>
                    <a:pt x="1803" y="715"/>
                  </a:lnTo>
                  <a:lnTo>
                    <a:pt x="1805" y="717"/>
                  </a:lnTo>
                  <a:lnTo>
                    <a:pt x="1808" y="719"/>
                  </a:lnTo>
                  <a:lnTo>
                    <a:pt x="1810" y="719"/>
                  </a:lnTo>
                  <a:lnTo>
                    <a:pt x="1810" y="719"/>
                  </a:lnTo>
                  <a:lnTo>
                    <a:pt x="1810" y="717"/>
                  </a:lnTo>
                  <a:lnTo>
                    <a:pt x="1810" y="717"/>
                  </a:lnTo>
                  <a:lnTo>
                    <a:pt x="1810" y="715"/>
                  </a:lnTo>
                  <a:lnTo>
                    <a:pt x="1810" y="712"/>
                  </a:lnTo>
                  <a:lnTo>
                    <a:pt x="1810" y="715"/>
                  </a:lnTo>
                  <a:lnTo>
                    <a:pt x="1810" y="715"/>
                  </a:lnTo>
                  <a:lnTo>
                    <a:pt x="1810" y="715"/>
                  </a:lnTo>
                  <a:lnTo>
                    <a:pt x="1810" y="715"/>
                  </a:lnTo>
                  <a:lnTo>
                    <a:pt x="1810" y="715"/>
                  </a:lnTo>
                  <a:lnTo>
                    <a:pt x="1810" y="712"/>
                  </a:lnTo>
                  <a:lnTo>
                    <a:pt x="1810" y="712"/>
                  </a:lnTo>
                  <a:lnTo>
                    <a:pt x="1810" y="712"/>
                  </a:lnTo>
                  <a:lnTo>
                    <a:pt x="1810" y="710"/>
                  </a:lnTo>
                  <a:lnTo>
                    <a:pt x="1810" y="710"/>
                  </a:lnTo>
                  <a:lnTo>
                    <a:pt x="1822" y="708"/>
                  </a:lnTo>
                  <a:lnTo>
                    <a:pt x="1822" y="710"/>
                  </a:lnTo>
                  <a:lnTo>
                    <a:pt x="1824" y="710"/>
                  </a:lnTo>
                  <a:lnTo>
                    <a:pt x="1824" y="710"/>
                  </a:lnTo>
                  <a:lnTo>
                    <a:pt x="1824" y="710"/>
                  </a:lnTo>
                  <a:lnTo>
                    <a:pt x="1822" y="710"/>
                  </a:lnTo>
                  <a:lnTo>
                    <a:pt x="1819" y="710"/>
                  </a:lnTo>
                  <a:lnTo>
                    <a:pt x="1819" y="710"/>
                  </a:lnTo>
                  <a:lnTo>
                    <a:pt x="1819" y="710"/>
                  </a:lnTo>
                  <a:lnTo>
                    <a:pt x="1819" y="710"/>
                  </a:lnTo>
                  <a:lnTo>
                    <a:pt x="1819" y="710"/>
                  </a:lnTo>
                  <a:lnTo>
                    <a:pt x="1817" y="710"/>
                  </a:lnTo>
                  <a:lnTo>
                    <a:pt x="1815" y="710"/>
                  </a:lnTo>
                  <a:lnTo>
                    <a:pt x="1815" y="710"/>
                  </a:lnTo>
                  <a:lnTo>
                    <a:pt x="1812" y="710"/>
                  </a:lnTo>
                  <a:lnTo>
                    <a:pt x="1812" y="710"/>
                  </a:lnTo>
                  <a:lnTo>
                    <a:pt x="1810" y="710"/>
                  </a:lnTo>
                  <a:lnTo>
                    <a:pt x="1810" y="712"/>
                  </a:lnTo>
                  <a:lnTo>
                    <a:pt x="1812" y="717"/>
                  </a:lnTo>
                  <a:lnTo>
                    <a:pt x="1815" y="719"/>
                  </a:lnTo>
                  <a:lnTo>
                    <a:pt x="1815" y="719"/>
                  </a:lnTo>
                  <a:lnTo>
                    <a:pt x="1815" y="722"/>
                  </a:lnTo>
                  <a:lnTo>
                    <a:pt x="1817" y="722"/>
                  </a:lnTo>
                  <a:lnTo>
                    <a:pt x="1819" y="722"/>
                  </a:lnTo>
                  <a:lnTo>
                    <a:pt x="1819" y="722"/>
                  </a:lnTo>
                  <a:lnTo>
                    <a:pt x="1822" y="722"/>
                  </a:lnTo>
                  <a:lnTo>
                    <a:pt x="1824" y="724"/>
                  </a:lnTo>
                  <a:lnTo>
                    <a:pt x="1826" y="724"/>
                  </a:lnTo>
                  <a:lnTo>
                    <a:pt x="1826" y="724"/>
                  </a:lnTo>
                  <a:lnTo>
                    <a:pt x="1826" y="724"/>
                  </a:lnTo>
                  <a:lnTo>
                    <a:pt x="1829" y="724"/>
                  </a:lnTo>
                  <a:lnTo>
                    <a:pt x="1829" y="724"/>
                  </a:lnTo>
                  <a:lnTo>
                    <a:pt x="1829" y="724"/>
                  </a:lnTo>
                  <a:lnTo>
                    <a:pt x="1829" y="727"/>
                  </a:lnTo>
                  <a:lnTo>
                    <a:pt x="1831" y="727"/>
                  </a:lnTo>
                  <a:lnTo>
                    <a:pt x="1831" y="729"/>
                  </a:lnTo>
                  <a:lnTo>
                    <a:pt x="1834" y="729"/>
                  </a:lnTo>
                  <a:lnTo>
                    <a:pt x="1836" y="729"/>
                  </a:lnTo>
                  <a:lnTo>
                    <a:pt x="1836" y="729"/>
                  </a:lnTo>
                  <a:lnTo>
                    <a:pt x="1834" y="729"/>
                  </a:lnTo>
                  <a:lnTo>
                    <a:pt x="1834" y="729"/>
                  </a:lnTo>
                  <a:lnTo>
                    <a:pt x="1834" y="729"/>
                  </a:lnTo>
                  <a:lnTo>
                    <a:pt x="1834" y="729"/>
                  </a:lnTo>
                  <a:lnTo>
                    <a:pt x="1831" y="729"/>
                  </a:lnTo>
                  <a:lnTo>
                    <a:pt x="1831" y="727"/>
                  </a:lnTo>
                  <a:lnTo>
                    <a:pt x="1831" y="727"/>
                  </a:lnTo>
                  <a:lnTo>
                    <a:pt x="1829" y="727"/>
                  </a:lnTo>
                  <a:lnTo>
                    <a:pt x="1829" y="727"/>
                  </a:lnTo>
                  <a:lnTo>
                    <a:pt x="1826" y="727"/>
                  </a:lnTo>
                  <a:lnTo>
                    <a:pt x="1819" y="724"/>
                  </a:lnTo>
                  <a:lnTo>
                    <a:pt x="1817" y="724"/>
                  </a:lnTo>
                  <a:lnTo>
                    <a:pt x="1817" y="724"/>
                  </a:lnTo>
                  <a:lnTo>
                    <a:pt x="1815" y="724"/>
                  </a:lnTo>
                  <a:lnTo>
                    <a:pt x="1815" y="724"/>
                  </a:lnTo>
                  <a:lnTo>
                    <a:pt x="1815" y="724"/>
                  </a:lnTo>
                  <a:lnTo>
                    <a:pt x="1815" y="722"/>
                  </a:lnTo>
                  <a:lnTo>
                    <a:pt x="1815" y="722"/>
                  </a:lnTo>
                  <a:lnTo>
                    <a:pt x="1815" y="722"/>
                  </a:lnTo>
                  <a:lnTo>
                    <a:pt x="1815" y="724"/>
                  </a:lnTo>
                  <a:lnTo>
                    <a:pt x="1812" y="724"/>
                  </a:lnTo>
                  <a:lnTo>
                    <a:pt x="1812" y="724"/>
                  </a:lnTo>
                  <a:lnTo>
                    <a:pt x="1812" y="724"/>
                  </a:lnTo>
                  <a:lnTo>
                    <a:pt x="1812" y="724"/>
                  </a:lnTo>
                  <a:lnTo>
                    <a:pt x="1812" y="724"/>
                  </a:lnTo>
                  <a:lnTo>
                    <a:pt x="1812" y="729"/>
                  </a:lnTo>
                  <a:lnTo>
                    <a:pt x="1812" y="729"/>
                  </a:lnTo>
                  <a:lnTo>
                    <a:pt x="1812" y="729"/>
                  </a:lnTo>
                  <a:lnTo>
                    <a:pt x="1815" y="731"/>
                  </a:lnTo>
                  <a:lnTo>
                    <a:pt x="1815" y="731"/>
                  </a:lnTo>
                  <a:lnTo>
                    <a:pt x="1817" y="731"/>
                  </a:lnTo>
                  <a:lnTo>
                    <a:pt x="1819" y="729"/>
                  </a:lnTo>
                  <a:lnTo>
                    <a:pt x="1819" y="729"/>
                  </a:lnTo>
                  <a:lnTo>
                    <a:pt x="1822" y="729"/>
                  </a:lnTo>
                  <a:lnTo>
                    <a:pt x="1824" y="727"/>
                  </a:lnTo>
                  <a:lnTo>
                    <a:pt x="1824" y="727"/>
                  </a:lnTo>
                  <a:lnTo>
                    <a:pt x="1824" y="729"/>
                  </a:lnTo>
                  <a:lnTo>
                    <a:pt x="1822" y="729"/>
                  </a:lnTo>
                  <a:lnTo>
                    <a:pt x="1819" y="731"/>
                  </a:lnTo>
                  <a:lnTo>
                    <a:pt x="1819" y="731"/>
                  </a:lnTo>
                  <a:lnTo>
                    <a:pt x="1819" y="734"/>
                  </a:lnTo>
                  <a:lnTo>
                    <a:pt x="1819" y="734"/>
                  </a:lnTo>
                  <a:lnTo>
                    <a:pt x="1819" y="736"/>
                  </a:lnTo>
                  <a:lnTo>
                    <a:pt x="1819" y="736"/>
                  </a:lnTo>
                  <a:lnTo>
                    <a:pt x="1822" y="738"/>
                  </a:lnTo>
                  <a:lnTo>
                    <a:pt x="1822" y="738"/>
                  </a:lnTo>
                  <a:lnTo>
                    <a:pt x="1824" y="738"/>
                  </a:lnTo>
                  <a:lnTo>
                    <a:pt x="1824" y="738"/>
                  </a:lnTo>
                  <a:lnTo>
                    <a:pt x="1824" y="738"/>
                  </a:lnTo>
                  <a:lnTo>
                    <a:pt x="1824" y="738"/>
                  </a:lnTo>
                  <a:lnTo>
                    <a:pt x="1824" y="738"/>
                  </a:lnTo>
                  <a:lnTo>
                    <a:pt x="1826" y="736"/>
                  </a:lnTo>
                  <a:lnTo>
                    <a:pt x="1826" y="736"/>
                  </a:lnTo>
                  <a:lnTo>
                    <a:pt x="1826" y="736"/>
                  </a:lnTo>
                  <a:lnTo>
                    <a:pt x="1826" y="736"/>
                  </a:lnTo>
                  <a:lnTo>
                    <a:pt x="1826" y="736"/>
                  </a:lnTo>
                  <a:lnTo>
                    <a:pt x="1826" y="738"/>
                  </a:lnTo>
                  <a:lnTo>
                    <a:pt x="1826" y="738"/>
                  </a:lnTo>
                  <a:lnTo>
                    <a:pt x="1826" y="738"/>
                  </a:lnTo>
                  <a:lnTo>
                    <a:pt x="1824" y="738"/>
                  </a:lnTo>
                  <a:lnTo>
                    <a:pt x="1824" y="741"/>
                  </a:lnTo>
                  <a:lnTo>
                    <a:pt x="1824" y="741"/>
                  </a:lnTo>
                  <a:lnTo>
                    <a:pt x="1824" y="741"/>
                  </a:lnTo>
                  <a:lnTo>
                    <a:pt x="1826" y="743"/>
                  </a:lnTo>
                  <a:lnTo>
                    <a:pt x="1826" y="743"/>
                  </a:lnTo>
                  <a:lnTo>
                    <a:pt x="1829" y="741"/>
                  </a:lnTo>
                  <a:lnTo>
                    <a:pt x="1831" y="741"/>
                  </a:lnTo>
                  <a:lnTo>
                    <a:pt x="1831" y="743"/>
                  </a:lnTo>
                  <a:lnTo>
                    <a:pt x="1831" y="743"/>
                  </a:lnTo>
                  <a:lnTo>
                    <a:pt x="1831" y="741"/>
                  </a:lnTo>
                  <a:lnTo>
                    <a:pt x="1834" y="741"/>
                  </a:lnTo>
                  <a:lnTo>
                    <a:pt x="1834" y="741"/>
                  </a:lnTo>
                  <a:lnTo>
                    <a:pt x="1834" y="741"/>
                  </a:lnTo>
                  <a:lnTo>
                    <a:pt x="1836" y="738"/>
                  </a:lnTo>
                  <a:lnTo>
                    <a:pt x="1836" y="738"/>
                  </a:lnTo>
                  <a:lnTo>
                    <a:pt x="1836" y="738"/>
                  </a:lnTo>
                  <a:lnTo>
                    <a:pt x="1836" y="738"/>
                  </a:lnTo>
                  <a:lnTo>
                    <a:pt x="1836" y="741"/>
                  </a:lnTo>
                  <a:lnTo>
                    <a:pt x="1836" y="741"/>
                  </a:lnTo>
                  <a:lnTo>
                    <a:pt x="1836" y="741"/>
                  </a:lnTo>
                  <a:lnTo>
                    <a:pt x="1834" y="741"/>
                  </a:lnTo>
                  <a:lnTo>
                    <a:pt x="1834" y="741"/>
                  </a:lnTo>
                  <a:lnTo>
                    <a:pt x="1834" y="743"/>
                  </a:lnTo>
                  <a:lnTo>
                    <a:pt x="1834" y="743"/>
                  </a:lnTo>
                  <a:lnTo>
                    <a:pt x="1831" y="746"/>
                  </a:lnTo>
                  <a:lnTo>
                    <a:pt x="1826" y="746"/>
                  </a:lnTo>
                  <a:lnTo>
                    <a:pt x="1824" y="746"/>
                  </a:lnTo>
                  <a:lnTo>
                    <a:pt x="1824" y="748"/>
                  </a:lnTo>
                  <a:lnTo>
                    <a:pt x="1824" y="748"/>
                  </a:lnTo>
                  <a:lnTo>
                    <a:pt x="1824" y="748"/>
                  </a:lnTo>
                  <a:lnTo>
                    <a:pt x="1824" y="748"/>
                  </a:lnTo>
                  <a:lnTo>
                    <a:pt x="1824" y="748"/>
                  </a:lnTo>
                  <a:lnTo>
                    <a:pt x="1824" y="750"/>
                  </a:lnTo>
                  <a:lnTo>
                    <a:pt x="1826" y="750"/>
                  </a:lnTo>
                  <a:lnTo>
                    <a:pt x="1824" y="750"/>
                  </a:lnTo>
                  <a:lnTo>
                    <a:pt x="1824" y="753"/>
                  </a:lnTo>
                  <a:lnTo>
                    <a:pt x="1824" y="753"/>
                  </a:lnTo>
                  <a:lnTo>
                    <a:pt x="1824" y="753"/>
                  </a:lnTo>
                  <a:lnTo>
                    <a:pt x="1824" y="753"/>
                  </a:lnTo>
                  <a:lnTo>
                    <a:pt x="1826" y="753"/>
                  </a:lnTo>
                  <a:lnTo>
                    <a:pt x="1826" y="753"/>
                  </a:lnTo>
                  <a:lnTo>
                    <a:pt x="1826" y="753"/>
                  </a:lnTo>
                  <a:lnTo>
                    <a:pt x="1829" y="755"/>
                  </a:lnTo>
                  <a:lnTo>
                    <a:pt x="1829" y="755"/>
                  </a:lnTo>
                  <a:lnTo>
                    <a:pt x="1829" y="755"/>
                  </a:lnTo>
                  <a:lnTo>
                    <a:pt x="1831" y="755"/>
                  </a:lnTo>
                  <a:lnTo>
                    <a:pt x="1834" y="755"/>
                  </a:lnTo>
                  <a:lnTo>
                    <a:pt x="1834" y="755"/>
                  </a:lnTo>
                  <a:lnTo>
                    <a:pt x="1834" y="755"/>
                  </a:lnTo>
                  <a:lnTo>
                    <a:pt x="1834" y="753"/>
                  </a:lnTo>
                  <a:lnTo>
                    <a:pt x="1834" y="750"/>
                  </a:lnTo>
                  <a:lnTo>
                    <a:pt x="1834" y="750"/>
                  </a:lnTo>
                  <a:lnTo>
                    <a:pt x="1834" y="750"/>
                  </a:lnTo>
                  <a:lnTo>
                    <a:pt x="1836" y="750"/>
                  </a:lnTo>
                  <a:lnTo>
                    <a:pt x="1836" y="750"/>
                  </a:lnTo>
                  <a:lnTo>
                    <a:pt x="1836" y="753"/>
                  </a:lnTo>
                  <a:lnTo>
                    <a:pt x="1836" y="753"/>
                  </a:lnTo>
                  <a:lnTo>
                    <a:pt x="1836" y="753"/>
                  </a:lnTo>
                  <a:lnTo>
                    <a:pt x="1836" y="750"/>
                  </a:lnTo>
                  <a:lnTo>
                    <a:pt x="1836" y="753"/>
                  </a:lnTo>
                  <a:lnTo>
                    <a:pt x="1836" y="750"/>
                  </a:lnTo>
                  <a:lnTo>
                    <a:pt x="1838" y="750"/>
                  </a:lnTo>
                  <a:lnTo>
                    <a:pt x="1838" y="750"/>
                  </a:lnTo>
                  <a:lnTo>
                    <a:pt x="1838" y="750"/>
                  </a:lnTo>
                  <a:lnTo>
                    <a:pt x="1838" y="753"/>
                  </a:lnTo>
                  <a:lnTo>
                    <a:pt x="1838" y="753"/>
                  </a:lnTo>
                  <a:lnTo>
                    <a:pt x="1838" y="753"/>
                  </a:lnTo>
                  <a:lnTo>
                    <a:pt x="1838" y="753"/>
                  </a:lnTo>
                  <a:lnTo>
                    <a:pt x="1838" y="755"/>
                  </a:lnTo>
                  <a:lnTo>
                    <a:pt x="1838" y="755"/>
                  </a:lnTo>
                  <a:lnTo>
                    <a:pt x="1838" y="755"/>
                  </a:lnTo>
                  <a:lnTo>
                    <a:pt x="1838" y="755"/>
                  </a:lnTo>
                  <a:lnTo>
                    <a:pt x="1838" y="755"/>
                  </a:lnTo>
                  <a:lnTo>
                    <a:pt x="1838" y="755"/>
                  </a:lnTo>
                  <a:lnTo>
                    <a:pt x="1838" y="755"/>
                  </a:lnTo>
                  <a:lnTo>
                    <a:pt x="1838" y="755"/>
                  </a:lnTo>
                  <a:lnTo>
                    <a:pt x="1841" y="755"/>
                  </a:lnTo>
                  <a:lnTo>
                    <a:pt x="1841" y="755"/>
                  </a:lnTo>
                  <a:lnTo>
                    <a:pt x="1841" y="755"/>
                  </a:lnTo>
                  <a:lnTo>
                    <a:pt x="1841" y="755"/>
                  </a:lnTo>
                  <a:lnTo>
                    <a:pt x="1843" y="755"/>
                  </a:lnTo>
                  <a:lnTo>
                    <a:pt x="1843" y="755"/>
                  </a:lnTo>
                  <a:lnTo>
                    <a:pt x="1845" y="755"/>
                  </a:lnTo>
                  <a:lnTo>
                    <a:pt x="1845" y="755"/>
                  </a:lnTo>
                  <a:lnTo>
                    <a:pt x="1845" y="755"/>
                  </a:lnTo>
                  <a:lnTo>
                    <a:pt x="1848" y="755"/>
                  </a:lnTo>
                  <a:lnTo>
                    <a:pt x="1848" y="755"/>
                  </a:lnTo>
                  <a:lnTo>
                    <a:pt x="1848" y="755"/>
                  </a:lnTo>
                  <a:lnTo>
                    <a:pt x="1848" y="753"/>
                  </a:lnTo>
                  <a:lnTo>
                    <a:pt x="1848" y="753"/>
                  </a:lnTo>
                  <a:lnTo>
                    <a:pt x="1850" y="750"/>
                  </a:lnTo>
                  <a:lnTo>
                    <a:pt x="1850" y="750"/>
                  </a:lnTo>
                  <a:lnTo>
                    <a:pt x="1850" y="750"/>
                  </a:lnTo>
                  <a:lnTo>
                    <a:pt x="1850" y="750"/>
                  </a:lnTo>
                  <a:lnTo>
                    <a:pt x="1850" y="753"/>
                  </a:lnTo>
                  <a:lnTo>
                    <a:pt x="1850" y="753"/>
                  </a:lnTo>
                  <a:lnTo>
                    <a:pt x="1850" y="753"/>
                  </a:lnTo>
                  <a:lnTo>
                    <a:pt x="1852" y="755"/>
                  </a:lnTo>
                  <a:lnTo>
                    <a:pt x="1852" y="757"/>
                  </a:lnTo>
                  <a:lnTo>
                    <a:pt x="1852" y="757"/>
                  </a:lnTo>
                  <a:lnTo>
                    <a:pt x="1850" y="757"/>
                  </a:lnTo>
                  <a:lnTo>
                    <a:pt x="1850" y="757"/>
                  </a:lnTo>
                  <a:lnTo>
                    <a:pt x="1850" y="757"/>
                  </a:lnTo>
                  <a:lnTo>
                    <a:pt x="1850" y="757"/>
                  </a:lnTo>
                  <a:lnTo>
                    <a:pt x="1850" y="757"/>
                  </a:lnTo>
                  <a:lnTo>
                    <a:pt x="1848" y="757"/>
                  </a:lnTo>
                  <a:lnTo>
                    <a:pt x="1848" y="757"/>
                  </a:lnTo>
                  <a:lnTo>
                    <a:pt x="1848" y="757"/>
                  </a:lnTo>
                  <a:lnTo>
                    <a:pt x="1848" y="760"/>
                  </a:lnTo>
                  <a:lnTo>
                    <a:pt x="1848" y="760"/>
                  </a:lnTo>
                  <a:lnTo>
                    <a:pt x="1850" y="760"/>
                  </a:lnTo>
                  <a:lnTo>
                    <a:pt x="1850" y="760"/>
                  </a:lnTo>
                  <a:lnTo>
                    <a:pt x="1850" y="760"/>
                  </a:lnTo>
                  <a:lnTo>
                    <a:pt x="1850" y="762"/>
                  </a:lnTo>
                  <a:lnTo>
                    <a:pt x="1850" y="762"/>
                  </a:lnTo>
                  <a:lnTo>
                    <a:pt x="1850" y="762"/>
                  </a:lnTo>
                  <a:lnTo>
                    <a:pt x="1852" y="762"/>
                  </a:lnTo>
                  <a:lnTo>
                    <a:pt x="1852" y="762"/>
                  </a:lnTo>
                  <a:lnTo>
                    <a:pt x="1855" y="762"/>
                  </a:lnTo>
                  <a:lnTo>
                    <a:pt x="1855" y="764"/>
                  </a:lnTo>
                  <a:lnTo>
                    <a:pt x="1855" y="764"/>
                  </a:lnTo>
                  <a:lnTo>
                    <a:pt x="1855" y="764"/>
                  </a:lnTo>
                  <a:lnTo>
                    <a:pt x="1860" y="767"/>
                  </a:lnTo>
                  <a:lnTo>
                    <a:pt x="1864" y="767"/>
                  </a:lnTo>
                  <a:lnTo>
                    <a:pt x="1864" y="767"/>
                  </a:lnTo>
                  <a:lnTo>
                    <a:pt x="1864" y="767"/>
                  </a:lnTo>
                  <a:lnTo>
                    <a:pt x="1864" y="764"/>
                  </a:lnTo>
                  <a:lnTo>
                    <a:pt x="1864" y="764"/>
                  </a:lnTo>
                  <a:lnTo>
                    <a:pt x="1867" y="764"/>
                  </a:lnTo>
                  <a:lnTo>
                    <a:pt x="1867" y="764"/>
                  </a:lnTo>
                  <a:lnTo>
                    <a:pt x="1867" y="764"/>
                  </a:lnTo>
                  <a:lnTo>
                    <a:pt x="1867" y="762"/>
                  </a:lnTo>
                  <a:lnTo>
                    <a:pt x="1867" y="762"/>
                  </a:lnTo>
                  <a:lnTo>
                    <a:pt x="1867" y="762"/>
                  </a:lnTo>
                  <a:lnTo>
                    <a:pt x="1869" y="762"/>
                  </a:lnTo>
                  <a:lnTo>
                    <a:pt x="1867" y="762"/>
                  </a:lnTo>
                  <a:lnTo>
                    <a:pt x="1867" y="762"/>
                  </a:lnTo>
                  <a:lnTo>
                    <a:pt x="1867" y="762"/>
                  </a:lnTo>
                  <a:lnTo>
                    <a:pt x="1867" y="762"/>
                  </a:lnTo>
                  <a:lnTo>
                    <a:pt x="1867" y="764"/>
                  </a:lnTo>
                  <a:lnTo>
                    <a:pt x="1867" y="764"/>
                  </a:lnTo>
                  <a:lnTo>
                    <a:pt x="1867" y="764"/>
                  </a:lnTo>
                  <a:lnTo>
                    <a:pt x="1867" y="767"/>
                  </a:lnTo>
                  <a:lnTo>
                    <a:pt x="1867" y="767"/>
                  </a:lnTo>
                  <a:lnTo>
                    <a:pt x="1867" y="767"/>
                  </a:lnTo>
                  <a:lnTo>
                    <a:pt x="1864" y="769"/>
                  </a:lnTo>
                  <a:lnTo>
                    <a:pt x="1867" y="769"/>
                  </a:lnTo>
                  <a:lnTo>
                    <a:pt x="1867" y="769"/>
                  </a:lnTo>
                  <a:lnTo>
                    <a:pt x="1867" y="769"/>
                  </a:lnTo>
                  <a:lnTo>
                    <a:pt x="1867" y="772"/>
                  </a:lnTo>
                  <a:lnTo>
                    <a:pt x="1867" y="772"/>
                  </a:lnTo>
                  <a:lnTo>
                    <a:pt x="1867" y="772"/>
                  </a:lnTo>
                  <a:lnTo>
                    <a:pt x="1864" y="772"/>
                  </a:lnTo>
                  <a:lnTo>
                    <a:pt x="1867" y="774"/>
                  </a:lnTo>
                  <a:lnTo>
                    <a:pt x="1867" y="774"/>
                  </a:lnTo>
                  <a:lnTo>
                    <a:pt x="1867" y="774"/>
                  </a:lnTo>
                  <a:lnTo>
                    <a:pt x="1869" y="776"/>
                  </a:lnTo>
                  <a:lnTo>
                    <a:pt x="1869" y="774"/>
                  </a:lnTo>
                  <a:lnTo>
                    <a:pt x="1871" y="774"/>
                  </a:lnTo>
                  <a:lnTo>
                    <a:pt x="1871" y="772"/>
                  </a:lnTo>
                  <a:lnTo>
                    <a:pt x="1874" y="772"/>
                  </a:lnTo>
                  <a:lnTo>
                    <a:pt x="1874" y="774"/>
                  </a:lnTo>
                  <a:lnTo>
                    <a:pt x="1874" y="776"/>
                  </a:lnTo>
                  <a:lnTo>
                    <a:pt x="1874" y="776"/>
                  </a:lnTo>
                  <a:lnTo>
                    <a:pt x="1874" y="779"/>
                  </a:lnTo>
                  <a:lnTo>
                    <a:pt x="1874" y="779"/>
                  </a:lnTo>
                  <a:lnTo>
                    <a:pt x="1874" y="779"/>
                  </a:lnTo>
                  <a:lnTo>
                    <a:pt x="1876" y="779"/>
                  </a:lnTo>
                  <a:lnTo>
                    <a:pt x="1876" y="779"/>
                  </a:lnTo>
                  <a:lnTo>
                    <a:pt x="1878" y="779"/>
                  </a:lnTo>
                  <a:lnTo>
                    <a:pt x="1878" y="781"/>
                  </a:lnTo>
                  <a:lnTo>
                    <a:pt x="1881" y="781"/>
                  </a:lnTo>
                  <a:lnTo>
                    <a:pt x="1881" y="781"/>
                  </a:lnTo>
                  <a:lnTo>
                    <a:pt x="1883" y="786"/>
                  </a:lnTo>
                  <a:lnTo>
                    <a:pt x="1883" y="783"/>
                  </a:lnTo>
                  <a:lnTo>
                    <a:pt x="1883" y="783"/>
                  </a:lnTo>
                  <a:lnTo>
                    <a:pt x="1886" y="783"/>
                  </a:lnTo>
                  <a:lnTo>
                    <a:pt x="1886" y="783"/>
                  </a:lnTo>
                  <a:lnTo>
                    <a:pt x="1886" y="783"/>
                  </a:lnTo>
                  <a:lnTo>
                    <a:pt x="1886" y="783"/>
                  </a:lnTo>
                  <a:lnTo>
                    <a:pt x="1888" y="783"/>
                  </a:lnTo>
                  <a:lnTo>
                    <a:pt x="1888" y="783"/>
                  </a:lnTo>
                  <a:lnTo>
                    <a:pt x="1888" y="783"/>
                  </a:lnTo>
                  <a:lnTo>
                    <a:pt x="1890" y="786"/>
                  </a:lnTo>
                  <a:lnTo>
                    <a:pt x="1890" y="788"/>
                  </a:lnTo>
                  <a:lnTo>
                    <a:pt x="1893" y="790"/>
                  </a:lnTo>
                  <a:lnTo>
                    <a:pt x="1895" y="790"/>
                  </a:lnTo>
                  <a:lnTo>
                    <a:pt x="1900" y="788"/>
                  </a:lnTo>
                  <a:lnTo>
                    <a:pt x="1902" y="788"/>
                  </a:lnTo>
                  <a:lnTo>
                    <a:pt x="1905" y="788"/>
                  </a:lnTo>
                  <a:lnTo>
                    <a:pt x="1905" y="788"/>
                  </a:lnTo>
                  <a:lnTo>
                    <a:pt x="1905" y="786"/>
                  </a:lnTo>
                  <a:lnTo>
                    <a:pt x="1907" y="786"/>
                  </a:lnTo>
                  <a:lnTo>
                    <a:pt x="1907" y="786"/>
                  </a:lnTo>
                  <a:lnTo>
                    <a:pt x="1907" y="786"/>
                  </a:lnTo>
                  <a:lnTo>
                    <a:pt x="1907" y="788"/>
                  </a:lnTo>
                  <a:lnTo>
                    <a:pt x="1905" y="788"/>
                  </a:lnTo>
                  <a:lnTo>
                    <a:pt x="1905" y="790"/>
                  </a:lnTo>
                  <a:lnTo>
                    <a:pt x="1905" y="790"/>
                  </a:lnTo>
                  <a:lnTo>
                    <a:pt x="1900" y="790"/>
                  </a:lnTo>
                  <a:lnTo>
                    <a:pt x="1897" y="790"/>
                  </a:lnTo>
                  <a:lnTo>
                    <a:pt x="1895" y="793"/>
                  </a:lnTo>
                  <a:lnTo>
                    <a:pt x="1893" y="795"/>
                  </a:lnTo>
                  <a:lnTo>
                    <a:pt x="1893" y="795"/>
                  </a:lnTo>
                  <a:lnTo>
                    <a:pt x="1895" y="800"/>
                  </a:lnTo>
                  <a:lnTo>
                    <a:pt x="1897" y="802"/>
                  </a:lnTo>
                  <a:lnTo>
                    <a:pt x="1897" y="805"/>
                  </a:lnTo>
                  <a:lnTo>
                    <a:pt x="1897" y="805"/>
                  </a:lnTo>
                  <a:lnTo>
                    <a:pt x="1897" y="805"/>
                  </a:lnTo>
                  <a:lnTo>
                    <a:pt x="1897" y="807"/>
                  </a:lnTo>
                  <a:lnTo>
                    <a:pt x="1897" y="807"/>
                  </a:lnTo>
                  <a:lnTo>
                    <a:pt x="1895" y="807"/>
                  </a:lnTo>
                  <a:lnTo>
                    <a:pt x="1895" y="807"/>
                  </a:lnTo>
                  <a:lnTo>
                    <a:pt x="1895" y="809"/>
                  </a:lnTo>
                  <a:lnTo>
                    <a:pt x="1895" y="809"/>
                  </a:lnTo>
                  <a:lnTo>
                    <a:pt x="1895" y="809"/>
                  </a:lnTo>
                  <a:lnTo>
                    <a:pt x="1895" y="812"/>
                  </a:lnTo>
                  <a:lnTo>
                    <a:pt x="1895" y="812"/>
                  </a:lnTo>
                  <a:lnTo>
                    <a:pt x="1895" y="814"/>
                  </a:lnTo>
                  <a:lnTo>
                    <a:pt x="1895" y="814"/>
                  </a:lnTo>
                  <a:lnTo>
                    <a:pt x="1897" y="814"/>
                  </a:lnTo>
                  <a:lnTo>
                    <a:pt x="1897" y="817"/>
                  </a:lnTo>
                  <a:lnTo>
                    <a:pt x="1897" y="817"/>
                  </a:lnTo>
                  <a:lnTo>
                    <a:pt x="1897" y="817"/>
                  </a:lnTo>
                  <a:lnTo>
                    <a:pt x="1895" y="817"/>
                  </a:lnTo>
                  <a:lnTo>
                    <a:pt x="1893" y="817"/>
                  </a:lnTo>
                  <a:lnTo>
                    <a:pt x="1893" y="819"/>
                  </a:lnTo>
                  <a:lnTo>
                    <a:pt x="1893" y="819"/>
                  </a:lnTo>
                  <a:lnTo>
                    <a:pt x="1895" y="821"/>
                  </a:lnTo>
                  <a:lnTo>
                    <a:pt x="1895" y="821"/>
                  </a:lnTo>
                  <a:lnTo>
                    <a:pt x="1895" y="821"/>
                  </a:lnTo>
                  <a:lnTo>
                    <a:pt x="1893" y="821"/>
                  </a:lnTo>
                  <a:lnTo>
                    <a:pt x="1893" y="821"/>
                  </a:lnTo>
                  <a:lnTo>
                    <a:pt x="1890" y="821"/>
                  </a:lnTo>
                  <a:lnTo>
                    <a:pt x="1893" y="821"/>
                  </a:lnTo>
                  <a:lnTo>
                    <a:pt x="1893" y="824"/>
                  </a:lnTo>
                  <a:lnTo>
                    <a:pt x="1893" y="824"/>
                  </a:lnTo>
                  <a:lnTo>
                    <a:pt x="1895" y="824"/>
                  </a:lnTo>
                  <a:lnTo>
                    <a:pt x="1897" y="828"/>
                  </a:lnTo>
                  <a:lnTo>
                    <a:pt x="1897" y="831"/>
                  </a:lnTo>
                  <a:lnTo>
                    <a:pt x="1900" y="831"/>
                  </a:lnTo>
                  <a:lnTo>
                    <a:pt x="1905" y="833"/>
                  </a:lnTo>
                  <a:lnTo>
                    <a:pt x="1907" y="833"/>
                  </a:lnTo>
                  <a:lnTo>
                    <a:pt x="1907" y="833"/>
                  </a:lnTo>
                  <a:lnTo>
                    <a:pt x="1907" y="833"/>
                  </a:lnTo>
                  <a:lnTo>
                    <a:pt x="1907" y="831"/>
                  </a:lnTo>
                  <a:lnTo>
                    <a:pt x="1907" y="831"/>
                  </a:lnTo>
                  <a:lnTo>
                    <a:pt x="1907" y="831"/>
                  </a:lnTo>
                  <a:lnTo>
                    <a:pt x="1907" y="831"/>
                  </a:lnTo>
                  <a:lnTo>
                    <a:pt x="1907" y="828"/>
                  </a:lnTo>
                  <a:lnTo>
                    <a:pt x="1907" y="828"/>
                  </a:lnTo>
                  <a:lnTo>
                    <a:pt x="1905" y="828"/>
                  </a:lnTo>
                  <a:lnTo>
                    <a:pt x="1905" y="828"/>
                  </a:lnTo>
                  <a:lnTo>
                    <a:pt x="1905" y="826"/>
                  </a:lnTo>
                  <a:lnTo>
                    <a:pt x="1905" y="826"/>
                  </a:lnTo>
                  <a:lnTo>
                    <a:pt x="1905" y="826"/>
                  </a:lnTo>
                  <a:lnTo>
                    <a:pt x="1905" y="826"/>
                  </a:lnTo>
                  <a:lnTo>
                    <a:pt x="1905" y="826"/>
                  </a:lnTo>
                  <a:lnTo>
                    <a:pt x="1905" y="826"/>
                  </a:lnTo>
                  <a:lnTo>
                    <a:pt x="1902" y="824"/>
                  </a:lnTo>
                  <a:lnTo>
                    <a:pt x="1902" y="824"/>
                  </a:lnTo>
                  <a:lnTo>
                    <a:pt x="1907" y="826"/>
                  </a:lnTo>
                  <a:lnTo>
                    <a:pt x="1907" y="826"/>
                  </a:lnTo>
                  <a:lnTo>
                    <a:pt x="1907" y="826"/>
                  </a:lnTo>
                  <a:lnTo>
                    <a:pt x="1907" y="826"/>
                  </a:lnTo>
                  <a:lnTo>
                    <a:pt x="1907" y="824"/>
                  </a:lnTo>
                  <a:lnTo>
                    <a:pt x="1907" y="821"/>
                  </a:lnTo>
                  <a:lnTo>
                    <a:pt x="1907" y="819"/>
                  </a:lnTo>
                  <a:lnTo>
                    <a:pt x="1905" y="819"/>
                  </a:lnTo>
                  <a:lnTo>
                    <a:pt x="1907" y="819"/>
                  </a:lnTo>
                  <a:lnTo>
                    <a:pt x="1907" y="819"/>
                  </a:lnTo>
                  <a:lnTo>
                    <a:pt x="1907" y="817"/>
                  </a:lnTo>
                  <a:lnTo>
                    <a:pt x="1907" y="817"/>
                  </a:lnTo>
                  <a:lnTo>
                    <a:pt x="1907" y="814"/>
                  </a:lnTo>
                  <a:lnTo>
                    <a:pt x="1907" y="814"/>
                  </a:lnTo>
                  <a:lnTo>
                    <a:pt x="1907" y="812"/>
                  </a:lnTo>
                  <a:lnTo>
                    <a:pt x="1907" y="812"/>
                  </a:lnTo>
                  <a:lnTo>
                    <a:pt x="1905" y="812"/>
                  </a:lnTo>
                  <a:lnTo>
                    <a:pt x="1902" y="812"/>
                  </a:lnTo>
                  <a:lnTo>
                    <a:pt x="1900" y="812"/>
                  </a:lnTo>
                  <a:lnTo>
                    <a:pt x="1902" y="812"/>
                  </a:lnTo>
                  <a:lnTo>
                    <a:pt x="1902" y="812"/>
                  </a:lnTo>
                  <a:lnTo>
                    <a:pt x="1902" y="812"/>
                  </a:lnTo>
                  <a:lnTo>
                    <a:pt x="1902" y="809"/>
                  </a:lnTo>
                  <a:lnTo>
                    <a:pt x="1902" y="809"/>
                  </a:lnTo>
                  <a:lnTo>
                    <a:pt x="1902" y="809"/>
                  </a:lnTo>
                  <a:lnTo>
                    <a:pt x="1905" y="809"/>
                  </a:lnTo>
                  <a:lnTo>
                    <a:pt x="1905" y="809"/>
                  </a:lnTo>
                  <a:lnTo>
                    <a:pt x="1905" y="809"/>
                  </a:lnTo>
                  <a:lnTo>
                    <a:pt x="1907" y="807"/>
                  </a:lnTo>
                  <a:lnTo>
                    <a:pt x="1907" y="807"/>
                  </a:lnTo>
                  <a:lnTo>
                    <a:pt x="1907" y="807"/>
                  </a:lnTo>
                  <a:lnTo>
                    <a:pt x="1907" y="807"/>
                  </a:lnTo>
                  <a:lnTo>
                    <a:pt x="1907" y="805"/>
                  </a:lnTo>
                  <a:lnTo>
                    <a:pt x="1909" y="805"/>
                  </a:lnTo>
                  <a:lnTo>
                    <a:pt x="1909" y="805"/>
                  </a:lnTo>
                  <a:lnTo>
                    <a:pt x="1909" y="805"/>
                  </a:lnTo>
                  <a:lnTo>
                    <a:pt x="1909" y="805"/>
                  </a:lnTo>
                  <a:lnTo>
                    <a:pt x="1909" y="805"/>
                  </a:lnTo>
                  <a:lnTo>
                    <a:pt x="1909" y="802"/>
                  </a:lnTo>
                  <a:lnTo>
                    <a:pt x="1909" y="802"/>
                  </a:lnTo>
                  <a:lnTo>
                    <a:pt x="1912" y="800"/>
                  </a:lnTo>
                  <a:lnTo>
                    <a:pt x="1912" y="800"/>
                  </a:lnTo>
                  <a:lnTo>
                    <a:pt x="1912" y="800"/>
                  </a:lnTo>
                  <a:lnTo>
                    <a:pt x="1914" y="798"/>
                  </a:lnTo>
                  <a:lnTo>
                    <a:pt x="1914" y="798"/>
                  </a:lnTo>
                  <a:lnTo>
                    <a:pt x="1914" y="798"/>
                  </a:lnTo>
                  <a:lnTo>
                    <a:pt x="1916" y="800"/>
                  </a:lnTo>
                  <a:lnTo>
                    <a:pt x="1916" y="800"/>
                  </a:lnTo>
                  <a:lnTo>
                    <a:pt x="1916" y="798"/>
                  </a:lnTo>
                  <a:lnTo>
                    <a:pt x="1919" y="798"/>
                  </a:lnTo>
                  <a:lnTo>
                    <a:pt x="1919" y="798"/>
                  </a:lnTo>
                  <a:lnTo>
                    <a:pt x="1921" y="795"/>
                  </a:lnTo>
                  <a:lnTo>
                    <a:pt x="1921" y="793"/>
                  </a:lnTo>
                  <a:lnTo>
                    <a:pt x="1921" y="793"/>
                  </a:lnTo>
                  <a:lnTo>
                    <a:pt x="1921" y="793"/>
                  </a:lnTo>
                  <a:lnTo>
                    <a:pt x="1921" y="790"/>
                  </a:lnTo>
                  <a:lnTo>
                    <a:pt x="1923" y="790"/>
                  </a:lnTo>
                  <a:lnTo>
                    <a:pt x="1923" y="788"/>
                  </a:lnTo>
                  <a:lnTo>
                    <a:pt x="1923" y="788"/>
                  </a:lnTo>
                  <a:lnTo>
                    <a:pt x="1923" y="790"/>
                  </a:lnTo>
                  <a:lnTo>
                    <a:pt x="1923" y="790"/>
                  </a:lnTo>
                  <a:lnTo>
                    <a:pt x="1923" y="790"/>
                  </a:lnTo>
                  <a:lnTo>
                    <a:pt x="1923" y="790"/>
                  </a:lnTo>
                  <a:lnTo>
                    <a:pt x="1921" y="793"/>
                  </a:lnTo>
                  <a:lnTo>
                    <a:pt x="1921" y="795"/>
                  </a:lnTo>
                  <a:lnTo>
                    <a:pt x="1921" y="798"/>
                  </a:lnTo>
                  <a:lnTo>
                    <a:pt x="1921" y="798"/>
                  </a:lnTo>
                  <a:lnTo>
                    <a:pt x="1923" y="798"/>
                  </a:lnTo>
                  <a:lnTo>
                    <a:pt x="1923" y="798"/>
                  </a:lnTo>
                  <a:lnTo>
                    <a:pt x="1923" y="798"/>
                  </a:lnTo>
                  <a:lnTo>
                    <a:pt x="1923" y="798"/>
                  </a:lnTo>
                  <a:lnTo>
                    <a:pt x="1923" y="800"/>
                  </a:lnTo>
                  <a:lnTo>
                    <a:pt x="1923" y="800"/>
                  </a:lnTo>
                  <a:lnTo>
                    <a:pt x="1926" y="800"/>
                  </a:lnTo>
                  <a:lnTo>
                    <a:pt x="1928" y="800"/>
                  </a:lnTo>
                  <a:lnTo>
                    <a:pt x="1931" y="802"/>
                  </a:lnTo>
                  <a:lnTo>
                    <a:pt x="1931" y="805"/>
                  </a:lnTo>
                  <a:lnTo>
                    <a:pt x="1931" y="805"/>
                  </a:lnTo>
                  <a:lnTo>
                    <a:pt x="1931" y="805"/>
                  </a:lnTo>
                  <a:lnTo>
                    <a:pt x="1931" y="805"/>
                  </a:lnTo>
                  <a:lnTo>
                    <a:pt x="1933" y="805"/>
                  </a:lnTo>
                  <a:lnTo>
                    <a:pt x="1933" y="802"/>
                  </a:lnTo>
                  <a:lnTo>
                    <a:pt x="1933" y="802"/>
                  </a:lnTo>
                  <a:lnTo>
                    <a:pt x="1933" y="802"/>
                  </a:lnTo>
                  <a:lnTo>
                    <a:pt x="1933" y="805"/>
                  </a:lnTo>
                  <a:lnTo>
                    <a:pt x="1933" y="805"/>
                  </a:lnTo>
                  <a:lnTo>
                    <a:pt x="1933" y="805"/>
                  </a:lnTo>
                  <a:lnTo>
                    <a:pt x="1935" y="807"/>
                  </a:lnTo>
                  <a:lnTo>
                    <a:pt x="1935" y="807"/>
                  </a:lnTo>
                  <a:lnTo>
                    <a:pt x="1935" y="807"/>
                  </a:lnTo>
                  <a:lnTo>
                    <a:pt x="1935" y="809"/>
                  </a:lnTo>
                  <a:lnTo>
                    <a:pt x="1938" y="809"/>
                  </a:lnTo>
                  <a:lnTo>
                    <a:pt x="1935" y="809"/>
                  </a:lnTo>
                  <a:lnTo>
                    <a:pt x="1935" y="809"/>
                  </a:lnTo>
                  <a:lnTo>
                    <a:pt x="1938" y="812"/>
                  </a:lnTo>
                  <a:lnTo>
                    <a:pt x="1938" y="812"/>
                  </a:lnTo>
                  <a:lnTo>
                    <a:pt x="1938" y="814"/>
                  </a:lnTo>
                  <a:lnTo>
                    <a:pt x="1940" y="817"/>
                  </a:lnTo>
                  <a:lnTo>
                    <a:pt x="1940" y="819"/>
                  </a:lnTo>
                  <a:lnTo>
                    <a:pt x="1942" y="824"/>
                  </a:lnTo>
                  <a:lnTo>
                    <a:pt x="1945" y="828"/>
                  </a:lnTo>
                  <a:lnTo>
                    <a:pt x="1945" y="831"/>
                  </a:lnTo>
                  <a:lnTo>
                    <a:pt x="1947" y="831"/>
                  </a:lnTo>
                  <a:lnTo>
                    <a:pt x="1949" y="828"/>
                  </a:lnTo>
                  <a:lnTo>
                    <a:pt x="1949" y="828"/>
                  </a:lnTo>
                  <a:lnTo>
                    <a:pt x="1952" y="826"/>
                  </a:lnTo>
                  <a:lnTo>
                    <a:pt x="1952" y="826"/>
                  </a:lnTo>
                  <a:lnTo>
                    <a:pt x="1952" y="826"/>
                  </a:lnTo>
                  <a:lnTo>
                    <a:pt x="1952" y="828"/>
                  </a:lnTo>
                  <a:lnTo>
                    <a:pt x="1952" y="828"/>
                  </a:lnTo>
                  <a:lnTo>
                    <a:pt x="1954" y="828"/>
                  </a:lnTo>
                  <a:lnTo>
                    <a:pt x="1954" y="828"/>
                  </a:lnTo>
                  <a:lnTo>
                    <a:pt x="1954" y="828"/>
                  </a:lnTo>
                  <a:lnTo>
                    <a:pt x="1945" y="833"/>
                  </a:lnTo>
                  <a:lnTo>
                    <a:pt x="1945" y="833"/>
                  </a:lnTo>
                  <a:lnTo>
                    <a:pt x="1945" y="833"/>
                  </a:lnTo>
                  <a:lnTo>
                    <a:pt x="1942" y="833"/>
                  </a:lnTo>
                  <a:lnTo>
                    <a:pt x="1942" y="835"/>
                  </a:lnTo>
                  <a:lnTo>
                    <a:pt x="1942" y="835"/>
                  </a:lnTo>
                  <a:lnTo>
                    <a:pt x="1942" y="835"/>
                  </a:lnTo>
                  <a:lnTo>
                    <a:pt x="1942" y="835"/>
                  </a:lnTo>
                  <a:lnTo>
                    <a:pt x="1942" y="840"/>
                  </a:lnTo>
                  <a:lnTo>
                    <a:pt x="1942" y="840"/>
                  </a:lnTo>
                  <a:lnTo>
                    <a:pt x="1942" y="843"/>
                  </a:lnTo>
                  <a:lnTo>
                    <a:pt x="1942" y="843"/>
                  </a:lnTo>
                  <a:lnTo>
                    <a:pt x="1945" y="845"/>
                  </a:lnTo>
                  <a:lnTo>
                    <a:pt x="1945" y="845"/>
                  </a:lnTo>
                  <a:lnTo>
                    <a:pt x="1945" y="845"/>
                  </a:lnTo>
                  <a:lnTo>
                    <a:pt x="1947" y="845"/>
                  </a:lnTo>
                  <a:lnTo>
                    <a:pt x="1949" y="843"/>
                  </a:lnTo>
                  <a:lnTo>
                    <a:pt x="1949" y="843"/>
                  </a:lnTo>
                  <a:lnTo>
                    <a:pt x="1949" y="840"/>
                  </a:lnTo>
                  <a:lnTo>
                    <a:pt x="1949" y="840"/>
                  </a:lnTo>
                  <a:lnTo>
                    <a:pt x="1949" y="840"/>
                  </a:lnTo>
                  <a:lnTo>
                    <a:pt x="1952" y="840"/>
                  </a:lnTo>
                  <a:lnTo>
                    <a:pt x="1952" y="840"/>
                  </a:lnTo>
                  <a:lnTo>
                    <a:pt x="1952" y="843"/>
                  </a:lnTo>
                  <a:lnTo>
                    <a:pt x="1952" y="843"/>
                  </a:lnTo>
                  <a:lnTo>
                    <a:pt x="1954" y="843"/>
                  </a:lnTo>
                  <a:lnTo>
                    <a:pt x="1954" y="838"/>
                  </a:lnTo>
                  <a:lnTo>
                    <a:pt x="1954" y="835"/>
                  </a:lnTo>
                  <a:lnTo>
                    <a:pt x="1957" y="833"/>
                  </a:lnTo>
                  <a:lnTo>
                    <a:pt x="1957" y="833"/>
                  </a:lnTo>
                  <a:lnTo>
                    <a:pt x="1957" y="828"/>
                  </a:lnTo>
                  <a:lnTo>
                    <a:pt x="1957" y="828"/>
                  </a:lnTo>
                  <a:lnTo>
                    <a:pt x="1957" y="826"/>
                  </a:lnTo>
                  <a:lnTo>
                    <a:pt x="1957" y="826"/>
                  </a:lnTo>
                  <a:lnTo>
                    <a:pt x="1957" y="826"/>
                  </a:lnTo>
                  <a:lnTo>
                    <a:pt x="1957" y="826"/>
                  </a:lnTo>
                  <a:lnTo>
                    <a:pt x="1959" y="824"/>
                  </a:lnTo>
                  <a:lnTo>
                    <a:pt x="1959" y="826"/>
                  </a:lnTo>
                  <a:lnTo>
                    <a:pt x="1957" y="833"/>
                  </a:lnTo>
                  <a:lnTo>
                    <a:pt x="1954" y="835"/>
                  </a:lnTo>
                  <a:lnTo>
                    <a:pt x="1954" y="838"/>
                  </a:lnTo>
                  <a:lnTo>
                    <a:pt x="1954" y="840"/>
                  </a:lnTo>
                  <a:lnTo>
                    <a:pt x="1954" y="840"/>
                  </a:lnTo>
                  <a:lnTo>
                    <a:pt x="1954" y="843"/>
                  </a:lnTo>
                  <a:lnTo>
                    <a:pt x="1954" y="843"/>
                  </a:lnTo>
                  <a:lnTo>
                    <a:pt x="1954" y="843"/>
                  </a:lnTo>
                  <a:lnTo>
                    <a:pt x="1954" y="843"/>
                  </a:lnTo>
                  <a:lnTo>
                    <a:pt x="1954" y="843"/>
                  </a:lnTo>
                  <a:lnTo>
                    <a:pt x="1952" y="843"/>
                  </a:lnTo>
                  <a:lnTo>
                    <a:pt x="1952" y="843"/>
                  </a:lnTo>
                  <a:lnTo>
                    <a:pt x="1952" y="843"/>
                  </a:lnTo>
                  <a:lnTo>
                    <a:pt x="1952" y="843"/>
                  </a:lnTo>
                  <a:lnTo>
                    <a:pt x="1952" y="843"/>
                  </a:lnTo>
                  <a:lnTo>
                    <a:pt x="1949" y="843"/>
                  </a:lnTo>
                  <a:lnTo>
                    <a:pt x="1949" y="843"/>
                  </a:lnTo>
                  <a:lnTo>
                    <a:pt x="1949" y="845"/>
                  </a:lnTo>
                  <a:lnTo>
                    <a:pt x="1947" y="845"/>
                  </a:lnTo>
                  <a:lnTo>
                    <a:pt x="1947" y="845"/>
                  </a:lnTo>
                  <a:lnTo>
                    <a:pt x="1947" y="847"/>
                  </a:lnTo>
                  <a:lnTo>
                    <a:pt x="1947" y="850"/>
                  </a:lnTo>
                  <a:lnTo>
                    <a:pt x="1947" y="850"/>
                  </a:lnTo>
                  <a:lnTo>
                    <a:pt x="1947" y="850"/>
                  </a:lnTo>
                  <a:lnTo>
                    <a:pt x="1947" y="850"/>
                  </a:lnTo>
                  <a:lnTo>
                    <a:pt x="1947" y="850"/>
                  </a:lnTo>
                  <a:lnTo>
                    <a:pt x="1949" y="850"/>
                  </a:lnTo>
                  <a:lnTo>
                    <a:pt x="1949" y="852"/>
                  </a:lnTo>
                  <a:lnTo>
                    <a:pt x="1949" y="852"/>
                  </a:lnTo>
                  <a:lnTo>
                    <a:pt x="1952" y="852"/>
                  </a:lnTo>
                  <a:lnTo>
                    <a:pt x="1952" y="854"/>
                  </a:lnTo>
                  <a:lnTo>
                    <a:pt x="1949" y="854"/>
                  </a:lnTo>
                  <a:lnTo>
                    <a:pt x="1949" y="854"/>
                  </a:lnTo>
                  <a:lnTo>
                    <a:pt x="1952" y="854"/>
                  </a:lnTo>
                  <a:lnTo>
                    <a:pt x="1952" y="857"/>
                  </a:lnTo>
                  <a:lnTo>
                    <a:pt x="1952" y="857"/>
                  </a:lnTo>
                  <a:lnTo>
                    <a:pt x="1952" y="857"/>
                  </a:lnTo>
                  <a:lnTo>
                    <a:pt x="1952" y="857"/>
                  </a:lnTo>
                  <a:lnTo>
                    <a:pt x="1952" y="859"/>
                  </a:lnTo>
                  <a:lnTo>
                    <a:pt x="1954" y="859"/>
                  </a:lnTo>
                  <a:lnTo>
                    <a:pt x="1957" y="861"/>
                  </a:lnTo>
                  <a:lnTo>
                    <a:pt x="1957" y="861"/>
                  </a:lnTo>
                  <a:lnTo>
                    <a:pt x="1959" y="859"/>
                  </a:lnTo>
                  <a:lnTo>
                    <a:pt x="1959" y="859"/>
                  </a:lnTo>
                  <a:lnTo>
                    <a:pt x="1959" y="857"/>
                  </a:lnTo>
                  <a:lnTo>
                    <a:pt x="1959" y="857"/>
                  </a:lnTo>
                  <a:lnTo>
                    <a:pt x="1959" y="857"/>
                  </a:lnTo>
                  <a:lnTo>
                    <a:pt x="1959" y="857"/>
                  </a:lnTo>
                  <a:lnTo>
                    <a:pt x="1959" y="857"/>
                  </a:lnTo>
                  <a:lnTo>
                    <a:pt x="1959" y="854"/>
                  </a:lnTo>
                  <a:lnTo>
                    <a:pt x="1959" y="854"/>
                  </a:lnTo>
                  <a:lnTo>
                    <a:pt x="1959" y="854"/>
                  </a:lnTo>
                  <a:lnTo>
                    <a:pt x="1957" y="852"/>
                  </a:lnTo>
                  <a:lnTo>
                    <a:pt x="1957" y="850"/>
                  </a:lnTo>
                  <a:lnTo>
                    <a:pt x="1957" y="850"/>
                  </a:lnTo>
                  <a:lnTo>
                    <a:pt x="1957" y="850"/>
                  </a:lnTo>
                  <a:lnTo>
                    <a:pt x="1957" y="850"/>
                  </a:lnTo>
                  <a:lnTo>
                    <a:pt x="1957" y="850"/>
                  </a:lnTo>
                  <a:lnTo>
                    <a:pt x="1957" y="850"/>
                  </a:lnTo>
                  <a:lnTo>
                    <a:pt x="1959" y="852"/>
                  </a:lnTo>
                  <a:lnTo>
                    <a:pt x="1959" y="852"/>
                  </a:lnTo>
                  <a:lnTo>
                    <a:pt x="1959" y="852"/>
                  </a:lnTo>
                  <a:lnTo>
                    <a:pt x="1959" y="854"/>
                  </a:lnTo>
                  <a:lnTo>
                    <a:pt x="1959" y="854"/>
                  </a:lnTo>
                  <a:lnTo>
                    <a:pt x="1961" y="854"/>
                  </a:lnTo>
                  <a:lnTo>
                    <a:pt x="1961" y="857"/>
                  </a:lnTo>
                  <a:lnTo>
                    <a:pt x="1961" y="857"/>
                  </a:lnTo>
                  <a:lnTo>
                    <a:pt x="1961" y="857"/>
                  </a:lnTo>
                  <a:lnTo>
                    <a:pt x="1961" y="859"/>
                  </a:lnTo>
                  <a:lnTo>
                    <a:pt x="1961" y="859"/>
                  </a:lnTo>
                  <a:lnTo>
                    <a:pt x="1961" y="859"/>
                  </a:lnTo>
                  <a:lnTo>
                    <a:pt x="1961" y="859"/>
                  </a:lnTo>
                  <a:lnTo>
                    <a:pt x="1961" y="859"/>
                  </a:lnTo>
                  <a:lnTo>
                    <a:pt x="1961" y="859"/>
                  </a:lnTo>
                  <a:lnTo>
                    <a:pt x="1964" y="859"/>
                  </a:lnTo>
                  <a:lnTo>
                    <a:pt x="1964" y="854"/>
                  </a:lnTo>
                  <a:lnTo>
                    <a:pt x="1964" y="854"/>
                  </a:lnTo>
                  <a:lnTo>
                    <a:pt x="1964" y="852"/>
                  </a:lnTo>
                  <a:lnTo>
                    <a:pt x="1964" y="852"/>
                  </a:lnTo>
                  <a:lnTo>
                    <a:pt x="1964" y="852"/>
                  </a:lnTo>
                  <a:lnTo>
                    <a:pt x="1964" y="854"/>
                  </a:lnTo>
                  <a:lnTo>
                    <a:pt x="1964" y="857"/>
                  </a:lnTo>
                  <a:lnTo>
                    <a:pt x="1964" y="857"/>
                  </a:lnTo>
                  <a:lnTo>
                    <a:pt x="1966" y="857"/>
                  </a:lnTo>
                  <a:lnTo>
                    <a:pt x="1966" y="852"/>
                  </a:lnTo>
                  <a:lnTo>
                    <a:pt x="1968" y="850"/>
                  </a:lnTo>
                  <a:lnTo>
                    <a:pt x="1968" y="847"/>
                  </a:lnTo>
                  <a:lnTo>
                    <a:pt x="1971" y="847"/>
                  </a:lnTo>
                  <a:lnTo>
                    <a:pt x="1971" y="845"/>
                  </a:lnTo>
                  <a:lnTo>
                    <a:pt x="1971" y="845"/>
                  </a:lnTo>
                  <a:lnTo>
                    <a:pt x="1971" y="843"/>
                  </a:lnTo>
                  <a:lnTo>
                    <a:pt x="1971" y="843"/>
                  </a:lnTo>
                  <a:lnTo>
                    <a:pt x="1971" y="840"/>
                  </a:lnTo>
                  <a:lnTo>
                    <a:pt x="1971" y="840"/>
                  </a:lnTo>
                  <a:lnTo>
                    <a:pt x="1971" y="840"/>
                  </a:lnTo>
                  <a:lnTo>
                    <a:pt x="1971" y="838"/>
                  </a:lnTo>
                  <a:lnTo>
                    <a:pt x="1971" y="838"/>
                  </a:lnTo>
                  <a:lnTo>
                    <a:pt x="1971" y="835"/>
                  </a:lnTo>
                  <a:lnTo>
                    <a:pt x="1971" y="835"/>
                  </a:lnTo>
                  <a:lnTo>
                    <a:pt x="1971" y="833"/>
                  </a:lnTo>
                  <a:lnTo>
                    <a:pt x="1971" y="833"/>
                  </a:lnTo>
                  <a:lnTo>
                    <a:pt x="1971" y="831"/>
                  </a:lnTo>
                  <a:lnTo>
                    <a:pt x="1971" y="831"/>
                  </a:lnTo>
                  <a:lnTo>
                    <a:pt x="1971" y="828"/>
                  </a:lnTo>
                  <a:lnTo>
                    <a:pt x="1971" y="828"/>
                  </a:lnTo>
                  <a:lnTo>
                    <a:pt x="1971" y="828"/>
                  </a:lnTo>
                  <a:lnTo>
                    <a:pt x="1971" y="828"/>
                  </a:lnTo>
                  <a:lnTo>
                    <a:pt x="1971" y="826"/>
                  </a:lnTo>
                  <a:lnTo>
                    <a:pt x="1971" y="826"/>
                  </a:lnTo>
                  <a:lnTo>
                    <a:pt x="1973" y="826"/>
                  </a:lnTo>
                  <a:lnTo>
                    <a:pt x="1973" y="826"/>
                  </a:lnTo>
                  <a:lnTo>
                    <a:pt x="1973" y="824"/>
                  </a:lnTo>
                  <a:lnTo>
                    <a:pt x="1973" y="824"/>
                  </a:lnTo>
                  <a:lnTo>
                    <a:pt x="1973" y="821"/>
                  </a:lnTo>
                  <a:lnTo>
                    <a:pt x="1971" y="819"/>
                  </a:lnTo>
                  <a:close/>
                  <a:moveTo>
                    <a:pt x="1942" y="857"/>
                  </a:moveTo>
                  <a:lnTo>
                    <a:pt x="1940" y="857"/>
                  </a:lnTo>
                  <a:lnTo>
                    <a:pt x="1940" y="857"/>
                  </a:lnTo>
                  <a:lnTo>
                    <a:pt x="1940" y="854"/>
                  </a:lnTo>
                  <a:lnTo>
                    <a:pt x="1940" y="854"/>
                  </a:lnTo>
                  <a:lnTo>
                    <a:pt x="1940" y="854"/>
                  </a:lnTo>
                  <a:lnTo>
                    <a:pt x="1940" y="854"/>
                  </a:lnTo>
                  <a:lnTo>
                    <a:pt x="1940" y="852"/>
                  </a:lnTo>
                  <a:lnTo>
                    <a:pt x="1938" y="852"/>
                  </a:lnTo>
                  <a:lnTo>
                    <a:pt x="1938" y="857"/>
                  </a:lnTo>
                  <a:lnTo>
                    <a:pt x="1935" y="854"/>
                  </a:lnTo>
                  <a:lnTo>
                    <a:pt x="1935" y="857"/>
                  </a:lnTo>
                  <a:lnTo>
                    <a:pt x="1935" y="857"/>
                  </a:lnTo>
                  <a:lnTo>
                    <a:pt x="1933" y="857"/>
                  </a:lnTo>
                  <a:lnTo>
                    <a:pt x="1933" y="859"/>
                  </a:lnTo>
                  <a:lnTo>
                    <a:pt x="1933" y="859"/>
                  </a:lnTo>
                  <a:lnTo>
                    <a:pt x="1933" y="859"/>
                  </a:lnTo>
                  <a:lnTo>
                    <a:pt x="1935" y="859"/>
                  </a:lnTo>
                  <a:lnTo>
                    <a:pt x="1935" y="859"/>
                  </a:lnTo>
                  <a:lnTo>
                    <a:pt x="1938" y="861"/>
                  </a:lnTo>
                  <a:lnTo>
                    <a:pt x="1938" y="861"/>
                  </a:lnTo>
                  <a:lnTo>
                    <a:pt x="1938" y="861"/>
                  </a:lnTo>
                  <a:lnTo>
                    <a:pt x="1938" y="861"/>
                  </a:lnTo>
                  <a:lnTo>
                    <a:pt x="1940" y="861"/>
                  </a:lnTo>
                  <a:lnTo>
                    <a:pt x="1940" y="861"/>
                  </a:lnTo>
                  <a:lnTo>
                    <a:pt x="1940" y="859"/>
                  </a:lnTo>
                  <a:lnTo>
                    <a:pt x="1940" y="859"/>
                  </a:lnTo>
                  <a:lnTo>
                    <a:pt x="1942" y="859"/>
                  </a:lnTo>
                  <a:lnTo>
                    <a:pt x="1942" y="859"/>
                  </a:lnTo>
                  <a:lnTo>
                    <a:pt x="1942" y="857"/>
                  </a:lnTo>
                  <a:lnTo>
                    <a:pt x="1942" y="857"/>
                  </a:lnTo>
                  <a:lnTo>
                    <a:pt x="1942" y="857"/>
                  </a:lnTo>
                  <a:lnTo>
                    <a:pt x="1942" y="857"/>
                  </a:lnTo>
                  <a:close/>
                  <a:moveTo>
                    <a:pt x="1935" y="854"/>
                  </a:moveTo>
                  <a:lnTo>
                    <a:pt x="1935" y="852"/>
                  </a:lnTo>
                  <a:lnTo>
                    <a:pt x="1935" y="850"/>
                  </a:lnTo>
                  <a:lnTo>
                    <a:pt x="1935" y="850"/>
                  </a:lnTo>
                  <a:lnTo>
                    <a:pt x="1935" y="850"/>
                  </a:lnTo>
                  <a:lnTo>
                    <a:pt x="1933" y="850"/>
                  </a:lnTo>
                  <a:lnTo>
                    <a:pt x="1933" y="850"/>
                  </a:lnTo>
                  <a:lnTo>
                    <a:pt x="1933" y="847"/>
                  </a:lnTo>
                  <a:lnTo>
                    <a:pt x="1933" y="847"/>
                  </a:lnTo>
                  <a:lnTo>
                    <a:pt x="1933" y="847"/>
                  </a:lnTo>
                  <a:lnTo>
                    <a:pt x="1933" y="845"/>
                  </a:lnTo>
                  <a:lnTo>
                    <a:pt x="1933" y="845"/>
                  </a:lnTo>
                  <a:lnTo>
                    <a:pt x="1931" y="845"/>
                  </a:lnTo>
                  <a:lnTo>
                    <a:pt x="1931" y="843"/>
                  </a:lnTo>
                  <a:lnTo>
                    <a:pt x="1931" y="843"/>
                  </a:lnTo>
                  <a:lnTo>
                    <a:pt x="1928" y="843"/>
                  </a:lnTo>
                  <a:lnTo>
                    <a:pt x="1926" y="840"/>
                  </a:lnTo>
                  <a:lnTo>
                    <a:pt x="1926" y="840"/>
                  </a:lnTo>
                  <a:lnTo>
                    <a:pt x="1923" y="840"/>
                  </a:lnTo>
                  <a:lnTo>
                    <a:pt x="1923" y="840"/>
                  </a:lnTo>
                  <a:lnTo>
                    <a:pt x="1923" y="840"/>
                  </a:lnTo>
                  <a:lnTo>
                    <a:pt x="1923" y="843"/>
                  </a:lnTo>
                  <a:lnTo>
                    <a:pt x="1923" y="843"/>
                  </a:lnTo>
                  <a:lnTo>
                    <a:pt x="1923" y="843"/>
                  </a:lnTo>
                  <a:lnTo>
                    <a:pt x="1923" y="843"/>
                  </a:lnTo>
                  <a:lnTo>
                    <a:pt x="1923" y="845"/>
                  </a:lnTo>
                  <a:lnTo>
                    <a:pt x="1923" y="845"/>
                  </a:lnTo>
                  <a:lnTo>
                    <a:pt x="1926" y="845"/>
                  </a:lnTo>
                  <a:lnTo>
                    <a:pt x="1926" y="845"/>
                  </a:lnTo>
                  <a:lnTo>
                    <a:pt x="1926" y="845"/>
                  </a:lnTo>
                  <a:lnTo>
                    <a:pt x="1926" y="847"/>
                  </a:lnTo>
                  <a:lnTo>
                    <a:pt x="1926" y="847"/>
                  </a:lnTo>
                  <a:lnTo>
                    <a:pt x="1926" y="847"/>
                  </a:lnTo>
                  <a:lnTo>
                    <a:pt x="1926" y="847"/>
                  </a:lnTo>
                  <a:lnTo>
                    <a:pt x="1928" y="847"/>
                  </a:lnTo>
                  <a:lnTo>
                    <a:pt x="1928" y="850"/>
                  </a:lnTo>
                  <a:lnTo>
                    <a:pt x="1928" y="850"/>
                  </a:lnTo>
                  <a:lnTo>
                    <a:pt x="1926" y="850"/>
                  </a:lnTo>
                  <a:lnTo>
                    <a:pt x="1926" y="850"/>
                  </a:lnTo>
                  <a:lnTo>
                    <a:pt x="1926" y="852"/>
                  </a:lnTo>
                  <a:lnTo>
                    <a:pt x="1926" y="852"/>
                  </a:lnTo>
                  <a:lnTo>
                    <a:pt x="1926" y="852"/>
                  </a:lnTo>
                  <a:lnTo>
                    <a:pt x="1926" y="854"/>
                  </a:lnTo>
                  <a:lnTo>
                    <a:pt x="1926" y="857"/>
                  </a:lnTo>
                  <a:lnTo>
                    <a:pt x="1928" y="857"/>
                  </a:lnTo>
                  <a:lnTo>
                    <a:pt x="1928" y="857"/>
                  </a:lnTo>
                  <a:lnTo>
                    <a:pt x="1928" y="857"/>
                  </a:lnTo>
                  <a:lnTo>
                    <a:pt x="1928" y="857"/>
                  </a:lnTo>
                  <a:lnTo>
                    <a:pt x="1928" y="857"/>
                  </a:lnTo>
                  <a:lnTo>
                    <a:pt x="1928" y="857"/>
                  </a:lnTo>
                  <a:lnTo>
                    <a:pt x="1928" y="857"/>
                  </a:lnTo>
                  <a:lnTo>
                    <a:pt x="1928" y="857"/>
                  </a:lnTo>
                  <a:lnTo>
                    <a:pt x="1928" y="857"/>
                  </a:lnTo>
                  <a:lnTo>
                    <a:pt x="1928" y="854"/>
                  </a:lnTo>
                  <a:lnTo>
                    <a:pt x="1928" y="854"/>
                  </a:lnTo>
                  <a:lnTo>
                    <a:pt x="1931" y="854"/>
                  </a:lnTo>
                  <a:lnTo>
                    <a:pt x="1928" y="852"/>
                  </a:lnTo>
                  <a:lnTo>
                    <a:pt x="1928" y="852"/>
                  </a:lnTo>
                  <a:lnTo>
                    <a:pt x="1928" y="852"/>
                  </a:lnTo>
                  <a:lnTo>
                    <a:pt x="1928" y="852"/>
                  </a:lnTo>
                  <a:lnTo>
                    <a:pt x="1928" y="852"/>
                  </a:lnTo>
                  <a:lnTo>
                    <a:pt x="1928" y="852"/>
                  </a:lnTo>
                  <a:lnTo>
                    <a:pt x="1931" y="852"/>
                  </a:lnTo>
                  <a:lnTo>
                    <a:pt x="1931" y="852"/>
                  </a:lnTo>
                  <a:lnTo>
                    <a:pt x="1931" y="854"/>
                  </a:lnTo>
                  <a:lnTo>
                    <a:pt x="1931" y="854"/>
                  </a:lnTo>
                  <a:lnTo>
                    <a:pt x="1931" y="854"/>
                  </a:lnTo>
                  <a:lnTo>
                    <a:pt x="1931" y="854"/>
                  </a:lnTo>
                  <a:lnTo>
                    <a:pt x="1933" y="854"/>
                  </a:lnTo>
                  <a:lnTo>
                    <a:pt x="1933" y="854"/>
                  </a:lnTo>
                  <a:lnTo>
                    <a:pt x="1935" y="854"/>
                  </a:lnTo>
                  <a:close/>
                  <a:moveTo>
                    <a:pt x="1247" y="708"/>
                  </a:moveTo>
                  <a:lnTo>
                    <a:pt x="1247" y="708"/>
                  </a:lnTo>
                  <a:lnTo>
                    <a:pt x="1247" y="708"/>
                  </a:lnTo>
                  <a:lnTo>
                    <a:pt x="1247" y="708"/>
                  </a:lnTo>
                  <a:close/>
                  <a:moveTo>
                    <a:pt x="859" y="940"/>
                  </a:moveTo>
                  <a:lnTo>
                    <a:pt x="859" y="940"/>
                  </a:lnTo>
                  <a:lnTo>
                    <a:pt x="859" y="940"/>
                  </a:lnTo>
                  <a:lnTo>
                    <a:pt x="859" y="940"/>
                  </a:lnTo>
                  <a:lnTo>
                    <a:pt x="859" y="940"/>
                  </a:lnTo>
                  <a:lnTo>
                    <a:pt x="859" y="937"/>
                  </a:lnTo>
                  <a:lnTo>
                    <a:pt x="859" y="937"/>
                  </a:lnTo>
                  <a:lnTo>
                    <a:pt x="857" y="940"/>
                  </a:lnTo>
                  <a:lnTo>
                    <a:pt x="857" y="940"/>
                  </a:lnTo>
                  <a:lnTo>
                    <a:pt x="857" y="940"/>
                  </a:lnTo>
                  <a:lnTo>
                    <a:pt x="857" y="940"/>
                  </a:lnTo>
                  <a:lnTo>
                    <a:pt x="859" y="940"/>
                  </a:lnTo>
                  <a:close/>
                  <a:moveTo>
                    <a:pt x="937" y="914"/>
                  </a:moveTo>
                  <a:lnTo>
                    <a:pt x="937" y="914"/>
                  </a:lnTo>
                  <a:lnTo>
                    <a:pt x="937" y="914"/>
                  </a:lnTo>
                  <a:lnTo>
                    <a:pt x="939" y="914"/>
                  </a:lnTo>
                  <a:lnTo>
                    <a:pt x="939" y="911"/>
                  </a:lnTo>
                  <a:lnTo>
                    <a:pt x="937" y="911"/>
                  </a:lnTo>
                  <a:lnTo>
                    <a:pt x="937" y="911"/>
                  </a:lnTo>
                  <a:lnTo>
                    <a:pt x="937" y="914"/>
                  </a:lnTo>
                  <a:lnTo>
                    <a:pt x="937" y="914"/>
                  </a:lnTo>
                  <a:lnTo>
                    <a:pt x="937" y="914"/>
                  </a:lnTo>
                  <a:lnTo>
                    <a:pt x="937" y="914"/>
                  </a:lnTo>
                  <a:close/>
                  <a:moveTo>
                    <a:pt x="942" y="914"/>
                  </a:moveTo>
                  <a:lnTo>
                    <a:pt x="942" y="914"/>
                  </a:lnTo>
                  <a:lnTo>
                    <a:pt x="942" y="914"/>
                  </a:lnTo>
                  <a:lnTo>
                    <a:pt x="942" y="911"/>
                  </a:lnTo>
                  <a:lnTo>
                    <a:pt x="939" y="911"/>
                  </a:lnTo>
                  <a:lnTo>
                    <a:pt x="939" y="914"/>
                  </a:lnTo>
                  <a:lnTo>
                    <a:pt x="939" y="914"/>
                  </a:lnTo>
                  <a:lnTo>
                    <a:pt x="939" y="914"/>
                  </a:lnTo>
                  <a:lnTo>
                    <a:pt x="942" y="914"/>
                  </a:lnTo>
                  <a:close/>
                  <a:moveTo>
                    <a:pt x="949" y="760"/>
                  </a:moveTo>
                  <a:lnTo>
                    <a:pt x="949" y="760"/>
                  </a:lnTo>
                  <a:lnTo>
                    <a:pt x="951" y="760"/>
                  </a:lnTo>
                  <a:lnTo>
                    <a:pt x="954" y="760"/>
                  </a:lnTo>
                  <a:lnTo>
                    <a:pt x="954" y="760"/>
                  </a:lnTo>
                  <a:lnTo>
                    <a:pt x="954" y="757"/>
                  </a:lnTo>
                  <a:lnTo>
                    <a:pt x="956" y="755"/>
                  </a:lnTo>
                  <a:lnTo>
                    <a:pt x="956" y="755"/>
                  </a:lnTo>
                  <a:lnTo>
                    <a:pt x="958" y="755"/>
                  </a:lnTo>
                  <a:lnTo>
                    <a:pt x="958" y="755"/>
                  </a:lnTo>
                  <a:lnTo>
                    <a:pt x="958" y="753"/>
                  </a:lnTo>
                  <a:lnTo>
                    <a:pt x="961" y="748"/>
                  </a:lnTo>
                  <a:lnTo>
                    <a:pt x="961" y="748"/>
                  </a:lnTo>
                  <a:lnTo>
                    <a:pt x="961" y="746"/>
                  </a:lnTo>
                  <a:lnTo>
                    <a:pt x="963" y="746"/>
                  </a:lnTo>
                  <a:lnTo>
                    <a:pt x="963" y="746"/>
                  </a:lnTo>
                  <a:lnTo>
                    <a:pt x="963" y="746"/>
                  </a:lnTo>
                  <a:lnTo>
                    <a:pt x="956" y="750"/>
                  </a:lnTo>
                  <a:lnTo>
                    <a:pt x="954" y="750"/>
                  </a:lnTo>
                  <a:lnTo>
                    <a:pt x="954" y="750"/>
                  </a:lnTo>
                  <a:lnTo>
                    <a:pt x="951" y="750"/>
                  </a:lnTo>
                  <a:lnTo>
                    <a:pt x="951" y="750"/>
                  </a:lnTo>
                  <a:lnTo>
                    <a:pt x="949" y="753"/>
                  </a:lnTo>
                  <a:lnTo>
                    <a:pt x="949" y="755"/>
                  </a:lnTo>
                  <a:lnTo>
                    <a:pt x="949" y="755"/>
                  </a:lnTo>
                  <a:lnTo>
                    <a:pt x="949" y="755"/>
                  </a:lnTo>
                  <a:lnTo>
                    <a:pt x="947" y="753"/>
                  </a:lnTo>
                  <a:lnTo>
                    <a:pt x="949" y="755"/>
                  </a:lnTo>
                  <a:lnTo>
                    <a:pt x="949" y="755"/>
                  </a:lnTo>
                  <a:lnTo>
                    <a:pt x="949" y="757"/>
                  </a:lnTo>
                  <a:lnTo>
                    <a:pt x="949" y="757"/>
                  </a:lnTo>
                  <a:lnTo>
                    <a:pt x="949" y="757"/>
                  </a:lnTo>
                  <a:lnTo>
                    <a:pt x="949" y="757"/>
                  </a:lnTo>
                  <a:lnTo>
                    <a:pt x="949" y="760"/>
                  </a:lnTo>
                  <a:lnTo>
                    <a:pt x="949" y="760"/>
                  </a:lnTo>
                  <a:close/>
                  <a:moveTo>
                    <a:pt x="970" y="755"/>
                  </a:moveTo>
                  <a:lnTo>
                    <a:pt x="970" y="755"/>
                  </a:lnTo>
                  <a:lnTo>
                    <a:pt x="970" y="753"/>
                  </a:lnTo>
                  <a:lnTo>
                    <a:pt x="970" y="753"/>
                  </a:lnTo>
                  <a:lnTo>
                    <a:pt x="970" y="753"/>
                  </a:lnTo>
                  <a:lnTo>
                    <a:pt x="970" y="753"/>
                  </a:lnTo>
                  <a:lnTo>
                    <a:pt x="970" y="753"/>
                  </a:lnTo>
                  <a:lnTo>
                    <a:pt x="970" y="753"/>
                  </a:lnTo>
                  <a:lnTo>
                    <a:pt x="970" y="750"/>
                  </a:lnTo>
                  <a:lnTo>
                    <a:pt x="970" y="750"/>
                  </a:lnTo>
                  <a:lnTo>
                    <a:pt x="970" y="753"/>
                  </a:lnTo>
                  <a:lnTo>
                    <a:pt x="970" y="755"/>
                  </a:lnTo>
                  <a:lnTo>
                    <a:pt x="970" y="755"/>
                  </a:lnTo>
                  <a:lnTo>
                    <a:pt x="970" y="755"/>
                  </a:lnTo>
                  <a:lnTo>
                    <a:pt x="970" y="755"/>
                  </a:lnTo>
                  <a:close/>
                  <a:moveTo>
                    <a:pt x="975" y="757"/>
                  </a:moveTo>
                  <a:lnTo>
                    <a:pt x="975" y="757"/>
                  </a:lnTo>
                  <a:lnTo>
                    <a:pt x="975" y="757"/>
                  </a:lnTo>
                  <a:lnTo>
                    <a:pt x="975" y="757"/>
                  </a:lnTo>
                  <a:lnTo>
                    <a:pt x="975" y="757"/>
                  </a:lnTo>
                  <a:lnTo>
                    <a:pt x="975" y="755"/>
                  </a:lnTo>
                  <a:lnTo>
                    <a:pt x="975" y="755"/>
                  </a:lnTo>
                  <a:lnTo>
                    <a:pt x="975" y="755"/>
                  </a:lnTo>
                  <a:lnTo>
                    <a:pt x="975" y="755"/>
                  </a:lnTo>
                  <a:lnTo>
                    <a:pt x="975" y="755"/>
                  </a:lnTo>
                  <a:lnTo>
                    <a:pt x="975" y="753"/>
                  </a:lnTo>
                  <a:lnTo>
                    <a:pt x="975" y="753"/>
                  </a:lnTo>
                  <a:lnTo>
                    <a:pt x="973" y="753"/>
                  </a:lnTo>
                  <a:lnTo>
                    <a:pt x="973" y="753"/>
                  </a:lnTo>
                  <a:lnTo>
                    <a:pt x="973" y="755"/>
                  </a:lnTo>
                  <a:lnTo>
                    <a:pt x="973" y="755"/>
                  </a:lnTo>
                  <a:lnTo>
                    <a:pt x="973" y="755"/>
                  </a:lnTo>
                  <a:lnTo>
                    <a:pt x="975" y="755"/>
                  </a:lnTo>
                  <a:lnTo>
                    <a:pt x="975" y="757"/>
                  </a:lnTo>
                  <a:close/>
                  <a:moveTo>
                    <a:pt x="864" y="949"/>
                  </a:moveTo>
                  <a:lnTo>
                    <a:pt x="864" y="949"/>
                  </a:lnTo>
                  <a:lnTo>
                    <a:pt x="864" y="949"/>
                  </a:lnTo>
                  <a:lnTo>
                    <a:pt x="866" y="947"/>
                  </a:lnTo>
                  <a:lnTo>
                    <a:pt x="866" y="947"/>
                  </a:lnTo>
                  <a:lnTo>
                    <a:pt x="866" y="947"/>
                  </a:lnTo>
                  <a:lnTo>
                    <a:pt x="866" y="947"/>
                  </a:lnTo>
                  <a:lnTo>
                    <a:pt x="866" y="947"/>
                  </a:lnTo>
                  <a:lnTo>
                    <a:pt x="866" y="947"/>
                  </a:lnTo>
                  <a:lnTo>
                    <a:pt x="864" y="949"/>
                  </a:lnTo>
                  <a:lnTo>
                    <a:pt x="864" y="949"/>
                  </a:lnTo>
                  <a:lnTo>
                    <a:pt x="864" y="949"/>
                  </a:lnTo>
                  <a:lnTo>
                    <a:pt x="864" y="949"/>
                  </a:lnTo>
                  <a:lnTo>
                    <a:pt x="864" y="949"/>
                  </a:lnTo>
                  <a:close/>
                  <a:moveTo>
                    <a:pt x="939" y="918"/>
                  </a:moveTo>
                  <a:lnTo>
                    <a:pt x="937" y="921"/>
                  </a:lnTo>
                  <a:lnTo>
                    <a:pt x="937" y="918"/>
                  </a:lnTo>
                  <a:lnTo>
                    <a:pt x="937" y="918"/>
                  </a:lnTo>
                  <a:lnTo>
                    <a:pt x="937" y="921"/>
                  </a:lnTo>
                  <a:lnTo>
                    <a:pt x="939" y="918"/>
                  </a:lnTo>
                  <a:lnTo>
                    <a:pt x="942" y="921"/>
                  </a:lnTo>
                  <a:lnTo>
                    <a:pt x="942" y="918"/>
                  </a:lnTo>
                  <a:lnTo>
                    <a:pt x="942" y="918"/>
                  </a:lnTo>
                  <a:lnTo>
                    <a:pt x="939" y="918"/>
                  </a:lnTo>
                  <a:lnTo>
                    <a:pt x="939" y="918"/>
                  </a:lnTo>
                  <a:lnTo>
                    <a:pt x="939" y="918"/>
                  </a:lnTo>
                  <a:lnTo>
                    <a:pt x="939" y="918"/>
                  </a:lnTo>
                  <a:lnTo>
                    <a:pt x="939" y="918"/>
                  </a:lnTo>
                  <a:close/>
                  <a:moveTo>
                    <a:pt x="1923" y="838"/>
                  </a:moveTo>
                  <a:lnTo>
                    <a:pt x="1923" y="838"/>
                  </a:lnTo>
                  <a:lnTo>
                    <a:pt x="1926" y="835"/>
                  </a:lnTo>
                  <a:lnTo>
                    <a:pt x="1926" y="833"/>
                  </a:lnTo>
                  <a:lnTo>
                    <a:pt x="1923" y="833"/>
                  </a:lnTo>
                  <a:lnTo>
                    <a:pt x="1923" y="831"/>
                  </a:lnTo>
                  <a:lnTo>
                    <a:pt x="1921" y="831"/>
                  </a:lnTo>
                  <a:lnTo>
                    <a:pt x="1921" y="831"/>
                  </a:lnTo>
                  <a:lnTo>
                    <a:pt x="1921" y="828"/>
                  </a:lnTo>
                  <a:lnTo>
                    <a:pt x="1921" y="828"/>
                  </a:lnTo>
                  <a:lnTo>
                    <a:pt x="1921" y="826"/>
                  </a:lnTo>
                  <a:lnTo>
                    <a:pt x="1921" y="826"/>
                  </a:lnTo>
                  <a:lnTo>
                    <a:pt x="1923" y="826"/>
                  </a:lnTo>
                  <a:lnTo>
                    <a:pt x="1923" y="824"/>
                  </a:lnTo>
                  <a:lnTo>
                    <a:pt x="1923" y="828"/>
                  </a:lnTo>
                  <a:lnTo>
                    <a:pt x="1923" y="828"/>
                  </a:lnTo>
                  <a:lnTo>
                    <a:pt x="1923" y="831"/>
                  </a:lnTo>
                  <a:lnTo>
                    <a:pt x="1923" y="831"/>
                  </a:lnTo>
                  <a:lnTo>
                    <a:pt x="1926" y="833"/>
                  </a:lnTo>
                  <a:lnTo>
                    <a:pt x="1926" y="833"/>
                  </a:lnTo>
                  <a:lnTo>
                    <a:pt x="1926" y="833"/>
                  </a:lnTo>
                  <a:lnTo>
                    <a:pt x="1926" y="833"/>
                  </a:lnTo>
                  <a:lnTo>
                    <a:pt x="1926" y="835"/>
                  </a:lnTo>
                  <a:lnTo>
                    <a:pt x="1926" y="835"/>
                  </a:lnTo>
                  <a:lnTo>
                    <a:pt x="1926" y="835"/>
                  </a:lnTo>
                  <a:lnTo>
                    <a:pt x="1926" y="835"/>
                  </a:lnTo>
                  <a:lnTo>
                    <a:pt x="1928" y="833"/>
                  </a:lnTo>
                  <a:lnTo>
                    <a:pt x="1928" y="833"/>
                  </a:lnTo>
                  <a:lnTo>
                    <a:pt x="1928" y="833"/>
                  </a:lnTo>
                  <a:lnTo>
                    <a:pt x="1928" y="831"/>
                  </a:lnTo>
                  <a:lnTo>
                    <a:pt x="1928" y="831"/>
                  </a:lnTo>
                  <a:lnTo>
                    <a:pt x="1928" y="828"/>
                  </a:lnTo>
                  <a:lnTo>
                    <a:pt x="1928" y="826"/>
                  </a:lnTo>
                  <a:lnTo>
                    <a:pt x="1926" y="826"/>
                  </a:lnTo>
                  <a:lnTo>
                    <a:pt x="1923" y="821"/>
                  </a:lnTo>
                  <a:lnTo>
                    <a:pt x="1923" y="819"/>
                  </a:lnTo>
                  <a:lnTo>
                    <a:pt x="1923" y="817"/>
                  </a:lnTo>
                  <a:lnTo>
                    <a:pt x="1923" y="817"/>
                  </a:lnTo>
                  <a:lnTo>
                    <a:pt x="1923" y="819"/>
                  </a:lnTo>
                  <a:lnTo>
                    <a:pt x="1926" y="821"/>
                  </a:lnTo>
                  <a:lnTo>
                    <a:pt x="1926" y="821"/>
                  </a:lnTo>
                  <a:lnTo>
                    <a:pt x="1926" y="824"/>
                  </a:lnTo>
                  <a:lnTo>
                    <a:pt x="1928" y="824"/>
                  </a:lnTo>
                  <a:lnTo>
                    <a:pt x="1928" y="826"/>
                  </a:lnTo>
                  <a:lnTo>
                    <a:pt x="1928" y="826"/>
                  </a:lnTo>
                  <a:lnTo>
                    <a:pt x="1931" y="828"/>
                  </a:lnTo>
                  <a:lnTo>
                    <a:pt x="1931" y="828"/>
                  </a:lnTo>
                  <a:lnTo>
                    <a:pt x="1928" y="831"/>
                  </a:lnTo>
                  <a:lnTo>
                    <a:pt x="1928" y="831"/>
                  </a:lnTo>
                  <a:lnTo>
                    <a:pt x="1928" y="833"/>
                  </a:lnTo>
                  <a:lnTo>
                    <a:pt x="1928" y="833"/>
                  </a:lnTo>
                  <a:lnTo>
                    <a:pt x="1928" y="833"/>
                  </a:lnTo>
                  <a:lnTo>
                    <a:pt x="1928" y="833"/>
                  </a:lnTo>
                  <a:lnTo>
                    <a:pt x="1928" y="833"/>
                  </a:lnTo>
                  <a:lnTo>
                    <a:pt x="1928" y="835"/>
                  </a:lnTo>
                  <a:lnTo>
                    <a:pt x="1928" y="835"/>
                  </a:lnTo>
                  <a:lnTo>
                    <a:pt x="1928" y="835"/>
                  </a:lnTo>
                  <a:lnTo>
                    <a:pt x="1926" y="838"/>
                  </a:lnTo>
                  <a:lnTo>
                    <a:pt x="1926" y="838"/>
                  </a:lnTo>
                  <a:lnTo>
                    <a:pt x="1926" y="838"/>
                  </a:lnTo>
                  <a:lnTo>
                    <a:pt x="1928" y="840"/>
                  </a:lnTo>
                  <a:lnTo>
                    <a:pt x="1928" y="840"/>
                  </a:lnTo>
                  <a:lnTo>
                    <a:pt x="1928" y="840"/>
                  </a:lnTo>
                  <a:lnTo>
                    <a:pt x="1931" y="840"/>
                  </a:lnTo>
                  <a:lnTo>
                    <a:pt x="1931" y="838"/>
                  </a:lnTo>
                  <a:lnTo>
                    <a:pt x="1933" y="838"/>
                  </a:lnTo>
                  <a:lnTo>
                    <a:pt x="1933" y="835"/>
                  </a:lnTo>
                  <a:lnTo>
                    <a:pt x="1933" y="835"/>
                  </a:lnTo>
                  <a:lnTo>
                    <a:pt x="1933" y="835"/>
                  </a:lnTo>
                  <a:lnTo>
                    <a:pt x="1931" y="833"/>
                  </a:lnTo>
                  <a:lnTo>
                    <a:pt x="1931" y="833"/>
                  </a:lnTo>
                  <a:lnTo>
                    <a:pt x="1931" y="831"/>
                  </a:lnTo>
                  <a:lnTo>
                    <a:pt x="1931" y="831"/>
                  </a:lnTo>
                  <a:lnTo>
                    <a:pt x="1933" y="831"/>
                  </a:lnTo>
                  <a:lnTo>
                    <a:pt x="1931" y="828"/>
                  </a:lnTo>
                  <a:lnTo>
                    <a:pt x="1933" y="828"/>
                  </a:lnTo>
                  <a:lnTo>
                    <a:pt x="1933" y="831"/>
                  </a:lnTo>
                  <a:lnTo>
                    <a:pt x="1933" y="831"/>
                  </a:lnTo>
                  <a:lnTo>
                    <a:pt x="1933" y="831"/>
                  </a:lnTo>
                  <a:lnTo>
                    <a:pt x="1933" y="831"/>
                  </a:lnTo>
                  <a:lnTo>
                    <a:pt x="1933" y="833"/>
                  </a:lnTo>
                  <a:lnTo>
                    <a:pt x="1933" y="833"/>
                  </a:lnTo>
                  <a:lnTo>
                    <a:pt x="1933" y="833"/>
                  </a:lnTo>
                  <a:lnTo>
                    <a:pt x="1933" y="833"/>
                  </a:lnTo>
                  <a:lnTo>
                    <a:pt x="1933" y="835"/>
                  </a:lnTo>
                  <a:lnTo>
                    <a:pt x="1933" y="835"/>
                  </a:lnTo>
                  <a:lnTo>
                    <a:pt x="1933" y="838"/>
                  </a:lnTo>
                  <a:lnTo>
                    <a:pt x="1933" y="840"/>
                  </a:lnTo>
                  <a:lnTo>
                    <a:pt x="1933" y="840"/>
                  </a:lnTo>
                  <a:lnTo>
                    <a:pt x="1935" y="840"/>
                  </a:lnTo>
                  <a:lnTo>
                    <a:pt x="1938" y="843"/>
                  </a:lnTo>
                  <a:lnTo>
                    <a:pt x="1938" y="840"/>
                  </a:lnTo>
                  <a:lnTo>
                    <a:pt x="1938" y="840"/>
                  </a:lnTo>
                  <a:lnTo>
                    <a:pt x="1938" y="838"/>
                  </a:lnTo>
                  <a:lnTo>
                    <a:pt x="1938" y="838"/>
                  </a:lnTo>
                  <a:lnTo>
                    <a:pt x="1938" y="838"/>
                  </a:lnTo>
                  <a:lnTo>
                    <a:pt x="1938" y="838"/>
                  </a:lnTo>
                  <a:lnTo>
                    <a:pt x="1940" y="838"/>
                  </a:lnTo>
                  <a:lnTo>
                    <a:pt x="1940" y="838"/>
                  </a:lnTo>
                  <a:lnTo>
                    <a:pt x="1940" y="835"/>
                  </a:lnTo>
                  <a:lnTo>
                    <a:pt x="1940" y="835"/>
                  </a:lnTo>
                  <a:lnTo>
                    <a:pt x="1940" y="833"/>
                  </a:lnTo>
                  <a:lnTo>
                    <a:pt x="1940" y="831"/>
                  </a:lnTo>
                  <a:lnTo>
                    <a:pt x="1940" y="831"/>
                  </a:lnTo>
                  <a:lnTo>
                    <a:pt x="1940" y="831"/>
                  </a:lnTo>
                  <a:lnTo>
                    <a:pt x="1940" y="828"/>
                  </a:lnTo>
                  <a:lnTo>
                    <a:pt x="1938" y="828"/>
                  </a:lnTo>
                  <a:lnTo>
                    <a:pt x="1938" y="828"/>
                  </a:lnTo>
                  <a:lnTo>
                    <a:pt x="1938" y="828"/>
                  </a:lnTo>
                  <a:lnTo>
                    <a:pt x="1938" y="826"/>
                  </a:lnTo>
                  <a:lnTo>
                    <a:pt x="1938" y="826"/>
                  </a:lnTo>
                  <a:lnTo>
                    <a:pt x="1938" y="826"/>
                  </a:lnTo>
                  <a:lnTo>
                    <a:pt x="1940" y="826"/>
                  </a:lnTo>
                  <a:lnTo>
                    <a:pt x="1940" y="828"/>
                  </a:lnTo>
                  <a:lnTo>
                    <a:pt x="1940" y="828"/>
                  </a:lnTo>
                  <a:lnTo>
                    <a:pt x="1940" y="826"/>
                  </a:lnTo>
                  <a:lnTo>
                    <a:pt x="1940" y="826"/>
                  </a:lnTo>
                  <a:lnTo>
                    <a:pt x="1940" y="826"/>
                  </a:lnTo>
                  <a:lnTo>
                    <a:pt x="1940" y="824"/>
                  </a:lnTo>
                  <a:lnTo>
                    <a:pt x="1938" y="824"/>
                  </a:lnTo>
                  <a:lnTo>
                    <a:pt x="1938" y="824"/>
                  </a:lnTo>
                  <a:lnTo>
                    <a:pt x="1938" y="821"/>
                  </a:lnTo>
                  <a:lnTo>
                    <a:pt x="1938" y="821"/>
                  </a:lnTo>
                  <a:lnTo>
                    <a:pt x="1938" y="821"/>
                  </a:lnTo>
                  <a:lnTo>
                    <a:pt x="1938" y="821"/>
                  </a:lnTo>
                  <a:lnTo>
                    <a:pt x="1938" y="819"/>
                  </a:lnTo>
                  <a:lnTo>
                    <a:pt x="1935" y="817"/>
                  </a:lnTo>
                  <a:lnTo>
                    <a:pt x="1938" y="817"/>
                  </a:lnTo>
                  <a:lnTo>
                    <a:pt x="1938" y="817"/>
                  </a:lnTo>
                  <a:lnTo>
                    <a:pt x="1938" y="817"/>
                  </a:lnTo>
                  <a:lnTo>
                    <a:pt x="1938" y="817"/>
                  </a:lnTo>
                  <a:lnTo>
                    <a:pt x="1938" y="817"/>
                  </a:lnTo>
                  <a:lnTo>
                    <a:pt x="1938" y="814"/>
                  </a:lnTo>
                  <a:lnTo>
                    <a:pt x="1935" y="812"/>
                  </a:lnTo>
                  <a:lnTo>
                    <a:pt x="1935" y="812"/>
                  </a:lnTo>
                  <a:lnTo>
                    <a:pt x="1935" y="812"/>
                  </a:lnTo>
                  <a:lnTo>
                    <a:pt x="1935" y="812"/>
                  </a:lnTo>
                  <a:lnTo>
                    <a:pt x="1935" y="809"/>
                  </a:lnTo>
                  <a:lnTo>
                    <a:pt x="1933" y="809"/>
                  </a:lnTo>
                  <a:lnTo>
                    <a:pt x="1931" y="807"/>
                  </a:lnTo>
                  <a:lnTo>
                    <a:pt x="1931" y="807"/>
                  </a:lnTo>
                  <a:lnTo>
                    <a:pt x="1931" y="805"/>
                  </a:lnTo>
                  <a:lnTo>
                    <a:pt x="1923" y="800"/>
                  </a:lnTo>
                  <a:lnTo>
                    <a:pt x="1921" y="800"/>
                  </a:lnTo>
                  <a:lnTo>
                    <a:pt x="1921" y="798"/>
                  </a:lnTo>
                  <a:lnTo>
                    <a:pt x="1919" y="798"/>
                  </a:lnTo>
                  <a:lnTo>
                    <a:pt x="1919" y="800"/>
                  </a:lnTo>
                  <a:lnTo>
                    <a:pt x="1916" y="800"/>
                  </a:lnTo>
                  <a:lnTo>
                    <a:pt x="1916" y="802"/>
                  </a:lnTo>
                  <a:lnTo>
                    <a:pt x="1914" y="802"/>
                  </a:lnTo>
                  <a:lnTo>
                    <a:pt x="1914" y="802"/>
                  </a:lnTo>
                  <a:lnTo>
                    <a:pt x="1914" y="802"/>
                  </a:lnTo>
                  <a:lnTo>
                    <a:pt x="1914" y="802"/>
                  </a:lnTo>
                  <a:lnTo>
                    <a:pt x="1914" y="805"/>
                  </a:lnTo>
                  <a:lnTo>
                    <a:pt x="1912" y="805"/>
                  </a:lnTo>
                  <a:lnTo>
                    <a:pt x="1909" y="805"/>
                  </a:lnTo>
                  <a:lnTo>
                    <a:pt x="1912" y="805"/>
                  </a:lnTo>
                  <a:lnTo>
                    <a:pt x="1912" y="807"/>
                  </a:lnTo>
                  <a:lnTo>
                    <a:pt x="1912" y="807"/>
                  </a:lnTo>
                  <a:lnTo>
                    <a:pt x="1914" y="807"/>
                  </a:lnTo>
                  <a:lnTo>
                    <a:pt x="1916" y="807"/>
                  </a:lnTo>
                  <a:lnTo>
                    <a:pt x="1916" y="807"/>
                  </a:lnTo>
                  <a:lnTo>
                    <a:pt x="1916" y="807"/>
                  </a:lnTo>
                  <a:lnTo>
                    <a:pt x="1909" y="809"/>
                  </a:lnTo>
                  <a:lnTo>
                    <a:pt x="1909" y="809"/>
                  </a:lnTo>
                  <a:lnTo>
                    <a:pt x="1909" y="812"/>
                  </a:lnTo>
                  <a:lnTo>
                    <a:pt x="1909" y="812"/>
                  </a:lnTo>
                  <a:lnTo>
                    <a:pt x="1912" y="812"/>
                  </a:lnTo>
                  <a:lnTo>
                    <a:pt x="1912" y="812"/>
                  </a:lnTo>
                  <a:lnTo>
                    <a:pt x="1912" y="812"/>
                  </a:lnTo>
                  <a:lnTo>
                    <a:pt x="1912" y="812"/>
                  </a:lnTo>
                  <a:lnTo>
                    <a:pt x="1914" y="812"/>
                  </a:lnTo>
                  <a:lnTo>
                    <a:pt x="1914" y="809"/>
                  </a:lnTo>
                  <a:lnTo>
                    <a:pt x="1914" y="809"/>
                  </a:lnTo>
                  <a:lnTo>
                    <a:pt x="1914" y="809"/>
                  </a:lnTo>
                  <a:lnTo>
                    <a:pt x="1914" y="809"/>
                  </a:lnTo>
                  <a:lnTo>
                    <a:pt x="1914" y="809"/>
                  </a:lnTo>
                  <a:lnTo>
                    <a:pt x="1914" y="809"/>
                  </a:lnTo>
                  <a:lnTo>
                    <a:pt x="1916" y="812"/>
                  </a:lnTo>
                  <a:lnTo>
                    <a:pt x="1916" y="812"/>
                  </a:lnTo>
                  <a:lnTo>
                    <a:pt x="1914" y="812"/>
                  </a:lnTo>
                  <a:lnTo>
                    <a:pt x="1912" y="814"/>
                  </a:lnTo>
                  <a:lnTo>
                    <a:pt x="1912" y="814"/>
                  </a:lnTo>
                  <a:lnTo>
                    <a:pt x="1909" y="814"/>
                  </a:lnTo>
                  <a:lnTo>
                    <a:pt x="1909" y="817"/>
                  </a:lnTo>
                  <a:lnTo>
                    <a:pt x="1909" y="819"/>
                  </a:lnTo>
                  <a:lnTo>
                    <a:pt x="1912" y="819"/>
                  </a:lnTo>
                  <a:lnTo>
                    <a:pt x="1912" y="817"/>
                  </a:lnTo>
                  <a:lnTo>
                    <a:pt x="1912" y="817"/>
                  </a:lnTo>
                  <a:lnTo>
                    <a:pt x="1914" y="814"/>
                  </a:lnTo>
                  <a:lnTo>
                    <a:pt x="1916" y="814"/>
                  </a:lnTo>
                  <a:lnTo>
                    <a:pt x="1916" y="814"/>
                  </a:lnTo>
                  <a:lnTo>
                    <a:pt x="1916" y="814"/>
                  </a:lnTo>
                  <a:lnTo>
                    <a:pt x="1916" y="814"/>
                  </a:lnTo>
                  <a:lnTo>
                    <a:pt x="1914" y="817"/>
                  </a:lnTo>
                  <a:lnTo>
                    <a:pt x="1914" y="817"/>
                  </a:lnTo>
                  <a:lnTo>
                    <a:pt x="1914" y="817"/>
                  </a:lnTo>
                  <a:lnTo>
                    <a:pt x="1914" y="817"/>
                  </a:lnTo>
                  <a:lnTo>
                    <a:pt x="1912" y="817"/>
                  </a:lnTo>
                  <a:lnTo>
                    <a:pt x="1912" y="817"/>
                  </a:lnTo>
                  <a:lnTo>
                    <a:pt x="1914" y="819"/>
                  </a:lnTo>
                  <a:lnTo>
                    <a:pt x="1914" y="819"/>
                  </a:lnTo>
                  <a:lnTo>
                    <a:pt x="1914" y="819"/>
                  </a:lnTo>
                  <a:lnTo>
                    <a:pt x="1912" y="819"/>
                  </a:lnTo>
                  <a:lnTo>
                    <a:pt x="1912" y="819"/>
                  </a:lnTo>
                  <a:lnTo>
                    <a:pt x="1912" y="819"/>
                  </a:lnTo>
                  <a:lnTo>
                    <a:pt x="1912" y="819"/>
                  </a:lnTo>
                  <a:lnTo>
                    <a:pt x="1912" y="819"/>
                  </a:lnTo>
                  <a:lnTo>
                    <a:pt x="1912" y="821"/>
                  </a:lnTo>
                  <a:lnTo>
                    <a:pt x="1912" y="821"/>
                  </a:lnTo>
                  <a:lnTo>
                    <a:pt x="1912" y="821"/>
                  </a:lnTo>
                  <a:lnTo>
                    <a:pt x="1912" y="824"/>
                  </a:lnTo>
                  <a:lnTo>
                    <a:pt x="1914" y="824"/>
                  </a:lnTo>
                  <a:lnTo>
                    <a:pt x="1914" y="824"/>
                  </a:lnTo>
                  <a:lnTo>
                    <a:pt x="1916" y="824"/>
                  </a:lnTo>
                  <a:lnTo>
                    <a:pt x="1916" y="826"/>
                  </a:lnTo>
                  <a:lnTo>
                    <a:pt x="1916" y="826"/>
                  </a:lnTo>
                  <a:lnTo>
                    <a:pt x="1914" y="826"/>
                  </a:lnTo>
                  <a:lnTo>
                    <a:pt x="1914" y="826"/>
                  </a:lnTo>
                  <a:lnTo>
                    <a:pt x="1914" y="826"/>
                  </a:lnTo>
                  <a:lnTo>
                    <a:pt x="1914" y="828"/>
                  </a:lnTo>
                  <a:lnTo>
                    <a:pt x="1914" y="828"/>
                  </a:lnTo>
                  <a:lnTo>
                    <a:pt x="1912" y="833"/>
                  </a:lnTo>
                  <a:lnTo>
                    <a:pt x="1912" y="833"/>
                  </a:lnTo>
                  <a:lnTo>
                    <a:pt x="1912" y="833"/>
                  </a:lnTo>
                  <a:lnTo>
                    <a:pt x="1914" y="835"/>
                  </a:lnTo>
                  <a:lnTo>
                    <a:pt x="1916" y="835"/>
                  </a:lnTo>
                  <a:lnTo>
                    <a:pt x="1916" y="835"/>
                  </a:lnTo>
                  <a:lnTo>
                    <a:pt x="1916" y="835"/>
                  </a:lnTo>
                  <a:lnTo>
                    <a:pt x="1916" y="835"/>
                  </a:lnTo>
                  <a:lnTo>
                    <a:pt x="1919" y="838"/>
                  </a:lnTo>
                  <a:lnTo>
                    <a:pt x="1919" y="838"/>
                  </a:lnTo>
                  <a:lnTo>
                    <a:pt x="1921" y="838"/>
                  </a:lnTo>
                  <a:lnTo>
                    <a:pt x="1923" y="840"/>
                  </a:lnTo>
                  <a:lnTo>
                    <a:pt x="1923" y="840"/>
                  </a:lnTo>
                  <a:lnTo>
                    <a:pt x="1923" y="838"/>
                  </a:lnTo>
                  <a:close/>
                  <a:moveTo>
                    <a:pt x="873" y="942"/>
                  </a:moveTo>
                  <a:lnTo>
                    <a:pt x="873" y="942"/>
                  </a:lnTo>
                  <a:lnTo>
                    <a:pt x="873" y="942"/>
                  </a:lnTo>
                  <a:lnTo>
                    <a:pt x="871" y="942"/>
                  </a:lnTo>
                  <a:lnTo>
                    <a:pt x="868" y="944"/>
                  </a:lnTo>
                  <a:lnTo>
                    <a:pt x="866" y="944"/>
                  </a:lnTo>
                  <a:lnTo>
                    <a:pt x="866" y="947"/>
                  </a:lnTo>
                  <a:lnTo>
                    <a:pt x="866" y="944"/>
                  </a:lnTo>
                  <a:lnTo>
                    <a:pt x="873" y="942"/>
                  </a:lnTo>
                  <a:lnTo>
                    <a:pt x="873" y="942"/>
                  </a:lnTo>
                  <a:close/>
                  <a:moveTo>
                    <a:pt x="1850" y="838"/>
                  </a:moveTo>
                  <a:lnTo>
                    <a:pt x="1852" y="838"/>
                  </a:lnTo>
                  <a:lnTo>
                    <a:pt x="1852" y="838"/>
                  </a:lnTo>
                  <a:lnTo>
                    <a:pt x="1852" y="835"/>
                  </a:lnTo>
                  <a:lnTo>
                    <a:pt x="1852" y="833"/>
                  </a:lnTo>
                  <a:lnTo>
                    <a:pt x="1852" y="833"/>
                  </a:lnTo>
                  <a:lnTo>
                    <a:pt x="1852" y="833"/>
                  </a:lnTo>
                  <a:lnTo>
                    <a:pt x="1852" y="833"/>
                  </a:lnTo>
                  <a:lnTo>
                    <a:pt x="1855" y="835"/>
                  </a:lnTo>
                  <a:lnTo>
                    <a:pt x="1855" y="833"/>
                  </a:lnTo>
                  <a:lnTo>
                    <a:pt x="1855" y="833"/>
                  </a:lnTo>
                  <a:lnTo>
                    <a:pt x="1857" y="831"/>
                  </a:lnTo>
                  <a:lnTo>
                    <a:pt x="1857" y="831"/>
                  </a:lnTo>
                  <a:lnTo>
                    <a:pt x="1857" y="828"/>
                  </a:lnTo>
                  <a:lnTo>
                    <a:pt x="1857" y="828"/>
                  </a:lnTo>
                  <a:lnTo>
                    <a:pt x="1857" y="831"/>
                  </a:lnTo>
                  <a:lnTo>
                    <a:pt x="1857" y="831"/>
                  </a:lnTo>
                  <a:lnTo>
                    <a:pt x="1855" y="831"/>
                  </a:lnTo>
                  <a:lnTo>
                    <a:pt x="1852" y="833"/>
                  </a:lnTo>
                  <a:lnTo>
                    <a:pt x="1852" y="833"/>
                  </a:lnTo>
                  <a:lnTo>
                    <a:pt x="1852" y="831"/>
                  </a:lnTo>
                  <a:lnTo>
                    <a:pt x="1852" y="831"/>
                  </a:lnTo>
                  <a:lnTo>
                    <a:pt x="1850" y="831"/>
                  </a:lnTo>
                  <a:lnTo>
                    <a:pt x="1850" y="831"/>
                  </a:lnTo>
                  <a:lnTo>
                    <a:pt x="1850" y="831"/>
                  </a:lnTo>
                  <a:lnTo>
                    <a:pt x="1848" y="831"/>
                  </a:lnTo>
                  <a:lnTo>
                    <a:pt x="1848" y="831"/>
                  </a:lnTo>
                  <a:lnTo>
                    <a:pt x="1848" y="833"/>
                  </a:lnTo>
                  <a:lnTo>
                    <a:pt x="1848" y="833"/>
                  </a:lnTo>
                  <a:lnTo>
                    <a:pt x="1848" y="831"/>
                  </a:lnTo>
                  <a:lnTo>
                    <a:pt x="1848" y="831"/>
                  </a:lnTo>
                  <a:lnTo>
                    <a:pt x="1845" y="831"/>
                  </a:lnTo>
                  <a:lnTo>
                    <a:pt x="1845" y="833"/>
                  </a:lnTo>
                  <a:lnTo>
                    <a:pt x="1848" y="833"/>
                  </a:lnTo>
                  <a:lnTo>
                    <a:pt x="1848" y="833"/>
                  </a:lnTo>
                  <a:lnTo>
                    <a:pt x="1845" y="833"/>
                  </a:lnTo>
                  <a:lnTo>
                    <a:pt x="1845" y="833"/>
                  </a:lnTo>
                  <a:lnTo>
                    <a:pt x="1845" y="835"/>
                  </a:lnTo>
                  <a:lnTo>
                    <a:pt x="1848" y="838"/>
                  </a:lnTo>
                  <a:lnTo>
                    <a:pt x="1850" y="838"/>
                  </a:lnTo>
                  <a:close/>
                  <a:moveTo>
                    <a:pt x="1855" y="828"/>
                  </a:moveTo>
                  <a:lnTo>
                    <a:pt x="1855" y="828"/>
                  </a:lnTo>
                  <a:lnTo>
                    <a:pt x="1855" y="828"/>
                  </a:lnTo>
                  <a:lnTo>
                    <a:pt x="1857" y="828"/>
                  </a:lnTo>
                  <a:lnTo>
                    <a:pt x="1857" y="828"/>
                  </a:lnTo>
                  <a:lnTo>
                    <a:pt x="1857" y="828"/>
                  </a:lnTo>
                  <a:lnTo>
                    <a:pt x="1857" y="831"/>
                  </a:lnTo>
                  <a:lnTo>
                    <a:pt x="1860" y="831"/>
                  </a:lnTo>
                  <a:lnTo>
                    <a:pt x="1860" y="831"/>
                  </a:lnTo>
                  <a:lnTo>
                    <a:pt x="1860" y="831"/>
                  </a:lnTo>
                  <a:lnTo>
                    <a:pt x="1860" y="831"/>
                  </a:lnTo>
                  <a:lnTo>
                    <a:pt x="1860" y="831"/>
                  </a:lnTo>
                  <a:lnTo>
                    <a:pt x="1860" y="831"/>
                  </a:lnTo>
                  <a:lnTo>
                    <a:pt x="1860" y="828"/>
                  </a:lnTo>
                  <a:lnTo>
                    <a:pt x="1860" y="828"/>
                  </a:lnTo>
                  <a:lnTo>
                    <a:pt x="1860" y="826"/>
                  </a:lnTo>
                  <a:lnTo>
                    <a:pt x="1860" y="826"/>
                  </a:lnTo>
                  <a:lnTo>
                    <a:pt x="1857" y="826"/>
                  </a:lnTo>
                  <a:lnTo>
                    <a:pt x="1857" y="826"/>
                  </a:lnTo>
                  <a:lnTo>
                    <a:pt x="1857" y="826"/>
                  </a:lnTo>
                  <a:lnTo>
                    <a:pt x="1857" y="824"/>
                  </a:lnTo>
                  <a:lnTo>
                    <a:pt x="1857" y="824"/>
                  </a:lnTo>
                  <a:lnTo>
                    <a:pt x="1855" y="824"/>
                  </a:lnTo>
                  <a:lnTo>
                    <a:pt x="1855" y="824"/>
                  </a:lnTo>
                  <a:lnTo>
                    <a:pt x="1855" y="826"/>
                  </a:lnTo>
                  <a:lnTo>
                    <a:pt x="1855" y="826"/>
                  </a:lnTo>
                  <a:lnTo>
                    <a:pt x="1855" y="826"/>
                  </a:lnTo>
                  <a:lnTo>
                    <a:pt x="1855" y="826"/>
                  </a:lnTo>
                  <a:lnTo>
                    <a:pt x="1857" y="826"/>
                  </a:lnTo>
                  <a:lnTo>
                    <a:pt x="1855" y="828"/>
                  </a:lnTo>
                  <a:lnTo>
                    <a:pt x="1855" y="828"/>
                  </a:lnTo>
                  <a:close/>
                  <a:moveTo>
                    <a:pt x="1855" y="852"/>
                  </a:moveTo>
                  <a:lnTo>
                    <a:pt x="1855" y="852"/>
                  </a:lnTo>
                  <a:lnTo>
                    <a:pt x="1855" y="852"/>
                  </a:lnTo>
                  <a:lnTo>
                    <a:pt x="1855" y="852"/>
                  </a:lnTo>
                  <a:lnTo>
                    <a:pt x="1857" y="854"/>
                  </a:lnTo>
                  <a:lnTo>
                    <a:pt x="1857" y="854"/>
                  </a:lnTo>
                  <a:lnTo>
                    <a:pt x="1857" y="852"/>
                  </a:lnTo>
                  <a:lnTo>
                    <a:pt x="1860" y="852"/>
                  </a:lnTo>
                  <a:lnTo>
                    <a:pt x="1860" y="852"/>
                  </a:lnTo>
                  <a:lnTo>
                    <a:pt x="1860" y="852"/>
                  </a:lnTo>
                  <a:lnTo>
                    <a:pt x="1860" y="850"/>
                  </a:lnTo>
                  <a:lnTo>
                    <a:pt x="1860" y="850"/>
                  </a:lnTo>
                  <a:lnTo>
                    <a:pt x="1860" y="850"/>
                  </a:lnTo>
                  <a:lnTo>
                    <a:pt x="1860" y="847"/>
                  </a:lnTo>
                  <a:lnTo>
                    <a:pt x="1857" y="847"/>
                  </a:lnTo>
                  <a:lnTo>
                    <a:pt x="1855" y="847"/>
                  </a:lnTo>
                  <a:lnTo>
                    <a:pt x="1855" y="847"/>
                  </a:lnTo>
                  <a:lnTo>
                    <a:pt x="1855" y="850"/>
                  </a:lnTo>
                  <a:lnTo>
                    <a:pt x="1855" y="850"/>
                  </a:lnTo>
                  <a:lnTo>
                    <a:pt x="1855" y="852"/>
                  </a:lnTo>
                  <a:close/>
                  <a:moveTo>
                    <a:pt x="1845" y="824"/>
                  </a:moveTo>
                  <a:lnTo>
                    <a:pt x="1845" y="824"/>
                  </a:lnTo>
                  <a:lnTo>
                    <a:pt x="1848" y="821"/>
                  </a:lnTo>
                  <a:lnTo>
                    <a:pt x="1848" y="821"/>
                  </a:lnTo>
                  <a:lnTo>
                    <a:pt x="1848" y="819"/>
                  </a:lnTo>
                  <a:lnTo>
                    <a:pt x="1848" y="819"/>
                  </a:lnTo>
                  <a:lnTo>
                    <a:pt x="1850" y="819"/>
                  </a:lnTo>
                  <a:lnTo>
                    <a:pt x="1850" y="819"/>
                  </a:lnTo>
                  <a:lnTo>
                    <a:pt x="1850" y="819"/>
                  </a:lnTo>
                  <a:lnTo>
                    <a:pt x="1852" y="819"/>
                  </a:lnTo>
                  <a:lnTo>
                    <a:pt x="1852" y="819"/>
                  </a:lnTo>
                  <a:lnTo>
                    <a:pt x="1852" y="819"/>
                  </a:lnTo>
                  <a:lnTo>
                    <a:pt x="1852" y="817"/>
                  </a:lnTo>
                  <a:lnTo>
                    <a:pt x="1852" y="817"/>
                  </a:lnTo>
                  <a:lnTo>
                    <a:pt x="1852" y="814"/>
                  </a:lnTo>
                  <a:lnTo>
                    <a:pt x="1852" y="814"/>
                  </a:lnTo>
                  <a:lnTo>
                    <a:pt x="1852" y="814"/>
                  </a:lnTo>
                  <a:lnTo>
                    <a:pt x="1852" y="814"/>
                  </a:lnTo>
                  <a:lnTo>
                    <a:pt x="1852" y="812"/>
                  </a:lnTo>
                  <a:lnTo>
                    <a:pt x="1852" y="809"/>
                  </a:lnTo>
                  <a:lnTo>
                    <a:pt x="1852" y="809"/>
                  </a:lnTo>
                  <a:lnTo>
                    <a:pt x="1850" y="809"/>
                  </a:lnTo>
                  <a:lnTo>
                    <a:pt x="1850" y="809"/>
                  </a:lnTo>
                  <a:lnTo>
                    <a:pt x="1848" y="809"/>
                  </a:lnTo>
                  <a:lnTo>
                    <a:pt x="1848" y="809"/>
                  </a:lnTo>
                  <a:lnTo>
                    <a:pt x="1848" y="812"/>
                  </a:lnTo>
                  <a:lnTo>
                    <a:pt x="1848" y="812"/>
                  </a:lnTo>
                  <a:lnTo>
                    <a:pt x="1845" y="812"/>
                  </a:lnTo>
                  <a:lnTo>
                    <a:pt x="1845" y="814"/>
                  </a:lnTo>
                  <a:lnTo>
                    <a:pt x="1845" y="814"/>
                  </a:lnTo>
                  <a:lnTo>
                    <a:pt x="1845" y="814"/>
                  </a:lnTo>
                  <a:lnTo>
                    <a:pt x="1843" y="814"/>
                  </a:lnTo>
                  <a:lnTo>
                    <a:pt x="1841" y="814"/>
                  </a:lnTo>
                  <a:lnTo>
                    <a:pt x="1841" y="814"/>
                  </a:lnTo>
                  <a:lnTo>
                    <a:pt x="1843" y="817"/>
                  </a:lnTo>
                  <a:lnTo>
                    <a:pt x="1845" y="814"/>
                  </a:lnTo>
                  <a:lnTo>
                    <a:pt x="1845" y="814"/>
                  </a:lnTo>
                  <a:lnTo>
                    <a:pt x="1845" y="817"/>
                  </a:lnTo>
                  <a:lnTo>
                    <a:pt x="1845" y="817"/>
                  </a:lnTo>
                  <a:lnTo>
                    <a:pt x="1843" y="817"/>
                  </a:lnTo>
                  <a:lnTo>
                    <a:pt x="1841" y="819"/>
                  </a:lnTo>
                  <a:lnTo>
                    <a:pt x="1841" y="819"/>
                  </a:lnTo>
                  <a:lnTo>
                    <a:pt x="1841" y="819"/>
                  </a:lnTo>
                  <a:lnTo>
                    <a:pt x="1841" y="819"/>
                  </a:lnTo>
                  <a:lnTo>
                    <a:pt x="1838" y="824"/>
                  </a:lnTo>
                  <a:lnTo>
                    <a:pt x="1838" y="826"/>
                  </a:lnTo>
                  <a:lnTo>
                    <a:pt x="1841" y="828"/>
                  </a:lnTo>
                  <a:lnTo>
                    <a:pt x="1841" y="828"/>
                  </a:lnTo>
                  <a:lnTo>
                    <a:pt x="1841" y="828"/>
                  </a:lnTo>
                  <a:lnTo>
                    <a:pt x="1843" y="828"/>
                  </a:lnTo>
                  <a:lnTo>
                    <a:pt x="1843" y="828"/>
                  </a:lnTo>
                  <a:lnTo>
                    <a:pt x="1843" y="828"/>
                  </a:lnTo>
                  <a:lnTo>
                    <a:pt x="1843" y="826"/>
                  </a:lnTo>
                  <a:lnTo>
                    <a:pt x="1845" y="826"/>
                  </a:lnTo>
                  <a:lnTo>
                    <a:pt x="1845" y="826"/>
                  </a:lnTo>
                  <a:lnTo>
                    <a:pt x="1845" y="826"/>
                  </a:lnTo>
                  <a:lnTo>
                    <a:pt x="1843" y="826"/>
                  </a:lnTo>
                  <a:lnTo>
                    <a:pt x="1843" y="824"/>
                  </a:lnTo>
                  <a:lnTo>
                    <a:pt x="1843" y="824"/>
                  </a:lnTo>
                  <a:lnTo>
                    <a:pt x="1845" y="824"/>
                  </a:lnTo>
                  <a:close/>
                  <a:moveTo>
                    <a:pt x="1855" y="850"/>
                  </a:moveTo>
                  <a:lnTo>
                    <a:pt x="1855" y="850"/>
                  </a:lnTo>
                  <a:lnTo>
                    <a:pt x="1852" y="847"/>
                  </a:lnTo>
                  <a:lnTo>
                    <a:pt x="1852" y="847"/>
                  </a:lnTo>
                  <a:lnTo>
                    <a:pt x="1852" y="847"/>
                  </a:lnTo>
                  <a:lnTo>
                    <a:pt x="1850" y="847"/>
                  </a:lnTo>
                  <a:lnTo>
                    <a:pt x="1850" y="847"/>
                  </a:lnTo>
                  <a:lnTo>
                    <a:pt x="1848" y="847"/>
                  </a:lnTo>
                  <a:lnTo>
                    <a:pt x="1848" y="847"/>
                  </a:lnTo>
                  <a:lnTo>
                    <a:pt x="1848" y="850"/>
                  </a:lnTo>
                  <a:lnTo>
                    <a:pt x="1848" y="850"/>
                  </a:lnTo>
                  <a:lnTo>
                    <a:pt x="1848" y="850"/>
                  </a:lnTo>
                  <a:lnTo>
                    <a:pt x="1848" y="850"/>
                  </a:lnTo>
                  <a:lnTo>
                    <a:pt x="1848" y="850"/>
                  </a:lnTo>
                  <a:lnTo>
                    <a:pt x="1850" y="850"/>
                  </a:lnTo>
                  <a:lnTo>
                    <a:pt x="1850" y="850"/>
                  </a:lnTo>
                  <a:lnTo>
                    <a:pt x="1850" y="850"/>
                  </a:lnTo>
                  <a:lnTo>
                    <a:pt x="1848" y="852"/>
                  </a:lnTo>
                  <a:lnTo>
                    <a:pt x="1848" y="854"/>
                  </a:lnTo>
                  <a:lnTo>
                    <a:pt x="1848" y="854"/>
                  </a:lnTo>
                  <a:lnTo>
                    <a:pt x="1848" y="854"/>
                  </a:lnTo>
                  <a:lnTo>
                    <a:pt x="1848" y="854"/>
                  </a:lnTo>
                  <a:lnTo>
                    <a:pt x="1850" y="854"/>
                  </a:lnTo>
                  <a:lnTo>
                    <a:pt x="1850" y="852"/>
                  </a:lnTo>
                  <a:lnTo>
                    <a:pt x="1850" y="852"/>
                  </a:lnTo>
                  <a:lnTo>
                    <a:pt x="1852" y="854"/>
                  </a:lnTo>
                  <a:lnTo>
                    <a:pt x="1852" y="854"/>
                  </a:lnTo>
                  <a:lnTo>
                    <a:pt x="1852" y="852"/>
                  </a:lnTo>
                  <a:lnTo>
                    <a:pt x="1852" y="852"/>
                  </a:lnTo>
                  <a:lnTo>
                    <a:pt x="1852" y="850"/>
                  </a:lnTo>
                  <a:lnTo>
                    <a:pt x="1855" y="850"/>
                  </a:lnTo>
                  <a:close/>
                  <a:moveTo>
                    <a:pt x="1867" y="776"/>
                  </a:moveTo>
                  <a:lnTo>
                    <a:pt x="1867" y="776"/>
                  </a:lnTo>
                  <a:lnTo>
                    <a:pt x="1867" y="776"/>
                  </a:lnTo>
                  <a:lnTo>
                    <a:pt x="1867" y="776"/>
                  </a:lnTo>
                  <a:lnTo>
                    <a:pt x="1864" y="776"/>
                  </a:lnTo>
                  <a:lnTo>
                    <a:pt x="1864" y="776"/>
                  </a:lnTo>
                  <a:lnTo>
                    <a:pt x="1864" y="776"/>
                  </a:lnTo>
                  <a:lnTo>
                    <a:pt x="1864" y="774"/>
                  </a:lnTo>
                  <a:lnTo>
                    <a:pt x="1864" y="774"/>
                  </a:lnTo>
                  <a:lnTo>
                    <a:pt x="1862" y="774"/>
                  </a:lnTo>
                  <a:lnTo>
                    <a:pt x="1862" y="774"/>
                  </a:lnTo>
                  <a:lnTo>
                    <a:pt x="1862" y="774"/>
                  </a:lnTo>
                  <a:lnTo>
                    <a:pt x="1862" y="774"/>
                  </a:lnTo>
                  <a:lnTo>
                    <a:pt x="1862" y="772"/>
                  </a:lnTo>
                  <a:lnTo>
                    <a:pt x="1860" y="772"/>
                  </a:lnTo>
                  <a:lnTo>
                    <a:pt x="1860" y="772"/>
                  </a:lnTo>
                  <a:lnTo>
                    <a:pt x="1860" y="772"/>
                  </a:lnTo>
                  <a:lnTo>
                    <a:pt x="1857" y="772"/>
                  </a:lnTo>
                  <a:lnTo>
                    <a:pt x="1857" y="769"/>
                  </a:lnTo>
                  <a:lnTo>
                    <a:pt x="1857" y="769"/>
                  </a:lnTo>
                  <a:lnTo>
                    <a:pt x="1855" y="767"/>
                  </a:lnTo>
                  <a:lnTo>
                    <a:pt x="1852" y="767"/>
                  </a:lnTo>
                  <a:lnTo>
                    <a:pt x="1852" y="769"/>
                  </a:lnTo>
                  <a:lnTo>
                    <a:pt x="1852" y="769"/>
                  </a:lnTo>
                  <a:lnTo>
                    <a:pt x="1850" y="767"/>
                  </a:lnTo>
                  <a:lnTo>
                    <a:pt x="1850" y="769"/>
                  </a:lnTo>
                  <a:lnTo>
                    <a:pt x="1850" y="769"/>
                  </a:lnTo>
                  <a:lnTo>
                    <a:pt x="1850" y="769"/>
                  </a:lnTo>
                  <a:lnTo>
                    <a:pt x="1852" y="772"/>
                  </a:lnTo>
                  <a:lnTo>
                    <a:pt x="1852" y="772"/>
                  </a:lnTo>
                  <a:lnTo>
                    <a:pt x="1852" y="772"/>
                  </a:lnTo>
                  <a:lnTo>
                    <a:pt x="1852" y="774"/>
                  </a:lnTo>
                  <a:lnTo>
                    <a:pt x="1852" y="774"/>
                  </a:lnTo>
                  <a:lnTo>
                    <a:pt x="1852" y="774"/>
                  </a:lnTo>
                  <a:lnTo>
                    <a:pt x="1855" y="776"/>
                  </a:lnTo>
                  <a:lnTo>
                    <a:pt x="1855" y="776"/>
                  </a:lnTo>
                  <a:lnTo>
                    <a:pt x="1855" y="779"/>
                  </a:lnTo>
                  <a:lnTo>
                    <a:pt x="1855" y="779"/>
                  </a:lnTo>
                  <a:lnTo>
                    <a:pt x="1855" y="779"/>
                  </a:lnTo>
                  <a:lnTo>
                    <a:pt x="1852" y="781"/>
                  </a:lnTo>
                  <a:lnTo>
                    <a:pt x="1855" y="781"/>
                  </a:lnTo>
                  <a:lnTo>
                    <a:pt x="1855" y="783"/>
                  </a:lnTo>
                  <a:lnTo>
                    <a:pt x="1855" y="786"/>
                  </a:lnTo>
                  <a:lnTo>
                    <a:pt x="1857" y="786"/>
                  </a:lnTo>
                  <a:lnTo>
                    <a:pt x="1860" y="786"/>
                  </a:lnTo>
                  <a:lnTo>
                    <a:pt x="1862" y="783"/>
                  </a:lnTo>
                  <a:lnTo>
                    <a:pt x="1862" y="783"/>
                  </a:lnTo>
                  <a:lnTo>
                    <a:pt x="1862" y="783"/>
                  </a:lnTo>
                  <a:lnTo>
                    <a:pt x="1862" y="783"/>
                  </a:lnTo>
                  <a:lnTo>
                    <a:pt x="1860" y="781"/>
                  </a:lnTo>
                  <a:lnTo>
                    <a:pt x="1862" y="781"/>
                  </a:lnTo>
                  <a:lnTo>
                    <a:pt x="1862" y="781"/>
                  </a:lnTo>
                  <a:lnTo>
                    <a:pt x="1862" y="781"/>
                  </a:lnTo>
                  <a:lnTo>
                    <a:pt x="1862" y="781"/>
                  </a:lnTo>
                  <a:lnTo>
                    <a:pt x="1864" y="781"/>
                  </a:lnTo>
                  <a:lnTo>
                    <a:pt x="1864" y="781"/>
                  </a:lnTo>
                  <a:lnTo>
                    <a:pt x="1864" y="781"/>
                  </a:lnTo>
                  <a:lnTo>
                    <a:pt x="1864" y="781"/>
                  </a:lnTo>
                  <a:lnTo>
                    <a:pt x="1864" y="779"/>
                  </a:lnTo>
                  <a:lnTo>
                    <a:pt x="1867" y="779"/>
                  </a:lnTo>
                  <a:lnTo>
                    <a:pt x="1867" y="779"/>
                  </a:lnTo>
                  <a:lnTo>
                    <a:pt x="1867" y="779"/>
                  </a:lnTo>
                  <a:lnTo>
                    <a:pt x="1867" y="776"/>
                  </a:lnTo>
                  <a:lnTo>
                    <a:pt x="1867" y="776"/>
                  </a:lnTo>
                  <a:lnTo>
                    <a:pt x="1867" y="776"/>
                  </a:lnTo>
                  <a:lnTo>
                    <a:pt x="1867" y="776"/>
                  </a:lnTo>
                  <a:close/>
                  <a:moveTo>
                    <a:pt x="1836" y="828"/>
                  </a:moveTo>
                  <a:lnTo>
                    <a:pt x="1836" y="828"/>
                  </a:lnTo>
                  <a:lnTo>
                    <a:pt x="1836" y="828"/>
                  </a:lnTo>
                  <a:lnTo>
                    <a:pt x="1836" y="831"/>
                  </a:lnTo>
                  <a:lnTo>
                    <a:pt x="1836" y="831"/>
                  </a:lnTo>
                  <a:lnTo>
                    <a:pt x="1836" y="831"/>
                  </a:lnTo>
                  <a:lnTo>
                    <a:pt x="1836" y="833"/>
                  </a:lnTo>
                  <a:lnTo>
                    <a:pt x="1838" y="833"/>
                  </a:lnTo>
                  <a:lnTo>
                    <a:pt x="1838" y="831"/>
                  </a:lnTo>
                  <a:lnTo>
                    <a:pt x="1838" y="828"/>
                  </a:lnTo>
                  <a:lnTo>
                    <a:pt x="1836" y="828"/>
                  </a:lnTo>
                  <a:close/>
                  <a:moveTo>
                    <a:pt x="1919" y="838"/>
                  </a:moveTo>
                  <a:lnTo>
                    <a:pt x="1912" y="835"/>
                  </a:lnTo>
                  <a:lnTo>
                    <a:pt x="1912" y="835"/>
                  </a:lnTo>
                  <a:lnTo>
                    <a:pt x="1912" y="835"/>
                  </a:lnTo>
                  <a:lnTo>
                    <a:pt x="1912" y="838"/>
                  </a:lnTo>
                  <a:lnTo>
                    <a:pt x="1912" y="838"/>
                  </a:lnTo>
                  <a:lnTo>
                    <a:pt x="1912" y="838"/>
                  </a:lnTo>
                  <a:lnTo>
                    <a:pt x="1912" y="838"/>
                  </a:lnTo>
                  <a:lnTo>
                    <a:pt x="1912" y="840"/>
                  </a:lnTo>
                  <a:lnTo>
                    <a:pt x="1914" y="840"/>
                  </a:lnTo>
                  <a:lnTo>
                    <a:pt x="1914" y="843"/>
                  </a:lnTo>
                  <a:lnTo>
                    <a:pt x="1916" y="847"/>
                  </a:lnTo>
                  <a:lnTo>
                    <a:pt x="1919" y="850"/>
                  </a:lnTo>
                  <a:lnTo>
                    <a:pt x="1919" y="850"/>
                  </a:lnTo>
                  <a:lnTo>
                    <a:pt x="1921" y="850"/>
                  </a:lnTo>
                  <a:lnTo>
                    <a:pt x="1921" y="850"/>
                  </a:lnTo>
                  <a:lnTo>
                    <a:pt x="1921" y="850"/>
                  </a:lnTo>
                  <a:lnTo>
                    <a:pt x="1921" y="850"/>
                  </a:lnTo>
                  <a:lnTo>
                    <a:pt x="1921" y="847"/>
                  </a:lnTo>
                  <a:lnTo>
                    <a:pt x="1921" y="847"/>
                  </a:lnTo>
                  <a:lnTo>
                    <a:pt x="1919" y="847"/>
                  </a:lnTo>
                  <a:lnTo>
                    <a:pt x="1919" y="845"/>
                  </a:lnTo>
                  <a:lnTo>
                    <a:pt x="1919" y="845"/>
                  </a:lnTo>
                  <a:lnTo>
                    <a:pt x="1919" y="845"/>
                  </a:lnTo>
                  <a:lnTo>
                    <a:pt x="1919" y="845"/>
                  </a:lnTo>
                  <a:lnTo>
                    <a:pt x="1921" y="845"/>
                  </a:lnTo>
                  <a:lnTo>
                    <a:pt x="1921" y="843"/>
                  </a:lnTo>
                  <a:lnTo>
                    <a:pt x="1919" y="840"/>
                  </a:lnTo>
                  <a:lnTo>
                    <a:pt x="1919" y="840"/>
                  </a:lnTo>
                  <a:lnTo>
                    <a:pt x="1921" y="840"/>
                  </a:lnTo>
                  <a:lnTo>
                    <a:pt x="1921" y="840"/>
                  </a:lnTo>
                  <a:lnTo>
                    <a:pt x="1921" y="843"/>
                  </a:lnTo>
                  <a:lnTo>
                    <a:pt x="1921" y="843"/>
                  </a:lnTo>
                  <a:lnTo>
                    <a:pt x="1921" y="840"/>
                  </a:lnTo>
                  <a:lnTo>
                    <a:pt x="1919" y="838"/>
                  </a:lnTo>
                  <a:close/>
                  <a:moveTo>
                    <a:pt x="1860" y="854"/>
                  </a:moveTo>
                  <a:lnTo>
                    <a:pt x="1860" y="854"/>
                  </a:lnTo>
                  <a:lnTo>
                    <a:pt x="1860" y="854"/>
                  </a:lnTo>
                  <a:lnTo>
                    <a:pt x="1857" y="854"/>
                  </a:lnTo>
                  <a:lnTo>
                    <a:pt x="1855" y="854"/>
                  </a:lnTo>
                  <a:lnTo>
                    <a:pt x="1855" y="854"/>
                  </a:lnTo>
                  <a:lnTo>
                    <a:pt x="1855" y="854"/>
                  </a:lnTo>
                  <a:lnTo>
                    <a:pt x="1855" y="857"/>
                  </a:lnTo>
                  <a:lnTo>
                    <a:pt x="1855" y="857"/>
                  </a:lnTo>
                  <a:lnTo>
                    <a:pt x="1855" y="857"/>
                  </a:lnTo>
                  <a:lnTo>
                    <a:pt x="1855" y="857"/>
                  </a:lnTo>
                  <a:lnTo>
                    <a:pt x="1855" y="859"/>
                  </a:lnTo>
                  <a:lnTo>
                    <a:pt x="1855" y="859"/>
                  </a:lnTo>
                  <a:lnTo>
                    <a:pt x="1855" y="859"/>
                  </a:lnTo>
                  <a:lnTo>
                    <a:pt x="1855" y="859"/>
                  </a:lnTo>
                  <a:lnTo>
                    <a:pt x="1855" y="861"/>
                  </a:lnTo>
                  <a:lnTo>
                    <a:pt x="1855" y="861"/>
                  </a:lnTo>
                  <a:lnTo>
                    <a:pt x="1855" y="861"/>
                  </a:lnTo>
                  <a:lnTo>
                    <a:pt x="1855" y="861"/>
                  </a:lnTo>
                  <a:lnTo>
                    <a:pt x="1855" y="861"/>
                  </a:lnTo>
                  <a:lnTo>
                    <a:pt x="1855" y="861"/>
                  </a:lnTo>
                  <a:lnTo>
                    <a:pt x="1855" y="861"/>
                  </a:lnTo>
                  <a:lnTo>
                    <a:pt x="1855" y="861"/>
                  </a:lnTo>
                  <a:lnTo>
                    <a:pt x="1855" y="864"/>
                  </a:lnTo>
                  <a:lnTo>
                    <a:pt x="1855" y="864"/>
                  </a:lnTo>
                  <a:lnTo>
                    <a:pt x="1857" y="864"/>
                  </a:lnTo>
                  <a:lnTo>
                    <a:pt x="1857" y="866"/>
                  </a:lnTo>
                  <a:lnTo>
                    <a:pt x="1857" y="866"/>
                  </a:lnTo>
                  <a:lnTo>
                    <a:pt x="1857" y="864"/>
                  </a:lnTo>
                  <a:lnTo>
                    <a:pt x="1857" y="864"/>
                  </a:lnTo>
                  <a:lnTo>
                    <a:pt x="1857" y="861"/>
                  </a:lnTo>
                  <a:lnTo>
                    <a:pt x="1857" y="859"/>
                  </a:lnTo>
                  <a:lnTo>
                    <a:pt x="1857" y="859"/>
                  </a:lnTo>
                  <a:lnTo>
                    <a:pt x="1857" y="859"/>
                  </a:lnTo>
                  <a:lnTo>
                    <a:pt x="1857" y="859"/>
                  </a:lnTo>
                  <a:lnTo>
                    <a:pt x="1857" y="859"/>
                  </a:lnTo>
                  <a:lnTo>
                    <a:pt x="1857" y="859"/>
                  </a:lnTo>
                  <a:lnTo>
                    <a:pt x="1860" y="859"/>
                  </a:lnTo>
                  <a:lnTo>
                    <a:pt x="1860" y="859"/>
                  </a:lnTo>
                  <a:lnTo>
                    <a:pt x="1860" y="859"/>
                  </a:lnTo>
                  <a:lnTo>
                    <a:pt x="1860" y="857"/>
                  </a:lnTo>
                  <a:lnTo>
                    <a:pt x="1860" y="857"/>
                  </a:lnTo>
                  <a:lnTo>
                    <a:pt x="1860" y="857"/>
                  </a:lnTo>
                  <a:lnTo>
                    <a:pt x="1860" y="857"/>
                  </a:lnTo>
                  <a:lnTo>
                    <a:pt x="1860" y="857"/>
                  </a:lnTo>
                  <a:lnTo>
                    <a:pt x="1860" y="857"/>
                  </a:lnTo>
                  <a:lnTo>
                    <a:pt x="1860" y="857"/>
                  </a:lnTo>
                  <a:lnTo>
                    <a:pt x="1860" y="857"/>
                  </a:lnTo>
                  <a:lnTo>
                    <a:pt x="1860" y="854"/>
                  </a:lnTo>
                  <a:lnTo>
                    <a:pt x="1860" y="854"/>
                  </a:lnTo>
                  <a:lnTo>
                    <a:pt x="1860" y="854"/>
                  </a:lnTo>
                  <a:close/>
                  <a:moveTo>
                    <a:pt x="1897" y="880"/>
                  </a:moveTo>
                  <a:lnTo>
                    <a:pt x="1897" y="880"/>
                  </a:lnTo>
                  <a:lnTo>
                    <a:pt x="1897" y="878"/>
                  </a:lnTo>
                  <a:lnTo>
                    <a:pt x="1897" y="878"/>
                  </a:lnTo>
                  <a:lnTo>
                    <a:pt x="1897" y="878"/>
                  </a:lnTo>
                  <a:lnTo>
                    <a:pt x="1895" y="878"/>
                  </a:lnTo>
                  <a:lnTo>
                    <a:pt x="1895" y="878"/>
                  </a:lnTo>
                  <a:lnTo>
                    <a:pt x="1895" y="878"/>
                  </a:lnTo>
                  <a:lnTo>
                    <a:pt x="1895" y="878"/>
                  </a:lnTo>
                  <a:lnTo>
                    <a:pt x="1895" y="878"/>
                  </a:lnTo>
                  <a:lnTo>
                    <a:pt x="1897" y="878"/>
                  </a:lnTo>
                  <a:lnTo>
                    <a:pt x="1897" y="878"/>
                  </a:lnTo>
                  <a:lnTo>
                    <a:pt x="1897" y="878"/>
                  </a:lnTo>
                  <a:lnTo>
                    <a:pt x="1897" y="876"/>
                  </a:lnTo>
                  <a:lnTo>
                    <a:pt x="1897" y="876"/>
                  </a:lnTo>
                  <a:lnTo>
                    <a:pt x="1897" y="876"/>
                  </a:lnTo>
                  <a:lnTo>
                    <a:pt x="1897" y="876"/>
                  </a:lnTo>
                  <a:lnTo>
                    <a:pt x="1897" y="876"/>
                  </a:lnTo>
                  <a:lnTo>
                    <a:pt x="1897" y="876"/>
                  </a:lnTo>
                  <a:lnTo>
                    <a:pt x="1897" y="873"/>
                  </a:lnTo>
                  <a:lnTo>
                    <a:pt x="1895" y="873"/>
                  </a:lnTo>
                  <a:lnTo>
                    <a:pt x="1895" y="873"/>
                  </a:lnTo>
                  <a:lnTo>
                    <a:pt x="1895" y="873"/>
                  </a:lnTo>
                  <a:lnTo>
                    <a:pt x="1895" y="873"/>
                  </a:lnTo>
                  <a:lnTo>
                    <a:pt x="1895" y="873"/>
                  </a:lnTo>
                  <a:lnTo>
                    <a:pt x="1895" y="873"/>
                  </a:lnTo>
                  <a:lnTo>
                    <a:pt x="1893" y="873"/>
                  </a:lnTo>
                  <a:lnTo>
                    <a:pt x="1893" y="873"/>
                  </a:lnTo>
                  <a:lnTo>
                    <a:pt x="1893" y="873"/>
                  </a:lnTo>
                  <a:lnTo>
                    <a:pt x="1893" y="873"/>
                  </a:lnTo>
                  <a:lnTo>
                    <a:pt x="1893" y="873"/>
                  </a:lnTo>
                  <a:lnTo>
                    <a:pt x="1893" y="873"/>
                  </a:lnTo>
                  <a:lnTo>
                    <a:pt x="1893" y="873"/>
                  </a:lnTo>
                  <a:lnTo>
                    <a:pt x="1893" y="873"/>
                  </a:lnTo>
                  <a:lnTo>
                    <a:pt x="1893" y="873"/>
                  </a:lnTo>
                  <a:lnTo>
                    <a:pt x="1893" y="873"/>
                  </a:lnTo>
                  <a:lnTo>
                    <a:pt x="1893" y="873"/>
                  </a:lnTo>
                  <a:lnTo>
                    <a:pt x="1893" y="873"/>
                  </a:lnTo>
                  <a:lnTo>
                    <a:pt x="1890" y="873"/>
                  </a:lnTo>
                  <a:lnTo>
                    <a:pt x="1890" y="873"/>
                  </a:lnTo>
                  <a:lnTo>
                    <a:pt x="1890" y="873"/>
                  </a:lnTo>
                  <a:lnTo>
                    <a:pt x="1890" y="873"/>
                  </a:lnTo>
                  <a:lnTo>
                    <a:pt x="1890" y="873"/>
                  </a:lnTo>
                  <a:lnTo>
                    <a:pt x="1890" y="876"/>
                  </a:lnTo>
                  <a:lnTo>
                    <a:pt x="1890" y="876"/>
                  </a:lnTo>
                  <a:lnTo>
                    <a:pt x="1890" y="876"/>
                  </a:lnTo>
                  <a:lnTo>
                    <a:pt x="1890" y="876"/>
                  </a:lnTo>
                  <a:lnTo>
                    <a:pt x="1893" y="876"/>
                  </a:lnTo>
                  <a:lnTo>
                    <a:pt x="1893" y="878"/>
                  </a:lnTo>
                  <a:lnTo>
                    <a:pt x="1893" y="878"/>
                  </a:lnTo>
                  <a:lnTo>
                    <a:pt x="1893" y="878"/>
                  </a:lnTo>
                  <a:lnTo>
                    <a:pt x="1893" y="878"/>
                  </a:lnTo>
                  <a:lnTo>
                    <a:pt x="1893" y="878"/>
                  </a:lnTo>
                  <a:lnTo>
                    <a:pt x="1893" y="878"/>
                  </a:lnTo>
                  <a:lnTo>
                    <a:pt x="1895" y="878"/>
                  </a:lnTo>
                  <a:lnTo>
                    <a:pt x="1895" y="878"/>
                  </a:lnTo>
                  <a:lnTo>
                    <a:pt x="1895" y="880"/>
                  </a:lnTo>
                  <a:lnTo>
                    <a:pt x="1895" y="880"/>
                  </a:lnTo>
                  <a:lnTo>
                    <a:pt x="1895" y="880"/>
                  </a:lnTo>
                  <a:lnTo>
                    <a:pt x="1895" y="880"/>
                  </a:lnTo>
                  <a:lnTo>
                    <a:pt x="1895" y="880"/>
                  </a:lnTo>
                  <a:lnTo>
                    <a:pt x="1897" y="880"/>
                  </a:lnTo>
                  <a:lnTo>
                    <a:pt x="1897" y="880"/>
                  </a:lnTo>
                  <a:lnTo>
                    <a:pt x="1897" y="883"/>
                  </a:lnTo>
                  <a:lnTo>
                    <a:pt x="1897" y="883"/>
                  </a:lnTo>
                  <a:lnTo>
                    <a:pt x="1900" y="883"/>
                  </a:lnTo>
                  <a:lnTo>
                    <a:pt x="1900" y="880"/>
                  </a:lnTo>
                  <a:lnTo>
                    <a:pt x="1897" y="880"/>
                  </a:lnTo>
                  <a:close/>
                  <a:moveTo>
                    <a:pt x="1921" y="878"/>
                  </a:moveTo>
                  <a:lnTo>
                    <a:pt x="1921" y="878"/>
                  </a:lnTo>
                  <a:lnTo>
                    <a:pt x="1921" y="876"/>
                  </a:lnTo>
                  <a:lnTo>
                    <a:pt x="1919" y="876"/>
                  </a:lnTo>
                  <a:lnTo>
                    <a:pt x="1919" y="876"/>
                  </a:lnTo>
                  <a:lnTo>
                    <a:pt x="1919" y="876"/>
                  </a:lnTo>
                  <a:lnTo>
                    <a:pt x="1919" y="873"/>
                  </a:lnTo>
                  <a:lnTo>
                    <a:pt x="1919" y="873"/>
                  </a:lnTo>
                  <a:lnTo>
                    <a:pt x="1919" y="873"/>
                  </a:lnTo>
                  <a:lnTo>
                    <a:pt x="1921" y="873"/>
                  </a:lnTo>
                  <a:lnTo>
                    <a:pt x="1921" y="873"/>
                  </a:lnTo>
                  <a:lnTo>
                    <a:pt x="1921" y="871"/>
                  </a:lnTo>
                  <a:lnTo>
                    <a:pt x="1919" y="871"/>
                  </a:lnTo>
                  <a:lnTo>
                    <a:pt x="1919" y="871"/>
                  </a:lnTo>
                  <a:lnTo>
                    <a:pt x="1919" y="871"/>
                  </a:lnTo>
                  <a:lnTo>
                    <a:pt x="1919" y="871"/>
                  </a:lnTo>
                  <a:lnTo>
                    <a:pt x="1919" y="871"/>
                  </a:lnTo>
                  <a:lnTo>
                    <a:pt x="1919" y="871"/>
                  </a:lnTo>
                  <a:lnTo>
                    <a:pt x="1919" y="871"/>
                  </a:lnTo>
                  <a:lnTo>
                    <a:pt x="1919" y="869"/>
                  </a:lnTo>
                  <a:lnTo>
                    <a:pt x="1919" y="869"/>
                  </a:lnTo>
                  <a:lnTo>
                    <a:pt x="1916" y="869"/>
                  </a:lnTo>
                  <a:lnTo>
                    <a:pt x="1916" y="869"/>
                  </a:lnTo>
                  <a:lnTo>
                    <a:pt x="1916" y="869"/>
                  </a:lnTo>
                  <a:lnTo>
                    <a:pt x="1916" y="866"/>
                  </a:lnTo>
                  <a:lnTo>
                    <a:pt x="1916" y="866"/>
                  </a:lnTo>
                  <a:lnTo>
                    <a:pt x="1916" y="866"/>
                  </a:lnTo>
                  <a:lnTo>
                    <a:pt x="1916" y="866"/>
                  </a:lnTo>
                  <a:lnTo>
                    <a:pt x="1916" y="864"/>
                  </a:lnTo>
                  <a:lnTo>
                    <a:pt x="1916" y="864"/>
                  </a:lnTo>
                  <a:lnTo>
                    <a:pt x="1916" y="864"/>
                  </a:lnTo>
                  <a:lnTo>
                    <a:pt x="1916" y="864"/>
                  </a:lnTo>
                  <a:lnTo>
                    <a:pt x="1916" y="864"/>
                  </a:lnTo>
                  <a:lnTo>
                    <a:pt x="1916" y="864"/>
                  </a:lnTo>
                  <a:lnTo>
                    <a:pt x="1914" y="864"/>
                  </a:lnTo>
                  <a:lnTo>
                    <a:pt x="1914" y="861"/>
                  </a:lnTo>
                  <a:lnTo>
                    <a:pt x="1914" y="861"/>
                  </a:lnTo>
                  <a:lnTo>
                    <a:pt x="1916" y="861"/>
                  </a:lnTo>
                  <a:lnTo>
                    <a:pt x="1916" y="861"/>
                  </a:lnTo>
                  <a:lnTo>
                    <a:pt x="1914" y="859"/>
                  </a:lnTo>
                  <a:lnTo>
                    <a:pt x="1914" y="859"/>
                  </a:lnTo>
                  <a:lnTo>
                    <a:pt x="1916" y="859"/>
                  </a:lnTo>
                  <a:lnTo>
                    <a:pt x="1914" y="859"/>
                  </a:lnTo>
                  <a:lnTo>
                    <a:pt x="1914" y="861"/>
                  </a:lnTo>
                  <a:lnTo>
                    <a:pt x="1912" y="861"/>
                  </a:lnTo>
                  <a:lnTo>
                    <a:pt x="1912" y="864"/>
                  </a:lnTo>
                  <a:lnTo>
                    <a:pt x="1912" y="864"/>
                  </a:lnTo>
                  <a:lnTo>
                    <a:pt x="1912" y="864"/>
                  </a:lnTo>
                  <a:lnTo>
                    <a:pt x="1912" y="864"/>
                  </a:lnTo>
                  <a:lnTo>
                    <a:pt x="1912" y="864"/>
                  </a:lnTo>
                  <a:lnTo>
                    <a:pt x="1912" y="864"/>
                  </a:lnTo>
                  <a:lnTo>
                    <a:pt x="1909" y="864"/>
                  </a:lnTo>
                  <a:lnTo>
                    <a:pt x="1909" y="864"/>
                  </a:lnTo>
                  <a:lnTo>
                    <a:pt x="1909" y="864"/>
                  </a:lnTo>
                  <a:lnTo>
                    <a:pt x="1909" y="864"/>
                  </a:lnTo>
                  <a:lnTo>
                    <a:pt x="1907" y="864"/>
                  </a:lnTo>
                  <a:lnTo>
                    <a:pt x="1907" y="864"/>
                  </a:lnTo>
                  <a:lnTo>
                    <a:pt x="1909" y="861"/>
                  </a:lnTo>
                  <a:lnTo>
                    <a:pt x="1909" y="861"/>
                  </a:lnTo>
                  <a:lnTo>
                    <a:pt x="1912" y="861"/>
                  </a:lnTo>
                  <a:lnTo>
                    <a:pt x="1912" y="859"/>
                  </a:lnTo>
                  <a:lnTo>
                    <a:pt x="1912" y="859"/>
                  </a:lnTo>
                  <a:lnTo>
                    <a:pt x="1912" y="859"/>
                  </a:lnTo>
                  <a:lnTo>
                    <a:pt x="1909" y="859"/>
                  </a:lnTo>
                  <a:lnTo>
                    <a:pt x="1909" y="859"/>
                  </a:lnTo>
                  <a:lnTo>
                    <a:pt x="1909" y="859"/>
                  </a:lnTo>
                  <a:lnTo>
                    <a:pt x="1909" y="859"/>
                  </a:lnTo>
                  <a:lnTo>
                    <a:pt x="1912" y="859"/>
                  </a:lnTo>
                  <a:lnTo>
                    <a:pt x="1912" y="857"/>
                  </a:lnTo>
                  <a:lnTo>
                    <a:pt x="1909" y="857"/>
                  </a:lnTo>
                  <a:lnTo>
                    <a:pt x="1909" y="857"/>
                  </a:lnTo>
                  <a:lnTo>
                    <a:pt x="1909" y="857"/>
                  </a:lnTo>
                  <a:lnTo>
                    <a:pt x="1909" y="857"/>
                  </a:lnTo>
                  <a:lnTo>
                    <a:pt x="1909" y="857"/>
                  </a:lnTo>
                  <a:lnTo>
                    <a:pt x="1912" y="857"/>
                  </a:lnTo>
                  <a:lnTo>
                    <a:pt x="1912" y="857"/>
                  </a:lnTo>
                  <a:lnTo>
                    <a:pt x="1912" y="857"/>
                  </a:lnTo>
                  <a:lnTo>
                    <a:pt x="1912" y="857"/>
                  </a:lnTo>
                  <a:lnTo>
                    <a:pt x="1912" y="854"/>
                  </a:lnTo>
                  <a:lnTo>
                    <a:pt x="1912" y="854"/>
                  </a:lnTo>
                  <a:lnTo>
                    <a:pt x="1912" y="854"/>
                  </a:lnTo>
                  <a:lnTo>
                    <a:pt x="1912" y="854"/>
                  </a:lnTo>
                  <a:lnTo>
                    <a:pt x="1912" y="852"/>
                  </a:lnTo>
                  <a:lnTo>
                    <a:pt x="1912" y="852"/>
                  </a:lnTo>
                  <a:lnTo>
                    <a:pt x="1912" y="850"/>
                  </a:lnTo>
                  <a:lnTo>
                    <a:pt x="1912" y="850"/>
                  </a:lnTo>
                  <a:lnTo>
                    <a:pt x="1912" y="847"/>
                  </a:lnTo>
                  <a:lnTo>
                    <a:pt x="1912" y="847"/>
                  </a:lnTo>
                  <a:lnTo>
                    <a:pt x="1909" y="847"/>
                  </a:lnTo>
                  <a:lnTo>
                    <a:pt x="1909" y="845"/>
                  </a:lnTo>
                  <a:lnTo>
                    <a:pt x="1909" y="845"/>
                  </a:lnTo>
                  <a:lnTo>
                    <a:pt x="1909" y="847"/>
                  </a:lnTo>
                  <a:lnTo>
                    <a:pt x="1907" y="847"/>
                  </a:lnTo>
                  <a:lnTo>
                    <a:pt x="1907" y="850"/>
                  </a:lnTo>
                  <a:lnTo>
                    <a:pt x="1907" y="852"/>
                  </a:lnTo>
                  <a:lnTo>
                    <a:pt x="1905" y="850"/>
                  </a:lnTo>
                  <a:lnTo>
                    <a:pt x="1905" y="850"/>
                  </a:lnTo>
                  <a:lnTo>
                    <a:pt x="1905" y="852"/>
                  </a:lnTo>
                  <a:lnTo>
                    <a:pt x="1905" y="852"/>
                  </a:lnTo>
                  <a:lnTo>
                    <a:pt x="1905" y="852"/>
                  </a:lnTo>
                  <a:lnTo>
                    <a:pt x="1902" y="852"/>
                  </a:lnTo>
                  <a:lnTo>
                    <a:pt x="1902" y="852"/>
                  </a:lnTo>
                  <a:lnTo>
                    <a:pt x="1902" y="852"/>
                  </a:lnTo>
                  <a:lnTo>
                    <a:pt x="1902" y="850"/>
                  </a:lnTo>
                  <a:lnTo>
                    <a:pt x="1902" y="850"/>
                  </a:lnTo>
                  <a:lnTo>
                    <a:pt x="1902" y="850"/>
                  </a:lnTo>
                  <a:lnTo>
                    <a:pt x="1902" y="850"/>
                  </a:lnTo>
                  <a:lnTo>
                    <a:pt x="1905" y="850"/>
                  </a:lnTo>
                  <a:lnTo>
                    <a:pt x="1905" y="850"/>
                  </a:lnTo>
                  <a:lnTo>
                    <a:pt x="1907" y="847"/>
                  </a:lnTo>
                  <a:lnTo>
                    <a:pt x="1907" y="847"/>
                  </a:lnTo>
                  <a:lnTo>
                    <a:pt x="1907" y="847"/>
                  </a:lnTo>
                  <a:lnTo>
                    <a:pt x="1907" y="845"/>
                  </a:lnTo>
                  <a:lnTo>
                    <a:pt x="1905" y="845"/>
                  </a:lnTo>
                  <a:lnTo>
                    <a:pt x="1905" y="845"/>
                  </a:lnTo>
                  <a:lnTo>
                    <a:pt x="1905" y="845"/>
                  </a:lnTo>
                  <a:lnTo>
                    <a:pt x="1905" y="845"/>
                  </a:lnTo>
                  <a:lnTo>
                    <a:pt x="1905" y="845"/>
                  </a:lnTo>
                  <a:lnTo>
                    <a:pt x="1905" y="845"/>
                  </a:lnTo>
                  <a:lnTo>
                    <a:pt x="1902" y="843"/>
                  </a:lnTo>
                  <a:lnTo>
                    <a:pt x="1902" y="843"/>
                  </a:lnTo>
                  <a:lnTo>
                    <a:pt x="1902" y="843"/>
                  </a:lnTo>
                  <a:lnTo>
                    <a:pt x="1902" y="843"/>
                  </a:lnTo>
                  <a:lnTo>
                    <a:pt x="1902" y="843"/>
                  </a:lnTo>
                  <a:lnTo>
                    <a:pt x="1902" y="843"/>
                  </a:lnTo>
                  <a:lnTo>
                    <a:pt x="1902" y="843"/>
                  </a:lnTo>
                  <a:lnTo>
                    <a:pt x="1902" y="843"/>
                  </a:lnTo>
                  <a:lnTo>
                    <a:pt x="1900" y="843"/>
                  </a:lnTo>
                  <a:lnTo>
                    <a:pt x="1900" y="840"/>
                  </a:lnTo>
                  <a:lnTo>
                    <a:pt x="1897" y="840"/>
                  </a:lnTo>
                  <a:lnTo>
                    <a:pt x="1897" y="843"/>
                  </a:lnTo>
                  <a:lnTo>
                    <a:pt x="1897" y="843"/>
                  </a:lnTo>
                  <a:lnTo>
                    <a:pt x="1895" y="843"/>
                  </a:lnTo>
                  <a:lnTo>
                    <a:pt x="1895" y="843"/>
                  </a:lnTo>
                  <a:lnTo>
                    <a:pt x="1895" y="843"/>
                  </a:lnTo>
                  <a:lnTo>
                    <a:pt x="1895" y="843"/>
                  </a:lnTo>
                  <a:lnTo>
                    <a:pt x="1895" y="845"/>
                  </a:lnTo>
                  <a:lnTo>
                    <a:pt x="1895" y="843"/>
                  </a:lnTo>
                  <a:lnTo>
                    <a:pt x="1895" y="843"/>
                  </a:lnTo>
                  <a:lnTo>
                    <a:pt x="1893" y="843"/>
                  </a:lnTo>
                  <a:lnTo>
                    <a:pt x="1893" y="843"/>
                  </a:lnTo>
                  <a:lnTo>
                    <a:pt x="1893" y="845"/>
                  </a:lnTo>
                  <a:lnTo>
                    <a:pt x="1893" y="845"/>
                  </a:lnTo>
                  <a:lnTo>
                    <a:pt x="1890" y="843"/>
                  </a:lnTo>
                  <a:lnTo>
                    <a:pt x="1890" y="843"/>
                  </a:lnTo>
                  <a:lnTo>
                    <a:pt x="1893" y="843"/>
                  </a:lnTo>
                  <a:lnTo>
                    <a:pt x="1895" y="840"/>
                  </a:lnTo>
                  <a:lnTo>
                    <a:pt x="1895" y="840"/>
                  </a:lnTo>
                  <a:lnTo>
                    <a:pt x="1895" y="840"/>
                  </a:lnTo>
                  <a:lnTo>
                    <a:pt x="1895" y="840"/>
                  </a:lnTo>
                  <a:lnTo>
                    <a:pt x="1895" y="840"/>
                  </a:lnTo>
                  <a:lnTo>
                    <a:pt x="1895" y="840"/>
                  </a:lnTo>
                  <a:lnTo>
                    <a:pt x="1897" y="840"/>
                  </a:lnTo>
                  <a:lnTo>
                    <a:pt x="1897" y="840"/>
                  </a:lnTo>
                  <a:lnTo>
                    <a:pt x="1897" y="840"/>
                  </a:lnTo>
                  <a:lnTo>
                    <a:pt x="1897" y="838"/>
                  </a:lnTo>
                  <a:lnTo>
                    <a:pt x="1895" y="838"/>
                  </a:lnTo>
                  <a:lnTo>
                    <a:pt x="1893" y="838"/>
                  </a:lnTo>
                  <a:lnTo>
                    <a:pt x="1893" y="838"/>
                  </a:lnTo>
                  <a:lnTo>
                    <a:pt x="1893" y="838"/>
                  </a:lnTo>
                  <a:lnTo>
                    <a:pt x="1893" y="835"/>
                  </a:lnTo>
                  <a:lnTo>
                    <a:pt x="1890" y="838"/>
                  </a:lnTo>
                  <a:lnTo>
                    <a:pt x="1890" y="838"/>
                  </a:lnTo>
                  <a:lnTo>
                    <a:pt x="1890" y="838"/>
                  </a:lnTo>
                  <a:lnTo>
                    <a:pt x="1890" y="838"/>
                  </a:lnTo>
                  <a:lnTo>
                    <a:pt x="1888" y="838"/>
                  </a:lnTo>
                  <a:lnTo>
                    <a:pt x="1888" y="838"/>
                  </a:lnTo>
                  <a:lnTo>
                    <a:pt x="1888" y="838"/>
                  </a:lnTo>
                  <a:lnTo>
                    <a:pt x="1888" y="838"/>
                  </a:lnTo>
                  <a:lnTo>
                    <a:pt x="1888" y="838"/>
                  </a:lnTo>
                  <a:lnTo>
                    <a:pt x="1888" y="838"/>
                  </a:lnTo>
                  <a:lnTo>
                    <a:pt x="1888" y="840"/>
                  </a:lnTo>
                  <a:lnTo>
                    <a:pt x="1888" y="840"/>
                  </a:lnTo>
                  <a:lnTo>
                    <a:pt x="1888" y="840"/>
                  </a:lnTo>
                  <a:lnTo>
                    <a:pt x="1888" y="840"/>
                  </a:lnTo>
                  <a:lnTo>
                    <a:pt x="1888" y="840"/>
                  </a:lnTo>
                  <a:lnTo>
                    <a:pt x="1886" y="843"/>
                  </a:lnTo>
                  <a:lnTo>
                    <a:pt x="1886" y="843"/>
                  </a:lnTo>
                  <a:lnTo>
                    <a:pt x="1886" y="845"/>
                  </a:lnTo>
                  <a:lnTo>
                    <a:pt x="1886" y="845"/>
                  </a:lnTo>
                  <a:lnTo>
                    <a:pt x="1886" y="843"/>
                  </a:lnTo>
                  <a:lnTo>
                    <a:pt x="1886" y="843"/>
                  </a:lnTo>
                  <a:lnTo>
                    <a:pt x="1883" y="843"/>
                  </a:lnTo>
                  <a:lnTo>
                    <a:pt x="1883" y="843"/>
                  </a:lnTo>
                  <a:lnTo>
                    <a:pt x="1883" y="843"/>
                  </a:lnTo>
                  <a:lnTo>
                    <a:pt x="1886" y="840"/>
                  </a:lnTo>
                  <a:lnTo>
                    <a:pt x="1886" y="838"/>
                  </a:lnTo>
                  <a:lnTo>
                    <a:pt x="1888" y="835"/>
                  </a:lnTo>
                  <a:lnTo>
                    <a:pt x="1888" y="835"/>
                  </a:lnTo>
                  <a:lnTo>
                    <a:pt x="1886" y="835"/>
                  </a:lnTo>
                  <a:lnTo>
                    <a:pt x="1886" y="835"/>
                  </a:lnTo>
                  <a:lnTo>
                    <a:pt x="1886" y="835"/>
                  </a:lnTo>
                  <a:lnTo>
                    <a:pt x="1886" y="835"/>
                  </a:lnTo>
                  <a:lnTo>
                    <a:pt x="1886" y="833"/>
                  </a:lnTo>
                  <a:lnTo>
                    <a:pt x="1886" y="833"/>
                  </a:lnTo>
                  <a:lnTo>
                    <a:pt x="1886" y="833"/>
                  </a:lnTo>
                  <a:lnTo>
                    <a:pt x="1886" y="833"/>
                  </a:lnTo>
                  <a:lnTo>
                    <a:pt x="1886" y="833"/>
                  </a:lnTo>
                  <a:lnTo>
                    <a:pt x="1886" y="833"/>
                  </a:lnTo>
                  <a:lnTo>
                    <a:pt x="1886" y="831"/>
                  </a:lnTo>
                  <a:lnTo>
                    <a:pt x="1888" y="833"/>
                  </a:lnTo>
                  <a:lnTo>
                    <a:pt x="1890" y="835"/>
                  </a:lnTo>
                  <a:lnTo>
                    <a:pt x="1890" y="835"/>
                  </a:lnTo>
                  <a:lnTo>
                    <a:pt x="1893" y="835"/>
                  </a:lnTo>
                  <a:lnTo>
                    <a:pt x="1895" y="835"/>
                  </a:lnTo>
                  <a:lnTo>
                    <a:pt x="1897" y="835"/>
                  </a:lnTo>
                  <a:lnTo>
                    <a:pt x="1897" y="838"/>
                  </a:lnTo>
                  <a:lnTo>
                    <a:pt x="1900" y="838"/>
                  </a:lnTo>
                  <a:lnTo>
                    <a:pt x="1902" y="838"/>
                  </a:lnTo>
                  <a:lnTo>
                    <a:pt x="1902" y="835"/>
                  </a:lnTo>
                  <a:lnTo>
                    <a:pt x="1900" y="835"/>
                  </a:lnTo>
                  <a:lnTo>
                    <a:pt x="1900" y="835"/>
                  </a:lnTo>
                  <a:lnTo>
                    <a:pt x="1897" y="833"/>
                  </a:lnTo>
                  <a:lnTo>
                    <a:pt x="1897" y="833"/>
                  </a:lnTo>
                  <a:lnTo>
                    <a:pt x="1895" y="833"/>
                  </a:lnTo>
                  <a:lnTo>
                    <a:pt x="1895" y="833"/>
                  </a:lnTo>
                  <a:lnTo>
                    <a:pt x="1893" y="831"/>
                  </a:lnTo>
                  <a:lnTo>
                    <a:pt x="1893" y="831"/>
                  </a:lnTo>
                  <a:lnTo>
                    <a:pt x="1893" y="831"/>
                  </a:lnTo>
                  <a:lnTo>
                    <a:pt x="1890" y="828"/>
                  </a:lnTo>
                  <a:lnTo>
                    <a:pt x="1890" y="828"/>
                  </a:lnTo>
                  <a:lnTo>
                    <a:pt x="1890" y="828"/>
                  </a:lnTo>
                  <a:lnTo>
                    <a:pt x="1890" y="828"/>
                  </a:lnTo>
                  <a:lnTo>
                    <a:pt x="1888" y="828"/>
                  </a:lnTo>
                  <a:lnTo>
                    <a:pt x="1888" y="831"/>
                  </a:lnTo>
                  <a:lnTo>
                    <a:pt x="1888" y="831"/>
                  </a:lnTo>
                  <a:lnTo>
                    <a:pt x="1888" y="831"/>
                  </a:lnTo>
                  <a:lnTo>
                    <a:pt x="1888" y="828"/>
                  </a:lnTo>
                  <a:lnTo>
                    <a:pt x="1888" y="828"/>
                  </a:lnTo>
                  <a:lnTo>
                    <a:pt x="1888" y="828"/>
                  </a:lnTo>
                  <a:lnTo>
                    <a:pt x="1888" y="826"/>
                  </a:lnTo>
                  <a:lnTo>
                    <a:pt x="1886" y="826"/>
                  </a:lnTo>
                  <a:lnTo>
                    <a:pt x="1886" y="826"/>
                  </a:lnTo>
                  <a:lnTo>
                    <a:pt x="1886" y="824"/>
                  </a:lnTo>
                  <a:lnTo>
                    <a:pt x="1886" y="824"/>
                  </a:lnTo>
                  <a:lnTo>
                    <a:pt x="1886" y="824"/>
                  </a:lnTo>
                  <a:lnTo>
                    <a:pt x="1886" y="821"/>
                  </a:lnTo>
                  <a:lnTo>
                    <a:pt x="1883" y="819"/>
                  </a:lnTo>
                  <a:lnTo>
                    <a:pt x="1881" y="819"/>
                  </a:lnTo>
                  <a:lnTo>
                    <a:pt x="1881" y="819"/>
                  </a:lnTo>
                  <a:lnTo>
                    <a:pt x="1881" y="819"/>
                  </a:lnTo>
                  <a:lnTo>
                    <a:pt x="1878" y="817"/>
                  </a:lnTo>
                  <a:lnTo>
                    <a:pt x="1878" y="817"/>
                  </a:lnTo>
                  <a:lnTo>
                    <a:pt x="1878" y="817"/>
                  </a:lnTo>
                  <a:lnTo>
                    <a:pt x="1878" y="817"/>
                  </a:lnTo>
                  <a:lnTo>
                    <a:pt x="1876" y="817"/>
                  </a:lnTo>
                  <a:lnTo>
                    <a:pt x="1876" y="814"/>
                  </a:lnTo>
                  <a:lnTo>
                    <a:pt x="1874" y="814"/>
                  </a:lnTo>
                  <a:lnTo>
                    <a:pt x="1874" y="814"/>
                  </a:lnTo>
                  <a:lnTo>
                    <a:pt x="1874" y="814"/>
                  </a:lnTo>
                  <a:lnTo>
                    <a:pt x="1871" y="812"/>
                  </a:lnTo>
                  <a:lnTo>
                    <a:pt x="1869" y="812"/>
                  </a:lnTo>
                  <a:lnTo>
                    <a:pt x="1869" y="812"/>
                  </a:lnTo>
                  <a:lnTo>
                    <a:pt x="1869" y="812"/>
                  </a:lnTo>
                  <a:lnTo>
                    <a:pt x="1869" y="812"/>
                  </a:lnTo>
                  <a:lnTo>
                    <a:pt x="1867" y="812"/>
                  </a:lnTo>
                  <a:lnTo>
                    <a:pt x="1867" y="812"/>
                  </a:lnTo>
                  <a:lnTo>
                    <a:pt x="1867" y="812"/>
                  </a:lnTo>
                  <a:lnTo>
                    <a:pt x="1867" y="812"/>
                  </a:lnTo>
                  <a:lnTo>
                    <a:pt x="1867" y="812"/>
                  </a:lnTo>
                  <a:lnTo>
                    <a:pt x="1867" y="812"/>
                  </a:lnTo>
                  <a:lnTo>
                    <a:pt x="1867" y="812"/>
                  </a:lnTo>
                  <a:lnTo>
                    <a:pt x="1867" y="812"/>
                  </a:lnTo>
                  <a:lnTo>
                    <a:pt x="1864" y="812"/>
                  </a:lnTo>
                  <a:lnTo>
                    <a:pt x="1864" y="812"/>
                  </a:lnTo>
                  <a:lnTo>
                    <a:pt x="1864" y="809"/>
                  </a:lnTo>
                  <a:lnTo>
                    <a:pt x="1864" y="809"/>
                  </a:lnTo>
                  <a:lnTo>
                    <a:pt x="1864" y="812"/>
                  </a:lnTo>
                  <a:lnTo>
                    <a:pt x="1864" y="812"/>
                  </a:lnTo>
                  <a:lnTo>
                    <a:pt x="1864" y="812"/>
                  </a:lnTo>
                  <a:lnTo>
                    <a:pt x="1864" y="812"/>
                  </a:lnTo>
                  <a:lnTo>
                    <a:pt x="1862" y="812"/>
                  </a:lnTo>
                  <a:lnTo>
                    <a:pt x="1862" y="812"/>
                  </a:lnTo>
                  <a:lnTo>
                    <a:pt x="1862" y="812"/>
                  </a:lnTo>
                  <a:lnTo>
                    <a:pt x="1860" y="812"/>
                  </a:lnTo>
                  <a:lnTo>
                    <a:pt x="1860" y="812"/>
                  </a:lnTo>
                  <a:lnTo>
                    <a:pt x="1860" y="812"/>
                  </a:lnTo>
                  <a:lnTo>
                    <a:pt x="1857" y="809"/>
                  </a:lnTo>
                  <a:lnTo>
                    <a:pt x="1857" y="809"/>
                  </a:lnTo>
                  <a:lnTo>
                    <a:pt x="1857" y="809"/>
                  </a:lnTo>
                  <a:lnTo>
                    <a:pt x="1860" y="809"/>
                  </a:lnTo>
                  <a:lnTo>
                    <a:pt x="1860" y="809"/>
                  </a:lnTo>
                  <a:lnTo>
                    <a:pt x="1860" y="807"/>
                  </a:lnTo>
                  <a:lnTo>
                    <a:pt x="1860" y="807"/>
                  </a:lnTo>
                  <a:lnTo>
                    <a:pt x="1860" y="807"/>
                  </a:lnTo>
                  <a:lnTo>
                    <a:pt x="1860" y="805"/>
                  </a:lnTo>
                  <a:lnTo>
                    <a:pt x="1860" y="805"/>
                  </a:lnTo>
                  <a:lnTo>
                    <a:pt x="1860" y="805"/>
                  </a:lnTo>
                  <a:lnTo>
                    <a:pt x="1860" y="805"/>
                  </a:lnTo>
                  <a:lnTo>
                    <a:pt x="1857" y="805"/>
                  </a:lnTo>
                  <a:lnTo>
                    <a:pt x="1857" y="805"/>
                  </a:lnTo>
                  <a:lnTo>
                    <a:pt x="1857" y="805"/>
                  </a:lnTo>
                  <a:lnTo>
                    <a:pt x="1857" y="805"/>
                  </a:lnTo>
                  <a:lnTo>
                    <a:pt x="1857" y="805"/>
                  </a:lnTo>
                  <a:lnTo>
                    <a:pt x="1857" y="805"/>
                  </a:lnTo>
                  <a:lnTo>
                    <a:pt x="1857" y="802"/>
                  </a:lnTo>
                  <a:lnTo>
                    <a:pt x="1857" y="802"/>
                  </a:lnTo>
                  <a:lnTo>
                    <a:pt x="1857" y="802"/>
                  </a:lnTo>
                  <a:lnTo>
                    <a:pt x="1857" y="802"/>
                  </a:lnTo>
                  <a:lnTo>
                    <a:pt x="1857" y="802"/>
                  </a:lnTo>
                  <a:lnTo>
                    <a:pt x="1855" y="802"/>
                  </a:lnTo>
                  <a:lnTo>
                    <a:pt x="1855" y="802"/>
                  </a:lnTo>
                  <a:lnTo>
                    <a:pt x="1855" y="802"/>
                  </a:lnTo>
                  <a:lnTo>
                    <a:pt x="1855" y="802"/>
                  </a:lnTo>
                  <a:lnTo>
                    <a:pt x="1855" y="802"/>
                  </a:lnTo>
                  <a:lnTo>
                    <a:pt x="1855" y="800"/>
                  </a:lnTo>
                  <a:lnTo>
                    <a:pt x="1855" y="800"/>
                  </a:lnTo>
                  <a:lnTo>
                    <a:pt x="1855" y="800"/>
                  </a:lnTo>
                  <a:lnTo>
                    <a:pt x="1852" y="800"/>
                  </a:lnTo>
                  <a:lnTo>
                    <a:pt x="1852" y="800"/>
                  </a:lnTo>
                  <a:lnTo>
                    <a:pt x="1852" y="798"/>
                  </a:lnTo>
                  <a:lnTo>
                    <a:pt x="1852" y="798"/>
                  </a:lnTo>
                  <a:lnTo>
                    <a:pt x="1850" y="798"/>
                  </a:lnTo>
                  <a:lnTo>
                    <a:pt x="1850" y="800"/>
                  </a:lnTo>
                  <a:lnTo>
                    <a:pt x="1848" y="800"/>
                  </a:lnTo>
                  <a:lnTo>
                    <a:pt x="1848" y="802"/>
                  </a:lnTo>
                  <a:lnTo>
                    <a:pt x="1848" y="802"/>
                  </a:lnTo>
                  <a:lnTo>
                    <a:pt x="1848" y="802"/>
                  </a:lnTo>
                  <a:lnTo>
                    <a:pt x="1848" y="802"/>
                  </a:lnTo>
                  <a:lnTo>
                    <a:pt x="1850" y="802"/>
                  </a:lnTo>
                  <a:lnTo>
                    <a:pt x="1848" y="802"/>
                  </a:lnTo>
                  <a:lnTo>
                    <a:pt x="1848" y="802"/>
                  </a:lnTo>
                  <a:lnTo>
                    <a:pt x="1848" y="800"/>
                  </a:lnTo>
                  <a:lnTo>
                    <a:pt x="1848" y="800"/>
                  </a:lnTo>
                  <a:lnTo>
                    <a:pt x="1848" y="800"/>
                  </a:lnTo>
                  <a:lnTo>
                    <a:pt x="1845" y="800"/>
                  </a:lnTo>
                  <a:lnTo>
                    <a:pt x="1843" y="800"/>
                  </a:lnTo>
                  <a:lnTo>
                    <a:pt x="1838" y="800"/>
                  </a:lnTo>
                  <a:lnTo>
                    <a:pt x="1838" y="802"/>
                  </a:lnTo>
                  <a:lnTo>
                    <a:pt x="1838" y="802"/>
                  </a:lnTo>
                  <a:lnTo>
                    <a:pt x="1838" y="802"/>
                  </a:lnTo>
                  <a:lnTo>
                    <a:pt x="1838" y="802"/>
                  </a:lnTo>
                  <a:lnTo>
                    <a:pt x="1841" y="805"/>
                  </a:lnTo>
                  <a:lnTo>
                    <a:pt x="1841" y="805"/>
                  </a:lnTo>
                  <a:lnTo>
                    <a:pt x="1838" y="805"/>
                  </a:lnTo>
                  <a:lnTo>
                    <a:pt x="1838" y="805"/>
                  </a:lnTo>
                  <a:lnTo>
                    <a:pt x="1838" y="807"/>
                  </a:lnTo>
                  <a:lnTo>
                    <a:pt x="1838" y="807"/>
                  </a:lnTo>
                  <a:lnTo>
                    <a:pt x="1838" y="807"/>
                  </a:lnTo>
                  <a:lnTo>
                    <a:pt x="1838" y="807"/>
                  </a:lnTo>
                  <a:lnTo>
                    <a:pt x="1838" y="807"/>
                  </a:lnTo>
                  <a:lnTo>
                    <a:pt x="1841" y="809"/>
                  </a:lnTo>
                  <a:lnTo>
                    <a:pt x="1841" y="809"/>
                  </a:lnTo>
                  <a:lnTo>
                    <a:pt x="1841" y="809"/>
                  </a:lnTo>
                  <a:lnTo>
                    <a:pt x="1841" y="809"/>
                  </a:lnTo>
                  <a:lnTo>
                    <a:pt x="1841" y="809"/>
                  </a:lnTo>
                  <a:lnTo>
                    <a:pt x="1841" y="809"/>
                  </a:lnTo>
                  <a:lnTo>
                    <a:pt x="1841" y="809"/>
                  </a:lnTo>
                  <a:lnTo>
                    <a:pt x="1841" y="809"/>
                  </a:lnTo>
                  <a:lnTo>
                    <a:pt x="1843" y="809"/>
                  </a:lnTo>
                  <a:lnTo>
                    <a:pt x="1843" y="809"/>
                  </a:lnTo>
                  <a:lnTo>
                    <a:pt x="1843" y="809"/>
                  </a:lnTo>
                  <a:lnTo>
                    <a:pt x="1845" y="809"/>
                  </a:lnTo>
                  <a:lnTo>
                    <a:pt x="1845" y="809"/>
                  </a:lnTo>
                  <a:lnTo>
                    <a:pt x="1848" y="809"/>
                  </a:lnTo>
                  <a:lnTo>
                    <a:pt x="1850" y="809"/>
                  </a:lnTo>
                  <a:lnTo>
                    <a:pt x="1850" y="809"/>
                  </a:lnTo>
                  <a:lnTo>
                    <a:pt x="1852" y="809"/>
                  </a:lnTo>
                  <a:lnTo>
                    <a:pt x="1852" y="812"/>
                  </a:lnTo>
                  <a:lnTo>
                    <a:pt x="1852" y="814"/>
                  </a:lnTo>
                  <a:lnTo>
                    <a:pt x="1855" y="814"/>
                  </a:lnTo>
                  <a:lnTo>
                    <a:pt x="1855" y="817"/>
                  </a:lnTo>
                  <a:lnTo>
                    <a:pt x="1855" y="819"/>
                  </a:lnTo>
                  <a:lnTo>
                    <a:pt x="1857" y="819"/>
                  </a:lnTo>
                  <a:lnTo>
                    <a:pt x="1857" y="819"/>
                  </a:lnTo>
                  <a:lnTo>
                    <a:pt x="1857" y="819"/>
                  </a:lnTo>
                  <a:lnTo>
                    <a:pt x="1857" y="821"/>
                  </a:lnTo>
                  <a:lnTo>
                    <a:pt x="1857" y="821"/>
                  </a:lnTo>
                  <a:lnTo>
                    <a:pt x="1857" y="821"/>
                  </a:lnTo>
                  <a:lnTo>
                    <a:pt x="1857" y="821"/>
                  </a:lnTo>
                  <a:lnTo>
                    <a:pt x="1857" y="824"/>
                  </a:lnTo>
                  <a:lnTo>
                    <a:pt x="1857" y="824"/>
                  </a:lnTo>
                  <a:lnTo>
                    <a:pt x="1857" y="824"/>
                  </a:lnTo>
                  <a:lnTo>
                    <a:pt x="1860" y="824"/>
                  </a:lnTo>
                  <a:lnTo>
                    <a:pt x="1860" y="824"/>
                  </a:lnTo>
                  <a:lnTo>
                    <a:pt x="1860" y="824"/>
                  </a:lnTo>
                  <a:lnTo>
                    <a:pt x="1860" y="824"/>
                  </a:lnTo>
                  <a:lnTo>
                    <a:pt x="1860" y="824"/>
                  </a:lnTo>
                  <a:lnTo>
                    <a:pt x="1860" y="824"/>
                  </a:lnTo>
                  <a:lnTo>
                    <a:pt x="1860" y="824"/>
                  </a:lnTo>
                  <a:lnTo>
                    <a:pt x="1862" y="824"/>
                  </a:lnTo>
                  <a:lnTo>
                    <a:pt x="1862" y="824"/>
                  </a:lnTo>
                  <a:lnTo>
                    <a:pt x="1862" y="826"/>
                  </a:lnTo>
                  <a:lnTo>
                    <a:pt x="1862" y="826"/>
                  </a:lnTo>
                  <a:lnTo>
                    <a:pt x="1862" y="826"/>
                  </a:lnTo>
                  <a:lnTo>
                    <a:pt x="1862" y="828"/>
                  </a:lnTo>
                  <a:lnTo>
                    <a:pt x="1862" y="828"/>
                  </a:lnTo>
                  <a:lnTo>
                    <a:pt x="1860" y="831"/>
                  </a:lnTo>
                  <a:lnTo>
                    <a:pt x="1860" y="831"/>
                  </a:lnTo>
                  <a:lnTo>
                    <a:pt x="1860" y="833"/>
                  </a:lnTo>
                  <a:lnTo>
                    <a:pt x="1860" y="833"/>
                  </a:lnTo>
                  <a:lnTo>
                    <a:pt x="1860" y="833"/>
                  </a:lnTo>
                  <a:lnTo>
                    <a:pt x="1857" y="831"/>
                  </a:lnTo>
                  <a:lnTo>
                    <a:pt x="1857" y="833"/>
                  </a:lnTo>
                  <a:lnTo>
                    <a:pt x="1857" y="833"/>
                  </a:lnTo>
                  <a:lnTo>
                    <a:pt x="1857" y="835"/>
                  </a:lnTo>
                  <a:lnTo>
                    <a:pt x="1857" y="835"/>
                  </a:lnTo>
                  <a:lnTo>
                    <a:pt x="1857" y="835"/>
                  </a:lnTo>
                  <a:lnTo>
                    <a:pt x="1857" y="835"/>
                  </a:lnTo>
                  <a:lnTo>
                    <a:pt x="1857" y="835"/>
                  </a:lnTo>
                  <a:lnTo>
                    <a:pt x="1857" y="835"/>
                  </a:lnTo>
                  <a:lnTo>
                    <a:pt x="1857" y="835"/>
                  </a:lnTo>
                  <a:lnTo>
                    <a:pt x="1857" y="835"/>
                  </a:lnTo>
                  <a:lnTo>
                    <a:pt x="1857" y="835"/>
                  </a:lnTo>
                  <a:lnTo>
                    <a:pt x="1857" y="835"/>
                  </a:lnTo>
                  <a:lnTo>
                    <a:pt x="1857" y="838"/>
                  </a:lnTo>
                  <a:lnTo>
                    <a:pt x="1857" y="838"/>
                  </a:lnTo>
                  <a:lnTo>
                    <a:pt x="1857" y="838"/>
                  </a:lnTo>
                  <a:lnTo>
                    <a:pt x="1857" y="838"/>
                  </a:lnTo>
                  <a:lnTo>
                    <a:pt x="1857" y="838"/>
                  </a:lnTo>
                  <a:lnTo>
                    <a:pt x="1857" y="840"/>
                  </a:lnTo>
                  <a:lnTo>
                    <a:pt x="1857" y="840"/>
                  </a:lnTo>
                  <a:lnTo>
                    <a:pt x="1860" y="840"/>
                  </a:lnTo>
                  <a:lnTo>
                    <a:pt x="1862" y="843"/>
                  </a:lnTo>
                  <a:lnTo>
                    <a:pt x="1864" y="840"/>
                  </a:lnTo>
                  <a:lnTo>
                    <a:pt x="1869" y="838"/>
                  </a:lnTo>
                  <a:lnTo>
                    <a:pt x="1869" y="838"/>
                  </a:lnTo>
                  <a:lnTo>
                    <a:pt x="1871" y="835"/>
                  </a:lnTo>
                  <a:lnTo>
                    <a:pt x="1871" y="835"/>
                  </a:lnTo>
                  <a:lnTo>
                    <a:pt x="1871" y="835"/>
                  </a:lnTo>
                  <a:lnTo>
                    <a:pt x="1874" y="835"/>
                  </a:lnTo>
                  <a:lnTo>
                    <a:pt x="1874" y="835"/>
                  </a:lnTo>
                  <a:lnTo>
                    <a:pt x="1874" y="835"/>
                  </a:lnTo>
                  <a:lnTo>
                    <a:pt x="1871" y="835"/>
                  </a:lnTo>
                  <a:lnTo>
                    <a:pt x="1871" y="838"/>
                  </a:lnTo>
                  <a:lnTo>
                    <a:pt x="1871" y="838"/>
                  </a:lnTo>
                  <a:lnTo>
                    <a:pt x="1869" y="838"/>
                  </a:lnTo>
                  <a:lnTo>
                    <a:pt x="1869" y="840"/>
                  </a:lnTo>
                  <a:lnTo>
                    <a:pt x="1869" y="840"/>
                  </a:lnTo>
                  <a:lnTo>
                    <a:pt x="1869" y="840"/>
                  </a:lnTo>
                  <a:lnTo>
                    <a:pt x="1869" y="843"/>
                  </a:lnTo>
                  <a:lnTo>
                    <a:pt x="1869" y="843"/>
                  </a:lnTo>
                  <a:lnTo>
                    <a:pt x="1869" y="845"/>
                  </a:lnTo>
                  <a:lnTo>
                    <a:pt x="1869" y="845"/>
                  </a:lnTo>
                  <a:lnTo>
                    <a:pt x="1869" y="845"/>
                  </a:lnTo>
                  <a:lnTo>
                    <a:pt x="1869" y="847"/>
                  </a:lnTo>
                  <a:lnTo>
                    <a:pt x="1871" y="847"/>
                  </a:lnTo>
                  <a:lnTo>
                    <a:pt x="1874" y="847"/>
                  </a:lnTo>
                  <a:lnTo>
                    <a:pt x="1874" y="847"/>
                  </a:lnTo>
                  <a:lnTo>
                    <a:pt x="1874" y="847"/>
                  </a:lnTo>
                  <a:lnTo>
                    <a:pt x="1874" y="847"/>
                  </a:lnTo>
                  <a:lnTo>
                    <a:pt x="1871" y="847"/>
                  </a:lnTo>
                  <a:lnTo>
                    <a:pt x="1871" y="850"/>
                  </a:lnTo>
                  <a:lnTo>
                    <a:pt x="1871" y="847"/>
                  </a:lnTo>
                  <a:lnTo>
                    <a:pt x="1874" y="847"/>
                  </a:lnTo>
                  <a:lnTo>
                    <a:pt x="1874" y="850"/>
                  </a:lnTo>
                  <a:lnTo>
                    <a:pt x="1874" y="850"/>
                  </a:lnTo>
                  <a:lnTo>
                    <a:pt x="1874" y="850"/>
                  </a:lnTo>
                  <a:lnTo>
                    <a:pt x="1874" y="850"/>
                  </a:lnTo>
                  <a:lnTo>
                    <a:pt x="1876" y="850"/>
                  </a:lnTo>
                  <a:lnTo>
                    <a:pt x="1878" y="850"/>
                  </a:lnTo>
                  <a:lnTo>
                    <a:pt x="1881" y="850"/>
                  </a:lnTo>
                  <a:lnTo>
                    <a:pt x="1878" y="850"/>
                  </a:lnTo>
                  <a:lnTo>
                    <a:pt x="1874" y="852"/>
                  </a:lnTo>
                  <a:lnTo>
                    <a:pt x="1874" y="852"/>
                  </a:lnTo>
                  <a:lnTo>
                    <a:pt x="1874" y="852"/>
                  </a:lnTo>
                  <a:lnTo>
                    <a:pt x="1874" y="852"/>
                  </a:lnTo>
                  <a:lnTo>
                    <a:pt x="1874" y="852"/>
                  </a:lnTo>
                  <a:lnTo>
                    <a:pt x="1871" y="852"/>
                  </a:lnTo>
                  <a:lnTo>
                    <a:pt x="1869" y="852"/>
                  </a:lnTo>
                  <a:lnTo>
                    <a:pt x="1869" y="852"/>
                  </a:lnTo>
                  <a:lnTo>
                    <a:pt x="1869" y="852"/>
                  </a:lnTo>
                  <a:lnTo>
                    <a:pt x="1869" y="852"/>
                  </a:lnTo>
                  <a:lnTo>
                    <a:pt x="1869" y="852"/>
                  </a:lnTo>
                  <a:lnTo>
                    <a:pt x="1869" y="852"/>
                  </a:lnTo>
                  <a:lnTo>
                    <a:pt x="1869" y="852"/>
                  </a:lnTo>
                  <a:lnTo>
                    <a:pt x="1869" y="852"/>
                  </a:lnTo>
                  <a:lnTo>
                    <a:pt x="1869" y="852"/>
                  </a:lnTo>
                  <a:lnTo>
                    <a:pt x="1867" y="854"/>
                  </a:lnTo>
                  <a:lnTo>
                    <a:pt x="1867" y="854"/>
                  </a:lnTo>
                  <a:lnTo>
                    <a:pt x="1867" y="854"/>
                  </a:lnTo>
                  <a:lnTo>
                    <a:pt x="1867" y="854"/>
                  </a:lnTo>
                  <a:lnTo>
                    <a:pt x="1867" y="854"/>
                  </a:lnTo>
                  <a:lnTo>
                    <a:pt x="1867" y="857"/>
                  </a:lnTo>
                  <a:lnTo>
                    <a:pt x="1869" y="857"/>
                  </a:lnTo>
                  <a:lnTo>
                    <a:pt x="1869" y="857"/>
                  </a:lnTo>
                  <a:lnTo>
                    <a:pt x="1869" y="857"/>
                  </a:lnTo>
                  <a:lnTo>
                    <a:pt x="1869" y="857"/>
                  </a:lnTo>
                  <a:lnTo>
                    <a:pt x="1869" y="859"/>
                  </a:lnTo>
                  <a:lnTo>
                    <a:pt x="1869" y="859"/>
                  </a:lnTo>
                  <a:lnTo>
                    <a:pt x="1871" y="859"/>
                  </a:lnTo>
                  <a:lnTo>
                    <a:pt x="1871" y="859"/>
                  </a:lnTo>
                  <a:lnTo>
                    <a:pt x="1871" y="857"/>
                  </a:lnTo>
                  <a:lnTo>
                    <a:pt x="1871" y="857"/>
                  </a:lnTo>
                  <a:lnTo>
                    <a:pt x="1874" y="857"/>
                  </a:lnTo>
                  <a:lnTo>
                    <a:pt x="1874" y="857"/>
                  </a:lnTo>
                  <a:lnTo>
                    <a:pt x="1874" y="857"/>
                  </a:lnTo>
                  <a:lnTo>
                    <a:pt x="1874" y="859"/>
                  </a:lnTo>
                  <a:lnTo>
                    <a:pt x="1874" y="857"/>
                  </a:lnTo>
                  <a:lnTo>
                    <a:pt x="1874" y="857"/>
                  </a:lnTo>
                  <a:lnTo>
                    <a:pt x="1878" y="857"/>
                  </a:lnTo>
                  <a:lnTo>
                    <a:pt x="1878" y="854"/>
                  </a:lnTo>
                  <a:lnTo>
                    <a:pt x="1878" y="854"/>
                  </a:lnTo>
                  <a:lnTo>
                    <a:pt x="1881" y="854"/>
                  </a:lnTo>
                  <a:lnTo>
                    <a:pt x="1881" y="857"/>
                  </a:lnTo>
                  <a:lnTo>
                    <a:pt x="1881" y="857"/>
                  </a:lnTo>
                  <a:lnTo>
                    <a:pt x="1878" y="859"/>
                  </a:lnTo>
                  <a:lnTo>
                    <a:pt x="1876" y="859"/>
                  </a:lnTo>
                  <a:lnTo>
                    <a:pt x="1876" y="859"/>
                  </a:lnTo>
                  <a:lnTo>
                    <a:pt x="1876" y="861"/>
                  </a:lnTo>
                  <a:lnTo>
                    <a:pt x="1881" y="859"/>
                  </a:lnTo>
                  <a:lnTo>
                    <a:pt x="1881" y="859"/>
                  </a:lnTo>
                  <a:lnTo>
                    <a:pt x="1881" y="859"/>
                  </a:lnTo>
                  <a:lnTo>
                    <a:pt x="1883" y="857"/>
                  </a:lnTo>
                  <a:lnTo>
                    <a:pt x="1883" y="857"/>
                  </a:lnTo>
                  <a:lnTo>
                    <a:pt x="1883" y="857"/>
                  </a:lnTo>
                  <a:lnTo>
                    <a:pt x="1883" y="857"/>
                  </a:lnTo>
                  <a:lnTo>
                    <a:pt x="1883" y="854"/>
                  </a:lnTo>
                  <a:lnTo>
                    <a:pt x="1883" y="854"/>
                  </a:lnTo>
                  <a:lnTo>
                    <a:pt x="1883" y="854"/>
                  </a:lnTo>
                  <a:lnTo>
                    <a:pt x="1883" y="854"/>
                  </a:lnTo>
                  <a:lnTo>
                    <a:pt x="1883" y="857"/>
                  </a:lnTo>
                  <a:lnTo>
                    <a:pt x="1883" y="857"/>
                  </a:lnTo>
                  <a:lnTo>
                    <a:pt x="1886" y="859"/>
                  </a:lnTo>
                  <a:lnTo>
                    <a:pt x="1886" y="859"/>
                  </a:lnTo>
                  <a:lnTo>
                    <a:pt x="1886" y="859"/>
                  </a:lnTo>
                  <a:lnTo>
                    <a:pt x="1888" y="859"/>
                  </a:lnTo>
                  <a:lnTo>
                    <a:pt x="1888" y="861"/>
                  </a:lnTo>
                  <a:lnTo>
                    <a:pt x="1890" y="861"/>
                  </a:lnTo>
                  <a:lnTo>
                    <a:pt x="1890" y="859"/>
                  </a:lnTo>
                  <a:lnTo>
                    <a:pt x="1893" y="859"/>
                  </a:lnTo>
                  <a:lnTo>
                    <a:pt x="1890" y="859"/>
                  </a:lnTo>
                  <a:lnTo>
                    <a:pt x="1890" y="857"/>
                  </a:lnTo>
                  <a:lnTo>
                    <a:pt x="1890" y="857"/>
                  </a:lnTo>
                  <a:lnTo>
                    <a:pt x="1890" y="857"/>
                  </a:lnTo>
                  <a:lnTo>
                    <a:pt x="1890" y="857"/>
                  </a:lnTo>
                  <a:lnTo>
                    <a:pt x="1888" y="854"/>
                  </a:lnTo>
                  <a:lnTo>
                    <a:pt x="1888" y="854"/>
                  </a:lnTo>
                  <a:lnTo>
                    <a:pt x="1890" y="854"/>
                  </a:lnTo>
                  <a:lnTo>
                    <a:pt x="1890" y="854"/>
                  </a:lnTo>
                  <a:lnTo>
                    <a:pt x="1890" y="857"/>
                  </a:lnTo>
                  <a:lnTo>
                    <a:pt x="1893" y="857"/>
                  </a:lnTo>
                  <a:lnTo>
                    <a:pt x="1893" y="857"/>
                  </a:lnTo>
                  <a:lnTo>
                    <a:pt x="1893" y="859"/>
                  </a:lnTo>
                  <a:lnTo>
                    <a:pt x="1893" y="859"/>
                  </a:lnTo>
                  <a:lnTo>
                    <a:pt x="1893" y="861"/>
                  </a:lnTo>
                  <a:lnTo>
                    <a:pt x="1893" y="864"/>
                  </a:lnTo>
                  <a:lnTo>
                    <a:pt x="1893" y="864"/>
                  </a:lnTo>
                  <a:lnTo>
                    <a:pt x="1893" y="864"/>
                  </a:lnTo>
                  <a:lnTo>
                    <a:pt x="1893" y="861"/>
                  </a:lnTo>
                  <a:lnTo>
                    <a:pt x="1895" y="861"/>
                  </a:lnTo>
                  <a:lnTo>
                    <a:pt x="1895" y="861"/>
                  </a:lnTo>
                  <a:lnTo>
                    <a:pt x="1895" y="861"/>
                  </a:lnTo>
                  <a:lnTo>
                    <a:pt x="1895" y="861"/>
                  </a:lnTo>
                  <a:lnTo>
                    <a:pt x="1895" y="861"/>
                  </a:lnTo>
                  <a:lnTo>
                    <a:pt x="1895" y="864"/>
                  </a:lnTo>
                  <a:lnTo>
                    <a:pt x="1897" y="864"/>
                  </a:lnTo>
                  <a:lnTo>
                    <a:pt x="1897" y="864"/>
                  </a:lnTo>
                  <a:lnTo>
                    <a:pt x="1897" y="864"/>
                  </a:lnTo>
                  <a:lnTo>
                    <a:pt x="1897" y="864"/>
                  </a:lnTo>
                  <a:lnTo>
                    <a:pt x="1897" y="864"/>
                  </a:lnTo>
                  <a:lnTo>
                    <a:pt x="1895" y="864"/>
                  </a:lnTo>
                  <a:lnTo>
                    <a:pt x="1895" y="866"/>
                  </a:lnTo>
                  <a:lnTo>
                    <a:pt x="1895" y="866"/>
                  </a:lnTo>
                  <a:lnTo>
                    <a:pt x="1895" y="866"/>
                  </a:lnTo>
                  <a:lnTo>
                    <a:pt x="1897" y="866"/>
                  </a:lnTo>
                  <a:lnTo>
                    <a:pt x="1897" y="866"/>
                  </a:lnTo>
                  <a:lnTo>
                    <a:pt x="1897" y="866"/>
                  </a:lnTo>
                  <a:lnTo>
                    <a:pt x="1897" y="866"/>
                  </a:lnTo>
                  <a:lnTo>
                    <a:pt x="1897" y="869"/>
                  </a:lnTo>
                  <a:lnTo>
                    <a:pt x="1897" y="869"/>
                  </a:lnTo>
                  <a:lnTo>
                    <a:pt x="1897" y="869"/>
                  </a:lnTo>
                  <a:lnTo>
                    <a:pt x="1895" y="869"/>
                  </a:lnTo>
                  <a:lnTo>
                    <a:pt x="1895" y="869"/>
                  </a:lnTo>
                  <a:lnTo>
                    <a:pt x="1895" y="869"/>
                  </a:lnTo>
                  <a:lnTo>
                    <a:pt x="1895" y="869"/>
                  </a:lnTo>
                  <a:lnTo>
                    <a:pt x="1897" y="871"/>
                  </a:lnTo>
                  <a:lnTo>
                    <a:pt x="1897" y="871"/>
                  </a:lnTo>
                  <a:lnTo>
                    <a:pt x="1900" y="871"/>
                  </a:lnTo>
                  <a:lnTo>
                    <a:pt x="1900" y="869"/>
                  </a:lnTo>
                  <a:lnTo>
                    <a:pt x="1900" y="866"/>
                  </a:lnTo>
                  <a:lnTo>
                    <a:pt x="1900" y="866"/>
                  </a:lnTo>
                  <a:lnTo>
                    <a:pt x="1900" y="869"/>
                  </a:lnTo>
                  <a:lnTo>
                    <a:pt x="1900" y="869"/>
                  </a:lnTo>
                  <a:lnTo>
                    <a:pt x="1900" y="869"/>
                  </a:lnTo>
                  <a:lnTo>
                    <a:pt x="1900" y="871"/>
                  </a:lnTo>
                  <a:lnTo>
                    <a:pt x="1900" y="871"/>
                  </a:lnTo>
                  <a:lnTo>
                    <a:pt x="1900" y="871"/>
                  </a:lnTo>
                  <a:lnTo>
                    <a:pt x="1900" y="871"/>
                  </a:lnTo>
                  <a:lnTo>
                    <a:pt x="1900" y="871"/>
                  </a:lnTo>
                  <a:lnTo>
                    <a:pt x="1900" y="871"/>
                  </a:lnTo>
                  <a:lnTo>
                    <a:pt x="1900" y="871"/>
                  </a:lnTo>
                  <a:lnTo>
                    <a:pt x="1902" y="871"/>
                  </a:lnTo>
                  <a:lnTo>
                    <a:pt x="1902" y="871"/>
                  </a:lnTo>
                  <a:lnTo>
                    <a:pt x="1902" y="871"/>
                  </a:lnTo>
                  <a:lnTo>
                    <a:pt x="1902" y="871"/>
                  </a:lnTo>
                  <a:lnTo>
                    <a:pt x="1902" y="869"/>
                  </a:lnTo>
                  <a:lnTo>
                    <a:pt x="1902" y="869"/>
                  </a:lnTo>
                  <a:lnTo>
                    <a:pt x="1902" y="869"/>
                  </a:lnTo>
                  <a:lnTo>
                    <a:pt x="1902" y="869"/>
                  </a:lnTo>
                  <a:lnTo>
                    <a:pt x="1902" y="866"/>
                  </a:lnTo>
                  <a:lnTo>
                    <a:pt x="1902" y="864"/>
                  </a:lnTo>
                  <a:lnTo>
                    <a:pt x="1902" y="864"/>
                  </a:lnTo>
                  <a:lnTo>
                    <a:pt x="1902" y="866"/>
                  </a:lnTo>
                  <a:lnTo>
                    <a:pt x="1902" y="866"/>
                  </a:lnTo>
                  <a:lnTo>
                    <a:pt x="1902" y="866"/>
                  </a:lnTo>
                  <a:lnTo>
                    <a:pt x="1902" y="869"/>
                  </a:lnTo>
                  <a:lnTo>
                    <a:pt x="1905" y="869"/>
                  </a:lnTo>
                  <a:lnTo>
                    <a:pt x="1905" y="869"/>
                  </a:lnTo>
                  <a:lnTo>
                    <a:pt x="1905" y="869"/>
                  </a:lnTo>
                  <a:lnTo>
                    <a:pt x="1905" y="869"/>
                  </a:lnTo>
                  <a:lnTo>
                    <a:pt x="1902" y="869"/>
                  </a:lnTo>
                  <a:lnTo>
                    <a:pt x="1905" y="869"/>
                  </a:lnTo>
                  <a:lnTo>
                    <a:pt x="1905" y="871"/>
                  </a:lnTo>
                  <a:lnTo>
                    <a:pt x="1905" y="871"/>
                  </a:lnTo>
                  <a:lnTo>
                    <a:pt x="1905" y="871"/>
                  </a:lnTo>
                  <a:lnTo>
                    <a:pt x="1905" y="871"/>
                  </a:lnTo>
                  <a:lnTo>
                    <a:pt x="1905" y="871"/>
                  </a:lnTo>
                  <a:lnTo>
                    <a:pt x="1905" y="871"/>
                  </a:lnTo>
                  <a:lnTo>
                    <a:pt x="1905" y="871"/>
                  </a:lnTo>
                  <a:lnTo>
                    <a:pt x="1907" y="871"/>
                  </a:lnTo>
                  <a:lnTo>
                    <a:pt x="1907" y="871"/>
                  </a:lnTo>
                  <a:lnTo>
                    <a:pt x="1907" y="871"/>
                  </a:lnTo>
                  <a:lnTo>
                    <a:pt x="1909" y="871"/>
                  </a:lnTo>
                  <a:lnTo>
                    <a:pt x="1907" y="871"/>
                  </a:lnTo>
                  <a:lnTo>
                    <a:pt x="1907" y="873"/>
                  </a:lnTo>
                  <a:lnTo>
                    <a:pt x="1907" y="873"/>
                  </a:lnTo>
                  <a:lnTo>
                    <a:pt x="1907" y="873"/>
                  </a:lnTo>
                  <a:lnTo>
                    <a:pt x="1909" y="873"/>
                  </a:lnTo>
                  <a:lnTo>
                    <a:pt x="1909" y="873"/>
                  </a:lnTo>
                  <a:lnTo>
                    <a:pt x="1909" y="873"/>
                  </a:lnTo>
                  <a:lnTo>
                    <a:pt x="1907" y="876"/>
                  </a:lnTo>
                  <a:lnTo>
                    <a:pt x="1907" y="876"/>
                  </a:lnTo>
                  <a:lnTo>
                    <a:pt x="1907" y="876"/>
                  </a:lnTo>
                  <a:lnTo>
                    <a:pt x="1909" y="876"/>
                  </a:lnTo>
                  <a:lnTo>
                    <a:pt x="1909" y="876"/>
                  </a:lnTo>
                  <a:lnTo>
                    <a:pt x="1909" y="876"/>
                  </a:lnTo>
                  <a:lnTo>
                    <a:pt x="1909" y="876"/>
                  </a:lnTo>
                  <a:lnTo>
                    <a:pt x="1909" y="876"/>
                  </a:lnTo>
                  <a:lnTo>
                    <a:pt x="1909" y="873"/>
                  </a:lnTo>
                  <a:lnTo>
                    <a:pt x="1912" y="873"/>
                  </a:lnTo>
                  <a:lnTo>
                    <a:pt x="1912" y="873"/>
                  </a:lnTo>
                  <a:lnTo>
                    <a:pt x="1912" y="876"/>
                  </a:lnTo>
                  <a:lnTo>
                    <a:pt x="1912" y="876"/>
                  </a:lnTo>
                  <a:lnTo>
                    <a:pt x="1912" y="876"/>
                  </a:lnTo>
                  <a:lnTo>
                    <a:pt x="1909" y="876"/>
                  </a:lnTo>
                  <a:lnTo>
                    <a:pt x="1909" y="878"/>
                  </a:lnTo>
                  <a:lnTo>
                    <a:pt x="1909" y="878"/>
                  </a:lnTo>
                  <a:lnTo>
                    <a:pt x="1909" y="878"/>
                  </a:lnTo>
                  <a:lnTo>
                    <a:pt x="1912" y="880"/>
                  </a:lnTo>
                  <a:lnTo>
                    <a:pt x="1912" y="880"/>
                  </a:lnTo>
                  <a:lnTo>
                    <a:pt x="1912" y="878"/>
                  </a:lnTo>
                  <a:lnTo>
                    <a:pt x="1914" y="878"/>
                  </a:lnTo>
                  <a:lnTo>
                    <a:pt x="1916" y="880"/>
                  </a:lnTo>
                  <a:lnTo>
                    <a:pt x="1916" y="880"/>
                  </a:lnTo>
                  <a:lnTo>
                    <a:pt x="1916" y="878"/>
                  </a:lnTo>
                  <a:lnTo>
                    <a:pt x="1916" y="878"/>
                  </a:lnTo>
                  <a:lnTo>
                    <a:pt x="1916" y="878"/>
                  </a:lnTo>
                  <a:lnTo>
                    <a:pt x="1919" y="878"/>
                  </a:lnTo>
                  <a:lnTo>
                    <a:pt x="1919" y="878"/>
                  </a:lnTo>
                  <a:lnTo>
                    <a:pt x="1921" y="878"/>
                  </a:lnTo>
                  <a:lnTo>
                    <a:pt x="1921" y="878"/>
                  </a:lnTo>
                  <a:lnTo>
                    <a:pt x="1921" y="878"/>
                  </a:lnTo>
                  <a:close/>
                  <a:moveTo>
                    <a:pt x="1883" y="861"/>
                  </a:moveTo>
                  <a:lnTo>
                    <a:pt x="1883" y="861"/>
                  </a:lnTo>
                  <a:lnTo>
                    <a:pt x="1883" y="861"/>
                  </a:lnTo>
                  <a:lnTo>
                    <a:pt x="1883" y="861"/>
                  </a:lnTo>
                  <a:lnTo>
                    <a:pt x="1883" y="864"/>
                  </a:lnTo>
                  <a:lnTo>
                    <a:pt x="1883" y="864"/>
                  </a:lnTo>
                  <a:lnTo>
                    <a:pt x="1886" y="864"/>
                  </a:lnTo>
                  <a:lnTo>
                    <a:pt x="1886" y="866"/>
                  </a:lnTo>
                  <a:lnTo>
                    <a:pt x="1886" y="864"/>
                  </a:lnTo>
                  <a:lnTo>
                    <a:pt x="1886" y="866"/>
                  </a:lnTo>
                  <a:lnTo>
                    <a:pt x="1888" y="866"/>
                  </a:lnTo>
                  <a:lnTo>
                    <a:pt x="1888" y="866"/>
                  </a:lnTo>
                  <a:lnTo>
                    <a:pt x="1886" y="866"/>
                  </a:lnTo>
                  <a:lnTo>
                    <a:pt x="1886" y="866"/>
                  </a:lnTo>
                  <a:lnTo>
                    <a:pt x="1886" y="866"/>
                  </a:lnTo>
                  <a:lnTo>
                    <a:pt x="1886" y="869"/>
                  </a:lnTo>
                  <a:lnTo>
                    <a:pt x="1886" y="869"/>
                  </a:lnTo>
                  <a:lnTo>
                    <a:pt x="1886" y="869"/>
                  </a:lnTo>
                  <a:lnTo>
                    <a:pt x="1888" y="869"/>
                  </a:lnTo>
                  <a:lnTo>
                    <a:pt x="1888" y="869"/>
                  </a:lnTo>
                  <a:lnTo>
                    <a:pt x="1888" y="869"/>
                  </a:lnTo>
                  <a:lnTo>
                    <a:pt x="1890" y="869"/>
                  </a:lnTo>
                  <a:lnTo>
                    <a:pt x="1890" y="869"/>
                  </a:lnTo>
                  <a:lnTo>
                    <a:pt x="1890" y="871"/>
                  </a:lnTo>
                  <a:lnTo>
                    <a:pt x="1893" y="866"/>
                  </a:lnTo>
                  <a:lnTo>
                    <a:pt x="1893" y="866"/>
                  </a:lnTo>
                  <a:lnTo>
                    <a:pt x="1888" y="861"/>
                  </a:lnTo>
                  <a:lnTo>
                    <a:pt x="1888" y="861"/>
                  </a:lnTo>
                  <a:lnTo>
                    <a:pt x="1886" y="859"/>
                  </a:lnTo>
                  <a:lnTo>
                    <a:pt x="1886" y="859"/>
                  </a:lnTo>
                  <a:lnTo>
                    <a:pt x="1883" y="859"/>
                  </a:lnTo>
                  <a:lnTo>
                    <a:pt x="1883" y="859"/>
                  </a:lnTo>
                  <a:lnTo>
                    <a:pt x="1883" y="861"/>
                  </a:lnTo>
                  <a:lnTo>
                    <a:pt x="1883" y="861"/>
                  </a:lnTo>
                  <a:lnTo>
                    <a:pt x="1883" y="861"/>
                  </a:lnTo>
                  <a:lnTo>
                    <a:pt x="1883" y="861"/>
                  </a:lnTo>
                  <a:close/>
                  <a:moveTo>
                    <a:pt x="1897" y="885"/>
                  </a:moveTo>
                  <a:lnTo>
                    <a:pt x="1897" y="885"/>
                  </a:lnTo>
                  <a:lnTo>
                    <a:pt x="1895" y="885"/>
                  </a:lnTo>
                  <a:lnTo>
                    <a:pt x="1895" y="885"/>
                  </a:lnTo>
                  <a:lnTo>
                    <a:pt x="1895" y="885"/>
                  </a:lnTo>
                  <a:lnTo>
                    <a:pt x="1895" y="883"/>
                  </a:lnTo>
                  <a:lnTo>
                    <a:pt x="1895" y="883"/>
                  </a:lnTo>
                  <a:lnTo>
                    <a:pt x="1895" y="883"/>
                  </a:lnTo>
                  <a:lnTo>
                    <a:pt x="1895" y="883"/>
                  </a:lnTo>
                  <a:lnTo>
                    <a:pt x="1895" y="880"/>
                  </a:lnTo>
                  <a:lnTo>
                    <a:pt x="1893" y="880"/>
                  </a:lnTo>
                  <a:lnTo>
                    <a:pt x="1893" y="880"/>
                  </a:lnTo>
                  <a:lnTo>
                    <a:pt x="1893" y="880"/>
                  </a:lnTo>
                  <a:lnTo>
                    <a:pt x="1893" y="880"/>
                  </a:lnTo>
                  <a:lnTo>
                    <a:pt x="1893" y="880"/>
                  </a:lnTo>
                  <a:lnTo>
                    <a:pt x="1890" y="880"/>
                  </a:lnTo>
                  <a:lnTo>
                    <a:pt x="1890" y="880"/>
                  </a:lnTo>
                  <a:lnTo>
                    <a:pt x="1890" y="878"/>
                  </a:lnTo>
                  <a:lnTo>
                    <a:pt x="1890" y="878"/>
                  </a:lnTo>
                  <a:lnTo>
                    <a:pt x="1890" y="878"/>
                  </a:lnTo>
                  <a:lnTo>
                    <a:pt x="1890" y="878"/>
                  </a:lnTo>
                  <a:lnTo>
                    <a:pt x="1890" y="878"/>
                  </a:lnTo>
                  <a:lnTo>
                    <a:pt x="1888" y="876"/>
                  </a:lnTo>
                  <a:lnTo>
                    <a:pt x="1888" y="876"/>
                  </a:lnTo>
                  <a:lnTo>
                    <a:pt x="1888" y="876"/>
                  </a:lnTo>
                  <a:lnTo>
                    <a:pt x="1888" y="876"/>
                  </a:lnTo>
                  <a:lnTo>
                    <a:pt x="1886" y="876"/>
                  </a:lnTo>
                  <a:lnTo>
                    <a:pt x="1886" y="876"/>
                  </a:lnTo>
                  <a:lnTo>
                    <a:pt x="1886" y="876"/>
                  </a:lnTo>
                  <a:lnTo>
                    <a:pt x="1886" y="873"/>
                  </a:lnTo>
                  <a:lnTo>
                    <a:pt x="1886" y="873"/>
                  </a:lnTo>
                  <a:lnTo>
                    <a:pt x="1886" y="876"/>
                  </a:lnTo>
                  <a:lnTo>
                    <a:pt x="1886" y="876"/>
                  </a:lnTo>
                  <a:lnTo>
                    <a:pt x="1886" y="873"/>
                  </a:lnTo>
                  <a:lnTo>
                    <a:pt x="1883" y="871"/>
                  </a:lnTo>
                  <a:lnTo>
                    <a:pt x="1883" y="871"/>
                  </a:lnTo>
                  <a:lnTo>
                    <a:pt x="1881" y="871"/>
                  </a:lnTo>
                  <a:lnTo>
                    <a:pt x="1881" y="871"/>
                  </a:lnTo>
                  <a:lnTo>
                    <a:pt x="1881" y="871"/>
                  </a:lnTo>
                  <a:lnTo>
                    <a:pt x="1878" y="871"/>
                  </a:lnTo>
                  <a:lnTo>
                    <a:pt x="1881" y="871"/>
                  </a:lnTo>
                  <a:lnTo>
                    <a:pt x="1881" y="869"/>
                  </a:lnTo>
                  <a:lnTo>
                    <a:pt x="1881" y="869"/>
                  </a:lnTo>
                  <a:lnTo>
                    <a:pt x="1878" y="869"/>
                  </a:lnTo>
                  <a:lnTo>
                    <a:pt x="1878" y="866"/>
                  </a:lnTo>
                  <a:lnTo>
                    <a:pt x="1878" y="866"/>
                  </a:lnTo>
                  <a:lnTo>
                    <a:pt x="1881" y="869"/>
                  </a:lnTo>
                  <a:lnTo>
                    <a:pt x="1883" y="869"/>
                  </a:lnTo>
                  <a:lnTo>
                    <a:pt x="1881" y="866"/>
                  </a:lnTo>
                  <a:lnTo>
                    <a:pt x="1881" y="866"/>
                  </a:lnTo>
                  <a:lnTo>
                    <a:pt x="1881" y="866"/>
                  </a:lnTo>
                  <a:lnTo>
                    <a:pt x="1881" y="866"/>
                  </a:lnTo>
                  <a:lnTo>
                    <a:pt x="1878" y="864"/>
                  </a:lnTo>
                  <a:lnTo>
                    <a:pt x="1878" y="864"/>
                  </a:lnTo>
                  <a:lnTo>
                    <a:pt x="1876" y="864"/>
                  </a:lnTo>
                  <a:lnTo>
                    <a:pt x="1876" y="861"/>
                  </a:lnTo>
                  <a:lnTo>
                    <a:pt x="1876" y="861"/>
                  </a:lnTo>
                  <a:lnTo>
                    <a:pt x="1876" y="861"/>
                  </a:lnTo>
                  <a:lnTo>
                    <a:pt x="1874" y="861"/>
                  </a:lnTo>
                  <a:lnTo>
                    <a:pt x="1874" y="861"/>
                  </a:lnTo>
                  <a:lnTo>
                    <a:pt x="1874" y="859"/>
                  </a:lnTo>
                  <a:lnTo>
                    <a:pt x="1874" y="859"/>
                  </a:lnTo>
                  <a:lnTo>
                    <a:pt x="1874" y="859"/>
                  </a:lnTo>
                  <a:lnTo>
                    <a:pt x="1874" y="859"/>
                  </a:lnTo>
                  <a:lnTo>
                    <a:pt x="1871" y="859"/>
                  </a:lnTo>
                  <a:lnTo>
                    <a:pt x="1871" y="861"/>
                  </a:lnTo>
                  <a:lnTo>
                    <a:pt x="1871" y="861"/>
                  </a:lnTo>
                  <a:lnTo>
                    <a:pt x="1871" y="861"/>
                  </a:lnTo>
                  <a:lnTo>
                    <a:pt x="1874" y="864"/>
                  </a:lnTo>
                  <a:lnTo>
                    <a:pt x="1871" y="864"/>
                  </a:lnTo>
                  <a:lnTo>
                    <a:pt x="1871" y="864"/>
                  </a:lnTo>
                  <a:lnTo>
                    <a:pt x="1871" y="864"/>
                  </a:lnTo>
                  <a:lnTo>
                    <a:pt x="1874" y="864"/>
                  </a:lnTo>
                  <a:lnTo>
                    <a:pt x="1874" y="864"/>
                  </a:lnTo>
                  <a:lnTo>
                    <a:pt x="1874" y="866"/>
                  </a:lnTo>
                  <a:lnTo>
                    <a:pt x="1874" y="866"/>
                  </a:lnTo>
                  <a:lnTo>
                    <a:pt x="1871" y="866"/>
                  </a:lnTo>
                  <a:lnTo>
                    <a:pt x="1871" y="866"/>
                  </a:lnTo>
                  <a:lnTo>
                    <a:pt x="1874" y="866"/>
                  </a:lnTo>
                  <a:lnTo>
                    <a:pt x="1874" y="866"/>
                  </a:lnTo>
                  <a:lnTo>
                    <a:pt x="1874" y="866"/>
                  </a:lnTo>
                  <a:lnTo>
                    <a:pt x="1876" y="866"/>
                  </a:lnTo>
                  <a:lnTo>
                    <a:pt x="1876" y="869"/>
                  </a:lnTo>
                  <a:lnTo>
                    <a:pt x="1874" y="869"/>
                  </a:lnTo>
                  <a:lnTo>
                    <a:pt x="1874" y="869"/>
                  </a:lnTo>
                  <a:lnTo>
                    <a:pt x="1874" y="869"/>
                  </a:lnTo>
                  <a:lnTo>
                    <a:pt x="1874" y="871"/>
                  </a:lnTo>
                  <a:lnTo>
                    <a:pt x="1874" y="871"/>
                  </a:lnTo>
                  <a:lnTo>
                    <a:pt x="1874" y="871"/>
                  </a:lnTo>
                  <a:lnTo>
                    <a:pt x="1876" y="873"/>
                  </a:lnTo>
                  <a:lnTo>
                    <a:pt x="1878" y="873"/>
                  </a:lnTo>
                  <a:lnTo>
                    <a:pt x="1876" y="876"/>
                  </a:lnTo>
                  <a:lnTo>
                    <a:pt x="1878" y="876"/>
                  </a:lnTo>
                  <a:lnTo>
                    <a:pt x="1878" y="876"/>
                  </a:lnTo>
                  <a:lnTo>
                    <a:pt x="1878" y="876"/>
                  </a:lnTo>
                  <a:lnTo>
                    <a:pt x="1878" y="876"/>
                  </a:lnTo>
                  <a:lnTo>
                    <a:pt x="1878" y="878"/>
                  </a:lnTo>
                  <a:lnTo>
                    <a:pt x="1878" y="878"/>
                  </a:lnTo>
                  <a:lnTo>
                    <a:pt x="1878" y="876"/>
                  </a:lnTo>
                  <a:lnTo>
                    <a:pt x="1881" y="876"/>
                  </a:lnTo>
                  <a:lnTo>
                    <a:pt x="1881" y="876"/>
                  </a:lnTo>
                  <a:lnTo>
                    <a:pt x="1881" y="876"/>
                  </a:lnTo>
                  <a:lnTo>
                    <a:pt x="1881" y="876"/>
                  </a:lnTo>
                  <a:lnTo>
                    <a:pt x="1881" y="878"/>
                  </a:lnTo>
                  <a:lnTo>
                    <a:pt x="1881" y="878"/>
                  </a:lnTo>
                  <a:lnTo>
                    <a:pt x="1881" y="878"/>
                  </a:lnTo>
                  <a:lnTo>
                    <a:pt x="1881" y="878"/>
                  </a:lnTo>
                  <a:lnTo>
                    <a:pt x="1881" y="878"/>
                  </a:lnTo>
                  <a:lnTo>
                    <a:pt x="1883" y="878"/>
                  </a:lnTo>
                  <a:lnTo>
                    <a:pt x="1883" y="878"/>
                  </a:lnTo>
                  <a:lnTo>
                    <a:pt x="1883" y="878"/>
                  </a:lnTo>
                  <a:lnTo>
                    <a:pt x="1883" y="880"/>
                  </a:lnTo>
                  <a:lnTo>
                    <a:pt x="1883" y="880"/>
                  </a:lnTo>
                  <a:lnTo>
                    <a:pt x="1883" y="880"/>
                  </a:lnTo>
                  <a:lnTo>
                    <a:pt x="1886" y="880"/>
                  </a:lnTo>
                  <a:lnTo>
                    <a:pt x="1886" y="883"/>
                  </a:lnTo>
                  <a:lnTo>
                    <a:pt x="1888" y="880"/>
                  </a:lnTo>
                  <a:lnTo>
                    <a:pt x="1888" y="880"/>
                  </a:lnTo>
                  <a:lnTo>
                    <a:pt x="1888" y="880"/>
                  </a:lnTo>
                  <a:lnTo>
                    <a:pt x="1888" y="880"/>
                  </a:lnTo>
                  <a:lnTo>
                    <a:pt x="1888" y="883"/>
                  </a:lnTo>
                  <a:lnTo>
                    <a:pt x="1888" y="883"/>
                  </a:lnTo>
                  <a:lnTo>
                    <a:pt x="1888" y="883"/>
                  </a:lnTo>
                  <a:lnTo>
                    <a:pt x="1888" y="883"/>
                  </a:lnTo>
                  <a:lnTo>
                    <a:pt x="1893" y="885"/>
                  </a:lnTo>
                  <a:lnTo>
                    <a:pt x="1893" y="885"/>
                  </a:lnTo>
                  <a:lnTo>
                    <a:pt x="1890" y="885"/>
                  </a:lnTo>
                  <a:lnTo>
                    <a:pt x="1890" y="885"/>
                  </a:lnTo>
                  <a:lnTo>
                    <a:pt x="1893" y="888"/>
                  </a:lnTo>
                  <a:lnTo>
                    <a:pt x="1893" y="888"/>
                  </a:lnTo>
                  <a:lnTo>
                    <a:pt x="1893" y="888"/>
                  </a:lnTo>
                  <a:lnTo>
                    <a:pt x="1895" y="888"/>
                  </a:lnTo>
                  <a:lnTo>
                    <a:pt x="1895" y="888"/>
                  </a:lnTo>
                  <a:lnTo>
                    <a:pt x="1895" y="888"/>
                  </a:lnTo>
                  <a:lnTo>
                    <a:pt x="1897" y="888"/>
                  </a:lnTo>
                  <a:lnTo>
                    <a:pt x="1897" y="888"/>
                  </a:lnTo>
                  <a:lnTo>
                    <a:pt x="1900" y="888"/>
                  </a:lnTo>
                  <a:lnTo>
                    <a:pt x="1897" y="885"/>
                  </a:lnTo>
                  <a:lnTo>
                    <a:pt x="1897" y="885"/>
                  </a:lnTo>
                  <a:close/>
                  <a:moveTo>
                    <a:pt x="1862" y="850"/>
                  </a:moveTo>
                  <a:lnTo>
                    <a:pt x="1862" y="850"/>
                  </a:lnTo>
                  <a:lnTo>
                    <a:pt x="1864" y="847"/>
                  </a:lnTo>
                  <a:lnTo>
                    <a:pt x="1864" y="847"/>
                  </a:lnTo>
                  <a:lnTo>
                    <a:pt x="1864" y="847"/>
                  </a:lnTo>
                  <a:lnTo>
                    <a:pt x="1864" y="847"/>
                  </a:lnTo>
                  <a:lnTo>
                    <a:pt x="1864" y="845"/>
                  </a:lnTo>
                  <a:lnTo>
                    <a:pt x="1864" y="845"/>
                  </a:lnTo>
                  <a:lnTo>
                    <a:pt x="1862" y="845"/>
                  </a:lnTo>
                  <a:lnTo>
                    <a:pt x="1862" y="845"/>
                  </a:lnTo>
                  <a:lnTo>
                    <a:pt x="1862" y="845"/>
                  </a:lnTo>
                  <a:lnTo>
                    <a:pt x="1860" y="845"/>
                  </a:lnTo>
                  <a:lnTo>
                    <a:pt x="1857" y="845"/>
                  </a:lnTo>
                  <a:lnTo>
                    <a:pt x="1857" y="845"/>
                  </a:lnTo>
                  <a:lnTo>
                    <a:pt x="1857" y="847"/>
                  </a:lnTo>
                  <a:lnTo>
                    <a:pt x="1860" y="847"/>
                  </a:lnTo>
                  <a:lnTo>
                    <a:pt x="1860" y="847"/>
                  </a:lnTo>
                  <a:lnTo>
                    <a:pt x="1862" y="850"/>
                  </a:lnTo>
                  <a:lnTo>
                    <a:pt x="1862" y="850"/>
                  </a:lnTo>
                  <a:lnTo>
                    <a:pt x="1862" y="850"/>
                  </a:lnTo>
                  <a:close/>
                  <a:moveTo>
                    <a:pt x="1869" y="859"/>
                  </a:moveTo>
                  <a:lnTo>
                    <a:pt x="1869" y="859"/>
                  </a:lnTo>
                  <a:lnTo>
                    <a:pt x="1869" y="859"/>
                  </a:lnTo>
                  <a:lnTo>
                    <a:pt x="1867" y="859"/>
                  </a:lnTo>
                  <a:lnTo>
                    <a:pt x="1867" y="861"/>
                  </a:lnTo>
                  <a:lnTo>
                    <a:pt x="1867" y="859"/>
                  </a:lnTo>
                  <a:lnTo>
                    <a:pt x="1867" y="859"/>
                  </a:lnTo>
                  <a:lnTo>
                    <a:pt x="1867" y="857"/>
                  </a:lnTo>
                  <a:lnTo>
                    <a:pt x="1867" y="857"/>
                  </a:lnTo>
                  <a:lnTo>
                    <a:pt x="1864" y="857"/>
                  </a:lnTo>
                  <a:lnTo>
                    <a:pt x="1864" y="857"/>
                  </a:lnTo>
                  <a:lnTo>
                    <a:pt x="1864" y="857"/>
                  </a:lnTo>
                  <a:lnTo>
                    <a:pt x="1864" y="857"/>
                  </a:lnTo>
                  <a:lnTo>
                    <a:pt x="1864" y="859"/>
                  </a:lnTo>
                  <a:lnTo>
                    <a:pt x="1864" y="859"/>
                  </a:lnTo>
                  <a:lnTo>
                    <a:pt x="1862" y="859"/>
                  </a:lnTo>
                  <a:lnTo>
                    <a:pt x="1862" y="859"/>
                  </a:lnTo>
                  <a:lnTo>
                    <a:pt x="1862" y="859"/>
                  </a:lnTo>
                  <a:lnTo>
                    <a:pt x="1862" y="861"/>
                  </a:lnTo>
                  <a:lnTo>
                    <a:pt x="1864" y="861"/>
                  </a:lnTo>
                  <a:lnTo>
                    <a:pt x="1864" y="861"/>
                  </a:lnTo>
                  <a:lnTo>
                    <a:pt x="1864" y="861"/>
                  </a:lnTo>
                  <a:lnTo>
                    <a:pt x="1862" y="861"/>
                  </a:lnTo>
                  <a:lnTo>
                    <a:pt x="1862" y="861"/>
                  </a:lnTo>
                  <a:lnTo>
                    <a:pt x="1862" y="864"/>
                  </a:lnTo>
                  <a:lnTo>
                    <a:pt x="1864" y="864"/>
                  </a:lnTo>
                  <a:lnTo>
                    <a:pt x="1864" y="864"/>
                  </a:lnTo>
                  <a:lnTo>
                    <a:pt x="1864" y="866"/>
                  </a:lnTo>
                  <a:lnTo>
                    <a:pt x="1864" y="866"/>
                  </a:lnTo>
                  <a:lnTo>
                    <a:pt x="1864" y="864"/>
                  </a:lnTo>
                  <a:lnTo>
                    <a:pt x="1864" y="864"/>
                  </a:lnTo>
                  <a:lnTo>
                    <a:pt x="1864" y="864"/>
                  </a:lnTo>
                  <a:lnTo>
                    <a:pt x="1864" y="864"/>
                  </a:lnTo>
                  <a:lnTo>
                    <a:pt x="1867" y="864"/>
                  </a:lnTo>
                  <a:lnTo>
                    <a:pt x="1867" y="864"/>
                  </a:lnTo>
                  <a:lnTo>
                    <a:pt x="1867" y="864"/>
                  </a:lnTo>
                  <a:lnTo>
                    <a:pt x="1867" y="864"/>
                  </a:lnTo>
                  <a:lnTo>
                    <a:pt x="1867" y="864"/>
                  </a:lnTo>
                  <a:lnTo>
                    <a:pt x="1869" y="864"/>
                  </a:lnTo>
                  <a:lnTo>
                    <a:pt x="1869" y="864"/>
                  </a:lnTo>
                  <a:lnTo>
                    <a:pt x="1869" y="864"/>
                  </a:lnTo>
                  <a:lnTo>
                    <a:pt x="1869" y="861"/>
                  </a:lnTo>
                  <a:lnTo>
                    <a:pt x="1869" y="861"/>
                  </a:lnTo>
                  <a:lnTo>
                    <a:pt x="1869" y="861"/>
                  </a:lnTo>
                  <a:lnTo>
                    <a:pt x="1869" y="859"/>
                  </a:lnTo>
                  <a:lnTo>
                    <a:pt x="1869" y="859"/>
                  </a:lnTo>
                  <a:close/>
                  <a:moveTo>
                    <a:pt x="1278" y="613"/>
                  </a:moveTo>
                  <a:lnTo>
                    <a:pt x="1280" y="613"/>
                  </a:lnTo>
                  <a:lnTo>
                    <a:pt x="1280" y="611"/>
                  </a:lnTo>
                  <a:lnTo>
                    <a:pt x="1280" y="611"/>
                  </a:lnTo>
                  <a:lnTo>
                    <a:pt x="1280" y="611"/>
                  </a:lnTo>
                  <a:lnTo>
                    <a:pt x="1278" y="611"/>
                  </a:lnTo>
                  <a:lnTo>
                    <a:pt x="1278" y="611"/>
                  </a:lnTo>
                  <a:lnTo>
                    <a:pt x="1278" y="613"/>
                  </a:lnTo>
                  <a:lnTo>
                    <a:pt x="1278" y="613"/>
                  </a:lnTo>
                  <a:lnTo>
                    <a:pt x="1278" y="613"/>
                  </a:lnTo>
                  <a:lnTo>
                    <a:pt x="1278" y="613"/>
                  </a:lnTo>
                  <a:lnTo>
                    <a:pt x="1278" y="613"/>
                  </a:lnTo>
                  <a:close/>
                  <a:moveTo>
                    <a:pt x="902" y="272"/>
                  </a:moveTo>
                  <a:lnTo>
                    <a:pt x="902" y="272"/>
                  </a:lnTo>
                  <a:lnTo>
                    <a:pt x="904" y="272"/>
                  </a:lnTo>
                  <a:lnTo>
                    <a:pt x="904" y="272"/>
                  </a:lnTo>
                  <a:lnTo>
                    <a:pt x="909" y="272"/>
                  </a:lnTo>
                  <a:lnTo>
                    <a:pt x="909" y="272"/>
                  </a:lnTo>
                  <a:lnTo>
                    <a:pt x="909" y="272"/>
                  </a:lnTo>
                  <a:lnTo>
                    <a:pt x="909" y="272"/>
                  </a:lnTo>
                  <a:lnTo>
                    <a:pt x="909" y="272"/>
                  </a:lnTo>
                  <a:lnTo>
                    <a:pt x="909" y="272"/>
                  </a:lnTo>
                  <a:lnTo>
                    <a:pt x="911" y="270"/>
                  </a:lnTo>
                  <a:lnTo>
                    <a:pt x="911" y="270"/>
                  </a:lnTo>
                  <a:lnTo>
                    <a:pt x="911" y="270"/>
                  </a:lnTo>
                  <a:lnTo>
                    <a:pt x="911" y="270"/>
                  </a:lnTo>
                  <a:lnTo>
                    <a:pt x="911" y="270"/>
                  </a:lnTo>
                  <a:lnTo>
                    <a:pt x="911" y="270"/>
                  </a:lnTo>
                  <a:lnTo>
                    <a:pt x="911" y="270"/>
                  </a:lnTo>
                  <a:lnTo>
                    <a:pt x="913" y="270"/>
                  </a:lnTo>
                  <a:lnTo>
                    <a:pt x="913" y="270"/>
                  </a:lnTo>
                  <a:lnTo>
                    <a:pt x="911" y="270"/>
                  </a:lnTo>
                  <a:lnTo>
                    <a:pt x="897" y="275"/>
                  </a:lnTo>
                  <a:lnTo>
                    <a:pt x="899" y="275"/>
                  </a:lnTo>
                  <a:lnTo>
                    <a:pt x="902" y="272"/>
                  </a:lnTo>
                  <a:close/>
                  <a:moveTo>
                    <a:pt x="897" y="275"/>
                  </a:moveTo>
                  <a:lnTo>
                    <a:pt x="897" y="275"/>
                  </a:lnTo>
                  <a:lnTo>
                    <a:pt x="897" y="275"/>
                  </a:lnTo>
                  <a:lnTo>
                    <a:pt x="897" y="275"/>
                  </a:lnTo>
                  <a:close/>
                  <a:moveTo>
                    <a:pt x="897" y="275"/>
                  </a:moveTo>
                  <a:lnTo>
                    <a:pt x="897" y="275"/>
                  </a:lnTo>
                  <a:lnTo>
                    <a:pt x="895" y="275"/>
                  </a:lnTo>
                  <a:lnTo>
                    <a:pt x="897" y="275"/>
                  </a:lnTo>
                  <a:lnTo>
                    <a:pt x="897" y="275"/>
                  </a:lnTo>
                  <a:close/>
                  <a:moveTo>
                    <a:pt x="895" y="275"/>
                  </a:moveTo>
                  <a:lnTo>
                    <a:pt x="895" y="275"/>
                  </a:lnTo>
                  <a:lnTo>
                    <a:pt x="895" y="275"/>
                  </a:lnTo>
                  <a:lnTo>
                    <a:pt x="895" y="275"/>
                  </a:lnTo>
                  <a:lnTo>
                    <a:pt x="895" y="275"/>
                  </a:lnTo>
                  <a:close/>
                  <a:moveTo>
                    <a:pt x="890" y="277"/>
                  </a:moveTo>
                  <a:lnTo>
                    <a:pt x="890" y="277"/>
                  </a:lnTo>
                  <a:lnTo>
                    <a:pt x="890" y="277"/>
                  </a:lnTo>
                  <a:lnTo>
                    <a:pt x="890" y="277"/>
                  </a:lnTo>
                  <a:lnTo>
                    <a:pt x="892" y="275"/>
                  </a:lnTo>
                  <a:lnTo>
                    <a:pt x="892" y="275"/>
                  </a:lnTo>
                  <a:lnTo>
                    <a:pt x="895" y="275"/>
                  </a:lnTo>
                  <a:lnTo>
                    <a:pt x="887" y="277"/>
                  </a:lnTo>
                  <a:lnTo>
                    <a:pt x="887" y="277"/>
                  </a:lnTo>
                  <a:lnTo>
                    <a:pt x="887" y="277"/>
                  </a:lnTo>
                  <a:lnTo>
                    <a:pt x="887" y="277"/>
                  </a:lnTo>
                  <a:lnTo>
                    <a:pt x="890" y="277"/>
                  </a:lnTo>
                  <a:close/>
                  <a:moveTo>
                    <a:pt x="876" y="284"/>
                  </a:moveTo>
                  <a:lnTo>
                    <a:pt x="878" y="282"/>
                  </a:lnTo>
                  <a:lnTo>
                    <a:pt x="878" y="282"/>
                  </a:lnTo>
                  <a:lnTo>
                    <a:pt x="878" y="282"/>
                  </a:lnTo>
                  <a:lnTo>
                    <a:pt x="878" y="282"/>
                  </a:lnTo>
                  <a:lnTo>
                    <a:pt x="878" y="282"/>
                  </a:lnTo>
                  <a:lnTo>
                    <a:pt x="876" y="282"/>
                  </a:lnTo>
                  <a:lnTo>
                    <a:pt x="876" y="282"/>
                  </a:lnTo>
                  <a:lnTo>
                    <a:pt x="876" y="284"/>
                  </a:lnTo>
                  <a:lnTo>
                    <a:pt x="876" y="284"/>
                  </a:lnTo>
                  <a:lnTo>
                    <a:pt x="876" y="284"/>
                  </a:lnTo>
                  <a:close/>
                  <a:moveTo>
                    <a:pt x="880" y="282"/>
                  </a:moveTo>
                  <a:lnTo>
                    <a:pt x="883" y="279"/>
                  </a:lnTo>
                  <a:lnTo>
                    <a:pt x="883" y="279"/>
                  </a:lnTo>
                  <a:lnTo>
                    <a:pt x="885" y="279"/>
                  </a:lnTo>
                  <a:lnTo>
                    <a:pt x="885" y="279"/>
                  </a:lnTo>
                  <a:lnTo>
                    <a:pt x="883" y="279"/>
                  </a:lnTo>
                  <a:lnTo>
                    <a:pt x="880" y="279"/>
                  </a:lnTo>
                  <a:lnTo>
                    <a:pt x="880" y="279"/>
                  </a:lnTo>
                  <a:lnTo>
                    <a:pt x="880" y="282"/>
                  </a:lnTo>
                  <a:lnTo>
                    <a:pt x="880" y="282"/>
                  </a:lnTo>
                  <a:lnTo>
                    <a:pt x="880" y="282"/>
                  </a:lnTo>
                  <a:lnTo>
                    <a:pt x="880" y="282"/>
                  </a:lnTo>
                  <a:close/>
                  <a:moveTo>
                    <a:pt x="975" y="97"/>
                  </a:moveTo>
                  <a:lnTo>
                    <a:pt x="975" y="95"/>
                  </a:lnTo>
                  <a:lnTo>
                    <a:pt x="975" y="92"/>
                  </a:lnTo>
                  <a:lnTo>
                    <a:pt x="975" y="90"/>
                  </a:lnTo>
                  <a:lnTo>
                    <a:pt x="977" y="90"/>
                  </a:lnTo>
                  <a:lnTo>
                    <a:pt x="977" y="90"/>
                  </a:lnTo>
                  <a:lnTo>
                    <a:pt x="975" y="90"/>
                  </a:lnTo>
                  <a:lnTo>
                    <a:pt x="975" y="92"/>
                  </a:lnTo>
                  <a:lnTo>
                    <a:pt x="975" y="95"/>
                  </a:lnTo>
                  <a:lnTo>
                    <a:pt x="975" y="97"/>
                  </a:lnTo>
                  <a:lnTo>
                    <a:pt x="975" y="99"/>
                  </a:lnTo>
                  <a:lnTo>
                    <a:pt x="975" y="99"/>
                  </a:lnTo>
                  <a:lnTo>
                    <a:pt x="975" y="102"/>
                  </a:lnTo>
                  <a:lnTo>
                    <a:pt x="975" y="97"/>
                  </a:lnTo>
                  <a:lnTo>
                    <a:pt x="975" y="97"/>
                  </a:lnTo>
                  <a:close/>
                  <a:moveTo>
                    <a:pt x="977" y="746"/>
                  </a:moveTo>
                  <a:lnTo>
                    <a:pt x="977" y="748"/>
                  </a:lnTo>
                  <a:lnTo>
                    <a:pt x="977" y="746"/>
                  </a:lnTo>
                  <a:lnTo>
                    <a:pt x="977" y="746"/>
                  </a:lnTo>
                  <a:lnTo>
                    <a:pt x="977" y="746"/>
                  </a:lnTo>
                  <a:lnTo>
                    <a:pt x="977" y="746"/>
                  </a:lnTo>
                  <a:lnTo>
                    <a:pt x="977" y="746"/>
                  </a:lnTo>
                  <a:lnTo>
                    <a:pt x="977" y="746"/>
                  </a:lnTo>
                  <a:lnTo>
                    <a:pt x="977" y="746"/>
                  </a:lnTo>
                  <a:lnTo>
                    <a:pt x="977" y="746"/>
                  </a:lnTo>
                  <a:lnTo>
                    <a:pt x="977" y="746"/>
                  </a:lnTo>
                  <a:lnTo>
                    <a:pt x="977" y="746"/>
                  </a:lnTo>
                  <a:lnTo>
                    <a:pt x="977" y="746"/>
                  </a:lnTo>
                  <a:lnTo>
                    <a:pt x="977" y="746"/>
                  </a:lnTo>
                  <a:lnTo>
                    <a:pt x="977" y="746"/>
                  </a:lnTo>
                  <a:close/>
                  <a:moveTo>
                    <a:pt x="1427" y="73"/>
                  </a:moveTo>
                  <a:lnTo>
                    <a:pt x="1427" y="73"/>
                  </a:lnTo>
                  <a:lnTo>
                    <a:pt x="1427" y="73"/>
                  </a:lnTo>
                  <a:lnTo>
                    <a:pt x="1429" y="73"/>
                  </a:lnTo>
                  <a:lnTo>
                    <a:pt x="1431" y="73"/>
                  </a:lnTo>
                  <a:lnTo>
                    <a:pt x="1434" y="76"/>
                  </a:lnTo>
                  <a:lnTo>
                    <a:pt x="1434" y="78"/>
                  </a:lnTo>
                  <a:lnTo>
                    <a:pt x="1436" y="78"/>
                  </a:lnTo>
                  <a:lnTo>
                    <a:pt x="1436" y="78"/>
                  </a:lnTo>
                  <a:lnTo>
                    <a:pt x="1434" y="76"/>
                  </a:lnTo>
                  <a:lnTo>
                    <a:pt x="1434" y="76"/>
                  </a:lnTo>
                  <a:lnTo>
                    <a:pt x="1431" y="73"/>
                  </a:lnTo>
                  <a:lnTo>
                    <a:pt x="1424" y="71"/>
                  </a:lnTo>
                  <a:lnTo>
                    <a:pt x="1424" y="71"/>
                  </a:lnTo>
                  <a:lnTo>
                    <a:pt x="1424" y="73"/>
                  </a:lnTo>
                  <a:lnTo>
                    <a:pt x="1427" y="73"/>
                  </a:lnTo>
                  <a:close/>
                  <a:moveTo>
                    <a:pt x="1008" y="54"/>
                  </a:moveTo>
                  <a:lnTo>
                    <a:pt x="1015" y="57"/>
                  </a:lnTo>
                  <a:lnTo>
                    <a:pt x="1008" y="54"/>
                  </a:lnTo>
                  <a:lnTo>
                    <a:pt x="1006" y="54"/>
                  </a:lnTo>
                  <a:lnTo>
                    <a:pt x="1006" y="57"/>
                  </a:lnTo>
                  <a:lnTo>
                    <a:pt x="1006" y="57"/>
                  </a:lnTo>
                  <a:lnTo>
                    <a:pt x="1006" y="54"/>
                  </a:lnTo>
                  <a:lnTo>
                    <a:pt x="1008" y="54"/>
                  </a:lnTo>
                  <a:close/>
                  <a:moveTo>
                    <a:pt x="989" y="73"/>
                  </a:moveTo>
                  <a:lnTo>
                    <a:pt x="989" y="71"/>
                  </a:lnTo>
                  <a:lnTo>
                    <a:pt x="991" y="69"/>
                  </a:lnTo>
                  <a:lnTo>
                    <a:pt x="991" y="69"/>
                  </a:lnTo>
                  <a:lnTo>
                    <a:pt x="991" y="69"/>
                  </a:lnTo>
                  <a:lnTo>
                    <a:pt x="991" y="69"/>
                  </a:lnTo>
                  <a:lnTo>
                    <a:pt x="989" y="69"/>
                  </a:lnTo>
                  <a:lnTo>
                    <a:pt x="989" y="71"/>
                  </a:lnTo>
                  <a:lnTo>
                    <a:pt x="989" y="71"/>
                  </a:lnTo>
                  <a:lnTo>
                    <a:pt x="987" y="73"/>
                  </a:lnTo>
                  <a:lnTo>
                    <a:pt x="984" y="76"/>
                  </a:lnTo>
                  <a:lnTo>
                    <a:pt x="987" y="73"/>
                  </a:lnTo>
                  <a:lnTo>
                    <a:pt x="989" y="73"/>
                  </a:lnTo>
                  <a:close/>
                  <a:moveTo>
                    <a:pt x="994" y="66"/>
                  </a:moveTo>
                  <a:lnTo>
                    <a:pt x="994" y="64"/>
                  </a:lnTo>
                  <a:lnTo>
                    <a:pt x="996" y="61"/>
                  </a:lnTo>
                  <a:lnTo>
                    <a:pt x="1001" y="59"/>
                  </a:lnTo>
                  <a:lnTo>
                    <a:pt x="999" y="59"/>
                  </a:lnTo>
                  <a:lnTo>
                    <a:pt x="994" y="64"/>
                  </a:lnTo>
                  <a:lnTo>
                    <a:pt x="994" y="64"/>
                  </a:lnTo>
                  <a:lnTo>
                    <a:pt x="991" y="66"/>
                  </a:lnTo>
                  <a:lnTo>
                    <a:pt x="991" y="66"/>
                  </a:lnTo>
                  <a:lnTo>
                    <a:pt x="994" y="66"/>
                  </a:lnTo>
                  <a:close/>
                  <a:moveTo>
                    <a:pt x="980" y="83"/>
                  </a:moveTo>
                  <a:lnTo>
                    <a:pt x="980" y="83"/>
                  </a:lnTo>
                  <a:lnTo>
                    <a:pt x="984" y="78"/>
                  </a:lnTo>
                  <a:lnTo>
                    <a:pt x="984" y="76"/>
                  </a:lnTo>
                  <a:lnTo>
                    <a:pt x="980" y="80"/>
                  </a:lnTo>
                  <a:lnTo>
                    <a:pt x="980" y="83"/>
                  </a:lnTo>
                  <a:lnTo>
                    <a:pt x="980" y="83"/>
                  </a:lnTo>
                  <a:lnTo>
                    <a:pt x="977" y="90"/>
                  </a:lnTo>
                  <a:lnTo>
                    <a:pt x="977" y="88"/>
                  </a:lnTo>
                  <a:lnTo>
                    <a:pt x="980" y="83"/>
                  </a:lnTo>
                  <a:close/>
                  <a:moveTo>
                    <a:pt x="861" y="289"/>
                  </a:moveTo>
                  <a:lnTo>
                    <a:pt x="864" y="289"/>
                  </a:lnTo>
                  <a:lnTo>
                    <a:pt x="866" y="286"/>
                  </a:lnTo>
                  <a:lnTo>
                    <a:pt x="866" y="286"/>
                  </a:lnTo>
                  <a:lnTo>
                    <a:pt x="866" y="286"/>
                  </a:lnTo>
                  <a:lnTo>
                    <a:pt x="866" y="286"/>
                  </a:lnTo>
                  <a:lnTo>
                    <a:pt x="868" y="286"/>
                  </a:lnTo>
                  <a:lnTo>
                    <a:pt x="871" y="284"/>
                  </a:lnTo>
                  <a:lnTo>
                    <a:pt x="873" y="284"/>
                  </a:lnTo>
                  <a:lnTo>
                    <a:pt x="873" y="284"/>
                  </a:lnTo>
                  <a:lnTo>
                    <a:pt x="873" y="284"/>
                  </a:lnTo>
                  <a:lnTo>
                    <a:pt x="876" y="284"/>
                  </a:lnTo>
                  <a:lnTo>
                    <a:pt x="873" y="284"/>
                  </a:lnTo>
                  <a:lnTo>
                    <a:pt x="871" y="284"/>
                  </a:lnTo>
                  <a:lnTo>
                    <a:pt x="859" y="289"/>
                  </a:lnTo>
                  <a:lnTo>
                    <a:pt x="859" y="289"/>
                  </a:lnTo>
                  <a:lnTo>
                    <a:pt x="859" y="291"/>
                  </a:lnTo>
                  <a:lnTo>
                    <a:pt x="859" y="289"/>
                  </a:lnTo>
                  <a:lnTo>
                    <a:pt x="861" y="289"/>
                  </a:lnTo>
                  <a:close/>
                  <a:moveTo>
                    <a:pt x="1268" y="50"/>
                  </a:moveTo>
                  <a:lnTo>
                    <a:pt x="1271" y="52"/>
                  </a:lnTo>
                  <a:lnTo>
                    <a:pt x="1273" y="52"/>
                  </a:lnTo>
                  <a:lnTo>
                    <a:pt x="1273" y="52"/>
                  </a:lnTo>
                  <a:lnTo>
                    <a:pt x="1273" y="52"/>
                  </a:lnTo>
                  <a:lnTo>
                    <a:pt x="1275" y="52"/>
                  </a:lnTo>
                  <a:lnTo>
                    <a:pt x="1275" y="52"/>
                  </a:lnTo>
                  <a:lnTo>
                    <a:pt x="1273" y="52"/>
                  </a:lnTo>
                  <a:lnTo>
                    <a:pt x="1273" y="52"/>
                  </a:lnTo>
                  <a:lnTo>
                    <a:pt x="1273" y="52"/>
                  </a:lnTo>
                  <a:lnTo>
                    <a:pt x="1273" y="52"/>
                  </a:lnTo>
                  <a:lnTo>
                    <a:pt x="1273" y="52"/>
                  </a:lnTo>
                  <a:lnTo>
                    <a:pt x="1266" y="50"/>
                  </a:lnTo>
                  <a:lnTo>
                    <a:pt x="1266" y="50"/>
                  </a:lnTo>
                  <a:lnTo>
                    <a:pt x="1266" y="50"/>
                  </a:lnTo>
                  <a:lnTo>
                    <a:pt x="1266" y="50"/>
                  </a:lnTo>
                  <a:lnTo>
                    <a:pt x="1266" y="50"/>
                  </a:lnTo>
                  <a:lnTo>
                    <a:pt x="1268" y="50"/>
                  </a:lnTo>
                  <a:close/>
                  <a:moveTo>
                    <a:pt x="835" y="530"/>
                  </a:moveTo>
                  <a:lnTo>
                    <a:pt x="835" y="530"/>
                  </a:lnTo>
                  <a:lnTo>
                    <a:pt x="835" y="530"/>
                  </a:lnTo>
                  <a:lnTo>
                    <a:pt x="835" y="530"/>
                  </a:lnTo>
                  <a:lnTo>
                    <a:pt x="833" y="532"/>
                  </a:lnTo>
                  <a:lnTo>
                    <a:pt x="833" y="532"/>
                  </a:lnTo>
                  <a:lnTo>
                    <a:pt x="833" y="532"/>
                  </a:lnTo>
                  <a:lnTo>
                    <a:pt x="833" y="532"/>
                  </a:lnTo>
                  <a:lnTo>
                    <a:pt x="835" y="532"/>
                  </a:lnTo>
                  <a:lnTo>
                    <a:pt x="835" y="532"/>
                  </a:lnTo>
                  <a:lnTo>
                    <a:pt x="835" y="532"/>
                  </a:lnTo>
                  <a:lnTo>
                    <a:pt x="835" y="532"/>
                  </a:lnTo>
                  <a:lnTo>
                    <a:pt x="835" y="532"/>
                  </a:lnTo>
                  <a:lnTo>
                    <a:pt x="835" y="532"/>
                  </a:lnTo>
                  <a:lnTo>
                    <a:pt x="835" y="532"/>
                  </a:lnTo>
                  <a:lnTo>
                    <a:pt x="835" y="532"/>
                  </a:lnTo>
                  <a:lnTo>
                    <a:pt x="835" y="532"/>
                  </a:lnTo>
                  <a:lnTo>
                    <a:pt x="835" y="532"/>
                  </a:lnTo>
                  <a:lnTo>
                    <a:pt x="835" y="532"/>
                  </a:lnTo>
                  <a:lnTo>
                    <a:pt x="835" y="530"/>
                  </a:lnTo>
                  <a:lnTo>
                    <a:pt x="835" y="530"/>
                  </a:lnTo>
                  <a:lnTo>
                    <a:pt x="835" y="530"/>
                  </a:lnTo>
                  <a:close/>
                  <a:moveTo>
                    <a:pt x="833" y="540"/>
                  </a:moveTo>
                  <a:lnTo>
                    <a:pt x="833" y="540"/>
                  </a:lnTo>
                  <a:lnTo>
                    <a:pt x="833" y="542"/>
                  </a:lnTo>
                  <a:lnTo>
                    <a:pt x="833" y="542"/>
                  </a:lnTo>
                  <a:lnTo>
                    <a:pt x="833" y="542"/>
                  </a:lnTo>
                  <a:lnTo>
                    <a:pt x="833" y="540"/>
                  </a:lnTo>
                  <a:lnTo>
                    <a:pt x="833" y="537"/>
                  </a:lnTo>
                  <a:lnTo>
                    <a:pt x="833" y="535"/>
                  </a:lnTo>
                  <a:lnTo>
                    <a:pt x="835" y="535"/>
                  </a:lnTo>
                  <a:lnTo>
                    <a:pt x="833" y="535"/>
                  </a:lnTo>
                  <a:lnTo>
                    <a:pt x="833" y="537"/>
                  </a:lnTo>
                  <a:lnTo>
                    <a:pt x="833" y="540"/>
                  </a:lnTo>
                  <a:close/>
                  <a:moveTo>
                    <a:pt x="866" y="502"/>
                  </a:moveTo>
                  <a:lnTo>
                    <a:pt x="866" y="502"/>
                  </a:lnTo>
                  <a:lnTo>
                    <a:pt x="866" y="502"/>
                  </a:lnTo>
                  <a:lnTo>
                    <a:pt x="868" y="502"/>
                  </a:lnTo>
                  <a:lnTo>
                    <a:pt x="866" y="502"/>
                  </a:lnTo>
                  <a:close/>
                  <a:moveTo>
                    <a:pt x="991" y="878"/>
                  </a:moveTo>
                  <a:lnTo>
                    <a:pt x="991" y="878"/>
                  </a:lnTo>
                  <a:lnTo>
                    <a:pt x="991" y="878"/>
                  </a:lnTo>
                  <a:lnTo>
                    <a:pt x="991" y="878"/>
                  </a:lnTo>
                  <a:lnTo>
                    <a:pt x="991" y="878"/>
                  </a:lnTo>
                  <a:lnTo>
                    <a:pt x="991" y="878"/>
                  </a:lnTo>
                  <a:lnTo>
                    <a:pt x="991" y="878"/>
                  </a:lnTo>
                  <a:close/>
                  <a:moveTo>
                    <a:pt x="984" y="762"/>
                  </a:moveTo>
                  <a:lnTo>
                    <a:pt x="984" y="762"/>
                  </a:lnTo>
                  <a:lnTo>
                    <a:pt x="984" y="760"/>
                  </a:lnTo>
                  <a:lnTo>
                    <a:pt x="982" y="760"/>
                  </a:lnTo>
                  <a:lnTo>
                    <a:pt x="982" y="760"/>
                  </a:lnTo>
                  <a:lnTo>
                    <a:pt x="982" y="760"/>
                  </a:lnTo>
                  <a:lnTo>
                    <a:pt x="982" y="760"/>
                  </a:lnTo>
                  <a:lnTo>
                    <a:pt x="982" y="760"/>
                  </a:lnTo>
                  <a:lnTo>
                    <a:pt x="982" y="762"/>
                  </a:lnTo>
                  <a:lnTo>
                    <a:pt x="984" y="762"/>
                  </a:lnTo>
                  <a:close/>
                  <a:moveTo>
                    <a:pt x="994" y="876"/>
                  </a:moveTo>
                  <a:lnTo>
                    <a:pt x="994" y="876"/>
                  </a:lnTo>
                  <a:lnTo>
                    <a:pt x="994" y="876"/>
                  </a:lnTo>
                  <a:lnTo>
                    <a:pt x="994" y="876"/>
                  </a:lnTo>
                  <a:lnTo>
                    <a:pt x="994" y="876"/>
                  </a:lnTo>
                  <a:lnTo>
                    <a:pt x="994" y="878"/>
                  </a:lnTo>
                  <a:lnTo>
                    <a:pt x="994" y="878"/>
                  </a:lnTo>
                  <a:lnTo>
                    <a:pt x="994" y="878"/>
                  </a:lnTo>
                  <a:lnTo>
                    <a:pt x="994" y="876"/>
                  </a:lnTo>
                  <a:close/>
                  <a:moveTo>
                    <a:pt x="871" y="502"/>
                  </a:moveTo>
                  <a:lnTo>
                    <a:pt x="871" y="502"/>
                  </a:lnTo>
                  <a:lnTo>
                    <a:pt x="868" y="502"/>
                  </a:lnTo>
                  <a:lnTo>
                    <a:pt x="868" y="502"/>
                  </a:lnTo>
                  <a:lnTo>
                    <a:pt x="868" y="502"/>
                  </a:lnTo>
                  <a:lnTo>
                    <a:pt x="868" y="502"/>
                  </a:lnTo>
                  <a:lnTo>
                    <a:pt x="868" y="502"/>
                  </a:lnTo>
                  <a:lnTo>
                    <a:pt x="868" y="502"/>
                  </a:lnTo>
                  <a:lnTo>
                    <a:pt x="871" y="504"/>
                  </a:lnTo>
                  <a:lnTo>
                    <a:pt x="871" y="504"/>
                  </a:lnTo>
                  <a:lnTo>
                    <a:pt x="871" y="502"/>
                  </a:lnTo>
                  <a:lnTo>
                    <a:pt x="871" y="502"/>
                  </a:lnTo>
                  <a:lnTo>
                    <a:pt x="871" y="502"/>
                  </a:lnTo>
                  <a:close/>
                  <a:moveTo>
                    <a:pt x="871" y="502"/>
                  </a:moveTo>
                  <a:lnTo>
                    <a:pt x="871" y="502"/>
                  </a:lnTo>
                  <a:lnTo>
                    <a:pt x="871" y="502"/>
                  </a:lnTo>
                  <a:lnTo>
                    <a:pt x="871" y="502"/>
                  </a:lnTo>
                  <a:lnTo>
                    <a:pt x="871" y="502"/>
                  </a:lnTo>
                  <a:lnTo>
                    <a:pt x="871" y="502"/>
                  </a:lnTo>
                  <a:lnTo>
                    <a:pt x="871" y="502"/>
                  </a:lnTo>
                  <a:close/>
                  <a:moveTo>
                    <a:pt x="871" y="506"/>
                  </a:moveTo>
                  <a:lnTo>
                    <a:pt x="868" y="506"/>
                  </a:lnTo>
                  <a:lnTo>
                    <a:pt x="868" y="506"/>
                  </a:lnTo>
                  <a:lnTo>
                    <a:pt x="868" y="506"/>
                  </a:lnTo>
                  <a:lnTo>
                    <a:pt x="868" y="506"/>
                  </a:lnTo>
                  <a:lnTo>
                    <a:pt x="871" y="506"/>
                  </a:lnTo>
                  <a:lnTo>
                    <a:pt x="871" y="506"/>
                  </a:lnTo>
                  <a:lnTo>
                    <a:pt x="871" y="506"/>
                  </a:lnTo>
                  <a:lnTo>
                    <a:pt x="871" y="506"/>
                  </a:lnTo>
                  <a:lnTo>
                    <a:pt x="871" y="506"/>
                  </a:lnTo>
                  <a:lnTo>
                    <a:pt x="871" y="506"/>
                  </a:lnTo>
                  <a:close/>
                  <a:moveTo>
                    <a:pt x="1070" y="890"/>
                  </a:moveTo>
                  <a:lnTo>
                    <a:pt x="1070" y="890"/>
                  </a:lnTo>
                  <a:lnTo>
                    <a:pt x="1070" y="888"/>
                  </a:lnTo>
                  <a:lnTo>
                    <a:pt x="1067" y="888"/>
                  </a:lnTo>
                  <a:lnTo>
                    <a:pt x="1065" y="888"/>
                  </a:lnTo>
                  <a:lnTo>
                    <a:pt x="1062" y="888"/>
                  </a:lnTo>
                  <a:lnTo>
                    <a:pt x="1062" y="888"/>
                  </a:lnTo>
                  <a:lnTo>
                    <a:pt x="1060" y="890"/>
                  </a:lnTo>
                  <a:lnTo>
                    <a:pt x="1060" y="890"/>
                  </a:lnTo>
                  <a:lnTo>
                    <a:pt x="1060" y="890"/>
                  </a:lnTo>
                  <a:lnTo>
                    <a:pt x="1060" y="890"/>
                  </a:lnTo>
                  <a:lnTo>
                    <a:pt x="1060" y="890"/>
                  </a:lnTo>
                  <a:lnTo>
                    <a:pt x="1060" y="892"/>
                  </a:lnTo>
                  <a:lnTo>
                    <a:pt x="1060" y="892"/>
                  </a:lnTo>
                  <a:lnTo>
                    <a:pt x="1062" y="892"/>
                  </a:lnTo>
                  <a:lnTo>
                    <a:pt x="1065" y="890"/>
                  </a:lnTo>
                  <a:lnTo>
                    <a:pt x="1065" y="892"/>
                  </a:lnTo>
                  <a:lnTo>
                    <a:pt x="1065" y="892"/>
                  </a:lnTo>
                  <a:lnTo>
                    <a:pt x="1065" y="892"/>
                  </a:lnTo>
                  <a:lnTo>
                    <a:pt x="1065" y="892"/>
                  </a:lnTo>
                  <a:lnTo>
                    <a:pt x="1065" y="890"/>
                  </a:lnTo>
                  <a:lnTo>
                    <a:pt x="1065" y="890"/>
                  </a:lnTo>
                  <a:lnTo>
                    <a:pt x="1070" y="890"/>
                  </a:lnTo>
                  <a:lnTo>
                    <a:pt x="1070" y="890"/>
                  </a:lnTo>
                  <a:lnTo>
                    <a:pt x="1070" y="892"/>
                  </a:lnTo>
                  <a:lnTo>
                    <a:pt x="1070" y="892"/>
                  </a:lnTo>
                  <a:lnTo>
                    <a:pt x="1072" y="892"/>
                  </a:lnTo>
                  <a:lnTo>
                    <a:pt x="1070" y="890"/>
                  </a:lnTo>
                  <a:lnTo>
                    <a:pt x="1070" y="890"/>
                  </a:lnTo>
                  <a:close/>
                  <a:moveTo>
                    <a:pt x="883" y="478"/>
                  </a:moveTo>
                  <a:lnTo>
                    <a:pt x="883" y="478"/>
                  </a:lnTo>
                  <a:lnTo>
                    <a:pt x="883" y="478"/>
                  </a:lnTo>
                  <a:lnTo>
                    <a:pt x="883" y="478"/>
                  </a:lnTo>
                  <a:lnTo>
                    <a:pt x="883" y="478"/>
                  </a:lnTo>
                  <a:lnTo>
                    <a:pt x="883" y="478"/>
                  </a:lnTo>
                  <a:lnTo>
                    <a:pt x="883" y="478"/>
                  </a:lnTo>
                  <a:lnTo>
                    <a:pt x="883" y="478"/>
                  </a:lnTo>
                  <a:lnTo>
                    <a:pt x="883" y="478"/>
                  </a:lnTo>
                  <a:lnTo>
                    <a:pt x="883" y="478"/>
                  </a:lnTo>
                  <a:close/>
                  <a:moveTo>
                    <a:pt x="942" y="452"/>
                  </a:moveTo>
                  <a:lnTo>
                    <a:pt x="939" y="452"/>
                  </a:lnTo>
                  <a:lnTo>
                    <a:pt x="939" y="452"/>
                  </a:lnTo>
                  <a:lnTo>
                    <a:pt x="939" y="452"/>
                  </a:lnTo>
                  <a:lnTo>
                    <a:pt x="939" y="452"/>
                  </a:lnTo>
                  <a:lnTo>
                    <a:pt x="939" y="452"/>
                  </a:lnTo>
                  <a:lnTo>
                    <a:pt x="937" y="454"/>
                  </a:lnTo>
                  <a:lnTo>
                    <a:pt x="939" y="454"/>
                  </a:lnTo>
                  <a:lnTo>
                    <a:pt x="939" y="454"/>
                  </a:lnTo>
                  <a:lnTo>
                    <a:pt x="939" y="457"/>
                  </a:lnTo>
                  <a:lnTo>
                    <a:pt x="939" y="457"/>
                  </a:lnTo>
                  <a:lnTo>
                    <a:pt x="942" y="457"/>
                  </a:lnTo>
                  <a:lnTo>
                    <a:pt x="947" y="457"/>
                  </a:lnTo>
                  <a:lnTo>
                    <a:pt x="947" y="457"/>
                  </a:lnTo>
                  <a:lnTo>
                    <a:pt x="947" y="457"/>
                  </a:lnTo>
                  <a:lnTo>
                    <a:pt x="947" y="457"/>
                  </a:lnTo>
                  <a:lnTo>
                    <a:pt x="947" y="457"/>
                  </a:lnTo>
                  <a:lnTo>
                    <a:pt x="947" y="457"/>
                  </a:lnTo>
                  <a:lnTo>
                    <a:pt x="947" y="454"/>
                  </a:lnTo>
                  <a:lnTo>
                    <a:pt x="947" y="454"/>
                  </a:lnTo>
                  <a:lnTo>
                    <a:pt x="947" y="454"/>
                  </a:lnTo>
                  <a:lnTo>
                    <a:pt x="947" y="454"/>
                  </a:lnTo>
                  <a:lnTo>
                    <a:pt x="947" y="454"/>
                  </a:lnTo>
                  <a:lnTo>
                    <a:pt x="947" y="454"/>
                  </a:lnTo>
                  <a:lnTo>
                    <a:pt x="947" y="454"/>
                  </a:lnTo>
                  <a:lnTo>
                    <a:pt x="947" y="454"/>
                  </a:lnTo>
                  <a:lnTo>
                    <a:pt x="947" y="454"/>
                  </a:lnTo>
                  <a:lnTo>
                    <a:pt x="947" y="452"/>
                  </a:lnTo>
                  <a:lnTo>
                    <a:pt x="947" y="452"/>
                  </a:lnTo>
                  <a:lnTo>
                    <a:pt x="947" y="452"/>
                  </a:lnTo>
                  <a:lnTo>
                    <a:pt x="947" y="452"/>
                  </a:lnTo>
                  <a:lnTo>
                    <a:pt x="944" y="452"/>
                  </a:lnTo>
                  <a:lnTo>
                    <a:pt x="944" y="452"/>
                  </a:lnTo>
                  <a:lnTo>
                    <a:pt x="944" y="452"/>
                  </a:lnTo>
                  <a:lnTo>
                    <a:pt x="944" y="452"/>
                  </a:lnTo>
                  <a:lnTo>
                    <a:pt x="942" y="452"/>
                  </a:lnTo>
                  <a:lnTo>
                    <a:pt x="942" y="452"/>
                  </a:lnTo>
                  <a:lnTo>
                    <a:pt x="942" y="452"/>
                  </a:lnTo>
                  <a:lnTo>
                    <a:pt x="942" y="452"/>
                  </a:lnTo>
                  <a:lnTo>
                    <a:pt x="942" y="452"/>
                  </a:lnTo>
                  <a:close/>
                  <a:moveTo>
                    <a:pt x="883" y="473"/>
                  </a:moveTo>
                  <a:lnTo>
                    <a:pt x="883" y="476"/>
                  </a:lnTo>
                  <a:lnTo>
                    <a:pt x="883" y="476"/>
                  </a:lnTo>
                  <a:lnTo>
                    <a:pt x="883" y="476"/>
                  </a:lnTo>
                  <a:lnTo>
                    <a:pt x="883" y="476"/>
                  </a:lnTo>
                  <a:lnTo>
                    <a:pt x="883" y="476"/>
                  </a:lnTo>
                  <a:lnTo>
                    <a:pt x="883" y="476"/>
                  </a:lnTo>
                  <a:lnTo>
                    <a:pt x="883" y="476"/>
                  </a:lnTo>
                  <a:lnTo>
                    <a:pt x="883" y="476"/>
                  </a:lnTo>
                  <a:lnTo>
                    <a:pt x="883" y="476"/>
                  </a:lnTo>
                  <a:lnTo>
                    <a:pt x="883" y="473"/>
                  </a:lnTo>
                  <a:close/>
                  <a:moveTo>
                    <a:pt x="868" y="506"/>
                  </a:moveTo>
                  <a:lnTo>
                    <a:pt x="868" y="506"/>
                  </a:lnTo>
                  <a:lnTo>
                    <a:pt x="868" y="506"/>
                  </a:lnTo>
                  <a:lnTo>
                    <a:pt x="868" y="506"/>
                  </a:lnTo>
                  <a:lnTo>
                    <a:pt x="868" y="506"/>
                  </a:lnTo>
                  <a:lnTo>
                    <a:pt x="868" y="506"/>
                  </a:lnTo>
                  <a:lnTo>
                    <a:pt x="868" y="506"/>
                  </a:lnTo>
                  <a:lnTo>
                    <a:pt x="868" y="506"/>
                  </a:lnTo>
                  <a:lnTo>
                    <a:pt x="868" y="506"/>
                  </a:lnTo>
                  <a:close/>
                  <a:moveTo>
                    <a:pt x="847" y="296"/>
                  </a:moveTo>
                  <a:lnTo>
                    <a:pt x="847" y="296"/>
                  </a:lnTo>
                  <a:lnTo>
                    <a:pt x="850" y="296"/>
                  </a:lnTo>
                  <a:lnTo>
                    <a:pt x="850" y="296"/>
                  </a:lnTo>
                  <a:lnTo>
                    <a:pt x="850" y="296"/>
                  </a:lnTo>
                  <a:lnTo>
                    <a:pt x="850" y="296"/>
                  </a:lnTo>
                  <a:lnTo>
                    <a:pt x="852" y="293"/>
                  </a:lnTo>
                  <a:lnTo>
                    <a:pt x="852" y="293"/>
                  </a:lnTo>
                  <a:lnTo>
                    <a:pt x="857" y="291"/>
                  </a:lnTo>
                  <a:lnTo>
                    <a:pt x="857" y="291"/>
                  </a:lnTo>
                  <a:lnTo>
                    <a:pt x="857" y="291"/>
                  </a:lnTo>
                  <a:lnTo>
                    <a:pt x="857" y="291"/>
                  </a:lnTo>
                  <a:lnTo>
                    <a:pt x="857" y="291"/>
                  </a:lnTo>
                  <a:lnTo>
                    <a:pt x="847" y="296"/>
                  </a:lnTo>
                  <a:lnTo>
                    <a:pt x="845" y="296"/>
                  </a:lnTo>
                  <a:lnTo>
                    <a:pt x="847" y="296"/>
                  </a:lnTo>
                  <a:lnTo>
                    <a:pt x="847" y="296"/>
                  </a:lnTo>
                  <a:close/>
                  <a:moveTo>
                    <a:pt x="833" y="305"/>
                  </a:moveTo>
                  <a:lnTo>
                    <a:pt x="833" y="303"/>
                  </a:lnTo>
                  <a:lnTo>
                    <a:pt x="835" y="303"/>
                  </a:lnTo>
                  <a:lnTo>
                    <a:pt x="833" y="303"/>
                  </a:lnTo>
                  <a:lnTo>
                    <a:pt x="833" y="303"/>
                  </a:lnTo>
                  <a:lnTo>
                    <a:pt x="835" y="301"/>
                  </a:lnTo>
                  <a:lnTo>
                    <a:pt x="838" y="301"/>
                  </a:lnTo>
                  <a:lnTo>
                    <a:pt x="838" y="301"/>
                  </a:lnTo>
                  <a:lnTo>
                    <a:pt x="838" y="301"/>
                  </a:lnTo>
                  <a:lnTo>
                    <a:pt x="833" y="301"/>
                  </a:lnTo>
                  <a:lnTo>
                    <a:pt x="833" y="301"/>
                  </a:lnTo>
                  <a:lnTo>
                    <a:pt x="833" y="303"/>
                  </a:lnTo>
                  <a:lnTo>
                    <a:pt x="833" y="303"/>
                  </a:lnTo>
                  <a:lnTo>
                    <a:pt x="833" y="303"/>
                  </a:lnTo>
                  <a:lnTo>
                    <a:pt x="833" y="303"/>
                  </a:lnTo>
                  <a:lnTo>
                    <a:pt x="833" y="305"/>
                  </a:lnTo>
                  <a:close/>
                  <a:moveTo>
                    <a:pt x="1219" y="767"/>
                  </a:moveTo>
                  <a:lnTo>
                    <a:pt x="1219" y="767"/>
                  </a:lnTo>
                  <a:lnTo>
                    <a:pt x="1219" y="767"/>
                  </a:lnTo>
                  <a:lnTo>
                    <a:pt x="1216" y="767"/>
                  </a:lnTo>
                  <a:lnTo>
                    <a:pt x="1216" y="769"/>
                  </a:lnTo>
                  <a:lnTo>
                    <a:pt x="1216" y="769"/>
                  </a:lnTo>
                  <a:lnTo>
                    <a:pt x="1214" y="769"/>
                  </a:lnTo>
                  <a:lnTo>
                    <a:pt x="1214" y="769"/>
                  </a:lnTo>
                  <a:lnTo>
                    <a:pt x="1214" y="772"/>
                  </a:lnTo>
                  <a:lnTo>
                    <a:pt x="1214" y="772"/>
                  </a:lnTo>
                  <a:lnTo>
                    <a:pt x="1211" y="772"/>
                  </a:lnTo>
                  <a:lnTo>
                    <a:pt x="1211" y="772"/>
                  </a:lnTo>
                  <a:lnTo>
                    <a:pt x="1211" y="772"/>
                  </a:lnTo>
                  <a:lnTo>
                    <a:pt x="1211" y="774"/>
                  </a:lnTo>
                  <a:lnTo>
                    <a:pt x="1211" y="774"/>
                  </a:lnTo>
                  <a:lnTo>
                    <a:pt x="1211" y="774"/>
                  </a:lnTo>
                  <a:lnTo>
                    <a:pt x="1216" y="776"/>
                  </a:lnTo>
                  <a:lnTo>
                    <a:pt x="1216" y="776"/>
                  </a:lnTo>
                  <a:lnTo>
                    <a:pt x="1216" y="776"/>
                  </a:lnTo>
                  <a:lnTo>
                    <a:pt x="1219" y="774"/>
                  </a:lnTo>
                  <a:lnTo>
                    <a:pt x="1221" y="772"/>
                  </a:lnTo>
                  <a:lnTo>
                    <a:pt x="1221" y="772"/>
                  </a:lnTo>
                  <a:lnTo>
                    <a:pt x="1221" y="769"/>
                  </a:lnTo>
                  <a:lnTo>
                    <a:pt x="1221" y="769"/>
                  </a:lnTo>
                  <a:lnTo>
                    <a:pt x="1221" y="769"/>
                  </a:lnTo>
                  <a:lnTo>
                    <a:pt x="1221" y="767"/>
                  </a:lnTo>
                  <a:lnTo>
                    <a:pt x="1221" y="767"/>
                  </a:lnTo>
                  <a:lnTo>
                    <a:pt x="1221" y="767"/>
                  </a:lnTo>
                  <a:lnTo>
                    <a:pt x="1221" y="767"/>
                  </a:lnTo>
                  <a:lnTo>
                    <a:pt x="1221" y="767"/>
                  </a:lnTo>
                  <a:lnTo>
                    <a:pt x="1219" y="767"/>
                  </a:lnTo>
                  <a:close/>
                  <a:moveTo>
                    <a:pt x="1869" y="798"/>
                  </a:moveTo>
                  <a:lnTo>
                    <a:pt x="1869" y="800"/>
                  </a:lnTo>
                  <a:lnTo>
                    <a:pt x="1869" y="800"/>
                  </a:lnTo>
                  <a:lnTo>
                    <a:pt x="1869" y="800"/>
                  </a:lnTo>
                  <a:lnTo>
                    <a:pt x="1869" y="802"/>
                  </a:lnTo>
                  <a:lnTo>
                    <a:pt x="1869" y="802"/>
                  </a:lnTo>
                  <a:lnTo>
                    <a:pt x="1869" y="802"/>
                  </a:lnTo>
                  <a:lnTo>
                    <a:pt x="1869" y="805"/>
                  </a:lnTo>
                  <a:lnTo>
                    <a:pt x="1871" y="805"/>
                  </a:lnTo>
                  <a:lnTo>
                    <a:pt x="1871" y="807"/>
                  </a:lnTo>
                  <a:lnTo>
                    <a:pt x="1871" y="807"/>
                  </a:lnTo>
                  <a:lnTo>
                    <a:pt x="1874" y="807"/>
                  </a:lnTo>
                  <a:lnTo>
                    <a:pt x="1874" y="809"/>
                  </a:lnTo>
                  <a:lnTo>
                    <a:pt x="1874" y="807"/>
                  </a:lnTo>
                  <a:lnTo>
                    <a:pt x="1874" y="807"/>
                  </a:lnTo>
                  <a:lnTo>
                    <a:pt x="1874" y="807"/>
                  </a:lnTo>
                  <a:lnTo>
                    <a:pt x="1874" y="807"/>
                  </a:lnTo>
                  <a:lnTo>
                    <a:pt x="1874" y="807"/>
                  </a:lnTo>
                  <a:lnTo>
                    <a:pt x="1876" y="807"/>
                  </a:lnTo>
                  <a:lnTo>
                    <a:pt x="1876" y="807"/>
                  </a:lnTo>
                  <a:lnTo>
                    <a:pt x="1876" y="807"/>
                  </a:lnTo>
                  <a:lnTo>
                    <a:pt x="1881" y="805"/>
                  </a:lnTo>
                  <a:lnTo>
                    <a:pt x="1881" y="807"/>
                  </a:lnTo>
                  <a:lnTo>
                    <a:pt x="1881" y="807"/>
                  </a:lnTo>
                  <a:lnTo>
                    <a:pt x="1881" y="807"/>
                  </a:lnTo>
                  <a:lnTo>
                    <a:pt x="1883" y="807"/>
                  </a:lnTo>
                  <a:lnTo>
                    <a:pt x="1883" y="807"/>
                  </a:lnTo>
                  <a:lnTo>
                    <a:pt x="1883" y="807"/>
                  </a:lnTo>
                  <a:lnTo>
                    <a:pt x="1883" y="809"/>
                  </a:lnTo>
                  <a:lnTo>
                    <a:pt x="1883" y="809"/>
                  </a:lnTo>
                  <a:lnTo>
                    <a:pt x="1883" y="809"/>
                  </a:lnTo>
                  <a:lnTo>
                    <a:pt x="1883" y="812"/>
                  </a:lnTo>
                  <a:lnTo>
                    <a:pt x="1883" y="812"/>
                  </a:lnTo>
                  <a:lnTo>
                    <a:pt x="1883" y="812"/>
                  </a:lnTo>
                  <a:lnTo>
                    <a:pt x="1886" y="812"/>
                  </a:lnTo>
                  <a:lnTo>
                    <a:pt x="1886" y="812"/>
                  </a:lnTo>
                  <a:lnTo>
                    <a:pt x="1886" y="812"/>
                  </a:lnTo>
                  <a:lnTo>
                    <a:pt x="1886" y="812"/>
                  </a:lnTo>
                  <a:lnTo>
                    <a:pt x="1888" y="812"/>
                  </a:lnTo>
                  <a:lnTo>
                    <a:pt x="1888" y="812"/>
                  </a:lnTo>
                  <a:lnTo>
                    <a:pt x="1888" y="812"/>
                  </a:lnTo>
                  <a:lnTo>
                    <a:pt x="1888" y="812"/>
                  </a:lnTo>
                  <a:lnTo>
                    <a:pt x="1888" y="812"/>
                  </a:lnTo>
                  <a:lnTo>
                    <a:pt x="1888" y="812"/>
                  </a:lnTo>
                  <a:lnTo>
                    <a:pt x="1890" y="812"/>
                  </a:lnTo>
                  <a:lnTo>
                    <a:pt x="1890" y="809"/>
                  </a:lnTo>
                  <a:lnTo>
                    <a:pt x="1890" y="809"/>
                  </a:lnTo>
                  <a:lnTo>
                    <a:pt x="1890" y="809"/>
                  </a:lnTo>
                  <a:lnTo>
                    <a:pt x="1890" y="809"/>
                  </a:lnTo>
                  <a:lnTo>
                    <a:pt x="1890" y="809"/>
                  </a:lnTo>
                  <a:lnTo>
                    <a:pt x="1890" y="809"/>
                  </a:lnTo>
                  <a:lnTo>
                    <a:pt x="1893" y="809"/>
                  </a:lnTo>
                  <a:lnTo>
                    <a:pt x="1893" y="809"/>
                  </a:lnTo>
                  <a:lnTo>
                    <a:pt x="1893" y="807"/>
                  </a:lnTo>
                  <a:lnTo>
                    <a:pt x="1890" y="807"/>
                  </a:lnTo>
                  <a:lnTo>
                    <a:pt x="1890" y="807"/>
                  </a:lnTo>
                  <a:lnTo>
                    <a:pt x="1890" y="807"/>
                  </a:lnTo>
                  <a:lnTo>
                    <a:pt x="1890" y="807"/>
                  </a:lnTo>
                  <a:lnTo>
                    <a:pt x="1890" y="805"/>
                  </a:lnTo>
                  <a:lnTo>
                    <a:pt x="1890" y="805"/>
                  </a:lnTo>
                  <a:lnTo>
                    <a:pt x="1888" y="805"/>
                  </a:lnTo>
                  <a:lnTo>
                    <a:pt x="1888" y="805"/>
                  </a:lnTo>
                  <a:lnTo>
                    <a:pt x="1888" y="805"/>
                  </a:lnTo>
                  <a:lnTo>
                    <a:pt x="1888" y="802"/>
                  </a:lnTo>
                  <a:lnTo>
                    <a:pt x="1888" y="802"/>
                  </a:lnTo>
                  <a:lnTo>
                    <a:pt x="1888" y="802"/>
                  </a:lnTo>
                  <a:lnTo>
                    <a:pt x="1888" y="802"/>
                  </a:lnTo>
                  <a:lnTo>
                    <a:pt x="1888" y="802"/>
                  </a:lnTo>
                  <a:lnTo>
                    <a:pt x="1888" y="802"/>
                  </a:lnTo>
                  <a:lnTo>
                    <a:pt x="1888" y="802"/>
                  </a:lnTo>
                  <a:lnTo>
                    <a:pt x="1890" y="802"/>
                  </a:lnTo>
                  <a:lnTo>
                    <a:pt x="1888" y="800"/>
                  </a:lnTo>
                  <a:lnTo>
                    <a:pt x="1890" y="800"/>
                  </a:lnTo>
                  <a:lnTo>
                    <a:pt x="1890" y="800"/>
                  </a:lnTo>
                  <a:lnTo>
                    <a:pt x="1890" y="800"/>
                  </a:lnTo>
                  <a:lnTo>
                    <a:pt x="1890" y="800"/>
                  </a:lnTo>
                  <a:lnTo>
                    <a:pt x="1890" y="800"/>
                  </a:lnTo>
                  <a:lnTo>
                    <a:pt x="1890" y="800"/>
                  </a:lnTo>
                  <a:lnTo>
                    <a:pt x="1888" y="798"/>
                  </a:lnTo>
                  <a:lnTo>
                    <a:pt x="1888" y="798"/>
                  </a:lnTo>
                  <a:lnTo>
                    <a:pt x="1886" y="798"/>
                  </a:lnTo>
                  <a:lnTo>
                    <a:pt x="1886" y="798"/>
                  </a:lnTo>
                  <a:lnTo>
                    <a:pt x="1883" y="798"/>
                  </a:lnTo>
                  <a:lnTo>
                    <a:pt x="1881" y="798"/>
                  </a:lnTo>
                  <a:lnTo>
                    <a:pt x="1881" y="795"/>
                  </a:lnTo>
                  <a:lnTo>
                    <a:pt x="1878" y="795"/>
                  </a:lnTo>
                  <a:lnTo>
                    <a:pt x="1878" y="798"/>
                  </a:lnTo>
                  <a:lnTo>
                    <a:pt x="1878" y="798"/>
                  </a:lnTo>
                  <a:lnTo>
                    <a:pt x="1876" y="800"/>
                  </a:lnTo>
                  <a:lnTo>
                    <a:pt x="1876" y="798"/>
                  </a:lnTo>
                  <a:lnTo>
                    <a:pt x="1876" y="798"/>
                  </a:lnTo>
                  <a:lnTo>
                    <a:pt x="1878" y="798"/>
                  </a:lnTo>
                  <a:lnTo>
                    <a:pt x="1878" y="795"/>
                  </a:lnTo>
                  <a:lnTo>
                    <a:pt x="1878" y="795"/>
                  </a:lnTo>
                  <a:lnTo>
                    <a:pt x="1878" y="795"/>
                  </a:lnTo>
                  <a:lnTo>
                    <a:pt x="1878" y="795"/>
                  </a:lnTo>
                  <a:lnTo>
                    <a:pt x="1878" y="793"/>
                  </a:lnTo>
                  <a:lnTo>
                    <a:pt x="1878" y="793"/>
                  </a:lnTo>
                  <a:lnTo>
                    <a:pt x="1878" y="793"/>
                  </a:lnTo>
                  <a:lnTo>
                    <a:pt x="1876" y="793"/>
                  </a:lnTo>
                  <a:lnTo>
                    <a:pt x="1876" y="790"/>
                  </a:lnTo>
                  <a:lnTo>
                    <a:pt x="1876" y="790"/>
                  </a:lnTo>
                  <a:lnTo>
                    <a:pt x="1876" y="790"/>
                  </a:lnTo>
                  <a:lnTo>
                    <a:pt x="1876" y="790"/>
                  </a:lnTo>
                  <a:lnTo>
                    <a:pt x="1876" y="788"/>
                  </a:lnTo>
                  <a:lnTo>
                    <a:pt x="1874" y="788"/>
                  </a:lnTo>
                  <a:lnTo>
                    <a:pt x="1871" y="790"/>
                  </a:lnTo>
                  <a:lnTo>
                    <a:pt x="1871" y="790"/>
                  </a:lnTo>
                  <a:lnTo>
                    <a:pt x="1871" y="790"/>
                  </a:lnTo>
                  <a:lnTo>
                    <a:pt x="1871" y="793"/>
                  </a:lnTo>
                  <a:lnTo>
                    <a:pt x="1871" y="793"/>
                  </a:lnTo>
                  <a:lnTo>
                    <a:pt x="1871" y="793"/>
                  </a:lnTo>
                  <a:lnTo>
                    <a:pt x="1871" y="793"/>
                  </a:lnTo>
                  <a:lnTo>
                    <a:pt x="1871" y="798"/>
                  </a:lnTo>
                  <a:lnTo>
                    <a:pt x="1871" y="798"/>
                  </a:lnTo>
                  <a:lnTo>
                    <a:pt x="1869" y="798"/>
                  </a:lnTo>
                  <a:close/>
                  <a:moveTo>
                    <a:pt x="1207" y="788"/>
                  </a:moveTo>
                  <a:lnTo>
                    <a:pt x="1209" y="788"/>
                  </a:lnTo>
                  <a:lnTo>
                    <a:pt x="1207" y="788"/>
                  </a:lnTo>
                  <a:lnTo>
                    <a:pt x="1207" y="786"/>
                  </a:lnTo>
                  <a:lnTo>
                    <a:pt x="1207" y="786"/>
                  </a:lnTo>
                  <a:lnTo>
                    <a:pt x="1207" y="786"/>
                  </a:lnTo>
                  <a:lnTo>
                    <a:pt x="1207" y="786"/>
                  </a:lnTo>
                  <a:lnTo>
                    <a:pt x="1207" y="786"/>
                  </a:lnTo>
                  <a:lnTo>
                    <a:pt x="1207" y="786"/>
                  </a:lnTo>
                  <a:lnTo>
                    <a:pt x="1207" y="786"/>
                  </a:lnTo>
                  <a:lnTo>
                    <a:pt x="1207" y="786"/>
                  </a:lnTo>
                  <a:lnTo>
                    <a:pt x="1207" y="786"/>
                  </a:lnTo>
                  <a:lnTo>
                    <a:pt x="1207" y="786"/>
                  </a:lnTo>
                  <a:lnTo>
                    <a:pt x="1207" y="786"/>
                  </a:lnTo>
                  <a:lnTo>
                    <a:pt x="1207" y="786"/>
                  </a:lnTo>
                  <a:lnTo>
                    <a:pt x="1204" y="786"/>
                  </a:lnTo>
                  <a:lnTo>
                    <a:pt x="1204" y="786"/>
                  </a:lnTo>
                  <a:lnTo>
                    <a:pt x="1204" y="786"/>
                  </a:lnTo>
                  <a:lnTo>
                    <a:pt x="1204" y="786"/>
                  </a:lnTo>
                  <a:lnTo>
                    <a:pt x="1204" y="786"/>
                  </a:lnTo>
                  <a:lnTo>
                    <a:pt x="1204" y="786"/>
                  </a:lnTo>
                  <a:lnTo>
                    <a:pt x="1204" y="786"/>
                  </a:lnTo>
                  <a:lnTo>
                    <a:pt x="1204" y="786"/>
                  </a:lnTo>
                  <a:lnTo>
                    <a:pt x="1207" y="788"/>
                  </a:lnTo>
                  <a:lnTo>
                    <a:pt x="1207" y="788"/>
                  </a:lnTo>
                  <a:lnTo>
                    <a:pt x="1207" y="788"/>
                  </a:lnTo>
                  <a:lnTo>
                    <a:pt x="1207" y="788"/>
                  </a:lnTo>
                  <a:lnTo>
                    <a:pt x="1207" y="788"/>
                  </a:lnTo>
                  <a:close/>
                  <a:moveTo>
                    <a:pt x="1237" y="788"/>
                  </a:moveTo>
                  <a:lnTo>
                    <a:pt x="1237" y="788"/>
                  </a:lnTo>
                  <a:lnTo>
                    <a:pt x="1235" y="793"/>
                  </a:lnTo>
                  <a:lnTo>
                    <a:pt x="1235" y="793"/>
                  </a:lnTo>
                  <a:lnTo>
                    <a:pt x="1237" y="793"/>
                  </a:lnTo>
                  <a:lnTo>
                    <a:pt x="1237" y="793"/>
                  </a:lnTo>
                  <a:lnTo>
                    <a:pt x="1237" y="793"/>
                  </a:lnTo>
                  <a:lnTo>
                    <a:pt x="1237" y="793"/>
                  </a:lnTo>
                  <a:lnTo>
                    <a:pt x="1237" y="793"/>
                  </a:lnTo>
                  <a:lnTo>
                    <a:pt x="1240" y="790"/>
                  </a:lnTo>
                  <a:lnTo>
                    <a:pt x="1240" y="790"/>
                  </a:lnTo>
                  <a:lnTo>
                    <a:pt x="1240" y="788"/>
                  </a:lnTo>
                  <a:lnTo>
                    <a:pt x="1237" y="788"/>
                  </a:lnTo>
                  <a:close/>
                  <a:moveTo>
                    <a:pt x="1228" y="663"/>
                  </a:moveTo>
                  <a:lnTo>
                    <a:pt x="1226" y="663"/>
                  </a:lnTo>
                  <a:lnTo>
                    <a:pt x="1226" y="663"/>
                  </a:lnTo>
                  <a:lnTo>
                    <a:pt x="1226" y="663"/>
                  </a:lnTo>
                  <a:lnTo>
                    <a:pt x="1226" y="663"/>
                  </a:lnTo>
                  <a:lnTo>
                    <a:pt x="1228" y="663"/>
                  </a:lnTo>
                  <a:lnTo>
                    <a:pt x="1228" y="663"/>
                  </a:lnTo>
                  <a:lnTo>
                    <a:pt x="1230" y="660"/>
                  </a:lnTo>
                  <a:lnTo>
                    <a:pt x="1230" y="660"/>
                  </a:lnTo>
                  <a:lnTo>
                    <a:pt x="1230" y="660"/>
                  </a:lnTo>
                  <a:lnTo>
                    <a:pt x="1230" y="658"/>
                  </a:lnTo>
                  <a:lnTo>
                    <a:pt x="1230" y="658"/>
                  </a:lnTo>
                  <a:lnTo>
                    <a:pt x="1230" y="658"/>
                  </a:lnTo>
                  <a:lnTo>
                    <a:pt x="1230" y="658"/>
                  </a:lnTo>
                  <a:lnTo>
                    <a:pt x="1230" y="658"/>
                  </a:lnTo>
                  <a:lnTo>
                    <a:pt x="1233" y="656"/>
                  </a:lnTo>
                  <a:lnTo>
                    <a:pt x="1233" y="656"/>
                  </a:lnTo>
                  <a:lnTo>
                    <a:pt x="1233" y="656"/>
                  </a:lnTo>
                  <a:lnTo>
                    <a:pt x="1233" y="656"/>
                  </a:lnTo>
                  <a:lnTo>
                    <a:pt x="1233" y="656"/>
                  </a:lnTo>
                  <a:lnTo>
                    <a:pt x="1233" y="653"/>
                  </a:lnTo>
                  <a:lnTo>
                    <a:pt x="1233" y="653"/>
                  </a:lnTo>
                  <a:lnTo>
                    <a:pt x="1230" y="653"/>
                  </a:lnTo>
                  <a:lnTo>
                    <a:pt x="1230" y="653"/>
                  </a:lnTo>
                  <a:lnTo>
                    <a:pt x="1230" y="653"/>
                  </a:lnTo>
                  <a:lnTo>
                    <a:pt x="1230" y="653"/>
                  </a:lnTo>
                  <a:lnTo>
                    <a:pt x="1230" y="656"/>
                  </a:lnTo>
                  <a:lnTo>
                    <a:pt x="1230" y="656"/>
                  </a:lnTo>
                  <a:lnTo>
                    <a:pt x="1230" y="656"/>
                  </a:lnTo>
                  <a:lnTo>
                    <a:pt x="1230" y="658"/>
                  </a:lnTo>
                  <a:lnTo>
                    <a:pt x="1228" y="658"/>
                  </a:lnTo>
                  <a:lnTo>
                    <a:pt x="1228" y="658"/>
                  </a:lnTo>
                  <a:lnTo>
                    <a:pt x="1228" y="660"/>
                  </a:lnTo>
                  <a:lnTo>
                    <a:pt x="1228" y="660"/>
                  </a:lnTo>
                  <a:lnTo>
                    <a:pt x="1228" y="660"/>
                  </a:lnTo>
                  <a:lnTo>
                    <a:pt x="1228" y="660"/>
                  </a:lnTo>
                  <a:lnTo>
                    <a:pt x="1228" y="660"/>
                  </a:lnTo>
                  <a:lnTo>
                    <a:pt x="1228" y="663"/>
                  </a:lnTo>
                  <a:lnTo>
                    <a:pt x="1228" y="663"/>
                  </a:lnTo>
                  <a:close/>
                  <a:moveTo>
                    <a:pt x="1233" y="786"/>
                  </a:moveTo>
                  <a:lnTo>
                    <a:pt x="1233" y="783"/>
                  </a:lnTo>
                  <a:lnTo>
                    <a:pt x="1233" y="783"/>
                  </a:lnTo>
                  <a:lnTo>
                    <a:pt x="1233" y="783"/>
                  </a:lnTo>
                  <a:lnTo>
                    <a:pt x="1233" y="783"/>
                  </a:lnTo>
                  <a:lnTo>
                    <a:pt x="1233" y="783"/>
                  </a:lnTo>
                  <a:lnTo>
                    <a:pt x="1233" y="786"/>
                  </a:lnTo>
                  <a:lnTo>
                    <a:pt x="1233" y="786"/>
                  </a:lnTo>
                  <a:lnTo>
                    <a:pt x="1230" y="788"/>
                  </a:lnTo>
                  <a:lnTo>
                    <a:pt x="1230" y="788"/>
                  </a:lnTo>
                  <a:lnTo>
                    <a:pt x="1230" y="786"/>
                  </a:lnTo>
                  <a:lnTo>
                    <a:pt x="1230" y="786"/>
                  </a:lnTo>
                  <a:lnTo>
                    <a:pt x="1230" y="786"/>
                  </a:lnTo>
                  <a:lnTo>
                    <a:pt x="1228" y="786"/>
                  </a:lnTo>
                  <a:lnTo>
                    <a:pt x="1228" y="788"/>
                  </a:lnTo>
                  <a:lnTo>
                    <a:pt x="1228" y="788"/>
                  </a:lnTo>
                  <a:lnTo>
                    <a:pt x="1228" y="790"/>
                  </a:lnTo>
                  <a:lnTo>
                    <a:pt x="1228" y="790"/>
                  </a:lnTo>
                  <a:lnTo>
                    <a:pt x="1228" y="788"/>
                  </a:lnTo>
                  <a:lnTo>
                    <a:pt x="1228" y="786"/>
                  </a:lnTo>
                  <a:lnTo>
                    <a:pt x="1230" y="783"/>
                  </a:lnTo>
                  <a:lnTo>
                    <a:pt x="1230" y="781"/>
                  </a:lnTo>
                  <a:lnTo>
                    <a:pt x="1230" y="781"/>
                  </a:lnTo>
                  <a:lnTo>
                    <a:pt x="1228" y="781"/>
                  </a:lnTo>
                  <a:lnTo>
                    <a:pt x="1228" y="781"/>
                  </a:lnTo>
                  <a:lnTo>
                    <a:pt x="1228" y="781"/>
                  </a:lnTo>
                  <a:lnTo>
                    <a:pt x="1228" y="781"/>
                  </a:lnTo>
                  <a:lnTo>
                    <a:pt x="1226" y="783"/>
                  </a:lnTo>
                  <a:lnTo>
                    <a:pt x="1226" y="783"/>
                  </a:lnTo>
                  <a:lnTo>
                    <a:pt x="1226" y="783"/>
                  </a:lnTo>
                  <a:lnTo>
                    <a:pt x="1223" y="783"/>
                  </a:lnTo>
                  <a:lnTo>
                    <a:pt x="1223" y="781"/>
                  </a:lnTo>
                  <a:lnTo>
                    <a:pt x="1223" y="781"/>
                  </a:lnTo>
                  <a:lnTo>
                    <a:pt x="1226" y="781"/>
                  </a:lnTo>
                  <a:lnTo>
                    <a:pt x="1223" y="781"/>
                  </a:lnTo>
                  <a:lnTo>
                    <a:pt x="1223" y="781"/>
                  </a:lnTo>
                  <a:lnTo>
                    <a:pt x="1223" y="781"/>
                  </a:lnTo>
                  <a:lnTo>
                    <a:pt x="1223" y="781"/>
                  </a:lnTo>
                  <a:lnTo>
                    <a:pt x="1223" y="779"/>
                  </a:lnTo>
                  <a:lnTo>
                    <a:pt x="1223" y="779"/>
                  </a:lnTo>
                  <a:lnTo>
                    <a:pt x="1223" y="779"/>
                  </a:lnTo>
                  <a:lnTo>
                    <a:pt x="1223" y="779"/>
                  </a:lnTo>
                  <a:lnTo>
                    <a:pt x="1223" y="781"/>
                  </a:lnTo>
                  <a:lnTo>
                    <a:pt x="1221" y="779"/>
                  </a:lnTo>
                  <a:lnTo>
                    <a:pt x="1221" y="779"/>
                  </a:lnTo>
                  <a:lnTo>
                    <a:pt x="1221" y="781"/>
                  </a:lnTo>
                  <a:lnTo>
                    <a:pt x="1221" y="781"/>
                  </a:lnTo>
                  <a:lnTo>
                    <a:pt x="1221" y="783"/>
                  </a:lnTo>
                  <a:lnTo>
                    <a:pt x="1221" y="783"/>
                  </a:lnTo>
                  <a:lnTo>
                    <a:pt x="1221" y="783"/>
                  </a:lnTo>
                  <a:lnTo>
                    <a:pt x="1221" y="786"/>
                  </a:lnTo>
                  <a:lnTo>
                    <a:pt x="1219" y="786"/>
                  </a:lnTo>
                  <a:lnTo>
                    <a:pt x="1221" y="783"/>
                  </a:lnTo>
                  <a:lnTo>
                    <a:pt x="1219" y="783"/>
                  </a:lnTo>
                  <a:lnTo>
                    <a:pt x="1219" y="783"/>
                  </a:lnTo>
                  <a:lnTo>
                    <a:pt x="1219" y="783"/>
                  </a:lnTo>
                  <a:lnTo>
                    <a:pt x="1219" y="781"/>
                  </a:lnTo>
                  <a:lnTo>
                    <a:pt x="1219" y="783"/>
                  </a:lnTo>
                  <a:lnTo>
                    <a:pt x="1219" y="783"/>
                  </a:lnTo>
                  <a:lnTo>
                    <a:pt x="1219" y="783"/>
                  </a:lnTo>
                  <a:lnTo>
                    <a:pt x="1219" y="783"/>
                  </a:lnTo>
                  <a:lnTo>
                    <a:pt x="1216" y="783"/>
                  </a:lnTo>
                  <a:lnTo>
                    <a:pt x="1216" y="781"/>
                  </a:lnTo>
                  <a:lnTo>
                    <a:pt x="1219" y="781"/>
                  </a:lnTo>
                  <a:lnTo>
                    <a:pt x="1219" y="781"/>
                  </a:lnTo>
                  <a:lnTo>
                    <a:pt x="1216" y="781"/>
                  </a:lnTo>
                  <a:lnTo>
                    <a:pt x="1216" y="781"/>
                  </a:lnTo>
                  <a:lnTo>
                    <a:pt x="1216" y="779"/>
                  </a:lnTo>
                  <a:lnTo>
                    <a:pt x="1216" y="779"/>
                  </a:lnTo>
                  <a:lnTo>
                    <a:pt x="1216" y="776"/>
                  </a:lnTo>
                  <a:lnTo>
                    <a:pt x="1214" y="776"/>
                  </a:lnTo>
                  <a:lnTo>
                    <a:pt x="1214" y="776"/>
                  </a:lnTo>
                  <a:lnTo>
                    <a:pt x="1214" y="779"/>
                  </a:lnTo>
                  <a:lnTo>
                    <a:pt x="1214" y="776"/>
                  </a:lnTo>
                  <a:lnTo>
                    <a:pt x="1214" y="776"/>
                  </a:lnTo>
                  <a:lnTo>
                    <a:pt x="1211" y="776"/>
                  </a:lnTo>
                  <a:lnTo>
                    <a:pt x="1211" y="776"/>
                  </a:lnTo>
                  <a:lnTo>
                    <a:pt x="1211" y="776"/>
                  </a:lnTo>
                  <a:lnTo>
                    <a:pt x="1211" y="776"/>
                  </a:lnTo>
                  <a:lnTo>
                    <a:pt x="1211" y="779"/>
                  </a:lnTo>
                  <a:lnTo>
                    <a:pt x="1211" y="779"/>
                  </a:lnTo>
                  <a:lnTo>
                    <a:pt x="1211" y="779"/>
                  </a:lnTo>
                  <a:lnTo>
                    <a:pt x="1211" y="779"/>
                  </a:lnTo>
                  <a:lnTo>
                    <a:pt x="1211" y="779"/>
                  </a:lnTo>
                  <a:lnTo>
                    <a:pt x="1209" y="779"/>
                  </a:lnTo>
                  <a:lnTo>
                    <a:pt x="1209" y="779"/>
                  </a:lnTo>
                  <a:lnTo>
                    <a:pt x="1209" y="779"/>
                  </a:lnTo>
                  <a:lnTo>
                    <a:pt x="1209" y="779"/>
                  </a:lnTo>
                  <a:lnTo>
                    <a:pt x="1209" y="779"/>
                  </a:lnTo>
                  <a:lnTo>
                    <a:pt x="1209" y="781"/>
                  </a:lnTo>
                  <a:lnTo>
                    <a:pt x="1207" y="781"/>
                  </a:lnTo>
                  <a:lnTo>
                    <a:pt x="1204" y="781"/>
                  </a:lnTo>
                  <a:lnTo>
                    <a:pt x="1204" y="781"/>
                  </a:lnTo>
                  <a:lnTo>
                    <a:pt x="1204" y="781"/>
                  </a:lnTo>
                  <a:lnTo>
                    <a:pt x="1207" y="783"/>
                  </a:lnTo>
                  <a:lnTo>
                    <a:pt x="1209" y="783"/>
                  </a:lnTo>
                  <a:lnTo>
                    <a:pt x="1209" y="783"/>
                  </a:lnTo>
                  <a:lnTo>
                    <a:pt x="1209" y="783"/>
                  </a:lnTo>
                  <a:lnTo>
                    <a:pt x="1207" y="783"/>
                  </a:lnTo>
                  <a:lnTo>
                    <a:pt x="1207" y="783"/>
                  </a:lnTo>
                  <a:lnTo>
                    <a:pt x="1207" y="783"/>
                  </a:lnTo>
                  <a:lnTo>
                    <a:pt x="1209" y="786"/>
                  </a:lnTo>
                  <a:lnTo>
                    <a:pt x="1209" y="786"/>
                  </a:lnTo>
                  <a:lnTo>
                    <a:pt x="1209" y="786"/>
                  </a:lnTo>
                  <a:lnTo>
                    <a:pt x="1209" y="788"/>
                  </a:lnTo>
                  <a:lnTo>
                    <a:pt x="1209" y="788"/>
                  </a:lnTo>
                  <a:lnTo>
                    <a:pt x="1209" y="788"/>
                  </a:lnTo>
                  <a:lnTo>
                    <a:pt x="1209" y="790"/>
                  </a:lnTo>
                  <a:lnTo>
                    <a:pt x="1207" y="788"/>
                  </a:lnTo>
                  <a:lnTo>
                    <a:pt x="1207" y="788"/>
                  </a:lnTo>
                  <a:lnTo>
                    <a:pt x="1207" y="788"/>
                  </a:lnTo>
                  <a:lnTo>
                    <a:pt x="1207" y="788"/>
                  </a:lnTo>
                  <a:lnTo>
                    <a:pt x="1204" y="788"/>
                  </a:lnTo>
                  <a:lnTo>
                    <a:pt x="1202" y="788"/>
                  </a:lnTo>
                  <a:lnTo>
                    <a:pt x="1202" y="788"/>
                  </a:lnTo>
                  <a:lnTo>
                    <a:pt x="1202" y="786"/>
                  </a:lnTo>
                  <a:lnTo>
                    <a:pt x="1200" y="786"/>
                  </a:lnTo>
                  <a:lnTo>
                    <a:pt x="1200" y="786"/>
                  </a:lnTo>
                  <a:lnTo>
                    <a:pt x="1200" y="788"/>
                  </a:lnTo>
                  <a:lnTo>
                    <a:pt x="1197" y="788"/>
                  </a:lnTo>
                  <a:lnTo>
                    <a:pt x="1200" y="790"/>
                  </a:lnTo>
                  <a:lnTo>
                    <a:pt x="1200" y="790"/>
                  </a:lnTo>
                  <a:lnTo>
                    <a:pt x="1200" y="790"/>
                  </a:lnTo>
                  <a:lnTo>
                    <a:pt x="1200" y="790"/>
                  </a:lnTo>
                  <a:lnTo>
                    <a:pt x="1200" y="793"/>
                  </a:lnTo>
                  <a:lnTo>
                    <a:pt x="1202" y="793"/>
                  </a:lnTo>
                  <a:lnTo>
                    <a:pt x="1204" y="795"/>
                  </a:lnTo>
                  <a:lnTo>
                    <a:pt x="1204" y="795"/>
                  </a:lnTo>
                  <a:lnTo>
                    <a:pt x="1204" y="795"/>
                  </a:lnTo>
                  <a:lnTo>
                    <a:pt x="1202" y="795"/>
                  </a:lnTo>
                  <a:lnTo>
                    <a:pt x="1202" y="793"/>
                  </a:lnTo>
                  <a:lnTo>
                    <a:pt x="1202" y="793"/>
                  </a:lnTo>
                  <a:lnTo>
                    <a:pt x="1202" y="795"/>
                  </a:lnTo>
                  <a:lnTo>
                    <a:pt x="1202" y="795"/>
                  </a:lnTo>
                  <a:lnTo>
                    <a:pt x="1202" y="795"/>
                  </a:lnTo>
                  <a:lnTo>
                    <a:pt x="1200" y="795"/>
                  </a:lnTo>
                  <a:lnTo>
                    <a:pt x="1200" y="793"/>
                  </a:lnTo>
                  <a:lnTo>
                    <a:pt x="1200" y="793"/>
                  </a:lnTo>
                  <a:lnTo>
                    <a:pt x="1195" y="793"/>
                  </a:lnTo>
                  <a:lnTo>
                    <a:pt x="1195" y="793"/>
                  </a:lnTo>
                  <a:lnTo>
                    <a:pt x="1195" y="795"/>
                  </a:lnTo>
                  <a:lnTo>
                    <a:pt x="1195" y="795"/>
                  </a:lnTo>
                  <a:lnTo>
                    <a:pt x="1195" y="798"/>
                  </a:lnTo>
                  <a:lnTo>
                    <a:pt x="1195" y="798"/>
                  </a:lnTo>
                  <a:lnTo>
                    <a:pt x="1197" y="798"/>
                  </a:lnTo>
                  <a:lnTo>
                    <a:pt x="1200" y="798"/>
                  </a:lnTo>
                  <a:lnTo>
                    <a:pt x="1200" y="800"/>
                  </a:lnTo>
                  <a:lnTo>
                    <a:pt x="1200" y="800"/>
                  </a:lnTo>
                  <a:lnTo>
                    <a:pt x="1200" y="800"/>
                  </a:lnTo>
                  <a:lnTo>
                    <a:pt x="1200" y="802"/>
                  </a:lnTo>
                  <a:lnTo>
                    <a:pt x="1202" y="802"/>
                  </a:lnTo>
                  <a:lnTo>
                    <a:pt x="1204" y="805"/>
                  </a:lnTo>
                  <a:lnTo>
                    <a:pt x="1207" y="805"/>
                  </a:lnTo>
                  <a:lnTo>
                    <a:pt x="1209" y="805"/>
                  </a:lnTo>
                  <a:lnTo>
                    <a:pt x="1209" y="805"/>
                  </a:lnTo>
                  <a:lnTo>
                    <a:pt x="1209" y="802"/>
                  </a:lnTo>
                  <a:lnTo>
                    <a:pt x="1209" y="800"/>
                  </a:lnTo>
                  <a:lnTo>
                    <a:pt x="1209" y="802"/>
                  </a:lnTo>
                  <a:lnTo>
                    <a:pt x="1209" y="802"/>
                  </a:lnTo>
                  <a:lnTo>
                    <a:pt x="1211" y="802"/>
                  </a:lnTo>
                  <a:lnTo>
                    <a:pt x="1211" y="800"/>
                  </a:lnTo>
                  <a:lnTo>
                    <a:pt x="1211" y="800"/>
                  </a:lnTo>
                  <a:lnTo>
                    <a:pt x="1211" y="800"/>
                  </a:lnTo>
                  <a:lnTo>
                    <a:pt x="1214" y="800"/>
                  </a:lnTo>
                  <a:lnTo>
                    <a:pt x="1214" y="800"/>
                  </a:lnTo>
                  <a:lnTo>
                    <a:pt x="1214" y="800"/>
                  </a:lnTo>
                  <a:lnTo>
                    <a:pt x="1214" y="800"/>
                  </a:lnTo>
                  <a:lnTo>
                    <a:pt x="1214" y="798"/>
                  </a:lnTo>
                  <a:lnTo>
                    <a:pt x="1214" y="798"/>
                  </a:lnTo>
                  <a:lnTo>
                    <a:pt x="1214" y="795"/>
                  </a:lnTo>
                  <a:lnTo>
                    <a:pt x="1214" y="793"/>
                  </a:lnTo>
                  <a:lnTo>
                    <a:pt x="1214" y="793"/>
                  </a:lnTo>
                  <a:lnTo>
                    <a:pt x="1214" y="793"/>
                  </a:lnTo>
                  <a:lnTo>
                    <a:pt x="1216" y="793"/>
                  </a:lnTo>
                  <a:lnTo>
                    <a:pt x="1216" y="793"/>
                  </a:lnTo>
                  <a:lnTo>
                    <a:pt x="1216" y="795"/>
                  </a:lnTo>
                  <a:lnTo>
                    <a:pt x="1216" y="798"/>
                  </a:lnTo>
                  <a:lnTo>
                    <a:pt x="1216" y="800"/>
                  </a:lnTo>
                  <a:lnTo>
                    <a:pt x="1216" y="800"/>
                  </a:lnTo>
                  <a:lnTo>
                    <a:pt x="1216" y="798"/>
                  </a:lnTo>
                  <a:lnTo>
                    <a:pt x="1219" y="798"/>
                  </a:lnTo>
                  <a:lnTo>
                    <a:pt x="1219" y="798"/>
                  </a:lnTo>
                  <a:lnTo>
                    <a:pt x="1219" y="798"/>
                  </a:lnTo>
                  <a:lnTo>
                    <a:pt x="1221" y="798"/>
                  </a:lnTo>
                  <a:lnTo>
                    <a:pt x="1221" y="798"/>
                  </a:lnTo>
                  <a:lnTo>
                    <a:pt x="1221" y="798"/>
                  </a:lnTo>
                  <a:lnTo>
                    <a:pt x="1221" y="798"/>
                  </a:lnTo>
                  <a:lnTo>
                    <a:pt x="1221" y="798"/>
                  </a:lnTo>
                  <a:lnTo>
                    <a:pt x="1221" y="798"/>
                  </a:lnTo>
                  <a:lnTo>
                    <a:pt x="1223" y="798"/>
                  </a:lnTo>
                  <a:lnTo>
                    <a:pt x="1223" y="798"/>
                  </a:lnTo>
                  <a:lnTo>
                    <a:pt x="1223" y="798"/>
                  </a:lnTo>
                  <a:lnTo>
                    <a:pt x="1223" y="798"/>
                  </a:lnTo>
                  <a:lnTo>
                    <a:pt x="1223" y="798"/>
                  </a:lnTo>
                  <a:lnTo>
                    <a:pt x="1223" y="798"/>
                  </a:lnTo>
                  <a:lnTo>
                    <a:pt x="1223" y="795"/>
                  </a:lnTo>
                  <a:lnTo>
                    <a:pt x="1223" y="795"/>
                  </a:lnTo>
                  <a:lnTo>
                    <a:pt x="1223" y="795"/>
                  </a:lnTo>
                  <a:lnTo>
                    <a:pt x="1223" y="793"/>
                  </a:lnTo>
                  <a:lnTo>
                    <a:pt x="1221" y="793"/>
                  </a:lnTo>
                  <a:lnTo>
                    <a:pt x="1221" y="793"/>
                  </a:lnTo>
                  <a:lnTo>
                    <a:pt x="1221" y="793"/>
                  </a:lnTo>
                  <a:lnTo>
                    <a:pt x="1221" y="793"/>
                  </a:lnTo>
                  <a:lnTo>
                    <a:pt x="1221" y="793"/>
                  </a:lnTo>
                  <a:lnTo>
                    <a:pt x="1223" y="793"/>
                  </a:lnTo>
                  <a:lnTo>
                    <a:pt x="1223" y="793"/>
                  </a:lnTo>
                  <a:lnTo>
                    <a:pt x="1223" y="793"/>
                  </a:lnTo>
                  <a:lnTo>
                    <a:pt x="1223" y="793"/>
                  </a:lnTo>
                  <a:lnTo>
                    <a:pt x="1223" y="793"/>
                  </a:lnTo>
                  <a:lnTo>
                    <a:pt x="1223" y="793"/>
                  </a:lnTo>
                  <a:lnTo>
                    <a:pt x="1223" y="790"/>
                  </a:lnTo>
                  <a:lnTo>
                    <a:pt x="1223" y="790"/>
                  </a:lnTo>
                  <a:lnTo>
                    <a:pt x="1223" y="788"/>
                  </a:lnTo>
                  <a:lnTo>
                    <a:pt x="1223" y="790"/>
                  </a:lnTo>
                  <a:lnTo>
                    <a:pt x="1223" y="788"/>
                  </a:lnTo>
                  <a:lnTo>
                    <a:pt x="1223" y="788"/>
                  </a:lnTo>
                  <a:lnTo>
                    <a:pt x="1223" y="788"/>
                  </a:lnTo>
                  <a:lnTo>
                    <a:pt x="1226" y="788"/>
                  </a:lnTo>
                  <a:lnTo>
                    <a:pt x="1226" y="788"/>
                  </a:lnTo>
                  <a:lnTo>
                    <a:pt x="1226" y="790"/>
                  </a:lnTo>
                  <a:lnTo>
                    <a:pt x="1226" y="793"/>
                  </a:lnTo>
                  <a:lnTo>
                    <a:pt x="1226" y="793"/>
                  </a:lnTo>
                  <a:lnTo>
                    <a:pt x="1228" y="795"/>
                  </a:lnTo>
                  <a:lnTo>
                    <a:pt x="1228" y="795"/>
                  </a:lnTo>
                  <a:lnTo>
                    <a:pt x="1230" y="795"/>
                  </a:lnTo>
                  <a:lnTo>
                    <a:pt x="1230" y="793"/>
                  </a:lnTo>
                  <a:lnTo>
                    <a:pt x="1230" y="793"/>
                  </a:lnTo>
                  <a:lnTo>
                    <a:pt x="1230" y="793"/>
                  </a:lnTo>
                  <a:lnTo>
                    <a:pt x="1230" y="793"/>
                  </a:lnTo>
                  <a:lnTo>
                    <a:pt x="1230" y="793"/>
                  </a:lnTo>
                  <a:lnTo>
                    <a:pt x="1233" y="793"/>
                  </a:lnTo>
                  <a:lnTo>
                    <a:pt x="1233" y="790"/>
                  </a:lnTo>
                  <a:lnTo>
                    <a:pt x="1233" y="790"/>
                  </a:lnTo>
                  <a:lnTo>
                    <a:pt x="1233" y="788"/>
                  </a:lnTo>
                  <a:lnTo>
                    <a:pt x="1233" y="788"/>
                  </a:lnTo>
                  <a:lnTo>
                    <a:pt x="1233" y="786"/>
                  </a:lnTo>
                  <a:lnTo>
                    <a:pt x="1233" y="786"/>
                  </a:lnTo>
                  <a:lnTo>
                    <a:pt x="1233" y="786"/>
                  </a:lnTo>
                  <a:close/>
                  <a:moveTo>
                    <a:pt x="1221" y="750"/>
                  </a:moveTo>
                  <a:lnTo>
                    <a:pt x="1221" y="750"/>
                  </a:lnTo>
                  <a:lnTo>
                    <a:pt x="1221" y="750"/>
                  </a:lnTo>
                  <a:lnTo>
                    <a:pt x="1221" y="750"/>
                  </a:lnTo>
                  <a:lnTo>
                    <a:pt x="1223" y="750"/>
                  </a:lnTo>
                  <a:lnTo>
                    <a:pt x="1223" y="748"/>
                  </a:lnTo>
                  <a:lnTo>
                    <a:pt x="1226" y="748"/>
                  </a:lnTo>
                  <a:lnTo>
                    <a:pt x="1226" y="748"/>
                  </a:lnTo>
                  <a:lnTo>
                    <a:pt x="1226" y="748"/>
                  </a:lnTo>
                  <a:lnTo>
                    <a:pt x="1226" y="748"/>
                  </a:lnTo>
                  <a:lnTo>
                    <a:pt x="1226" y="748"/>
                  </a:lnTo>
                  <a:lnTo>
                    <a:pt x="1226" y="748"/>
                  </a:lnTo>
                  <a:lnTo>
                    <a:pt x="1226" y="748"/>
                  </a:lnTo>
                  <a:lnTo>
                    <a:pt x="1226" y="748"/>
                  </a:lnTo>
                  <a:lnTo>
                    <a:pt x="1223" y="748"/>
                  </a:lnTo>
                  <a:lnTo>
                    <a:pt x="1223" y="748"/>
                  </a:lnTo>
                  <a:lnTo>
                    <a:pt x="1221" y="746"/>
                  </a:lnTo>
                  <a:lnTo>
                    <a:pt x="1221" y="746"/>
                  </a:lnTo>
                  <a:lnTo>
                    <a:pt x="1221" y="748"/>
                  </a:lnTo>
                  <a:lnTo>
                    <a:pt x="1221" y="748"/>
                  </a:lnTo>
                  <a:lnTo>
                    <a:pt x="1221" y="750"/>
                  </a:lnTo>
                  <a:close/>
                  <a:moveTo>
                    <a:pt x="1230" y="748"/>
                  </a:moveTo>
                  <a:lnTo>
                    <a:pt x="1228" y="750"/>
                  </a:lnTo>
                  <a:lnTo>
                    <a:pt x="1230" y="750"/>
                  </a:lnTo>
                  <a:lnTo>
                    <a:pt x="1230" y="750"/>
                  </a:lnTo>
                  <a:lnTo>
                    <a:pt x="1230" y="750"/>
                  </a:lnTo>
                  <a:lnTo>
                    <a:pt x="1230" y="748"/>
                  </a:lnTo>
                  <a:lnTo>
                    <a:pt x="1230" y="748"/>
                  </a:lnTo>
                  <a:lnTo>
                    <a:pt x="1230" y="748"/>
                  </a:lnTo>
                  <a:lnTo>
                    <a:pt x="1230" y="748"/>
                  </a:lnTo>
                  <a:lnTo>
                    <a:pt x="1230" y="748"/>
                  </a:lnTo>
                  <a:lnTo>
                    <a:pt x="1230" y="748"/>
                  </a:lnTo>
                  <a:lnTo>
                    <a:pt x="1230" y="748"/>
                  </a:lnTo>
                  <a:lnTo>
                    <a:pt x="1230" y="748"/>
                  </a:lnTo>
                  <a:lnTo>
                    <a:pt x="1230" y="748"/>
                  </a:lnTo>
                  <a:lnTo>
                    <a:pt x="1230" y="748"/>
                  </a:lnTo>
                  <a:lnTo>
                    <a:pt x="1230" y="748"/>
                  </a:lnTo>
                  <a:lnTo>
                    <a:pt x="1230" y="748"/>
                  </a:lnTo>
                  <a:lnTo>
                    <a:pt x="1230" y="748"/>
                  </a:lnTo>
                  <a:close/>
                  <a:moveTo>
                    <a:pt x="1282" y="715"/>
                  </a:moveTo>
                  <a:lnTo>
                    <a:pt x="1282" y="715"/>
                  </a:lnTo>
                  <a:lnTo>
                    <a:pt x="1280" y="715"/>
                  </a:lnTo>
                  <a:lnTo>
                    <a:pt x="1280" y="715"/>
                  </a:lnTo>
                  <a:lnTo>
                    <a:pt x="1278" y="717"/>
                  </a:lnTo>
                  <a:lnTo>
                    <a:pt x="1278" y="717"/>
                  </a:lnTo>
                  <a:lnTo>
                    <a:pt x="1278" y="717"/>
                  </a:lnTo>
                  <a:lnTo>
                    <a:pt x="1280" y="717"/>
                  </a:lnTo>
                  <a:lnTo>
                    <a:pt x="1280" y="717"/>
                  </a:lnTo>
                  <a:lnTo>
                    <a:pt x="1280" y="717"/>
                  </a:lnTo>
                  <a:lnTo>
                    <a:pt x="1280" y="717"/>
                  </a:lnTo>
                  <a:lnTo>
                    <a:pt x="1280" y="717"/>
                  </a:lnTo>
                  <a:lnTo>
                    <a:pt x="1280" y="717"/>
                  </a:lnTo>
                  <a:lnTo>
                    <a:pt x="1280" y="715"/>
                  </a:lnTo>
                  <a:lnTo>
                    <a:pt x="1282" y="715"/>
                  </a:lnTo>
                  <a:lnTo>
                    <a:pt x="1282" y="717"/>
                  </a:lnTo>
                  <a:lnTo>
                    <a:pt x="1282" y="717"/>
                  </a:lnTo>
                  <a:lnTo>
                    <a:pt x="1282" y="717"/>
                  </a:lnTo>
                  <a:lnTo>
                    <a:pt x="1282" y="717"/>
                  </a:lnTo>
                  <a:lnTo>
                    <a:pt x="1282" y="717"/>
                  </a:lnTo>
                  <a:lnTo>
                    <a:pt x="1282" y="715"/>
                  </a:lnTo>
                  <a:lnTo>
                    <a:pt x="1282" y="715"/>
                  </a:lnTo>
                  <a:lnTo>
                    <a:pt x="1282" y="715"/>
                  </a:lnTo>
                  <a:close/>
                  <a:moveTo>
                    <a:pt x="1346" y="637"/>
                  </a:moveTo>
                  <a:lnTo>
                    <a:pt x="1346" y="637"/>
                  </a:lnTo>
                  <a:lnTo>
                    <a:pt x="1349" y="637"/>
                  </a:lnTo>
                  <a:lnTo>
                    <a:pt x="1349" y="637"/>
                  </a:lnTo>
                  <a:lnTo>
                    <a:pt x="1349" y="637"/>
                  </a:lnTo>
                  <a:lnTo>
                    <a:pt x="1349" y="634"/>
                  </a:lnTo>
                  <a:lnTo>
                    <a:pt x="1349" y="634"/>
                  </a:lnTo>
                  <a:lnTo>
                    <a:pt x="1351" y="634"/>
                  </a:lnTo>
                  <a:lnTo>
                    <a:pt x="1349" y="634"/>
                  </a:lnTo>
                  <a:lnTo>
                    <a:pt x="1349" y="634"/>
                  </a:lnTo>
                  <a:lnTo>
                    <a:pt x="1349" y="632"/>
                  </a:lnTo>
                  <a:lnTo>
                    <a:pt x="1349" y="632"/>
                  </a:lnTo>
                  <a:lnTo>
                    <a:pt x="1349" y="632"/>
                  </a:lnTo>
                  <a:lnTo>
                    <a:pt x="1346" y="632"/>
                  </a:lnTo>
                  <a:lnTo>
                    <a:pt x="1346" y="634"/>
                  </a:lnTo>
                  <a:lnTo>
                    <a:pt x="1346" y="632"/>
                  </a:lnTo>
                  <a:lnTo>
                    <a:pt x="1346" y="632"/>
                  </a:lnTo>
                  <a:lnTo>
                    <a:pt x="1346" y="632"/>
                  </a:lnTo>
                  <a:lnTo>
                    <a:pt x="1346" y="632"/>
                  </a:lnTo>
                  <a:lnTo>
                    <a:pt x="1346" y="632"/>
                  </a:lnTo>
                  <a:lnTo>
                    <a:pt x="1346" y="632"/>
                  </a:lnTo>
                  <a:lnTo>
                    <a:pt x="1346" y="634"/>
                  </a:lnTo>
                  <a:lnTo>
                    <a:pt x="1346" y="634"/>
                  </a:lnTo>
                  <a:lnTo>
                    <a:pt x="1346" y="632"/>
                  </a:lnTo>
                  <a:lnTo>
                    <a:pt x="1346" y="632"/>
                  </a:lnTo>
                  <a:lnTo>
                    <a:pt x="1344" y="634"/>
                  </a:lnTo>
                  <a:lnTo>
                    <a:pt x="1346" y="637"/>
                  </a:lnTo>
                  <a:lnTo>
                    <a:pt x="1346" y="637"/>
                  </a:lnTo>
                  <a:close/>
                  <a:moveTo>
                    <a:pt x="1353" y="658"/>
                  </a:moveTo>
                  <a:lnTo>
                    <a:pt x="1351" y="658"/>
                  </a:lnTo>
                  <a:lnTo>
                    <a:pt x="1351" y="658"/>
                  </a:lnTo>
                  <a:lnTo>
                    <a:pt x="1351" y="660"/>
                  </a:lnTo>
                  <a:lnTo>
                    <a:pt x="1351" y="660"/>
                  </a:lnTo>
                  <a:lnTo>
                    <a:pt x="1351" y="660"/>
                  </a:lnTo>
                  <a:lnTo>
                    <a:pt x="1351" y="660"/>
                  </a:lnTo>
                  <a:lnTo>
                    <a:pt x="1351" y="660"/>
                  </a:lnTo>
                  <a:lnTo>
                    <a:pt x="1351" y="663"/>
                  </a:lnTo>
                  <a:lnTo>
                    <a:pt x="1351" y="663"/>
                  </a:lnTo>
                  <a:lnTo>
                    <a:pt x="1353" y="663"/>
                  </a:lnTo>
                  <a:lnTo>
                    <a:pt x="1353" y="663"/>
                  </a:lnTo>
                  <a:lnTo>
                    <a:pt x="1353" y="660"/>
                  </a:lnTo>
                  <a:lnTo>
                    <a:pt x="1353" y="663"/>
                  </a:lnTo>
                  <a:lnTo>
                    <a:pt x="1353" y="665"/>
                  </a:lnTo>
                  <a:lnTo>
                    <a:pt x="1353" y="665"/>
                  </a:lnTo>
                  <a:lnTo>
                    <a:pt x="1353" y="665"/>
                  </a:lnTo>
                  <a:lnTo>
                    <a:pt x="1353" y="665"/>
                  </a:lnTo>
                  <a:lnTo>
                    <a:pt x="1353" y="665"/>
                  </a:lnTo>
                  <a:lnTo>
                    <a:pt x="1356" y="665"/>
                  </a:lnTo>
                  <a:lnTo>
                    <a:pt x="1356" y="665"/>
                  </a:lnTo>
                  <a:lnTo>
                    <a:pt x="1356" y="663"/>
                  </a:lnTo>
                  <a:lnTo>
                    <a:pt x="1356" y="660"/>
                  </a:lnTo>
                  <a:lnTo>
                    <a:pt x="1356" y="660"/>
                  </a:lnTo>
                  <a:lnTo>
                    <a:pt x="1356" y="660"/>
                  </a:lnTo>
                  <a:lnTo>
                    <a:pt x="1356" y="658"/>
                  </a:lnTo>
                  <a:lnTo>
                    <a:pt x="1358" y="656"/>
                  </a:lnTo>
                  <a:lnTo>
                    <a:pt x="1358" y="653"/>
                  </a:lnTo>
                  <a:lnTo>
                    <a:pt x="1358" y="653"/>
                  </a:lnTo>
                  <a:lnTo>
                    <a:pt x="1358" y="651"/>
                  </a:lnTo>
                  <a:lnTo>
                    <a:pt x="1356" y="653"/>
                  </a:lnTo>
                  <a:lnTo>
                    <a:pt x="1356" y="653"/>
                  </a:lnTo>
                  <a:lnTo>
                    <a:pt x="1356" y="653"/>
                  </a:lnTo>
                  <a:lnTo>
                    <a:pt x="1356" y="653"/>
                  </a:lnTo>
                  <a:lnTo>
                    <a:pt x="1356" y="651"/>
                  </a:lnTo>
                  <a:lnTo>
                    <a:pt x="1356" y="651"/>
                  </a:lnTo>
                  <a:lnTo>
                    <a:pt x="1358" y="651"/>
                  </a:lnTo>
                  <a:lnTo>
                    <a:pt x="1358" y="651"/>
                  </a:lnTo>
                  <a:lnTo>
                    <a:pt x="1358" y="648"/>
                  </a:lnTo>
                  <a:lnTo>
                    <a:pt x="1358" y="648"/>
                  </a:lnTo>
                  <a:lnTo>
                    <a:pt x="1358" y="648"/>
                  </a:lnTo>
                  <a:lnTo>
                    <a:pt x="1358" y="648"/>
                  </a:lnTo>
                  <a:lnTo>
                    <a:pt x="1358" y="648"/>
                  </a:lnTo>
                  <a:lnTo>
                    <a:pt x="1358" y="648"/>
                  </a:lnTo>
                  <a:lnTo>
                    <a:pt x="1358" y="646"/>
                  </a:lnTo>
                  <a:lnTo>
                    <a:pt x="1358" y="646"/>
                  </a:lnTo>
                  <a:lnTo>
                    <a:pt x="1358" y="646"/>
                  </a:lnTo>
                  <a:lnTo>
                    <a:pt x="1356" y="646"/>
                  </a:lnTo>
                  <a:lnTo>
                    <a:pt x="1356" y="648"/>
                  </a:lnTo>
                  <a:lnTo>
                    <a:pt x="1356" y="646"/>
                  </a:lnTo>
                  <a:lnTo>
                    <a:pt x="1356" y="646"/>
                  </a:lnTo>
                  <a:lnTo>
                    <a:pt x="1356" y="646"/>
                  </a:lnTo>
                  <a:lnTo>
                    <a:pt x="1356" y="648"/>
                  </a:lnTo>
                  <a:lnTo>
                    <a:pt x="1356" y="648"/>
                  </a:lnTo>
                  <a:lnTo>
                    <a:pt x="1356" y="648"/>
                  </a:lnTo>
                  <a:lnTo>
                    <a:pt x="1353" y="651"/>
                  </a:lnTo>
                  <a:lnTo>
                    <a:pt x="1353" y="648"/>
                  </a:lnTo>
                  <a:lnTo>
                    <a:pt x="1353" y="648"/>
                  </a:lnTo>
                  <a:lnTo>
                    <a:pt x="1353" y="646"/>
                  </a:lnTo>
                  <a:lnTo>
                    <a:pt x="1353" y="648"/>
                  </a:lnTo>
                  <a:lnTo>
                    <a:pt x="1353" y="648"/>
                  </a:lnTo>
                  <a:lnTo>
                    <a:pt x="1351" y="653"/>
                  </a:lnTo>
                  <a:lnTo>
                    <a:pt x="1353" y="653"/>
                  </a:lnTo>
                  <a:lnTo>
                    <a:pt x="1353" y="651"/>
                  </a:lnTo>
                  <a:lnTo>
                    <a:pt x="1353" y="651"/>
                  </a:lnTo>
                  <a:lnTo>
                    <a:pt x="1353" y="653"/>
                  </a:lnTo>
                  <a:lnTo>
                    <a:pt x="1353" y="653"/>
                  </a:lnTo>
                  <a:lnTo>
                    <a:pt x="1353" y="653"/>
                  </a:lnTo>
                  <a:lnTo>
                    <a:pt x="1351" y="653"/>
                  </a:lnTo>
                  <a:lnTo>
                    <a:pt x="1351" y="653"/>
                  </a:lnTo>
                  <a:lnTo>
                    <a:pt x="1351" y="653"/>
                  </a:lnTo>
                  <a:lnTo>
                    <a:pt x="1353" y="656"/>
                  </a:lnTo>
                  <a:lnTo>
                    <a:pt x="1353" y="656"/>
                  </a:lnTo>
                  <a:lnTo>
                    <a:pt x="1351" y="656"/>
                  </a:lnTo>
                  <a:lnTo>
                    <a:pt x="1351" y="656"/>
                  </a:lnTo>
                  <a:lnTo>
                    <a:pt x="1351" y="656"/>
                  </a:lnTo>
                  <a:lnTo>
                    <a:pt x="1351" y="656"/>
                  </a:lnTo>
                  <a:lnTo>
                    <a:pt x="1351" y="656"/>
                  </a:lnTo>
                  <a:lnTo>
                    <a:pt x="1351" y="656"/>
                  </a:lnTo>
                  <a:lnTo>
                    <a:pt x="1353" y="656"/>
                  </a:lnTo>
                  <a:lnTo>
                    <a:pt x="1353" y="656"/>
                  </a:lnTo>
                  <a:lnTo>
                    <a:pt x="1353" y="656"/>
                  </a:lnTo>
                  <a:lnTo>
                    <a:pt x="1353" y="658"/>
                  </a:lnTo>
                  <a:lnTo>
                    <a:pt x="1353" y="658"/>
                  </a:lnTo>
                  <a:close/>
                  <a:moveTo>
                    <a:pt x="1349" y="670"/>
                  </a:moveTo>
                  <a:lnTo>
                    <a:pt x="1349" y="670"/>
                  </a:lnTo>
                  <a:lnTo>
                    <a:pt x="1346" y="672"/>
                  </a:lnTo>
                  <a:lnTo>
                    <a:pt x="1346" y="672"/>
                  </a:lnTo>
                  <a:lnTo>
                    <a:pt x="1346" y="675"/>
                  </a:lnTo>
                  <a:lnTo>
                    <a:pt x="1344" y="675"/>
                  </a:lnTo>
                  <a:lnTo>
                    <a:pt x="1344" y="677"/>
                  </a:lnTo>
                  <a:lnTo>
                    <a:pt x="1346" y="677"/>
                  </a:lnTo>
                  <a:lnTo>
                    <a:pt x="1346" y="677"/>
                  </a:lnTo>
                  <a:lnTo>
                    <a:pt x="1349" y="675"/>
                  </a:lnTo>
                  <a:lnTo>
                    <a:pt x="1346" y="675"/>
                  </a:lnTo>
                  <a:lnTo>
                    <a:pt x="1346" y="675"/>
                  </a:lnTo>
                  <a:lnTo>
                    <a:pt x="1346" y="672"/>
                  </a:lnTo>
                  <a:lnTo>
                    <a:pt x="1349" y="672"/>
                  </a:lnTo>
                  <a:lnTo>
                    <a:pt x="1349" y="672"/>
                  </a:lnTo>
                  <a:lnTo>
                    <a:pt x="1351" y="672"/>
                  </a:lnTo>
                  <a:lnTo>
                    <a:pt x="1351" y="670"/>
                  </a:lnTo>
                  <a:lnTo>
                    <a:pt x="1351" y="670"/>
                  </a:lnTo>
                  <a:lnTo>
                    <a:pt x="1351" y="670"/>
                  </a:lnTo>
                  <a:lnTo>
                    <a:pt x="1351" y="670"/>
                  </a:lnTo>
                  <a:lnTo>
                    <a:pt x="1351" y="670"/>
                  </a:lnTo>
                  <a:lnTo>
                    <a:pt x="1351" y="670"/>
                  </a:lnTo>
                  <a:lnTo>
                    <a:pt x="1349" y="667"/>
                  </a:lnTo>
                  <a:lnTo>
                    <a:pt x="1349" y="667"/>
                  </a:lnTo>
                  <a:lnTo>
                    <a:pt x="1349" y="667"/>
                  </a:lnTo>
                  <a:lnTo>
                    <a:pt x="1349" y="667"/>
                  </a:lnTo>
                  <a:lnTo>
                    <a:pt x="1349" y="670"/>
                  </a:lnTo>
                  <a:lnTo>
                    <a:pt x="1349" y="670"/>
                  </a:lnTo>
                  <a:close/>
                  <a:moveTo>
                    <a:pt x="1344" y="675"/>
                  </a:moveTo>
                  <a:lnTo>
                    <a:pt x="1344" y="672"/>
                  </a:lnTo>
                  <a:lnTo>
                    <a:pt x="1344" y="672"/>
                  </a:lnTo>
                  <a:lnTo>
                    <a:pt x="1346" y="672"/>
                  </a:lnTo>
                  <a:lnTo>
                    <a:pt x="1346" y="672"/>
                  </a:lnTo>
                  <a:lnTo>
                    <a:pt x="1346" y="672"/>
                  </a:lnTo>
                  <a:lnTo>
                    <a:pt x="1346" y="670"/>
                  </a:lnTo>
                  <a:lnTo>
                    <a:pt x="1346" y="670"/>
                  </a:lnTo>
                  <a:lnTo>
                    <a:pt x="1346" y="667"/>
                  </a:lnTo>
                  <a:lnTo>
                    <a:pt x="1346" y="665"/>
                  </a:lnTo>
                  <a:lnTo>
                    <a:pt x="1346" y="665"/>
                  </a:lnTo>
                  <a:lnTo>
                    <a:pt x="1346" y="665"/>
                  </a:lnTo>
                  <a:lnTo>
                    <a:pt x="1346" y="665"/>
                  </a:lnTo>
                  <a:lnTo>
                    <a:pt x="1346" y="667"/>
                  </a:lnTo>
                  <a:lnTo>
                    <a:pt x="1346" y="667"/>
                  </a:lnTo>
                  <a:lnTo>
                    <a:pt x="1346" y="670"/>
                  </a:lnTo>
                  <a:lnTo>
                    <a:pt x="1344" y="670"/>
                  </a:lnTo>
                  <a:lnTo>
                    <a:pt x="1344" y="667"/>
                  </a:lnTo>
                  <a:lnTo>
                    <a:pt x="1344" y="667"/>
                  </a:lnTo>
                  <a:lnTo>
                    <a:pt x="1342" y="672"/>
                  </a:lnTo>
                  <a:lnTo>
                    <a:pt x="1339" y="672"/>
                  </a:lnTo>
                  <a:lnTo>
                    <a:pt x="1342" y="672"/>
                  </a:lnTo>
                  <a:lnTo>
                    <a:pt x="1344" y="672"/>
                  </a:lnTo>
                  <a:lnTo>
                    <a:pt x="1342" y="672"/>
                  </a:lnTo>
                  <a:lnTo>
                    <a:pt x="1342" y="675"/>
                  </a:lnTo>
                  <a:lnTo>
                    <a:pt x="1339" y="675"/>
                  </a:lnTo>
                  <a:lnTo>
                    <a:pt x="1339" y="675"/>
                  </a:lnTo>
                  <a:lnTo>
                    <a:pt x="1342" y="675"/>
                  </a:lnTo>
                  <a:lnTo>
                    <a:pt x="1344" y="675"/>
                  </a:lnTo>
                  <a:lnTo>
                    <a:pt x="1342" y="675"/>
                  </a:lnTo>
                  <a:lnTo>
                    <a:pt x="1339" y="675"/>
                  </a:lnTo>
                  <a:lnTo>
                    <a:pt x="1339" y="675"/>
                  </a:lnTo>
                  <a:lnTo>
                    <a:pt x="1342" y="677"/>
                  </a:lnTo>
                  <a:lnTo>
                    <a:pt x="1342" y="677"/>
                  </a:lnTo>
                  <a:lnTo>
                    <a:pt x="1344" y="675"/>
                  </a:lnTo>
                  <a:lnTo>
                    <a:pt x="1344" y="675"/>
                  </a:lnTo>
                  <a:close/>
                  <a:moveTo>
                    <a:pt x="1344" y="630"/>
                  </a:moveTo>
                  <a:lnTo>
                    <a:pt x="1346" y="627"/>
                  </a:lnTo>
                  <a:lnTo>
                    <a:pt x="1346" y="627"/>
                  </a:lnTo>
                  <a:lnTo>
                    <a:pt x="1346" y="627"/>
                  </a:lnTo>
                  <a:lnTo>
                    <a:pt x="1346" y="627"/>
                  </a:lnTo>
                  <a:lnTo>
                    <a:pt x="1346" y="627"/>
                  </a:lnTo>
                  <a:lnTo>
                    <a:pt x="1346" y="627"/>
                  </a:lnTo>
                  <a:lnTo>
                    <a:pt x="1346" y="627"/>
                  </a:lnTo>
                  <a:lnTo>
                    <a:pt x="1346" y="625"/>
                  </a:lnTo>
                  <a:lnTo>
                    <a:pt x="1346" y="622"/>
                  </a:lnTo>
                  <a:lnTo>
                    <a:pt x="1346" y="622"/>
                  </a:lnTo>
                  <a:lnTo>
                    <a:pt x="1344" y="620"/>
                  </a:lnTo>
                  <a:lnTo>
                    <a:pt x="1342" y="622"/>
                  </a:lnTo>
                  <a:lnTo>
                    <a:pt x="1342" y="622"/>
                  </a:lnTo>
                  <a:lnTo>
                    <a:pt x="1342" y="622"/>
                  </a:lnTo>
                  <a:lnTo>
                    <a:pt x="1342" y="622"/>
                  </a:lnTo>
                  <a:lnTo>
                    <a:pt x="1342" y="622"/>
                  </a:lnTo>
                  <a:lnTo>
                    <a:pt x="1342" y="625"/>
                  </a:lnTo>
                  <a:lnTo>
                    <a:pt x="1342" y="625"/>
                  </a:lnTo>
                  <a:lnTo>
                    <a:pt x="1342" y="627"/>
                  </a:lnTo>
                  <a:lnTo>
                    <a:pt x="1342" y="627"/>
                  </a:lnTo>
                  <a:lnTo>
                    <a:pt x="1342" y="627"/>
                  </a:lnTo>
                  <a:lnTo>
                    <a:pt x="1342" y="627"/>
                  </a:lnTo>
                  <a:lnTo>
                    <a:pt x="1342" y="630"/>
                  </a:lnTo>
                  <a:lnTo>
                    <a:pt x="1342" y="630"/>
                  </a:lnTo>
                  <a:lnTo>
                    <a:pt x="1342" y="630"/>
                  </a:lnTo>
                  <a:lnTo>
                    <a:pt x="1344" y="630"/>
                  </a:lnTo>
                  <a:lnTo>
                    <a:pt x="1344" y="630"/>
                  </a:lnTo>
                  <a:close/>
                  <a:moveTo>
                    <a:pt x="1339" y="634"/>
                  </a:moveTo>
                  <a:lnTo>
                    <a:pt x="1339" y="637"/>
                  </a:lnTo>
                  <a:lnTo>
                    <a:pt x="1342" y="637"/>
                  </a:lnTo>
                  <a:lnTo>
                    <a:pt x="1342" y="639"/>
                  </a:lnTo>
                  <a:lnTo>
                    <a:pt x="1342" y="639"/>
                  </a:lnTo>
                  <a:lnTo>
                    <a:pt x="1342" y="639"/>
                  </a:lnTo>
                  <a:lnTo>
                    <a:pt x="1342" y="637"/>
                  </a:lnTo>
                  <a:lnTo>
                    <a:pt x="1342" y="637"/>
                  </a:lnTo>
                  <a:lnTo>
                    <a:pt x="1342" y="634"/>
                  </a:lnTo>
                  <a:lnTo>
                    <a:pt x="1342" y="634"/>
                  </a:lnTo>
                  <a:lnTo>
                    <a:pt x="1342" y="634"/>
                  </a:lnTo>
                  <a:lnTo>
                    <a:pt x="1342" y="634"/>
                  </a:lnTo>
                  <a:lnTo>
                    <a:pt x="1342" y="634"/>
                  </a:lnTo>
                  <a:lnTo>
                    <a:pt x="1342" y="632"/>
                  </a:lnTo>
                  <a:lnTo>
                    <a:pt x="1342" y="632"/>
                  </a:lnTo>
                  <a:lnTo>
                    <a:pt x="1342" y="632"/>
                  </a:lnTo>
                  <a:lnTo>
                    <a:pt x="1339" y="632"/>
                  </a:lnTo>
                  <a:lnTo>
                    <a:pt x="1339" y="632"/>
                  </a:lnTo>
                  <a:lnTo>
                    <a:pt x="1339" y="632"/>
                  </a:lnTo>
                  <a:lnTo>
                    <a:pt x="1339" y="632"/>
                  </a:lnTo>
                  <a:lnTo>
                    <a:pt x="1339" y="634"/>
                  </a:lnTo>
                  <a:lnTo>
                    <a:pt x="1339" y="634"/>
                  </a:lnTo>
                  <a:close/>
                  <a:moveTo>
                    <a:pt x="1169" y="892"/>
                  </a:moveTo>
                  <a:lnTo>
                    <a:pt x="1169" y="895"/>
                  </a:lnTo>
                  <a:lnTo>
                    <a:pt x="1167" y="892"/>
                  </a:lnTo>
                  <a:lnTo>
                    <a:pt x="1167" y="895"/>
                  </a:lnTo>
                  <a:lnTo>
                    <a:pt x="1167" y="895"/>
                  </a:lnTo>
                  <a:lnTo>
                    <a:pt x="1164" y="895"/>
                  </a:lnTo>
                  <a:lnTo>
                    <a:pt x="1167" y="895"/>
                  </a:lnTo>
                  <a:lnTo>
                    <a:pt x="1167" y="895"/>
                  </a:lnTo>
                  <a:lnTo>
                    <a:pt x="1167" y="895"/>
                  </a:lnTo>
                  <a:lnTo>
                    <a:pt x="1169" y="895"/>
                  </a:lnTo>
                  <a:lnTo>
                    <a:pt x="1169" y="895"/>
                  </a:lnTo>
                  <a:lnTo>
                    <a:pt x="1169" y="895"/>
                  </a:lnTo>
                  <a:lnTo>
                    <a:pt x="1171" y="895"/>
                  </a:lnTo>
                  <a:lnTo>
                    <a:pt x="1171" y="895"/>
                  </a:lnTo>
                  <a:lnTo>
                    <a:pt x="1174" y="895"/>
                  </a:lnTo>
                  <a:lnTo>
                    <a:pt x="1174" y="892"/>
                  </a:lnTo>
                  <a:lnTo>
                    <a:pt x="1174" y="892"/>
                  </a:lnTo>
                  <a:lnTo>
                    <a:pt x="1169" y="892"/>
                  </a:lnTo>
                  <a:lnTo>
                    <a:pt x="1169" y="892"/>
                  </a:lnTo>
                  <a:close/>
                  <a:moveTo>
                    <a:pt x="1216" y="809"/>
                  </a:moveTo>
                  <a:lnTo>
                    <a:pt x="1219" y="809"/>
                  </a:lnTo>
                  <a:lnTo>
                    <a:pt x="1221" y="812"/>
                  </a:lnTo>
                  <a:lnTo>
                    <a:pt x="1221" y="812"/>
                  </a:lnTo>
                  <a:lnTo>
                    <a:pt x="1221" y="812"/>
                  </a:lnTo>
                  <a:lnTo>
                    <a:pt x="1221" y="812"/>
                  </a:lnTo>
                  <a:lnTo>
                    <a:pt x="1221" y="812"/>
                  </a:lnTo>
                  <a:lnTo>
                    <a:pt x="1223" y="809"/>
                  </a:lnTo>
                  <a:lnTo>
                    <a:pt x="1223" y="809"/>
                  </a:lnTo>
                  <a:lnTo>
                    <a:pt x="1223" y="809"/>
                  </a:lnTo>
                  <a:lnTo>
                    <a:pt x="1223" y="809"/>
                  </a:lnTo>
                  <a:lnTo>
                    <a:pt x="1221" y="809"/>
                  </a:lnTo>
                  <a:lnTo>
                    <a:pt x="1221" y="809"/>
                  </a:lnTo>
                  <a:lnTo>
                    <a:pt x="1221" y="809"/>
                  </a:lnTo>
                  <a:lnTo>
                    <a:pt x="1221" y="809"/>
                  </a:lnTo>
                  <a:lnTo>
                    <a:pt x="1221" y="809"/>
                  </a:lnTo>
                  <a:lnTo>
                    <a:pt x="1221" y="809"/>
                  </a:lnTo>
                  <a:lnTo>
                    <a:pt x="1221" y="809"/>
                  </a:lnTo>
                  <a:lnTo>
                    <a:pt x="1219" y="807"/>
                  </a:lnTo>
                  <a:lnTo>
                    <a:pt x="1221" y="807"/>
                  </a:lnTo>
                  <a:lnTo>
                    <a:pt x="1219" y="807"/>
                  </a:lnTo>
                  <a:lnTo>
                    <a:pt x="1219" y="807"/>
                  </a:lnTo>
                  <a:lnTo>
                    <a:pt x="1219" y="807"/>
                  </a:lnTo>
                  <a:lnTo>
                    <a:pt x="1219" y="807"/>
                  </a:lnTo>
                  <a:lnTo>
                    <a:pt x="1219" y="807"/>
                  </a:lnTo>
                  <a:lnTo>
                    <a:pt x="1219" y="807"/>
                  </a:lnTo>
                  <a:lnTo>
                    <a:pt x="1219" y="807"/>
                  </a:lnTo>
                  <a:lnTo>
                    <a:pt x="1219" y="807"/>
                  </a:lnTo>
                  <a:lnTo>
                    <a:pt x="1219" y="807"/>
                  </a:lnTo>
                  <a:lnTo>
                    <a:pt x="1219" y="807"/>
                  </a:lnTo>
                  <a:lnTo>
                    <a:pt x="1219" y="807"/>
                  </a:lnTo>
                  <a:lnTo>
                    <a:pt x="1219" y="809"/>
                  </a:lnTo>
                  <a:lnTo>
                    <a:pt x="1216" y="809"/>
                  </a:lnTo>
                  <a:close/>
                  <a:moveTo>
                    <a:pt x="1157" y="890"/>
                  </a:moveTo>
                  <a:lnTo>
                    <a:pt x="1155" y="890"/>
                  </a:lnTo>
                  <a:lnTo>
                    <a:pt x="1155" y="890"/>
                  </a:lnTo>
                  <a:lnTo>
                    <a:pt x="1155" y="890"/>
                  </a:lnTo>
                  <a:lnTo>
                    <a:pt x="1152" y="890"/>
                  </a:lnTo>
                  <a:lnTo>
                    <a:pt x="1152" y="890"/>
                  </a:lnTo>
                  <a:lnTo>
                    <a:pt x="1145" y="895"/>
                  </a:lnTo>
                  <a:lnTo>
                    <a:pt x="1145" y="895"/>
                  </a:lnTo>
                  <a:lnTo>
                    <a:pt x="1143" y="897"/>
                  </a:lnTo>
                  <a:lnTo>
                    <a:pt x="1143" y="899"/>
                  </a:lnTo>
                  <a:lnTo>
                    <a:pt x="1145" y="902"/>
                  </a:lnTo>
                  <a:lnTo>
                    <a:pt x="1145" y="902"/>
                  </a:lnTo>
                  <a:lnTo>
                    <a:pt x="1145" y="902"/>
                  </a:lnTo>
                  <a:lnTo>
                    <a:pt x="1145" y="899"/>
                  </a:lnTo>
                  <a:lnTo>
                    <a:pt x="1148" y="899"/>
                  </a:lnTo>
                  <a:lnTo>
                    <a:pt x="1150" y="897"/>
                  </a:lnTo>
                  <a:lnTo>
                    <a:pt x="1150" y="895"/>
                  </a:lnTo>
                  <a:lnTo>
                    <a:pt x="1152" y="895"/>
                  </a:lnTo>
                  <a:lnTo>
                    <a:pt x="1152" y="895"/>
                  </a:lnTo>
                  <a:lnTo>
                    <a:pt x="1152" y="895"/>
                  </a:lnTo>
                  <a:lnTo>
                    <a:pt x="1152" y="895"/>
                  </a:lnTo>
                  <a:lnTo>
                    <a:pt x="1152" y="892"/>
                  </a:lnTo>
                  <a:lnTo>
                    <a:pt x="1152" y="890"/>
                  </a:lnTo>
                  <a:lnTo>
                    <a:pt x="1155" y="890"/>
                  </a:lnTo>
                  <a:lnTo>
                    <a:pt x="1155" y="890"/>
                  </a:lnTo>
                  <a:lnTo>
                    <a:pt x="1155" y="892"/>
                  </a:lnTo>
                  <a:lnTo>
                    <a:pt x="1155" y="892"/>
                  </a:lnTo>
                  <a:lnTo>
                    <a:pt x="1155" y="892"/>
                  </a:lnTo>
                  <a:lnTo>
                    <a:pt x="1155" y="892"/>
                  </a:lnTo>
                  <a:lnTo>
                    <a:pt x="1155" y="892"/>
                  </a:lnTo>
                  <a:lnTo>
                    <a:pt x="1155" y="892"/>
                  </a:lnTo>
                  <a:lnTo>
                    <a:pt x="1155" y="892"/>
                  </a:lnTo>
                  <a:lnTo>
                    <a:pt x="1155" y="892"/>
                  </a:lnTo>
                  <a:lnTo>
                    <a:pt x="1155" y="892"/>
                  </a:lnTo>
                  <a:lnTo>
                    <a:pt x="1155" y="892"/>
                  </a:lnTo>
                  <a:lnTo>
                    <a:pt x="1157" y="892"/>
                  </a:lnTo>
                  <a:lnTo>
                    <a:pt x="1157" y="892"/>
                  </a:lnTo>
                  <a:lnTo>
                    <a:pt x="1157" y="892"/>
                  </a:lnTo>
                  <a:lnTo>
                    <a:pt x="1157" y="890"/>
                  </a:lnTo>
                  <a:close/>
                  <a:moveTo>
                    <a:pt x="1167" y="892"/>
                  </a:moveTo>
                  <a:lnTo>
                    <a:pt x="1167" y="892"/>
                  </a:lnTo>
                  <a:lnTo>
                    <a:pt x="1167" y="892"/>
                  </a:lnTo>
                  <a:lnTo>
                    <a:pt x="1167" y="892"/>
                  </a:lnTo>
                  <a:lnTo>
                    <a:pt x="1167" y="890"/>
                  </a:lnTo>
                  <a:lnTo>
                    <a:pt x="1167" y="892"/>
                  </a:lnTo>
                  <a:lnTo>
                    <a:pt x="1169" y="892"/>
                  </a:lnTo>
                  <a:lnTo>
                    <a:pt x="1167" y="892"/>
                  </a:lnTo>
                  <a:lnTo>
                    <a:pt x="1167" y="890"/>
                  </a:lnTo>
                  <a:lnTo>
                    <a:pt x="1167" y="890"/>
                  </a:lnTo>
                  <a:lnTo>
                    <a:pt x="1167" y="890"/>
                  </a:lnTo>
                  <a:lnTo>
                    <a:pt x="1167" y="890"/>
                  </a:lnTo>
                  <a:lnTo>
                    <a:pt x="1167" y="890"/>
                  </a:lnTo>
                  <a:lnTo>
                    <a:pt x="1164" y="890"/>
                  </a:lnTo>
                  <a:lnTo>
                    <a:pt x="1162" y="890"/>
                  </a:lnTo>
                  <a:lnTo>
                    <a:pt x="1162" y="890"/>
                  </a:lnTo>
                  <a:lnTo>
                    <a:pt x="1159" y="890"/>
                  </a:lnTo>
                  <a:lnTo>
                    <a:pt x="1159" y="890"/>
                  </a:lnTo>
                  <a:lnTo>
                    <a:pt x="1159" y="892"/>
                  </a:lnTo>
                  <a:lnTo>
                    <a:pt x="1157" y="892"/>
                  </a:lnTo>
                  <a:lnTo>
                    <a:pt x="1159" y="895"/>
                  </a:lnTo>
                  <a:lnTo>
                    <a:pt x="1159" y="895"/>
                  </a:lnTo>
                  <a:lnTo>
                    <a:pt x="1159" y="895"/>
                  </a:lnTo>
                  <a:lnTo>
                    <a:pt x="1159" y="895"/>
                  </a:lnTo>
                  <a:lnTo>
                    <a:pt x="1162" y="895"/>
                  </a:lnTo>
                  <a:lnTo>
                    <a:pt x="1164" y="895"/>
                  </a:lnTo>
                  <a:lnTo>
                    <a:pt x="1164" y="895"/>
                  </a:lnTo>
                  <a:lnTo>
                    <a:pt x="1164" y="895"/>
                  </a:lnTo>
                  <a:lnTo>
                    <a:pt x="1164" y="895"/>
                  </a:lnTo>
                  <a:lnTo>
                    <a:pt x="1167" y="892"/>
                  </a:lnTo>
                  <a:lnTo>
                    <a:pt x="1167" y="892"/>
                  </a:lnTo>
                  <a:close/>
                  <a:moveTo>
                    <a:pt x="1167" y="883"/>
                  </a:moveTo>
                  <a:lnTo>
                    <a:pt x="1167" y="885"/>
                  </a:lnTo>
                  <a:lnTo>
                    <a:pt x="1169" y="885"/>
                  </a:lnTo>
                  <a:lnTo>
                    <a:pt x="1169" y="885"/>
                  </a:lnTo>
                  <a:lnTo>
                    <a:pt x="1169" y="883"/>
                  </a:lnTo>
                  <a:lnTo>
                    <a:pt x="1169" y="883"/>
                  </a:lnTo>
                  <a:lnTo>
                    <a:pt x="1169" y="883"/>
                  </a:lnTo>
                  <a:lnTo>
                    <a:pt x="1169" y="883"/>
                  </a:lnTo>
                  <a:lnTo>
                    <a:pt x="1169" y="883"/>
                  </a:lnTo>
                  <a:lnTo>
                    <a:pt x="1167" y="883"/>
                  </a:lnTo>
                  <a:lnTo>
                    <a:pt x="1167" y="883"/>
                  </a:lnTo>
                  <a:lnTo>
                    <a:pt x="1167" y="883"/>
                  </a:lnTo>
                  <a:lnTo>
                    <a:pt x="1167" y="883"/>
                  </a:lnTo>
                  <a:lnTo>
                    <a:pt x="1164" y="883"/>
                  </a:lnTo>
                  <a:lnTo>
                    <a:pt x="1167" y="883"/>
                  </a:lnTo>
                  <a:lnTo>
                    <a:pt x="1167" y="883"/>
                  </a:lnTo>
                  <a:lnTo>
                    <a:pt x="1167" y="883"/>
                  </a:lnTo>
                  <a:lnTo>
                    <a:pt x="1167" y="883"/>
                  </a:lnTo>
                  <a:lnTo>
                    <a:pt x="1167" y="883"/>
                  </a:lnTo>
                  <a:close/>
                  <a:moveTo>
                    <a:pt x="1077" y="911"/>
                  </a:moveTo>
                  <a:lnTo>
                    <a:pt x="1077" y="911"/>
                  </a:lnTo>
                  <a:lnTo>
                    <a:pt x="1077" y="911"/>
                  </a:lnTo>
                  <a:lnTo>
                    <a:pt x="1077" y="911"/>
                  </a:lnTo>
                  <a:lnTo>
                    <a:pt x="1077" y="911"/>
                  </a:lnTo>
                  <a:lnTo>
                    <a:pt x="1077" y="911"/>
                  </a:lnTo>
                  <a:lnTo>
                    <a:pt x="1077" y="911"/>
                  </a:lnTo>
                  <a:lnTo>
                    <a:pt x="1077" y="911"/>
                  </a:lnTo>
                  <a:lnTo>
                    <a:pt x="1077" y="911"/>
                  </a:lnTo>
                  <a:lnTo>
                    <a:pt x="1077" y="911"/>
                  </a:lnTo>
                  <a:lnTo>
                    <a:pt x="1077" y="914"/>
                  </a:lnTo>
                  <a:lnTo>
                    <a:pt x="1077" y="914"/>
                  </a:lnTo>
                  <a:lnTo>
                    <a:pt x="1077" y="914"/>
                  </a:lnTo>
                  <a:lnTo>
                    <a:pt x="1077" y="914"/>
                  </a:lnTo>
                  <a:lnTo>
                    <a:pt x="1077" y="914"/>
                  </a:lnTo>
                  <a:lnTo>
                    <a:pt x="1077" y="914"/>
                  </a:lnTo>
                  <a:lnTo>
                    <a:pt x="1077" y="914"/>
                  </a:lnTo>
                  <a:lnTo>
                    <a:pt x="1077" y="914"/>
                  </a:lnTo>
                  <a:lnTo>
                    <a:pt x="1077" y="911"/>
                  </a:lnTo>
                  <a:close/>
                  <a:moveTo>
                    <a:pt x="1079" y="921"/>
                  </a:moveTo>
                  <a:lnTo>
                    <a:pt x="1079" y="921"/>
                  </a:lnTo>
                  <a:lnTo>
                    <a:pt x="1079" y="921"/>
                  </a:lnTo>
                  <a:lnTo>
                    <a:pt x="1079" y="921"/>
                  </a:lnTo>
                  <a:lnTo>
                    <a:pt x="1079" y="921"/>
                  </a:lnTo>
                  <a:lnTo>
                    <a:pt x="1079" y="921"/>
                  </a:lnTo>
                  <a:lnTo>
                    <a:pt x="1079" y="921"/>
                  </a:lnTo>
                  <a:lnTo>
                    <a:pt x="1079" y="921"/>
                  </a:lnTo>
                  <a:lnTo>
                    <a:pt x="1079" y="921"/>
                  </a:lnTo>
                  <a:lnTo>
                    <a:pt x="1077" y="921"/>
                  </a:lnTo>
                  <a:lnTo>
                    <a:pt x="1077" y="923"/>
                  </a:lnTo>
                  <a:lnTo>
                    <a:pt x="1079" y="923"/>
                  </a:lnTo>
                  <a:lnTo>
                    <a:pt x="1079" y="923"/>
                  </a:lnTo>
                  <a:lnTo>
                    <a:pt x="1079" y="923"/>
                  </a:lnTo>
                  <a:lnTo>
                    <a:pt x="1079" y="923"/>
                  </a:lnTo>
                  <a:lnTo>
                    <a:pt x="1079" y="923"/>
                  </a:lnTo>
                  <a:lnTo>
                    <a:pt x="1079" y="923"/>
                  </a:lnTo>
                  <a:lnTo>
                    <a:pt x="1079" y="923"/>
                  </a:lnTo>
                  <a:lnTo>
                    <a:pt x="1079" y="923"/>
                  </a:lnTo>
                  <a:lnTo>
                    <a:pt x="1079" y="923"/>
                  </a:lnTo>
                  <a:lnTo>
                    <a:pt x="1079" y="923"/>
                  </a:lnTo>
                  <a:lnTo>
                    <a:pt x="1079" y="923"/>
                  </a:lnTo>
                  <a:lnTo>
                    <a:pt x="1079" y="921"/>
                  </a:lnTo>
                  <a:lnTo>
                    <a:pt x="1079" y="921"/>
                  </a:lnTo>
                  <a:lnTo>
                    <a:pt x="1079" y="921"/>
                  </a:lnTo>
                  <a:close/>
                  <a:moveTo>
                    <a:pt x="1096" y="843"/>
                  </a:moveTo>
                  <a:lnTo>
                    <a:pt x="1096" y="843"/>
                  </a:lnTo>
                  <a:lnTo>
                    <a:pt x="1096" y="843"/>
                  </a:lnTo>
                  <a:lnTo>
                    <a:pt x="1096" y="843"/>
                  </a:lnTo>
                  <a:lnTo>
                    <a:pt x="1096" y="843"/>
                  </a:lnTo>
                  <a:lnTo>
                    <a:pt x="1096" y="843"/>
                  </a:lnTo>
                  <a:lnTo>
                    <a:pt x="1096" y="843"/>
                  </a:lnTo>
                  <a:lnTo>
                    <a:pt x="1096" y="843"/>
                  </a:lnTo>
                  <a:lnTo>
                    <a:pt x="1096" y="843"/>
                  </a:lnTo>
                  <a:lnTo>
                    <a:pt x="1096" y="843"/>
                  </a:lnTo>
                  <a:close/>
                  <a:moveTo>
                    <a:pt x="1114" y="930"/>
                  </a:moveTo>
                  <a:lnTo>
                    <a:pt x="1114" y="930"/>
                  </a:lnTo>
                  <a:lnTo>
                    <a:pt x="1114" y="932"/>
                  </a:lnTo>
                  <a:lnTo>
                    <a:pt x="1112" y="932"/>
                  </a:lnTo>
                  <a:lnTo>
                    <a:pt x="1112" y="935"/>
                  </a:lnTo>
                  <a:lnTo>
                    <a:pt x="1110" y="935"/>
                  </a:lnTo>
                  <a:lnTo>
                    <a:pt x="1112" y="935"/>
                  </a:lnTo>
                  <a:lnTo>
                    <a:pt x="1112" y="935"/>
                  </a:lnTo>
                  <a:lnTo>
                    <a:pt x="1112" y="937"/>
                  </a:lnTo>
                  <a:lnTo>
                    <a:pt x="1112" y="937"/>
                  </a:lnTo>
                  <a:lnTo>
                    <a:pt x="1112" y="937"/>
                  </a:lnTo>
                  <a:lnTo>
                    <a:pt x="1112" y="937"/>
                  </a:lnTo>
                  <a:lnTo>
                    <a:pt x="1114" y="937"/>
                  </a:lnTo>
                  <a:lnTo>
                    <a:pt x="1114" y="940"/>
                  </a:lnTo>
                  <a:lnTo>
                    <a:pt x="1117" y="940"/>
                  </a:lnTo>
                  <a:lnTo>
                    <a:pt x="1117" y="937"/>
                  </a:lnTo>
                  <a:lnTo>
                    <a:pt x="1117" y="937"/>
                  </a:lnTo>
                  <a:lnTo>
                    <a:pt x="1117" y="937"/>
                  </a:lnTo>
                  <a:lnTo>
                    <a:pt x="1117" y="935"/>
                  </a:lnTo>
                  <a:lnTo>
                    <a:pt x="1117" y="932"/>
                  </a:lnTo>
                  <a:lnTo>
                    <a:pt x="1117" y="932"/>
                  </a:lnTo>
                  <a:lnTo>
                    <a:pt x="1117" y="930"/>
                  </a:lnTo>
                  <a:lnTo>
                    <a:pt x="1117" y="930"/>
                  </a:lnTo>
                  <a:lnTo>
                    <a:pt x="1114" y="930"/>
                  </a:lnTo>
                  <a:close/>
                  <a:moveTo>
                    <a:pt x="1190" y="802"/>
                  </a:moveTo>
                  <a:lnTo>
                    <a:pt x="1190" y="802"/>
                  </a:lnTo>
                  <a:lnTo>
                    <a:pt x="1193" y="802"/>
                  </a:lnTo>
                  <a:lnTo>
                    <a:pt x="1193" y="802"/>
                  </a:lnTo>
                  <a:lnTo>
                    <a:pt x="1193" y="800"/>
                  </a:lnTo>
                  <a:lnTo>
                    <a:pt x="1193" y="800"/>
                  </a:lnTo>
                  <a:lnTo>
                    <a:pt x="1193" y="800"/>
                  </a:lnTo>
                  <a:lnTo>
                    <a:pt x="1195" y="802"/>
                  </a:lnTo>
                  <a:lnTo>
                    <a:pt x="1195" y="805"/>
                  </a:lnTo>
                  <a:lnTo>
                    <a:pt x="1195" y="802"/>
                  </a:lnTo>
                  <a:lnTo>
                    <a:pt x="1197" y="805"/>
                  </a:lnTo>
                  <a:lnTo>
                    <a:pt x="1200" y="805"/>
                  </a:lnTo>
                  <a:lnTo>
                    <a:pt x="1200" y="807"/>
                  </a:lnTo>
                  <a:lnTo>
                    <a:pt x="1202" y="807"/>
                  </a:lnTo>
                  <a:lnTo>
                    <a:pt x="1202" y="807"/>
                  </a:lnTo>
                  <a:lnTo>
                    <a:pt x="1202" y="805"/>
                  </a:lnTo>
                  <a:lnTo>
                    <a:pt x="1204" y="805"/>
                  </a:lnTo>
                  <a:lnTo>
                    <a:pt x="1204" y="805"/>
                  </a:lnTo>
                  <a:lnTo>
                    <a:pt x="1204" y="805"/>
                  </a:lnTo>
                  <a:lnTo>
                    <a:pt x="1204" y="805"/>
                  </a:lnTo>
                  <a:lnTo>
                    <a:pt x="1202" y="802"/>
                  </a:lnTo>
                  <a:lnTo>
                    <a:pt x="1200" y="802"/>
                  </a:lnTo>
                  <a:lnTo>
                    <a:pt x="1200" y="802"/>
                  </a:lnTo>
                  <a:lnTo>
                    <a:pt x="1200" y="802"/>
                  </a:lnTo>
                  <a:lnTo>
                    <a:pt x="1200" y="800"/>
                  </a:lnTo>
                  <a:lnTo>
                    <a:pt x="1200" y="800"/>
                  </a:lnTo>
                  <a:lnTo>
                    <a:pt x="1197" y="800"/>
                  </a:lnTo>
                  <a:lnTo>
                    <a:pt x="1197" y="800"/>
                  </a:lnTo>
                  <a:lnTo>
                    <a:pt x="1197" y="800"/>
                  </a:lnTo>
                  <a:lnTo>
                    <a:pt x="1195" y="800"/>
                  </a:lnTo>
                  <a:lnTo>
                    <a:pt x="1195" y="800"/>
                  </a:lnTo>
                  <a:lnTo>
                    <a:pt x="1195" y="798"/>
                  </a:lnTo>
                  <a:lnTo>
                    <a:pt x="1193" y="798"/>
                  </a:lnTo>
                  <a:lnTo>
                    <a:pt x="1193" y="798"/>
                  </a:lnTo>
                  <a:lnTo>
                    <a:pt x="1193" y="798"/>
                  </a:lnTo>
                  <a:lnTo>
                    <a:pt x="1190" y="798"/>
                  </a:lnTo>
                  <a:lnTo>
                    <a:pt x="1190" y="798"/>
                  </a:lnTo>
                  <a:lnTo>
                    <a:pt x="1190" y="798"/>
                  </a:lnTo>
                  <a:lnTo>
                    <a:pt x="1188" y="802"/>
                  </a:lnTo>
                  <a:lnTo>
                    <a:pt x="1190" y="802"/>
                  </a:lnTo>
                  <a:close/>
                  <a:moveTo>
                    <a:pt x="1188" y="807"/>
                  </a:moveTo>
                  <a:lnTo>
                    <a:pt x="1185" y="807"/>
                  </a:lnTo>
                  <a:lnTo>
                    <a:pt x="1185" y="807"/>
                  </a:lnTo>
                  <a:lnTo>
                    <a:pt x="1185" y="807"/>
                  </a:lnTo>
                  <a:lnTo>
                    <a:pt x="1183" y="809"/>
                  </a:lnTo>
                  <a:lnTo>
                    <a:pt x="1185" y="809"/>
                  </a:lnTo>
                  <a:lnTo>
                    <a:pt x="1188" y="814"/>
                  </a:lnTo>
                  <a:lnTo>
                    <a:pt x="1190" y="814"/>
                  </a:lnTo>
                  <a:lnTo>
                    <a:pt x="1190" y="814"/>
                  </a:lnTo>
                  <a:lnTo>
                    <a:pt x="1190" y="814"/>
                  </a:lnTo>
                  <a:lnTo>
                    <a:pt x="1193" y="814"/>
                  </a:lnTo>
                  <a:lnTo>
                    <a:pt x="1190" y="814"/>
                  </a:lnTo>
                  <a:lnTo>
                    <a:pt x="1190" y="814"/>
                  </a:lnTo>
                  <a:lnTo>
                    <a:pt x="1190" y="814"/>
                  </a:lnTo>
                  <a:lnTo>
                    <a:pt x="1190" y="814"/>
                  </a:lnTo>
                  <a:lnTo>
                    <a:pt x="1190" y="814"/>
                  </a:lnTo>
                  <a:lnTo>
                    <a:pt x="1190" y="814"/>
                  </a:lnTo>
                  <a:lnTo>
                    <a:pt x="1193" y="817"/>
                  </a:lnTo>
                  <a:lnTo>
                    <a:pt x="1193" y="817"/>
                  </a:lnTo>
                  <a:lnTo>
                    <a:pt x="1193" y="817"/>
                  </a:lnTo>
                  <a:lnTo>
                    <a:pt x="1193" y="817"/>
                  </a:lnTo>
                  <a:lnTo>
                    <a:pt x="1193" y="817"/>
                  </a:lnTo>
                  <a:lnTo>
                    <a:pt x="1195" y="817"/>
                  </a:lnTo>
                  <a:lnTo>
                    <a:pt x="1195" y="817"/>
                  </a:lnTo>
                  <a:lnTo>
                    <a:pt x="1195" y="817"/>
                  </a:lnTo>
                  <a:lnTo>
                    <a:pt x="1195" y="814"/>
                  </a:lnTo>
                  <a:lnTo>
                    <a:pt x="1193" y="812"/>
                  </a:lnTo>
                  <a:lnTo>
                    <a:pt x="1193" y="812"/>
                  </a:lnTo>
                  <a:lnTo>
                    <a:pt x="1190" y="809"/>
                  </a:lnTo>
                  <a:lnTo>
                    <a:pt x="1188" y="807"/>
                  </a:lnTo>
                  <a:lnTo>
                    <a:pt x="1188" y="807"/>
                  </a:lnTo>
                  <a:close/>
                  <a:moveTo>
                    <a:pt x="1209" y="807"/>
                  </a:moveTo>
                  <a:lnTo>
                    <a:pt x="1209" y="807"/>
                  </a:lnTo>
                  <a:lnTo>
                    <a:pt x="1209" y="807"/>
                  </a:lnTo>
                  <a:lnTo>
                    <a:pt x="1209" y="807"/>
                  </a:lnTo>
                  <a:lnTo>
                    <a:pt x="1207" y="807"/>
                  </a:lnTo>
                  <a:lnTo>
                    <a:pt x="1207" y="807"/>
                  </a:lnTo>
                  <a:lnTo>
                    <a:pt x="1207" y="807"/>
                  </a:lnTo>
                  <a:lnTo>
                    <a:pt x="1207" y="809"/>
                  </a:lnTo>
                  <a:lnTo>
                    <a:pt x="1207" y="809"/>
                  </a:lnTo>
                  <a:lnTo>
                    <a:pt x="1207" y="809"/>
                  </a:lnTo>
                  <a:lnTo>
                    <a:pt x="1209" y="809"/>
                  </a:lnTo>
                  <a:lnTo>
                    <a:pt x="1209" y="809"/>
                  </a:lnTo>
                  <a:lnTo>
                    <a:pt x="1209" y="809"/>
                  </a:lnTo>
                  <a:lnTo>
                    <a:pt x="1209" y="807"/>
                  </a:lnTo>
                  <a:lnTo>
                    <a:pt x="1209" y="807"/>
                  </a:lnTo>
                  <a:lnTo>
                    <a:pt x="1209" y="807"/>
                  </a:lnTo>
                  <a:lnTo>
                    <a:pt x="1209" y="807"/>
                  </a:lnTo>
                  <a:close/>
                  <a:moveTo>
                    <a:pt x="1344" y="656"/>
                  </a:moveTo>
                  <a:lnTo>
                    <a:pt x="1344" y="658"/>
                  </a:lnTo>
                  <a:lnTo>
                    <a:pt x="1344" y="658"/>
                  </a:lnTo>
                  <a:lnTo>
                    <a:pt x="1344" y="658"/>
                  </a:lnTo>
                  <a:lnTo>
                    <a:pt x="1344" y="660"/>
                  </a:lnTo>
                  <a:lnTo>
                    <a:pt x="1346" y="660"/>
                  </a:lnTo>
                  <a:lnTo>
                    <a:pt x="1346" y="660"/>
                  </a:lnTo>
                  <a:lnTo>
                    <a:pt x="1346" y="658"/>
                  </a:lnTo>
                  <a:lnTo>
                    <a:pt x="1346" y="658"/>
                  </a:lnTo>
                  <a:lnTo>
                    <a:pt x="1346" y="656"/>
                  </a:lnTo>
                  <a:lnTo>
                    <a:pt x="1346" y="656"/>
                  </a:lnTo>
                  <a:lnTo>
                    <a:pt x="1349" y="656"/>
                  </a:lnTo>
                  <a:lnTo>
                    <a:pt x="1349" y="653"/>
                  </a:lnTo>
                  <a:lnTo>
                    <a:pt x="1346" y="653"/>
                  </a:lnTo>
                  <a:lnTo>
                    <a:pt x="1344" y="656"/>
                  </a:lnTo>
                  <a:close/>
                  <a:moveTo>
                    <a:pt x="1204" y="854"/>
                  </a:moveTo>
                  <a:lnTo>
                    <a:pt x="1204" y="854"/>
                  </a:lnTo>
                  <a:lnTo>
                    <a:pt x="1204" y="857"/>
                  </a:lnTo>
                  <a:lnTo>
                    <a:pt x="1204" y="857"/>
                  </a:lnTo>
                  <a:lnTo>
                    <a:pt x="1204" y="854"/>
                  </a:lnTo>
                  <a:lnTo>
                    <a:pt x="1202" y="854"/>
                  </a:lnTo>
                  <a:lnTo>
                    <a:pt x="1200" y="854"/>
                  </a:lnTo>
                  <a:lnTo>
                    <a:pt x="1200" y="854"/>
                  </a:lnTo>
                  <a:lnTo>
                    <a:pt x="1200" y="854"/>
                  </a:lnTo>
                  <a:lnTo>
                    <a:pt x="1200" y="854"/>
                  </a:lnTo>
                  <a:lnTo>
                    <a:pt x="1200" y="854"/>
                  </a:lnTo>
                  <a:lnTo>
                    <a:pt x="1197" y="854"/>
                  </a:lnTo>
                  <a:lnTo>
                    <a:pt x="1197" y="857"/>
                  </a:lnTo>
                  <a:lnTo>
                    <a:pt x="1195" y="857"/>
                  </a:lnTo>
                  <a:lnTo>
                    <a:pt x="1197" y="854"/>
                  </a:lnTo>
                  <a:lnTo>
                    <a:pt x="1195" y="854"/>
                  </a:lnTo>
                  <a:lnTo>
                    <a:pt x="1195" y="854"/>
                  </a:lnTo>
                  <a:lnTo>
                    <a:pt x="1195" y="854"/>
                  </a:lnTo>
                  <a:lnTo>
                    <a:pt x="1195" y="852"/>
                  </a:lnTo>
                  <a:lnTo>
                    <a:pt x="1195" y="852"/>
                  </a:lnTo>
                  <a:lnTo>
                    <a:pt x="1193" y="852"/>
                  </a:lnTo>
                  <a:lnTo>
                    <a:pt x="1193" y="854"/>
                  </a:lnTo>
                  <a:lnTo>
                    <a:pt x="1193" y="854"/>
                  </a:lnTo>
                  <a:lnTo>
                    <a:pt x="1193" y="854"/>
                  </a:lnTo>
                  <a:lnTo>
                    <a:pt x="1193" y="854"/>
                  </a:lnTo>
                  <a:lnTo>
                    <a:pt x="1190" y="857"/>
                  </a:lnTo>
                  <a:lnTo>
                    <a:pt x="1190" y="859"/>
                  </a:lnTo>
                  <a:lnTo>
                    <a:pt x="1190" y="859"/>
                  </a:lnTo>
                  <a:lnTo>
                    <a:pt x="1190" y="859"/>
                  </a:lnTo>
                  <a:lnTo>
                    <a:pt x="1190" y="859"/>
                  </a:lnTo>
                  <a:lnTo>
                    <a:pt x="1190" y="859"/>
                  </a:lnTo>
                  <a:lnTo>
                    <a:pt x="1190" y="859"/>
                  </a:lnTo>
                  <a:lnTo>
                    <a:pt x="1190" y="859"/>
                  </a:lnTo>
                  <a:lnTo>
                    <a:pt x="1190" y="859"/>
                  </a:lnTo>
                  <a:lnTo>
                    <a:pt x="1190" y="859"/>
                  </a:lnTo>
                  <a:lnTo>
                    <a:pt x="1190" y="861"/>
                  </a:lnTo>
                  <a:lnTo>
                    <a:pt x="1188" y="861"/>
                  </a:lnTo>
                  <a:lnTo>
                    <a:pt x="1190" y="861"/>
                  </a:lnTo>
                  <a:lnTo>
                    <a:pt x="1190" y="861"/>
                  </a:lnTo>
                  <a:lnTo>
                    <a:pt x="1193" y="861"/>
                  </a:lnTo>
                  <a:lnTo>
                    <a:pt x="1193" y="861"/>
                  </a:lnTo>
                  <a:lnTo>
                    <a:pt x="1193" y="861"/>
                  </a:lnTo>
                  <a:lnTo>
                    <a:pt x="1193" y="861"/>
                  </a:lnTo>
                  <a:lnTo>
                    <a:pt x="1190" y="861"/>
                  </a:lnTo>
                  <a:lnTo>
                    <a:pt x="1190" y="864"/>
                  </a:lnTo>
                  <a:lnTo>
                    <a:pt x="1193" y="864"/>
                  </a:lnTo>
                  <a:lnTo>
                    <a:pt x="1193" y="864"/>
                  </a:lnTo>
                  <a:lnTo>
                    <a:pt x="1193" y="864"/>
                  </a:lnTo>
                  <a:lnTo>
                    <a:pt x="1193" y="864"/>
                  </a:lnTo>
                  <a:lnTo>
                    <a:pt x="1190" y="866"/>
                  </a:lnTo>
                  <a:lnTo>
                    <a:pt x="1193" y="866"/>
                  </a:lnTo>
                  <a:lnTo>
                    <a:pt x="1193" y="866"/>
                  </a:lnTo>
                  <a:lnTo>
                    <a:pt x="1195" y="864"/>
                  </a:lnTo>
                  <a:lnTo>
                    <a:pt x="1195" y="864"/>
                  </a:lnTo>
                  <a:lnTo>
                    <a:pt x="1195" y="861"/>
                  </a:lnTo>
                  <a:lnTo>
                    <a:pt x="1195" y="861"/>
                  </a:lnTo>
                  <a:lnTo>
                    <a:pt x="1195" y="861"/>
                  </a:lnTo>
                  <a:lnTo>
                    <a:pt x="1195" y="861"/>
                  </a:lnTo>
                  <a:lnTo>
                    <a:pt x="1197" y="859"/>
                  </a:lnTo>
                  <a:lnTo>
                    <a:pt x="1197" y="859"/>
                  </a:lnTo>
                  <a:lnTo>
                    <a:pt x="1200" y="859"/>
                  </a:lnTo>
                  <a:lnTo>
                    <a:pt x="1200" y="859"/>
                  </a:lnTo>
                  <a:lnTo>
                    <a:pt x="1200" y="859"/>
                  </a:lnTo>
                  <a:lnTo>
                    <a:pt x="1202" y="857"/>
                  </a:lnTo>
                  <a:lnTo>
                    <a:pt x="1202" y="857"/>
                  </a:lnTo>
                  <a:lnTo>
                    <a:pt x="1202" y="859"/>
                  </a:lnTo>
                  <a:lnTo>
                    <a:pt x="1202" y="859"/>
                  </a:lnTo>
                  <a:lnTo>
                    <a:pt x="1202" y="859"/>
                  </a:lnTo>
                  <a:lnTo>
                    <a:pt x="1204" y="857"/>
                  </a:lnTo>
                  <a:lnTo>
                    <a:pt x="1204" y="857"/>
                  </a:lnTo>
                  <a:lnTo>
                    <a:pt x="1207" y="857"/>
                  </a:lnTo>
                  <a:lnTo>
                    <a:pt x="1207" y="857"/>
                  </a:lnTo>
                  <a:lnTo>
                    <a:pt x="1204" y="854"/>
                  </a:lnTo>
                  <a:close/>
                  <a:moveTo>
                    <a:pt x="1176" y="833"/>
                  </a:moveTo>
                  <a:lnTo>
                    <a:pt x="1174" y="833"/>
                  </a:lnTo>
                  <a:lnTo>
                    <a:pt x="1174" y="833"/>
                  </a:lnTo>
                  <a:lnTo>
                    <a:pt x="1174" y="833"/>
                  </a:lnTo>
                  <a:lnTo>
                    <a:pt x="1174" y="835"/>
                  </a:lnTo>
                  <a:lnTo>
                    <a:pt x="1174" y="835"/>
                  </a:lnTo>
                  <a:lnTo>
                    <a:pt x="1174" y="835"/>
                  </a:lnTo>
                  <a:lnTo>
                    <a:pt x="1174" y="835"/>
                  </a:lnTo>
                  <a:lnTo>
                    <a:pt x="1174" y="838"/>
                  </a:lnTo>
                  <a:lnTo>
                    <a:pt x="1174" y="838"/>
                  </a:lnTo>
                  <a:lnTo>
                    <a:pt x="1174" y="840"/>
                  </a:lnTo>
                  <a:lnTo>
                    <a:pt x="1176" y="838"/>
                  </a:lnTo>
                  <a:lnTo>
                    <a:pt x="1176" y="835"/>
                  </a:lnTo>
                  <a:lnTo>
                    <a:pt x="1176" y="835"/>
                  </a:lnTo>
                  <a:lnTo>
                    <a:pt x="1176" y="835"/>
                  </a:lnTo>
                  <a:lnTo>
                    <a:pt x="1176" y="833"/>
                  </a:lnTo>
                  <a:close/>
                  <a:moveTo>
                    <a:pt x="1223" y="826"/>
                  </a:moveTo>
                  <a:lnTo>
                    <a:pt x="1221" y="828"/>
                  </a:lnTo>
                  <a:lnTo>
                    <a:pt x="1221" y="828"/>
                  </a:lnTo>
                  <a:lnTo>
                    <a:pt x="1221" y="826"/>
                  </a:lnTo>
                  <a:lnTo>
                    <a:pt x="1221" y="826"/>
                  </a:lnTo>
                  <a:lnTo>
                    <a:pt x="1221" y="824"/>
                  </a:lnTo>
                  <a:lnTo>
                    <a:pt x="1221" y="824"/>
                  </a:lnTo>
                  <a:lnTo>
                    <a:pt x="1221" y="824"/>
                  </a:lnTo>
                  <a:lnTo>
                    <a:pt x="1219" y="826"/>
                  </a:lnTo>
                  <a:lnTo>
                    <a:pt x="1219" y="826"/>
                  </a:lnTo>
                  <a:lnTo>
                    <a:pt x="1219" y="826"/>
                  </a:lnTo>
                  <a:lnTo>
                    <a:pt x="1219" y="824"/>
                  </a:lnTo>
                  <a:lnTo>
                    <a:pt x="1219" y="824"/>
                  </a:lnTo>
                  <a:lnTo>
                    <a:pt x="1219" y="824"/>
                  </a:lnTo>
                  <a:lnTo>
                    <a:pt x="1219" y="821"/>
                  </a:lnTo>
                  <a:lnTo>
                    <a:pt x="1219" y="821"/>
                  </a:lnTo>
                  <a:lnTo>
                    <a:pt x="1219" y="821"/>
                  </a:lnTo>
                  <a:lnTo>
                    <a:pt x="1219" y="821"/>
                  </a:lnTo>
                  <a:lnTo>
                    <a:pt x="1216" y="824"/>
                  </a:lnTo>
                  <a:lnTo>
                    <a:pt x="1216" y="824"/>
                  </a:lnTo>
                  <a:lnTo>
                    <a:pt x="1216" y="824"/>
                  </a:lnTo>
                  <a:lnTo>
                    <a:pt x="1216" y="821"/>
                  </a:lnTo>
                  <a:lnTo>
                    <a:pt x="1219" y="821"/>
                  </a:lnTo>
                  <a:lnTo>
                    <a:pt x="1219" y="819"/>
                  </a:lnTo>
                  <a:lnTo>
                    <a:pt x="1221" y="817"/>
                  </a:lnTo>
                  <a:lnTo>
                    <a:pt x="1223" y="814"/>
                  </a:lnTo>
                  <a:lnTo>
                    <a:pt x="1223" y="814"/>
                  </a:lnTo>
                  <a:lnTo>
                    <a:pt x="1223" y="814"/>
                  </a:lnTo>
                  <a:lnTo>
                    <a:pt x="1221" y="814"/>
                  </a:lnTo>
                  <a:lnTo>
                    <a:pt x="1221" y="814"/>
                  </a:lnTo>
                  <a:lnTo>
                    <a:pt x="1221" y="814"/>
                  </a:lnTo>
                  <a:lnTo>
                    <a:pt x="1221" y="817"/>
                  </a:lnTo>
                  <a:lnTo>
                    <a:pt x="1221" y="817"/>
                  </a:lnTo>
                  <a:lnTo>
                    <a:pt x="1219" y="814"/>
                  </a:lnTo>
                  <a:lnTo>
                    <a:pt x="1221" y="814"/>
                  </a:lnTo>
                  <a:lnTo>
                    <a:pt x="1221" y="814"/>
                  </a:lnTo>
                  <a:lnTo>
                    <a:pt x="1219" y="812"/>
                  </a:lnTo>
                  <a:lnTo>
                    <a:pt x="1219" y="812"/>
                  </a:lnTo>
                  <a:lnTo>
                    <a:pt x="1219" y="812"/>
                  </a:lnTo>
                  <a:lnTo>
                    <a:pt x="1219" y="812"/>
                  </a:lnTo>
                  <a:lnTo>
                    <a:pt x="1219" y="809"/>
                  </a:lnTo>
                  <a:lnTo>
                    <a:pt x="1216" y="809"/>
                  </a:lnTo>
                  <a:lnTo>
                    <a:pt x="1216" y="809"/>
                  </a:lnTo>
                  <a:lnTo>
                    <a:pt x="1216" y="809"/>
                  </a:lnTo>
                  <a:lnTo>
                    <a:pt x="1216" y="812"/>
                  </a:lnTo>
                  <a:lnTo>
                    <a:pt x="1216" y="812"/>
                  </a:lnTo>
                  <a:lnTo>
                    <a:pt x="1216" y="809"/>
                  </a:lnTo>
                  <a:lnTo>
                    <a:pt x="1216" y="809"/>
                  </a:lnTo>
                  <a:lnTo>
                    <a:pt x="1214" y="809"/>
                  </a:lnTo>
                  <a:lnTo>
                    <a:pt x="1214" y="809"/>
                  </a:lnTo>
                  <a:lnTo>
                    <a:pt x="1214" y="809"/>
                  </a:lnTo>
                  <a:lnTo>
                    <a:pt x="1214" y="809"/>
                  </a:lnTo>
                  <a:lnTo>
                    <a:pt x="1214" y="809"/>
                  </a:lnTo>
                  <a:lnTo>
                    <a:pt x="1214" y="812"/>
                  </a:lnTo>
                  <a:lnTo>
                    <a:pt x="1214" y="812"/>
                  </a:lnTo>
                  <a:lnTo>
                    <a:pt x="1214" y="812"/>
                  </a:lnTo>
                  <a:lnTo>
                    <a:pt x="1214" y="814"/>
                  </a:lnTo>
                  <a:lnTo>
                    <a:pt x="1214" y="812"/>
                  </a:lnTo>
                  <a:lnTo>
                    <a:pt x="1211" y="812"/>
                  </a:lnTo>
                  <a:lnTo>
                    <a:pt x="1211" y="812"/>
                  </a:lnTo>
                  <a:lnTo>
                    <a:pt x="1211" y="812"/>
                  </a:lnTo>
                  <a:lnTo>
                    <a:pt x="1211" y="814"/>
                  </a:lnTo>
                  <a:lnTo>
                    <a:pt x="1209" y="814"/>
                  </a:lnTo>
                  <a:lnTo>
                    <a:pt x="1209" y="817"/>
                  </a:lnTo>
                  <a:lnTo>
                    <a:pt x="1209" y="814"/>
                  </a:lnTo>
                  <a:lnTo>
                    <a:pt x="1209" y="814"/>
                  </a:lnTo>
                  <a:lnTo>
                    <a:pt x="1209" y="814"/>
                  </a:lnTo>
                  <a:lnTo>
                    <a:pt x="1207" y="814"/>
                  </a:lnTo>
                  <a:lnTo>
                    <a:pt x="1207" y="814"/>
                  </a:lnTo>
                  <a:lnTo>
                    <a:pt x="1207" y="817"/>
                  </a:lnTo>
                  <a:lnTo>
                    <a:pt x="1207" y="819"/>
                  </a:lnTo>
                  <a:lnTo>
                    <a:pt x="1207" y="819"/>
                  </a:lnTo>
                  <a:lnTo>
                    <a:pt x="1207" y="821"/>
                  </a:lnTo>
                  <a:lnTo>
                    <a:pt x="1207" y="821"/>
                  </a:lnTo>
                  <a:lnTo>
                    <a:pt x="1207" y="821"/>
                  </a:lnTo>
                  <a:lnTo>
                    <a:pt x="1207" y="821"/>
                  </a:lnTo>
                  <a:lnTo>
                    <a:pt x="1204" y="821"/>
                  </a:lnTo>
                  <a:lnTo>
                    <a:pt x="1204" y="821"/>
                  </a:lnTo>
                  <a:lnTo>
                    <a:pt x="1204" y="821"/>
                  </a:lnTo>
                  <a:lnTo>
                    <a:pt x="1204" y="819"/>
                  </a:lnTo>
                  <a:lnTo>
                    <a:pt x="1204" y="819"/>
                  </a:lnTo>
                  <a:lnTo>
                    <a:pt x="1204" y="817"/>
                  </a:lnTo>
                  <a:lnTo>
                    <a:pt x="1204" y="814"/>
                  </a:lnTo>
                  <a:lnTo>
                    <a:pt x="1204" y="814"/>
                  </a:lnTo>
                  <a:lnTo>
                    <a:pt x="1207" y="812"/>
                  </a:lnTo>
                  <a:lnTo>
                    <a:pt x="1207" y="812"/>
                  </a:lnTo>
                  <a:lnTo>
                    <a:pt x="1207" y="812"/>
                  </a:lnTo>
                  <a:lnTo>
                    <a:pt x="1204" y="812"/>
                  </a:lnTo>
                  <a:lnTo>
                    <a:pt x="1204" y="812"/>
                  </a:lnTo>
                  <a:lnTo>
                    <a:pt x="1207" y="812"/>
                  </a:lnTo>
                  <a:lnTo>
                    <a:pt x="1207" y="812"/>
                  </a:lnTo>
                  <a:lnTo>
                    <a:pt x="1207" y="809"/>
                  </a:lnTo>
                  <a:lnTo>
                    <a:pt x="1207" y="809"/>
                  </a:lnTo>
                  <a:lnTo>
                    <a:pt x="1202" y="807"/>
                  </a:lnTo>
                  <a:lnTo>
                    <a:pt x="1202" y="809"/>
                  </a:lnTo>
                  <a:lnTo>
                    <a:pt x="1202" y="809"/>
                  </a:lnTo>
                  <a:lnTo>
                    <a:pt x="1202" y="809"/>
                  </a:lnTo>
                  <a:lnTo>
                    <a:pt x="1200" y="809"/>
                  </a:lnTo>
                  <a:lnTo>
                    <a:pt x="1200" y="809"/>
                  </a:lnTo>
                  <a:lnTo>
                    <a:pt x="1197" y="807"/>
                  </a:lnTo>
                  <a:lnTo>
                    <a:pt x="1197" y="807"/>
                  </a:lnTo>
                  <a:lnTo>
                    <a:pt x="1195" y="805"/>
                  </a:lnTo>
                  <a:lnTo>
                    <a:pt x="1193" y="805"/>
                  </a:lnTo>
                  <a:lnTo>
                    <a:pt x="1193" y="805"/>
                  </a:lnTo>
                  <a:lnTo>
                    <a:pt x="1193" y="805"/>
                  </a:lnTo>
                  <a:lnTo>
                    <a:pt x="1193" y="805"/>
                  </a:lnTo>
                  <a:lnTo>
                    <a:pt x="1193" y="805"/>
                  </a:lnTo>
                  <a:lnTo>
                    <a:pt x="1193" y="805"/>
                  </a:lnTo>
                  <a:lnTo>
                    <a:pt x="1193" y="807"/>
                  </a:lnTo>
                  <a:lnTo>
                    <a:pt x="1193" y="807"/>
                  </a:lnTo>
                  <a:lnTo>
                    <a:pt x="1195" y="807"/>
                  </a:lnTo>
                  <a:lnTo>
                    <a:pt x="1195" y="809"/>
                  </a:lnTo>
                  <a:lnTo>
                    <a:pt x="1197" y="812"/>
                  </a:lnTo>
                  <a:lnTo>
                    <a:pt x="1197" y="812"/>
                  </a:lnTo>
                  <a:lnTo>
                    <a:pt x="1197" y="812"/>
                  </a:lnTo>
                  <a:lnTo>
                    <a:pt x="1197" y="814"/>
                  </a:lnTo>
                  <a:lnTo>
                    <a:pt x="1197" y="814"/>
                  </a:lnTo>
                  <a:lnTo>
                    <a:pt x="1200" y="814"/>
                  </a:lnTo>
                  <a:lnTo>
                    <a:pt x="1200" y="814"/>
                  </a:lnTo>
                  <a:lnTo>
                    <a:pt x="1200" y="814"/>
                  </a:lnTo>
                  <a:lnTo>
                    <a:pt x="1200" y="817"/>
                  </a:lnTo>
                  <a:lnTo>
                    <a:pt x="1200" y="814"/>
                  </a:lnTo>
                  <a:lnTo>
                    <a:pt x="1197" y="814"/>
                  </a:lnTo>
                  <a:lnTo>
                    <a:pt x="1195" y="812"/>
                  </a:lnTo>
                  <a:lnTo>
                    <a:pt x="1195" y="812"/>
                  </a:lnTo>
                  <a:lnTo>
                    <a:pt x="1195" y="812"/>
                  </a:lnTo>
                  <a:lnTo>
                    <a:pt x="1195" y="812"/>
                  </a:lnTo>
                  <a:lnTo>
                    <a:pt x="1195" y="814"/>
                  </a:lnTo>
                  <a:lnTo>
                    <a:pt x="1195" y="814"/>
                  </a:lnTo>
                  <a:lnTo>
                    <a:pt x="1195" y="817"/>
                  </a:lnTo>
                  <a:lnTo>
                    <a:pt x="1195" y="821"/>
                  </a:lnTo>
                  <a:lnTo>
                    <a:pt x="1195" y="821"/>
                  </a:lnTo>
                  <a:lnTo>
                    <a:pt x="1195" y="824"/>
                  </a:lnTo>
                  <a:lnTo>
                    <a:pt x="1195" y="824"/>
                  </a:lnTo>
                  <a:lnTo>
                    <a:pt x="1195" y="824"/>
                  </a:lnTo>
                  <a:lnTo>
                    <a:pt x="1195" y="821"/>
                  </a:lnTo>
                  <a:lnTo>
                    <a:pt x="1195" y="821"/>
                  </a:lnTo>
                  <a:lnTo>
                    <a:pt x="1195" y="821"/>
                  </a:lnTo>
                  <a:lnTo>
                    <a:pt x="1195" y="819"/>
                  </a:lnTo>
                  <a:lnTo>
                    <a:pt x="1195" y="819"/>
                  </a:lnTo>
                  <a:lnTo>
                    <a:pt x="1195" y="819"/>
                  </a:lnTo>
                  <a:lnTo>
                    <a:pt x="1193" y="817"/>
                  </a:lnTo>
                  <a:lnTo>
                    <a:pt x="1190" y="817"/>
                  </a:lnTo>
                  <a:lnTo>
                    <a:pt x="1188" y="814"/>
                  </a:lnTo>
                  <a:lnTo>
                    <a:pt x="1188" y="814"/>
                  </a:lnTo>
                  <a:lnTo>
                    <a:pt x="1185" y="814"/>
                  </a:lnTo>
                  <a:lnTo>
                    <a:pt x="1185" y="817"/>
                  </a:lnTo>
                  <a:lnTo>
                    <a:pt x="1188" y="817"/>
                  </a:lnTo>
                  <a:lnTo>
                    <a:pt x="1188" y="819"/>
                  </a:lnTo>
                  <a:lnTo>
                    <a:pt x="1188" y="819"/>
                  </a:lnTo>
                  <a:lnTo>
                    <a:pt x="1188" y="819"/>
                  </a:lnTo>
                  <a:lnTo>
                    <a:pt x="1188" y="819"/>
                  </a:lnTo>
                  <a:lnTo>
                    <a:pt x="1190" y="819"/>
                  </a:lnTo>
                  <a:lnTo>
                    <a:pt x="1190" y="819"/>
                  </a:lnTo>
                  <a:lnTo>
                    <a:pt x="1190" y="819"/>
                  </a:lnTo>
                  <a:lnTo>
                    <a:pt x="1190" y="819"/>
                  </a:lnTo>
                  <a:lnTo>
                    <a:pt x="1190" y="821"/>
                  </a:lnTo>
                  <a:lnTo>
                    <a:pt x="1190" y="821"/>
                  </a:lnTo>
                  <a:lnTo>
                    <a:pt x="1190" y="824"/>
                  </a:lnTo>
                  <a:lnTo>
                    <a:pt x="1190" y="824"/>
                  </a:lnTo>
                  <a:lnTo>
                    <a:pt x="1190" y="821"/>
                  </a:lnTo>
                  <a:lnTo>
                    <a:pt x="1188" y="821"/>
                  </a:lnTo>
                  <a:lnTo>
                    <a:pt x="1188" y="821"/>
                  </a:lnTo>
                  <a:lnTo>
                    <a:pt x="1188" y="819"/>
                  </a:lnTo>
                  <a:lnTo>
                    <a:pt x="1188" y="819"/>
                  </a:lnTo>
                  <a:lnTo>
                    <a:pt x="1185" y="819"/>
                  </a:lnTo>
                  <a:lnTo>
                    <a:pt x="1185" y="819"/>
                  </a:lnTo>
                  <a:lnTo>
                    <a:pt x="1185" y="821"/>
                  </a:lnTo>
                  <a:lnTo>
                    <a:pt x="1185" y="821"/>
                  </a:lnTo>
                  <a:lnTo>
                    <a:pt x="1188" y="824"/>
                  </a:lnTo>
                  <a:lnTo>
                    <a:pt x="1188" y="824"/>
                  </a:lnTo>
                  <a:lnTo>
                    <a:pt x="1188" y="824"/>
                  </a:lnTo>
                  <a:lnTo>
                    <a:pt x="1185" y="824"/>
                  </a:lnTo>
                  <a:lnTo>
                    <a:pt x="1185" y="821"/>
                  </a:lnTo>
                  <a:lnTo>
                    <a:pt x="1185" y="824"/>
                  </a:lnTo>
                  <a:lnTo>
                    <a:pt x="1185" y="826"/>
                  </a:lnTo>
                  <a:lnTo>
                    <a:pt x="1185" y="828"/>
                  </a:lnTo>
                  <a:lnTo>
                    <a:pt x="1185" y="826"/>
                  </a:lnTo>
                  <a:lnTo>
                    <a:pt x="1183" y="824"/>
                  </a:lnTo>
                  <a:lnTo>
                    <a:pt x="1183" y="821"/>
                  </a:lnTo>
                  <a:lnTo>
                    <a:pt x="1183" y="819"/>
                  </a:lnTo>
                  <a:lnTo>
                    <a:pt x="1183" y="817"/>
                  </a:lnTo>
                  <a:lnTo>
                    <a:pt x="1183" y="817"/>
                  </a:lnTo>
                  <a:lnTo>
                    <a:pt x="1183" y="814"/>
                  </a:lnTo>
                  <a:lnTo>
                    <a:pt x="1183" y="814"/>
                  </a:lnTo>
                  <a:lnTo>
                    <a:pt x="1181" y="814"/>
                  </a:lnTo>
                  <a:lnTo>
                    <a:pt x="1181" y="814"/>
                  </a:lnTo>
                  <a:lnTo>
                    <a:pt x="1181" y="812"/>
                  </a:lnTo>
                  <a:lnTo>
                    <a:pt x="1181" y="812"/>
                  </a:lnTo>
                  <a:lnTo>
                    <a:pt x="1181" y="812"/>
                  </a:lnTo>
                  <a:lnTo>
                    <a:pt x="1181" y="812"/>
                  </a:lnTo>
                  <a:lnTo>
                    <a:pt x="1178" y="812"/>
                  </a:lnTo>
                  <a:lnTo>
                    <a:pt x="1178" y="812"/>
                  </a:lnTo>
                  <a:lnTo>
                    <a:pt x="1178" y="812"/>
                  </a:lnTo>
                  <a:lnTo>
                    <a:pt x="1178" y="812"/>
                  </a:lnTo>
                  <a:lnTo>
                    <a:pt x="1176" y="812"/>
                  </a:lnTo>
                  <a:lnTo>
                    <a:pt x="1176" y="812"/>
                  </a:lnTo>
                  <a:lnTo>
                    <a:pt x="1176" y="814"/>
                  </a:lnTo>
                  <a:lnTo>
                    <a:pt x="1176" y="814"/>
                  </a:lnTo>
                  <a:lnTo>
                    <a:pt x="1176" y="812"/>
                  </a:lnTo>
                  <a:lnTo>
                    <a:pt x="1176" y="814"/>
                  </a:lnTo>
                  <a:lnTo>
                    <a:pt x="1174" y="814"/>
                  </a:lnTo>
                  <a:lnTo>
                    <a:pt x="1174" y="814"/>
                  </a:lnTo>
                  <a:lnTo>
                    <a:pt x="1171" y="817"/>
                  </a:lnTo>
                  <a:lnTo>
                    <a:pt x="1171" y="819"/>
                  </a:lnTo>
                  <a:lnTo>
                    <a:pt x="1171" y="821"/>
                  </a:lnTo>
                  <a:lnTo>
                    <a:pt x="1174" y="824"/>
                  </a:lnTo>
                  <a:lnTo>
                    <a:pt x="1174" y="824"/>
                  </a:lnTo>
                  <a:lnTo>
                    <a:pt x="1178" y="824"/>
                  </a:lnTo>
                  <a:lnTo>
                    <a:pt x="1178" y="824"/>
                  </a:lnTo>
                  <a:lnTo>
                    <a:pt x="1181" y="826"/>
                  </a:lnTo>
                  <a:lnTo>
                    <a:pt x="1183" y="828"/>
                  </a:lnTo>
                  <a:lnTo>
                    <a:pt x="1183" y="828"/>
                  </a:lnTo>
                  <a:lnTo>
                    <a:pt x="1183" y="828"/>
                  </a:lnTo>
                  <a:lnTo>
                    <a:pt x="1183" y="828"/>
                  </a:lnTo>
                  <a:lnTo>
                    <a:pt x="1183" y="828"/>
                  </a:lnTo>
                  <a:lnTo>
                    <a:pt x="1183" y="828"/>
                  </a:lnTo>
                  <a:lnTo>
                    <a:pt x="1181" y="831"/>
                  </a:lnTo>
                  <a:lnTo>
                    <a:pt x="1181" y="828"/>
                  </a:lnTo>
                  <a:lnTo>
                    <a:pt x="1181" y="826"/>
                  </a:lnTo>
                  <a:lnTo>
                    <a:pt x="1176" y="826"/>
                  </a:lnTo>
                  <a:lnTo>
                    <a:pt x="1174" y="826"/>
                  </a:lnTo>
                  <a:lnTo>
                    <a:pt x="1174" y="826"/>
                  </a:lnTo>
                  <a:lnTo>
                    <a:pt x="1174" y="828"/>
                  </a:lnTo>
                  <a:lnTo>
                    <a:pt x="1178" y="831"/>
                  </a:lnTo>
                  <a:lnTo>
                    <a:pt x="1178" y="833"/>
                  </a:lnTo>
                  <a:lnTo>
                    <a:pt x="1178" y="833"/>
                  </a:lnTo>
                  <a:lnTo>
                    <a:pt x="1181" y="833"/>
                  </a:lnTo>
                  <a:lnTo>
                    <a:pt x="1181" y="833"/>
                  </a:lnTo>
                  <a:lnTo>
                    <a:pt x="1178" y="833"/>
                  </a:lnTo>
                  <a:lnTo>
                    <a:pt x="1178" y="833"/>
                  </a:lnTo>
                  <a:lnTo>
                    <a:pt x="1176" y="833"/>
                  </a:lnTo>
                  <a:lnTo>
                    <a:pt x="1176" y="831"/>
                  </a:lnTo>
                  <a:lnTo>
                    <a:pt x="1176" y="831"/>
                  </a:lnTo>
                  <a:lnTo>
                    <a:pt x="1174" y="831"/>
                  </a:lnTo>
                  <a:lnTo>
                    <a:pt x="1174" y="831"/>
                  </a:lnTo>
                  <a:lnTo>
                    <a:pt x="1174" y="833"/>
                  </a:lnTo>
                  <a:lnTo>
                    <a:pt x="1174" y="833"/>
                  </a:lnTo>
                  <a:lnTo>
                    <a:pt x="1176" y="835"/>
                  </a:lnTo>
                  <a:lnTo>
                    <a:pt x="1176" y="835"/>
                  </a:lnTo>
                  <a:lnTo>
                    <a:pt x="1176" y="835"/>
                  </a:lnTo>
                  <a:lnTo>
                    <a:pt x="1176" y="840"/>
                  </a:lnTo>
                  <a:lnTo>
                    <a:pt x="1176" y="843"/>
                  </a:lnTo>
                  <a:lnTo>
                    <a:pt x="1176" y="843"/>
                  </a:lnTo>
                  <a:lnTo>
                    <a:pt x="1176" y="843"/>
                  </a:lnTo>
                  <a:lnTo>
                    <a:pt x="1178" y="845"/>
                  </a:lnTo>
                  <a:lnTo>
                    <a:pt x="1178" y="845"/>
                  </a:lnTo>
                  <a:lnTo>
                    <a:pt x="1178" y="847"/>
                  </a:lnTo>
                  <a:lnTo>
                    <a:pt x="1178" y="847"/>
                  </a:lnTo>
                  <a:lnTo>
                    <a:pt x="1181" y="847"/>
                  </a:lnTo>
                  <a:lnTo>
                    <a:pt x="1181" y="850"/>
                  </a:lnTo>
                  <a:lnTo>
                    <a:pt x="1181" y="850"/>
                  </a:lnTo>
                  <a:lnTo>
                    <a:pt x="1178" y="847"/>
                  </a:lnTo>
                  <a:lnTo>
                    <a:pt x="1176" y="847"/>
                  </a:lnTo>
                  <a:lnTo>
                    <a:pt x="1176" y="843"/>
                  </a:lnTo>
                  <a:lnTo>
                    <a:pt x="1174" y="843"/>
                  </a:lnTo>
                  <a:lnTo>
                    <a:pt x="1174" y="843"/>
                  </a:lnTo>
                  <a:lnTo>
                    <a:pt x="1174" y="840"/>
                  </a:lnTo>
                  <a:lnTo>
                    <a:pt x="1174" y="840"/>
                  </a:lnTo>
                  <a:lnTo>
                    <a:pt x="1171" y="835"/>
                  </a:lnTo>
                  <a:lnTo>
                    <a:pt x="1171" y="833"/>
                  </a:lnTo>
                  <a:lnTo>
                    <a:pt x="1171" y="833"/>
                  </a:lnTo>
                  <a:lnTo>
                    <a:pt x="1167" y="833"/>
                  </a:lnTo>
                  <a:lnTo>
                    <a:pt x="1167" y="833"/>
                  </a:lnTo>
                  <a:lnTo>
                    <a:pt x="1169" y="833"/>
                  </a:lnTo>
                  <a:lnTo>
                    <a:pt x="1171" y="831"/>
                  </a:lnTo>
                  <a:lnTo>
                    <a:pt x="1169" y="828"/>
                  </a:lnTo>
                  <a:lnTo>
                    <a:pt x="1169" y="826"/>
                  </a:lnTo>
                  <a:lnTo>
                    <a:pt x="1169" y="826"/>
                  </a:lnTo>
                  <a:lnTo>
                    <a:pt x="1164" y="826"/>
                  </a:lnTo>
                  <a:lnTo>
                    <a:pt x="1164" y="826"/>
                  </a:lnTo>
                  <a:lnTo>
                    <a:pt x="1164" y="826"/>
                  </a:lnTo>
                  <a:lnTo>
                    <a:pt x="1162" y="826"/>
                  </a:lnTo>
                  <a:lnTo>
                    <a:pt x="1162" y="826"/>
                  </a:lnTo>
                  <a:lnTo>
                    <a:pt x="1162" y="826"/>
                  </a:lnTo>
                  <a:lnTo>
                    <a:pt x="1162" y="826"/>
                  </a:lnTo>
                  <a:lnTo>
                    <a:pt x="1159" y="826"/>
                  </a:lnTo>
                  <a:lnTo>
                    <a:pt x="1159" y="826"/>
                  </a:lnTo>
                  <a:lnTo>
                    <a:pt x="1159" y="826"/>
                  </a:lnTo>
                  <a:lnTo>
                    <a:pt x="1157" y="826"/>
                  </a:lnTo>
                  <a:lnTo>
                    <a:pt x="1157" y="826"/>
                  </a:lnTo>
                  <a:lnTo>
                    <a:pt x="1157" y="828"/>
                  </a:lnTo>
                  <a:lnTo>
                    <a:pt x="1157" y="828"/>
                  </a:lnTo>
                  <a:lnTo>
                    <a:pt x="1157" y="828"/>
                  </a:lnTo>
                  <a:lnTo>
                    <a:pt x="1155" y="831"/>
                  </a:lnTo>
                  <a:lnTo>
                    <a:pt x="1157" y="831"/>
                  </a:lnTo>
                  <a:lnTo>
                    <a:pt x="1157" y="831"/>
                  </a:lnTo>
                  <a:lnTo>
                    <a:pt x="1155" y="831"/>
                  </a:lnTo>
                  <a:lnTo>
                    <a:pt x="1152" y="831"/>
                  </a:lnTo>
                  <a:lnTo>
                    <a:pt x="1152" y="831"/>
                  </a:lnTo>
                  <a:lnTo>
                    <a:pt x="1152" y="833"/>
                  </a:lnTo>
                  <a:lnTo>
                    <a:pt x="1152" y="835"/>
                  </a:lnTo>
                  <a:lnTo>
                    <a:pt x="1152" y="833"/>
                  </a:lnTo>
                  <a:lnTo>
                    <a:pt x="1152" y="833"/>
                  </a:lnTo>
                  <a:lnTo>
                    <a:pt x="1152" y="833"/>
                  </a:lnTo>
                  <a:lnTo>
                    <a:pt x="1150" y="833"/>
                  </a:lnTo>
                  <a:lnTo>
                    <a:pt x="1150" y="833"/>
                  </a:lnTo>
                  <a:lnTo>
                    <a:pt x="1150" y="835"/>
                  </a:lnTo>
                  <a:lnTo>
                    <a:pt x="1148" y="835"/>
                  </a:lnTo>
                  <a:lnTo>
                    <a:pt x="1148" y="838"/>
                  </a:lnTo>
                  <a:lnTo>
                    <a:pt x="1150" y="838"/>
                  </a:lnTo>
                  <a:lnTo>
                    <a:pt x="1148" y="838"/>
                  </a:lnTo>
                  <a:lnTo>
                    <a:pt x="1148" y="838"/>
                  </a:lnTo>
                  <a:lnTo>
                    <a:pt x="1145" y="840"/>
                  </a:lnTo>
                  <a:lnTo>
                    <a:pt x="1148" y="840"/>
                  </a:lnTo>
                  <a:lnTo>
                    <a:pt x="1148" y="843"/>
                  </a:lnTo>
                  <a:lnTo>
                    <a:pt x="1148" y="843"/>
                  </a:lnTo>
                  <a:lnTo>
                    <a:pt x="1145" y="843"/>
                  </a:lnTo>
                  <a:lnTo>
                    <a:pt x="1145" y="845"/>
                  </a:lnTo>
                  <a:lnTo>
                    <a:pt x="1145" y="845"/>
                  </a:lnTo>
                  <a:lnTo>
                    <a:pt x="1145" y="845"/>
                  </a:lnTo>
                  <a:lnTo>
                    <a:pt x="1148" y="845"/>
                  </a:lnTo>
                  <a:lnTo>
                    <a:pt x="1148" y="845"/>
                  </a:lnTo>
                  <a:lnTo>
                    <a:pt x="1145" y="845"/>
                  </a:lnTo>
                  <a:lnTo>
                    <a:pt x="1145" y="845"/>
                  </a:lnTo>
                  <a:lnTo>
                    <a:pt x="1145" y="845"/>
                  </a:lnTo>
                  <a:lnTo>
                    <a:pt x="1143" y="845"/>
                  </a:lnTo>
                  <a:lnTo>
                    <a:pt x="1143" y="845"/>
                  </a:lnTo>
                  <a:lnTo>
                    <a:pt x="1145" y="845"/>
                  </a:lnTo>
                  <a:lnTo>
                    <a:pt x="1145" y="847"/>
                  </a:lnTo>
                  <a:lnTo>
                    <a:pt x="1145" y="847"/>
                  </a:lnTo>
                  <a:lnTo>
                    <a:pt x="1145" y="847"/>
                  </a:lnTo>
                  <a:lnTo>
                    <a:pt x="1145" y="847"/>
                  </a:lnTo>
                  <a:lnTo>
                    <a:pt x="1143" y="847"/>
                  </a:lnTo>
                  <a:lnTo>
                    <a:pt x="1145" y="850"/>
                  </a:lnTo>
                  <a:lnTo>
                    <a:pt x="1145" y="850"/>
                  </a:lnTo>
                  <a:lnTo>
                    <a:pt x="1145" y="850"/>
                  </a:lnTo>
                  <a:lnTo>
                    <a:pt x="1148" y="847"/>
                  </a:lnTo>
                  <a:lnTo>
                    <a:pt x="1148" y="850"/>
                  </a:lnTo>
                  <a:lnTo>
                    <a:pt x="1148" y="850"/>
                  </a:lnTo>
                  <a:lnTo>
                    <a:pt x="1148" y="850"/>
                  </a:lnTo>
                  <a:lnTo>
                    <a:pt x="1148" y="850"/>
                  </a:lnTo>
                  <a:lnTo>
                    <a:pt x="1150" y="850"/>
                  </a:lnTo>
                  <a:lnTo>
                    <a:pt x="1150" y="850"/>
                  </a:lnTo>
                  <a:lnTo>
                    <a:pt x="1150" y="850"/>
                  </a:lnTo>
                  <a:lnTo>
                    <a:pt x="1150" y="850"/>
                  </a:lnTo>
                  <a:lnTo>
                    <a:pt x="1150" y="852"/>
                  </a:lnTo>
                  <a:lnTo>
                    <a:pt x="1152" y="854"/>
                  </a:lnTo>
                  <a:lnTo>
                    <a:pt x="1152" y="854"/>
                  </a:lnTo>
                  <a:lnTo>
                    <a:pt x="1152" y="857"/>
                  </a:lnTo>
                  <a:lnTo>
                    <a:pt x="1152" y="859"/>
                  </a:lnTo>
                  <a:lnTo>
                    <a:pt x="1152" y="861"/>
                  </a:lnTo>
                  <a:lnTo>
                    <a:pt x="1152" y="861"/>
                  </a:lnTo>
                  <a:lnTo>
                    <a:pt x="1152" y="864"/>
                  </a:lnTo>
                  <a:lnTo>
                    <a:pt x="1152" y="866"/>
                  </a:lnTo>
                  <a:lnTo>
                    <a:pt x="1152" y="866"/>
                  </a:lnTo>
                  <a:lnTo>
                    <a:pt x="1152" y="866"/>
                  </a:lnTo>
                  <a:lnTo>
                    <a:pt x="1152" y="866"/>
                  </a:lnTo>
                  <a:lnTo>
                    <a:pt x="1155" y="866"/>
                  </a:lnTo>
                  <a:lnTo>
                    <a:pt x="1155" y="866"/>
                  </a:lnTo>
                  <a:lnTo>
                    <a:pt x="1155" y="866"/>
                  </a:lnTo>
                  <a:lnTo>
                    <a:pt x="1157" y="866"/>
                  </a:lnTo>
                  <a:lnTo>
                    <a:pt x="1157" y="869"/>
                  </a:lnTo>
                  <a:lnTo>
                    <a:pt x="1159" y="871"/>
                  </a:lnTo>
                  <a:lnTo>
                    <a:pt x="1159" y="871"/>
                  </a:lnTo>
                  <a:lnTo>
                    <a:pt x="1159" y="871"/>
                  </a:lnTo>
                  <a:lnTo>
                    <a:pt x="1159" y="873"/>
                  </a:lnTo>
                  <a:lnTo>
                    <a:pt x="1159" y="873"/>
                  </a:lnTo>
                  <a:lnTo>
                    <a:pt x="1159" y="873"/>
                  </a:lnTo>
                  <a:lnTo>
                    <a:pt x="1159" y="873"/>
                  </a:lnTo>
                  <a:lnTo>
                    <a:pt x="1162" y="873"/>
                  </a:lnTo>
                  <a:lnTo>
                    <a:pt x="1162" y="873"/>
                  </a:lnTo>
                  <a:lnTo>
                    <a:pt x="1162" y="873"/>
                  </a:lnTo>
                  <a:lnTo>
                    <a:pt x="1162" y="873"/>
                  </a:lnTo>
                  <a:lnTo>
                    <a:pt x="1159" y="873"/>
                  </a:lnTo>
                  <a:lnTo>
                    <a:pt x="1159" y="873"/>
                  </a:lnTo>
                  <a:lnTo>
                    <a:pt x="1159" y="873"/>
                  </a:lnTo>
                  <a:lnTo>
                    <a:pt x="1159" y="871"/>
                  </a:lnTo>
                  <a:lnTo>
                    <a:pt x="1159" y="871"/>
                  </a:lnTo>
                  <a:lnTo>
                    <a:pt x="1159" y="871"/>
                  </a:lnTo>
                  <a:lnTo>
                    <a:pt x="1159" y="871"/>
                  </a:lnTo>
                  <a:lnTo>
                    <a:pt x="1159" y="873"/>
                  </a:lnTo>
                  <a:lnTo>
                    <a:pt x="1162" y="871"/>
                  </a:lnTo>
                  <a:lnTo>
                    <a:pt x="1162" y="871"/>
                  </a:lnTo>
                  <a:lnTo>
                    <a:pt x="1162" y="871"/>
                  </a:lnTo>
                  <a:lnTo>
                    <a:pt x="1162" y="871"/>
                  </a:lnTo>
                  <a:lnTo>
                    <a:pt x="1162" y="871"/>
                  </a:lnTo>
                  <a:lnTo>
                    <a:pt x="1162" y="871"/>
                  </a:lnTo>
                  <a:lnTo>
                    <a:pt x="1162" y="871"/>
                  </a:lnTo>
                  <a:lnTo>
                    <a:pt x="1162" y="869"/>
                  </a:lnTo>
                  <a:lnTo>
                    <a:pt x="1162" y="869"/>
                  </a:lnTo>
                  <a:lnTo>
                    <a:pt x="1164" y="869"/>
                  </a:lnTo>
                  <a:lnTo>
                    <a:pt x="1164" y="869"/>
                  </a:lnTo>
                  <a:lnTo>
                    <a:pt x="1164" y="869"/>
                  </a:lnTo>
                  <a:lnTo>
                    <a:pt x="1164" y="866"/>
                  </a:lnTo>
                  <a:lnTo>
                    <a:pt x="1164" y="866"/>
                  </a:lnTo>
                  <a:lnTo>
                    <a:pt x="1164" y="866"/>
                  </a:lnTo>
                  <a:lnTo>
                    <a:pt x="1164" y="864"/>
                  </a:lnTo>
                  <a:lnTo>
                    <a:pt x="1164" y="864"/>
                  </a:lnTo>
                  <a:lnTo>
                    <a:pt x="1167" y="861"/>
                  </a:lnTo>
                  <a:lnTo>
                    <a:pt x="1167" y="859"/>
                  </a:lnTo>
                  <a:lnTo>
                    <a:pt x="1167" y="859"/>
                  </a:lnTo>
                  <a:lnTo>
                    <a:pt x="1167" y="859"/>
                  </a:lnTo>
                  <a:lnTo>
                    <a:pt x="1162" y="859"/>
                  </a:lnTo>
                  <a:lnTo>
                    <a:pt x="1159" y="859"/>
                  </a:lnTo>
                  <a:lnTo>
                    <a:pt x="1159" y="859"/>
                  </a:lnTo>
                  <a:lnTo>
                    <a:pt x="1159" y="861"/>
                  </a:lnTo>
                  <a:lnTo>
                    <a:pt x="1157" y="861"/>
                  </a:lnTo>
                  <a:lnTo>
                    <a:pt x="1157" y="861"/>
                  </a:lnTo>
                  <a:lnTo>
                    <a:pt x="1157" y="861"/>
                  </a:lnTo>
                  <a:lnTo>
                    <a:pt x="1155" y="861"/>
                  </a:lnTo>
                  <a:lnTo>
                    <a:pt x="1155" y="861"/>
                  </a:lnTo>
                  <a:lnTo>
                    <a:pt x="1155" y="859"/>
                  </a:lnTo>
                  <a:lnTo>
                    <a:pt x="1152" y="859"/>
                  </a:lnTo>
                  <a:lnTo>
                    <a:pt x="1155" y="859"/>
                  </a:lnTo>
                  <a:lnTo>
                    <a:pt x="1157" y="859"/>
                  </a:lnTo>
                  <a:lnTo>
                    <a:pt x="1157" y="857"/>
                  </a:lnTo>
                  <a:lnTo>
                    <a:pt x="1157" y="857"/>
                  </a:lnTo>
                  <a:lnTo>
                    <a:pt x="1157" y="857"/>
                  </a:lnTo>
                  <a:lnTo>
                    <a:pt x="1159" y="857"/>
                  </a:lnTo>
                  <a:lnTo>
                    <a:pt x="1162" y="857"/>
                  </a:lnTo>
                  <a:lnTo>
                    <a:pt x="1164" y="857"/>
                  </a:lnTo>
                  <a:lnTo>
                    <a:pt x="1167" y="857"/>
                  </a:lnTo>
                  <a:lnTo>
                    <a:pt x="1167" y="857"/>
                  </a:lnTo>
                  <a:lnTo>
                    <a:pt x="1167" y="857"/>
                  </a:lnTo>
                  <a:lnTo>
                    <a:pt x="1167" y="859"/>
                  </a:lnTo>
                  <a:lnTo>
                    <a:pt x="1171" y="859"/>
                  </a:lnTo>
                  <a:lnTo>
                    <a:pt x="1167" y="861"/>
                  </a:lnTo>
                  <a:lnTo>
                    <a:pt x="1167" y="864"/>
                  </a:lnTo>
                  <a:lnTo>
                    <a:pt x="1167" y="864"/>
                  </a:lnTo>
                  <a:lnTo>
                    <a:pt x="1167" y="864"/>
                  </a:lnTo>
                  <a:lnTo>
                    <a:pt x="1164" y="866"/>
                  </a:lnTo>
                  <a:lnTo>
                    <a:pt x="1164" y="866"/>
                  </a:lnTo>
                  <a:lnTo>
                    <a:pt x="1164" y="866"/>
                  </a:lnTo>
                  <a:lnTo>
                    <a:pt x="1167" y="866"/>
                  </a:lnTo>
                  <a:lnTo>
                    <a:pt x="1167" y="869"/>
                  </a:lnTo>
                  <a:lnTo>
                    <a:pt x="1167" y="866"/>
                  </a:lnTo>
                  <a:lnTo>
                    <a:pt x="1169" y="866"/>
                  </a:lnTo>
                  <a:lnTo>
                    <a:pt x="1169" y="864"/>
                  </a:lnTo>
                  <a:lnTo>
                    <a:pt x="1171" y="861"/>
                  </a:lnTo>
                  <a:lnTo>
                    <a:pt x="1174" y="859"/>
                  </a:lnTo>
                  <a:lnTo>
                    <a:pt x="1176" y="859"/>
                  </a:lnTo>
                  <a:lnTo>
                    <a:pt x="1176" y="857"/>
                  </a:lnTo>
                  <a:lnTo>
                    <a:pt x="1176" y="857"/>
                  </a:lnTo>
                  <a:lnTo>
                    <a:pt x="1176" y="857"/>
                  </a:lnTo>
                  <a:lnTo>
                    <a:pt x="1176" y="857"/>
                  </a:lnTo>
                  <a:lnTo>
                    <a:pt x="1178" y="857"/>
                  </a:lnTo>
                  <a:lnTo>
                    <a:pt x="1178" y="859"/>
                  </a:lnTo>
                  <a:lnTo>
                    <a:pt x="1178" y="859"/>
                  </a:lnTo>
                  <a:lnTo>
                    <a:pt x="1176" y="859"/>
                  </a:lnTo>
                  <a:lnTo>
                    <a:pt x="1176" y="859"/>
                  </a:lnTo>
                  <a:lnTo>
                    <a:pt x="1176" y="859"/>
                  </a:lnTo>
                  <a:lnTo>
                    <a:pt x="1176" y="859"/>
                  </a:lnTo>
                  <a:lnTo>
                    <a:pt x="1176" y="859"/>
                  </a:lnTo>
                  <a:lnTo>
                    <a:pt x="1176" y="859"/>
                  </a:lnTo>
                  <a:lnTo>
                    <a:pt x="1174" y="861"/>
                  </a:lnTo>
                  <a:lnTo>
                    <a:pt x="1174" y="861"/>
                  </a:lnTo>
                  <a:lnTo>
                    <a:pt x="1174" y="861"/>
                  </a:lnTo>
                  <a:lnTo>
                    <a:pt x="1171" y="864"/>
                  </a:lnTo>
                  <a:lnTo>
                    <a:pt x="1171" y="866"/>
                  </a:lnTo>
                  <a:lnTo>
                    <a:pt x="1171" y="866"/>
                  </a:lnTo>
                  <a:lnTo>
                    <a:pt x="1171" y="866"/>
                  </a:lnTo>
                  <a:lnTo>
                    <a:pt x="1171" y="869"/>
                  </a:lnTo>
                  <a:lnTo>
                    <a:pt x="1171" y="869"/>
                  </a:lnTo>
                  <a:lnTo>
                    <a:pt x="1174" y="869"/>
                  </a:lnTo>
                  <a:lnTo>
                    <a:pt x="1174" y="866"/>
                  </a:lnTo>
                  <a:lnTo>
                    <a:pt x="1174" y="866"/>
                  </a:lnTo>
                  <a:lnTo>
                    <a:pt x="1174" y="864"/>
                  </a:lnTo>
                  <a:lnTo>
                    <a:pt x="1174" y="864"/>
                  </a:lnTo>
                  <a:lnTo>
                    <a:pt x="1176" y="864"/>
                  </a:lnTo>
                  <a:lnTo>
                    <a:pt x="1176" y="866"/>
                  </a:lnTo>
                  <a:lnTo>
                    <a:pt x="1174" y="866"/>
                  </a:lnTo>
                  <a:lnTo>
                    <a:pt x="1174" y="869"/>
                  </a:lnTo>
                  <a:lnTo>
                    <a:pt x="1176" y="866"/>
                  </a:lnTo>
                  <a:lnTo>
                    <a:pt x="1176" y="866"/>
                  </a:lnTo>
                  <a:lnTo>
                    <a:pt x="1176" y="866"/>
                  </a:lnTo>
                  <a:lnTo>
                    <a:pt x="1176" y="869"/>
                  </a:lnTo>
                  <a:lnTo>
                    <a:pt x="1174" y="871"/>
                  </a:lnTo>
                  <a:lnTo>
                    <a:pt x="1171" y="871"/>
                  </a:lnTo>
                  <a:lnTo>
                    <a:pt x="1171" y="871"/>
                  </a:lnTo>
                  <a:lnTo>
                    <a:pt x="1171" y="871"/>
                  </a:lnTo>
                  <a:lnTo>
                    <a:pt x="1171" y="873"/>
                  </a:lnTo>
                  <a:lnTo>
                    <a:pt x="1169" y="873"/>
                  </a:lnTo>
                  <a:lnTo>
                    <a:pt x="1167" y="876"/>
                  </a:lnTo>
                  <a:lnTo>
                    <a:pt x="1164" y="878"/>
                  </a:lnTo>
                  <a:lnTo>
                    <a:pt x="1164" y="880"/>
                  </a:lnTo>
                  <a:lnTo>
                    <a:pt x="1164" y="880"/>
                  </a:lnTo>
                  <a:lnTo>
                    <a:pt x="1164" y="880"/>
                  </a:lnTo>
                  <a:lnTo>
                    <a:pt x="1164" y="880"/>
                  </a:lnTo>
                  <a:lnTo>
                    <a:pt x="1164" y="880"/>
                  </a:lnTo>
                  <a:lnTo>
                    <a:pt x="1167" y="880"/>
                  </a:lnTo>
                  <a:lnTo>
                    <a:pt x="1167" y="880"/>
                  </a:lnTo>
                  <a:lnTo>
                    <a:pt x="1167" y="880"/>
                  </a:lnTo>
                  <a:lnTo>
                    <a:pt x="1169" y="880"/>
                  </a:lnTo>
                  <a:lnTo>
                    <a:pt x="1169" y="880"/>
                  </a:lnTo>
                  <a:lnTo>
                    <a:pt x="1169" y="880"/>
                  </a:lnTo>
                  <a:lnTo>
                    <a:pt x="1169" y="880"/>
                  </a:lnTo>
                  <a:lnTo>
                    <a:pt x="1171" y="880"/>
                  </a:lnTo>
                  <a:lnTo>
                    <a:pt x="1171" y="880"/>
                  </a:lnTo>
                  <a:lnTo>
                    <a:pt x="1174" y="878"/>
                  </a:lnTo>
                  <a:lnTo>
                    <a:pt x="1174" y="878"/>
                  </a:lnTo>
                  <a:lnTo>
                    <a:pt x="1174" y="876"/>
                  </a:lnTo>
                  <a:lnTo>
                    <a:pt x="1174" y="876"/>
                  </a:lnTo>
                  <a:lnTo>
                    <a:pt x="1176" y="876"/>
                  </a:lnTo>
                  <a:lnTo>
                    <a:pt x="1176" y="876"/>
                  </a:lnTo>
                  <a:lnTo>
                    <a:pt x="1176" y="876"/>
                  </a:lnTo>
                  <a:lnTo>
                    <a:pt x="1176" y="876"/>
                  </a:lnTo>
                  <a:lnTo>
                    <a:pt x="1176" y="876"/>
                  </a:lnTo>
                  <a:lnTo>
                    <a:pt x="1176" y="876"/>
                  </a:lnTo>
                  <a:lnTo>
                    <a:pt x="1176" y="876"/>
                  </a:lnTo>
                  <a:lnTo>
                    <a:pt x="1178" y="876"/>
                  </a:lnTo>
                  <a:lnTo>
                    <a:pt x="1178" y="873"/>
                  </a:lnTo>
                  <a:lnTo>
                    <a:pt x="1178" y="873"/>
                  </a:lnTo>
                  <a:lnTo>
                    <a:pt x="1181" y="873"/>
                  </a:lnTo>
                  <a:lnTo>
                    <a:pt x="1181" y="873"/>
                  </a:lnTo>
                  <a:lnTo>
                    <a:pt x="1178" y="873"/>
                  </a:lnTo>
                  <a:lnTo>
                    <a:pt x="1178" y="873"/>
                  </a:lnTo>
                  <a:lnTo>
                    <a:pt x="1176" y="873"/>
                  </a:lnTo>
                  <a:lnTo>
                    <a:pt x="1178" y="871"/>
                  </a:lnTo>
                  <a:lnTo>
                    <a:pt x="1178" y="873"/>
                  </a:lnTo>
                  <a:lnTo>
                    <a:pt x="1178" y="871"/>
                  </a:lnTo>
                  <a:lnTo>
                    <a:pt x="1181" y="866"/>
                  </a:lnTo>
                  <a:lnTo>
                    <a:pt x="1181" y="869"/>
                  </a:lnTo>
                  <a:lnTo>
                    <a:pt x="1181" y="869"/>
                  </a:lnTo>
                  <a:lnTo>
                    <a:pt x="1181" y="869"/>
                  </a:lnTo>
                  <a:lnTo>
                    <a:pt x="1181" y="869"/>
                  </a:lnTo>
                  <a:lnTo>
                    <a:pt x="1181" y="869"/>
                  </a:lnTo>
                  <a:lnTo>
                    <a:pt x="1183" y="869"/>
                  </a:lnTo>
                  <a:lnTo>
                    <a:pt x="1183" y="869"/>
                  </a:lnTo>
                  <a:lnTo>
                    <a:pt x="1183" y="869"/>
                  </a:lnTo>
                  <a:lnTo>
                    <a:pt x="1183" y="869"/>
                  </a:lnTo>
                  <a:lnTo>
                    <a:pt x="1183" y="869"/>
                  </a:lnTo>
                  <a:lnTo>
                    <a:pt x="1183" y="869"/>
                  </a:lnTo>
                  <a:lnTo>
                    <a:pt x="1183" y="869"/>
                  </a:lnTo>
                  <a:lnTo>
                    <a:pt x="1183" y="869"/>
                  </a:lnTo>
                  <a:lnTo>
                    <a:pt x="1183" y="866"/>
                  </a:lnTo>
                  <a:lnTo>
                    <a:pt x="1183" y="866"/>
                  </a:lnTo>
                  <a:lnTo>
                    <a:pt x="1183" y="866"/>
                  </a:lnTo>
                  <a:lnTo>
                    <a:pt x="1181" y="866"/>
                  </a:lnTo>
                  <a:lnTo>
                    <a:pt x="1181" y="864"/>
                  </a:lnTo>
                  <a:lnTo>
                    <a:pt x="1181" y="864"/>
                  </a:lnTo>
                  <a:lnTo>
                    <a:pt x="1181" y="864"/>
                  </a:lnTo>
                  <a:lnTo>
                    <a:pt x="1183" y="864"/>
                  </a:lnTo>
                  <a:lnTo>
                    <a:pt x="1183" y="864"/>
                  </a:lnTo>
                  <a:lnTo>
                    <a:pt x="1183" y="864"/>
                  </a:lnTo>
                  <a:lnTo>
                    <a:pt x="1183" y="864"/>
                  </a:lnTo>
                  <a:lnTo>
                    <a:pt x="1183" y="861"/>
                  </a:lnTo>
                  <a:lnTo>
                    <a:pt x="1178" y="864"/>
                  </a:lnTo>
                  <a:lnTo>
                    <a:pt x="1178" y="861"/>
                  </a:lnTo>
                  <a:lnTo>
                    <a:pt x="1178" y="861"/>
                  </a:lnTo>
                  <a:lnTo>
                    <a:pt x="1183" y="861"/>
                  </a:lnTo>
                  <a:lnTo>
                    <a:pt x="1185" y="861"/>
                  </a:lnTo>
                  <a:lnTo>
                    <a:pt x="1185" y="861"/>
                  </a:lnTo>
                  <a:lnTo>
                    <a:pt x="1185" y="859"/>
                  </a:lnTo>
                  <a:lnTo>
                    <a:pt x="1185" y="859"/>
                  </a:lnTo>
                  <a:lnTo>
                    <a:pt x="1185" y="859"/>
                  </a:lnTo>
                  <a:lnTo>
                    <a:pt x="1185" y="859"/>
                  </a:lnTo>
                  <a:lnTo>
                    <a:pt x="1185" y="857"/>
                  </a:lnTo>
                  <a:lnTo>
                    <a:pt x="1185" y="854"/>
                  </a:lnTo>
                  <a:lnTo>
                    <a:pt x="1185" y="854"/>
                  </a:lnTo>
                  <a:lnTo>
                    <a:pt x="1185" y="857"/>
                  </a:lnTo>
                  <a:lnTo>
                    <a:pt x="1185" y="854"/>
                  </a:lnTo>
                  <a:lnTo>
                    <a:pt x="1185" y="854"/>
                  </a:lnTo>
                  <a:lnTo>
                    <a:pt x="1185" y="854"/>
                  </a:lnTo>
                  <a:lnTo>
                    <a:pt x="1185" y="854"/>
                  </a:lnTo>
                  <a:lnTo>
                    <a:pt x="1185" y="854"/>
                  </a:lnTo>
                  <a:lnTo>
                    <a:pt x="1185" y="857"/>
                  </a:lnTo>
                  <a:lnTo>
                    <a:pt x="1185" y="857"/>
                  </a:lnTo>
                  <a:lnTo>
                    <a:pt x="1188" y="859"/>
                  </a:lnTo>
                  <a:lnTo>
                    <a:pt x="1188" y="859"/>
                  </a:lnTo>
                  <a:lnTo>
                    <a:pt x="1188" y="859"/>
                  </a:lnTo>
                  <a:lnTo>
                    <a:pt x="1188" y="857"/>
                  </a:lnTo>
                  <a:lnTo>
                    <a:pt x="1188" y="857"/>
                  </a:lnTo>
                  <a:lnTo>
                    <a:pt x="1190" y="854"/>
                  </a:lnTo>
                  <a:lnTo>
                    <a:pt x="1190" y="854"/>
                  </a:lnTo>
                  <a:lnTo>
                    <a:pt x="1190" y="854"/>
                  </a:lnTo>
                  <a:lnTo>
                    <a:pt x="1190" y="852"/>
                  </a:lnTo>
                  <a:lnTo>
                    <a:pt x="1190" y="854"/>
                  </a:lnTo>
                  <a:lnTo>
                    <a:pt x="1190" y="854"/>
                  </a:lnTo>
                  <a:lnTo>
                    <a:pt x="1190" y="854"/>
                  </a:lnTo>
                  <a:lnTo>
                    <a:pt x="1193" y="854"/>
                  </a:lnTo>
                  <a:lnTo>
                    <a:pt x="1193" y="852"/>
                  </a:lnTo>
                  <a:lnTo>
                    <a:pt x="1193" y="852"/>
                  </a:lnTo>
                  <a:lnTo>
                    <a:pt x="1193" y="852"/>
                  </a:lnTo>
                  <a:lnTo>
                    <a:pt x="1193" y="852"/>
                  </a:lnTo>
                  <a:lnTo>
                    <a:pt x="1195" y="852"/>
                  </a:lnTo>
                  <a:lnTo>
                    <a:pt x="1195" y="852"/>
                  </a:lnTo>
                  <a:lnTo>
                    <a:pt x="1195" y="852"/>
                  </a:lnTo>
                  <a:lnTo>
                    <a:pt x="1195" y="852"/>
                  </a:lnTo>
                  <a:lnTo>
                    <a:pt x="1195" y="852"/>
                  </a:lnTo>
                  <a:lnTo>
                    <a:pt x="1195" y="852"/>
                  </a:lnTo>
                  <a:lnTo>
                    <a:pt x="1200" y="852"/>
                  </a:lnTo>
                  <a:lnTo>
                    <a:pt x="1200" y="852"/>
                  </a:lnTo>
                  <a:lnTo>
                    <a:pt x="1204" y="850"/>
                  </a:lnTo>
                  <a:lnTo>
                    <a:pt x="1202" y="850"/>
                  </a:lnTo>
                  <a:lnTo>
                    <a:pt x="1202" y="847"/>
                  </a:lnTo>
                  <a:lnTo>
                    <a:pt x="1202" y="847"/>
                  </a:lnTo>
                  <a:lnTo>
                    <a:pt x="1200" y="847"/>
                  </a:lnTo>
                  <a:lnTo>
                    <a:pt x="1200" y="847"/>
                  </a:lnTo>
                  <a:lnTo>
                    <a:pt x="1197" y="847"/>
                  </a:lnTo>
                  <a:lnTo>
                    <a:pt x="1195" y="847"/>
                  </a:lnTo>
                  <a:lnTo>
                    <a:pt x="1197" y="847"/>
                  </a:lnTo>
                  <a:lnTo>
                    <a:pt x="1197" y="845"/>
                  </a:lnTo>
                  <a:lnTo>
                    <a:pt x="1197" y="845"/>
                  </a:lnTo>
                  <a:lnTo>
                    <a:pt x="1197" y="845"/>
                  </a:lnTo>
                  <a:lnTo>
                    <a:pt x="1197" y="845"/>
                  </a:lnTo>
                  <a:lnTo>
                    <a:pt x="1197" y="845"/>
                  </a:lnTo>
                  <a:lnTo>
                    <a:pt x="1197" y="845"/>
                  </a:lnTo>
                  <a:lnTo>
                    <a:pt x="1197" y="847"/>
                  </a:lnTo>
                  <a:lnTo>
                    <a:pt x="1197" y="847"/>
                  </a:lnTo>
                  <a:lnTo>
                    <a:pt x="1200" y="847"/>
                  </a:lnTo>
                  <a:lnTo>
                    <a:pt x="1200" y="845"/>
                  </a:lnTo>
                  <a:lnTo>
                    <a:pt x="1202" y="845"/>
                  </a:lnTo>
                  <a:lnTo>
                    <a:pt x="1202" y="845"/>
                  </a:lnTo>
                  <a:lnTo>
                    <a:pt x="1202" y="845"/>
                  </a:lnTo>
                  <a:lnTo>
                    <a:pt x="1204" y="845"/>
                  </a:lnTo>
                  <a:lnTo>
                    <a:pt x="1204" y="845"/>
                  </a:lnTo>
                  <a:lnTo>
                    <a:pt x="1207" y="845"/>
                  </a:lnTo>
                  <a:lnTo>
                    <a:pt x="1207" y="845"/>
                  </a:lnTo>
                  <a:lnTo>
                    <a:pt x="1207" y="845"/>
                  </a:lnTo>
                  <a:lnTo>
                    <a:pt x="1204" y="847"/>
                  </a:lnTo>
                  <a:lnTo>
                    <a:pt x="1204" y="847"/>
                  </a:lnTo>
                  <a:lnTo>
                    <a:pt x="1207" y="847"/>
                  </a:lnTo>
                  <a:lnTo>
                    <a:pt x="1207" y="847"/>
                  </a:lnTo>
                  <a:lnTo>
                    <a:pt x="1207" y="850"/>
                  </a:lnTo>
                  <a:lnTo>
                    <a:pt x="1207" y="850"/>
                  </a:lnTo>
                  <a:lnTo>
                    <a:pt x="1209" y="850"/>
                  </a:lnTo>
                  <a:lnTo>
                    <a:pt x="1209" y="847"/>
                  </a:lnTo>
                  <a:lnTo>
                    <a:pt x="1211" y="847"/>
                  </a:lnTo>
                  <a:lnTo>
                    <a:pt x="1211" y="847"/>
                  </a:lnTo>
                  <a:lnTo>
                    <a:pt x="1211" y="850"/>
                  </a:lnTo>
                  <a:lnTo>
                    <a:pt x="1211" y="847"/>
                  </a:lnTo>
                  <a:lnTo>
                    <a:pt x="1214" y="847"/>
                  </a:lnTo>
                  <a:lnTo>
                    <a:pt x="1214" y="845"/>
                  </a:lnTo>
                  <a:lnTo>
                    <a:pt x="1214" y="845"/>
                  </a:lnTo>
                  <a:lnTo>
                    <a:pt x="1214" y="845"/>
                  </a:lnTo>
                  <a:lnTo>
                    <a:pt x="1214" y="843"/>
                  </a:lnTo>
                  <a:lnTo>
                    <a:pt x="1216" y="843"/>
                  </a:lnTo>
                  <a:lnTo>
                    <a:pt x="1214" y="843"/>
                  </a:lnTo>
                  <a:lnTo>
                    <a:pt x="1214" y="843"/>
                  </a:lnTo>
                  <a:lnTo>
                    <a:pt x="1214" y="843"/>
                  </a:lnTo>
                  <a:lnTo>
                    <a:pt x="1214" y="843"/>
                  </a:lnTo>
                  <a:lnTo>
                    <a:pt x="1214" y="840"/>
                  </a:lnTo>
                  <a:lnTo>
                    <a:pt x="1211" y="840"/>
                  </a:lnTo>
                  <a:lnTo>
                    <a:pt x="1209" y="838"/>
                  </a:lnTo>
                  <a:lnTo>
                    <a:pt x="1207" y="838"/>
                  </a:lnTo>
                  <a:lnTo>
                    <a:pt x="1202" y="838"/>
                  </a:lnTo>
                  <a:lnTo>
                    <a:pt x="1202" y="838"/>
                  </a:lnTo>
                  <a:lnTo>
                    <a:pt x="1202" y="840"/>
                  </a:lnTo>
                  <a:lnTo>
                    <a:pt x="1200" y="840"/>
                  </a:lnTo>
                  <a:lnTo>
                    <a:pt x="1200" y="840"/>
                  </a:lnTo>
                  <a:lnTo>
                    <a:pt x="1200" y="838"/>
                  </a:lnTo>
                  <a:lnTo>
                    <a:pt x="1202" y="838"/>
                  </a:lnTo>
                  <a:lnTo>
                    <a:pt x="1202" y="838"/>
                  </a:lnTo>
                  <a:lnTo>
                    <a:pt x="1202" y="838"/>
                  </a:lnTo>
                  <a:lnTo>
                    <a:pt x="1202" y="838"/>
                  </a:lnTo>
                  <a:lnTo>
                    <a:pt x="1202" y="838"/>
                  </a:lnTo>
                  <a:lnTo>
                    <a:pt x="1204" y="835"/>
                  </a:lnTo>
                  <a:lnTo>
                    <a:pt x="1204" y="835"/>
                  </a:lnTo>
                  <a:lnTo>
                    <a:pt x="1204" y="835"/>
                  </a:lnTo>
                  <a:lnTo>
                    <a:pt x="1202" y="835"/>
                  </a:lnTo>
                  <a:lnTo>
                    <a:pt x="1202" y="833"/>
                  </a:lnTo>
                  <a:lnTo>
                    <a:pt x="1204" y="833"/>
                  </a:lnTo>
                  <a:lnTo>
                    <a:pt x="1204" y="833"/>
                  </a:lnTo>
                  <a:lnTo>
                    <a:pt x="1204" y="835"/>
                  </a:lnTo>
                  <a:lnTo>
                    <a:pt x="1204" y="835"/>
                  </a:lnTo>
                  <a:lnTo>
                    <a:pt x="1207" y="833"/>
                  </a:lnTo>
                  <a:lnTo>
                    <a:pt x="1207" y="833"/>
                  </a:lnTo>
                  <a:lnTo>
                    <a:pt x="1207" y="835"/>
                  </a:lnTo>
                  <a:lnTo>
                    <a:pt x="1207" y="835"/>
                  </a:lnTo>
                  <a:lnTo>
                    <a:pt x="1209" y="835"/>
                  </a:lnTo>
                  <a:lnTo>
                    <a:pt x="1209" y="835"/>
                  </a:lnTo>
                  <a:lnTo>
                    <a:pt x="1209" y="835"/>
                  </a:lnTo>
                  <a:lnTo>
                    <a:pt x="1211" y="835"/>
                  </a:lnTo>
                  <a:lnTo>
                    <a:pt x="1211" y="835"/>
                  </a:lnTo>
                  <a:lnTo>
                    <a:pt x="1211" y="835"/>
                  </a:lnTo>
                  <a:lnTo>
                    <a:pt x="1211" y="835"/>
                  </a:lnTo>
                  <a:lnTo>
                    <a:pt x="1211" y="838"/>
                  </a:lnTo>
                  <a:lnTo>
                    <a:pt x="1211" y="838"/>
                  </a:lnTo>
                  <a:lnTo>
                    <a:pt x="1211" y="838"/>
                  </a:lnTo>
                  <a:lnTo>
                    <a:pt x="1214" y="838"/>
                  </a:lnTo>
                  <a:lnTo>
                    <a:pt x="1214" y="838"/>
                  </a:lnTo>
                  <a:lnTo>
                    <a:pt x="1214" y="835"/>
                  </a:lnTo>
                  <a:lnTo>
                    <a:pt x="1214" y="835"/>
                  </a:lnTo>
                  <a:lnTo>
                    <a:pt x="1214" y="835"/>
                  </a:lnTo>
                  <a:lnTo>
                    <a:pt x="1214" y="838"/>
                  </a:lnTo>
                  <a:lnTo>
                    <a:pt x="1214" y="838"/>
                  </a:lnTo>
                  <a:lnTo>
                    <a:pt x="1214" y="838"/>
                  </a:lnTo>
                  <a:lnTo>
                    <a:pt x="1214" y="838"/>
                  </a:lnTo>
                  <a:lnTo>
                    <a:pt x="1214" y="838"/>
                  </a:lnTo>
                  <a:lnTo>
                    <a:pt x="1216" y="838"/>
                  </a:lnTo>
                  <a:lnTo>
                    <a:pt x="1216" y="838"/>
                  </a:lnTo>
                  <a:lnTo>
                    <a:pt x="1216" y="838"/>
                  </a:lnTo>
                  <a:lnTo>
                    <a:pt x="1216" y="838"/>
                  </a:lnTo>
                  <a:lnTo>
                    <a:pt x="1216" y="838"/>
                  </a:lnTo>
                  <a:lnTo>
                    <a:pt x="1216" y="838"/>
                  </a:lnTo>
                  <a:lnTo>
                    <a:pt x="1216" y="838"/>
                  </a:lnTo>
                  <a:lnTo>
                    <a:pt x="1216" y="838"/>
                  </a:lnTo>
                  <a:lnTo>
                    <a:pt x="1216" y="838"/>
                  </a:lnTo>
                  <a:lnTo>
                    <a:pt x="1216" y="838"/>
                  </a:lnTo>
                  <a:lnTo>
                    <a:pt x="1219" y="838"/>
                  </a:lnTo>
                  <a:lnTo>
                    <a:pt x="1219" y="838"/>
                  </a:lnTo>
                  <a:lnTo>
                    <a:pt x="1219" y="838"/>
                  </a:lnTo>
                  <a:lnTo>
                    <a:pt x="1219" y="838"/>
                  </a:lnTo>
                  <a:lnTo>
                    <a:pt x="1219" y="838"/>
                  </a:lnTo>
                  <a:lnTo>
                    <a:pt x="1219" y="838"/>
                  </a:lnTo>
                  <a:lnTo>
                    <a:pt x="1219" y="838"/>
                  </a:lnTo>
                  <a:lnTo>
                    <a:pt x="1219" y="838"/>
                  </a:lnTo>
                  <a:lnTo>
                    <a:pt x="1219" y="838"/>
                  </a:lnTo>
                  <a:lnTo>
                    <a:pt x="1219" y="840"/>
                  </a:lnTo>
                  <a:lnTo>
                    <a:pt x="1219" y="840"/>
                  </a:lnTo>
                  <a:lnTo>
                    <a:pt x="1219" y="840"/>
                  </a:lnTo>
                  <a:lnTo>
                    <a:pt x="1219" y="840"/>
                  </a:lnTo>
                  <a:lnTo>
                    <a:pt x="1219" y="838"/>
                  </a:lnTo>
                  <a:lnTo>
                    <a:pt x="1219" y="838"/>
                  </a:lnTo>
                  <a:lnTo>
                    <a:pt x="1221" y="838"/>
                  </a:lnTo>
                  <a:lnTo>
                    <a:pt x="1221" y="838"/>
                  </a:lnTo>
                  <a:lnTo>
                    <a:pt x="1221" y="838"/>
                  </a:lnTo>
                  <a:lnTo>
                    <a:pt x="1221" y="838"/>
                  </a:lnTo>
                  <a:lnTo>
                    <a:pt x="1223" y="840"/>
                  </a:lnTo>
                  <a:lnTo>
                    <a:pt x="1223" y="838"/>
                  </a:lnTo>
                  <a:lnTo>
                    <a:pt x="1223" y="838"/>
                  </a:lnTo>
                  <a:lnTo>
                    <a:pt x="1223" y="838"/>
                  </a:lnTo>
                  <a:lnTo>
                    <a:pt x="1223" y="835"/>
                  </a:lnTo>
                  <a:lnTo>
                    <a:pt x="1223" y="835"/>
                  </a:lnTo>
                  <a:lnTo>
                    <a:pt x="1226" y="833"/>
                  </a:lnTo>
                  <a:lnTo>
                    <a:pt x="1226" y="833"/>
                  </a:lnTo>
                  <a:lnTo>
                    <a:pt x="1226" y="833"/>
                  </a:lnTo>
                  <a:lnTo>
                    <a:pt x="1228" y="828"/>
                  </a:lnTo>
                  <a:lnTo>
                    <a:pt x="1228" y="828"/>
                  </a:lnTo>
                  <a:lnTo>
                    <a:pt x="1228" y="828"/>
                  </a:lnTo>
                  <a:lnTo>
                    <a:pt x="1228" y="826"/>
                  </a:lnTo>
                  <a:lnTo>
                    <a:pt x="1223" y="826"/>
                  </a:lnTo>
                  <a:close/>
                  <a:moveTo>
                    <a:pt x="1271" y="717"/>
                  </a:moveTo>
                  <a:lnTo>
                    <a:pt x="1271" y="717"/>
                  </a:lnTo>
                  <a:lnTo>
                    <a:pt x="1271" y="719"/>
                  </a:lnTo>
                  <a:lnTo>
                    <a:pt x="1271" y="719"/>
                  </a:lnTo>
                  <a:lnTo>
                    <a:pt x="1271" y="719"/>
                  </a:lnTo>
                  <a:lnTo>
                    <a:pt x="1268" y="722"/>
                  </a:lnTo>
                  <a:lnTo>
                    <a:pt x="1268" y="722"/>
                  </a:lnTo>
                  <a:lnTo>
                    <a:pt x="1268" y="724"/>
                  </a:lnTo>
                  <a:lnTo>
                    <a:pt x="1271" y="724"/>
                  </a:lnTo>
                  <a:lnTo>
                    <a:pt x="1271" y="724"/>
                  </a:lnTo>
                  <a:lnTo>
                    <a:pt x="1271" y="724"/>
                  </a:lnTo>
                  <a:lnTo>
                    <a:pt x="1273" y="722"/>
                  </a:lnTo>
                  <a:lnTo>
                    <a:pt x="1273" y="719"/>
                  </a:lnTo>
                  <a:lnTo>
                    <a:pt x="1273" y="719"/>
                  </a:lnTo>
                  <a:lnTo>
                    <a:pt x="1271" y="717"/>
                  </a:lnTo>
                  <a:close/>
                  <a:moveTo>
                    <a:pt x="1722" y="734"/>
                  </a:moveTo>
                  <a:lnTo>
                    <a:pt x="1722" y="731"/>
                  </a:lnTo>
                  <a:lnTo>
                    <a:pt x="1722" y="731"/>
                  </a:lnTo>
                  <a:lnTo>
                    <a:pt x="1725" y="731"/>
                  </a:lnTo>
                  <a:lnTo>
                    <a:pt x="1725" y="731"/>
                  </a:lnTo>
                  <a:lnTo>
                    <a:pt x="1722" y="729"/>
                  </a:lnTo>
                  <a:lnTo>
                    <a:pt x="1720" y="729"/>
                  </a:lnTo>
                  <a:lnTo>
                    <a:pt x="1720" y="727"/>
                  </a:lnTo>
                  <a:lnTo>
                    <a:pt x="1718" y="727"/>
                  </a:lnTo>
                  <a:lnTo>
                    <a:pt x="1718" y="727"/>
                  </a:lnTo>
                  <a:lnTo>
                    <a:pt x="1718" y="727"/>
                  </a:lnTo>
                  <a:lnTo>
                    <a:pt x="1718" y="729"/>
                  </a:lnTo>
                  <a:lnTo>
                    <a:pt x="1718" y="729"/>
                  </a:lnTo>
                  <a:lnTo>
                    <a:pt x="1718" y="731"/>
                  </a:lnTo>
                  <a:lnTo>
                    <a:pt x="1718" y="731"/>
                  </a:lnTo>
                  <a:lnTo>
                    <a:pt x="1718" y="731"/>
                  </a:lnTo>
                  <a:lnTo>
                    <a:pt x="1718" y="731"/>
                  </a:lnTo>
                  <a:lnTo>
                    <a:pt x="1718" y="731"/>
                  </a:lnTo>
                  <a:lnTo>
                    <a:pt x="1718" y="731"/>
                  </a:lnTo>
                  <a:lnTo>
                    <a:pt x="1720" y="731"/>
                  </a:lnTo>
                  <a:lnTo>
                    <a:pt x="1718" y="734"/>
                  </a:lnTo>
                  <a:lnTo>
                    <a:pt x="1718" y="734"/>
                  </a:lnTo>
                  <a:lnTo>
                    <a:pt x="1718" y="736"/>
                  </a:lnTo>
                  <a:lnTo>
                    <a:pt x="1720" y="736"/>
                  </a:lnTo>
                  <a:lnTo>
                    <a:pt x="1720" y="736"/>
                  </a:lnTo>
                  <a:lnTo>
                    <a:pt x="1718" y="736"/>
                  </a:lnTo>
                  <a:lnTo>
                    <a:pt x="1720" y="738"/>
                  </a:lnTo>
                  <a:lnTo>
                    <a:pt x="1720" y="738"/>
                  </a:lnTo>
                  <a:lnTo>
                    <a:pt x="1720" y="736"/>
                  </a:lnTo>
                  <a:lnTo>
                    <a:pt x="1720" y="736"/>
                  </a:lnTo>
                  <a:lnTo>
                    <a:pt x="1720" y="736"/>
                  </a:lnTo>
                  <a:lnTo>
                    <a:pt x="1720" y="736"/>
                  </a:lnTo>
                  <a:lnTo>
                    <a:pt x="1720" y="736"/>
                  </a:lnTo>
                  <a:lnTo>
                    <a:pt x="1720" y="736"/>
                  </a:lnTo>
                  <a:lnTo>
                    <a:pt x="1720" y="738"/>
                  </a:lnTo>
                  <a:lnTo>
                    <a:pt x="1720" y="738"/>
                  </a:lnTo>
                  <a:lnTo>
                    <a:pt x="1720" y="738"/>
                  </a:lnTo>
                  <a:lnTo>
                    <a:pt x="1720" y="738"/>
                  </a:lnTo>
                  <a:lnTo>
                    <a:pt x="1722" y="738"/>
                  </a:lnTo>
                  <a:lnTo>
                    <a:pt x="1722" y="738"/>
                  </a:lnTo>
                  <a:lnTo>
                    <a:pt x="1722" y="738"/>
                  </a:lnTo>
                  <a:lnTo>
                    <a:pt x="1722" y="738"/>
                  </a:lnTo>
                  <a:lnTo>
                    <a:pt x="1722" y="741"/>
                  </a:lnTo>
                  <a:lnTo>
                    <a:pt x="1722" y="741"/>
                  </a:lnTo>
                  <a:lnTo>
                    <a:pt x="1722" y="741"/>
                  </a:lnTo>
                  <a:lnTo>
                    <a:pt x="1725" y="741"/>
                  </a:lnTo>
                  <a:lnTo>
                    <a:pt x="1725" y="738"/>
                  </a:lnTo>
                  <a:lnTo>
                    <a:pt x="1725" y="736"/>
                  </a:lnTo>
                  <a:lnTo>
                    <a:pt x="1722" y="734"/>
                  </a:lnTo>
                  <a:close/>
                  <a:moveTo>
                    <a:pt x="1457" y="665"/>
                  </a:moveTo>
                  <a:lnTo>
                    <a:pt x="1457" y="665"/>
                  </a:lnTo>
                  <a:lnTo>
                    <a:pt x="1457" y="665"/>
                  </a:lnTo>
                  <a:lnTo>
                    <a:pt x="1457" y="665"/>
                  </a:lnTo>
                  <a:lnTo>
                    <a:pt x="1457" y="665"/>
                  </a:lnTo>
                  <a:lnTo>
                    <a:pt x="1457" y="663"/>
                  </a:lnTo>
                  <a:lnTo>
                    <a:pt x="1457" y="663"/>
                  </a:lnTo>
                  <a:lnTo>
                    <a:pt x="1457" y="663"/>
                  </a:lnTo>
                  <a:lnTo>
                    <a:pt x="1457" y="660"/>
                  </a:lnTo>
                  <a:lnTo>
                    <a:pt x="1457" y="660"/>
                  </a:lnTo>
                  <a:lnTo>
                    <a:pt x="1455" y="660"/>
                  </a:lnTo>
                  <a:lnTo>
                    <a:pt x="1455" y="660"/>
                  </a:lnTo>
                  <a:lnTo>
                    <a:pt x="1455" y="660"/>
                  </a:lnTo>
                  <a:lnTo>
                    <a:pt x="1455" y="663"/>
                  </a:lnTo>
                  <a:lnTo>
                    <a:pt x="1457" y="663"/>
                  </a:lnTo>
                  <a:lnTo>
                    <a:pt x="1457" y="663"/>
                  </a:lnTo>
                  <a:lnTo>
                    <a:pt x="1457" y="663"/>
                  </a:lnTo>
                  <a:lnTo>
                    <a:pt x="1457" y="665"/>
                  </a:lnTo>
                  <a:lnTo>
                    <a:pt x="1457" y="665"/>
                  </a:lnTo>
                  <a:close/>
                  <a:moveTo>
                    <a:pt x="1755" y="762"/>
                  </a:moveTo>
                  <a:lnTo>
                    <a:pt x="1755" y="762"/>
                  </a:lnTo>
                  <a:lnTo>
                    <a:pt x="1755" y="762"/>
                  </a:lnTo>
                  <a:lnTo>
                    <a:pt x="1755" y="760"/>
                  </a:lnTo>
                  <a:lnTo>
                    <a:pt x="1755" y="760"/>
                  </a:lnTo>
                  <a:lnTo>
                    <a:pt x="1755" y="760"/>
                  </a:lnTo>
                  <a:lnTo>
                    <a:pt x="1755" y="760"/>
                  </a:lnTo>
                  <a:lnTo>
                    <a:pt x="1755" y="760"/>
                  </a:lnTo>
                  <a:lnTo>
                    <a:pt x="1755" y="760"/>
                  </a:lnTo>
                  <a:lnTo>
                    <a:pt x="1755" y="760"/>
                  </a:lnTo>
                  <a:lnTo>
                    <a:pt x="1755" y="760"/>
                  </a:lnTo>
                  <a:lnTo>
                    <a:pt x="1755" y="760"/>
                  </a:lnTo>
                  <a:lnTo>
                    <a:pt x="1755" y="760"/>
                  </a:lnTo>
                  <a:lnTo>
                    <a:pt x="1755" y="760"/>
                  </a:lnTo>
                  <a:lnTo>
                    <a:pt x="1755" y="760"/>
                  </a:lnTo>
                  <a:lnTo>
                    <a:pt x="1755" y="760"/>
                  </a:lnTo>
                  <a:lnTo>
                    <a:pt x="1755" y="757"/>
                  </a:lnTo>
                  <a:lnTo>
                    <a:pt x="1755" y="757"/>
                  </a:lnTo>
                  <a:lnTo>
                    <a:pt x="1755" y="757"/>
                  </a:lnTo>
                  <a:lnTo>
                    <a:pt x="1758" y="757"/>
                  </a:lnTo>
                  <a:lnTo>
                    <a:pt x="1758" y="755"/>
                  </a:lnTo>
                  <a:lnTo>
                    <a:pt x="1758" y="755"/>
                  </a:lnTo>
                  <a:lnTo>
                    <a:pt x="1755" y="753"/>
                  </a:lnTo>
                  <a:lnTo>
                    <a:pt x="1755" y="753"/>
                  </a:lnTo>
                  <a:lnTo>
                    <a:pt x="1755" y="753"/>
                  </a:lnTo>
                  <a:lnTo>
                    <a:pt x="1755" y="753"/>
                  </a:lnTo>
                  <a:lnTo>
                    <a:pt x="1755" y="753"/>
                  </a:lnTo>
                  <a:lnTo>
                    <a:pt x="1755" y="753"/>
                  </a:lnTo>
                  <a:lnTo>
                    <a:pt x="1755" y="750"/>
                  </a:lnTo>
                  <a:lnTo>
                    <a:pt x="1755" y="750"/>
                  </a:lnTo>
                  <a:lnTo>
                    <a:pt x="1753" y="750"/>
                  </a:lnTo>
                  <a:lnTo>
                    <a:pt x="1753" y="750"/>
                  </a:lnTo>
                  <a:lnTo>
                    <a:pt x="1753" y="750"/>
                  </a:lnTo>
                  <a:lnTo>
                    <a:pt x="1753" y="750"/>
                  </a:lnTo>
                  <a:lnTo>
                    <a:pt x="1753" y="750"/>
                  </a:lnTo>
                  <a:lnTo>
                    <a:pt x="1755" y="750"/>
                  </a:lnTo>
                  <a:lnTo>
                    <a:pt x="1755" y="750"/>
                  </a:lnTo>
                  <a:lnTo>
                    <a:pt x="1753" y="748"/>
                  </a:lnTo>
                  <a:lnTo>
                    <a:pt x="1753" y="748"/>
                  </a:lnTo>
                  <a:lnTo>
                    <a:pt x="1753" y="748"/>
                  </a:lnTo>
                  <a:lnTo>
                    <a:pt x="1751" y="748"/>
                  </a:lnTo>
                  <a:lnTo>
                    <a:pt x="1748" y="746"/>
                  </a:lnTo>
                  <a:lnTo>
                    <a:pt x="1748" y="746"/>
                  </a:lnTo>
                  <a:lnTo>
                    <a:pt x="1746" y="748"/>
                  </a:lnTo>
                  <a:lnTo>
                    <a:pt x="1746" y="746"/>
                  </a:lnTo>
                  <a:lnTo>
                    <a:pt x="1748" y="746"/>
                  </a:lnTo>
                  <a:lnTo>
                    <a:pt x="1748" y="746"/>
                  </a:lnTo>
                  <a:lnTo>
                    <a:pt x="1748" y="743"/>
                  </a:lnTo>
                  <a:lnTo>
                    <a:pt x="1748" y="743"/>
                  </a:lnTo>
                  <a:lnTo>
                    <a:pt x="1748" y="743"/>
                  </a:lnTo>
                  <a:lnTo>
                    <a:pt x="1748" y="743"/>
                  </a:lnTo>
                  <a:lnTo>
                    <a:pt x="1748" y="741"/>
                  </a:lnTo>
                  <a:lnTo>
                    <a:pt x="1746" y="741"/>
                  </a:lnTo>
                  <a:lnTo>
                    <a:pt x="1746" y="743"/>
                  </a:lnTo>
                  <a:lnTo>
                    <a:pt x="1746" y="743"/>
                  </a:lnTo>
                  <a:lnTo>
                    <a:pt x="1746" y="741"/>
                  </a:lnTo>
                  <a:lnTo>
                    <a:pt x="1746" y="741"/>
                  </a:lnTo>
                  <a:lnTo>
                    <a:pt x="1744" y="741"/>
                  </a:lnTo>
                  <a:lnTo>
                    <a:pt x="1744" y="741"/>
                  </a:lnTo>
                  <a:lnTo>
                    <a:pt x="1746" y="741"/>
                  </a:lnTo>
                  <a:lnTo>
                    <a:pt x="1751" y="743"/>
                  </a:lnTo>
                  <a:lnTo>
                    <a:pt x="1753" y="743"/>
                  </a:lnTo>
                  <a:lnTo>
                    <a:pt x="1753" y="743"/>
                  </a:lnTo>
                  <a:lnTo>
                    <a:pt x="1753" y="743"/>
                  </a:lnTo>
                  <a:lnTo>
                    <a:pt x="1755" y="746"/>
                  </a:lnTo>
                  <a:lnTo>
                    <a:pt x="1758" y="746"/>
                  </a:lnTo>
                  <a:lnTo>
                    <a:pt x="1763" y="746"/>
                  </a:lnTo>
                  <a:lnTo>
                    <a:pt x="1767" y="750"/>
                  </a:lnTo>
                  <a:lnTo>
                    <a:pt x="1772" y="750"/>
                  </a:lnTo>
                  <a:lnTo>
                    <a:pt x="1774" y="750"/>
                  </a:lnTo>
                  <a:lnTo>
                    <a:pt x="1777" y="750"/>
                  </a:lnTo>
                  <a:lnTo>
                    <a:pt x="1779" y="750"/>
                  </a:lnTo>
                  <a:lnTo>
                    <a:pt x="1779" y="748"/>
                  </a:lnTo>
                  <a:lnTo>
                    <a:pt x="1777" y="748"/>
                  </a:lnTo>
                  <a:lnTo>
                    <a:pt x="1779" y="748"/>
                  </a:lnTo>
                  <a:lnTo>
                    <a:pt x="1779" y="748"/>
                  </a:lnTo>
                  <a:lnTo>
                    <a:pt x="1779" y="748"/>
                  </a:lnTo>
                  <a:lnTo>
                    <a:pt x="1779" y="746"/>
                  </a:lnTo>
                  <a:lnTo>
                    <a:pt x="1779" y="746"/>
                  </a:lnTo>
                  <a:lnTo>
                    <a:pt x="1779" y="746"/>
                  </a:lnTo>
                  <a:lnTo>
                    <a:pt x="1779" y="746"/>
                  </a:lnTo>
                  <a:lnTo>
                    <a:pt x="1777" y="743"/>
                  </a:lnTo>
                  <a:lnTo>
                    <a:pt x="1777" y="743"/>
                  </a:lnTo>
                  <a:lnTo>
                    <a:pt x="1777" y="743"/>
                  </a:lnTo>
                  <a:lnTo>
                    <a:pt x="1777" y="741"/>
                  </a:lnTo>
                  <a:lnTo>
                    <a:pt x="1774" y="738"/>
                  </a:lnTo>
                  <a:lnTo>
                    <a:pt x="1774" y="738"/>
                  </a:lnTo>
                  <a:lnTo>
                    <a:pt x="1774" y="736"/>
                  </a:lnTo>
                  <a:lnTo>
                    <a:pt x="1774" y="736"/>
                  </a:lnTo>
                  <a:lnTo>
                    <a:pt x="1772" y="734"/>
                  </a:lnTo>
                  <a:lnTo>
                    <a:pt x="1772" y="734"/>
                  </a:lnTo>
                  <a:lnTo>
                    <a:pt x="1772" y="734"/>
                  </a:lnTo>
                  <a:lnTo>
                    <a:pt x="1770" y="734"/>
                  </a:lnTo>
                  <a:lnTo>
                    <a:pt x="1770" y="734"/>
                  </a:lnTo>
                  <a:lnTo>
                    <a:pt x="1770" y="734"/>
                  </a:lnTo>
                  <a:lnTo>
                    <a:pt x="1770" y="734"/>
                  </a:lnTo>
                  <a:lnTo>
                    <a:pt x="1767" y="734"/>
                  </a:lnTo>
                  <a:lnTo>
                    <a:pt x="1767" y="734"/>
                  </a:lnTo>
                  <a:lnTo>
                    <a:pt x="1767" y="734"/>
                  </a:lnTo>
                  <a:lnTo>
                    <a:pt x="1767" y="734"/>
                  </a:lnTo>
                  <a:lnTo>
                    <a:pt x="1767" y="734"/>
                  </a:lnTo>
                  <a:lnTo>
                    <a:pt x="1767" y="736"/>
                  </a:lnTo>
                  <a:lnTo>
                    <a:pt x="1767" y="736"/>
                  </a:lnTo>
                  <a:lnTo>
                    <a:pt x="1765" y="736"/>
                  </a:lnTo>
                  <a:lnTo>
                    <a:pt x="1765" y="736"/>
                  </a:lnTo>
                  <a:lnTo>
                    <a:pt x="1765" y="738"/>
                  </a:lnTo>
                  <a:lnTo>
                    <a:pt x="1763" y="738"/>
                  </a:lnTo>
                  <a:lnTo>
                    <a:pt x="1763" y="738"/>
                  </a:lnTo>
                  <a:lnTo>
                    <a:pt x="1763" y="738"/>
                  </a:lnTo>
                  <a:lnTo>
                    <a:pt x="1763" y="738"/>
                  </a:lnTo>
                  <a:lnTo>
                    <a:pt x="1763" y="738"/>
                  </a:lnTo>
                  <a:lnTo>
                    <a:pt x="1760" y="738"/>
                  </a:lnTo>
                  <a:lnTo>
                    <a:pt x="1760" y="738"/>
                  </a:lnTo>
                  <a:lnTo>
                    <a:pt x="1758" y="738"/>
                  </a:lnTo>
                  <a:lnTo>
                    <a:pt x="1758" y="738"/>
                  </a:lnTo>
                  <a:lnTo>
                    <a:pt x="1758" y="738"/>
                  </a:lnTo>
                  <a:lnTo>
                    <a:pt x="1758" y="738"/>
                  </a:lnTo>
                  <a:lnTo>
                    <a:pt x="1760" y="736"/>
                  </a:lnTo>
                  <a:lnTo>
                    <a:pt x="1760" y="736"/>
                  </a:lnTo>
                  <a:lnTo>
                    <a:pt x="1758" y="736"/>
                  </a:lnTo>
                  <a:lnTo>
                    <a:pt x="1758" y="734"/>
                  </a:lnTo>
                  <a:lnTo>
                    <a:pt x="1755" y="734"/>
                  </a:lnTo>
                  <a:lnTo>
                    <a:pt x="1755" y="734"/>
                  </a:lnTo>
                  <a:lnTo>
                    <a:pt x="1753" y="734"/>
                  </a:lnTo>
                  <a:lnTo>
                    <a:pt x="1753" y="734"/>
                  </a:lnTo>
                  <a:lnTo>
                    <a:pt x="1753" y="734"/>
                  </a:lnTo>
                  <a:lnTo>
                    <a:pt x="1751" y="731"/>
                  </a:lnTo>
                  <a:lnTo>
                    <a:pt x="1751" y="731"/>
                  </a:lnTo>
                  <a:lnTo>
                    <a:pt x="1751" y="731"/>
                  </a:lnTo>
                  <a:lnTo>
                    <a:pt x="1751" y="731"/>
                  </a:lnTo>
                  <a:lnTo>
                    <a:pt x="1751" y="731"/>
                  </a:lnTo>
                  <a:lnTo>
                    <a:pt x="1748" y="731"/>
                  </a:lnTo>
                  <a:lnTo>
                    <a:pt x="1748" y="731"/>
                  </a:lnTo>
                  <a:lnTo>
                    <a:pt x="1741" y="731"/>
                  </a:lnTo>
                  <a:lnTo>
                    <a:pt x="1741" y="729"/>
                  </a:lnTo>
                  <a:lnTo>
                    <a:pt x="1741" y="729"/>
                  </a:lnTo>
                  <a:lnTo>
                    <a:pt x="1739" y="729"/>
                  </a:lnTo>
                  <a:lnTo>
                    <a:pt x="1739" y="729"/>
                  </a:lnTo>
                  <a:lnTo>
                    <a:pt x="1739" y="727"/>
                  </a:lnTo>
                  <a:lnTo>
                    <a:pt x="1739" y="727"/>
                  </a:lnTo>
                  <a:lnTo>
                    <a:pt x="1739" y="727"/>
                  </a:lnTo>
                  <a:lnTo>
                    <a:pt x="1746" y="729"/>
                  </a:lnTo>
                  <a:lnTo>
                    <a:pt x="1751" y="731"/>
                  </a:lnTo>
                  <a:lnTo>
                    <a:pt x="1753" y="731"/>
                  </a:lnTo>
                  <a:lnTo>
                    <a:pt x="1753" y="731"/>
                  </a:lnTo>
                  <a:lnTo>
                    <a:pt x="1753" y="731"/>
                  </a:lnTo>
                  <a:lnTo>
                    <a:pt x="1755" y="731"/>
                  </a:lnTo>
                  <a:lnTo>
                    <a:pt x="1760" y="734"/>
                  </a:lnTo>
                  <a:lnTo>
                    <a:pt x="1763" y="734"/>
                  </a:lnTo>
                  <a:lnTo>
                    <a:pt x="1767" y="731"/>
                  </a:lnTo>
                  <a:lnTo>
                    <a:pt x="1770" y="731"/>
                  </a:lnTo>
                  <a:lnTo>
                    <a:pt x="1770" y="731"/>
                  </a:lnTo>
                  <a:lnTo>
                    <a:pt x="1770" y="731"/>
                  </a:lnTo>
                  <a:lnTo>
                    <a:pt x="1770" y="731"/>
                  </a:lnTo>
                  <a:lnTo>
                    <a:pt x="1770" y="729"/>
                  </a:lnTo>
                  <a:lnTo>
                    <a:pt x="1770" y="729"/>
                  </a:lnTo>
                  <a:lnTo>
                    <a:pt x="1770" y="729"/>
                  </a:lnTo>
                  <a:lnTo>
                    <a:pt x="1767" y="729"/>
                  </a:lnTo>
                  <a:lnTo>
                    <a:pt x="1767" y="729"/>
                  </a:lnTo>
                  <a:lnTo>
                    <a:pt x="1767" y="729"/>
                  </a:lnTo>
                  <a:lnTo>
                    <a:pt x="1767" y="727"/>
                  </a:lnTo>
                  <a:lnTo>
                    <a:pt x="1765" y="727"/>
                  </a:lnTo>
                  <a:lnTo>
                    <a:pt x="1765" y="727"/>
                  </a:lnTo>
                  <a:lnTo>
                    <a:pt x="1763" y="727"/>
                  </a:lnTo>
                  <a:lnTo>
                    <a:pt x="1763" y="727"/>
                  </a:lnTo>
                  <a:lnTo>
                    <a:pt x="1760" y="727"/>
                  </a:lnTo>
                  <a:lnTo>
                    <a:pt x="1760" y="724"/>
                  </a:lnTo>
                  <a:lnTo>
                    <a:pt x="1760" y="724"/>
                  </a:lnTo>
                  <a:lnTo>
                    <a:pt x="1763" y="724"/>
                  </a:lnTo>
                  <a:lnTo>
                    <a:pt x="1763" y="724"/>
                  </a:lnTo>
                  <a:lnTo>
                    <a:pt x="1763" y="724"/>
                  </a:lnTo>
                  <a:lnTo>
                    <a:pt x="1765" y="727"/>
                  </a:lnTo>
                  <a:lnTo>
                    <a:pt x="1770" y="727"/>
                  </a:lnTo>
                  <a:lnTo>
                    <a:pt x="1770" y="727"/>
                  </a:lnTo>
                  <a:lnTo>
                    <a:pt x="1770" y="727"/>
                  </a:lnTo>
                  <a:lnTo>
                    <a:pt x="1770" y="727"/>
                  </a:lnTo>
                  <a:lnTo>
                    <a:pt x="1767" y="727"/>
                  </a:lnTo>
                  <a:lnTo>
                    <a:pt x="1767" y="724"/>
                  </a:lnTo>
                  <a:lnTo>
                    <a:pt x="1770" y="724"/>
                  </a:lnTo>
                  <a:lnTo>
                    <a:pt x="1770" y="724"/>
                  </a:lnTo>
                  <a:lnTo>
                    <a:pt x="1770" y="722"/>
                  </a:lnTo>
                  <a:lnTo>
                    <a:pt x="1770" y="722"/>
                  </a:lnTo>
                  <a:lnTo>
                    <a:pt x="1767" y="722"/>
                  </a:lnTo>
                  <a:lnTo>
                    <a:pt x="1767" y="722"/>
                  </a:lnTo>
                  <a:lnTo>
                    <a:pt x="1767" y="722"/>
                  </a:lnTo>
                  <a:lnTo>
                    <a:pt x="1767" y="719"/>
                  </a:lnTo>
                  <a:lnTo>
                    <a:pt x="1770" y="719"/>
                  </a:lnTo>
                  <a:lnTo>
                    <a:pt x="1770" y="719"/>
                  </a:lnTo>
                  <a:lnTo>
                    <a:pt x="1767" y="717"/>
                  </a:lnTo>
                  <a:lnTo>
                    <a:pt x="1765" y="717"/>
                  </a:lnTo>
                  <a:lnTo>
                    <a:pt x="1760" y="717"/>
                  </a:lnTo>
                  <a:lnTo>
                    <a:pt x="1760" y="717"/>
                  </a:lnTo>
                  <a:lnTo>
                    <a:pt x="1760" y="715"/>
                  </a:lnTo>
                  <a:lnTo>
                    <a:pt x="1760" y="715"/>
                  </a:lnTo>
                  <a:lnTo>
                    <a:pt x="1760" y="715"/>
                  </a:lnTo>
                  <a:lnTo>
                    <a:pt x="1760" y="715"/>
                  </a:lnTo>
                  <a:lnTo>
                    <a:pt x="1758" y="715"/>
                  </a:lnTo>
                  <a:lnTo>
                    <a:pt x="1758" y="717"/>
                  </a:lnTo>
                  <a:lnTo>
                    <a:pt x="1755" y="715"/>
                  </a:lnTo>
                  <a:lnTo>
                    <a:pt x="1755" y="715"/>
                  </a:lnTo>
                  <a:lnTo>
                    <a:pt x="1755" y="717"/>
                  </a:lnTo>
                  <a:lnTo>
                    <a:pt x="1753" y="717"/>
                  </a:lnTo>
                  <a:lnTo>
                    <a:pt x="1753" y="717"/>
                  </a:lnTo>
                  <a:lnTo>
                    <a:pt x="1753" y="715"/>
                  </a:lnTo>
                  <a:lnTo>
                    <a:pt x="1753" y="715"/>
                  </a:lnTo>
                  <a:lnTo>
                    <a:pt x="1753" y="715"/>
                  </a:lnTo>
                  <a:lnTo>
                    <a:pt x="1751" y="715"/>
                  </a:lnTo>
                  <a:lnTo>
                    <a:pt x="1751" y="715"/>
                  </a:lnTo>
                  <a:lnTo>
                    <a:pt x="1751" y="715"/>
                  </a:lnTo>
                  <a:lnTo>
                    <a:pt x="1751" y="717"/>
                  </a:lnTo>
                  <a:lnTo>
                    <a:pt x="1748" y="717"/>
                  </a:lnTo>
                  <a:lnTo>
                    <a:pt x="1751" y="717"/>
                  </a:lnTo>
                  <a:lnTo>
                    <a:pt x="1751" y="717"/>
                  </a:lnTo>
                  <a:lnTo>
                    <a:pt x="1751" y="717"/>
                  </a:lnTo>
                  <a:lnTo>
                    <a:pt x="1751" y="719"/>
                  </a:lnTo>
                  <a:lnTo>
                    <a:pt x="1748" y="722"/>
                  </a:lnTo>
                  <a:lnTo>
                    <a:pt x="1748" y="724"/>
                  </a:lnTo>
                  <a:lnTo>
                    <a:pt x="1748" y="724"/>
                  </a:lnTo>
                  <a:lnTo>
                    <a:pt x="1748" y="727"/>
                  </a:lnTo>
                  <a:lnTo>
                    <a:pt x="1746" y="727"/>
                  </a:lnTo>
                  <a:lnTo>
                    <a:pt x="1746" y="727"/>
                  </a:lnTo>
                  <a:lnTo>
                    <a:pt x="1746" y="727"/>
                  </a:lnTo>
                  <a:lnTo>
                    <a:pt x="1746" y="727"/>
                  </a:lnTo>
                  <a:lnTo>
                    <a:pt x="1746" y="727"/>
                  </a:lnTo>
                  <a:lnTo>
                    <a:pt x="1746" y="729"/>
                  </a:lnTo>
                  <a:lnTo>
                    <a:pt x="1746" y="729"/>
                  </a:lnTo>
                  <a:lnTo>
                    <a:pt x="1746" y="727"/>
                  </a:lnTo>
                  <a:lnTo>
                    <a:pt x="1744" y="727"/>
                  </a:lnTo>
                  <a:lnTo>
                    <a:pt x="1741" y="727"/>
                  </a:lnTo>
                  <a:lnTo>
                    <a:pt x="1741" y="727"/>
                  </a:lnTo>
                  <a:lnTo>
                    <a:pt x="1744" y="727"/>
                  </a:lnTo>
                  <a:lnTo>
                    <a:pt x="1746" y="727"/>
                  </a:lnTo>
                  <a:lnTo>
                    <a:pt x="1746" y="724"/>
                  </a:lnTo>
                  <a:lnTo>
                    <a:pt x="1746" y="724"/>
                  </a:lnTo>
                  <a:lnTo>
                    <a:pt x="1746" y="724"/>
                  </a:lnTo>
                  <a:lnTo>
                    <a:pt x="1746" y="724"/>
                  </a:lnTo>
                  <a:lnTo>
                    <a:pt x="1744" y="724"/>
                  </a:lnTo>
                  <a:lnTo>
                    <a:pt x="1744" y="724"/>
                  </a:lnTo>
                  <a:lnTo>
                    <a:pt x="1744" y="724"/>
                  </a:lnTo>
                  <a:lnTo>
                    <a:pt x="1744" y="724"/>
                  </a:lnTo>
                  <a:lnTo>
                    <a:pt x="1741" y="724"/>
                  </a:lnTo>
                  <a:lnTo>
                    <a:pt x="1741" y="724"/>
                  </a:lnTo>
                  <a:lnTo>
                    <a:pt x="1741" y="724"/>
                  </a:lnTo>
                  <a:lnTo>
                    <a:pt x="1744" y="722"/>
                  </a:lnTo>
                  <a:lnTo>
                    <a:pt x="1746" y="722"/>
                  </a:lnTo>
                  <a:lnTo>
                    <a:pt x="1746" y="722"/>
                  </a:lnTo>
                  <a:lnTo>
                    <a:pt x="1746" y="719"/>
                  </a:lnTo>
                  <a:lnTo>
                    <a:pt x="1746" y="719"/>
                  </a:lnTo>
                  <a:lnTo>
                    <a:pt x="1746" y="719"/>
                  </a:lnTo>
                  <a:lnTo>
                    <a:pt x="1748" y="719"/>
                  </a:lnTo>
                  <a:lnTo>
                    <a:pt x="1748" y="719"/>
                  </a:lnTo>
                  <a:lnTo>
                    <a:pt x="1748" y="717"/>
                  </a:lnTo>
                  <a:lnTo>
                    <a:pt x="1748" y="717"/>
                  </a:lnTo>
                  <a:lnTo>
                    <a:pt x="1748" y="717"/>
                  </a:lnTo>
                  <a:lnTo>
                    <a:pt x="1748" y="715"/>
                  </a:lnTo>
                  <a:lnTo>
                    <a:pt x="1748" y="715"/>
                  </a:lnTo>
                  <a:lnTo>
                    <a:pt x="1746" y="715"/>
                  </a:lnTo>
                  <a:lnTo>
                    <a:pt x="1746" y="715"/>
                  </a:lnTo>
                  <a:lnTo>
                    <a:pt x="1746" y="712"/>
                  </a:lnTo>
                  <a:lnTo>
                    <a:pt x="1746" y="712"/>
                  </a:lnTo>
                  <a:lnTo>
                    <a:pt x="1746" y="712"/>
                  </a:lnTo>
                  <a:lnTo>
                    <a:pt x="1744" y="712"/>
                  </a:lnTo>
                  <a:lnTo>
                    <a:pt x="1744" y="712"/>
                  </a:lnTo>
                  <a:lnTo>
                    <a:pt x="1741" y="712"/>
                  </a:lnTo>
                  <a:lnTo>
                    <a:pt x="1741" y="712"/>
                  </a:lnTo>
                  <a:lnTo>
                    <a:pt x="1741" y="712"/>
                  </a:lnTo>
                  <a:lnTo>
                    <a:pt x="1741" y="712"/>
                  </a:lnTo>
                  <a:lnTo>
                    <a:pt x="1739" y="712"/>
                  </a:lnTo>
                  <a:lnTo>
                    <a:pt x="1737" y="710"/>
                  </a:lnTo>
                  <a:lnTo>
                    <a:pt x="1737" y="710"/>
                  </a:lnTo>
                  <a:lnTo>
                    <a:pt x="1737" y="710"/>
                  </a:lnTo>
                  <a:lnTo>
                    <a:pt x="1734" y="715"/>
                  </a:lnTo>
                  <a:lnTo>
                    <a:pt x="1732" y="715"/>
                  </a:lnTo>
                  <a:lnTo>
                    <a:pt x="1732" y="717"/>
                  </a:lnTo>
                  <a:lnTo>
                    <a:pt x="1732" y="717"/>
                  </a:lnTo>
                  <a:lnTo>
                    <a:pt x="1734" y="717"/>
                  </a:lnTo>
                  <a:lnTo>
                    <a:pt x="1734" y="719"/>
                  </a:lnTo>
                  <a:lnTo>
                    <a:pt x="1732" y="719"/>
                  </a:lnTo>
                  <a:lnTo>
                    <a:pt x="1729" y="717"/>
                  </a:lnTo>
                  <a:lnTo>
                    <a:pt x="1727" y="717"/>
                  </a:lnTo>
                  <a:lnTo>
                    <a:pt x="1727" y="717"/>
                  </a:lnTo>
                  <a:lnTo>
                    <a:pt x="1727" y="717"/>
                  </a:lnTo>
                  <a:lnTo>
                    <a:pt x="1727" y="717"/>
                  </a:lnTo>
                  <a:lnTo>
                    <a:pt x="1727" y="717"/>
                  </a:lnTo>
                  <a:lnTo>
                    <a:pt x="1727" y="719"/>
                  </a:lnTo>
                  <a:lnTo>
                    <a:pt x="1727" y="719"/>
                  </a:lnTo>
                  <a:lnTo>
                    <a:pt x="1727" y="719"/>
                  </a:lnTo>
                  <a:lnTo>
                    <a:pt x="1727" y="719"/>
                  </a:lnTo>
                  <a:lnTo>
                    <a:pt x="1727" y="722"/>
                  </a:lnTo>
                  <a:lnTo>
                    <a:pt x="1727" y="722"/>
                  </a:lnTo>
                  <a:lnTo>
                    <a:pt x="1727" y="722"/>
                  </a:lnTo>
                  <a:lnTo>
                    <a:pt x="1727" y="722"/>
                  </a:lnTo>
                  <a:lnTo>
                    <a:pt x="1727" y="724"/>
                  </a:lnTo>
                  <a:lnTo>
                    <a:pt x="1729" y="724"/>
                  </a:lnTo>
                  <a:lnTo>
                    <a:pt x="1729" y="724"/>
                  </a:lnTo>
                  <a:lnTo>
                    <a:pt x="1729" y="727"/>
                  </a:lnTo>
                  <a:lnTo>
                    <a:pt x="1729" y="727"/>
                  </a:lnTo>
                  <a:lnTo>
                    <a:pt x="1727" y="724"/>
                  </a:lnTo>
                  <a:lnTo>
                    <a:pt x="1727" y="724"/>
                  </a:lnTo>
                  <a:lnTo>
                    <a:pt x="1727" y="724"/>
                  </a:lnTo>
                  <a:lnTo>
                    <a:pt x="1727" y="722"/>
                  </a:lnTo>
                  <a:lnTo>
                    <a:pt x="1727" y="722"/>
                  </a:lnTo>
                  <a:lnTo>
                    <a:pt x="1725" y="722"/>
                  </a:lnTo>
                  <a:lnTo>
                    <a:pt x="1725" y="722"/>
                  </a:lnTo>
                  <a:lnTo>
                    <a:pt x="1725" y="719"/>
                  </a:lnTo>
                  <a:lnTo>
                    <a:pt x="1725" y="719"/>
                  </a:lnTo>
                  <a:lnTo>
                    <a:pt x="1722" y="719"/>
                  </a:lnTo>
                  <a:lnTo>
                    <a:pt x="1722" y="717"/>
                  </a:lnTo>
                  <a:lnTo>
                    <a:pt x="1722" y="717"/>
                  </a:lnTo>
                  <a:lnTo>
                    <a:pt x="1722" y="717"/>
                  </a:lnTo>
                  <a:lnTo>
                    <a:pt x="1720" y="719"/>
                  </a:lnTo>
                  <a:lnTo>
                    <a:pt x="1720" y="719"/>
                  </a:lnTo>
                  <a:lnTo>
                    <a:pt x="1722" y="722"/>
                  </a:lnTo>
                  <a:lnTo>
                    <a:pt x="1722" y="722"/>
                  </a:lnTo>
                  <a:lnTo>
                    <a:pt x="1722" y="724"/>
                  </a:lnTo>
                  <a:lnTo>
                    <a:pt x="1725" y="724"/>
                  </a:lnTo>
                  <a:lnTo>
                    <a:pt x="1725" y="724"/>
                  </a:lnTo>
                  <a:lnTo>
                    <a:pt x="1725" y="724"/>
                  </a:lnTo>
                  <a:lnTo>
                    <a:pt x="1725" y="724"/>
                  </a:lnTo>
                  <a:lnTo>
                    <a:pt x="1722" y="724"/>
                  </a:lnTo>
                  <a:lnTo>
                    <a:pt x="1722" y="724"/>
                  </a:lnTo>
                  <a:lnTo>
                    <a:pt x="1720" y="724"/>
                  </a:lnTo>
                  <a:lnTo>
                    <a:pt x="1720" y="724"/>
                  </a:lnTo>
                  <a:lnTo>
                    <a:pt x="1720" y="724"/>
                  </a:lnTo>
                  <a:lnTo>
                    <a:pt x="1720" y="727"/>
                  </a:lnTo>
                  <a:lnTo>
                    <a:pt x="1720" y="727"/>
                  </a:lnTo>
                  <a:lnTo>
                    <a:pt x="1725" y="729"/>
                  </a:lnTo>
                  <a:lnTo>
                    <a:pt x="1725" y="731"/>
                  </a:lnTo>
                  <a:lnTo>
                    <a:pt x="1727" y="731"/>
                  </a:lnTo>
                  <a:lnTo>
                    <a:pt x="1727" y="731"/>
                  </a:lnTo>
                  <a:lnTo>
                    <a:pt x="1729" y="731"/>
                  </a:lnTo>
                  <a:lnTo>
                    <a:pt x="1732" y="736"/>
                  </a:lnTo>
                  <a:lnTo>
                    <a:pt x="1734" y="736"/>
                  </a:lnTo>
                  <a:lnTo>
                    <a:pt x="1737" y="738"/>
                  </a:lnTo>
                  <a:lnTo>
                    <a:pt x="1737" y="738"/>
                  </a:lnTo>
                  <a:lnTo>
                    <a:pt x="1734" y="738"/>
                  </a:lnTo>
                  <a:lnTo>
                    <a:pt x="1732" y="736"/>
                  </a:lnTo>
                  <a:lnTo>
                    <a:pt x="1727" y="731"/>
                  </a:lnTo>
                  <a:lnTo>
                    <a:pt x="1725" y="731"/>
                  </a:lnTo>
                  <a:lnTo>
                    <a:pt x="1725" y="731"/>
                  </a:lnTo>
                  <a:lnTo>
                    <a:pt x="1725" y="731"/>
                  </a:lnTo>
                  <a:lnTo>
                    <a:pt x="1725" y="731"/>
                  </a:lnTo>
                  <a:lnTo>
                    <a:pt x="1725" y="734"/>
                  </a:lnTo>
                  <a:lnTo>
                    <a:pt x="1725" y="734"/>
                  </a:lnTo>
                  <a:lnTo>
                    <a:pt x="1725" y="734"/>
                  </a:lnTo>
                  <a:lnTo>
                    <a:pt x="1725" y="736"/>
                  </a:lnTo>
                  <a:lnTo>
                    <a:pt x="1725" y="736"/>
                  </a:lnTo>
                  <a:lnTo>
                    <a:pt x="1725" y="736"/>
                  </a:lnTo>
                  <a:lnTo>
                    <a:pt x="1725" y="738"/>
                  </a:lnTo>
                  <a:lnTo>
                    <a:pt x="1725" y="741"/>
                  </a:lnTo>
                  <a:lnTo>
                    <a:pt x="1725" y="741"/>
                  </a:lnTo>
                  <a:lnTo>
                    <a:pt x="1725" y="743"/>
                  </a:lnTo>
                  <a:lnTo>
                    <a:pt x="1725" y="743"/>
                  </a:lnTo>
                  <a:lnTo>
                    <a:pt x="1725" y="743"/>
                  </a:lnTo>
                  <a:lnTo>
                    <a:pt x="1725" y="741"/>
                  </a:lnTo>
                  <a:lnTo>
                    <a:pt x="1725" y="741"/>
                  </a:lnTo>
                  <a:lnTo>
                    <a:pt x="1727" y="741"/>
                  </a:lnTo>
                  <a:lnTo>
                    <a:pt x="1727" y="741"/>
                  </a:lnTo>
                  <a:lnTo>
                    <a:pt x="1727" y="741"/>
                  </a:lnTo>
                  <a:lnTo>
                    <a:pt x="1727" y="743"/>
                  </a:lnTo>
                  <a:lnTo>
                    <a:pt x="1727" y="743"/>
                  </a:lnTo>
                  <a:lnTo>
                    <a:pt x="1729" y="743"/>
                  </a:lnTo>
                  <a:lnTo>
                    <a:pt x="1729" y="743"/>
                  </a:lnTo>
                  <a:lnTo>
                    <a:pt x="1729" y="743"/>
                  </a:lnTo>
                  <a:lnTo>
                    <a:pt x="1729" y="743"/>
                  </a:lnTo>
                  <a:lnTo>
                    <a:pt x="1732" y="743"/>
                  </a:lnTo>
                  <a:lnTo>
                    <a:pt x="1732" y="743"/>
                  </a:lnTo>
                  <a:lnTo>
                    <a:pt x="1732" y="743"/>
                  </a:lnTo>
                  <a:lnTo>
                    <a:pt x="1732" y="746"/>
                  </a:lnTo>
                  <a:lnTo>
                    <a:pt x="1737" y="748"/>
                  </a:lnTo>
                  <a:lnTo>
                    <a:pt x="1737" y="748"/>
                  </a:lnTo>
                  <a:lnTo>
                    <a:pt x="1737" y="748"/>
                  </a:lnTo>
                  <a:lnTo>
                    <a:pt x="1737" y="748"/>
                  </a:lnTo>
                  <a:lnTo>
                    <a:pt x="1737" y="750"/>
                  </a:lnTo>
                  <a:lnTo>
                    <a:pt x="1737" y="750"/>
                  </a:lnTo>
                  <a:lnTo>
                    <a:pt x="1737" y="750"/>
                  </a:lnTo>
                  <a:lnTo>
                    <a:pt x="1737" y="750"/>
                  </a:lnTo>
                  <a:lnTo>
                    <a:pt x="1739" y="750"/>
                  </a:lnTo>
                  <a:lnTo>
                    <a:pt x="1739" y="750"/>
                  </a:lnTo>
                  <a:lnTo>
                    <a:pt x="1737" y="750"/>
                  </a:lnTo>
                  <a:lnTo>
                    <a:pt x="1739" y="750"/>
                  </a:lnTo>
                  <a:lnTo>
                    <a:pt x="1739" y="750"/>
                  </a:lnTo>
                  <a:lnTo>
                    <a:pt x="1739" y="750"/>
                  </a:lnTo>
                  <a:lnTo>
                    <a:pt x="1739" y="750"/>
                  </a:lnTo>
                  <a:lnTo>
                    <a:pt x="1739" y="750"/>
                  </a:lnTo>
                  <a:lnTo>
                    <a:pt x="1741" y="750"/>
                  </a:lnTo>
                  <a:lnTo>
                    <a:pt x="1741" y="750"/>
                  </a:lnTo>
                  <a:lnTo>
                    <a:pt x="1741" y="750"/>
                  </a:lnTo>
                  <a:lnTo>
                    <a:pt x="1741" y="750"/>
                  </a:lnTo>
                  <a:lnTo>
                    <a:pt x="1741" y="750"/>
                  </a:lnTo>
                  <a:lnTo>
                    <a:pt x="1741" y="750"/>
                  </a:lnTo>
                  <a:lnTo>
                    <a:pt x="1741" y="753"/>
                  </a:lnTo>
                  <a:lnTo>
                    <a:pt x="1741" y="753"/>
                  </a:lnTo>
                  <a:lnTo>
                    <a:pt x="1741" y="753"/>
                  </a:lnTo>
                  <a:lnTo>
                    <a:pt x="1741" y="753"/>
                  </a:lnTo>
                  <a:lnTo>
                    <a:pt x="1741" y="750"/>
                  </a:lnTo>
                  <a:lnTo>
                    <a:pt x="1739" y="750"/>
                  </a:lnTo>
                  <a:lnTo>
                    <a:pt x="1739" y="753"/>
                  </a:lnTo>
                  <a:lnTo>
                    <a:pt x="1739" y="753"/>
                  </a:lnTo>
                  <a:lnTo>
                    <a:pt x="1741" y="753"/>
                  </a:lnTo>
                  <a:lnTo>
                    <a:pt x="1748" y="757"/>
                  </a:lnTo>
                  <a:lnTo>
                    <a:pt x="1748" y="757"/>
                  </a:lnTo>
                  <a:lnTo>
                    <a:pt x="1751" y="760"/>
                  </a:lnTo>
                  <a:lnTo>
                    <a:pt x="1751" y="760"/>
                  </a:lnTo>
                  <a:lnTo>
                    <a:pt x="1748" y="760"/>
                  </a:lnTo>
                  <a:lnTo>
                    <a:pt x="1746" y="757"/>
                  </a:lnTo>
                  <a:lnTo>
                    <a:pt x="1744" y="755"/>
                  </a:lnTo>
                  <a:lnTo>
                    <a:pt x="1744" y="755"/>
                  </a:lnTo>
                  <a:lnTo>
                    <a:pt x="1741" y="757"/>
                  </a:lnTo>
                  <a:lnTo>
                    <a:pt x="1744" y="757"/>
                  </a:lnTo>
                  <a:lnTo>
                    <a:pt x="1744" y="757"/>
                  </a:lnTo>
                  <a:lnTo>
                    <a:pt x="1744" y="760"/>
                  </a:lnTo>
                  <a:lnTo>
                    <a:pt x="1746" y="760"/>
                  </a:lnTo>
                  <a:lnTo>
                    <a:pt x="1746" y="760"/>
                  </a:lnTo>
                  <a:lnTo>
                    <a:pt x="1746" y="760"/>
                  </a:lnTo>
                  <a:lnTo>
                    <a:pt x="1748" y="760"/>
                  </a:lnTo>
                  <a:lnTo>
                    <a:pt x="1748" y="762"/>
                  </a:lnTo>
                  <a:lnTo>
                    <a:pt x="1748" y="762"/>
                  </a:lnTo>
                  <a:lnTo>
                    <a:pt x="1751" y="762"/>
                  </a:lnTo>
                  <a:lnTo>
                    <a:pt x="1753" y="762"/>
                  </a:lnTo>
                  <a:lnTo>
                    <a:pt x="1755" y="762"/>
                  </a:lnTo>
                  <a:close/>
                  <a:moveTo>
                    <a:pt x="1439" y="653"/>
                  </a:moveTo>
                  <a:lnTo>
                    <a:pt x="1439" y="653"/>
                  </a:lnTo>
                  <a:lnTo>
                    <a:pt x="1439" y="653"/>
                  </a:lnTo>
                  <a:lnTo>
                    <a:pt x="1439" y="653"/>
                  </a:lnTo>
                  <a:lnTo>
                    <a:pt x="1436" y="653"/>
                  </a:lnTo>
                  <a:lnTo>
                    <a:pt x="1436" y="653"/>
                  </a:lnTo>
                  <a:lnTo>
                    <a:pt x="1436" y="653"/>
                  </a:lnTo>
                  <a:lnTo>
                    <a:pt x="1436" y="653"/>
                  </a:lnTo>
                  <a:lnTo>
                    <a:pt x="1436" y="653"/>
                  </a:lnTo>
                  <a:lnTo>
                    <a:pt x="1439" y="653"/>
                  </a:lnTo>
                  <a:lnTo>
                    <a:pt x="1439" y="653"/>
                  </a:lnTo>
                  <a:lnTo>
                    <a:pt x="1439" y="653"/>
                  </a:lnTo>
                  <a:lnTo>
                    <a:pt x="1439" y="653"/>
                  </a:lnTo>
                  <a:lnTo>
                    <a:pt x="1439" y="653"/>
                  </a:lnTo>
                  <a:close/>
                  <a:moveTo>
                    <a:pt x="1349" y="675"/>
                  </a:moveTo>
                  <a:lnTo>
                    <a:pt x="1349" y="675"/>
                  </a:lnTo>
                  <a:lnTo>
                    <a:pt x="1349" y="675"/>
                  </a:lnTo>
                  <a:lnTo>
                    <a:pt x="1349" y="675"/>
                  </a:lnTo>
                  <a:lnTo>
                    <a:pt x="1349" y="675"/>
                  </a:lnTo>
                  <a:lnTo>
                    <a:pt x="1349" y="675"/>
                  </a:lnTo>
                  <a:lnTo>
                    <a:pt x="1349" y="675"/>
                  </a:lnTo>
                  <a:lnTo>
                    <a:pt x="1346" y="677"/>
                  </a:lnTo>
                  <a:lnTo>
                    <a:pt x="1346" y="677"/>
                  </a:lnTo>
                  <a:lnTo>
                    <a:pt x="1344" y="679"/>
                  </a:lnTo>
                  <a:lnTo>
                    <a:pt x="1344" y="679"/>
                  </a:lnTo>
                  <a:lnTo>
                    <a:pt x="1344" y="679"/>
                  </a:lnTo>
                  <a:lnTo>
                    <a:pt x="1344" y="677"/>
                  </a:lnTo>
                  <a:lnTo>
                    <a:pt x="1344" y="677"/>
                  </a:lnTo>
                  <a:lnTo>
                    <a:pt x="1342" y="677"/>
                  </a:lnTo>
                  <a:lnTo>
                    <a:pt x="1342" y="679"/>
                  </a:lnTo>
                  <a:lnTo>
                    <a:pt x="1344" y="679"/>
                  </a:lnTo>
                  <a:lnTo>
                    <a:pt x="1344" y="679"/>
                  </a:lnTo>
                  <a:lnTo>
                    <a:pt x="1344" y="679"/>
                  </a:lnTo>
                  <a:lnTo>
                    <a:pt x="1344" y="679"/>
                  </a:lnTo>
                  <a:lnTo>
                    <a:pt x="1344" y="679"/>
                  </a:lnTo>
                  <a:lnTo>
                    <a:pt x="1344" y="679"/>
                  </a:lnTo>
                  <a:lnTo>
                    <a:pt x="1344" y="679"/>
                  </a:lnTo>
                  <a:lnTo>
                    <a:pt x="1344" y="679"/>
                  </a:lnTo>
                  <a:lnTo>
                    <a:pt x="1344" y="679"/>
                  </a:lnTo>
                  <a:lnTo>
                    <a:pt x="1344" y="679"/>
                  </a:lnTo>
                  <a:lnTo>
                    <a:pt x="1344" y="679"/>
                  </a:lnTo>
                  <a:lnTo>
                    <a:pt x="1344" y="679"/>
                  </a:lnTo>
                  <a:lnTo>
                    <a:pt x="1342" y="679"/>
                  </a:lnTo>
                  <a:lnTo>
                    <a:pt x="1342" y="682"/>
                  </a:lnTo>
                  <a:lnTo>
                    <a:pt x="1344" y="682"/>
                  </a:lnTo>
                  <a:lnTo>
                    <a:pt x="1346" y="679"/>
                  </a:lnTo>
                  <a:lnTo>
                    <a:pt x="1346" y="679"/>
                  </a:lnTo>
                  <a:lnTo>
                    <a:pt x="1346" y="679"/>
                  </a:lnTo>
                  <a:lnTo>
                    <a:pt x="1349" y="675"/>
                  </a:lnTo>
                  <a:lnTo>
                    <a:pt x="1349" y="675"/>
                  </a:lnTo>
                  <a:close/>
                  <a:moveTo>
                    <a:pt x="1770" y="703"/>
                  </a:moveTo>
                  <a:lnTo>
                    <a:pt x="1767" y="701"/>
                  </a:lnTo>
                  <a:lnTo>
                    <a:pt x="1767" y="701"/>
                  </a:lnTo>
                  <a:lnTo>
                    <a:pt x="1767" y="701"/>
                  </a:lnTo>
                  <a:lnTo>
                    <a:pt x="1767" y="701"/>
                  </a:lnTo>
                  <a:lnTo>
                    <a:pt x="1765" y="701"/>
                  </a:lnTo>
                  <a:lnTo>
                    <a:pt x="1765" y="698"/>
                  </a:lnTo>
                  <a:lnTo>
                    <a:pt x="1765" y="698"/>
                  </a:lnTo>
                  <a:lnTo>
                    <a:pt x="1763" y="698"/>
                  </a:lnTo>
                  <a:lnTo>
                    <a:pt x="1763" y="698"/>
                  </a:lnTo>
                  <a:lnTo>
                    <a:pt x="1763" y="698"/>
                  </a:lnTo>
                  <a:lnTo>
                    <a:pt x="1763" y="698"/>
                  </a:lnTo>
                  <a:lnTo>
                    <a:pt x="1760" y="698"/>
                  </a:lnTo>
                  <a:lnTo>
                    <a:pt x="1760" y="696"/>
                  </a:lnTo>
                  <a:lnTo>
                    <a:pt x="1760" y="696"/>
                  </a:lnTo>
                  <a:lnTo>
                    <a:pt x="1760" y="696"/>
                  </a:lnTo>
                  <a:lnTo>
                    <a:pt x="1760" y="696"/>
                  </a:lnTo>
                  <a:lnTo>
                    <a:pt x="1760" y="696"/>
                  </a:lnTo>
                  <a:lnTo>
                    <a:pt x="1760" y="698"/>
                  </a:lnTo>
                  <a:lnTo>
                    <a:pt x="1760" y="698"/>
                  </a:lnTo>
                  <a:lnTo>
                    <a:pt x="1763" y="703"/>
                  </a:lnTo>
                  <a:lnTo>
                    <a:pt x="1763" y="703"/>
                  </a:lnTo>
                  <a:lnTo>
                    <a:pt x="1763" y="703"/>
                  </a:lnTo>
                  <a:lnTo>
                    <a:pt x="1763" y="703"/>
                  </a:lnTo>
                  <a:lnTo>
                    <a:pt x="1765" y="703"/>
                  </a:lnTo>
                  <a:lnTo>
                    <a:pt x="1765" y="705"/>
                  </a:lnTo>
                  <a:lnTo>
                    <a:pt x="1765" y="705"/>
                  </a:lnTo>
                  <a:lnTo>
                    <a:pt x="1765" y="708"/>
                  </a:lnTo>
                  <a:lnTo>
                    <a:pt x="1765" y="708"/>
                  </a:lnTo>
                  <a:lnTo>
                    <a:pt x="1765" y="708"/>
                  </a:lnTo>
                  <a:lnTo>
                    <a:pt x="1765" y="708"/>
                  </a:lnTo>
                  <a:lnTo>
                    <a:pt x="1767" y="708"/>
                  </a:lnTo>
                  <a:lnTo>
                    <a:pt x="1767" y="708"/>
                  </a:lnTo>
                  <a:lnTo>
                    <a:pt x="1767" y="710"/>
                  </a:lnTo>
                  <a:lnTo>
                    <a:pt x="1770" y="712"/>
                  </a:lnTo>
                  <a:lnTo>
                    <a:pt x="1770" y="712"/>
                  </a:lnTo>
                  <a:lnTo>
                    <a:pt x="1770" y="710"/>
                  </a:lnTo>
                  <a:lnTo>
                    <a:pt x="1770" y="710"/>
                  </a:lnTo>
                  <a:lnTo>
                    <a:pt x="1770" y="708"/>
                  </a:lnTo>
                  <a:lnTo>
                    <a:pt x="1770" y="708"/>
                  </a:lnTo>
                  <a:lnTo>
                    <a:pt x="1770" y="708"/>
                  </a:lnTo>
                  <a:lnTo>
                    <a:pt x="1770" y="708"/>
                  </a:lnTo>
                  <a:lnTo>
                    <a:pt x="1770" y="705"/>
                  </a:lnTo>
                  <a:lnTo>
                    <a:pt x="1770" y="708"/>
                  </a:lnTo>
                  <a:lnTo>
                    <a:pt x="1770" y="708"/>
                  </a:lnTo>
                  <a:lnTo>
                    <a:pt x="1770" y="708"/>
                  </a:lnTo>
                  <a:lnTo>
                    <a:pt x="1770" y="708"/>
                  </a:lnTo>
                  <a:lnTo>
                    <a:pt x="1770" y="710"/>
                  </a:lnTo>
                  <a:lnTo>
                    <a:pt x="1770" y="710"/>
                  </a:lnTo>
                  <a:lnTo>
                    <a:pt x="1770" y="710"/>
                  </a:lnTo>
                  <a:lnTo>
                    <a:pt x="1770" y="710"/>
                  </a:lnTo>
                  <a:lnTo>
                    <a:pt x="1772" y="710"/>
                  </a:lnTo>
                  <a:lnTo>
                    <a:pt x="1772" y="712"/>
                  </a:lnTo>
                  <a:lnTo>
                    <a:pt x="1770" y="715"/>
                  </a:lnTo>
                  <a:lnTo>
                    <a:pt x="1770" y="715"/>
                  </a:lnTo>
                  <a:lnTo>
                    <a:pt x="1770" y="715"/>
                  </a:lnTo>
                  <a:lnTo>
                    <a:pt x="1772" y="717"/>
                  </a:lnTo>
                  <a:lnTo>
                    <a:pt x="1772" y="717"/>
                  </a:lnTo>
                  <a:lnTo>
                    <a:pt x="1772" y="717"/>
                  </a:lnTo>
                  <a:lnTo>
                    <a:pt x="1772" y="719"/>
                  </a:lnTo>
                  <a:lnTo>
                    <a:pt x="1772" y="719"/>
                  </a:lnTo>
                  <a:lnTo>
                    <a:pt x="1774" y="719"/>
                  </a:lnTo>
                  <a:lnTo>
                    <a:pt x="1774" y="724"/>
                  </a:lnTo>
                  <a:lnTo>
                    <a:pt x="1777" y="724"/>
                  </a:lnTo>
                  <a:lnTo>
                    <a:pt x="1777" y="727"/>
                  </a:lnTo>
                  <a:lnTo>
                    <a:pt x="1779" y="729"/>
                  </a:lnTo>
                  <a:lnTo>
                    <a:pt x="1779" y="731"/>
                  </a:lnTo>
                  <a:lnTo>
                    <a:pt x="1779" y="731"/>
                  </a:lnTo>
                  <a:lnTo>
                    <a:pt x="1779" y="731"/>
                  </a:lnTo>
                  <a:lnTo>
                    <a:pt x="1779" y="731"/>
                  </a:lnTo>
                  <a:lnTo>
                    <a:pt x="1779" y="734"/>
                  </a:lnTo>
                  <a:lnTo>
                    <a:pt x="1779" y="734"/>
                  </a:lnTo>
                  <a:lnTo>
                    <a:pt x="1782" y="736"/>
                  </a:lnTo>
                  <a:lnTo>
                    <a:pt x="1782" y="736"/>
                  </a:lnTo>
                  <a:lnTo>
                    <a:pt x="1782" y="738"/>
                  </a:lnTo>
                  <a:lnTo>
                    <a:pt x="1782" y="738"/>
                  </a:lnTo>
                  <a:lnTo>
                    <a:pt x="1784" y="741"/>
                  </a:lnTo>
                  <a:lnTo>
                    <a:pt x="1784" y="741"/>
                  </a:lnTo>
                  <a:lnTo>
                    <a:pt x="1784" y="741"/>
                  </a:lnTo>
                  <a:lnTo>
                    <a:pt x="1784" y="741"/>
                  </a:lnTo>
                  <a:lnTo>
                    <a:pt x="1786" y="743"/>
                  </a:lnTo>
                  <a:lnTo>
                    <a:pt x="1786" y="743"/>
                  </a:lnTo>
                  <a:lnTo>
                    <a:pt x="1789" y="743"/>
                  </a:lnTo>
                  <a:lnTo>
                    <a:pt x="1789" y="741"/>
                  </a:lnTo>
                  <a:lnTo>
                    <a:pt x="1791" y="741"/>
                  </a:lnTo>
                  <a:lnTo>
                    <a:pt x="1793" y="741"/>
                  </a:lnTo>
                  <a:lnTo>
                    <a:pt x="1791" y="741"/>
                  </a:lnTo>
                  <a:lnTo>
                    <a:pt x="1791" y="743"/>
                  </a:lnTo>
                  <a:lnTo>
                    <a:pt x="1791" y="743"/>
                  </a:lnTo>
                  <a:lnTo>
                    <a:pt x="1789" y="743"/>
                  </a:lnTo>
                  <a:lnTo>
                    <a:pt x="1789" y="746"/>
                  </a:lnTo>
                  <a:lnTo>
                    <a:pt x="1789" y="746"/>
                  </a:lnTo>
                  <a:lnTo>
                    <a:pt x="1789" y="746"/>
                  </a:lnTo>
                  <a:lnTo>
                    <a:pt x="1789" y="746"/>
                  </a:lnTo>
                  <a:lnTo>
                    <a:pt x="1786" y="746"/>
                  </a:lnTo>
                  <a:lnTo>
                    <a:pt x="1786" y="746"/>
                  </a:lnTo>
                  <a:lnTo>
                    <a:pt x="1789" y="746"/>
                  </a:lnTo>
                  <a:lnTo>
                    <a:pt x="1789" y="746"/>
                  </a:lnTo>
                  <a:lnTo>
                    <a:pt x="1789" y="746"/>
                  </a:lnTo>
                  <a:lnTo>
                    <a:pt x="1789" y="746"/>
                  </a:lnTo>
                  <a:lnTo>
                    <a:pt x="1791" y="748"/>
                  </a:lnTo>
                  <a:lnTo>
                    <a:pt x="1791" y="750"/>
                  </a:lnTo>
                  <a:lnTo>
                    <a:pt x="1791" y="750"/>
                  </a:lnTo>
                  <a:lnTo>
                    <a:pt x="1793" y="750"/>
                  </a:lnTo>
                  <a:lnTo>
                    <a:pt x="1796" y="748"/>
                  </a:lnTo>
                  <a:lnTo>
                    <a:pt x="1798" y="748"/>
                  </a:lnTo>
                  <a:lnTo>
                    <a:pt x="1796" y="748"/>
                  </a:lnTo>
                  <a:lnTo>
                    <a:pt x="1796" y="750"/>
                  </a:lnTo>
                  <a:lnTo>
                    <a:pt x="1796" y="750"/>
                  </a:lnTo>
                  <a:lnTo>
                    <a:pt x="1796" y="750"/>
                  </a:lnTo>
                  <a:lnTo>
                    <a:pt x="1796" y="750"/>
                  </a:lnTo>
                  <a:lnTo>
                    <a:pt x="1796" y="750"/>
                  </a:lnTo>
                  <a:lnTo>
                    <a:pt x="1798" y="750"/>
                  </a:lnTo>
                  <a:lnTo>
                    <a:pt x="1798" y="753"/>
                  </a:lnTo>
                  <a:lnTo>
                    <a:pt x="1798" y="753"/>
                  </a:lnTo>
                  <a:lnTo>
                    <a:pt x="1796" y="750"/>
                  </a:lnTo>
                  <a:lnTo>
                    <a:pt x="1791" y="750"/>
                  </a:lnTo>
                  <a:lnTo>
                    <a:pt x="1791" y="750"/>
                  </a:lnTo>
                  <a:lnTo>
                    <a:pt x="1791" y="750"/>
                  </a:lnTo>
                  <a:lnTo>
                    <a:pt x="1789" y="750"/>
                  </a:lnTo>
                  <a:lnTo>
                    <a:pt x="1789" y="750"/>
                  </a:lnTo>
                  <a:lnTo>
                    <a:pt x="1789" y="750"/>
                  </a:lnTo>
                  <a:lnTo>
                    <a:pt x="1791" y="753"/>
                  </a:lnTo>
                  <a:lnTo>
                    <a:pt x="1791" y="753"/>
                  </a:lnTo>
                  <a:lnTo>
                    <a:pt x="1791" y="753"/>
                  </a:lnTo>
                  <a:lnTo>
                    <a:pt x="1791" y="753"/>
                  </a:lnTo>
                  <a:lnTo>
                    <a:pt x="1791" y="753"/>
                  </a:lnTo>
                  <a:lnTo>
                    <a:pt x="1793" y="753"/>
                  </a:lnTo>
                  <a:lnTo>
                    <a:pt x="1793" y="755"/>
                  </a:lnTo>
                  <a:lnTo>
                    <a:pt x="1793" y="755"/>
                  </a:lnTo>
                  <a:lnTo>
                    <a:pt x="1791" y="755"/>
                  </a:lnTo>
                  <a:lnTo>
                    <a:pt x="1791" y="755"/>
                  </a:lnTo>
                  <a:lnTo>
                    <a:pt x="1791" y="757"/>
                  </a:lnTo>
                  <a:lnTo>
                    <a:pt x="1791" y="757"/>
                  </a:lnTo>
                  <a:lnTo>
                    <a:pt x="1791" y="757"/>
                  </a:lnTo>
                  <a:lnTo>
                    <a:pt x="1791" y="760"/>
                  </a:lnTo>
                  <a:lnTo>
                    <a:pt x="1791" y="760"/>
                  </a:lnTo>
                  <a:lnTo>
                    <a:pt x="1793" y="760"/>
                  </a:lnTo>
                  <a:lnTo>
                    <a:pt x="1793" y="760"/>
                  </a:lnTo>
                  <a:lnTo>
                    <a:pt x="1793" y="760"/>
                  </a:lnTo>
                  <a:lnTo>
                    <a:pt x="1793" y="760"/>
                  </a:lnTo>
                  <a:lnTo>
                    <a:pt x="1791" y="760"/>
                  </a:lnTo>
                  <a:lnTo>
                    <a:pt x="1791" y="762"/>
                  </a:lnTo>
                  <a:lnTo>
                    <a:pt x="1791" y="762"/>
                  </a:lnTo>
                  <a:lnTo>
                    <a:pt x="1791" y="762"/>
                  </a:lnTo>
                  <a:lnTo>
                    <a:pt x="1791" y="762"/>
                  </a:lnTo>
                  <a:lnTo>
                    <a:pt x="1791" y="764"/>
                  </a:lnTo>
                  <a:lnTo>
                    <a:pt x="1793" y="764"/>
                  </a:lnTo>
                  <a:lnTo>
                    <a:pt x="1793" y="764"/>
                  </a:lnTo>
                  <a:lnTo>
                    <a:pt x="1791" y="767"/>
                  </a:lnTo>
                  <a:lnTo>
                    <a:pt x="1791" y="767"/>
                  </a:lnTo>
                  <a:lnTo>
                    <a:pt x="1793" y="769"/>
                  </a:lnTo>
                  <a:lnTo>
                    <a:pt x="1793" y="772"/>
                  </a:lnTo>
                  <a:lnTo>
                    <a:pt x="1793" y="774"/>
                  </a:lnTo>
                  <a:lnTo>
                    <a:pt x="1796" y="772"/>
                  </a:lnTo>
                  <a:lnTo>
                    <a:pt x="1796" y="772"/>
                  </a:lnTo>
                  <a:lnTo>
                    <a:pt x="1798" y="772"/>
                  </a:lnTo>
                  <a:lnTo>
                    <a:pt x="1798" y="772"/>
                  </a:lnTo>
                  <a:lnTo>
                    <a:pt x="1798" y="769"/>
                  </a:lnTo>
                  <a:lnTo>
                    <a:pt x="1798" y="769"/>
                  </a:lnTo>
                  <a:lnTo>
                    <a:pt x="1800" y="767"/>
                  </a:lnTo>
                  <a:lnTo>
                    <a:pt x="1800" y="767"/>
                  </a:lnTo>
                  <a:lnTo>
                    <a:pt x="1800" y="767"/>
                  </a:lnTo>
                  <a:lnTo>
                    <a:pt x="1800" y="767"/>
                  </a:lnTo>
                  <a:lnTo>
                    <a:pt x="1800" y="767"/>
                  </a:lnTo>
                  <a:lnTo>
                    <a:pt x="1800" y="767"/>
                  </a:lnTo>
                  <a:lnTo>
                    <a:pt x="1800" y="764"/>
                  </a:lnTo>
                  <a:lnTo>
                    <a:pt x="1800" y="764"/>
                  </a:lnTo>
                  <a:lnTo>
                    <a:pt x="1800" y="764"/>
                  </a:lnTo>
                  <a:lnTo>
                    <a:pt x="1800" y="764"/>
                  </a:lnTo>
                  <a:lnTo>
                    <a:pt x="1800" y="764"/>
                  </a:lnTo>
                  <a:lnTo>
                    <a:pt x="1800" y="764"/>
                  </a:lnTo>
                  <a:lnTo>
                    <a:pt x="1800" y="764"/>
                  </a:lnTo>
                  <a:lnTo>
                    <a:pt x="1800" y="764"/>
                  </a:lnTo>
                  <a:lnTo>
                    <a:pt x="1800" y="764"/>
                  </a:lnTo>
                  <a:lnTo>
                    <a:pt x="1800" y="764"/>
                  </a:lnTo>
                  <a:lnTo>
                    <a:pt x="1800" y="762"/>
                  </a:lnTo>
                  <a:lnTo>
                    <a:pt x="1803" y="762"/>
                  </a:lnTo>
                  <a:lnTo>
                    <a:pt x="1803" y="762"/>
                  </a:lnTo>
                  <a:lnTo>
                    <a:pt x="1803" y="762"/>
                  </a:lnTo>
                  <a:lnTo>
                    <a:pt x="1803" y="760"/>
                  </a:lnTo>
                  <a:lnTo>
                    <a:pt x="1803" y="760"/>
                  </a:lnTo>
                  <a:lnTo>
                    <a:pt x="1803" y="760"/>
                  </a:lnTo>
                  <a:lnTo>
                    <a:pt x="1803" y="760"/>
                  </a:lnTo>
                  <a:lnTo>
                    <a:pt x="1803" y="760"/>
                  </a:lnTo>
                  <a:lnTo>
                    <a:pt x="1803" y="760"/>
                  </a:lnTo>
                  <a:lnTo>
                    <a:pt x="1805" y="760"/>
                  </a:lnTo>
                  <a:lnTo>
                    <a:pt x="1805" y="760"/>
                  </a:lnTo>
                  <a:lnTo>
                    <a:pt x="1805" y="760"/>
                  </a:lnTo>
                  <a:lnTo>
                    <a:pt x="1805" y="757"/>
                  </a:lnTo>
                  <a:lnTo>
                    <a:pt x="1805" y="757"/>
                  </a:lnTo>
                  <a:lnTo>
                    <a:pt x="1805" y="755"/>
                  </a:lnTo>
                  <a:lnTo>
                    <a:pt x="1805" y="755"/>
                  </a:lnTo>
                  <a:lnTo>
                    <a:pt x="1805" y="755"/>
                  </a:lnTo>
                  <a:lnTo>
                    <a:pt x="1805" y="755"/>
                  </a:lnTo>
                  <a:lnTo>
                    <a:pt x="1805" y="755"/>
                  </a:lnTo>
                  <a:lnTo>
                    <a:pt x="1805" y="753"/>
                  </a:lnTo>
                  <a:lnTo>
                    <a:pt x="1805" y="753"/>
                  </a:lnTo>
                  <a:lnTo>
                    <a:pt x="1805" y="753"/>
                  </a:lnTo>
                  <a:lnTo>
                    <a:pt x="1805" y="753"/>
                  </a:lnTo>
                  <a:lnTo>
                    <a:pt x="1803" y="753"/>
                  </a:lnTo>
                  <a:lnTo>
                    <a:pt x="1803" y="753"/>
                  </a:lnTo>
                  <a:lnTo>
                    <a:pt x="1803" y="750"/>
                  </a:lnTo>
                  <a:lnTo>
                    <a:pt x="1803" y="750"/>
                  </a:lnTo>
                  <a:lnTo>
                    <a:pt x="1800" y="748"/>
                  </a:lnTo>
                  <a:lnTo>
                    <a:pt x="1803" y="748"/>
                  </a:lnTo>
                  <a:lnTo>
                    <a:pt x="1803" y="748"/>
                  </a:lnTo>
                  <a:lnTo>
                    <a:pt x="1803" y="748"/>
                  </a:lnTo>
                  <a:lnTo>
                    <a:pt x="1803" y="748"/>
                  </a:lnTo>
                  <a:lnTo>
                    <a:pt x="1805" y="750"/>
                  </a:lnTo>
                  <a:lnTo>
                    <a:pt x="1805" y="750"/>
                  </a:lnTo>
                  <a:lnTo>
                    <a:pt x="1805" y="750"/>
                  </a:lnTo>
                  <a:lnTo>
                    <a:pt x="1805" y="750"/>
                  </a:lnTo>
                  <a:lnTo>
                    <a:pt x="1805" y="750"/>
                  </a:lnTo>
                  <a:lnTo>
                    <a:pt x="1805" y="748"/>
                  </a:lnTo>
                  <a:lnTo>
                    <a:pt x="1805" y="748"/>
                  </a:lnTo>
                  <a:lnTo>
                    <a:pt x="1805" y="748"/>
                  </a:lnTo>
                  <a:lnTo>
                    <a:pt x="1805" y="748"/>
                  </a:lnTo>
                  <a:lnTo>
                    <a:pt x="1805" y="748"/>
                  </a:lnTo>
                  <a:lnTo>
                    <a:pt x="1805" y="748"/>
                  </a:lnTo>
                  <a:lnTo>
                    <a:pt x="1808" y="750"/>
                  </a:lnTo>
                  <a:lnTo>
                    <a:pt x="1810" y="750"/>
                  </a:lnTo>
                  <a:lnTo>
                    <a:pt x="1810" y="750"/>
                  </a:lnTo>
                  <a:lnTo>
                    <a:pt x="1810" y="748"/>
                  </a:lnTo>
                  <a:lnTo>
                    <a:pt x="1810" y="748"/>
                  </a:lnTo>
                  <a:lnTo>
                    <a:pt x="1812" y="748"/>
                  </a:lnTo>
                  <a:lnTo>
                    <a:pt x="1812" y="746"/>
                  </a:lnTo>
                  <a:lnTo>
                    <a:pt x="1810" y="746"/>
                  </a:lnTo>
                  <a:lnTo>
                    <a:pt x="1810" y="743"/>
                  </a:lnTo>
                  <a:lnTo>
                    <a:pt x="1810" y="743"/>
                  </a:lnTo>
                  <a:lnTo>
                    <a:pt x="1810" y="743"/>
                  </a:lnTo>
                  <a:lnTo>
                    <a:pt x="1810" y="743"/>
                  </a:lnTo>
                  <a:lnTo>
                    <a:pt x="1810" y="743"/>
                  </a:lnTo>
                  <a:lnTo>
                    <a:pt x="1810" y="741"/>
                  </a:lnTo>
                  <a:lnTo>
                    <a:pt x="1808" y="743"/>
                  </a:lnTo>
                  <a:lnTo>
                    <a:pt x="1808" y="743"/>
                  </a:lnTo>
                  <a:lnTo>
                    <a:pt x="1808" y="743"/>
                  </a:lnTo>
                  <a:lnTo>
                    <a:pt x="1808" y="743"/>
                  </a:lnTo>
                  <a:lnTo>
                    <a:pt x="1808" y="743"/>
                  </a:lnTo>
                  <a:lnTo>
                    <a:pt x="1805" y="743"/>
                  </a:lnTo>
                  <a:lnTo>
                    <a:pt x="1805" y="741"/>
                  </a:lnTo>
                  <a:lnTo>
                    <a:pt x="1805" y="741"/>
                  </a:lnTo>
                  <a:lnTo>
                    <a:pt x="1803" y="743"/>
                  </a:lnTo>
                  <a:lnTo>
                    <a:pt x="1803" y="741"/>
                  </a:lnTo>
                  <a:lnTo>
                    <a:pt x="1803" y="741"/>
                  </a:lnTo>
                  <a:lnTo>
                    <a:pt x="1803" y="741"/>
                  </a:lnTo>
                  <a:lnTo>
                    <a:pt x="1803" y="741"/>
                  </a:lnTo>
                  <a:lnTo>
                    <a:pt x="1803" y="741"/>
                  </a:lnTo>
                  <a:lnTo>
                    <a:pt x="1803" y="741"/>
                  </a:lnTo>
                  <a:lnTo>
                    <a:pt x="1803" y="738"/>
                  </a:lnTo>
                  <a:lnTo>
                    <a:pt x="1803" y="738"/>
                  </a:lnTo>
                  <a:lnTo>
                    <a:pt x="1803" y="741"/>
                  </a:lnTo>
                  <a:lnTo>
                    <a:pt x="1803" y="741"/>
                  </a:lnTo>
                  <a:lnTo>
                    <a:pt x="1805" y="741"/>
                  </a:lnTo>
                  <a:lnTo>
                    <a:pt x="1808" y="741"/>
                  </a:lnTo>
                  <a:lnTo>
                    <a:pt x="1808" y="741"/>
                  </a:lnTo>
                  <a:lnTo>
                    <a:pt x="1808" y="741"/>
                  </a:lnTo>
                  <a:lnTo>
                    <a:pt x="1808" y="738"/>
                  </a:lnTo>
                  <a:lnTo>
                    <a:pt x="1808" y="738"/>
                  </a:lnTo>
                  <a:lnTo>
                    <a:pt x="1808" y="738"/>
                  </a:lnTo>
                  <a:lnTo>
                    <a:pt x="1808" y="738"/>
                  </a:lnTo>
                  <a:lnTo>
                    <a:pt x="1808" y="738"/>
                  </a:lnTo>
                  <a:lnTo>
                    <a:pt x="1808" y="738"/>
                  </a:lnTo>
                  <a:lnTo>
                    <a:pt x="1808" y="738"/>
                  </a:lnTo>
                  <a:lnTo>
                    <a:pt x="1810" y="741"/>
                  </a:lnTo>
                  <a:lnTo>
                    <a:pt x="1810" y="741"/>
                  </a:lnTo>
                  <a:lnTo>
                    <a:pt x="1810" y="741"/>
                  </a:lnTo>
                  <a:lnTo>
                    <a:pt x="1810" y="738"/>
                  </a:lnTo>
                  <a:lnTo>
                    <a:pt x="1808" y="738"/>
                  </a:lnTo>
                  <a:lnTo>
                    <a:pt x="1805" y="736"/>
                  </a:lnTo>
                  <a:lnTo>
                    <a:pt x="1805" y="736"/>
                  </a:lnTo>
                  <a:lnTo>
                    <a:pt x="1805" y="734"/>
                  </a:lnTo>
                  <a:lnTo>
                    <a:pt x="1805" y="731"/>
                  </a:lnTo>
                  <a:lnTo>
                    <a:pt x="1803" y="731"/>
                  </a:lnTo>
                  <a:lnTo>
                    <a:pt x="1803" y="731"/>
                  </a:lnTo>
                  <a:lnTo>
                    <a:pt x="1803" y="731"/>
                  </a:lnTo>
                  <a:lnTo>
                    <a:pt x="1800" y="731"/>
                  </a:lnTo>
                  <a:lnTo>
                    <a:pt x="1800" y="731"/>
                  </a:lnTo>
                  <a:lnTo>
                    <a:pt x="1798" y="731"/>
                  </a:lnTo>
                  <a:lnTo>
                    <a:pt x="1800" y="729"/>
                  </a:lnTo>
                  <a:lnTo>
                    <a:pt x="1800" y="729"/>
                  </a:lnTo>
                  <a:lnTo>
                    <a:pt x="1800" y="729"/>
                  </a:lnTo>
                  <a:lnTo>
                    <a:pt x="1791" y="722"/>
                  </a:lnTo>
                  <a:lnTo>
                    <a:pt x="1791" y="722"/>
                  </a:lnTo>
                  <a:lnTo>
                    <a:pt x="1791" y="724"/>
                  </a:lnTo>
                  <a:lnTo>
                    <a:pt x="1789" y="722"/>
                  </a:lnTo>
                  <a:lnTo>
                    <a:pt x="1789" y="722"/>
                  </a:lnTo>
                  <a:lnTo>
                    <a:pt x="1789" y="719"/>
                  </a:lnTo>
                  <a:lnTo>
                    <a:pt x="1789" y="719"/>
                  </a:lnTo>
                  <a:lnTo>
                    <a:pt x="1789" y="719"/>
                  </a:lnTo>
                  <a:lnTo>
                    <a:pt x="1789" y="717"/>
                  </a:lnTo>
                  <a:lnTo>
                    <a:pt x="1789" y="717"/>
                  </a:lnTo>
                  <a:lnTo>
                    <a:pt x="1786" y="715"/>
                  </a:lnTo>
                  <a:lnTo>
                    <a:pt x="1786" y="715"/>
                  </a:lnTo>
                  <a:lnTo>
                    <a:pt x="1786" y="715"/>
                  </a:lnTo>
                  <a:lnTo>
                    <a:pt x="1789" y="715"/>
                  </a:lnTo>
                  <a:lnTo>
                    <a:pt x="1789" y="715"/>
                  </a:lnTo>
                  <a:lnTo>
                    <a:pt x="1789" y="715"/>
                  </a:lnTo>
                  <a:lnTo>
                    <a:pt x="1789" y="712"/>
                  </a:lnTo>
                  <a:lnTo>
                    <a:pt x="1789" y="712"/>
                  </a:lnTo>
                  <a:lnTo>
                    <a:pt x="1786" y="712"/>
                  </a:lnTo>
                  <a:lnTo>
                    <a:pt x="1786" y="710"/>
                  </a:lnTo>
                  <a:lnTo>
                    <a:pt x="1786" y="710"/>
                  </a:lnTo>
                  <a:lnTo>
                    <a:pt x="1786" y="710"/>
                  </a:lnTo>
                  <a:lnTo>
                    <a:pt x="1786" y="712"/>
                  </a:lnTo>
                  <a:lnTo>
                    <a:pt x="1786" y="710"/>
                  </a:lnTo>
                  <a:lnTo>
                    <a:pt x="1786" y="710"/>
                  </a:lnTo>
                  <a:lnTo>
                    <a:pt x="1786" y="710"/>
                  </a:lnTo>
                  <a:lnTo>
                    <a:pt x="1786" y="708"/>
                  </a:lnTo>
                  <a:lnTo>
                    <a:pt x="1784" y="708"/>
                  </a:lnTo>
                  <a:lnTo>
                    <a:pt x="1784" y="708"/>
                  </a:lnTo>
                  <a:lnTo>
                    <a:pt x="1784" y="708"/>
                  </a:lnTo>
                  <a:lnTo>
                    <a:pt x="1786" y="708"/>
                  </a:lnTo>
                  <a:lnTo>
                    <a:pt x="1786" y="708"/>
                  </a:lnTo>
                  <a:lnTo>
                    <a:pt x="1786" y="708"/>
                  </a:lnTo>
                  <a:lnTo>
                    <a:pt x="1786" y="708"/>
                  </a:lnTo>
                  <a:lnTo>
                    <a:pt x="1786" y="708"/>
                  </a:lnTo>
                  <a:lnTo>
                    <a:pt x="1789" y="710"/>
                  </a:lnTo>
                  <a:lnTo>
                    <a:pt x="1789" y="710"/>
                  </a:lnTo>
                  <a:lnTo>
                    <a:pt x="1791" y="712"/>
                  </a:lnTo>
                  <a:lnTo>
                    <a:pt x="1791" y="712"/>
                  </a:lnTo>
                  <a:lnTo>
                    <a:pt x="1789" y="712"/>
                  </a:lnTo>
                  <a:lnTo>
                    <a:pt x="1789" y="710"/>
                  </a:lnTo>
                  <a:lnTo>
                    <a:pt x="1789" y="710"/>
                  </a:lnTo>
                  <a:lnTo>
                    <a:pt x="1789" y="710"/>
                  </a:lnTo>
                  <a:lnTo>
                    <a:pt x="1791" y="712"/>
                  </a:lnTo>
                  <a:lnTo>
                    <a:pt x="1791" y="712"/>
                  </a:lnTo>
                  <a:lnTo>
                    <a:pt x="1791" y="715"/>
                  </a:lnTo>
                  <a:lnTo>
                    <a:pt x="1793" y="715"/>
                  </a:lnTo>
                  <a:lnTo>
                    <a:pt x="1793" y="719"/>
                  </a:lnTo>
                  <a:lnTo>
                    <a:pt x="1796" y="719"/>
                  </a:lnTo>
                  <a:lnTo>
                    <a:pt x="1796" y="719"/>
                  </a:lnTo>
                  <a:lnTo>
                    <a:pt x="1796" y="722"/>
                  </a:lnTo>
                  <a:lnTo>
                    <a:pt x="1798" y="722"/>
                  </a:lnTo>
                  <a:lnTo>
                    <a:pt x="1798" y="722"/>
                  </a:lnTo>
                  <a:lnTo>
                    <a:pt x="1800" y="724"/>
                  </a:lnTo>
                  <a:lnTo>
                    <a:pt x="1800" y="724"/>
                  </a:lnTo>
                  <a:lnTo>
                    <a:pt x="1800" y="724"/>
                  </a:lnTo>
                  <a:lnTo>
                    <a:pt x="1800" y="724"/>
                  </a:lnTo>
                  <a:lnTo>
                    <a:pt x="1800" y="727"/>
                  </a:lnTo>
                  <a:lnTo>
                    <a:pt x="1800" y="727"/>
                  </a:lnTo>
                  <a:lnTo>
                    <a:pt x="1803" y="727"/>
                  </a:lnTo>
                  <a:lnTo>
                    <a:pt x="1803" y="729"/>
                  </a:lnTo>
                  <a:lnTo>
                    <a:pt x="1805" y="729"/>
                  </a:lnTo>
                  <a:lnTo>
                    <a:pt x="1808" y="731"/>
                  </a:lnTo>
                  <a:lnTo>
                    <a:pt x="1808" y="731"/>
                  </a:lnTo>
                  <a:lnTo>
                    <a:pt x="1808" y="734"/>
                  </a:lnTo>
                  <a:lnTo>
                    <a:pt x="1810" y="734"/>
                  </a:lnTo>
                  <a:lnTo>
                    <a:pt x="1810" y="731"/>
                  </a:lnTo>
                  <a:lnTo>
                    <a:pt x="1808" y="731"/>
                  </a:lnTo>
                  <a:lnTo>
                    <a:pt x="1805" y="729"/>
                  </a:lnTo>
                  <a:lnTo>
                    <a:pt x="1805" y="729"/>
                  </a:lnTo>
                  <a:lnTo>
                    <a:pt x="1805" y="727"/>
                  </a:lnTo>
                  <a:lnTo>
                    <a:pt x="1805" y="727"/>
                  </a:lnTo>
                  <a:lnTo>
                    <a:pt x="1805" y="724"/>
                  </a:lnTo>
                  <a:lnTo>
                    <a:pt x="1803" y="724"/>
                  </a:lnTo>
                  <a:lnTo>
                    <a:pt x="1803" y="724"/>
                  </a:lnTo>
                  <a:lnTo>
                    <a:pt x="1803" y="722"/>
                  </a:lnTo>
                  <a:lnTo>
                    <a:pt x="1803" y="722"/>
                  </a:lnTo>
                  <a:lnTo>
                    <a:pt x="1803" y="722"/>
                  </a:lnTo>
                  <a:lnTo>
                    <a:pt x="1803" y="722"/>
                  </a:lnTo>
                  <a:lnTo>
                    <a:pt x="1800" y="719"/>
                  </a:lnTo>
                  <a:lnTo>
                    <a:pt x="1800" y="719"/>
                  </a:lnTo>
                  <a:lnTo>
                    <a:pt x="1798" y="717"/>
                  </a:lnTo>
                  <a:lnTo>
                    <a:pt x="1796" y="715"/>
                  </a:lnTo>
                  <a:lnTo>
                    <a:pt x="1796" y="712"/>
                  </a:lnTo>
                  <a:lnTo>
                    <a:pt x="1793" y="712"/>
                  </a:lnTo>
                  <a:lnTo>
                    <a:pt x="1793" y="710"/>
                  </a:lnTo>
                  <a:lnTo>
                    <a:pt x="1789" y="708"/>
                  </a:lnTo>
                  <a:lnTo>
                    <a:pt x="1789" y="705"/>
                  </a:lnTo>
                  <a:lnTo>
                    <a:pt x="1789" y="705"/>
                  </a:lnTo>
                  <a:lnTo>
                    <a:pt x="1786" y="705"/>
                  </a:lnTo>
                  <a:lnTo>
                    <a:pt x="1789" y="705"/>
                  </a:lnTo>
                  <a:lnTo>
                    <a:pt x="1789" y="705"/>
                  </a:lnTo>
                  <a:lnTo>
                    <a:pt x="1789" y="705"/>
                  </a:lnTo>
                  <a:lnTo>
                    <a:pt x="1789" y="703"/>
                  </a:lnTo>
                  <a:lnTo>
                    <a:pt x="1789" y="703"/>
                  </a:lnTo>
                  <a:lnTo>
                    <a:pt x="1786" y="703"/>
                  </a:lnTo>
                  <a:lnTo>
                    <a:pt x="1786" y="703"/>
                  </a:lnTo>
                  <a:lnTo>
                    <a:pt x="1784" y="705"/>
                  </a:lnTo>
                  <a:lnTo>
                    <a:pt x="1782" y="705"/>
                  </a:lnTo>
                  <a:lnTo>
                    <a:pt x="1782" y="705"/>
                  </a:lnTo>
                  <a:lnTo>
                    <a:pt x="1779" y="705"/>
                  </a:lnTo>
                  <a:lnTo>
                    <a:pt x="1779" y="705"/>
                  </a:lnTo>
                  <a:lnTo>
                    <a:pt x="1777" y="705"/>
                  </a:lnTo>
                  <a:lnTo>
                    <a:pt x="1774" y="705"/>
                  </a:lnTo>
                  <a:lnTo>
                    <a:pt x="1774" y="705"/>
                  </a:lnTo>
                  <a:lnTo>
                    <a:pt x="1774" y="705"/>
                  </a:lnTo>
                  <a:lnTo>
                    <a:pt x="1772" y="708"/>
                  </a:lnTo>
                  <a:lnTo>
                    <a:pt x="1772" y="708"/>
                  </a:lnTo>
                  <a:lnTo>
                    <a:pt x="1770" y="705"/>
                  </a:lnTo>
                  <a:lnTo>
                    <a:pt x="1770" y="705"/>
                  </a:lnTo>
                  <a:lnTo>
                    <a:pt x="1770" y="703"/>
                  </a:lnTo>
                  <a:lnTo>
                    <a:pt x="1770" y="703"/>
                  </a:lnTo>
                  <a:lnTo>
                    <a:pt x="1770" y="703"/>
                  </a:lnTo>
                  <a:close/>
                  <a:moveTo>
                    <a:pt x="1443" y="653"/>
                  </a:moveTo>
                  <a:lnTo>
                    <a:pt x="1441" y="653"/>
                  </a:lnTo>
                  <a:lnTo>
                    <a:pt x="1441" y="653"/>
                  </a:lnTo>
                  <a:lnTo>
                    <a:pt x="1441" y="653"/>
                  </a:lnTo>
                  <a:lnTo>
                    <a:pt x="1441" y="653"/>
                  </a:lnTo>
                  <a:lnTo>
                    <a:pt x="1441" y="653"/>
                  </a:lnTo>
                  <a:lnTo>
                    <a:pt x="1441" y="653"/>
                  </a:lnTo>
                  <a:lnTo>
                    <a:pt x="1443" y="653"/>
                  </a:lnTo>
                  <a:lnTo>
                    <a:pt x="1443" y="653"/>
                  </a:lnTo>
                  <a:lnTo>
                    <a:pt x="1443" y="653"/>
                  </a:lnTo>
                  <a:lnTo>
                    <a:pt x="1443" y="653"/>
                  </a:lnTo>
                  <a:lnTo>
                    <a:pt x="1443" y="653"/>
                  </a:lnTo>
                  <a:lnTo>
                    <a:pt x="1443" y="653"/>
                  </a:lnTo>
                  <a:close/>
                  <a:moveTo>
                    <a:pt x="1826" y="833"/>
                  </a:moveTo>
                  <a:lnTo>
                    <a:pt x="1826" y="833"/>
                  </a:lnTo>
                  <a:lnTo>
                    <a:pt x="1824" y="833"/>
                  </a:lnTo>
                  <a:lnTo>
                    <a:pt x="1824" y="833"/>
                  </a:lnTo>
                  <a:lnTo>
                    <a:pt x="1824" y="833"/>
                  </a:lnTo>
                  <a:lnTo>
                    <a:pt x="1824" y="833"/>
                  </a:lnTo>
                  <a:lnTo>
                    <a:pt x="1822" y="833"/>
                  </a:lnTo>
                  <a:lnTo>
                    <a:pt x="1822" y="833"/>
                  </a:lnTo>
                  <a:lnTo>
                    <a:pt x="1822" y="835"/>
                  </a:lnTo>
                  <a:lnTo>
                    <a:pt x="1824" y="835"/>
                  </a:lnTo>
                  <a:lnTo>
                    <a:pt x="1824" y="835"/>
                  </a:lnTo>
                  <a:lnTo>
                    <a:pt x="1824" y="838"/>
                  </a:lnTo>
                  <a:lnTo>
                    <a:pt x="1824" y="838"/>
                  </a:lnTo>
                  <a:lnTo>
                    <a:pt x="1824" y="838"/>
                  </a:lnTo>
                  <a:lnTo>
                    <a:pt x="1826" y="838"/>
                  </a:lnTo>
                  <a:lnTo>
                    <a:pt x="1826" y="838"/>
                  </a:lnTo>
                  <a:lnTo>
                    <a:pt x="1826" y="835"/>
                  </a:lnTo>
                  <a:lnTo>
                    <a:pt x="1826" y="835"/>
                  </a:lnTo>
                  <a:lnTo>
                    <a:pt x="1829" y="833"/>
                  </a:lnTo>
                  <a:lnTo>
                    <a:pt x="1829" y="833"/>
                  </a:lnTo>
                  <a:lnTo>
                    <a:pt x="1829" y="831"/>
                  </a:lnTo>
                  <a:lnTo>
                    <a:pt x="1829" y="831"/>
                  </a:lnTo>
                  <a:lnTo>
                    <a:pt x="1826" y="833"/>
                  </a:lnTo>
                  <a:close/>
                  <a:moveTo>
                    <a:pt x="1838" y="795"/>
                  </a:moveTo>
                  <a:lnTo>
                    <a:pt x="1841" y="793"/>
                  </a:lnTo>
                  <a:lnTo>
                    <a:pt x="1841" y="793"/>
                  </a:lnTo>
                  <a:lnTo>
                    <a:pt x="1841" y="793"/>
                  </a:lnTo>
                  <a:lnTo>
                    <a:pt x="1841" y="793"/>
                  </a:lnTo>
                  <a:lnTo>
                    <a:pt x="1841" y="790"/>
                  </a:lnTo>
                  <a:lnTo>
                    <a:pt x="1841" y="790"/>
                  </a:lnTo>
                  <a:lnTo>
                    <a:pt x="1841" y="790"/>
                  </a:lnTo>
                  <a:lnTo>
                    <a:pt x="1841" y="790"/>
                  </a:lnTo>
                  <a:lnTo>
                    <a:pt x="1841" y="790"/>
                  </a:lnTo>
                  <a:lnTo>
                    <a:pt x="1843" y="790"/>
                  </a:lnTo>
                  <a:lnTo>
                    <a:pt x="1843" y="790"/>
                  </a:lnTo>
                  <a:lnTo>
                    <a:pt x="1843" y="790"/>
                  </a:lnTo>
                  <a:lnTo>
                    <a:pt x="1843" y="790"/>
                  </a:lnTo>
                  <a:lnTo>
                    <a:pt x="1845" y="790"/>
                  </a:lnTo>
                  <a:lnTo>
                    <a:pt x="1845" y="790"/>
                  </a:lnTo>
                  <a:lnTo>
                    <a:pt x="1848" y="790"/>
                  </a:lnTo>
                  <a:lnTo>
                    <a:pt x="1848" y="790"/>
                  </a:lnTo>
                  <a:lnTo>
                    <a:pt x="1848" y="790"/>
                  </a:lnTo>
                  <a:lnTo>
                    <a:pt x="1848" y="790"/>
                  </a:lnTo>
                  <a:lnTo>
                    <a:pt x="1848" y="790"/>
                  </a:lnTo>
                  <a:lnTo>
                    <a:pt x="1850" y="790"/>
                  </a:lnTo>
                  <a:lnTo>
                    <a:pt x="1850" y="790"/>
                  </a:lnTo>
                  <a:lnTo>
                    <a:pt x="1850" y="790"/>
                  </a:lnTo>
                  <a:lnTo>
                    <a:pt x="1850" y="790"/>
                  </a:lnTo>
                  <a:lnTo>
                    <a:pt x="1850" y="788"/>
                  </a:lnTo>
                  <a:lnTo>
                    <a:pt x="1850" y="788"/>
                  </a:lnTo>
                  <a:lnTo>
                    <a:pt x="1850" y="786"/>
                  </a:lnTo>
                  <a:lnTo>
                    <a:pt x="1850" y="786"/>
                  </a:lnTo>
                  <a:lnTo>
                    <a:pt x="1850" y="786"/>
                  </a:lnTo>
                  <a:lnTo>
                    <a:pt x="1850" y="783"/>
                  </a:lnTo>
                  <a:lnTo>
                    <a:pt x="1850" y="783"/>
                  </a:lnTo>
                  <a:lnTo>
                    <a:pt x="1848" y="783"/>
                  </a:lnTo>
                  <a:lnTo>
                    <a:pt x="1848" y="783"/>
                  </a:lnTo>
                  <a:lnTo>
                    <a:pt x="1848" y="781"/>
                  </a:lnTo>
                  <a:lnTo>
                    <a:pt x="1848" y="781"/>
                  </a:lnTo>
                  <a:lnTo>
                    <a:pt x="1848" y="781"/>
                  </a:lnTo>
                  <a:lnTo>
                    <a:pt x="1848" y="781"/>
                  </a:lnTo>
                  <a:lnTo>
                    <a:pt x="1848" y="781"/>
                  </a:lnTo>
                  <a:lnTo>
                    <a:pt x="1850" y="781"/>
                  </a:lnTo>
                  <a:lnTo>
                    <a:pt x="1848" y="781"/>
                  </a:lnTo>
                  <a:lnTo>
                    <a:pt x="1848" y="781"/>
                  </a:lnTo>
                  <a:lnTo>
                    <a:pt x="1845" y="781"/>
                  </a:lnTo>
                  <a:lnTo>
                    <a:pt x="1845" y="781"/>
                  </a:lnTo>
                  <a:lnTo>
                    <a:pt x="1845" y="781"/>
                  </a:lnTo>
                  <a:lnTo>
                    <a:pt x="1845" y="781"/>
                  </a:lnTo>
                  <a:lnTo>
                    <a:pt x="1845" y="781"/>
                  </a:lnTo>
                  <a:lnTo>
                    <a:pt x="1843" y="781"/>
                  </a:lnTo>
                  <a:lnTo>
                    <a:pt x="1843" y="781"/>
                  </a:lnTo>
                  <a:lnTo>
                    <a:pt x="1843" y="781"/>
                  </a:lnTo>
                  <a:lnTo>
                    <a:pt x="1843" y="781"/>
                  </a:lnTo>
                  <a:lnTo>
                    <a:pt x="1843" y="779"/>
                  </a:lnTo>
                  <a:lnTo>
                    <a:pt x="1843" y="779"/>
                  </a:lnTo>
                  <a:lnTo>
                    <a:pt x="1843" y="776"/>
                  </a:lnTo>
                  <a:lnTo>
                    <a:pt x="1843" y="776"/>
                  </a:lnTo>
                  <a:lnTo>
                    <a:pt x="1843" y="776"/>
                  </a:lnTo>
                  <a:lnTo>
                    <a:pt x="1841" y="776"/>
                  </a:lnTo>
                  <a:lnTo>
                    <a:pt x="1841" y="776"/>
                  </a:lnTo>
                  <a:lnTo>
                    <a:pt x="1841" y="776"/>
                  </a:lnTo>
                  <a:lnTo>
                    <a:pt x="1841" y="776"/>
                  </a:lnTo>
                  <a:lnTo>
                    <a:pt x="1838" y="776"/>
                  </a:lnTo>
                  <a:lnTo>
                    <a:pt x="1838" y="774"/>
                  </a:lnTo>
                  <a:lnTo>
                    <a:pt x="1838" y="774"/>
                  </a:lnTo>
                  <a:lnTo>
                    <a:pt x="1838" y="774"/>
                  </a:lnTo>
                  <a:lnTo>
                    <a:pt x="1838" y="774"/>
                  </a:lnTo>
                  <a:lnTo>
                    <a:pt x="1836" y="772"/>
                  </a:lnTo>
                  <a:lnTo>
                    <a:pt x="1836" y="772"/>
                  </a:lnTo>
                  <a:lnTo>
                    <a:pt x="1838" y="772"/>
                  </a:lnTo>
                  <a:lnTo>
                    <a:pt x="1841" y="772"/>
                  </a:lnTo>
                  <a:lnTo>
                    <a:pt x="1841" y="772"/>
                  </a:lnTo>
                  <a:lnTo>
                    <a:pt x="1841" y="772"/>
                  </a:lnTo>
                  <a:lnTo>
                    <a:pt x="1841" y="772"/>
                  </a:lnTo>
                  <a:lnTo>
                    <a:pt x="1841" y="772"/>
                  </a:lnTo>
                  <a:lnTo>
                    <a:pt x="1843" y="774"/>
                  </a:lnTo>
                  <a:lnTo>
                    <a:pt x="1843" y="774"/>
                  </a:lnTo>
                  <a:lnTo>
                    <a:pt x="1843" y="776"/>
                  </a:lnTo>
                  <a:lnTo>
                    <a:pt x="1848" y="779"/>
                  </a:lnTo>
                  <a:lnTo>
                    <a:pt x="1848" y="779"/>
                  </a:lnTo>
                  <a:lnTo>
                    <a:pt x="1850" y="779"/>
                  </a:lnTo>
                  <a:lnTo>
                    <a:pt x="1850" y="779"/>
                  </a:lnTo>
                  <a:lnTo>
                    <a:pt x="1850" y="781"/>
                  </a:lnTo>
                  <a:lnTo>
                    <a:pt x="1852" y="781"/>
                  </a:lnTo>
                  <a:lnTo>
                    <a:pt x="1852" y="781"/>
                  </a:lnTo>
                  <a:lnTo>
                    <a:pt x="1852" y="781"/>
                  </a:lnTo>
                  <a:lnTo>
                    <a:pt x="1852" y="779"/>
                  </a:lnTo>
                  <a:lnTo>
                    <a:pt x="1852" y="779"/>
                  </a:lnTo>
                  <a:lnTo>
                    <a:pt x="1852" y="779"/>
                  </a:lnTo>
                  <a:lnTo>
                    <a:pt x="1852" y="776"/>
                  </a:lnTo>
                  <a:lnTo>
                    <a:pt x="1852" y="776"/>
                  </a:lnTo>
                  <a:lnTo>
                    <a:pt x="1852" y="776"/>
                  </a:lnTo>
                  <a:lnTo>
                    <a:pt x="1852" y="776"/>
                  </a:lnTo>
                  <a:lnTo>
                    <a:pt x="1852" y="774"/>
                  </a:lnTo>
                  <a:lnTo>
                    <a:pt x="1852" y="774"/>
                  </a:lnTo>
                  <a:lnTo>
                    <a:pt x="1852" y="774"/>
                  </a:lnTo>
                  <a:lnTo>
                    <a:pt x="1850" y="772"/>
                  </a:lnTo>
                  <a:lnTo>
                    <a:pt x="1850" y="772"/>
                  </a:lnTo>
                  <a:lnTo>
                    <a:pt x="1850" y="769"/>
                  </a:lnTo>
                  <a:lnTo>
                    <a:pt x="1848" y="769"/>
                  </a:lnTo>
                  <a:lnTo>
                    <a:pt x="1848" y="769"/>
                  </a:lnTo>
                  <a:lnTo>
                    <a:pt x="1850" y="767"/>
                  </a:lnTo>
                  <a:lnTo>
                    <a:pt x="1850" y="767"/>
                  </a:lnTo>
                  <a:lnTo>
                    <a:pt x="1850" y="767"/>
                  </a:lnTo>
                  <a:lnTo>
                    <a:pt x="1850" y="764"/>
                  </a:lnTo>
                  <a:lnTo>
                    <a:pt x="1848" y="762"/>
                  </a:lnTo>
                  <a:lnTo>
                    <a:pt x="1848" y="762"/>
                  </a:lnTo>
                  <a:lnTo>
                    <a:pt x="1845" y="762"/>
                  </a:lnTo>
                  <a:lnTo>
                    <a:pt x="1845" y="762"/>
                  </a:lnTo>
                  <a:lnTo>
                    <a:pt x="1845" y="762"/>
                  </a:lnTo>
                  <a:lnTo>
                    <a:pt x="1843" y="760"/>
                  </a:lnTo>
                  <a:lnTo>
                    <a:pt x="1843" y="760"/>
                  </a:lnTo>
                  <a:lnTo>
                    <a:pt x="1841" y="760"/>
                  </a:lnTo>
                  <a:lnTo>
                    <a:pt x="1838" y="760"/>
                  </a:lnTo>
                  <a:lnTo>
                    <a:pt x="1836" y="760"/>
                  </a:lnTo>
                  <a:lnTo>
                    <a:pt x="1836" y="762"/>
                  </a:lnTo>
                  <a:lnTo>
                    <a:pt x="1836" y="762"/>
                  </a:lnTo>
                  <a:lnTo>
                    <a:pt x="1838" y="764"/>
                  </a:lnTo>
                  <a:lnTo>
                    <a:pt x="1838" y="764"/>
                  </a:lnTo>
                  <a:lnTo>
                    <a:pt x="1838" y="764"/>
                  </a:lnTo>
                  <a:lnTo>
                    <a:pt x="1836" y="764"/>
                  </a:lnTo>
                  <a:lnTo>
                    <a:pt x="1836" y="762"/>
                  </a:lnTo>
                  <a:lnTo>
                    <a:pt x="1836" y="762"/>
                  </a:lnTo>
                  <a:lnTo>
                    <a:pt x="1834" y="762"/>
                  </a:lnTo>
                  <a:lnTo>
                    <a:pt x="1834" y="762"/>
                  </a:lnTo>
                  <a:lnTo>
                    <a:pt x="1831" y="762"/>
                  </a:lnTo>
                  <a:lnTo>
                    <a:pt x="1829" y="762"/>
                  </a:lnTo>
                  <a:lnTo>
                    <a:pt x="1829" y="762"/>
                  </a:lnTo>
                  <a:lnTo>
                    <a:pt x="1826" y="762"/>
                  </a:lnTo>
                  <a:lnTo>
                    <a:pt x="1826" y="762"/>
                  </a:lnTo>
                  <a:lnTo>
                    <a:pt x="1822" y="762"/>
                  </a:lnTo>
                  <a:lnTo>
                    <a:pt x="1819" y="762"/>
                  </a:lnTo>
                  <a:lnTo>
                    <a:pt x="1815" y="762"/>
                  </a:lnTo>
                  <a:lnTo>
                    <a:pt x="1815" y="762"/>
                  </a:lnTo>
                  <a:lnTo>
                    <a:pt x="1815" y="762"/>
                  </a:lnTo>
                  <a:lnTo>
                    <a:pt x="1815" y="762"/>
                  </a:lnTo>
                  <a:lnTo>
                    <a:pt x="1815" y="762"/>
                  </a:lnTo>
                  <a:lnTo>
                    <a:pt x="1815" y="764"/>
                  </a:lnTo>
                  <a:lnTo>
                    <a:pt x="1815" y="764"/>
                  </a:lnTo>
                  <a:lnTo>
                    <a:pt x="1812" y="764"/>
                  </a:lnTo>
                  <a:lnTo>
                    <a:pt x="1812" y="764"/>
                  </a:lnTo>
                  <a:lnTo>
                    <a:pt x="1812" y="764"/>
                  </a:lnTo>
                  <a:lnTo>
                    <a:pt x="1812" y="767"/>
                  </a:lnTo>
                  <a:lnTo>
                    <a:pt x="1812" y="767"/>
                  </a:lnTo>
                  <a:lnTo>
                    <a:pt x="1812" y="767"/>
                  </a:lnTo>
                  <a:lnTo>
                    <a:pt x="1812" y="767"/>
                  </a:lnTo>
                  <a:lnTo>
                    <a:pt x="1817" y="769"/>
                  </a:lnTo>
                  <a:lnTo>
                    <a:pt x="1819" y="772"/>
                  </a:lnTo>
                  <a:lnTo>
                    <a:pt x="1824" y="772"/>
                  </a:lnTo>
                  <a:lnTo>
                    <a:pt x="1824" y="772"/>
                  </a:lnTo>
                  <a:lnTo>
                    <a:pt x="1824" y="772"/>
                  </a:lnTo>
                  <a:lnTo>
                    <a:pt x="1822" y="774"/>
                  </a:lnTo>
                  <a:lnTo>
                    <a:pt x="1819" y="772"/>
                  </a:lnTo>
                  <a:lnTo>
                    <a:pt x="1819" y="772"/>
                  </a:lnTo>
                  <a:lnTo>
                    <a:pt x="1819" y="772"/>
                  </a:lnTo>
                  <a:lnTo>
                    <a:pt x="1819" y="774"/>
                  </a:lnTo>
                  <a:lnTo>
                    <a:pt x="1819" y="774"/>
                  </a:lnTo>
                  <a:lnTo>
                    <a:pt x="1819" y="774"/>
                  </a:lnTo>
                  <a:lnTo>
                    <a:pt x="1822" y="774"/>
                  </a:lnTo>
                  <a:lnTo>
                    <a:pt x="1822" y="774"/>
                  </a:lnTo>
                  <a:lnTo>
                    <a:pt x="1822" y="774"/>
                  </a:lnTo>
                  <a:lnTo>
                    <a:pt x="1822" y="774"/>
                  </a:lnTo>
                  <a:lnTo>
                    <a:pt x="1822" y="774"/>
                  </a:lnTo>
                  <a:lnTo>
                    <a:pt x="1822" y="774"/>
                  </a:lnTo>
                  <a:lnTo>
                    <a:pt x="1822" y="774"/>
                  </a:lnTo>
                  <a:lnTo>
                    <a:pt x="1822" y="774"/>
                  </a:lnTo>
                  <a:lnTo>
                    <a:pt x="1822" y="776"/>
                  </a:lnTo>
                  <a:lnTo>
                    <a:pt x="1824" y="776"/>
                  </a:lnTo>
                  <a:lnTo>
                    <a:pt x="1824" y="776"/>
                  </a:lnTo>
                  <a:lnTo>
                    <a:pt x="1824" y="776"/>
                  </a:lnTo>
                  <a:lnTo>
                    <a:pt x="1824" y="776"/>
                  </a:lnTo>
                  <a:lnTo>
                    <a:pt x="1824" y="776"/>
                  </a:lnTo>
                  <a:lnTo>
                    <a:pt x="1824" y="776"/>
                  </a:lnTo>
                  <a:lnTo>
                    <a:pt x="1824" y="776"/>
                  </a:lnTo>
                  <a:lnTo>
                    <a:pt x="1824" y="776"/>
                  </a:lnTo>
                  <a:lnTo>
                    <a:pt x="1826" y="776"/>
                  </a:lnTo>
                  <a:lnTo>
                    <a:pt x="1826" y="776"/>
                  </a:lnTo>
                  <a:lnTo>
                    <a:pt x="1826" y="776"/>
                  </a:lnTo>
                  <a:lnTo>
                    <a:pt x="1826" y="774"/>
                  </a:lnTo>
                  <a:lnTo>
                    <a:pt x="1826" y="774"/>
                  </a:lnTo>
                  <a:lnTo>
                    <a:pt x="1826" y="774"/>
                  </a:lnTo>
                  <a:lnTo>
                    <a:pt x="1826" y="774"/>
                  </a:lnTo>
                  <a:lnTo>
                    <a:pt x="1826" y="774"/>
                  </a:lnTo>
                  <a:lnTo>
                    <a:pt x="1826" y="774"/>
                  </a:lnTo>
                  <a:lnTo>
                    <a:pt x="1826" y="774"/>
                  </a:lnTo>
                  <a:lnTo>
                    <a:pt x="1826" y="776"/>
                  </a:lnTo>
                  <a:lnTo>
                    <a:pt x="1829" y="776"/>
                  </a:lnTo>
                  <a:lnTo>
                    <a:pt x="1826" y="776"/>
                  </a:lnTo>
                  <a:lnTo>
                    <a:pt x="1826" y="776"/>
                  </a:lnTo>
                  <a:lnTo>
                    <a:pt x="1826" y="776"/>
                  </a:lnTo>
                  <a:lnTo>
                    <a:pt x="1826" y="776"/>
                  </a:lnTo>
                  <a:lnTo>
                    <a:pt x="1826" y="779"/>
                  </a:lnTo>
                  <a:lnTo>
                    <a:pt x="1829" y="779"/>
                  </a:lnTo>
                  <a:lnTo>
                    <a:pt x="1829" y="779"/>
                  </a:lnTo>
                  <a:lnTo>
                    <a:pt x="1826" y="779"/>
                  </a:lnTo>
                  <a:lnTo>
                    <a:pt x="1829" y="781"/>
                  </a:lnTo>
                  <a:lnTo>
                    <a:pt x="1829" y="781"/>
                  </a:lnTo>
                  <a:lnTo>
                    <a:pt x="1829" y="783"/>
                  </a:lnTo>
                  <a:lnTo>
                    <a:pt x="1829" y="783"/>
                  </a:lnTo>
                  <a:lnTo>
                    <a:pt x="1829" y="783"/>
                  </a:lnTo>
                  <a:lnTo>
                    <a:pt x="1829" y="786"/>
                  </a:lnTo>
                  <a:lnTo>
                    <a:pt x="1831" y="786"/>
                  </a:lnTo>
                  <a:lnTo>
                    <a:pt x="1831" y="786"/>
                  </a:lnTo>
                  <a:lnTo>
                    <a:pt x="1831" y="786"/>
                  </a:lnTo>
                  <a:lnTo>
                    <a:pt x="1831" y="786"/>
                  </a:lnTo>
                  <a:lnTo>
                    <a:pt x="1831" y="788"/>
                  </a:lnTo>
                  <a:lnTo>
                    <a:pt x="1831" y="788"/>
                  </a:lnTo>
                  <a:lnTo>
                    <a:pt x="1831" y="788"/>
                  </a:lnTo>
                  <a:lnTo>
                    <a:pt x="1831" y="788"/>
                  </a:lnTo>
                  <a:lnTo>
                    <a:pt x="1831" y="790"/>
                  </a:lnTo>
                  <a:lnTo>
                    <a:pt x="1831" y="790"/>
                  </a:lnTo>
                  <a:lnTo>
                    <a:pt x="1834" y="795"/>
                  </a:lnTo>
                  <a:lnTo>
                    <a:pt x="1836" y="795"/>
                  </a:lnTo>
                  <a:lnTo>
                    <a:pt x="1838" y="795"/>
                  </a:lnTo>
                  <a:close/>
                  <a:moveTo>
                    <a:pt x="1831" y="817"/>
                  </a:moveTo>
                  <a:lnTo>
                    <a:pt x="1831" y="817"/>
                  </a:lnTo>
                  <a:lnTo>
                    <a:pt x="1831" y="817"/>
                  </a:lnTo>
                  <a:lnTo>
                    <a:pt x="1831" y="817"/>
                  </a:lnTo>
                  <a:lnTo>
                    <a:pt x="1831" y="814"/>
                  </a:lnTo>
                  <a:lnTo>
                    <a:pt x="1831" y="814"/>
                  </a:lnTo>
                  <a:lnTo>
                    <a:pt x="1829" y="814"/>
                  </a:lnTo>
                  <a:lnTo>
                    <a:pt x="1829" y="812"/>
                  </a:lnTo>
                  <a:lnTo>
                    <a:pt x="1831" y="812"/>
                  </a:lnTo>
                  <a:lnTo>
                    <a:pt x="1831" y="812"/>
                  </a:lnTo>
                  <a:lnTo>
                    <a:pt x="1829" y="809"/>
                  </a:lnTo>
                  <a:lnTo>
                    <a:pt x="1829" y="809"/>
                  </a:lnTo>
                  <a:lnTo>
                    <a:pt x="1829" y="809"/>
                  </a:lnTo>
                  <a:lnTo>
                    <a:pt x="1826" y="809"/>
                  </a:lnTo>
                  <a:lnTo>
                    <a:pt x="1826" y="809"/>
                  </a:lnTo>
                  <a:lnTo>
                    <a:pt x="1826" y="807"/>
                  </a:lnTo>
                  <a:lnTo>
                    <a:pt x="1826" y="807"/>
                  </a:lnTo>
                  <a:lnTo>
                    <a:pt x="1826" y="805"/>
                  </a:lnTo>
                  <a:lnTo>
                    <a:pt x="1826" y="805"/>
                  </a:lnTo>
                  <a:lnTo>
                    <a:pt x="1826" y="805"/>
                  </a:lnTo>
                  <a:lnTo>
                    <a:pt x="1826" y="805"/>
                  </a:lnTo>
                  <a:lnTo>
                    <a:pt x="1826" y="805"/>
                  </a:lnTo>
                  <a:lnTo>
                    <a:pt x="1829" y="807"/>
                  </a:lnTo>
                  <a:lnTo>
                    <a:pt x="1831" y="807"/>
                  </a:lnTo>
                  <a:lnTo>
                    <a:pt x="1831" y="807"/>
                  </a:lnTo>
                  <a:lnTo>
                    <a:pt x="1831" y="807"/>
                  </a:lnTo>
                  <a:lnTo>
                    <a:pt x="1831" y="805"/>
                  </a:lnTo>
                  <a:lnTo>
                    <a:pt x="1831" y="805"/>
                  </a:lnTo>
                  <a:lnTo>
                    <a:pt x="1829" y="802"/>
                  </a:lnTo>
                  <a:lnTo>
                    <a:pt x="1826" y="802"/>
                  </a:lnTo>
                  <a:lnTo>
                    <a:pt x="1826" y="802"/>
                  </a:lnTo>
                  <a:lnTo>
                    <a:pt x="1826" y="802"/>
                  </a:lnTo>
                  <a:lnTo>
                    <a:pt x="1829" y="802"/>
                  </a:lnTo>
                  <a:lnTo>
                    <a:pt x="1829" y="802"/>
                  </a:lnTo>
                  <a:lnTo>
                    <a:pt x="1829" y="800"/>
                  </a:lnTo>
                  <a:lnTo>
                    <a:pt x="1826" y="800"/>
                  </a:lnTo>
                  <a:lnTo>
                    <a:pt x="1826" y="800"/>
                  </a:lnTo>
                  <a:lnTo>
                    <a:pt x="1826" y="800"/>
                  </a:lnTo>
                  <a:lnTo>
                    <a:pt x="1826" y="800"/>
                  </a:lnTo>
                  <a:lnTo>
                    <a:pt x="1829" y="800"/>
                  </a:lnTo>
                  <a:lnTo>
                    <a:pt x="1829" y="798"/>
                  </a:lnTo>
                  <a:lnTo>
                    <a:pt x="1829" y="798"/>
                  </a:lnTo>
                  <a:lnTo>
                    <a:pt x="1829" y="798"/>
                  </a:lnTo>
                  <a:lnTo>
                    <a:pt x="1826" y="798"/>
                  </a:lnTo>
                  <a:lnTo>
                    <a:pt x="1826" y="798"/>
                  </a:lnTo>
                  <a:lnTo>
                    <a:pt x="1826" y="795"/>
                  </a:lnTo>
                  <a:lnTo>
                    <a:pt x="1826" y="795"/>
                  </a:lnTo>
                  <a:lnTo>
                    <a:pt x="1826" y="795"/>
                  </a:lnTo>
                  <a:lnTo>
                    <a:pt x="1826" y="795"/>
                  </a:lnTo>
                  <a:lnTo>
                    <a:pt x="1824" y="795"/>
                  </a:lnTo>
                  <a:lnTo>
                    <a:pt x="1824" y="795"/>
                  </a:lnTo>
                  <a:lnTo>
                    <a:pt x="1824" y="795"/>
                  </a:lnTo>
                  <a:lnTo>
                    <a:pt x="1826" y="795"/>
                  </a:lnTo>
                  <a:lnTo>
                    <a:pt x="1826" y="793"/>
                  </a:lnTo>
                  <a:lnTo>
                    <a:pt x="1826" y="793"/>
                  </a:lnTo>
                  <a:lnTo>
                    <a:pt x="1826" y="790"/>
                  </a:lnTo>
                  <a:lnTo>
                    <a:pt x="1826" y="790"/>
                  </a:lnTo>
                  <a:lnTo>
                    <a:pt x="1826" y="790"/>
                  </a:lnTo>
                  <a:lnTo>
                    <a:pt x="1824" y="790"/>
                  </a:lnTo>
                  <a:lnTo>
                    <a:pt x="1822" y="788"/>
                  </a:lnTo>
                  <a:lnTo>
                    <a:pt x="1824" y="788"/>
                  </a:lnTo>
                  <a:lnTo>
                    <a:pt x="1826" y="788"/>
                  </a:lnTo>
                  <a:lnTo>
                    <a:pt x="1826" y="788"/>
                  </a:lnTo>
                  <a:lnTo>
                    <a:pt x="1826" y="790"/>
                  </a:lnTo>
                  <a:lnTo>
                    <a:pt x="1829" y="790"/>
                  </a:lnTo>
                  <a:lnTo>
                    <a:pt x="1829" y="790"/>
                  </a:lnTo>
                  <a:lnTo>
                    <a:pt x="1829" y="790"/>
                  </a:lnTo>
                  <a:lnTo>
                    <a:pt x="1829" y="790"/>
                  </a:lnTo>
                  <a:lnTo>
                    <a:pt x="1829" y="790"/>
                  </a:lnTo>
                  <a:lnTo>
                    <a:pt x="1829" y="788"/>
                  </a:lnTo>
                  <a:lnTo>
                    <a:pt x="1829" y="788"/>
                  </a:lnTo>
                  <a:lnTo>
                    <a:pt x="1829" y="786"/>
                  </a:lnTo>
                  <a:lnTo>
                    <a:pt x="1829" y="786"/>
                  </a:lnTo>
                  <a:lnTo>
                    <a:pt x="1829" y="786"/>
                  </a:lnTo>
                  <a:lnTo>
                    <a:pt x="1829" y="786"/>
                  </a:lnTo>
                  <a:lnTo>
                    <a:pt x="1826" y="783"/>
                  </a:lnTo>
                  <a:lnTo>
                    <a:pt x="1826" y="783"/>
                  </a:lnTo>
                  <a:lnTo>
                    <a:pt x="1826" y="783"/>
                  </a:lnTo>
                  <a:lnTo>
                    <a:pt x="1826" y="783"/>
                  </a:lnTo>
                  <a:lnTo>
                    <a:pt x="1826" y="779"/>
                  </a:lnTo>
                  <a:lnTo>
                    <a:pt x="1826" y="779"/>
                  </a:lnTo>
                  <a:lnTo>
                    <a:pt x="1824" y="779"/>
                  </a:lnTo>
                  <a:lnTo>
                    <a:pt x="1824" y="779"/>
                  </a:lnTo>
                  <a:lnTo>
                    <a:pt x="1824" y="779"/>
                  </a:lnTo>
                  <a:lnTo>
                    <a:pt x="1824" y="779"/>
                  </a:lnTo>
                  <a:lnTo>
                    <a:pt x="1822" y="779"/>
                  </a:lnTo>
                  <a:lnTo>
                    <a:pt x="1822" y="779"/>
                  </a:lnTo>
                  <a:lnTo>
                    <a:pt x="1822" y="779"/>
                  </a:lnTo>
                  <a:lnTo>
                    <a:pt x="1822" y="779"/>
                  </a:lnTo>
                  <a:lnTo>
                    <a:pt x="1822" y="781"/>
                  </a:lnTo>
                  <a:lnTo>
                    <a:pt x="1822" y="781"/>
                  </a:lnTo>
                  <a:lnTo>
                    <a:pt x="1822" y="781"/>
                  </a:lnTo>
                  <a:lnTo>
                    <a:pt x="1822" y="783"/>
                  </a:lnTo>
                  <a:lnTo>
                    <a:pt x="1822" y="783"/>
                  </a:lnTo>
                  <a:lnTo>
                    <a:pt x="1822" y="783"/>
                  </a:lnTo>
                  <a:lnTo>
                    <a:pt x="1822" y="783"/>
                  </a:lnTo>
                  <a:lnTo>
                    <a:pt x="1822" y="783"/>
                  </a:lnTo>
                  <a:lnTo>
                    <a:pt x="1822" y="783"/>
                  </a:lnTo>
                  <a:lnTo>
                    <a:pt x="1822" y="786"/>
                  </a:lnTo>
                  <a:lnTo>
                    <a:pt x="1822" y="786"/>
                  </a:lnTo>
                  <a:lnTo>
                    <a:pt x="1822" y="786"/>
                  </a:lnTo>
                  <a:lnTo>
                    <a:pt x="1822" y="786"/>
                  </a:lnTo>
                  <a:lnTo>
                    <a:pt x="1822" y="788"/>
                  </a:lnTo>
                  <a:lnTo>
                    <a:pt x="1819" y="788"/>
                  </a:lnTo>
                  <a:lnTo>
                    <a:pt x="1819" y="788"/>
                  </a:lnTo>
                  <a:lnTo>
                    <a:pt x="1819" y="788"/>
                  </a:lnTo>
                  <a:lnTo>
                    <a:pt x="1819" y="788"/>
                  </a:lnTo>
                  <a:lnTo>
                    <a:pt x="1822" y="786"/>
                  </a:lnTo>
                  <a:lnTo>
                    <a:pt x="1822" y="786"/>
                  </a:lnTo>
                  <a:lnTo>
                    <a:pt x="1822" y="783"/>
                  </a:lnTo>
                  <a:lnTo>
                    <a:pt x="1822" y="783"/>
                  </a:lnTo>
                  <a:lnTo>
                    <a:pt x="1822" y="783"/>
                  </a:lnTo>
                  <a:lnTo>
                    <a:pt x="1822" y="783"/>
                  </a:lnTo>
                  <a:lnTo>
                    <a:pt x="1822" y="783"/>
                  </a:lnTo>
                  <a:lnTo>
                    <a:pt x="1822" y="783"/>
                  </a:lnTo>
                  <a:lnTo>
                    <a:pt x="1822" y="781"/>
                  </a:lnTo>
                  <a:lnTo>
                    <a:pt x="1822" y="781"/>
                  </a:lnTo>
                  <a:lnTo>
                    <a:pt x="1822" y="781"/>
                  </a:lnTo>
                  <a:lnTo>
                    <a:pt x="1822" y="781"/>
                  </a:lnTo>
                  <a:lnTo>
                    <a:pt x="1819" y="781"/>
                  </a:lnTo>
                  <a:lnTo>
                    <a:pt x="1819" y="781"/>
                  </a:lnTo>
                  <a:lnTo>
                    <a:pt x="1819" y="779"/>
                  </a:lnTo>
                  <a:lnTo>
                    <a:pt x="1819" y="779"/>
                  </a:lnTo>
                  <a:lnTo>
                    <a:pt x="1819" y="779"/>
                  </a:lnTo>
                  <a:lnTo>
                    <a:pt x="1819" y="779"/>
                  </a:lnTo>
                  <a:lnTo>
                    <a:pt x="1819" y="779"/>
                  </a:lnTo>
                  <a:lnTo>
                    <a:pt x="1817" y="776"/>
                  </a:lnTo>
                  <a:lnTo>
                    <a:pt x="1817" y="776"/>
                  </a:lnTo>
                  <a:lnTo>
                    <a:pt x="1817" y="779"/>
                  </a:lnTo>
                  <a:lnTo>
                    <a:pt x="1817" y="776"/>
                  </a:lnTo>
                  <a:lnTo>
                    <a:pt x="1815" y="774"/>
                  </a:lnTo>
                  <a:lnTo>
                    <a:pt x="1815" y="774"/>
                  </a:lnTo>
                  <a:lnTo>
                    <a:pt x="1812" y="774"/>
                  </a:lnTo>
                  <a:lnTo>
                    <a:pt x="1812" y="774"/>
                  </a:lnTo>
                  <a:lnTo>
                    <a:pt x="1810" y="774"/>
                  </a:lnTo>
                  <a:lnTo>
                    <a:pt x="1810" y="774"/>
                  </a:lnTo>
                  <a:lnTo>
                    <a:pt x="1808" y="774"/>
                  </a:lnTo>
                  <a:lnTo>
                    <a:pt x="1805" y="774"/>
                  </a:lnTo>
                  <a:lnTo>
                    <a:pt x="1808" y="774"/>
                  </a:lnTo>
                  <a:lnTo>
                    <a:pt x="1808" y="774"/>
                  </a:lnTo>
                  <a:lnTo>
                    <a:pt x="1808" y="776"/>
                  </a:lnTo>
                  <a:lnTo>
                    <a:pt x="1810" y="776"/>
                  </a:lnTo>
                  <a:lnTo>
                    <a:pt x="1810" y="776"/>
                  </a:lnTo>
                  <a:lnTo>
                    <a:pt x="1812" y="776"/>
                  </a:lnTo>
                  <a:lnTo>
                    <a:pt x="1812" y="776"/>
                  </a:lnTo>
                  <a:lnTo>
                    <a:pt x="1812" y="776"/>
                  </a:lnTo>
                  <a:lnTo>
                    <a:pt x="1812" y="779"/>
                  </a:lnTo>
                  <a:lnTo>
                    <a:pt x="1812" y="779"/>
                  </a:lnTo>
                  <a:lnTo>
                    <a:pt x="1812" y="779"/>
                  </a:lnTo>
                  <a:lnTo>
                    <a:pt x="1810" y="779"/>
                  </a:lnTo>
                  <a:lnTo>
                    <a:pt x="1810" y="779"/>
                  </a:lnTo>
                  <a:lnTo>
                    <a:pt x="1808" y="776"/>
                  </a:lnTo>
                  <a:lnTo>
                    <a:pt x="1808" y="776"/>
                  </a:lnTo>
                  <a:lnTo>
                    <a:pt x="1805" y="776"/>
                  </a:lnTo>
                  <a:lnTo>
                    <a:pt x="1805" y="779"/>
                  </a:lnTo>
                  <a:lnTo>
                    <a:pt x="1805" y="779"/>
                  </a:lnTo>
                  <a:lnTo>
                    <a:pt x="1808" y="779"/>
                  </a:lnTo>
                  <a:lnTo>
                    <a:pt x="1808" y="781"/>
                  </a:lnTo>
                  <a:lnTo>
                    <a:pt x="1808" y="781"/>
                  </a:lnTo>
                  <a:lnTo>
                    <a:pt x="1808" y="781"/>
                  </a:lnTo>
                  <a:lnTo>
                    <a:pt x="1808" y="783"/>
                  </a:lnTo>
                  <a:lnTo>
                    <a:pt x="1808" y="781"/>
                  </a:lnTo>
                  <a:lnTo>
                    <a:pt x="1805" y="781"/>
                  </a:lnTo>
                  <a:lnTo>
                    <a:pt x="1805" y="779"/>
                  </a:lnTo>
                  <a:lnTo>
                    <a:pt x="1805" y="779"/>
                  </a:lnTo>
                  <a:lnTo>
                    <a:pt x="1805" y="779"/>
                  </a:lnTo>
                  <a:lnTo>
                    <a:pt x="1803" y="779"/>
                  </a:lnTo>
                  <a:lnTo>
                    <a:pt x="1803" y="779"/>
                  </a:lnTo>
                  <a:lnTo>
                    <a:pt x="1803" y="781"/>
                  </a:lnTo>
                  <a:lnTo>
                    <a:pt x="1803" y="781"/>
                  </a:lnTo>
                  <a:lnTo>
                    <a:pt x="1805" y="783"/>
                  </a:lnTo>
                  <a:lnTo>
                    <a:pt x="1805" y="783"/>
                  </a:lnTo>
                  <a:lnTo>
                    <a:pt x="1805" y="786"/>
                  </a:lnTo>
                  <a:lnTo>
                    <a:pt x="1805" y="786"/>
                  </a:lnTo>
                  <a:lnTo>
                    <a:pt x="1805" y="788"/>
                  </a:lnTo>
                  <a:lnTo>
                    <a:pt x="1805" y="788"/>
                  </a:lnTo>
                  <a:lnTo>
                    <a:pt x="1808" y="788"/>
                  </a:lnTo>
                  <a:lnTo>
                    <a:pt x="1808" y="790"/>
                  </a:lnTo>
                  <a:lnTo>
                    <a:pt x="1810" y="790"/>
                  </a:lnTo>
                  <a:lnTo>
                    <a:pt x="1810" y="790"/>
                  </a:lnTo>
                  <a:lnTo>
                    <a:pt x="1812" y="790"/>
                  </a:lnTo>
                  <a:lnTo>
                    <a:pt x="1812" y="788"/>
                  </a:lnTo>
                  <a:lnTo>
                    <a:pt x="1810" y="788"/>
                  </a:lnTo>
                  <a:lnTo>
                    <a:pt x="1812" y="788"/>
                  </a:lnTo>
                  <a:lnTo>
                    <a:pt x="1812" y="788"/>
                  </a:lnTo>
                  <a:lnTo>
                    <a:pt x="1812" y="788"/>
                  </a:lnTo>
                  <a:lnTo>
                    <a:pt x="1812" y="788"/>
                  </a:lnTo>
                  <a:lnTo>
                    <a:pt x="1812" y="790"/>
                  </a:lnTo>
                  <a:lnTo>
                    <a:pt x="1812" y="790"/>
                  </a:lnTo>
                  <a:lnTo>
                    <a:pt x="1812" y="790"/>
                  </a:lnTo>
                  <a:lnTo>
                    <a:pt x="1810" y="790"/>
                  </a:lnTo>
                  <a:lnTo>
                    <a:pt x="1812" y="793"/>
                  </a:lnTo>
                  <a:lnTo>
                    <a:pt x="1812" y="793"/>
                  </a:lnTo>
                  <a:lnTo>
                    <a:pt x="1812" y="793"/>
                  </a:lnTo>
                  <a:lnTo>
                    <a:pt x="1815" y="790"/>
                  </a:lnTo>
                  <a:lnTo>
                    <a:pt x="1817" y="788"/>
                  </a:lnTo>
                  <a:lnTo>
                    <a:pt x="1817" y="788"/>
                  </a:lnTo>
                  <a:lnTo>
                    <a:pt x="1817" y="790"/>
                  </a:lnTo>
                  <a:lnTo>
                    <a:pt x="1817" y="790"/>
                  </a:lnTo>
                  <a:lnTo>
                    <a:pt x="1815" y="790"/>
                  </a:lnTo>
                  <a:lnTo>
                    <a:pt x="1815" y="790"/>
                  </a:lnTo>
                  <a:lnTo>
                    <a:pt x="1815" y="793"/>
                  </a:lnTo>
                  <a:lnTo>
                    <a:pt x="1812" y="793"/>
                  </a:lnTo>
                  <a:lnTo>
                    <a:pt x="1812" y="795"/>
                  </a:lnTo>
                  <a:lnTo>
                    <a:pt x="1812" y="795"/>
                  </a:lnTo>
                  <a:lnTo>
                    <a:pt x="1812" y="795"/>
                  </a:lnTo>
                  <a:lnTo>
                    <a:pt x="1815" y="795"/>
                  </a:lnTo>
                  <a:lnTo>
                    <a:pt x="1815" y="795"/>
                  </a:lnTo>
                  <a:lnTo>
                    <a:pt x="1815" y="795"/>
                  </a:lnTo>
                  <a:lnTo>
                    <a:pt x="1817" y="798"/>
                  </a:lnTo>
                  <a:lnTo>
                    <a:pt x="1817" y="798"/>
                  </a:lnTo>
                  <a:lnTo>
                    <a:pt x="1817" y="798"/>
                  </a:lnTo>
                  <a:lnTo>
                    <a:pt x="1819" y="798"/>
                  </a:lnTo>
                  <a:lnTo>
                    <a:pt x="1819" y="798"/>
                  </a:lnTo>
                  <a:lnTo>
                    <a:pt x="1819" y="795"/>
                  </a:lnTo>
                  <a:lnTo>
                    <a:pt x="1819" y="795"/>
                  </a:lnTo>
                  <a:lnTo>
                    <a:pt x="1819" y="795"/>
                  </a:lnTo>
                  <a:lnTo>
                    <a:pt x="1819" y="795"/>
                  </a:lnTo>
                  <a:lnTo>
                    <a:pt x="1819" y="795"/>
                  </a:lnTo>
                  <a:lnTo>
                    <a:pt x="1819" y="798"/>
                  </a:lnTo>
                  <a:lnTo>
                    <a:pt x="1822" y="798"/>
                  </a:lnTo>
                  <a:lnTo>
                    <a:pt x="1822" y="798"/>
                  </a:lnTo>
                  <a:lnTo>
                    <a:pt x="1822" y="798"/>
                  </a:lnTo>
                  <a:lnTo>
                    <a:pt x="1822" y="798"/>
                  </a:lnTo>
                  <a:lnTo>
                    <a:pt x="1822" y="798"/>
                  </a:lnTo>
                  <a:lnTo>
                    <a:pt x="1822" y="798"/>
                  </a:lnTo>
                  <a:lnTo>
                    <a:pt x="1822" y="798"/>
                  </a:lnTo>
                  <a:lnTo>
                    <a:pt x="1822" y="800"/>
                  </a:lnTo>
                  <a:lnTo>
                    <a:pt x="1822" y="800"/>
                  </a:lnTo>
                  <a:lnTo>
                    <a:pt x="1822" y="800"/>
                  </a:lnTo>
                  <a:lnTo>
                    <a:pt x="1822" y="802"/>
                  </a:lnTo>
                  <a:lnTo>
                    <a:pt x="1822" y="802"/>
                  </a:lnTo>
                  <a:lnTo>
                    <a:pt x="1824" y="805"/>
                  </a:lnTo>
                  <a:lnTo>
                    <a:pt x="1824" y="805"/>
                  </a:lnTo>
                  <a:lnTo>
                    <a:pt x="1824" y="805"/>
                  </a:lnTo>
                  <a:lnTo>
                    <a:pt x="1822" y="805"/>
                  </a:lnTo>
                  <a:lnTo>
                    <a:pt x="1822" y="805"/>
                  </a:lnTo>
                  <a:lnTo>
                    <a:pt x="1822" y="802"/>
                  </a:lnTo>
                  <a:lnTo>
                    <a:pt x="1822" y="802"/>
                  </a:lnTo>
                  <a:lnTo>
                    <a:pt x="1819" y="802"/>
                  </a:lnTo>
                  <a:lnTo>
                    <a:pt x="1819" y="805"/>
                  </a:lnTo>
                  <a:lnTo>
                    <a:pt x="1822" y="805"/>
                  </a:lnTo>
                  <a:lnTo>
                    <a:pt x="1822" y="805"/>
                  </a:lnTo>
                  <a:lnTo>
                    <a:pt x="1819" y="805"/>
                  </a:lnTo>
                  <a:lnTo>
                    <a:pt x="1819" y="807"/>
                  </a:lnTo>
                  <a:lnTo>
                    <a:pt x="1819" y="802"/>
                  </a:lnTo>
                  <a:lnTo>
                    <a:pt x="1819" y="802"/>
                  </a:lnTo>
                  <a:lnTo>
                    <a:pt x="1819" y="802"/>
                  </a:lnTo>
                  <a:lnTo>
                    <a:pt x="1817" y="802"/>
                  </a:lnTo>
                  <a:lnTo>
                    <a:pt x="1817" y="802"/>
                  </a:lnTo>
                  <a:lnTo>
                    <a:pt x="1817" y="802"/>
                  </a:lnTo>
                  <a:lnTo>
                    <a:pt x="1819" y="802"/>
                  </a:lnTo>
                  <a:lnTo>
                    <a:pt x="1819" y="802"/>
                  </a:lnTo>
                  <a:lnTo>
                    <a:pt x="1817" y="805"/>
                  </a:lnTo>
                  <a:lnTo>
                    <a:pt x="1817" y="805"/>
                  </a:lnTo>
                  <a:lnTo>
                    <a:pt x="1817" y="805"/>
                  </a:lnTo>
                  <a:lnTo>
                    <a:pt x="1817" y="802"/>
                  </a:lnTo>
                  <a:lnTo>
                    <a:pt x="1817" y="805"/>
                  </a:lnTo>
                  <a:lnTo>
                    <a:pt x="1817" y="805"/>
                  </a:lnTo>
                  <a:lnTo>
                    <a:pt x="1817" y="807"/>
                  </a:lnTo>
                  <a:lnTo>
                    <a:pt x="1817" y="807"/>
                  </a:lnTo>
                  <a:lnTo>
                    <a:pt x="1817" y="807"/>
                  </a:lnTo>
                  <a:lnTo>
                    <a:pt x="1817" y="807"/>
                  </a:lnTo>
                  <a:lnTo>
                    <a:pt x="1817" y="809"/>
                  </a:lnTo>
                  <a:lnTo>
                    <a:pt x="1817" y="809"/>
                  </a:lnTo>
                  <a:lnTo>
                    <a:pt x="1817" y="809"/>
                  </a:lnTo>
                  <a:lnTo>
                    <a:pt x="1817" y="812"/>
                  </a:lnTo>
                  <a:lnTo>
                    <a:pt x="1817" y="812"/>
                  </a:lnTo>
                  <a:lnTo>
                    <a:pt x="1817" y="812"/>
                  </a:lnTo>
                  <a:lnTo>
                    <a:pt x="1817" y="812"/>
                  </a:lnTo>
                  <a:lnTo>
                    <a:pt x="1817" y="812"/>
                  </a:lnTo>
                  <a:lnTo>
                    <a:pt x="1817" y="812"/>
                  </a:lnTo>
                  <a:lnTo>
                    <a:pt x="1819" y="809"/>
                  </a:lnTo>
                  <a:lnTo>
                    <a:pt x="1819" y="809"/>
                  </a:lnTo>
                  <a:lnTo>
                    <a:pt x="1819" y="809"/>
                  </a:lnTo>
                  <a:lnTo>
                    <a:pt x="1819" y="807"/>
                  </a:lnTo>
                  <a:lnTo>
                    <a:pt x="1822" y="809"/>
                  </a:lnTo>
                  <a:lnTo>
                    <a:pt x="1822" y="809"/>
                  </a:lnTo>
                  <a:lnTo>
                    <a:pt x="1819" y="809"/>
                  </a:lnTo>
                  <a:lnTo>
                    <a:pt x="1819" y="809"/>
                  </a:lnTo>
                  <a:lnTo>
                    <a:pt x="1819" y="812"/>
                  </a:lnTo>
                  <a:lnTo>
                    <a:pt x="1819" y="812"/>
                  </a:lnTo>
                  <a:lnTo>
                    <a:pt x="1819" y="812"/>
                  </a:lnTo>
                  <a:lnTo>
                    <a:pt x="1819" y="812"/>
                  </a:lnTo>
                  <a:lnTo>
                    <a:pt x="1819" y="812"/>
                  </a:lnTo>
                  <a:lnTo>
                    <a:pt x="1819" y="814"/>
                  </a:lnTo>
                  <a:lnTo>
                    <a:pt x="1819" y="814"/>
                  </a:lnTo>
                  <a:lnTo>
                    <a:pt x="1819" y="814"/>
                  </a:lnTo>
                  <a:lnTo>
                    <a:pt x="1819" y="817"/>
                  </a:lnTo>
                  <a:lnTo>
                    <a:pt x="1819" y="817"/>
                  </a:lnTo>
                  <a:lnTo>
                    <a:pt x="1819" y="817"/>
                  </a:lnTo>
                  <a:lnTo>
                    <a:pt x="1822" y="819"/>
                  </a:lnTo>
                  <a:lnTo>
                    <a:pt x="1822" y="819"/>
                  </a:lnTo>
                  <a:lnTo>
                    <a:pt x="1822" y="819"/>
                  </a:lnTo>
                  <a:lnTo>
                    <a:pt x="1822" y="819"/>
                  </a:lnTo>
                  <a:lnTo>
                    <a:pt x="1822" y="819"/>
                  </a:lnTo>
                  <a:lnTo>
                    <a:pt x="1822" y="821"/>
                  </a:lnTo>
                  <a:lnTo>
                    <a:pt x="1822" y="821"/>
                  </a:lnTo>
                  <a:lnTo>
                    <a:pt x="1822" y="821"/>
                  </a:lnTo>
                  <a:lnTo>
                    <a:pt x="1822" y="821"/>
                  </a:lnTo>
                  <a:lnTo>
                    <a:pt x="1824" y="821"/>
                  </a:lnTo>
                  <a:lnTo>
                    <a:pt x="1824" y="824"/>
                  </a:lnTo>
                  <a:lnTo>
                    <a:pt x="1822" y="824"/>
                  </a:lnTo>
                  <a:lnTo>
                    <a:pt x="1824" y="824"/>
                  </a:lnTo>
                  <a:lnTo>
                    <a:pt x="1824" y="824"/>
                  </a:lnTo>
                  <a:lnTo>
                    <a:pt x="1826" y="824"/>
                  </a:lnTo>
                  <a:lnTo>
                    <a:pt x="1826" y="826"/>
                  </a:lnTo>
                  <a:lnTo>
                    <a:pt x="1826" y="826"/>
                  </a:lnTo>
                  <a:lnTo>
                    <a:pt x="1826" y="826"/>
                  </a:lnTo>
                  <a:lnTo>
                    <a:pt x="1829" y="826"/>
                  </a:lnTo>
                  <a:lnTo>
                    <a:pt x="1829" y="826"/>
                  </a:lnTo>
                  <a:lnTo>
                    <a:pt x="1826" y="824"/>
                  </a:lnTo>
                  <a:lnTo>
                    <a:pt x="1826" y="824"/>
                  </a:lnTo>
                  <a:lnTo>
                    <a:pt x="1826" y="824"/>
                  </a:lnTo>
                  <a:lnTo>
                    <a:pt x="1826" y="821"/>
                  </a:lnTo>
                  <a:lnTo>
                    <a:pt x="1826" y="821"/>
                  </a:lnTo>
                  <a:lnTo>
                    <a:pt x="1826" y="821"/>
                  </a:lnTo>
                  <a:lnTo>
                    <a:pt x="1826" y="821"/>
                  </a:lnTo>
                  <a:lnTo>
                    <a:pt x="1826" y="819"/>
                  </a:lnTo>
                  <a:lnTo>
                    <a:pt x="1826" y="819"/>
                  </a:lnTo>
                  <a:lnTo>
                    <a:pt x="1824" y="819"/>
                  </a:lnTo>
                  <a:lnTo>
                    <a:pt x="1824" y="819"/>
                  </a:lnTo>
                  <a:lnTo>
                    <a:pt x="1824" y="819"/>
                  </a:lnTo>
                  <a:lnTo>
                    <a:pt x="1824" y="819"/>
                  </a:lnTo>
                  <a:lnTo>
                    <a:pt x="1824" y="819"/>
                  </a:lnTo>
                  <a:lnTo>
                    <a:pt x="1822" y="817"/>
                  </a:lnTo>
                  <a:lnTo>
                    <a:pt x="1822" y="817"/>
                  </a:lnTo>
                  <a:lnTo>
                    <a:pt x="1824" y="817"/>
                  </a:lnTo>
                  <a:lnTo>
                    <a:pt x="1824" y="814"/>
                  </a:lnTo>
                  <a:lnTo>
                    <a:pt x="1824" y="812"/>
                  </a:lnTo>
                  <a:lnTo>
                    <a:pt x="1824" y="812"/>
                  </a:lnTo>
                  <a:lnTo>
                    <a:pt x="1824" y="809"/>
                  </a:lnTo>
                  <a:lnTo>
                    <a:pt x="1824" y="809"/>
                  </a:lnTo>
                  <a:lnTo>
                    <a:pt x="1824" y="807"/>
                  </a:lnTo>
                  <a:lnTo>
                    <a:pt x="1824" y="807"/>
                  </a:lnTo>
                  <a:lnTo>
                    <a:pt x="1826" y="809"/>
                  </a:lnTo>
                  <a:lnTo>
                    <a:pt x="1826" y="812"/>
                  </a:lnTo>
                  <a:lnTo>
                    <a:pt x="1826" y="814"/>
                  </a:lnTo>
                  <a:lnTo>
                    <a:pt x="1826" y="814"/>
                  </a:lnTo>
                  <a:lnTo>
                    <a:pt x="1826" y="814"/>
                  </a:lnTo>
                  <a:lnTo>
                    <a:pt x="1829" y="814"/>
                  </a:lnTo>
                  <a:lnTo>
                    <a:pt x="1829" y="819"/>
                  </a:lnTo>
                  <a:lnTo>
                    <a:pt x="1829" y="819"/>
                  </a:lnTo>
                  <a:lnTo>
                    <a:pt x="1829" y="819"/>
                  </a:lnTo>
                  <a:lnTo>
                    <a:pt x="1829" y="821"/>
                  </a:lnTo>
                  <a:lnTo>
                    <a:pt x="1831" y="821"/>
                  </a:lnTo>
                  <a:lnTo>
                    <a:pt x="1831" y="819"/>
                  </a:lnTo>
                  <a:lnTo>
                    <a:pt x="1831" y="819"/>
                  </a:lnTo>
                  <a:lnTo>
                    <a:pt x="1831" y="819"/>
                  </a:lnTo>
                  <a:lnTo>
                    <a:pt x="1831" y="819"/>
                  </a:lnTo>
                  <a:lnTo>
                    <a:pt x="1831" y="817"/>
                  </a:lnTo>
                  <a:close/>
                  <a:moveTo>
                    <a:pt x="1869" y="788"/>
                  </a:moveTo>
                  <a:lnTo>
                    <a:pt x="1867" y="788"/>
                  </a:lnTo>
                  <a:lnTo>
                    <a:pt x="1867" y="786"/>
                  </a:lnTo>
                  <a:lnTo>
                    <a:pt x="1867" y="786"/>
                  </a:lnTo>
                  <a:lnTo>
                    <a:pt x="1867" y="786"/>
                  </a:lnTo>
                  <a:lnTo>
                    <a:pt x="1864" y="786"/>
                  </a:lnTo>
                  <a:lnTo>
                    <a:pt x="1862" y="786"/>
                  </a:lnTo>
                  <a:lnTo>
                    <a:pt x="1862" y="788"/>
                  </a:lnTo>
                  <a:lnTo>
                    <a:pt x="1862" y="788"/>
                  </a:lnTo>
                  <a:lnTo>
                    <a:pt x="1860" y="788"/>
                  </a:lnTo>
                  <a:lnTo>
                    <a:pt x="1860" y="788"/>
                  </a:lnTo>
                  <a:lnTo>
                    <a:pt x="1860" y="788"/>
                  </a:lnTo>
                  <a:lnTo>
                    <a:pt x="1857" y="788"/>
                  </a:lnTo>
                  <a:lnTo>
                    <a:pt x="1857" y="788"/>
                  </a:lnTo>
                  <a:lnTo>
                    <a:pt x="1857" y="790"/>
                  </a:lnTo>
                  <a:lnTo>
                    <a:pt x="1855" y="790"/>
                  </a:lnTo>
                  <a:lnTo>
                    <a:pt x="1855" y="795"/>
                  </a:lnTo>
                  <a:lnTo>
                    <a:pt x="1855" y="795"/>
                  </a:lnTo>
                  <a:lnTo>
                    <a:pt x="1855" y="798"/>
                  </a:lnTo>
                  <a:lnTo>
                    <a:pt x="1857" y="798"/>
                  </a:lnTo>
                  <a:lnTo>
                    <a:pt x="1862" y="800"/>
                  </a:lnTo>
                  <a:lnTo>
                    <a:pt x="1864" y="800"/>
                  </a:lnTo>
                  <a:lnTo>
                    <a:pt x="1867" y="798"/>
                  </a:lnTo>
                  <a:lnTo>
                    <a:pt x="1869" y="798"/>
                  </a:lnTo>
                  <a:lnTo>
                    <a:pt x="1869" y="795"/>
                  </a:lnTo>
                  <a:lnTo>
                    <a:pt x="1869" y="795"/>
                  </a:lnTo>
                  <a:lnTo>
                    <a:pt x="1869" y="793"/>
                  </a:lnTo>
                  <a:lnTo>
                    <a:pt x="1867" y="793"/>
                  </a:lnTo>
                  <a:lnTo>
                    <a:pt x="1867" y="790"/>
                  </a:lnTo>
                  <a:lnTo>
                    <a:pt x="1867" y="790"/>
                  </a:lnTo>
                  <a:lnTo>
                    <a:pt x="1869" y="788"/>
                  </a:lnTo>
                  <a:lnTo>
                    <a:pt x="1869" y="788"/>
                  </a:lnTo>
                  <a:close/>
                  <a:moveTo>
                    <a:pt x="1763" y="774"/>
                  </a:moveTo>
                  <a:lnTo>
                    <a:pt x="1763" y="774"/>
                  </a:lnTo>
                  <a:lnTo>
                    <a:pt x="1760" y="774"/>
                  </a:lnTo>
                  <a:lnTo>
                    <a:pt x="1760" y="774"/>
                  </a:lnTo>
                  <a:lnTo>
                    <a:pt x="1760" y="772"/>
                  </a:lnTo>
                  <a:lnTo>
                    <a:pt x="1760" y="772"/>
                  </a:lnTo>
                  <a:lnTo>
                    <a:pt x="1760" y="769"/>
                  </a:lnTo>
                  <a:lnTo>
                    <a:pt x="1758" y="769"/>
                  </a:lnTo>
                  <a:lnTo>
                    <a:pt x="1760" y="769"/>
                  </a:lnTo>
                  <a:lnTo>
                    <a:pt x="1760" y="769"/>
                  </a:lnTo>
                  <a:lnTo>
                    <a:pt x="1760" y="769"/>
                  </a:lnTo>
                  <a:lnTo>
                    <a:pt x="1760" y="769"/>
                  </a:lnTo>
                  <a:lnTo>
                    <a:pt x="1758" y="767"/>
                  </a:lnTo>
                  <a:lnTo>
                    <a:pt x="1758" y="767"/>
                  </a:lnTo>
                  <a:lnTo>
                    <a:pt x="1753" y="764"/>
                  </a:lnTo>
                  <a:lnTo>
                    <a:pt x="1751" y="764"/>
                  </a:lnTo>
                  <a:lnTo>
                    <a:pt x="1751" y="767"/>
                  </a:lnTo>
                  <a:lnTo>
                    <a:pt x="1751" y="767"/>
                  </a:lnTo>
                  <a:lnTo>
                    <a:pt x="1751" y="769"/>
                  </a:lnTo>
                  <a:lnTo>
                    <a:pt x="1751" y="769"/>
                  </a:lnTo>
                  <a:lnTo>
                    <a:pt x="1751" y="769"/>
                  </a:lnTo>
                  <a:lnTo>
                    <a:pt x="1751" y="772"/>
                  </a:lnTo>
                  <a:lnTo>
                    <a:pt x="1751" y="772"/>
                  </a:lnTo>
                  <a:lnTo>
                    <a:pt x="1753" y="772"/>
                  </a:lnTo>
                  <a:lnTo>
                    <a:pt x="1753" y="772"/>
                  </a:lnTo>
                  <a:lnTo>
                    <a:pt x="1753" y="772"/>
                  </a:lnTo>
                  <a:lnTo>
                    <a:pt x="1753" y="772"/>
                  </a:lnTo>
                  <a:lnTo>
                    <a:pt x="1753" y="774"/>
                  </a:lnTo>
                  <a:lnTo>
                    <a:pt x="1753" y="774"/>
                  </a:lnTo>
                  <a:lnTo>
                    <a:pt x="1753" y="774"/>
                  </a:lnTo>
                  <a:lnTo>
                    <a:pt x="1755" y="774"/>
                  </a:lnTo>
                  <a:lnTo>
                    <a:pt x="1758" y="774"/>
                  </a:lnTo>
                  <a:lnTo>
                    <a:pt x="1758" y="774"/>
                  </a:lnTo>
                  <a:lnTo>
                    <a:pt x="1758" y="776"/>
                  </a:lnTo>
                  <a:lnTo>
                    <a:pt x="1755" y="779"/>
                  </a:lnTo>
                  <a:lnTo>
                    <a:pt x="1755" y="779"/>
                  </a:lnTo>
                  <a:lnTo>
                    <a:pt x="1755" y="779"/>
                  </a:lnTo>
                  <a:lnTo>
                    <a:pt x="1755" y="781"/>
                  </a:lnTo>
                  <a:lnTo>
                    <a:pt x="1755" y="781"/>
                  </a:lnTo>
                  <a:lnTo>
                    <a:pt x="1755" y="786"/>
                  </a:lnTo>
                  <a:lnTo>
                    <a:pt x="1760" y="783"/>
                  </a:lnTo>
                  <a:lnTo>
                    <a:pt x="1760" y="783"/>
                  </a:lnTo>
                  <a:lnTo>
                    <a:pt x="1760" y="783"/>
                  </a:lnTo>
                  <a:lnTo>
                    <a:pt x="1760" y="783"/>
                  </a:lnTo>
                  <a:lnTo>
                    <a:pt x="1763" y="783"/>
                  </a:lnTo>
                  <a:lnTo>
                    <a:pt x="1763" y="783"/>
                  </a:lnTo>
                  <a:lnTo>
                    <a:pt x="1763" y="781"/>
                  </a:lnTo>
                  <a:lnTo>
                    <a:pt x="1763" y="776"/>
                  </a:lnTo>
                  <a:lnTo>
                    <a:pt x="1763" y="774"/>
                  </a:lnTo>
                  <a:lnTo>
                    <a:pt x="1763" y="774"/>
                  </a:lnTo>
                  <a:close/>
                  <a:moveTo>
                    <a:pt x="1431" y="653"/>
                  </a:moveTo>
                  <a:lnTo>
                    <a:pt x="1431" y="653"/>
                  </a:lnTo>
                  <a:lnTo>
                    <a:pt x="1431" y="653"/>
                  </a:lnTo>
                  <a:lnTo>
                    <a:pt x="1431" y="653"/>
                  </a:lnTo>
                  <a:lnTo>
                    <a:pt x="1431" y="653"/>
                  </a:lnTo>
                  <a:lnTo>
                    <a:pt x="1429" y="653"/>
                  </a:lnTo>
                  <a:lnTo>
                    <a:pt x="1431" y="653"/>
                  </a:lnTo>
                  <a:lnTo>
                    <a:pt x="1431" y="653"/>
                  </a:lnTo>
                  <a:lnTo>
                    <a:pt x="1431" y="653"/>
                  </a:lnTo>
                  <a:lnTo>
                    <a:pt x="1431" y="653"/>
                  </a:lnTo>
                  <a:lnTo>
                    <a:pt x="1431" y="653"/>
                  </a:lnTo>
                  <a:lnTo>
                    <a:pt x="1431" y="653"/>
                  </a:lnTo>
                  <a:lnTo>
                    <a:pt x="1431" y="653"/>
                  </a:lnTo>
                  <a:lnTo>
                    <a:pt x="1431" y="653"/>
                  </a:lnTo>
                  <a:close/>
                  <a:moveTo>
                    <a:pt x="1772" y="701"/>
                  </a:moveTo>
                  <a:lnTo>
                    <a:pt x="1772" y="703"/>
                  </a:lnTo>
                  <a:lnTo>
                    <a:pt x="1774" y="703"/>
                  </a:lnTo>
                  <a:lnTo>
                    <a:pt x="1774" y="703"/>
                  </a:lnTo>
                  <a:lnTo>
                    <a:pt x="1774" y="703"/>
                  </a:lnTo>
                  <a:lnTo>
                    <a:pt x="1777" y="703"/>
                  </a:lnTo>
                  <a:lnTo>
                    <a:pt x="1777" y="703"/>
                  </a:lnTo>
                  <a:lnTo>
                    <a:pt x="1784" y="701"/>
                  </a:lnTo>
                  <a:lnTo>
                    <a:pt x="1784" y="701"/>
                  </a:lnTo>
                  <a:lnTo>
                    <a:pt x="1779" y="698"/>
                  </a:lnTo>
                  <a:lnTo>
                    <a:pt x="1777" y="696"/>
                  </a:lnTo>
                  <a:lnTo>
                    <a:pt x="1774" y="696"/>
                  </a:lnTo>
                  <a:lnTo>
                    <a:pt x="1772" y="696"/>
                  </a:lnTo>
                  <a:lnTo>
                    <a:pt x="1772" y="696"/>
                  </a:lnTo>
                  <a:lnTo>
                    <a:pt x="1772" y="698"/>
                  </a:lnTo>
                  <a:lnTo>
                    <a:pt x="1772" y="698"/>
                  </a:lnTo>
                  <a:lnTo>
                    <a:pt x="1770" y="698"/>
                  </a:lnTo>
                  <a:lnTo>
                    <a:pt x="1770" y="698"/>
                  </a:lnTo>
                  <a:lnTo>
                    <a:pt x="1770" y="701"/>
                  </a:lnTo>
                  <a:lnTo>
                    <a:pt x="1772" y="701"/>
                  </a:lnTo>
                  <a:close/>
                  <a:moveTo>
                    <a:pt x="1808" y="819"/>
                  </a:moveTo>
                  <a:lnTo>
                    <a:pt x="1808" y="819"/>
                  </a:lnTo>
                  <a:lnTo>
                    <a:pt x="1808" y="817"/>
                  </a:lnTo>
                  <a:lnTo>
                    <a:pt x="1805" y="817"/>
                  </a:lnTo>
                  <a:lnTo>
                    <a:pt x="1805" y="817"/>
                  </a:lnTo>
                  <a:lnTo>
                    <a:pt x="1805" y="814"/>
                  </a:lnTo>
                  <a:lnTo>
                    <a:pt x="1805" y="812"/>
                  </a:lnTo>
                  <a:lnTo>
                    <a:pt x="1805" y="812"/>
                  </a:lnTo>
                  <a:lnTo>
                    <a:pt x="1805" y="812"/>
                  </a:lnTo>
                  <a:lnTo>
                    <a:pt x="1805" y="809"/>
                  </a:lnTo>
                  <a:lnTo>
                    <a:pt x="1805" y="809"/>
                  </a:lnTo>
                  <a:lnTo>
                    <a:pt x="1805" y="807"/>
                  </a:lnTo>
                  <a:lnTo>
                    <a:pt x="1803" y="807"/>
                  </a:lnTo>
                  <a:lnTo>
                    <a:pt x="1803" y="807"/>
                  </a:lnTo>
                  <a:lnTo>
                    <a:pt x="1803" y="805"/>
                  </a:lnTo>
                  <a:lnTo>
                    <a:pt x="1803" y="805"/>
                  </a:lnTo>
                  <a:lnTo>
                    <a:pt x="1803" y="805"/>
                  </a:lnTo>
                  <a:lnTo>
                    <a:pt x="1800" y="800"/>
                  </a:lnTo>
                  <a:lnTo>
                    <a:pt x="1800" y="798"/>
                  </a:lnTo>
                  <a:lnTo>
                    <a:pt x="1800" y="798"/>
                  </a:lnTo>
                  <a:lnTo>
                    <a:pt x="1800" y="798"/>
                  </a:lnTo>
                  <a:lnTo>
                    <a:pt x="1800" y="800"/>
                  </a:lnTo>
                  <a:lnTo>
                    <a:pt x="1800" y="800"/>
                  </a:lnTo>
                  <a:lnTo>
                    <a:pt x="1800" y="800"/>
                  </a:lnTo>
                  <a:lnTo>
                    <a:pt x="1803" y="800"/>
                  </a:lnTo>
                  <a:lnTo>
                    <a:pt x="1803" y="800"/>
                  </a:lnTo>
                  <a:lnTo>
                    <a:pt x="1803" y="800"/>
                  </a:lnTo>
                  <a:lnTo>
                    <a:pt x="1803" y="800"/>
                  </a:lnTo>
                  <a:lnTo>
                    <a:pt x="1800" y="798"/>
                  </a:lnTo>
                  <a:lnTo>
                    <a:pt x="1798" y="790"/>
                  </a:lnTo>
                  <a:lnTo>
                    <a:pt x="1798" y="788"/>
                  </a:lnTo>
                  <a:lnTo>
                    <a:pt x="1798" y="788"/>
                  </a:lnTo>
                  <a:lnTo>
                    <a:pt x="1798" y="788"/>
                  </a:lnTo>
                  <a:lnTo>
                    <a:pt x="1798" y="788"/>
                  </a:lnTo>
                  <a:lnTo>
                    <a:pt x="1798" y="786"/>
                  </a:lnTo>
                  <a:lnTo>
                    <a:pt x="1796" y="783"/>
                  </a:lnTo>
                  <a:lnTo>
                    <a:pt x="1796" y="783"/>
                  </a:lnTo>
                  <a:lnTo>
                    <a:pt x="1793" y="781"/>
                  </a:lnTo>
                  <a:lnTo>
                    <a:pt x="1793" y="781"/>
                  </a:lnTo>
                  <a:lnTo>
                    <a:pt x="1793" y="779"/>
                  </a:lnTo>
                  <a:lnTo>
                    <a:pt x="1793" y="779"/>
                  </a:lnTo>
                  <a:lnTo>
                    <a:pt x="1791" y="779"/>
                  </a:lnTo>
                  <a:lnTo>
                    <a:pt x="1791" y="779"/>
                  </a:lnTo>
                  <a:lnTo>
                    <a:pt x="1791" y="776"/>
                  </a:lnTo>
                  <a:lnTo>
                    <a:pt x="1791" y="776"/>
                  </a:lnTo>
                  <a:lnTo>
                    <a:pt x="1791" y="774"/>
                  </a:lnTo>
                  <a:lnTo>
                    <a:pt x="1791" y="774"/>
                  </a:lnTo>
                  <a:lnTo>
                    <a:pt x="1791" y="774"/>
                  </a:lnTo>
                  <a:lnTo>
                    <a:pt x="1791" y="774"/>
                  </a:lnTo>
                  <a:lnTo>
                    <a:pt x="1791" y="774"/>
                  </a:lnTo>
                  <a:lnTo>
                    <a:pt x="1791" y="774"/>
                  </a:lnTo>
                  <a:lnTo>
                    <a:pt x="1789" y="774"/>
                  </a:lnTo>
                  <a:lnTo>
                    <a:pt x="1789" y="772"/>
                  </a:lnTo>
                  <a:lnTo>
                    <a:pt x="1789" y="772"/>
                  </a:lnTo>
                  <a:lnTo>
                    <a:pt x="1789" y="772"/>
                  </a:lnTo>
                  <a:lnTo>
                    <a:pt x="1789" y="772"/>
                  </a:lnTo>
                  <a:lnTo>
                    <a:pt x="1789" y="772"/>
                  </a:lnTo>
                  <a:lnTo>
                    <a:pt x="1786" y="772"/>
                  </a:lnTo>
                  <a:lnTo>
                    <a:pt x="1789" y="769"/>
                  </a:lnTo>
                  <a:lnTo>
                    <a:pt x="1786" y="769"/>
                  </a:lnTo>
                  <a:lnTo>
                    <a:pt x="1786" y="767"/>
                  </a:lnTo>
                  <a:lnTo>
                    <a:pt x="1784" y="767"/>
                  </a:lnTo>
                  <a:lnTo>
                    <a:pt x="1786" y="767"/>
                  </a:lnTo>
                  <a:lnTo>
                    <a:pt x="1786" y="764"/>
                  </a:lnTo>
                  <a:lnTo>
                    <a:pt x="1784" y="764"/>
                  </a:lnTo>
                  <a:lnTo>
                    <a:pt x="1784" y="764"/>
                  </a:lnTo>
                  <a:lnTo>
                    <a:pt x="1784" y="764"/>
                  </a:lnTo>
                  <a:lnTo>
                    <a:pt x="1784" y="762"/>
                  </a:lnTo>
                  <a:lnTo>
                    <a:pt x="1784" y="762"/>
                  </a:lnTo>
                  <a:lnTo>
                    <a:pt x="1784" y="762"/>
                  </a:lnTo>
                  <a:lnTo>
                    <a:pt x="1784" y="762"/>
                  </a:lnTo>
                  <a:lnTo>
                    <a:pt x="1782" y="762"/>
                  </a:lnTo>
                  <a:lnTo>
                    <a:pt x="1782" y="762"/>
                  </a:lnTo>
                  <a:lnTo>
                    <a:pt x="1779" y="762"/>
                  </a:lnTo>
                  <a:lnTo>
                    <a:pt x="1779" y="762"/>
                  </a:lnTo>
                  <a:lnTo>
                    <a:pt x="1779" y="760"/>
                  </a:lnTo>
                  <a:lnTo>
                    <a:pt x="1779" y="760"/>
                  </a:lnTo>
                  <a:lnTo>
                    <a:pt x="1779" y="760"/>
                  </a:lnTo>
                  <a:lnTo>
                    <a:pt x="1779" y="760"/>
                  </a:lnTo>
                  <a:lnTo>
                    <a:pt x="1779" y="760"/>
                  </a:lnTo>
                  <a:lnTo>
                    <a:pt x="1779" y="760"/>
                  </a:lnTo>
                  <a:lnTo>
                    <a:pt x="1777" y="760"/>
                  </a:lnTo>
                  <a:lnTo>
                    <a:pt x="1777" y="760"/>
                  </a:lnTo>
                  <a:lnTo>
                    <a:pt x="1777" y="760"/>
                  </a:lnTo>
                  <a:lnTo>
                    <a:pt x="1779" y="757"/>
                  </a:lnTo>
                  <a:lnTo>
                    <a:pt x="1779" y="757"/>
                  </a:lnTo>
                  <a:lnTo>
                    <a:pt x="1777" y="757"/>
                  </a:lnTo>
                  <a:lnTo>
                    <a:pt x="1777" y="757"/>
                  </a:lnTo>
                  <a:lnTo>
                    <a:pt x="1777" y="757"/>
                  </a:lnTo>
                  <a:lnTo>
                    <a:pt x="1779" y="757"/>
                  </a:lnTo>
                  <a:lnTo>
                    <a:pt x="1779" y="757"/>
                  </a:lnTo>
                  <a:lnTo>
                    <a:pt x="1777" y="755"/>
                  </a:lnTo>
                  <a:lnTo>
                    <a:pt x="1774" y="755"/>
                  </a:lnTo>
                  <a:lnTo>
                    <a:pt x="1774" y="755"/>
                  </a:lnTo>
                  <a:lnTo>
                    <a:pt x="1774" y="753"/>
                  </a:lnTo>
                  <a:lnTo>
                    <a:pt x="1772" y="753"/>
                  </a:lnTo>
                  <a:lnTo>
                    <a:pt x="1770" y="753"/>
                  </a:lnTo>
                  <a:lnTo>
                    <a:pt x="1770" y="753"/>
                  </a:lnTo>
                  <a:lnTo>
                    <a:pt x="1770" y="755"/>
                  </a:lnTo>
                  <a:lnTo>
                    <a:pt x="1770" y="755"/>
                  </a:lnTo>
                  <a:lnTo>
                    <a:pt x="1770" y="753"/>
                  </a:lnTo>
                  <a:lnTo>
                    <a:pt x="1770" y="753"/>
                  </a:lnTo>
                  <a:lnTo>
                    <a:pt x="1770" y="753"/>
                  </a:lnTo>
                  <a:lnTo>
                    <a:pt x="1767" y="750"/>
                  </a:lnTo>
                  <a:lnTo>
                    <a:pt x="1767" y="753"/>
                  </a:lnTo>
                  <a:lnTo>
                    <a:pt x="1767" y="753"/>
                  </a:lnTo>
                  <a:lnTo>
                    <a:pt x="1767" y="753"/>
                  </a:lnTo>
                  <a:lnTo>
                    <a:pt x="1765" y="753"/>
                  </a:lnTo>
                  <a:lnTo>
                    <a:pt x="1765" y="753"/>
                  </a:lnTo>
                  <a:lnTo>
                    <a:pt x="1765" y="753"/>
                  </a:lnTo>
                  <a:lnTo>
                    <a:pt x="1765" y="753"/>
                  </a:lnTo>
                  <a:lnTo>
                    <a:pt x="1763" y="755"/>
                  </a:lnTo>
                  <a:lnTo>
                    <a:pt x="1763" y="755"/>
                  </a:lnTo>
                  <a:lnTo>
                    <a:pt x="1763" y="755"/>
                  </a:lnTo>
                  <a:lnTo>
                    <a:pt x="1763" y="755"/>
                  </a:lnTo>
                  <a:lnTo>
                    <a:pt x="1763" y="753"/>
                  </a:lnTo>
                  <a:lnTo>
                    <a:pt x="1765" y="753"/>
                  </a:lnTo>
                  <a:lnTo>
                    <a:pt x="1765" y="750"/>
                  </a:lnTo>
                  <a:lnTo>
                    <a:pt x="1763" y="750"/>
                  </a:lnTo>
                  <a:lnTo>
                    <a:pt x="1760" y="748"/>
                  </a:lnTo>
                  <a:lnTo>
                    <a:pt x="1760" y="750"/>
                  </a:lnTo>
                  <a:lnTo>
                    <a:pt x="1758" y="753"/>
                  </a:lnTo>
                  <a:lnTo>
                    <a:pt x="1758" y="753"/>
                  </a:lnTo>
                  <a:lnTo>
                    <a:pt x="1758" y="753"/>
                  </a:lnTo>
                  <a:lnTo>
                    <a:pt x="1758" y="753"/>
                  </a:lnTo>
                  <a:lnTo>
                    <a:pt x="1758" y="753"/>
                  </a:lnTo>
                  <a:lnTo>
                    <a:pt x="1758" y="753"/>
                  </a:lnTo>
                  <a:lnTo>
                    <a:pt x="1758" y="753"/>
                  </a:lnTo>
                  <a:lnTo>
                    <a:pt x="1758" y="755"/>
                  </a:lnTo>
                  <a:lnTo>
                    <a:pt x="1758" y="755"/>
                  </a:lnTo>
                  <a:lnTo>
                    <a:pt x="1758" y="755"/>
                  </a:lnTo>
                  <a:lnTo>
                    <a:pt x="1758" y="755"/>
                  </a:lnTo>
                  <a:lnTo>
                    <a:pt x="1758" y="755"/>
                  </a:lnTo>
                  <a:lnTo>
                    <a:pt x="1758" y="755"/>
                  </a:lnTo>
                  <a:lnTo>
                    <a:pt x="1758" y="757"/>
                  </a:lnTo>
                  <a:lnTo>
                    <a:pt x="1758" y="757"/>
                  </a:lnTo>
                  <a:lnTo>
                    <a:pt x="1758" y="757"/>
                  </a:lnTo>
                  <a:lnTo>
                    <a:pt x="1758" y="757"/>
                  </a:lnTo>
                  <a:lnTo>
                    <a:pt x="1758" y="757"/>
                  </a:lnTo>
                  <a:lnTo>
                    <a:pt x="1758" y="760"/>
                  </a:lnTo>
                  <a:lnTo>
                    <a:pt x="1758" y="760"/>
                  </a:lnTo>
                  <a:lnTo>
                    <a:pt x="1758" y="760"/>
                  </a:lnTo>
                  <a:lnTo>
                    <a:pt x="1758" y="760"/>
                  </a:lnTo>
                  <a:lnTo>
                    <a:pt x="1758" y="760"/>
                  </a:lnTo>
                  <a:lnTo>
                    <a:pt x="1760" y="760"/>
                  </a:lnTo>
                  <a:lnTo>
                    <a:pt x="1760" y="760"/>
                  </a:lnTo>
                  <a:lnTo>
                    <a:pt x="1760" y="760"/>
                  </a:lnTo>
                  <a:lnTo>
                    <a:pt x="1763" y="762"/>
                  </a:lnTo>
                  <a:lnTo>
                    <a:pt x="1760" y="762"/>
                  </a:lnTo>
                  <a:lnTo>
                    <a:pt x="1758" y="762"/>
                  </a:lnTo>
                  <a:lnTo>
                    <a:pt x="1755" y="762"/>
                  </a:lnTo>
                  <a:lnTo>
                    <a:pt x="1755" y="762"/>
                  </a:lnTo>
                  <a:lnTo>
                    <a:pt x="1755" y="762"/>
                  </a:lnTo>
                  <a:lnTo>
                    <a:pt x="1755" y="762"/>
                  </a:lnTo>
                  <a:lnTo>
                    <a:pt x="1755" y="764"/>
                  </a:lnTo>
                  <a:lnTo>
                    <a:pt x="1758" y="764"/>
                  </a:lnTo>
                  <a:lnTo>
                    <a:pt x="1760" y="767"/>
                  </a:lnTo>
                  <a:lnTo>
                    <a:pt x="1760" y="769"/>
                  </a:lnTo>
                  <a:lnTo>
                    <a:pt x="1763" y="769"/>
                  </a:lnTo>
                  <a:lnTo>
                    <a:pt x="1763" y="769"/>
                  </a:lnTo>
                  <a:lnTo>
                    <a:pt x="1763" y="767"/>
                  </a:lnTo>
                  <a:lnTo>
                    <a:pt x="1763" y="767"/>
                  </a:lnTo>
                  <a:lnTo>
                    <a:pt x="1765" y="767"/>
                  </a:lnTo>
                  <a:lnTo>
                    <a:pt x="1765" y="767"/>
                  </a:lnTo>
                  <a:lnTo>
                    <a:pt x="1767" y="767"/>
                  </a:lnTo>
                  <a:lnTo>
                    <a:pt x="1767" y="769"/>
                  </a:lnTo>
                  <a:lnTo>
                    <a:pt x="1767" y="769"/>
                  </a:lnTo>
                  <a:lnTo>
                    <a:pt x="1767" y="769"/>
                  </a:lnTo>
                  <a:lnTo>
                    <a:pt x="1767" y="772"/>
                  </a:lnTo>
                  <a:lnTo>
                    <a:pt x="1767" y="772"/>
                  </a:lnTo>
                  <a:lnTo>
                    <a:pt x="1767" y="772"/>
                  </a:lnTo>
                  <a:lnTo>
                    <a:pt x="1767" y="772"/>
                  </a:lnTo>
                  <a:lnTo>
                    <a:pt x="1767" y="772"/>
                  </a:lnTo>
                  <a:lnTo>
                    <a:pt x="1767" y="772"/>
                  </a:lnTo>
                  <a:lnTo>
                    <a:pt x="1770" y="769"/>
                  </a:lnTo>
                  <a:lnTo>
                    <a:pt x="1770" y="769"/>
                  </a:lnTo>
                  <a:lnTo>
                    <a:pt x="1770" y="769"/>
                  </a:lnTo>
                  <a:lnTo>
                    <a:pt x="1772" y="769"/>
                  </a:lnTo>
                  <a:lnTo>
                    <a:pt x="1772" y="772"/>
                  </a:lnTo>
                  <a:lnTo>
                    <a:pt x="1770" y="772"/>
                  </a:lnTo>
                  <a:lnTo>
                    <a:pt x="1770" y="772"/>
                  </a:lnTo>
                  <a:lnTo>
                    <a:pt x="1767" y="774"/>
                  </a:lnTo>
                  <a:lnTo>
                    <a:pt x="1770" y="776"/>
                  </a:lnTo>
                  <a:lnTo>
                    <a:pt x="1770" y="776"/>
                  </a:lnTo>
                  <a:lnTo>
                    <a:pt x="1772" y="779"/>
                  </a:lnTo>
                  <a:lnTo>
                    <a:pt x="1772" y="779"/>
                  </a:lnTo>
                  <a:lnTo>
                    <a:pt x="1774" y="776"/>
                  </a:lnTo>
                  <a:lnTo>
                    <a:pt x="1777" y="776"/>
                  </a:lnTo>
                  <a:lnTo>
                    <a:pt x="1777" y="776"/>
                  </a:lnTo>
                  <a:lnTo>
                    <a:pt x="1777" y="779"/>
                  </a:lnTo>
                  <a:lnTo>
                    <a:pt x="1777" y="779"/>
                  </a:lnTo>
                  <a:lnTo>
                    <a:pt x="1777" y="779"/>
                  </a:lnTo>
                  <a:lnTo>
                    <a:pt x="1774" y="779"/>
                  </a:lnTo>
                  <a:lnTo>
                    <a:pt x="1774" y="779"/>
                  </a:lnTo>
                  <a:lnTo>
                    <a:pt x="1774" y="779"/>
                  </a:lnTo>
                  <a:lnTo>
                    <a:pt x="1774" y="781"/>
                  </a:lnTo>
                  <a:lnTo>
                    <a:pt x="1774" y="781"/>
                  </a:lnTo>
                  <a:lnTo>
                    <a:pt x="1774" y="781"/>
                  </a:lnTo>
                  <a:lnTo>
                    <a:pt x="1772" y="781"/>
                  </a:lnTo>
                  <a:lnTo>
                    <a:pt x="1772" y="781"/>
                  </a:lnTo>
                  <a:lnTo>
                    <a:pt x="1772" y="783"/>
                  </a:lnTo>
                  <a:lnTo>
                    <a:pt x="1772" y="783"/>
                  </a:lnTo>
                  <a:lnTo>
                    <a:pt x="1772" y="783"/>
                  </a:lnTo>
                  <a:lnTo>
                    <a:pt x="1772" y="783"/>
                  </a:lnTo>
                  <a:lnTo>
                    <a:pt x="1772" y="783"/>
                  </a:lnTo>
                  <a:lnTo>
                    <a:pt x="1772" y="783"/>
                  </a:lnTo>
                  <a:lnTo>
                    <a:pt x="1772" y="783"/>
                  </a:lnTo>
                  <a:lnTo>
                    <a:pt x="1774" y="786"/>
                  </a:lnTo>
                  <a:lnTo>
                    <a:pt x="1774" y="786"/>
                  </a:lnTo>
                  <a:lnTo>
                    <a:pt x="1774" y="786"/>
                  </a:lnTo>
                  <a:lnTo>
                    <a:pt x="1774" y="786"/>
                  </a:lnTo>
                  <a:lnTo>
                    <a:pt x="1774" y="786"/>
                  </a:lnTo>
                  <a:lnTo>
                    <a:pt x="1774" y="788"/>
                  </a:lnTo>
                  <a:lnTo>
                    <a:pt x="1772" y="788"/>
                  </a:lnTo>
                  <a:lnTo>
                    <a:pt x="1772" y="788"/>
                  </a:lnTo>
                  <a:lnTo>
                    <a:pt x="1774" y="790"/>
                  </a:lnTo>
                  <a:lnTo>
                    <a:pt x="1774" y="790"/>
                  </a:lnTo>
                  <a:lnTo>
                    <a:pt x="1774" y="790"/>
                  </a:lnTo>
                  <a:lnTo>
                    <a:pt x="1774" y="790"/>
                  </a:lnTo>
                  <a:lnTo>
                    <a:pt x="1774" y="793"/>
                  </a:lnTo>
                  <a:lnTo>
                    <a:pt x="1777" y="793"/>
                  </a:lnTo>
                  <a:lnTo>
                    <a:pt x="1779" y="788"/>
                  </a:lnTo>
                  <a:lnTo>
                    <a:pt x="1782" y="788"/>
                  </a:lnTo>
                  <a:lnTo>
                    <a:pt x="1782" y="788"/>
                  </a:lnTo>
                  <a:lnTo>
                    <a:pt x="1782" y="788"/>
                  </a:lnTo>
                  <a:lnTo>
                    <a:pt x="1782" y="790"/>
                  </a:lnTo>
                  <a:lnTo>
                    <a:pt x="1782" y="790"/>
                  </a:lnTo>
                  <a:lnTo>
                    <a:pt x="1782" y="790"/>
                  </a:lnTo>
                  <a:lnTo>
                    <a:pt x="1782" y="790"/>
                  </a:lnTo>
                  <a:lnTo>
                    <a:pt x="1782" y="793"/>
                  </a:lnTo>
                  <a:lnTo>
                    <a:pt x="1782" y="793"/>
                  </a:lnTo>
                  <a:lnTo>
                    <a:pt x="1782" y="793"/>
                  </a:lnTo>
                  <a:lnTo>
                    <a:pt x="1782" y="795"/>
                  </a:lnTo>
                  <a:lnTo>
                    <a:pt x="1782" y="795"/>
                  </a:lnTo>
                  <a:lnTo>
                    <a:pt x="1782" y="795"/>
                  </a:lnTo>
                  <a:lnTo>
                    <a:pt x="1782" y="795"/>
                  </a:lnTo>
                  <a:lnTo>
                    <a:pt x="1782" y="795"/>
                  </a:lnTo>
                  <a:lnTo>
                    <a:pt x="1782" y="795"/>
                  </a:lnTo>
                  <a:lnTo>
                    <a:pt x="1782" y="798"/>
                  </a:lnTo>
                  <a:lnTo>
                    <a:pt x="1782" y="798"/>
                  </a:lnTo>
                  <a:lnTo>
                    <a:pt x="1782" y="798"/>
                  </a:lnTo>
                  <a:lnTo>
                    <a:pt x="1782" y="798"/>
                  </a:lnTo>
                  <a:lnTo>
                    <a:pt x="1782" y="798"/>
                  </a:lnTo>
                  <a:lnTo>
                    <a:pt x="1784" y="795"/>
                  </a:lnTo>
                  <a:lnTo>
                    <a:pt x="1784" y="793"/>
                  </a:lnTo>
                  <a:lnTo>
                    <a:pt x="1784" y="790"/>
                  </a:lnTo>
                  <a:lnTo>
                    <a:pt x="1784" y="790"/>
                  </a:lnTo>
                  <a:lnTo>
                    <a:pt x="1786" y="790"/>
                  </a:lnTo>
                  <a:lnTo>
                    <a:pt x="1786" y="790"/>
                  </a:lnTo>
                  <a:lnTo>
                    <a:pt x="1786" y="790"/>
                  </a:lnTo>
                  <a:lnTo>
                    <a:pt x="1786" y="793"/>
                  </a:lnTo>
                  <a:lnTo>
                    <a:pt x="1784" y="795"/>
                  </a:lnTo>
                  <a:lnTo>
                    <a:pt x="1784" y="795"/>
                  </a:lnTo>
                  <a:lnTo>
                    <a:pt x="1784" y="798"/>
                  </a:lnTo>
                  <a:lnTo>
                    <a:pt x="1784" y="798"/>
                  </a:lnTo>
                  <a:lnTo>
                    <a:pt x="1784" y="800"/>
                  </a:lnTo>
                  <a:lnTo>
                    <a:pt x="1784" y="800"/>
                  </a:lnTo>
                  <a:lnTo>
                    <a:pt x="1786" y="802"/>
                  </a:lnTo>
                  <a:lnTo>
                    <a:pt x="1786" y="802"/>
                  </a:lnTo>
                  <a:lnTo>
                    <a:pt x="1786" y="800"/>
                  </a:lnTo>
                  <a:lnTo>
                    <a:pt x="1786" y="800"/>
                  </a:lnTo>
                  <a:lnTo>
                    <a:pt x="1789" y="800"/>
                  </a:lnTo>
                  <a:lnTo>
                    <a:pt x="1789" y="798"/>
                  </a:lnTo>
                  <a:lnTo>
                    <a:pt x="1786" y="795"/>
                  </a:lnTo>
                  <a:lnTo>
                    <a:pt x="1789" y="793"/>
                  </a:lnTo>
                  <a:lnTo>
                    <a:pt x="1789" y="793"/>
                  </a:lnTo>
                  <a:lnTo>
                    <a:pt x="1789" y="793"/>
                  </a:lnTo>
                  <a:lnTo>
                    <a:pt x="1789" y="793"/>
                  </a:lnTo>
                  <a:lnTo>
                    <a:pt x="1789" y="795"/>
                  </a:lnTo>
                  <a:lnTo>
                    <a:pt x="1789" y="795"/>
                  </a:lnTo>
                  <a:lnTo>
                    <a:pt x="1789" y="798"/>
                  </a:lnTo>
                  <a:lnTo>
                    <a:pt x="1789" y="798"/>
                  </a:lnTo>
                  <a:lnTo>
                    <a:pt x="1789" y="798"/>
                  </a:lnTo>
                  <a:lnTo>
                    <a:pt x="1791" y="798"/>
                  </a:lnTo>
                  <a:lnTo>
                    <a:pt x="1791" y="798"/>
                  </a:lnTo>
                  <a:lnTo>
                    <a:pt x="1791" y="798"/>
                  </a:lnTo>
                  <a:lnTo>
                    <a:pt x="1791" y="795"/>
                  </a:lnTo>
                  <a:lnTo>
                    <a:pt x="1791" y="795"/>
                  </a:lnTo>
                  <a:lnTo>
                    <a:pt x="1791" y="795"/>
                  </a:lnTo>
                  <a:lnTo>
                    <a:pt x="1791" y="795"/>
                  </a:lnTo>
                  <a:lnTo>
                    <a:pt x="1793" y="793"/>
                  </a:lnTo>
                  <a:lnTo>
                    <a:pt x="1791" y="798"/>
                  </a:lnTo>
                  <a:lnTo>
                    <a:pt x="1791" y="798"/>
                  </a:lnTo>
                  <a:lnTo>
                    <a:pt x="1791" y="800"/>
                  </a:lnTo>
                  <a:lnTo>
                    <a:pt x="1791" y="800"/>
                  </a:lnTo>
                  <a:lnTo>
                    <a:pt x="1789" y="802"/>
                  </a:lnTo>
                  <a:lnTo>
                    <a:pt x="1789" y="802"/>
                  </a:lnTo>
                  <a:lnTo>
                    <a:pt x="1789" y="802"/>
                  </a:lnTo>
                  <a:lnTo>
                    <a:pt x="1789" y="802"/>
                  </a:lnTo>
                  <a:lnTo>
                    <a:pt x="1789" y="802"/>
                  </a:lnTo>
                  <a:lnTo>
                    <a:pt x="1789" y="802"/>
                  </a:lnTo>
                  <a:lnTo>
                    <a:pt x="1789" y="805"/>
                  </a:lnTo>
                  <a:lnTo>
                    <a:pt x="1789" y="805"/>
                  </a:lnTo>
                  <a:lnTo>
                    <a:pt x="1789" y="805"/>
                  </a:lnTo>
                  <a:lnTo>
                    <a:pt x="1789" y="805"/>
                  </a:lnTo>
                  <a:lnTo>
                    <a:pt x="1789" y="805"/>
                  </a:lnTo>
                  <a:lnTo>
                    <a:pt x="1791" y="807"/>
                  </a:lnTo>
                  <a:lnTo>
                    <a:pt x="1791" y="807"/>
                  </a:lnTo>
                  <a:lnTo>
                    <a:pt x="1791" y="807"/>
                  </a:lnTo>
                  <a:lnTo>
                    <a:pt x="1793" y="809"/>
                  </a:lnTo>
                  <a:lnTo>
                    <a:pt x="1793" y="812"/>
                  </a:lnTo>
                  <a:lnTo>
                    <a:pt x="1796" y="812"/>
                  </a:lnTo>
                  <a:lnTo>
                    <a:pt x="1796" y="812"/>
                  </a:lnTo>
                  <a:lnTo>
                    <a:pt x="1796" y="812"/>
                  </a:lnTo>
                  <a:lnTo>
                    <a:pt x="1796" y="812"/>
                  </a:lnTo>
                  <a:lnTo>
                    <a:pt x="1796" y="814"/>
                  </a:lnTo>
                  <a:lnTo>
                    <a:pt x="1796" y="814"/>
                  </a:lnTo>
                  <a:lnTo>
                    <a:pt x="1798" y="814"/>
                  </a:lnTo>
                  <a:lnTo>
                    <a:pt x="1798" y="814"/>
                  </a:lnTo>
                  <a:lnTo>
                    <a:pt x="1798" y="814"/>
                  </a:lnTo>
                  <a:lnTo>
                    <a:pt x="1798" y="814"/>
                  </a:lnTo>
                  <a:lnTo>
                    <a:pt x="1800" y="817"/>
                  </a:lnTo>
                  <a:lnTo>
                    <a:pt x="1800" y="817"/>
                  </a:lnTo>
                  <a:lnTo>
                    <a:pt x="1800" y="817"/>
                  </a:lnTo>
                  <a:lnTo>
                    <a:pt x="1800" y="817"/>
                  </a:lnTo>
                  <a:lnTo>
                    <a:pt x="1800" y="817"/>
                  </a:lnTo>
                  <a:lnTo>
                    <a:pt x="1800" y="817"/>
                  </a:lnTo>
                  <a:lnTo>
                    <a:pt x="1800" y="817"/>
                  </a:lnTo>
                  <a:lnTo>
                    <a:pt x="1800" y="819"/>
                  </a:lnTo>
                  <a:lnTo>
                    <a:pt x="1803" y="819"/>
                  </a:lnTo>
                  <a:lnTo>
                    <a:pt x="1803" y="819"/>
                  </a:lnTo>
                  <a:lnTo>
                    <a:pt x="1803" y="819"/>
                  </a:lnTo>
                  <a:lnTo>
                    <a:pt x="1803" y="819"/>
                  </a:lnTo>
                  <a:lnTo>
                    <a:pt x="1803" y="821"/>
                  </a:lnTo>
                  <a:lnTo>
                    <a:pt x="1803" y="819"/>
                  </a:lnTo>
                  <a:lnTo>
                    <a:pt x="1805" y="819"/>
                  </a:lnTo>
                  <a:lnTo>
                    <a:pt x="1805" y="819"/>
                  </a:lnTo>
                  <a:lnTo>
                    <a:pt x="1805" y="819"/>
                  </a:lnTo>
                  <a:lnTo>
                    <a:pt x="1805" y="819"/>
                  </a:lnTo>
                  <a:lnTo>
                    <a:pt x="1805" y="819"/>
                  </a:lnTo>
                  <a:lnTo>
                    <a:pt x="1805" y="819"/>
                  </a:lnTo>
                  <a:lnTo>
                    <a:pt x="1805" y="819"/>
                  </a:lnTo>
                  <a:lnTo>
                    <a:pt x="1805" y="821"/>
                  </a:lnTo>
                  <a:lnTo>
                    <a:pt x="1805" y="821"/>
                  </a:lnTo>
                  <a:lnTo>
                    <a:pt x="1808" y="821"/>
                  </a:lnTo>
                  <a:lnTo>
                    <a:pt x="1808" y="821"/>
                  </a:lnTo>
                  <a:lnTo>
                    <a:pt x="1808" y="819"/>
                  </a:lnTo>
                  <a:lnTo>
                    <a:pt x="1808" y="819"/>
                  </a:lnTo>
                  <a:close/>
                  <a:moveTo>
                    <a:pt x="1460" y="665"/>
                  </a:moveTo>
                  <a:lnTo>
                    <a:pt x="1457" y="665"/>
                  </a:lnTo>
                  <a:lnTo>
                    <a:pt x="1457" y="667"/>
                  </a:lnTo>
                  <a:lnTo>
                    <a:pt x="1455" y="667"/>
                  </a:lnTo>
                  <a:lnTo>
                    <a:pt x="1455" y="672"/>
                  </a:lnTo>
                  <a:lnTo>
                    <a:pt x="1453" y="672"/>
                  </a:lnTo>
                  <a:lnTo>
                    <a:pt x="1453" y="672"/>
                  </a:lnTo>
                  <a:lnTo>
                    <a:pt x="1453" y="677"/>
                  </a:lnTo>
                  <a:lnTo>
                    <a:pt x="1453" y="677"/>
                  </a:lnTo>
                  <a:lnTo>
                    <a:pt x="1453" y="675"/>
                  </a:lnTo>
                  <a:lnTo>
                    <a:pt x="1457" y="670"/>
                  </a:lnTo>
                  <a:lnTo>
                    <a:pt x="1457" y="670"/>
                  </a:lnTo>
                  <a:lnTo>
                    <a:pt x="1457" y="670"/>
                  </a:lnTo>
                  <a:lnTo>
                    <a:pt x="1457" y="667"/>
                  </a:lnTo>
                  <a:lnTo>
                    <a:pt x="1457" y="667"/>
                  </a:lnTo>
                  <a:lnTo>
                    <a:pt x="1462" y="665"/>
                  </a:lnTo>
                  <a:lnTo>
                    <a:pt x="1462" y="663"/>
                  </a:lnTo>
                  <a:lnTo>
                    <a:pt x="1462" y="663"/>
                  </a:lnTo>
                  <a:lnTo>
                    <a:pt x="1462" y="663"/>
                  </a:lnTo>
                  <a:lnTo>
                    <a:pt x="1462" y="663"/>
                  </a:lnTo>
                  <a:lnTo>
                    <a:pt x="1460" y="663"/>
                  </a:lnTo>
                  <a:lnTo>
                    <a:pt x="1460" y="665"/>
                  </a:lnTo>
                  <a:close/>
                  <a:moveTo>
                    <a:pt x="1431" y="648"/>
                  </a:moveTo>
                  <a:lnTo>
                    <a:pt x="1431" y="648"/>
                  </a:lnTo>
                  <a:lnTo>
                    <a:pt x="1431" y="648"/>
                  </a:lnTo>
                  <a:lnTo>
                    <a:pt x="1431" y="648"/>
                  </a:lnTo>
                  <a:lnTo>
                    <a:pt x="1431" y="648"/>
                  </a:lnTo>
                  <a:lnTo>
                    <a:pt x="1431" y="646"/>
                  </a:lnTo>
                  <a:lnTo>
                    <a:pt x="1431" y="646"/>
                  </a:lnTo>
                  <a:lnTo>
                    <a:pt x="1431" y="644"/>
                  </a:lnTo>
                  <a:lnTo>
                    <a:pt x="1431" y="644"/>
                  </a:lnTo>
                  <a:lnTo>
                    <a:pt x="1431" y="641"/>
                  </a:lnTo>
                  <a:lnTo>
                    <a:pt x="1431" y="644"/>
                  </a:lnTo>
                  <a:lnTo>
                    <a:pt x="1429" y="644"/>
                  </a:lnTo>
                  <a:lnTo>
                    <a:pt x="1427" y="648"/>
                  </a:lnTo>
                  <a:lnTo>
                    <a:pt x="1427" y="648"/>
                  </a:lnTo>
                  <a:lnTo>
                    <a:pt x="1429" y="648"/>
                  </a:lnTo>
                  <a:lnTo>
                    <a:pt x="1429" y="648"/>
                  </a:lnTo>
                  <a:lnTo>
                    <a:pt x="1429" y="648"/>
                  </a:lnTo>
                  <a:lnTo>
                    <a:pt x="1429" y="648"/>
                  </a:lnTo>
                  <a:lnTo>
                    <a:pt x="1431" y="648"/>
                  </a:lnTo>
                  <a:lnTo>
                    <a:pt x="1431" y="648"/>
                  </a:lnTo>
                  <a:close/>
                  <a:moveTo>
                    <a:pt x="1368" y="658"/>
                  </a:moveTo>
                  <a:lnTo>
                    <a:pt x="1365" y="658"/>
                  </a:lnTo>
                  <a:lnTo>
                    <a:pt x="1365" y="658"/>
                  </a:lnTo>
                  <a:lnTo>
                    <a:pt x="1363" y="658"/>
                  </a:lnTo>
                  <a:lnTo>
                    <a:pt x="1363" y="660"/>
                  </a:lnTo>
                  <a:lnTo>
                    <a:pt x="1363" y="660"/>
                  </a:lnTo>
                  <a:lnTo>
                    <a:pt x="1363" y="660"/>
                  </a:lnTo>
                  <a:lnTo>
                    <a:pt x="1363" y="660"/>
                  </a:lnTo>
                  <a:lnTo>
                    <a:pt x="1363" y="660"/>
                  </a:lnTo>
                  <a:lnTo>
                    <a:pt x="1363" y="663"/>
                  </a:lnTo>
                  <a:lnTo>
                    <a:pt x="1363" y="660"/>
                  </a:lnTo>
                  <a:lnTo>
                    <a:pt x="1365" y="660"/>
                  </a:lnTo>
                  <a:lnTo>
                    <a:pt x="1368" y="658"/>
                  </a:lnTo>
                  <a:lnTo>
                    <a:pt x="1368" y="658"/>
                  </a:lnTo>
                  <a:lnTo>
                    <a:pt x="1368" y="658"/>
                  </a:lnTo>
                  <a:lnTo>
                    <a:pt x="1368" y="658"/>
                  </a:lnTo>
                  <a:lnTo>
                    <a:pt x="1368" y="658"/>
                  </a:lnTo>
                  <a:close/>
                  <a:moveTo>
                    <a:pt x="1379" y="620"/>
                  </a:moveTo>
                  <a:lnTo>
                    <a:pt x="1379" y="620"/>
                  </a:lnTo>
                  <a:lnTo>
                    <a:pt x="1379" y="620"/>
                  </a:lnTo>
                  <a:lnTo>
                    <a:pt x="1379" y="620"/>
                  </a:lnTo>
                  <a:lnTo>
                    <a:pt x="1379" y="620"/>
                  </a:lnTo>
                  <a:lnTo>
                    <a:pt x="1379" y="620"/>
                  </a:lnTo>
                  <a:lnTo>
                    <a:pt x="1379" y="620"/>
                  </a:lnTo>
                  <a:lnTo>
                    <a:pt x="1379" y="620"/>
                  </a:lnTo>
                  <a:lnTo>
                    <a:pt x="1379" y="620"/>
                  </a:lnTo>
                  <a:lnTo>
                    <a:pt x="1379" y="620"/>
                  </a:lnTo>
                  <a:lnTo>
                    <a:pt x="1379" y="620"/>
                  </a:lnTo>
                  <a:lnTo>
                    <a:pt x="1379" y="620"/>
                  </a:lnTo>
                  <a:lnTo>
                    <a:pt x="1379" y="620"/>
                  </a:lnTo>
                  <a:lnTo>
                    <a:pt x="1379" y="620"/>
                  </a:lnTo>
                  <a:lnTo>
                    <a:pt x="1379" y="620"/>
                  </a:lnTo>
                  <a:close/>
                  <a:moveTo>
                    <a:pt x="1353" y="675"/>
                  </a:moveTo>
                  <a:lnTo>
                    <a:pt x="1353" y="672"/>
                  </a:lnTo>
                  <a:lnTo>
                    <a:pt x="1353" y="672"/>
                  </a:lnTo>
                  <a:lnTo>
                    <a:pt x="1353" y="672"/>
                  </a:lnTo>
                  <a:lnTo>
                    <a:pt x="1353" y="672"/>
                  </a:lnTo>
                  <a:lnTo>
                    <a:pt x="1353" y="672"/>
                  </a:lnTo>
                  <a:lnTo>
                    <a:pt x="1353" y="672"/>
                  </a:lnTo>
                  <a:lnTo>
                    <a:pt x="1351" y="672"/>
                  </a:lnTo>
                  <a:lnTo>
                    <a:pt x="1351" y="675"/>
                  </a:lnTo>
                  <a:lnTo>
                    <a:pt x="1349" y="677"/>
                  </a:lnTo>
                  <a:lnTo>
                    <a:pt x="1349" y="679"/>
                  </a:lnTo>
                  <a:lnTo>
                    <a:pt x="1349" y="679"/>
                  </a:lnTo>
                  <a:lnTo>
                    <a:pt x="1349" y="679"/>
                  </a:lnTo>
                  <a:lnTo>
                    <a:pt x="1351" y="679"/>
                  </a:lnTo>
                  <a:lnTo>
                    <a:pt x="1351" y="679"/>
                  </a:lnTo>
                  <a:lnTo>
                    <a:pt x="1353" y="677"/>
                  </a:lnTo>
                  <a:lnTo>
                    <a:pt x="1353" y="677"/>
                  </a:lnTo>
                  <a:lnTo>
                    <a:pt x="1353" y="675"/>
                  </a:lnTo>
                  <a:close/>
                  <a:moveTo>
                    <a:pt x="1360" y="637"/>
                  </a:moveTo>
                  <a:lnTo>
                    <a:pt x="1360" y="637"/>
                  </a:lnTo>
                  <a:lnTo>
                    <a:pt x="1360" y="634"/>
                  </a:lnTo>
                  <a:lnTo>
                    <a:pt x="1360" y="637"/>
                  </a:lnTo>
                  <a:lnTo>
                    <a:pt x="1360" y="637"/>
                  </a:lnTo>
                  <a:lnTo>
                    <a:pt x="1360" y="637"/>
                  </a:lnTo>
                  <a:lnTo>
                    <a:pt x="1363" y="637"/>
                  </a:lnTo>
                  <a:lnTo>
                    <a:pt x="1363" y="637"/>
                  </a:lnTo>
                  <a:lnTo>
                    <a:pt x="1363" y="637"/>
                  </a:lnTo>
                  <a:lnTo>
                    <a:pt x="1365" y="637"/>
                  </a:lnTo>
                  <a:lnTo>
                    <a:pt x="1365" y="637"/>
                  </a:lnTo>
                  <a:lnTo>
                    <a:pt x="1365" y="634"/>
                  </a:lnTo>
                  <a:lnTo>
                    <a:pt x="1365" y="634"/>
                  </a:lnTo>
                  <a:lnTo>
                    <a:pt x="1365" y="634"/>
                  </a:lnTo>
                  <a:lnTo>
                    <a:pt x="1365" y="634"/>
                  </a:lnTo>
                  <a:lnTo>
                    <a:pt x="1365" y="634"/>
                  </a:lnTo>
                  <a:lnTo>
                    <a:pt x="1365" y="634"/>
                  </a:lnTo>
                  <a:lnTo>
                    <a:pt x="1363" y="634"/>
                  </a:lnTo>
                  <a:lnTo>
                    <a:pt x="1363" y="634"/>
                  </a:lnTo>
                  <a:lnTo>
                    <a:pt x="1363" y="634"/>
                  </a:lnTo>
                  <a:lnTo>
                    <a:pt x="1363" y="632"/>
                  </a:lnTo>
                  <a:lnTo>
                    <a:pt x="1363" y="632"/>
                  </a:lnTo>
                  <a:lnTo>
                    <a:pt x="1363" y="632"/>
                  </a:lnTo>
                  <a:lnTo>
                    <a:pt x="1360" y="634"/>
                  </a:lnTo>
                  <a:lnTo>
                    <a:pt x="1360" y="634"/>
                  </a:lnTo>
                  <a:lnTo>
                    <a:pt x="1360" y="634"/>
                  </a:lnTo>
                  <a:lnTo>
                    <a:pt x="1360" y="634"/>
                  </a:lnTo>
                  <a:lnTo>
                    <a:pt x="1360" y="634"/>
                  </a:lnTo>
                  <a:lnTo>
                    <a:pt x="1360" y="634"/>
                  </a:lnTo>
                  <a:lnTo>
                    <a:pt x="1360" y="637"/>
                  </a:lnTo>
                  <a:lnTo>
                    <a:pt x="1360" y="637"/>
                  </a:lnTo>
                  <a:close/>
                  <a:moveTo>
                    <a:pt x="1403" y="705"/>
                  </a:moveTo>
                  <a:lnTo>
                    <a:pt x="1403" y="705"/>
                  </a:lnTo>
                  <a:lnTo>
                    <a:pt x="1403" y="708"/>
                  </a:lnTo>
                  <a:lnTo>
                    <a:pt x="1403" y="708"/>
                  </a:lnTo>
                  <a:lnTo>
                    <a:pt x="1403" y="705"/>
                  </a:lnTo>
                  <a:lnTo>
                    <a:pt x="1403" y="705"/>
                  </a:lnTo>
                  <a:lnTo>
                    <a:pt x="1403" y="705"/>
                  </a:lnTo>
                  <a:lnTo>
                    <a:pt x="1403" y="705"/>
                  </a:lnTo>
                  <a:close/>
                  <a:moveTo>
                    <a:pt x="1375" y="658"/>
                  </a:moveTo>
                  <a:lnTo>
                    <a:pt x="1375" y="658"/>
                  </a:lnTo>
                  <a:lnTo>
                    <a:pt x="1377" y="653"/>
                  </a:lnTo>
                  <a:lnTo>
                    <a:pt x="1377" y="653"/>
                  </a:lnTo>
                  <a:lnTo>
                    <a:pt x="1372" y="653"/>
                  </a:lnTo>
                  <a:lnTo>
                    <a:pt x="1372" y="653"/>
                  </a:lnTo>
                  <a:lnTo>
                    <a:pt x="1375" y="653"/>
                  </a:lnTo>
                  <a:lnTo>
                    <a:pt x="1375" y="651"/>
                  </a:lnTo>
                  <a:lnTo>
                    <a:pt x="1372" y="651"/>
                  </a:lnTo>
                  <a:lnTo>
                    <a:pt x="1372" y="651"/>
                  </a:lnTo>
                  <a:lnTo>
                    <a:pt x="1370" y="653"/>
                  </a:lnTo>
                  <a:lnTo>
                    <a:pt x="1370" y="653"/>
                  </a:lnTo>
                  <a:lnTo>
                    <a:pt x="1370" y="653"/>
                  </a:lnTo>
                  <a:lnTo>
                    <a:pt x="1372" y="656"/>
                  </a:lnTo>
                  <a:lnTo>
                    <a:pt x="1372" y="656"/>
                  </a:lnTo>
                  <a:lnTo>
                    <a:pt x="1372" y="656"/>
                  </a:lnTo>
                  <a:lnTo>
                    <a:pt x="1372" y="656"/>
                  </a:lnTo>
                  <a:lnTo>
                    <a:pt x="1372" y="656"/>
                  </a:lnTo>
                  <a:lnTo>
                    <a:pt x="1372" y="656"/>
                  </a:lnTo>
                  <a:lnTo>
                    <a:pt x="1372" y="656"/>
                  </a:lnTo>
                  <a:lnTo>
                    <a:pt x="1370" y="656"/>
                  </a:lnTo>
                  <a:lnTo>
                    <a:pt x="1370" y="658"/>
                  </a:lnTo>
                  <a:lnTo>
                    <a:pt x="1370" y="658"/>
                  </a:lnTo>
                  <a:lnTo>
                    <a:pt x="1370" y="658"/>
                  </a:lnTo>
                  <a:lnTo>
                    <a:pt x="1370" y="658"/>
                  </a:lnTo>
                  <a:lnTo>
                    <a:pt x="1372" y="658"/>
                  </a:lnTo>
                  <a:lnTo>
                    <a:pt x="1372" y="658"/>
                  </a:lnTo>
                  <a:lnTo>
                    <a:pt x="1372" y="660"/>
                  </a:lnTo>
                  <a:lnTo>
                    <a:pt x="1372" y="660"/>
                  </a:lnTo>
                  <a:lnTo>
                    <a:pt x="1370" y="660"/>
                  </a:lnTo>
                  <a:lnTo>
                    <a:pt x="1370" y="660"/>
                  </a:lnTo>
                  <a:lnTo>
                    <a:pt x="1370" y="660"/>
                  </a:lnTo>
                  <a:lnTo>
                    <a:pt x="1370" y="660"/>
                  </a:lnTo>
                  <a:lnTo>
                    <a:pt x="1370" y="660"/>
                  </a:lnTo>
                  <a:lnTo>
                    <a:pt x="1368" y="660"/>
                  </a:lnTo>
                  <a:lnTo>
                    <a:pt x="1368" y="660"/>
                  </a:lnTo>
                  <a:lnTo>
                    <a:pt x="1368" y="663"/>
                  </a:lnTo>
                  <a:lnTo>
                    <a:pt x="1368" y="665"/>
                  </a:lnTo>
                  <a:lnTo>
                    <a:pt x="1368" y="665"/>
                  </a:lnTo>
                  <a:lnTo>
                    <a:pt x="1368" y="665"/>
                  </a:lnTo>
                  <a:lnTo>
                    <a:pt x="1368" y="667"/>
                  </a:lnTo>
                  <a:lnTo>
                    <a:pt x="1365" y="667"/>
                  </a:lnTo>
                  <a:lnTo>
                    <a:pt x="1363" y="672"/>
                  </a:lnTo>
                  <a:lnTo>
                    <a:pt x="1363" y="672"/>
                  </a:lnTo>
                  <a:lnTo>
                    <a:pt x="1358" y="675"/>
                  </a:lnTo>
                  <a:lnTo>
                    <a:pt x="1358" y="677"/>
                  </a:lnTo>
                  <a:lnTo>
                    <a:pt x="1358" y="677"/>
                  </a:lnTo>
                  <a:lnTo>
                    <a:pt x="1358" y="677"/>
                  </a:lnTo>
                  <a:lnTo>
                    <a:pt x="1358" y="677"/>
                  </a:lnTo>
                  <a:lnTo>
                    <a:pt x="1358" y="679"/>
                  </a:lnTo>
                  <a:lnTo>
                    <a:pt x="1356" y="679"/>
                  </a:lnTo>
                  <a:lnTo>
                    <a:pt x="1356" y="679"/>
                  </a:lnTo>
                  <a:lnTo>
                    <a:pt x="1356" y="682"/>
                  </a:lnTo>
                  <a:lnTo>
                    <a:pt x="1356" y="682"/>
                  </a:lnTo>
                  <a:lnTo>
                    <a:pt x="1356" y="682"/>
                  </a:lnTo>
                  <a:lnTo>
                    <a:pt x="1358" y="682"/>
                  </a:lnTo>
                  <a:lnTo>
                    <a:pt x="1356" y="684"/>
                  </a:lnTo>
                  <a:lnTo>
                    <a:pt x="1356" y="684"/>
                  </a:lnTo>
                  <a:lnTo>
                    <a:pt x="1356" y="684"/>
                  </a:lnTo>
                  <a:lnTo>
                    <a:pt x="1353" y="684"/>
                  </a:lnTo>
                  <a:lnTo>
                    <a:pt x="1353" y="684"/>
                  </a:lnTo>
                  <a:lnTo>
                    <a:pt x="1353" y="686"/>
                  </a:lnTo>
                  <a:lnTo>
                    <a:pt x="1353" y="689"/>
                  </a:lnTo>
                  <a:lnTo>
                    <a:pt x="1353" y="689"/>
                  </a:lnTo>
                  <a:lnTo>
                    <a:pt x="1353" y="689"/>
                  </a:lnTo>
                  <a:lnTo>
                    <a:pt x="1353" y="689"/>
                  </a:lnTo>
                  <a:lnTo>
                    <a:pt x="1353" y="689"/>
                  </a:lnTo>
                  <a:lnTo>
                    <a:pt x="1356" y="689"/>
                  </a:lnTo>
                  <a:lnTo>
                    <a:pt x="1356" y="689"/>
                  </a:lnTo>
                  <a:lnTo>
                    <a:pt x="1358" y="686"/>
                  </a:lnTo>
                  <a:lnTo>
                    <a:pt x="1360" y="686"/>
                  </a:lnTo>
                  <a:lnTo>
                    <a:pt x="1360" y="686"/>
                  </a:lnTo>
                  <a:lnTo>
                    <a:pt x="1360" y="684"/>
                  </a:lnTo>
                  <a:lnTo>
                    <a:pt x="1363" y="684"/>
                  </a:lnTo>
                  <a:lnTo>
                    <a:pt x="1365" y="684"/>
                  </a:lnTo>
                  <a:lnTo>
                    <a:pt x="1365" y="684"/>
                  </a:lnTo>
                  <a:lnTo>
                    <a:pt x="1365" y="682"/>
                  </a:lnTo>
                  <a:lnTo>
                    <a:pt x="1365" y="682"/>
                  </a:lnTo>
                  <a:lnTo>
                    <a:pt x="1365" y="679"/>
                  </a:lnTo>
                  <a:lnTo>
                    <a:pt x="1365" y="679"/>
                  </a:lnTo>
                  <a:lnTo>
                    <a:pt x="1365" y="679"/>
                  </a:lnTo>
                  <a:lnTo>
                    <a:pt x="1365" y="679"/>
                  </a:lnTo>
                  <a:lnTo>
                    <a:pt x="1365" y="679"/>
                  </a:lnTo>
                  <a:lnTo>
                    <a:pt x="1365" y="677"/>
                  </a:lnTo>
                  <a:lnTo>
                    <a:pt x="1365" y="677"/>
                  </a:lnTo>
                  <a:lnTo>
                    <a:pt x="1368" y="677"/>
                  </a:lnTo>
                  <a:lnTo>
                    <a:pt x="1368" y="675"/>
                  </a:lnTo>
                  <a:lnTo>
                    <a:pt x="1368" y="675"/>
                  </a:lnTo>
                  <a:lnTo>
                    <a:pt x="1368" y="675"/>
                  </a:lnTo>
                  <a:lnTo>
                    <a:pt x="1368" y="675"/>
                  </a:lnTo>
                  <a:lnTo>
                    <a:pt x="1368" y="672"/>
                  </a:lnTo>
                  <a:lnTo>
                    <a:pt x="1370" y="670"/>
                  </a:lnTo>
                  <a:lnTo>
                    <a:pt x="1372" y="667"/>
                  </a:lnTo>
                  <a:lnTo>
                    <a:pt x="1377" y="660"/>
                  </a:lnTo>
                  <a:lnTo>
                    <a:pt x="1377" y="658"/>
                  </a:lnTo>
                  <a:lnTo>
                    <a:pt x="1379" y="656"/>
                  </a:lnTo>
                  <a:lnTo>
                    <a:pt x="1379" y="656"/>
                  </a:lnTo>
                  <a:lnTo>
                    <a:pt x="1379" y="656"/>
                  </a:lnTo>
                  <a:lnTo>
                    <a:pt x="1379" y="656"/>
                  </a:lnTo>
                  <a:lnTo>
                    <a:pt x="1379" y="656"/>
                  </a:lnTo>
                  <a:lnTo>
                    <a:pt x="1379" y="656"/>
                  </a:lnTo>
                  <a:lnTo>
                    <a:pt x="1375" y="658"/>
                  </a:lnTo>
                  <a:close/>
                  <a:moveTo>
                    <a:pt x="1368" y="620"/>
                  </a:moveTo>
                  <a:lnTo>
                    <a:pt x="1368" y="620"/>
                  </a:lnTo>
                  <a:lnTo>
                    <a:pt x="1368" y="620"/>
                  </a:lnTo>
                  <a:lnTo>
                    <a:pt x="1365" y="620"/>
                  </a:lnTo>
                  <a:lnTo>
                    <a:pt x="1365" y="620"/>
                  </a:lnTo>
                  <a:lnTo>
                    <a:pt x="1365" y="622"/>
                  </a:lnTo>
                  <a:lnTo>
                    <a:pt x="1365" y="622"/>
                  </a:lnTo>
                  <a:lnTo>
                    <a:pt x="1365" y="622"/>
                  </a:lnTo>
                  <a:lnTo>
                    <a:pt x="1365" y="622"/>
                  </a:lnTo>
                  <a:lnTo>
                    <a:pt x="1365" y="622"/>
                  </a:lnTo>
                  <a:lnTo>
                    <a:pt x="1365" y="622"/>
                  </a:lnTo>
                  <a:lnTo>
                    <a:pt x="1365" y="622"/>
                  </a:lnTo>
                  <a:lnTo>
                    <a:pt x="1365" y="622"/>
                  </a:lnTo>
                  <a:lnTo>
                    <a:pt x="1365" y="622"/>
                  </a:lnTo>
                  <a:lnTo>
                    <a:pt x="1365" y="622"/>
                  </a:lnTo>
                  <a:lnTo>
                    <a:pt x="1368" y="622"/>
                  </a:lnTo>
                  <a:lnTo>
                    <a:pt x="1368" y="622"/>
                  </a:lnTo>
                  <a:lnTo>
                    <a:pt x="1368" y="622"/>
                  </a:lnTo>
                  <a:lnTo>
                    <a:pt x="1368" y="622"/>
                  </a:lnTo>
                  <a:lnTo>
                    <a:pt x="1368" y="622"/>
                  </a:lnTo>
                  <a:lnTo>
                    <a:pt x="1368" y="622"/>
                  </a:lnTo>
                  <a:lnTo>
                    <a:pt x="1368" y="622"/>
                  </a:lnTo>
                  <a:lnTo>
                    <a:pt x="1368" y="622"/>
                  </a:lnTo>
                  <a:lnTo>
                    <a:pt x="1368" y="622"/>
                  </a:lnTo>
                  <a:lnTo>
                    <a:pt x="1368" y="622"/>
                  </a:lnTo>
                  <a:lnTo>
                    <a:pt x="1368" y="622"/>
                  </a:lnTo>
                  <a:lnTo>
                    <a:pt x="1370" y="622"/>
                  </a:lnTo>
                  <a:lnTo>
                    <a:pt x="1370" y="622"/>
                  </a:lnTo>
                  <a:lnTo>
                    <a:pt x="1370" y="622"/>
                  </a:lnTo>
                  <a:lnTo>
                    <a:pt x="1372" y="620"/>
                  </a:lnTo>
                  <a:lnTo>
                    <a:pt x="1370" y="620"/>
                  </a:lnTo>
                  <a:lnTo>
                    <a:pt x="1370" y="620"/>
                  </a:lnTo>
                  <a:lnTo>
                    <a:pt x="1370" y="620"/>
                  </a:lnTo>
                  <a:lnTo>
                    <a:pt x="1370" y="620"/>
                  </a:lnTo>
                  <a:lnTo>
                    <a:pt x="1370" y="620"/>
                  </a:lnTo>
                  <a:lnTo>
                    <a:pt x="1370" y="620"/>
                  </a:lnTo>
                  <a:lnTo>
                    <a:pt x="1370" y="622"/>
                  </a:lnTo>
                  <a:lnTo>
                    <a:pt x="1370" y="622"/>
                  </a:lnTo>
                  <a:lnTo>
                    <a:pt x="1370" y="622"/>
                  </a:lnTo>
                  <a:lnTo>
                    <a:pt x="1370" y="622"/>
                  </a:lnTo>
                  <a:lnTo>
                    <a:pt x="1370" y="620"/>
                  </a:lnTo>
                  <a:lnTo>
                    <a:pt x="1370" y="620"/>
                  </a:lnTo>
                  <a:lnTo>
                    <a:pt x="1370" y="620"/>
                  </a:lnTo>
                  <a:lnTo>
                    <a:pt x="1370" y="620"/>
                  </a:lnTo>
                  <a:lnTo>
                    <a:pt x="1370" y="620"/>
                  </a:lnTo>
                  <a:lnTo>
                    <a:pt x="1370" y="620"/>
                  </a:lnTo>
                  <a:lnTo>
                    <a:pt x="1370" y="620"/>
                  </a:lnTo>
                  <a:lnTo>
                    <a:pt x="1368" y="620"/>
                  </a:lnTo>
                  <a:lnTo>
                    <a:pt x="1368" y="620"/>
                  </a:lnTo>
                  <a:lnTo>
                    <a:pt x="1368" y="620"/>
                  </a:lnTo>
                  <a:lnTo>
                    <a:pt x="1368" y="620"/>
                  </a:lnTo>
                  <a:lnTo>
                    <a:pt x="1368" y="620"/>
                  </a:lnTo>
                  <a:lnTo>
                    <a:pt x="1368" y="620"/>
                  </a:lnTo>
                  <a:lnTo>
                    <a:pt x="1368" y="620"/>
                  </a:lnTo>
                  <a:lnTo>
                    <a:pt x="1368" y="620"/>
                  </a:lnTo>
                  <a:lnTo>
                    <a:pt x="1368" y="620"/>
                  </a:lnTo>
                  <a:lnTo>
                    <a:pt x="1368" y="620"/>
                  </a:lnTo>
                  <a:lnTo>
                    <a:pt x="1368" y="620"/>
                  </a:lnTo>
                  <a:close/>
                  <a:moveTo>
                    <a:pt x="1422" y="651"/>
                  </a:moveTo>
                  <a:lnTo>
                    <a:pt x="1420" y="651"/>
                  </a:lnTo>
                  <a:lnTo>
                    <a:pt x="1420" y="651"/>
                  </a:lnTo>
                  <a:lnTo>
                    <a:pt x="1420" y="651"/>
                  </a:lnTo>
                  <a:lnTo>
                    <a:pt x="1420" y="651"/>
                  </a:lnTo>
                  <a:lnTo>
                    <a:pt x="1420" y="651"/>
                  </a:lnTo>
                  <a:lnTo>
                    <a:pt x="1420" y="651"/>
                  </a:lnTo>
                  <a:lnTo>
                    <a:pt x="1420" y="651"/>
                  </a:lnTo>
                  <a:lnTo>
                    <a:pt x="1420" y="648"/>
                  </a:lnTo>
                  <a:lnTo>
                    <a:pt x="1420" y="648"/>
                  </a:lnTo>
                  <a:lnTo>
                    <a:pt x="1417" y="648"/>
                  </a:lnTo>
                  <a:lnTo>
                    <a:pt x="1417" y="648"/>
                  </a:lnTo>
                  <a:lnTo>
                    <a:pt x="1417" y="648"/>
                  </a:lnTo>
                  <a:lnTo>
                    <a:pt x="1417" y="648"/>
                  </a:lnTo>
                  <a:lnTo>
                    <a:pt x="1417" y="648"/>
                  </a:lnTo>
                  <a:lnTo>
                    <a:pt x="1420" y="651"/>
                  </a:lnTo>
                  <a:lnTo>
                    <a:pt x="1420" y="651"/>
                  </a:lnTo>
                  <a:lnTo>
                    <a:pt x="1420" y="651"/>
                  </a:lnTo>
                  <a:lnTo>
                    <a:pt x="1420" y="651"/>
                  </a:lnTo>
                  <a:lnTo>
                    <a:pt x="1420" y="651"/>
                  </a:lnTo>
                  <a:lnTo>
                    <a:pt x="1420" y="651"/>
                  </a:lnTo>
                  <a:lnTo>
                    <a:pt x="1420" y="651"/>
                  </a:lnTo>
                  <a:lnTo>
                    <a:pt x="1422" y="651"/>
                  </a:lnTo>
                  <a:lnTo>
                    <a:pt x="1422" y="651"/>
                  </a:lnTo>
                  <a:lnTo>
                    <a:pt x="1422" y="651"/>
                  </a:lnTo>
                  <a:lnTo>
                    <a:pt x="1422" y="651"/>
                  </a:lnTo>
                  <a:close/>
                  <a:moveTo>
                    <a:pt x="1429" y="653"/>
                  </a:moveTo>
                  <a:lnTo>
                    <a:pt x="1427" y="653"/>
                  </a:lnTo>
                  <a:lnTo>
                    <a:pt x="1427" y="651"/>
                  </a:lnTo>
                  <a:lnTo>
                    <a:pt x="1424" y="651"/>
                  </a:lnTo>
                  <a:lnTo>
                    <a:pt x="1424" y="651"/>
                  </a:lnTo>
                  <a:lnTo>
                    <a:pt x="1424" y="651"/>
                  </a:lnTo>
                  <a:lnTo>
                    <a:pt x="1424" y="651"/>
                  </a:lnTo>
                  <a:lnTo>
                    <a:pt x="1427" y="653"/>
                  </a:lnTo>
                  <a:lnTo>
                    <a:pt x="1427" y="653"/>
                  </a:lnTo>
                  <a:lnTo>
                    <a:pt x="1427" y="653"/>
                  </a:lnTo>
                  <a:lnTo>
                    <a:pt x="1429" y="653"/>
                  </a:lnTo>
                  <a:lnTo>
                    <a:pt x="1429" y="653"/>
                  </a:lnTo>
                  <a:lnTo>
                    <a:pt x="1429" y="653"/>
                  </a:lnTo>
                  <a:lnTo>
                    <a:pt x="1429" y="653"/>
                  </a:lnTo>
                  <a:lnTo>
                    <a:pt x="1429" y="653"/>
                  </a:lnTo>
                  <a:close/>
                  <a:moveTo>
                    <a:pt x="1413" y="648"/>
                  </a:moveTo>
                  <a:lnTo>
                    <a:pt x="1415" y="648"/>
                  </a:lnTo>
                  <a:lnTo>
                    <a:pt x="1415" y="648"/>
                  </a:lnTo>
                  <a:lnTo>
                    <a:pt x="1415" y="648"/>
                  </a:lnTo>
                  <a:lnTo>
                    <a:pt x="1415" y="648"/>
                  </a:lnTo>
                  <a:lnTo>
                    <a:pt x="1413" y="648"/>
                  </a:lnTo>
                  <a:close/>
                  <a:moveTo>
                    <a:pt x="1413" y="648"/>
                  </a:moveTo>
                  <a:lnTo>
                    <a:pt x="1413" y="648"/>
                  </a:lnTo>
                  <a:lnTo>
                    <a:pt x="1413" y="648"/>
                  </a:lnTo>
                  <a:lnTo>
                    <a:pt x="1413" y="648"/>
                  </a:lnTo>
                  <a:lnTo>
                    <a:pt x="1413" y="648"/>
                  </a:lnTo>
                  <a:close/>
                  <a:moveTo>
                    <a:pt x="1408" y="637"/>
                  </a:moveTo>
                  <a:lnTo>
                    <a:pt x="1410" y="634"/>
                  </a:lnTo>
                  <a:lnTo>
                    <a:pt x="1410" y="634"/>
                  </a:lnTo>
                  <a:lnTo>
                    <a:pt x="1413" y="634"/>
                  </a:lnTo>
                  <a:lnTo>
                    <a:pt x="1413" y="634"/>
                  </a:lnTo>
                  <a:lnTo>
                    <a:pt x="1413" y="634"/>
                  </a:lnTo>
                  <a:lnTo>
                    <a:pt x="1413" y="634"/>
                  </a:lnTo>
                  <a:lnTo>
                    <a:pt x="1410" y="634"/>
                  </a:lnTo>
                  <a:lnTo>
                    <a:pt x="1410" y="632"/>
                  </a:lnTo>
                  <a:lnTo>
                    <a:pt x="1413" y="632"/>
                  </a:lnTo>
                  <a:lnTo>
                    <a:pt x="1410" y="632"/>
                  </a:lnTo>
                  <a:lnTo>
                    <a:pt x="1410" y="634"/>
                  </a:lnTo>
                  <a:lnTo>
                    <a:pt x="1408" y="634"/>
                  </a:lnTo>
                  <a:lnTo>
                    <a:pt x="1405" y="634"/>
                  </a:lnTo>
                  <a:lnTo>
                    <a:pt x="1405" y="637"/>
                  </a:lnTo>
                  <a:lnTo>
                    <a:pt x="1405" y="637"/>
                  </a:lnTo>
                  <a:lnTo>
                    <a:pt x="1405" y="637"/>
                  </a:lnTo>
                  <a:lnTo>
                    <a:pt x="1405" y="637"/>
                  </a:lnTo>
                  <a:lnTo>
                    <a:pt x="1403" y="637"/>
                  </a:lnTo>
                  <a:lnTo>
                    <a:pt x="1401" y="639"/>
                  </a:lnTo>
                  <a:lnTo>
                    <a:pt x="1403" y="639"/>
                  </a:lnTo>
                  <a:lnTo>
                    <a:pt x="1403" y="639"/>
                  </a:lnTo>
                  <a:lnTo>
                    <a:pt x="1401" y="639"/>
                  </a:lnTo>
                  <a:lnTo>
                    <a:pt x="1396" y="641"/>
                  </a:lnTo>
                  <a:lnTo>
                    <a:pt x="1396" y="641"/>
                  </a:lnTo>
                  <a:lnTo>
                    <a:pt x="1396" y="641"/>
                  </a:lnTo>
                  <a:lnTo>
                    <a:pt x="1396" y="644"/>
                  </a:lnTo>
                  <a:lnTo>
                    <a:pt x="1396" y="644"/>
                  </a:lnTo>
                  <a:lnTo>
                    <a:pt x="1403" y="641"/>
                  </a:lnTo>
                  <a:lnTo>
                    <a:pt x="1403" y="641"/>
                  </a:lnTo>
                  <a:lnTo>
                    <a:pt x="1405" y="639"/>
                  </a:lnTo>
                  <a:lnTo>
                    <a:pt x="1405" y="639"/>
                  </a:lnTo>
                  <a:lnTo>
                    <a:pt x="1408" y="639"/>
                  </a:lnTo>
                  <a:lnTo>
                    <a:pt x="1408" y="637"/>
                  </a:lnTo>
                  <a:close/>
                  <a:moveTo>
                    <a:pt x="1410" y="646"/>
                  </a:moveTo>
                  <a:lnTo>
                    <a:pt x="1410" y="646"/>
                  </a:lnTo>
                  <a:lnTo>
                    <a:pt x="1410" y="646"/>
                  </a:lnTo>
                  <a:lnTo>
                    <a:pt x="1410" y="646"/>
                  </a:lnTo>
                  <a:lnTo>
                    <a:pt x="1410" y="646"/>
                  </a:lnTo>
                  <a:lnTo>
                    <a:pt x="1410" y="646"/>
                  </a:lnTo>
                  <a:lnTo>
                    <a:pt x="1410" y="646"/>
                  </a:lnTo>
                  <a:close/>
                  <a:moveTo>
                    <a:pt x="1401" y="646"/>
                  </a:moveTo>
                  <a:lnTo>
                    <a:pt x="1401" y="646"/>
                  </a:lnTo>
                  <a:lnTo>
                    <a:pt x="1403" y="646"/>
                  </a:lnTo>
                  <a:lnTo>
                    <a:pt x="1403" y="646"/>
                  </a:lnTo>
                  <a:lnTo>
                    <a:pt x="1401" y="644"/>
                  </a:lnTo>
                  <a:lnTo>
                    <a:pt x="1401" y="644"/>
                  </a:lnTo>
                  <a:lnTo>
                    <a:pt x="1398" y="646"/>
                  </a:lnTo>
                  <a:lnTo>
                    <a:pt x="1396" y="646"/>
                  </a:lnTo>
                  <a:lnTo>
                    <a:pt x="1396" y="646"/>
                  </a:lnTo>
                  <a:lnTo>
                    <a:pt x="1396" y="646"/>
                  </a:lnTo>
                  <a:lnTo>
                    <a:pt x="1396" y="644"/>
                  </a:lnTo>
                  <a:lnTo>
                    <a:pt x="1396" y="644"/>
                  </a:lnTo>
                  <a:lnTo>
                    <a:pt x="1394" y="644"/>
                  </a:lnTo>
                  <a:lnTo>
                    <a:pt x="1394" y="644"/>
                  </a:lnTo>
                  <a:lnTo>
                    <a:pt x="1394" y="644"/>
                  </a:lnTo>
                  <a:lnTo>
                    <a:pt x="1391" y="644"/>
                  </a:lnTo>
                  <a:lnTo>
                    <a:pt x="1389" y="644"/>
                  </a:lnTo>
                  <a:lnTo>
                    <a:pt x="1389" y="644"/>
                  </a:lnTo>
                  <a:lnTo>
                    <a:pt x="1389" y="644"/>
                  </a:lnTo>
                  <a:lnTo>
                    <a:pt x="1389" y="644"/>
                  </a:lnTo>
                  <a:lnTo>
                    <a:pt x="1389" y="644"/>
                  </a:lnTo>
                  <a:lnTo>
                    <a:pt x="1389" y="644"/>
                  </a:lnTo>
                  <a:lnTo>
                    <a:pt x="1389" y="644"/>
                  </a:lnTo>
                  <a:lnTo>
                    <a:pt x="1386" y="644"/>
                  </a:lnTo>
                  <a:lnTo>
                    <a:pt x="1386" y="644"/>
                  </a:lnTo>
                  <a:lnTo>
                    <a:pt x="1386" y="646"/>
                  </a:lnTo>
                  <a:lnTo>
                    <a:pt x="1386" y="646"/>
                  </a:lnTo>
                  <a:lnTo>
                    <a:pt x="1386" y="646"/>
                  </a:lnTo>
                  <a:lnTo>
                    <a:pt x="1386" y="646"/>
                  </a:lnTo>
                  <a:lnTo>
                    <a:pt x="1384" y="648"/>
                  </a:lnTo>
                  <a:lnTo>
                    <a:pt x="1384" y="651"/>
                  </a:lnTo>
                  <a:lnTo>
                    <a:pt x="1386" y="651"/>
                  </a:lnTo>
                  <a:lnTo>
                    <a:pt x="1386" y="653"/>
                  </a:lnTo>
                  <a:lnTo>
                    <a:pt x="1389" y="651"/>
                  </a:lnTo>
                  <a:lnTo>
                    <a:pt x="1386" y="651"/>
                  </a:lnTo>
                  <a:lnTo>
                    <a:pt x="1389" y="651"/>
                  </a:lnTo>
                  <a:lnTo>
                    <a:pt x="1389" y="651"/>
                  </a:lnTo>
                  <a:lnTo>
                    <a:pt x="1389" y="651"/>
                  </a:lnTo>
                  <a:lnTo>
                    <a:pt x="1389" y="651"/>
                  </a:lnTo>
                  <a:lnTo>
                    <a:pt x="1389" y="651"/>
                  </a:lnTo>
                  <a:lnTo>
                    <a:pt x="1391" y="651"/>
                  </a:lnTo>
                  <a:lnTo>
                    <a:pt x="1391" y="651"/>
                  </a:lnTo>
                  <a:lnTo>
                    <a:pt x="1386" y="653"/>
                  </a:lnTo>
                  <a:lnTo>
                    <a:pt x="1386" y="656"/>
                  </a:lnTo>
                  <a:lnTo>
                    <a:pt x="1386" y="656"/>
                  </a:lnTo>
                  <a:lnTo>
                    <a:pt x="1389" y="658"/>
                  </a:lnTo>
                  <a:lnTo>
                    <a:pt x="1389" y="658"/>
                  </a:lnTo>
                  <a:lnTo>
                    <a:pt x="1389" y="658"/>
                  </a:lnTo>
                  <a:lnTo>
                    <a:pt x="1389" y="658"/>
                  </a:lnTo>
                  <a:lnTo>
                    <a:pt x="1391" y="656"/>
                  </a:lnTo>
                  <a:lnTo>
                    <a:pt x="1391" y="653"/>
                  </a:lnTo>
                  <a:lnTo>
                    <a:pt x="1396" y="651"/>
                  </a:lnTo>
                  <a:lnTo>
                    <a:pt x="1398" y="651"/>
                  </a:lnTo>
                  <a:lnTo>
                    <a:pt x="1398" y="651"/>
                  </a:lnTo>
                  <a:lnTo>
                    <a:pt x="1401" y="651"/>
                  </a:lnTo>
                  <a:lnTo>
                    <a:pt x="1401" y="648"/>
                  </a:lnTo>
                  <a:lnTo>
                    <a:pt x="1401" y="648"/>
                  </a:lnTo>
                  <a:lnTo>
                    <a:pt x="1401" y="648"/>
                  </a:lnTo>
                  <a:lnTo>
                    <a:pt x="1401" y="648"/>
                  </a:lnTo>
                  <a:lnTo>
                    <a:pt x="1401" y="648"/>
                  </a:lnTo>
                  <a:lnTo>
                    <a:pt x="1401" y="648"/>
                  </a:lnTo>
                  <a:lnTo>
                    <a:pt x="1403" y="646"/>
                  </a:lnTo>
                  <a:lnTo>
                    <a:pt x="1403" y="646"/>
                  </a:lnTo>
                  <a:lnTo>
                    <a:pt x="1403" y="646"/>
                  </a:lnTo>
                  <a:lnTo>
                    <a:pt x="1403" y="646"/>
                  </a:lnTo>
                  <a:lnTo>
                    <a:pt x="1403" y="646"/>
                  </a:lnTo>
                  <a:lnTo>
                    <a:pt x="1403" y="646"/>
                  </a:lnTo>
                  <a:lnTo>
                    <a:pt x="1401" y="646"/>
                  </a:lnTo>
                  <a:close/>
                </a:path>
              </a:pathLst>
            </a:custGeom>
            <a:grpFill/>
            <a:ln w="4763" cap="flat">
              <a:solidFill>
                <a:schemeClr val="tx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55" name="PA_库_矩形 54">
            <a:extLst>
              <a:ext uri="{FF2B5EF4-FFF2-40B4-BE49-F238E27FC236}">
                <a16:creationId xmlns:a16="http://schemas.microsoft.com/office/drawing/2014/main" id="{80B4357A-706C-42BD-99CB-2D5A40E6DC0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3974" y="877529"/>
            <a:ext cx="4514978" cy="510294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723900" dist="635000" dir="5400000" sx="93000" sy="93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1" name="PA_库_内容占位符 3">
            <a:extLst>
              <a:ext uri="{FF2B5EF4-FFF2-40B4-BE49-F238E27FC236}">
                <a16:creationId xmlns:a16="http://schemas.microsoft.com/office/drawing/2014/main" id="{D2420237-F48F-4EA6-A592-A21521C68817}"/>
              </a:ext>
            </a:extLst>
          </p:cNvPr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43818136"/>
              </p:ext>
            </p:extLst>
          </p:nvPr>
        </p:nvGraphicFramePr>
        <p:xfrm>
          <a:off x="919621" y="939835"/>
          <a:ext cx="4003684" cy="2101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pSp>
        <p:nvGrpSpPr>
          <p:cNvPr id="79" name="PA_库_组合 78">
            <a:extLst>
              <a:ext uri="{FF2B5EF4-FFF2-40B4-BE49-F238E27FC236}">
                <a16:creationId xmlns:a16="http://schemas.microsoft.com/office/drawing/2014/main" id="{932512D5-DAAE-4A52-A14E-AB278C495380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897972" y="3399107"/>
            <a:ext cx="1918742" cy="788313"/>
            <a:chOff x="897972" y="3399107"/>
            <a:chExt cx="1918742" cy="788313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BD554B8-47DA-4ADE-8DE2-1C88360B4E10}"/>
                </a:ext>
              </a:extLst>
            </p:cNvPr>
            <p:cNvSpPr txBox="1"/>
            <p:nvPr/>
          </p:nvSpPr>
          <p:spPr>
            <a:xfrm>
              <a:off x="897972" y="3399107"/>
              <a:ext cx="19187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+mj-lt"/>
                </a:rPr>
                <a:t>1,230,000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6E22EE9-8AEB-4C48-BE77-68714B278B99}"/>
                </a:ext>
              </a:extLst>
            </p:cNvPr>
            <p:cNvSpPr txBox="1"/>
            <p:nvPr/>
          </p:nvSpPr>
          <p:spPr>
            <a:xfrm>
              <a:off x="897972" y="3756533"/>
              <a:ext cx="191874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>
                      <a:lumMod val="75000"/>
                    </a:schemeClr>
                  </a:solidFill>
                </a:rPr>
                <a:t>The quick, brown fox jumps over a lazy dog.</a:t>
              </a:r>
            </a:p>
          </p:txBody>
        </p:sp>
      </p:grpSp>
      <p:grpSp>
        <p:nvGrpSpPr>
          <p:cNvPr id="77" name="PA_库_组合 76">
            <a:extLst>
              <a:ext uri="{FF2B5EF4-FFF2-40B4-BE49-F238E27FC236}">
                <a16:creationId xmlns:a16="http://schemas.microsoft.com/office/drawing/2014/main" id="{C918CD84-718F-402F-BC61-7277664D984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3026212" y="3402766"/>
            <a:ext cx="1918742" cy="788313"/>
            <a:chOff x="3026212" y="3402766"/>
            <a:chExt cx="1918742" cy="788313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D200627-8788-4387-BAEE-139298833292}"/>
                </a:ext>
              </a:extLst>
            </p:cNvPr>
            <p:cNvSpPr txBox="1"/>
            <p:nvPr/>
          </p:nvSpPr>
          <p:spPr>
            <a:xfrm>
              <a:off x="3026212" y="3402766"/>
              <a:ext cx="19187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+mj-lt"/>
                </a:rPr>
                <a:t>790,000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5594345-BAD0-480D-A098-2DC952231686}"/>
                </a:ext>
              </a:extLst>
            </p:cNvPr>
            <p:cNvSpPr txBox="1"/>
            <p:nvPr/>
          </p:nvSpPr>
          <p:spPr>
            <a:xfrm>
              <a:off x="3026212" y="3760192"/>
              <a:ext cx="191874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>
                      <a:lumMod val="75000"/>
                    </a:schemeClr>
                  </a:solidFill>
                </a:rPr>
                <a:t>The quick, brown fox jumps over a lazy dog.</a:t>
              </a:r>
            </a:p>
          </p:txBody>
        </p:sp>
      </p:grpSp>
      <p:grpSp>
        <p:nvGrpSpPr>
          <p:cNvPr id="80" name="PA_库_组合 79">
            <a:extLst>
              <a:ext uri="{FF2B5EF4-FFF2-40B4-BE49-F238E27FC236}">
                <a16:creationId xmlns:a16="http://schemas.microsoft.com/office/drawing/2014/main" id="{3A299CBF-E04A-4C52-8A3F-BCEEF8C7547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899971" y="4440600"/>
            <a:ext cx="1918742" cy="788313"/>
            <a:chOff x="899971" y="4440600"/>
            <a:chExt cx="1918742" cy="788313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05EF431-0EBE-43B1-BC41-9F16BE7DC727}"/>
                </a:ext>
              </a:extLst>
            </p:cNvPr>
            <p:cNvSpPr txBox="1"/>
            <p:nvPr/>
          </p:nvSpPr>
          <p:spPr>
            <a:xfrm>
              <a:off x="899971" y="4440600"/>
              <a:ext cx="19187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+mj-lt"/>
                </a:rPr>
                <a:t>8500 plus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99BE5A4-7B72-416E-B226-F46D46FE5778}"/>
                </a:ext>
              </a:extLst>
            </p:cNvPr>
            <p:cNvSpPr txBox="1"/>
            <p:nvPr/>
          </p:nvSpPr>
          <p:spPr>
            <a:xfrm>
              <a:off x="899971" y="4798026"/>
              <a:ext cx="191874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>
                      <a:lumMod val="75000"/>
                    </a:schemeClr>
                  </a:solidFill>
                </a:rPr>
                <a:t>The quick, brown fox jumps over a lazy dog.</a:t>
              </a:r>
            </a:p>
          </p:txBody>
        </p:sp>
      </p:grpSp>
      <p:grpSp>
        <p:nvGrpSpPr>
          <p:cNvPr id="78" name="PA_库_组合 77">
            <a:extLst>
              <a:ext uri="{FF2B5EF4-FFF2-40B4-BE49-F238E27FC236}">
                <a16:creationId xmlns:a16="http://schemas.microsoft.com/office/drawing/2014/main" id="{18BE98DA-A53C-4022-9769-C60E1606EE41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3028211" y="4444259"/>
            <a:ext cx="1918742" cy="788313"/>
            <a:chOff x="3028211" y="4444259"/>
            <a:chExt cx="1918742" cy="788313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9B6B556-45BB-425B-8D15-F3CB0D46E19F}"/>
                </a:ext>
              </a:extLst>
            </p:cNvPr>
            <p:cNvSpPr txBox="1"/>
            <p:nvPr/>
          </p:nvSpPr>
          <p:spPr>
            <a:xfrm>
              <a:off x="3028211" y="4444259"/>
              <a:ext cx="19187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+mj-lt"/>
                </a:rPr>
                <a:t>¥38.00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078E229-3F28-4E85-A2AA-8C0DA5BEB46D}"/>
                </a:ext>
              </a:extLst>
            </p:cNvPr>
            <p:cNvSpPr txBox="1"/>
            <p:nvPr/>
          </p:nvSpPr>
          <p:spPr>
            <a:xfrm>
              <a:off x="3028211" y="4801685"/>
              <a:ext cx="191874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>
                      <a:lumMod val="75000"/>
                    </a:schemeClr>
                  </a:solidFill>
                </a:rPr>
                <a:t>The quick, brown fox jumps over a lazy dog.</a:t>
              </a:r>
            </a:p>
          </p:txBody>
        </p:sp>
      </p:grpSp>
      <p:grpSp>
        <p:nvGrpSpPr>
          <p:cNvPr id="76" name="PA_库_组合 75">
            <a:extLst>
              <a:ext uri="{FF2B5EF4-FFF2-40B4-BE49-F238E27FC236}">
                <a16:creationId xmlns:a16="http://schemas.microsoft.com/office/drawing/2014/main" id="{FD2DCB7F-B349-44B5-A559-2FBAFA2CA8DF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1753921" y="1526727"/>
            <a:ext cx="1364577" cy="422176"/>
            <a:chOff x="1035723" y="1786269"/>
            <a:chExt cx="1364577" cy="422176"/>
          </a:xfrm>
        </p:grpSpPr>
        <p:sp>
          <p:nvSpPr>
            <p:cNvPr id="75" name="Arrow: Pentagon 74">
              <a:extLst>
                <a:ext uri="{FF2B5EF4-FFF2-40B4-BE49-F238E27FC236}">
                  <a16:creationId xmlns:a16="http://schemas.microsoft.com/office/drawing/2014/main" id="{CBC1910A-39A4-4268-86B3-3204985C9C41}"/>
                </a:ext>
              </a:extLst>
            </p:cNvPr>
            <p:cNvSpPr/>
            <p:nvPr/>
          </p:nvSpPr>
          <p:spPr>
            <a:xfrm>
              <a:off x="1035723" y="1786269"/>
              <a:ext cx="1364577" cy="422176"/>
            </a:xfrm>
            <a:prstGeom prst="homePlate">
              <a:avLst>
                <a:gd name="adj" fmla="val 22926"/>
              </a:avLst>
            </a:prstGeom>
            <a:ln>
              <a:noFill/>
            </a:ln>
            <a:effectLst>
              <a:outerShdw blurRad="596900" dist="101600" dir="5400000" sx="81000" sy="81000" algn="t" rotWithShape="0">
                <a:schemeClr val="accent1">
                  <a:lumMod val="60000"/>
                  <a:lumOff val="4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1F29309-9685-47E4-A8D4-8EC6DB9EAAC1}"/>
                </a:ext>
              </a:extLst>
            </p:cNvPr>
            <p:cNvSpPr txBox="1"/>
            <p:nvPr/>
          </p:nvSpPr>
          <p:spPr>
            <a:xfrm>
              <a:off x="1039675" y="1812691"/>
              <a:ext cx="12541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The quick, brown fox jumps over</a:t>
              </a:r>
            </a:p>
          </p:txBody>
        </p:sp>
      </p:grpSp>
      <p:sp>
        <p:nvSpPr>
          <p:cNvPr id="82" name="PA_库_文本框 81">
            <a:extLst>
              <a:ext uri="{FF2B5EF4-FFF2-40B4-BE49-F238E27FC236}">
                <a16:creationId xmlns:a16="http://schemas.microsoft.com/office/drawing/2014/main" id="{12E72855-C176-48C5-BBDA-37E74AAB871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99971" y="5509317"/>
            <a:ext cx="1828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chemeClr val="bg1"/>
                </a:solidFill>
              </a:rPr>
              <a:t>"The quick, brown fox jumps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77CC5515-7D4C-448C-B949-C284FDC0FAE4}"/>
              </a:ext>
            </a:extLst>
          </p:cNvPr>
          <p:cNvSpPr/>
          <p:nvPr/>
        </p:nvSpPr>
        <p:spPr>
          <a:xfrm>
            <a:off x="8729011" y="3439428"/>
            <a:ext cx="1366877" cy="274267"/>
          </a:xfrm>
          <a:prstGeom prst="roundRect">
            <a:avLst>
              <a:gd name="adj" fmla="val 50000"/>
            </a:avLst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203200" dist="38100" dir="5400000" sx="96000" sy="96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Second region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5620AB6B-D4EF-4D6A-838E-9620CC9E07D4}"/>
              </a:ext>
            </a:extLst>
          </p:cNvPr>
          <p:cNvSpPr/>
          <p:nvPr/>
        </p:nvSpPr>
        <p:spPr>
          <a:xfrm>
            <a:off x="6165461" y="2220664"/>
            <a:ext cx="1366877" cy="274267"/>
          </a:xfrm>
          <a:prstGeom prst="roundRect">
            <a:avLst>
              <a:gd name="adj" fmla="val 50000"/>
            </a:avLst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203200" dist="38100" dir="5400000" sx="96000" sy="96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First region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AC34B07-35E8-4221-B24E-F9B3EFC85564}"/>
              </a:ext>
            </a:extLst>
          </p:cNvPr>
          <p:cNvSpPr txBox="1"/>
          <p:nvPr/>
        </p:nvSpPr>
        <p:spPr>
          <a:xfrm>
            <a:off x="7951173" y="831887"/>
            <a:ext cx="33212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USA</a:t>
            </a:r>
          </a:p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Chart s Map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676585B8-FF8E-4ECA-968B-EA936A7AB390}"/>
              </a:ext>
            </a:extLst>
          </p:cNvPr>
          <p:cNvCxnSpPr>
            <a:cxnSpLocks/>
          </p:cNvCxnSpPr>
          <p:nvPr/>
        </p:nvCxnSpPr>
        <p:spPr>
          <a:xfrm>
            <a:off x="7188080" y="1146561"/>
            <a:ext cx="628058" cy="0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64DBB61B-F1AD-44B3-B501-9150CED26BFF}"/>
              </a:ext>
            </a:extLst>
          </p:cNvPr>
          <p:cNvSpPr txBox="1"/>
          <p:nvPr/>
        </p:nvSpPr>
        <p:spPr>
          <a:xfrm>
            <a:off x="7951173" y="570277"/>
            <a:ext cx="18736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spc="300" dirty="0">
                <a:solidFill>
                  <a:schemeClr val="bg1">
                    <a:lumMod val="65000"/>
                  </a:schemeClr>
                </a:solidFill>
              </a:rPr>
              <a:t>You text here</a:t>
            </a:r>
          </a:p>
        </p:txBody>
      </p:sp>
    </p:spTree>
    <p:extLst>
      <p:ext uri="{BB962C8B-B14F-4D97-AF65-F5344CB8AC3E}">
        <p14:creationId xmlns:p14="http://schemas.microsoft.com/office/powerpoint/2010/main" val="2648789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c="http://schemas.openxmlformats.org/drawingml/2006/chart" xmlns:p14="http://schemas.microsoft.com/office/powerpoint/2010/main" xmlns:a16="http://schemas.microsoft.com/office/drawing/2014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5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4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8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utoUpdateAnimBg="0"/>
      <p:bldGraphic spid="61" grpId="0">
        <p:bldAsOne/>
      </p:bldGraphic>
      <p:bldP spid="82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CB36C77-5FD2-449C-80A5-3207A24B3274}"/>
              </a:ext>
            </a:extLst>
          </p:cNvPr>
          <p:cNvSpPr/>
          <p:nvPr/>
        </p:nvSpPr>
        <p:spPr>
          <a:xfrm>
            <a:off x="1130710" y="1023257"/>
            <a:ext cx="9930580" cy="481148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11684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_库_矩形 1">
            <a:extLst>
              <a:ext uri="{FF2B5EF4-FFF2-40B4-BE49-F238E27FC236}">
                <a16:creationId xmlns:a16="http://schemas.microsoft.com/office/drawing/2014/main" id="{C3F49B32-137E-4B87-8B6C-7FEC5544691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130710" y="699027"/>
            <a:ext cx="4144297" cy="5459946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BCAFE2B-752D-4D21-9B80-BFD3F251D2F9}"/>
              </a:ext>
            </a:extLst>
          </p:cNvPr>
          <p:cNvGrpSpPr/>
          <p:nvPr/>
        </p:nvGrpSpPr>
        <p:grpSpPr>
          <a:xfrm>
            <a:off x="8093294" y="1178919"/>
            <a:ext cx="2722254" cy="325866"/>
            <a:chOff x="1435703" y="4010576"/>
            <a:chExt cx="2722254" cy="325866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D3C81A9-ECF9-4FA5-9524-109A738CE0E0}"/>
                </a:ext>
              </a:extLst>
            </p:cNvPr>
            <p:cNvSpPr txBox="1"/>
            <p:nvPr/>
          </p:nvSpPr>
          <p:spPr>
            <a:xfrm>
              <a:off x="1435703" y="4029626"/>
              <a:ext cx="14408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2020 Calendar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1BCEC52-E1DC-4C77-8166-9D07894BF66F}"/>
                </a:ext>
              </a:extLst>
            </p:cNvPr>
            <p:cNvSpPr txBox="1"/>
            <p:nvPr/>
          </p:nvSpPr>
          <p:spPr>
            <a:xfrm>
              <a:off x="3161045" y="4029626"/>
              <a:ext cx="9969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December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282B423-DA68-4B34-BD56-5BD507BED2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43669" y="4010576"/>
              <a:ext cx="141176" cy="325866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PA_库_文本框 68">
            <a:extLst>
              <a:ext uri="{FF2B5EF4-FFF2-40B4-BE49-F238E27FC236}">
                <a16:creationId xmlns:a16="http://schemas.microsoft.com/office/drawing/2014/main" id="{1F61A039-B30D-4D3F-B113-4E03FC6B0FD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261490" y="1197969"/>
            <a:ext cx="18827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+mj-lt"/>
              </a:rPr>
              <a:t>29</a:t>
            </a:r>
          </a:p>
        </p:txBody>
      </p:sp>
      <p:sp>
        <p:nvSpPr>
          <p:cNvPr id="70" name="PA_库_文本框 69">
            <a:extLst>
              <a:ext uri="{FF2B5EF4-FFF2-40B4-BE49-F238E27FC236}">
                <a16:creationId xmlns:a16="http://schemas.microsoft.com/office/drawing/2014/main" id="{32040AFD-C831-4967-BD31-D5138B94346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482435" y="2630005"/>
            <a:ext cx="1440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600" dirty="0">
                <a:solidFill>
                  <a:schemeClr val="bg1"/>
                </a:solidFill>
                <a:latin typeface="+mj-lt"/>
              </a:rPr>
              <a:t>FRIDAY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4A48511-DD90-4803-9C9F-795704C270D8}"/>
              </a:ext>
            </a:extLst>
          </p:cNvPr>
          <p:cNvGrpSpPr/>
          <p:nvPr/>
        </p:nvGrpSpPr>
        <p:grpSpPr>
          <a:xfrm>
            <a:off x="5963268" y="1630125"/>
            <a:ext cx="4409761" cy="4009913"/>
            <a:chOff x="5963269" y="1630125"/>
            <a:chExt cx="4409761" cy="400991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A28AE69-9B2B-4E81-A354-7FD35DC882A1}"/>
                </a:ext>
              </a:extLst>
            </p:cNvPr>
            <p:cNvSpPr/>
            <p:nvPr/>
          </p:nvSpPr>
          <p:spPr>
            <a:xfrm>
              <a:off x="5963269" y="2144659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2">
                      <a:lumMod val="75000"/>
                    </a:schemeClr>
                  </a:solidFill>
                </a:rPr>
                <a:t>26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88D62ED-0B5E-4BD6-97F7-F75222168BF9}"/>
                </a:ext>
              </a:extLst>
            </p:cNvPr>
            <p:cNvSpPr/>
            <p:nvPr/>
          </p:nvSpPr>
          <p:spPr>
            <a:xfrm>
              <a:off x="6619571" y="2144659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2">
                      <a:lumMod val="75000"/>
                    </a:schemeClr>
                  </a:solidFill>
                </a:rPr>
                <a:t>27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968612B-F5CF-45A5-B247-8C778529E47B}"/>
                </a:ext>
              </a:extLst>
            </p:cNvPr>
            <p:cNvSpPr/>
            <p:nvPr/>
          </p:nvSpPr>
          <p:spPr>
            <a:xfrm>
              <a:off x="7275873" y="2144659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2">
                      <a:lumMod val="75000"/>
                    </a:schemeClr>
                  </a:solidFill>
                </a:rPr>
                <a:t>28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8F0E0E8-C90A-40A1-AD25-4443AB00D3E3}"/>
                </a:ext>
              </a:extLst>
            </p:cNvPr>
            <p:cNvSpPr/>
            <p:nvPr/>
          </p:nvSpPr>
          <p:spPr>
            <a:xfrm>
              <a:off x="7932175" y="2144659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2">
                      <a:lumMod val="75000"/>
                    </a:schemeClr>
                  </a:solidFill>
                </a:rPr>
                <a:t>29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0362349-0A56-4C76-9653-CED3EC92CA0B}"/>
                </a:ext>
              </a:extLst>
            </p:cNvPr>
            <p:cNvSpPr/>
            <p:nvPr/>
          </p:nvSpPr>
          <p:spPr>
            <a:xfrm>
              <a:off x="8588477" y="2144659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2">
                      <a:lumMod val="75000"/>
                    </a:schemeClr>
                  </a:solidFill>
                </a:rPr>
                <a:t>30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5CE0070-C1F7-484F-8A19-5E2AFC34A677}"/>
                </a:ext>
              </a:extLst>
            </p:cNvPr>
            <p:cNvSpPr/>
            <p:nvPr/>
          </p:nvSpPr>
          <p:spPr>
            <a:xfrm>
              <a:off x="9244779" y="2144659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1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1F84346-6F0A-4036-A360-D48871BBF4E9}"/>
                </a:ext>
              </a:extLst>
            </p:cNvPr>
            <p:cNvSpPr/>
            <p:nvPr/>
          </p:nvSpPr>
          <p:spPr>
            <a:xfrm>
              <a:off x="9901081" y="2144659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2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8DAA73-2FD2-4C4D-8EC7-5CC267D70982}"/>
                </a:ext>
              </a:extLst>
            </p:cNvPr>
            <p:cNvSpPr/>
            <p:nvPr/>
          </p:nvSpPr>
          <p:spPr>
            <a:xfrm>
              <a:off x="5963269" y="2749345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3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3A1DBF1-41F5-432D-B164-B9552C30002D}"/>
                </a:ext>
              </a:extLst>
            </p:cNvPr>
            <p:cNvSpPr/>
            <p:nvPr/>
          </p:nvSpPr>
          <p:spPr>
            <a:xfrm>
              <a:off x="6619571" y="2749345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4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D363BC-D690-47E8-A43B-EC8EF6B93C25}"/>
                </a:ext>
              </a:extLst>
            </p:cNvPr>
            <p:cNvSpPr/>
            <p:nvPr/>
          </p:nvSpPr>
          <p:spPr>
            <a:xfrm>
              <a:off x="7275873" y="2749345"/>
              <a:ext cx="471949" cy="47194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5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25F5870E-FA81-4B44-AF34-645D2145C75A}"/>
                </a:ext>
              </a:extLst>
            </p:cNvPr>
            <p:cNvSpPr/>
            <p:nvPr/>
          </p:nvSpPr>
          <p:spPr>
            <a:xfrm>
              <a:off x="7932175" y="2749345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6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ED6A5EC-E29F-4B4A-A294-A057E2C9C3FF}"/>
                </a:ext>
              </a:extLst>
            </p:cNvPr>
            <p:cNvSpPr/>
            <p:nvPr/>
          </p:nvSpPr>
          <p:spPr>
            <a:xfrm>
              <a:off x="8588477" y="2749345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7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35B6C01-56E1-4E8F-A2B5-F8758B78B0BC}"/>
                </a:ext>
              </a:extLst>
            </p:cNvPr>
            <p:cNvSpPr/>
            <p:nvPr/>
          </p:nvSpPr>
          <p:spPr>
            <a:xfrm>
              <a:off x="9244779" y="2749345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8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B87E62-749D-4C3C-A133-7F13D233CFB4}"/>
                </a:ext>
              </a:extLst>
            </p:cNvPr>
            <p:cNvSpPr/>
            <p:nvPr/>
          </p:nvSpPr>
          <p:spPr>
            <a:xfrm>
              <a:off x="9901081" y="2749345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9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1B09CDDD-4611-4E5E-A547-48D6B1A04C6E}"/>
                </a:ext>
              </a:extLst>
            </p:cNvPr>
            <p:cNvSpPr/>
            <p:nvPr/>
          </p:nvSpPr>
          <p:spPr>
            <a:xfrm>
              <a:off x="5963269" y="3354031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10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434BC2C-462B-47BB-A283-98F3851122DF}"/>
                </a:ext>
              </a:extLst>
            </p:cNvPr>
            <p:cNvSpPr/>
            <p:nvPr/>
          </p:nvSpPr>
          <p:spPr>
            <a:xfrm>
              <a:off x="6619571" y="3354031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11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D3F4191-0127-47D2-82D6-DEA4C3F2D041}"/>
                </a:ext>
              </a:extLst>
            </p:cNvPr>
            <p:cNvSpPr/>
            <p:nvPr/>
          </p:nvSpPr>
          <p:spPr>
            <a:xfrm>
              <a:off x="7275873" y="3354031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12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EFA1BD07-45B9-4BB2-AAE4-4237B3A5B3D6}"/>
                </a:ext>
              </a:extLst>
            </p:cNvPr>
            <p:cNvSpPr/>
            <p:nvPr/>
          </p:nvSpPr>
          <p:spPr>
            <a:xfrm>
              <a:off x="7932175" y="3354031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13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6504C6D-4DA6-4313-A1B9-1C7874AB68B8}"/>
                </a:ext>
              </a:extLst>
            </p:cNvPr>
            <p:cNvSpPr/>
            <p:nvPr/>
          </p:nvSpPr>
          <p:spPr>
            <a:xfrm>
              <a:off x="8588477" y="3354031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14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C0C789D-5747-4D40-9DEB-75631A58B974}"/>
                </a:ext>
              </a:extLst>
            </p:cNvPr>
            <p:cNvSpPr/>
            <p:nvPr/>
          </p:nvSpPr>
          <p:spPr>
            <a:xfrm>
              <a:off x="9244779" y="3354031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15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4447CDA9-82EE-4FC4-A732-C52359671026}"/>
                </a:ext>
              </a:extLst>
            </p:cNvPr>
            <p:cNvSpPr/>
            <p:nvPr/>
          </p:nvSpPr>
          <p:spPr>
            <a:xfrm>
              <a:off x="9901081" y="3354031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16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1EB22BEE-1471-4A1A-9E7B-43C6E36E2673}"/>
                </a:ext>
              </a:extLst>
            </p:cNvPr>
            <p:cNvSpPr/>
            <p:nvPr/>
          </p:nvSpPr>
          <p:spPr>
            <a:xfrm>
              <a:off x="5963269" y="3958717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17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6438DEA-95D1-44E5-85F2-4F08339D10A4}"/>
                </a:ext>
              </a:extLst>
            </p:cNvPr>
            <p:cNvSpPr/>
            <p:nvPr/>
          </p:nvSpPr>
          <p:spPr>
            <a:xfrm>
              <a:off x="6619571" y="3958717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18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0D80BD9B-13A1-4EEB-B81F-C58CE753BA43}"/>
                </a:ext>
              </a:extLst>
            </p:cNvPr>
            <p:cNvSpPr/>
            <p:nvPr/>
          </p:nvSpPr>
          <p:spPr>
            <a:xfrm>
              <a:off x="7275873" y="3958717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19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D78EA9D6-BB6B-4772-B55B-7049EF9B6459}"/>
                </a:ext>
              </a:extLst>
            </p:cNvPr>
            <p:cNvSpPr/>
            <p:nvPr/>
          </p:nvSpPr>
          <p:spPr>
            <a:xfrm>
              <a:off x="7932175" y="3958717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20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F171CD60-0D5E-463A-9AC9-59B24D3B50D3}"/>
                </a:ext>
              </a:extLst>
            </p:cNvPr>
            <p:cNvSpPr/>
            <p:nvPr/>
          </p:nvSpPr>
          <p:spPr>
            <a:xfrm>
              <a:off x="8588477" y="3958717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21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0ED95FD5-62D5-4159-B1D0-AAEE7FC0A749}"/>
                </a:ext>
              </a:extLst>
            </p:cNvPr>
            <p:cNvSpPr/>
            <p:nvPr/>
          </p:nvSpPr>
          <p:spPr>
            <a:xfrm>
              <a:off x="9244779" y="3958717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22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CD5E6FB-A589-48B8-B5DE-CFFA4DB350C5}"/>
                </a:ext>
              </a:extLst>
            </p:cNvPr>
            <p:cNvSpPr/>
            <p:nvPr/>
          </p:nvSpPr>
          <p:spPr>
            <a:xfrm>
              <a:off x="9901081" y="3958717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23</a:t>
              </a: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E618788-C170-40CF-86A4-ACA37B9AC48C}"/>
                </a:ext>
              </a:extLst>
            </p:cNvPr>
            <p:cNvSpPr/>
            <p:nvPr/>
          </p:nvSpPr>
          <p:spPr>
            <a:xfrm>
              <a:off x="5963269" y="4563403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24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663014F5-C730-47C9-836C-79C7322E54F4}"/>
                </a:ext>
              </a:extLst>
            </p:cNvPr>
            <p:cNvSpPr/>
            <p:nvPr/>
          </p:nvSpPr>
          <p:spPr>
            <a:xfrm>
              <a:off x="6619571" y="4563403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25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6E661C1E-3252-40F2-8235-62BAB46AB4BF}"/>
                </a:ext>
              </a:extLst>
            </p:cNvPr>
            <p:cNvSpPr/>
            <p:nvPr/>
          </p:nvSpPr>
          <p:spPr>
            <a:xfrm>
              <a:off x="7275873" y="4563403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26</a:t>
              </a: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7CFFE4E4-C535-4D11-84B0-04A1F5ECA624}"/>
                </a:ext>
              </a:extLst>
            </p:cNvPr>
            <p:cNvSpPr/>
            <p:nvPr/>
          </p:nvSpPr>
          <p:spPr>
            <a:xfrm>
              <a:off x="7932175" y="4563403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27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047E7CA0-9986-4695-8634-B5D6A43F2E15}"/>
                </a:ext>
              </a:extLst>
            </p:cNvPr>
            <p:cNvSpPr/>
            <p:nvPr/>
          </p:nvSpPr>
          <p:spPr>
            <a:xfrm>
              <a:off x="8588477" y="4563403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28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5CA3ECA-C453-4D6C-BF5E-BB6A031B7D9D}"/>
                </a:ext>
              </a:extLst>
            </p:cNvPr>
            <p:cNvSpPr/>
            <p:nvPr/>
          </p:nvSpPr>
          <p:spPr>
            <a:xfrm>
              <a:off x="9244779" y="4563403"/>
              <a:ext cx="471949" cy="47194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29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1B37419B-F6FD-43FC-B084-CF129F07E5D1}"/>
                </a:ext>
              </a:extLst>
            </p:cNvPr>
            <p:cNvSpPr/>
            <p:nvPr/>
          </p:nvSpPr>
          <p:spPr>
            <a:xfrm>
              <a:off x="9901081" y="4563403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30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D4E0505A-FA7F-4092-BC6C-89A8BDF86BA2}"/>
                </a:ext>
              </a:extLst>
            </p:cNvPr>
            <p:cNvSpPr/>
            <p:nvPr/>
          </p:nvSpPr>
          <p:spPr>
            <a:xfrm>
              <a:off x="5963269" y="5168089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31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973CD73E-FAE2-4044-8691-98F4C1CAF639}"/>
                </a:ext>
              </a:extLst>
            </p:cNvPr>
            <p:cNvSpPr/>
            <p:nvPr/>
          </p:nvSpPr>
          <p:spPr>
            <a:xfrm>
              <a:off x="6619571" y="5168089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2">
                      <a:lumMod val="75000"/>
                    </a:schemeClr>
                  </a:solidFill>
                </a:rPr>
                <a:t>1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4D4FE3C4-CCD2-4990-A97A-DF8D59791A50}"/>
                </a:ext>
              </a:extLst>
            </p:cNvPr>
            <p:cNvSpPr/>
            <p:nvPr/>
          </p:nvSpPr>
          <p:spPr>
            <a:xfrm>
              <a:off x="7275873" y="5168089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2">
                      <a:lumMod val="75000"/>
                    </a:schemeClr>
                  </a:solidFill>
                </a:rPr>
                <a:t>2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22984532-989B-4A43-BECD-A3F985DA0F94}"/>
                </a:ext>
              </a:extLst>
            </p:cNvPr>
            <p:cNvSpPr/>
            <p:nvPr/>
          </p:nvSpPr>
          <p:spPr>
            <a:xfrm>
              <a:off x="7932175" y="5168089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2">
                      <a:lumMod val="75000"/>
                    </a:schemeClr>
                  </a:solidFill>
                </a:rPr>
                <a:t>3</a:t>
              </a:r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7049C1AD-F895-48CA-B661-2C2041D66F12}"/>
                </a:ext>
              </a:extLst>
            </p:cNvPr>
            <p:cNvSpPr/>
            <p:nvPr/>
          </p:nvSpPr>
          <p:spPr>
            <a:xfrm>
              <a:off x="8588477" y="5168089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2">
                      <a:lumMod val="75000"/>
                    </a:schemeClr>
                  </a:solidFill>
                </a:rPr>
                <a:t>4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AA098F45-160A-4E75-8544-00FDF3D5366A}"/>
                </a:ext>
              </a:extLst>
            </p:cNvPr>
            <p:cNvSpPr/>
            <p:nvPr/>
          </p:nvSpPr>
          <p:spPr>
            <a:xfrm>
              <a:off x="9244779" y="5168089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2">
                      <a:lumMod val="75000"/>
                    </a:schemeClr>
                  </a:solidFill>
                </a:rPr>
                <a:t>5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324B13DA-03E4-4A00-9EDC-D48557A1A61A}"/>
                </a:ext>
              </a:extLst>
            </p:cNvPr>
            <p:cNvSpPr/>
            <p:nvPr/>
          </p:nvSpPr>
          <p:spPr>
            <a:xfrm>
              <a:off x="9901081" y="5168089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2">
                      <a:lumMod val="75000"/>
                    </a:schemeClr>
                  </a:solidFill>
                </a:rPr>
                <a:t>6</a:t>
              </a:r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D097BB90-17BA-4756-9D39-12FDE1F46B15}"/>
                </a:ext>
              </a:extLst>
            </p:cNvPr>
            <p:cNvSpPr/>
            <p:nvPr/>
          </p:nvSpPr>
          <p:spPr>
            <a:xfrm>
              <a:off x="5963269" y="1630125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accent1"/>
                  </a:solidFill>
                  <a:latin typeface="+mj-lt"/>
                </a:rPr>
                <a:t>S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64B4913B-13C3-47AD-981C-4A02ABACC1B8}"/>
                </a:ext>
              </a:extLst>
            </p:cNvPr>
            <p:cNvSpPr/>
            <p:nvPr/>
          </p:nvSpPr>
          <p:spPr>
            <a:xfrm>
              <a:off x="6619571" y="1630125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accent1"/>
                  </a:solidFill>
                  <a:latin typeface="+mj-lt"/>
                </a:rPr>
                <a:t>M</a:t>
              </a:r>
            </a:p>
          </p:txBody>
        </p:sp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667B49A5-F160-44D5-A8D6-1FB5AB57F175}"/>
                </a:ext>
              </a:extLst>
            </p:cNvPr>
            <p:cNvSpPr/>
            <p:nvPr/>
          </p:nvSpPr>
          <p:spPr>
            <a:xfrm>
              <a:off x="7275873" y="1630125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accent1"/>
                  </a:solidFill>
                  <a:latin typeface="+mj-lt"/>
                </a:rPr>
                <a:t>T</a:t>
              </a:r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3DC40F1E-5394-4B31-96C6-391BB276855E}"/>
                </a:ext>
              </a:extLst>
            </p:cNvPr>
            <p:cNvSpPr/>
            <p:nvPr/>
          </p:nvSpPr>
          <p:spPr>
            <a:xfrm>
              <a:off x="7932175" y="1630125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accent1"/>
                  </a:solidFill>
                  <a:latin typeface="+mj-lt"/>
                </a:rPr>
                <a:t>W</a:t>
              </a:r>
            </a:p>
          </p:txBody>
        </p: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262C3811-08AB-49A0-8834-040C23EE2D05}"/>
                </a:ext>
              </a:extLst>
            </p:cNvPr>
            <p:cNvSpPr/>
            <p:nvPr/>
          </p:nvSpPr>
          <p:spPr>
            <a:xfrm>
              <a:off x="8588477" y="1630125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accent1"/>
                  </a:solidFill>
                  <a:latin typeface="+mj-lt"/>
                </a:rPr>
                <a:t>T</a:t>
              </a:r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BA13AB89-EAC8-4A4C-8A45-7211851AA18A}"/>
                </a:ext>
              </a:extLst>
            </p:cNvPr>
            <p:cNvSpPr/>
            <p:nvPr/>
          </p:nvSpPr>
          <p:spPr>
            <a:xfrm>
              <a:off x="9244779" y="1630125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accent1"/>
                  </a:solidFill>
                  <a:latin typeface="+mj-lt"/>
                </a:rPr>
                <a:t>F</a:t>
              </a:r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3F17E272-E06A-47A7-9DCB-C86E707CC225}"/>
                </a:ext>
              </a:extLst>
            </p:cNvPr>
            <p:cNvSpPr/>
            <p:nvPr/>
          </p:nvSpPr>
          <p:spPr>
            <a:xfrm>
              <a:off x="9901081" y="1630125"/>
              <a:ext cx="471949" cy="471949"/>
            </a:xfrm>
            <a:prstGeom prst="roundRect">
              <a:avLst>
                <a:gd name="adj" fmla="val 50000"/>
              </a:avLst>
            </a:prstGeom>
            <a:noFill/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accent1"/>
                  </a:solidFill>
                  <a:latin typeface="+mj-lt"/>
                </a:rPr>
                <a:t>S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559AF32-A843-446A-82BA-174F15311BCE}"/>
              </a:ext>
            </a:extLst>
          </p:cNvPr>
          <p:cNvGrpSpPr/>
          <p:nvPr/>
        </p:nvGrpSpPr>
        <p:grpSpPr>
          <a:xfrm>
            <a:off x="8344057" y="3973071"/>
            <a:ext cx="1281723" cy="509216"/>
            <a:chOff x="4789814" y="3958032"/>
            <a:chExt cx="1281723" cy="509216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E24F978F-BC81-46BF-9C42-C5442BACAD46}"/>
                </a:ext>
              </a:extLst>
            </p:cNvPr>
            <p:cNvGrpSpPr/>
            <p:nvPr/>
          </p:nvGrpSpPr>
          <p:grpSpPr>
            <a:xfrm>
              <a:off x="4789814" y="3958032"/>
              <a:ext cx="1281723" cy="509216"/>
              <a:chOff x="3927762" y="3505323"/>
              <a:chExt cx="1607574" cy="638673"/>
            </a:xfrm>
            <a:solidFill>
              <a:schemeClr val="bg1"/>
            </a:solidFill>
            <a:effectLst>
              <a:outerShdw blurRad="355600" dist="88900" dir="5400000" sx="93000" sy="93000" algn="t" rotWithShape="0">
                <a:prstClr val="black">
                  <a:alpha val="36000"/>
                </a:prstClr>
              </a:outerShdw>
            </a:effectLst>
          </p:grpSpPr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927A382E-39D5-4A76-95B4-D1054BD0857B}"/>
                  </a:ext>
                </a:extLst>
              </p:cNvPr>
              <p:cNvSpPr/>
              <p:nvPr/>
            </p:nvSpPr>
            <p:spPr>
              <a:xfrm>
                <a:off x="3927762" y="3505323"/>
                <a:ext cx="1607574" cy="54558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63" name="Isosceles Triangle 62">
                <a:extLst>
                  <a:ext uri="{FF2B5EF4-FFF2-40B4-BE49-F238E27FC236}">
                    <a16:creationId xmlns:a16="http://schemas.microsoft.com/office/drawing/2014/main" id="{85A2212A-741A-487B-A9B5-65DF424073BF}"/>
                  </a:ext>
                </a:extLst>
              </p:cNvPr>
              <p:cNvSpPr/>
              <p:nvPr/>
            </p:nvSpPr>
            <p:spPr>
              <a:xfrm flipV="1">
                <a:off x="5275535" y="4050905"/>
                <a:ext cx="166371" cy="9309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3D26B46-AEB0-4C34-829A-704153454A68}"/>
                </a:ext>
              </a:extLst>
            </p:cNvPr>
            <p:cNvSpPr txBox="1"/>
            <p:nvPr/>
          </p:nvSpPr>
          <p:spPr>
            <a:xfrm>
              <a:off x="4835310" y="4043865"/>
              <a:ext cx="11907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Schedule #2</a:t>
              </a:r>
            </a:p>
          </p:txBody>
        </p:sp>
      </p:grpSp>
      <p:grpSp>
        <p:nvGrpSpPr>
          <p:cNvPr id="124" name="PA_库_组合 123">
            <a:extLst>
              <a:ext uri="{FF2B5EF4-FFF2-40B4-BE49-F238E27FC236}">
                <a16:creationId xmlns:a16="http://schemas.microsoft.com/office/drawing/2014/main" id="{76B32FFF-526F-4F32-804D-3E55427218E5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593911" y="3540562"/>
            <a:ext cx="3353406" cy="1293008"/>
            <a:chOff x="1593911" y="3540562"/>
            <a:chExt cx="3353406" cy="1293008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5ADAB9E8-DEE5-42D4-B1A4-4884CA182052}"/>
                </a:ext>
              </a:extLst>
            </p:cNvPr>
            <p:cNvGrpSpPr/>
            <p:nvPr/>
          </p:nvGrpSpPr>
          <p:grpSpPr>
            <a:xfrm>
              <a:off x="1593911" y="3540562"/>
              <a:ext cx="3353406" cy="261610"/>
              <a:chOff x="1655569" y="3540562"/>
              <a:chExt cx="3353406" cy="261610"/>
            </a:xfrm>
          </p:grpSpPr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DFCF8317-11BB-4261-84CE-0AB0464B639C}"/>
                  </a:ext>
                </a:extLst>
              </p:cNvPr>
              <p:cNvSpPr txBox="1"/>
              <p:nvPr/>
            </p:nvSpPr>
            <p:spPr>
              <a:xfrm>
                <a:off x="1972138" y="3540562"/>
                <a:ext cx="303683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bg1"/>
                    </a:solidFill>
                  </a:rPr>
                  <a:t>The quick, brown fox jumps over a lazy dog.</a:t>
                </a:r>
              </a:p>
            </p:txBody>
          </p:sp>
          <p:sp>
            <p:nvSpPr>
              <p:cNvPr id="98" name="Freeform 124">
                <a:extLst>
                  <a:ext uri="{FF2B5EF4-FFF2-40B4-BE49-F238E27FC236}">
                    <a16:creationId xmlns:a16="http://schemas.microsoft.com/office/drawing/2014/main" id="{D7141516-C3E6-4656-87FD-E82353E2C2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5569" y="3575999"/>
                <a:ext cx="264431" cy="190737"/>
              </a:xfrm>
              <a:custGeom>
                <a:avLst/>
                <a:gdLst>
                  <a:gd name="T0" fmla="*/ 86 w 204"/>
                  <a:gd name="T1" fmla="*/ 148 h 148"/>
                  <a:gd name="T2" fmla="*/ 75 w 204"/>
                  <a:gd name="T3" fmla="*/ 142 h 148"/>
                  <a:gd name="T4" fmla="*/ 10 w 204"/>
                  <a:gd name="T5" fmla="*/ 82 h 148"/>
                  <a:gd name="T6" fmla="*/ 7 w 204"/>
                  <a:gd name="T7" fmla="*/ 60 h 148"/>
                  <a:gd name="T8" fmla="*/ 29 w 204"/>
                  <a:gd name="T9" fmla="*/ 38 h 148"/>
                  <a:gd name="T10" fmla="*/ 36 w 204"/>
                  <a:gd name="T11" fmla="*/ 36 h 148"/>
                  <a:gd name="T12" fmla="*/ 48 w 204"/>
                  <a:gd name="T13" fmla="*/ 42 h 148"/>
                  <a:gd name="T14" fmla="*/ 77 w 204"/>
                  <a:gd name="T15" fmla="*/ 71 h 148"/>
                  <a:gd name="T16" fmla="*/ 87 w 204"/>
                  <a:gd name="T17" fmla="*/ 76 h 148"/>
                  <a:gd name="T18" fmla="*/ 95 w 204"/>
                  <a:gd name="T19" fmla="*/ 71 h 148"/>
                  <a:gd name="T20" fmla="*/ 158 w 204"/>
                  <a:gd name="T21" fmla="*/ 4 h 148"/>
                  <a:gd name="T22" fmla="*/ 168 w 204"/>
                  <a:gd name="T23" fmla="*/ 0 h 148"/>
                  <a:gd name="T24" fmla="*/ 178 w 204"/>
                  <a:gd name="T25" fmla="*/ 4 h 148"/>
                  <a:gd name="T26" fmla="*/ 200 w 204"/>
                  <a:gd name="T27" fmla="*/ 26 h 148"/>
                  <a:gd name="T28" fmla="*/ 204 w 204"/>
                  <a:gd name="T29" fmla="*/ 35 h 148"/>
                  <a:gd name="T30" fmla="*/ 198 w 204"/>
                  <a:gd name="T31" fmla="*/ 47 h 148"/>
                  <a:gd name="T32" fmla="*/ 99 w 204"/>
                  <a:gd name="T33" fmla="*/ 142 h 148"/>
                  <a:gd name="T34" fmla="*/ 86 w 204"/>
                  <a:gd name="T35" fmla="*/ 148 h 148"/>
                  <a:gd name="T36" fmla="*/ 34 w 204"/>
                  <a:gd name="T37" fmla="*/ 44 h 148"/>
                  <a:gd name="T38" fmla="*/ 12 w 204"/>
                  <a:gd name="T39" fmla="*/ 65 h 148"/>
                  <a:gd name="T40" fmla="*/ 15 w 204"/>
                  <a:gd name="T41" fmla="*/ 76 h 148"/>
                  <a:gd name="T42" fmla="*/ 80 w 204"/>
                  <a:gd name="T43" fmla="*/ 137 h 148"/>
                  <a:gd name="T44" fmla="*/ 86 w 204"/>
                  <a:gd name="T45" fmla="*/ 141 h 148"/>
                  <a:gd name="T46" fmla="*/ 94 w 204"/>
                  <a:gd name="T47" fmla="*/ 137 h 148"/>
                  <a:gd name="T48" fmla="*/ 193 w 204"/>
                  <a:gd name="T49" fmla="*/ 42 h 148"/>
                  <a:gd name="T50" fmla="*/ 197 w 204"/>
                  <a:gd name="T51" fmla="*/ 35 h 148"/>
                  <a:gd name="T52" fmla="*/ 195 w 204"/>
                  <a:gd name="T53" fmla="*/ 31 h 148"/>
                  <a:gd name="T54" fmla="*/ 195 w 204"/>
                  <a:gd name="T55" fmla="*/ 31 h 148"/>
                  <a:gd name="T56" fmla="*/ 174 w 204"/>
                  <a:gd name="T57" fmla="*/ 10 h 148"/>
                  <a:gd name="T58" fmla="*/ 168 w 204"/>
                  <a:gd name="T59" fmla="*/ 7 h 148"/>
                  <a:gd name="T60" fmla="*/ 163 w 204"/>
                  <a:gd name="T61" fmla="*/ 9 h 148"/>
                  <a:gd name="T62" fmla="*/ 101 w 204"/>
                  <a:gd name="T63" fmla="*/ 76 h 148"/>
                  <a:gd name="T64" fmla="*/ 87 w 204"/>
                  <a:gd name="T65" fmla="*/ 84 h 148"/>
                  <a:gd name="T66" fmla="*/ 72 w 204"/>
                  <a:gd name="T67" fmla="*/ 76 h 148"/>
                  <a:gd name="T68" fmla="*/ 43 w 204"/>
                  <a:gd name="T69" fmla="*/ 47 h 148"/>
                  <a:gd name="T70" fmla="*/ 36 w 204"/>
                  <a:gd name="T71" fmla="*/ 43 h 148"/>
                  <a:gd name="T72" fmla="*/ 34 w 204"/>
                  <a:gd name="T73" fmla="*/ 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4" h="148">
                    <a:moveTo>
                      <a:pt x="86" y="148"/>
                    </a:moveTo>
                    <a:cubicBezTo>
                      <a:pt x="83" y="148"/>
                      <a:pt x="79" y="147"/>
                      <a:pt x="75" y="142"/>
                    </a:cubicBezTo>
                    <a:cubicBezTo>
                      <a:pt x="10" y="82"/>
                      <a:pt x="10" y="82"/>
                      <a:pt x="10" y="82"/>
                    </a:cubicBezTo>
                    <a:cubicBezTo>
                      <a:pt x="6" y="78"/>
                      <a:pt x="0" y="69"/>
                      <a:pt x="7" y="60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8"/>
                      <a:pt x="32" y="36"/>
                      <a:pt x="36" y="36"/>
                    </a:cubicBezTo>
                    <a:cubicBezTo>
                      <a:pt x="39" y="36"/>
                      <a:pt x="44" y="37"/>
                      <a:pt x="48" y="42"/>
                    </a:cubicBezTo>
                    <a:cubicBezTo>
                      <a:pt x="77" y="71"/>
                      <a:pt x="77" y="71"/>
                      <a:pt x="77" y="71"/>
                    </a:cubicBezTo>
                    <a:cubicBezTo>
                      <a:pt x="78" y="72"/>
                      <a:pt x="82" y="76"/>
                      <a:pt x="87" y="76"/>
                    </a:cubicBezTo>
                    <a:cubicBezTo>
                      <a:pt x="90" y="76"/>
                      <a:pt x="92" y="75"/>
                      <a:pt x="95" y="71"/>
                    </a:cubicBezTo>
                    <a:cubicBezTo>
                      <a:pt x="158" y="4"/>
                      <a:pt x="158" y="4"/>
                      <a:pt x="158" y="4"/>
                    </a:cubicBezTo>
                    <a:cubicBezTo>
                      <a:pt x="159" y="3"/>
                      <a:pt x="162" y="0"/>
                      <a:pt x="168" y="0"/>
                    </a:cubicBezTo>
                    <a:cubicBezTo>
                      <a:pt x="172" y="0"/>
                      <a:pt x="175" y="2"/>
                      <a:pt x="178" y="4"/>
                    </a:cubicBezTo>
                    <a:cubicBezTo>
                      <a:pt x="200" y="26"/>
                      <a:pt x="200" y="26"/>
                      <a:pt x="200" y="26"/>
                    </a:cubicBezTo>
                    <a:cubicBezTo>
                      <a:pt x="201" y="27"/>
                      <a:pt x="204" y="30"/>
                      <a:pt x="204" y="35"/>
                    </a:cubicBezTo>
                    <a:cubicBezTo>
                      <a:pt x="204" y="39"/>
                      <a:pt x="202" y="43"/>
                      <a:pt x="198" y="47"/>
                    </a:cubicBezTo>
                    <a:cubicBezTo>
                      <a:pt x="99" y="142"/>
                      <a:pt x="99" y="142"/>
                      <a:pt x="99" y="142"/>
                    </a:cubicBezTo>
                    <a:cubicBezTo>
                      <a:pt x="99" y="142"/>
                      <a:pt x="93" y="148"/>
                      <a:pt x="86" y="148"/>
                    </a:cubicBezTo>
                    <a:close/>
                    <a:moveTo>
                      <a:pt x="34" y="44"/>
                    </a:moveTo>
                    <a:cubicBezTo>
                      <a:pt x="12" y="65"/>
                      <a:pt x="12" y="65"/>
                      <a:pt x="12" y="65"/>
                    </a:cubicBezTo>
                    <a:cubicBezTo>
                      <a:pt x="8" y="70"/>
                      <a:pt x="15" y="76"/>
                      <a:pt x="15" y="76"/>
                    </a:cubicBezTo>
                    <a:cubicBezTo>
                      <a:pt x="80" y="137"/>
                      <a:pt x="80" y="137"/>
                      <a:pt x="80" y="137"/>
                    </a:cubicBezTo>
                    <a:cubicBezTo>
                      <a:pt x="82" y="140"/>
                      <a:pt x="84" y="141"/>
                      <a:pt x="86" y="141"/>
                    </a:cubicBezTo>
                    <a:cubicBezTo>
                      <a:pt x="90" y="141"/>
                      <a:pt x="93" y="138"/>
                      <a:pt x="94" y="137"/>
                    </a:cubicBezTo>
                    <a:cubicBezTo>
                      <a:pt x="193" y="42"/>
                      <a:pt x="193" y="42"/>
                      <a:pt x="193" y="42"/>
                    </a:cubicBezTo>
                    <a:cubicBezTo>
                      <a:pt x="195" y="40"/>
                      <a:pt x="197" y="37"/>
                      <a:pt x="197" y="35"/>
                    </a:cubicBezTo>
                    <a:cubicBezTo>
                      <a:pt x="197" y="33"/>
                      <a:pt x="195" y="31"/>
                      <a:pt x="195" y="31"/>
                    </a:cubicBezTo>
                    <a:cubicBezTo>
                      <a:pt x="195" y="31"/>
                      <a:pt x="195" y="31"/>
                      <a:pt x="195" y="31"/>
                    </a:cubicBezTo>
                    <a:cubicBezTo>
                      <a:pt x="174" y="10"/>
                      <a:pt x="174" y="10"/>
                      <a:pt x="174" y="10"/>
                    </a:cubicBezTo>
                    <a:cubicBezTo>
                      <a:pt x="172" y="8"/>
                      <a:pt x="170" y="7"/>
                      <a:pt x="168" y="7"/>
                    </a:cubicBezTo>
                    <a:cubicBezTo>
                      <a:pt x="165" y="7"/>
                      <a:pt x="163" y="9"/>
                      <a:pt x="163" y="9"/>
                    </a:cubicBezTo>
                    <a:cubicBezTo>
                      <a:pt x="101" y="76"/>
                      <a:pt x="101" y="76"/>
                      <a:pt x="101" y="76"/>
                    </a:cubicBezTo>
                    <a:cubicBezTo>
                      <a:pt x="97" y="81"/>
                      <a:pt x="92" y="84"/>
                      <a:pt x="87" y="84"/>
                    </a:cubicBezTo>
                    <a:cubicBezTo>
                      <a:pt x="78" y="84"/>
                      <a:pt x="72" y="76"/>
                      <a:pt x="72" y="76"/>
                    </a:cubicBezTo>
                    <a:cubicBezTo>
                      <a:pt x="43" y="47"/>
                      <a:pt x="43" y="47"/>
                      <a:pt x="43" y="47"/>
                    </a:cubicBezTo>
                    <a:cubicBezTo>
                      <a:pt x="41" y="44"/>
                      <a:pt x="38" y="43"/>
                      <a:pt x="36" y="43"/>
                    </a:cubicBezTo>
                    <a:cubicBezTo>
                      <a:pt x="35" y="43"/>
                      <a:pt x="34" y="43"/>
                      <a:pt x="34" y="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9BEE4324-F9E9-4BF5-8CCA-5C4FBE3568E3}"/>
                </a:ext>
              </a:extLst>
            </p:cNvPr>
            <p:cNvGrpSpPr/>
            <p:nvPr/>
          </p:nvGrpSpPr>
          <p:grpSpPr>
            <a:xfrm>
              <a:off x="1593911" y="4056261"/>
              <a:ext cx="3353406" cy="261610"/>
              <a:chOff x="1655569" y="3540562"/>
              <a:chExt cx="3353406" cy="261610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92BF0792-D038-4618-ABC1-BAB4E5E7E51E}"/>
                  </a:ext>
                </a:extLst>
              </p:cNvPr>
              <p:cNvSpPr txBox="1"/>
              <p:nvPr/>
            </p:nvSpPr>
            <p:spPr>
              <a:xfrm>
                <a:off x="1972138" y="3540562"/>
                <a:ext cx="303683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bg1"/>
                    </a:solidFill>
                  </a:rPr>
                  <a:t>The quick, brown fox jumps over a lazy dog.</a:t>
                </a:r>
              </a:p>
            </p:txBody>
          </p:sp>
          <p:sp>
            <p:nvSpPr>
              <p:cNvPr id="120" name="Freeform 124">
                <a:extLst>
                  <a:ext uri="{FF2B5EF4-FFF2-40B4-BE49-F238E27FC236}">
                    <a16:creationId xmlns:a16="http://schemas.microsoft.com/office/drawing/2014/main" id="{100E44FF-E509-428D-A547-E55ECEF878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5569" y="3575999"/>
                <a:ext cx="264431" cy="190737"/>
              </a:xfrm>
              <a:custGeom>
                <a:avLst/>
                <a:gdLst>
                  <a:gd name="T0" fmla="*/ 86 w 204"/>
                  <a:gd name="T1" fmla="*/ 148 h 148"/>
                  <a:gd name="T2" fmla="*/ 75 w 204"/>
                  <a:gd name="T3" fmla="*/ 142 h 148"/>
                  <a:gd name="T4" fmla="*/ 10 w 204"/>
                  <a:gd name="T5" fmla="*/ 82 h 148"/>
                  <a:gd name="T6" fmla="*/ 7 w 204"/>
                  <a:gd name="T7" fmla="*/ 60 h 148"/>
                  <a:gd name="T8" fmla="*/ 29 w 204"/>
                  <a:gd name="T9" fmla="*/ 38 h 148"/>
                  <a:gd name="T10" fmla="*/ 36 w 204"/>
                  <a:gd name="T11" fmla="*/ 36 h 148"/>
                  <a:gd name="T12" fmla="*/ 48 w 204"/>
                  <a:gd name="T13" fmla="*/ 42 h 148"/>
                  <a:gd name="T14" fmla="*/ 77 w 204"/>
                  <a:gd name="T15" fmla="*/ 71 h 148"/>
                  <a:gd name="T16" fmla="*/ 87 w 204"/>
                  <a:gd name="T17" fmla="*/ 76 h 148"/>
                  <a:gd name="T18" fmla="*/ 95 w 204"/>
                  <a:gd name="T19" fmla="*/ 71 h 148"/>
                  <a:gd name="T20" fmla="*/ 158 w 204"/>
                  <a:gd name="T21" fmla="*/ 4 h 148"/>
                  <a:gd name="T22" fmla="*/ 168 w 204"/>
                  <a:gd name="T23" fmla="*/ 0 h 148"/>
                  <a:gd name="T24" fmla="*/ 178 w 204"/>
                  <a:gd name="T25" fmla="*/ 4 h 148"/>
                  <a:gd name="T26" fmla="*/ 200 w 204"/>
                  <a:gd name="T27" fmla="*/ 26 h 148"/>
                  <a:gd name="T28" fmla="*/ 204 w 204"/>
                  <a:gd name="T29" fmla="*/ 35 h 148"/>
                  <a:gd name="T30" fmla="*/ 198 w 204"/>
                  <a:gd name="T31" fmla="*/ 47 h 148"/>
                  <a:gd name="T32" fmla="*/ 99 w 204"/>
                  <a:gd name="T33" fmla="*/ 142 h 148"/>
                  <a:gd name="T34" fmla="*/ 86 w 204"/>
                  <a:gd name="T35" fmla="*/ 148 h 148"/>
                  <a:gd name="T36" fmla="*/ 34 w 204"/>
                  <a:gd name="T37" fmla="*/ 44 h 148"/>
                  <a:gd name="T38" fmla="*/ 12 w 204"/>
                  <a:gd name="T39" fmla="*/ 65 h 148"/>
                  <a:gd name="T40" fmla="*/ 15 w 204"/>
                  <a:gd name="T41" fmla="*/ 76 h 148"/>
                  <a:gd name="T42" fmla="*/ 80 w 204"/>
                  <a:gd name="T43" fmla="*/ 137 h 148"/>
                  <a:gd name="T44" fmla="*/ 86 w 204"/>
                  <a:gd name="T45" fmla="*/ 141 h 148"/>
                  <a:gd name="T46" fmla="*/ 94 w 204"/>
                  <a:gd name="T47" fmla="*/ 137 h 148"/>
                  <a:gd name="T48" fmla="*/ 193 w 204"/>
                  <a:gd name="T49" fmla="*/ 42 h 148"/>
                  <a:gd name="T50" fmla="*/ 197 w 204"/>
                  <a:gd name="T51" fmla="*/ 35 h 148"/>
                  <a:gd name="T52" fmla="*/ 195 w 204"/>
                  <a:gd name="T53" fmla="*/ 31 h 148"/>
                  <a:gd name="T54" fmla="*/ 195 w 204"/>
                  <a:gd name="T55" fmla="*/ 31 h 148"/>
                  <a:gd name="T56" fmla="*/ 174 w 204"/>
                  <a:gd name="T57" fmla="*/ 10 h 148"/>
                  <a:gd name="T58" fmla="*/ 168 w 204"/>
                  <a:gd name="T59" fmla="*/ 7 h 148"/>
                  <a:gd name="T60" fmla="*/ 163 w 204"/>
                  <a:gd name="T61" fmla="*/ 9 h 148"/>
                  <a:gd name="T62" fmla="*/ 101 w 204"/>
                  <a:gd name="T63" fmla="*/ 76 h 148"/>
                  <a:gd name="T64" fmla="*/ 87 w 204"/>
                  <a:gd name="T65" fmla="*/ 84 h 148"/>
                  <a:gd name="T66" fmla="*/ 72 w 204"/>
                  <a:gd name="T67" fmla="*/ 76 h 148"/>
                  <a:gd name="T68" fmla="*/ 43 w 204"/>
                  <a:gd name="T69" fmla="*/ 47 h 148"/>
                  <a:gd name="T70" fmla="*/ 36 w 204"/>
                  <a:gd name="T71" fmla="*/ 43 h 148"/>
                  <a:gd name="T72" fmla="*/ 34 w 204"/>
                  <a:gd name="T73" fmla="*/ 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4" h="148">
                    <a:moveTo>
                      <a:pt x="86" y="148"/>
                    </a:moveTo>
                    <a:cubicBezTo>
                      <a:pt x="83" y="148"/>
                      <a:pt x="79" y="147"/>
                      <a:pt x="75" y="142"/>
                    </a:cubicBezTo>
                    <a:cubicBezTo>
                      <a:pt x="10" y="82"/>
                      <a:pt x="10" y="82"/>
                      <a:pt x="10" y="82"/>
                    </a:cubicBezTo>
                    <a:cubicBezTo>
                      <a:pt x="6" y="78"/>
                      <a:pt x="0" y="69"/>
                      <a:pt x="7" y="60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8"/>
                      <a:pt x="32" y="36"/>
                      <a:pt x="36" y="36"/>
                    </a:cubicBezTo>
                    <a:cubicBezTo>
                      <a:pt x="39" y="36"/>
                      <a:pt x="44" y="37"/>
                      <a:pt x="48" y="42"/>
                    </a:cubicBezTo>
                    <a:cubicBezTo>
                      <a:pt x="77" y="71"/>
                      <a:pt x="77" y="71"/>
                      <a:pt x="77" y="71"/>
                    </a:cubicBezTo>
                    <a:cubicBezTo>
                      <a:pt x="78" y="72"/>
                      <a:pt x="82" y="76"/>
                      <a:pt x="87" y="76"/>
                    </a:cubicBezTo>
                    <a:cubicBezTo>
                      <a:pt x="90" y="76"/>
                      <a:pt x="92" y="75"/>
                      <a:pt x="95" y="71"/>
                    </a:cubicBezTo>
                    <a:cubicBezTo>
                      <a:pt x="158" y="4"/>
                      <a:pt x="158" y="4"/>
                      <a:pt x="158" y="4"/>
                    </a:cubicBezTo>
                    <a:cubicBezTo>
                      <a:pt x="159" y="3"/>
                      <a:pt x="162" y="0"/>
                      <a:pt x="168" y="0"/>
                    </a:cubicBezTo>
                    <a:cubicBezTo>
                      <a:pt x="172" y="0"/>
                      <a:pt x="175" y="2"/>
                      <a:pt x="178" y="4"/>
                    </a:cubicBezTo>
                    <a:cubicBezTo>
                      <a:pt x="200" y="26"/>
                      <a:pt x="200" y="26"/>
                      <a:pt x="200" y="26"/>
                    </a:cubicBezTo>
                    <a:cubicBezTo>
                      <a:pt x="201" y="27"/>
                      <a:pt x="204" y="30"/>
                      <a:pt x="204" y="35"/>
                    </a:cubicBezTo>
                    <a:cubicBezTo>
                      <a:pt x="204" y="39"/>
                      <a:pt x="202" y="43"/>
                      <a:pt x="198" y="47"/>
                    </a:cubicBezTo>
                    <a:cubicBezTo>
                      <a:pt x="99" y="142"/>
                      <a:pt x="99" y="142"/>
                      <a:pt x="99" y="142"/>
                    </a:cubicBezTo>
                    <a:cubicBezTo>
                      <a:pt x="99" y="142"/>
                      <a:pt x="93" y="148"/>
                      <a:pt x="86" y="148"/>
                    </a:cubicBezTo>
                    <a:close/>
                    <a:moveTo>
                      <a:pt x="34" y="44"/>
                    </a:moveTo>
                    <a:cubicBezTo>
                      <a:pt x="12" y="65"/>
                      <a:pt x="12" y="65"/>
                      <a:pt x="12" y="65"/>
                    </a:cubicBezTo>
                    <a:cubicBezTo>
                      <a:pt x="8" y="70"/>
                      <a:pt x="15" y="76"/>
                      <a:pt x="15" y="76"/>
                    </a:cubicBezTo>
                    <a:cubicBezTo>
                      <a:pt x="80" y="137"/>
                      <a:pt x="80" y="137"/>
                      <a:pt x="80" y="137"/>
                    </a:cubicBezTo>
                    <a:cubicBezTo>
                      <a:pt x="82" y="140"/>
                      <a:pt x="84" y="141"/>
                      <a:pt x="86" y="141"/>
                    </a:cubicBezTo>
                    <a:cubicBezTo>
                      <a:pt x="90" y="141"/>
                      <a:pt x="93" y="138"/>
                      <a:pt x="94" y="137"/>
                    </a:cubicBezTo>
                    <a:cubicBezTo>
                      <a:pt x="193" y="42"/>
                      <a:pt x="193" y="42"/>
                      <a:pt x="193" y="42"/>
                    </a:cubicBezTo>
                    <a:cubicBezTo>
                      <a:pt x="195" y="40"/>
                      <a:pt x="197" y="37"/>
                      <a:pt x="197" y="35"/>
                    </a:cubicBezTo>
                    <a:cubicBezTo>
                      <a:pt x="197" y="33"/>
                      <a:pt x="195" y="31"/>
                      <a:pt x="195" y="31"/>
                    </a:cubicBezTo>
                    <a:cubicBezTo>
                      <a:pt x="195" y="31"/>
                      <a:pt x="195" y="31"/>
                      <a:pt x="195" y="31"/>
                    </a:cubicBezTo>
                    <a:cubicBezTo>
                      <a:pt x="174" y="10"/>
                      <a:pt x="174" y="10"/>
                      <a:pt x="174" y="10"/>
                    </a:cubicBezTo>
                    <a:cubicBezTo>
                      <a:pt x="172" y="8"/>
                      <a:pt x="170" y="7"/>
                      <a:pt x="168" y="7"/>
                    </a:cubicBezTo>
                    <a:cubicBezTo>
                      <a:pt x="165" y="7"/>
                      <a:pt x="163" y="9"/>
                      <a:pt x="163" y="9"/>
                    </a:cubicBezTo>
                    <a:cubicBezTo>
                      <a:pt x="101" y="76"/>
                      <a:pt x="101" y="76"/>
                      <a:pt x="101" y="76"/>
                    </a:cubicBezTo>
                    <a:cubicBezTo>
                      <a:pt x="97" y="81"/>
                      <a:pt x="92" y="84"/>
                      <a:pt x="87" y="84"/>
                    </a:cubicBezTo>
                    <a:cubicBezTo>
                      <a:pt x="78" y="84"/>
                      <a:pt x="72" y="76"/>
                      <a:pt x="72" y="76"/>
                    </a:cubicBezTo>
                    <a:cubicBezTo>
                      <a:pt x="43" y="47"/>
                      <a:pt x="43" y="47"/>
                      <a:pt x="43" y="47"/>
                    </a:cubicBezTo>
                    <a:cubicBezTo>
                      <a:pt x="41" y="44"/>
                      <a:pt x="38" y="43"/>
                      <a:pt x="36" y="43"/>
                    </a:cubicBezTo>
                    <a:cubicBezTo>
                      <a:pt x="35" y="43"/>
                      <a:pt x="34" y="43"/>
                      <a:pt x="34" y="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72DDDB8B-3182-4432-9D89-D3C3FF924E35}"/>
                </a:ext>
              </a:extLst>
            </p:cNvPr>
            <p:cNvGrpSpPr/>
            <p:nvPr/>
          </p:nvGrpSpPr>
          <p:grpSpPr>
            <a:xfrm>
              <a:off x="1593911" y="4571960"/>
              <a:ext cx="3353406" cy="261610"/>
              <a:chOff x="1655569" y="3540562"/>
              <a:chExt cx="3353406" cy="261610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2CCE2429-4DC4-4E33-BA2F-1B0DDF5E1DF5}"/>
                  </a:ext>
                </a:extLst>
              </p:cNvPr>
              <p:cNvSpPr txBox="1"/>
              <p:nvPr/>
            </p:nvSpPr>
            <p:spPr>
              <a:xfrm>
                <a:off x="1972138" y="3540562"/>
                <a:ext cx="303683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bg1">
                        <a:alpha val="60000"/>
                      </a:schemeClr>
                    </a:solidFill>
                  </a:rPr>
                  <a:t>The quick, brown fox jumps over a lazy dog.</a:t>
                </a:r>
              </a:p>
            </p:txBody>
          </p:sp>
          <p:sp>
            <p:nvSpPr>
              <p:cNvPr id="123" name="Freeform 124">
                <a:extLst>
                  <a:ext uri="{FF2B5EF4-FFF2-40B4-BE49-F238E27FC236}">
                    <a16:creationId xmlns:a16="http://schemas.microsoft.com/office/drawing/2014/main" id="{01457B32-DD07-4F81-8CBD-25B533FA7EC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5569" y="3575999"/>
                <a:ext cx="264431" cy="190737"/>
              </a:xfrm>
              <a:custGeom>
                <a:avLst/>
                <a:gdLst>
                  <a:gd name="T0" fmla="*/ 86 w 204"/>
                  <a:gd name="T1" fmla="*/ 148 h 148"/>
                  <a:gd name="T2" fmla="*/ 75 w 204"/>
                  <a:gd name="T3" fmla="*/ 142 h 148"/>
                  <a:gd name="T4" fmla="*/ 10 w 204"/>
                  <a:gd name="T5" fmla="*/ 82 h 148"/>
                  <a:gd name="T6" fmla="*/ 7 w 204"/>
                  <a:gd name="T7" fmla="*/ 60 h 148"/>
                  <a:gd name="T8" fmla="*/ 29 w 204"/>
                  <a:gd name="T9" fmla="*/ 38 h 148"/>
                  <a:gd name="T10" fmla="*/ 36 w 204"/>
                  <a:gd name="T11" fmla="*/ 36 h 148"/>
                  <a:gd name="T12" fmla="*/ 48 w 204"/>
                  <a:gd name="T13" fmla="*/ 42 h 148"/>
                  <a:gd name="T14" fmla="*/ 77 w 204"/>
                  <a:gd name="T15" fmla="*/ 71 h 148"/>
                  <a:gd name="T16" fmla="*/ 87 w 204"/>
                  <a:gd name="T17" fmla="*/ 76 h 148"/>
                  <a:gd name="T18" fmla="*/ 95 w 204"/>
                  <a:gd name="T19" fmla="*/ 71 h 148"/>
                  <a:gd name="T20" fmla="*/ 158 w 204"/>
                  <a:gd name="T21" fmla="*/ 4 h 148"/>
                  <a:gd name="T22" fmla="*/ 168 w 204"/>
                  <a:gd name="T23" fmla="*/ 0 h 148"/>
                  <a:gd name="T24" fmla="*/ 178 w 204"/>
                  <a:gd name="T25" fmla="*/ 4 h 148"/>
                  <a:gd name="T26" fmla="*/ 200 w 204"/>
                  <a:gd name="T27" fmla="*/ 26 h 148"/>
                  <a:gd name="T28" fmla="*/ 204 w 204"/>
                  <a:gd name="T29" fmla="*/ 35 h 148"/>
                  <a:gd name="T30" fmla="*/ 198 w 204"/>
                  <a:gd name="T31" fmla="*/ 47 h 148"/>
                  <a:gd name="T32" fmla="*/ 99 w 204"/>
                  <a:gd name="T33" fmla="*/ 142 h 148"/>
                  <a:gd name="T34" fmla="*/ 86 w 204"/>
                  <a:gd name="T35" fmla="*/ 148 h 148"/>
                  <a:gd name="T36" fmla="*/ 34 w 204"/>
                  <a:gd name="T37" fmla="*/ 44 h 148"/>
                  <a:gd name="T38" fmla="*/ 12 w 204"/>
                  <a:gd name="T39" fmla="*/ 65 h 148"/>
                  <a:gd name="T40" fmla="*/ 15 w 204"/>
                  <a:gd name="T41" fmla="*/ 76 h 148"/>
                  <a:gd name="T42" fmla="*/ 80 w 204"/>
                  <a:gd name="T43" fmla="*/ 137 h 148"/>
                  <a:gd name="T44" fmla="*/ 86 w 204"/>
                  <a:gd name="T45" fmla="*/ 141 h 148"/>
                  <a:gd name="T46" fmla="*/ 94 w 204"/>
                  <a:gd name="T47" fmla="*/ 137 h 148"/>
                  <a:gd name="T48" fmla="*/ 193 w 204"/>
                  <a:gd name="T49" fmla="*/ 42 h 148"/>
                  <a:gd name="T50" fmla="*/ 197 w 204"/>
                  <a:gd name="T51" fmla="*/ 35 h 148"/>
                  <a:gd name="T52" fmla="*/ 195 w 204"/>
                  <a:gd name="T53" fmla="*/ 31 h 148"/>
                  <a:gd name="T54" fmla="*/ 195 w 204"/>
                  <a:gd name="T55" fmla="*/ 31 h 148"/>
                  <a:gd name="T56" fmla="*/ 174 w 204"/>
                  <a:gd name="T57" fmla="*/ 10 h 148"/>
                  <a:gd name="T58" fmla="*/ 168 w 204"/>
                  <a:gd name="T59" fmla="*/ 7 h 148"/>
                  <a:gd name="T60" fmla="*/ 163 w 204"/>
                  <a:gd name="T61" fmla="*/ 9 h 148"/>
                  <a:gd name="T62" fmla="*/ 101 w 204"/>
                  <a:gd name="T63" fmla="*/ 76 h 148"/>
                  <a:gd name="T64" fmla="*/ 87 w 204"/>
                  <a:gd name="T65" fmla="*/ 84 h 148"/>
                  <a:gd name="T66" fmla="*/ 72 w 204"/>
                  <a:gd name="T67" fmla="*/ 76 h 148"/>
                  <a:gd name="T68" fmla="*/ 43 w 204"/>
                  <a:gd name="T69" fmla="*/ 47 h 148"/>
                  <a:gd name="T70" fmla="*/ 36 w 204"/>
                  <a:gd name="T71" fmla="*/ 43 h 148"/>
                  <a:gd name="T72" fmla="*/ 34 w 204"/>
                  <a:gd name="T73" fmla="*/ 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4" h="148">
                    <a:moveTo>
                      <a:pt x="86" y="148"/>
                    </a:moveTo>
                    <a:cubicBezTo>
                      <a:pt x="83" y="148"/>
                      <a:pt x="79" y="147"/>
                      <a:pt x="75" y="142"/>
                    </a:cubicBezTo>
                    <a:cubicBezTo>
                      <a:pt x="10" y="82"/>
                      <a:pt x="10" y="82"/>
                      <a:pt x="10" y="82"/>
                    </a:cubicBezTo>
                    <a:cubicBezTo>
                      <a:pt x="6" y="78"/>
                      <a:pt x="0" y="69"/>
                      <a:pt x="7" y="60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8"/>
                      <a:pt x="32" y="36"/>
                      <a:pt x="36" y="36"/>
                    </a:cubicBezTo>
                    <a:cubicBezTo>
                      <a:pt x="39" y="36"/>
                      <a:pt x="44" y="37"/>
                      <a:pt x="48" y="42"/>
                    </a:cubicBezTo>
                    <a:cubicBezTo>
                      <a:pt x="77" y="71"/>
                      <a:pt x="77" y="71"/>
                      <a:pt x="77" y="71"/>
                    </a:cubicBezTo>
                    <a:cubicBezTo>
                      <a:pt x="78" y="72"/>
                      <a:pt x="82" y="76"/>
                      <a:pt x="87" y="76"/>
                    </a:cubicBezTo>
                    <a:cubicBezTo>
                      <a:pt x="90" y="76"/>
                      <a:pt x="92" y="75"/>
                      <a:pt x="95" y="71"/>
                    </a:cubicBezTo>
                    <a:cubicBezTo>
                      <a:pt x="158" y="4"/>
                      <a:pt x="158" y="4"/>
                      <a:pt x="158" y="4"/>
                    </a:cubicBezTo>
                    <a:cubicBezTo>
                      <a:pt x="159" y="3"/>
                      <a:pt x="162" y="0"/>
                      <a:pt x="168" y="0"/>
                    </a:cubicBezTo>
                    <a:cubicBezTo>
                      <a:pt x="172" y="0"/>
                      <a:pt x="175" y="2"/>
                      <a:pt x="178" y="4"/>
                    </a:cubicBezTo>
                    <a:cubicBezTo>
                      <a:pt x="200" y="26"/>
                      <a:pt x="200" y="26"/>
                      <a:pt x="200" y="26"/>
                    </a:cubicBezTo>
                    <a:cubicBezTo>
                      <a:pt x="201" y="27"/>
                      <a:pt x="204" y="30"/>
                      <a:pt x="204" y="35"/>
                    </a:cubicBezTo>
                    <a:cubicBezTo>
                      <a:pt x="204" y="39"/>
                      <a:pt x="202" y="43"/>
                      <a:pt x="198" y="47"/>
                    </a:cubicBezTo>
                    <a:cubicBezTo>
                      <a:pt x="99" y="142"/>
                      <a:pt x="99" y="142"/>
                      <a:pt x="99" y="142"/>
                    </a:cubicBezTo>
                    <a:cubicBezTo>
                      <a:pt x="99" y="142"/>
                      <a:pt x="93" y="148"/>
                      <a:pt x="86" y="148"/>
                    </a:cubicBezTo>
                    <a:close/>
                    <a:moveTo>
                      <a:pt x="34" y="44"/>
                    </a:moveTo>
                    <a:cubicBezTo>
                      <a:pt x="12" y="65"/>
                      <a:pt x="12" y="65"/>
                      <a:pt x="12" y="65"/>
                    </a:cubicBezTo>
                    <a:cubicBezTo>
                      <a:pt x="8" y="70"/>
                      <a:pt x="15" y="76"/>
                      <a:pt x="15" y="76"/>
                    </a:cubicBezTo>
                    <a:cubicBezTo>
                      <a:pt x="80" y="137"/>
                      <a:pt x="80" y="137"/>
                      <a:pt x="80" y="137"/>
                    </a:cubicBezTo>
                    <a:cubicBezTo>
                      <a:pt x="82" y="140"/>
                      <a:pt x="84" y="141"/>
                      <a:pt x="86" y="141"/>
                    </a:cubicBezTo>
                    <a:cubicBezTo>
                      <a:pt x="90" y="141"/>
                      <a:pt x="93" y="138"/>
                      <a:pt x="94" y="137"/>
                    </a:cubicBezTo>
                    <a:cubicBezTo>
                      <a:pt x="193" y="42"/>
                      <a:pt x="193" y="42"/>
                      <a:pt x="193" y="42"/>
                    </a:cubicBezTo>
                    <a:cubicBezTo>
                      <a:pt x="195" y="40"/>
                      <a:pt x="197" y="37"/>
                      <a:pt x="197" y="35"/>
                    </a:cubicBezTo>
                    <a:cubicBezTo>
                      <a:pt x="197" y="33"/>
                      <a:pt x="195" y="31"/>
                      <a:pt x="195" y="31"/>
                    </a:cubicBezTo>
                    <a:cubicBezTo>
                      <a:pt x="195" y="31"/>
                      <a:pt x="195" y="31"/>
                      <a:pt x="195" y="31"/>
                    </a:cubicBezTo>
                    <a:cubicBezTo>
                      <a:pt x="174" y="10"/>
                      <a:pt x="174" y="10"/>
                      <a:pt x="174" y="10"/>
                    </a:cubicBezTo>
                    <a:cubicBezTo>
                      <a:pt x="172" y="8"/>
                      <a:pt x="170" y="7"/>
                      <a:pt x="168" y="7"/>
                    </a:cubicBezTo>
                    <a:cubicBezTo>
                      <a:pt x="165" y="7"/>
                      <a:pt x="163" y="9"/>
                      <a:pt x="163" y="9"/>
                    </a:cubicBezTo>
                    <a:cubicBezTo>
                      <a:pt x="101" y="76"/>
                      <a:pt x="101" y="76"/>
                      <a:pt x="101" y="76"/>
                    </a:cubicBezTo>
                    <a:cubicBezTo>
                      <a:pt x="97" y="81"/>
                      <a:pt x="92" y="84"/>
                      <a:pt x="87" y="84"/>
                    </a:cubicBezTo>
                    <a:cubicBezTo>
                      <a:pt x="78" y="84"/>
                      <a:pt x="72" y="76"/>
                      <a:pt x="72" y="76"/>
                    </a:cubicBezTo>
                    <a:cubicBezTo>
                      <a:pt x="43" y="47"/>
                      <a:pt x="43" y="47"/>
                      <a:pt x="43" y="47"/>
                    </a:cubicBezTo>
                    <a:cubicBezTo>
                      <a:pt x="41" y="44"/>
                      <a:pt x="38" y="43"/>
                      <a:pt x="36" y="43"/>
                    </a:cubicBezTo>
                    <a:cubicBezTo>
                      <a:pt x="35" y="43"/>
                      <a:pt x="34" y="43"/>
                      <a:pt x="34" y="44"/>
                    </a:cubicBezTo>
                    <a:close/>
                  </a:path>
                </a:pathLst>
              </a:custGeom>
              <a:solidFill>
                <a:schemeClr val="bg1"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27" name="PA_库_组合 126">
            <a:extLst>
              <a:ext uri="{FF2B5EF4-FFF2-40B4-BE49-F238E27FC236}">
                <a16:creationId xmlns:a16="http://schemas.microsoft.com/office/drawing/2014/main" id="{CC4A7988-4EFD-428E-929B-6ADED0D1E78D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412896" y="5697654"/>
            <a:ext cx="1789962" cy="261610"/>
            <a:chOff x="1412896" y="5697654"/>
            <a:chExt cx="1789962" cy="261610"/>
          </a:xfrm>
        </p:grpSpPr>
        <p:sp>
          <p:nvSpPr>
            <p:cNvPr id="125" name="Freeform 4561">
              <a:extLst>
                <a:ext uri="{FF2B5EF4-FFF2-40B4-BE49-F238E27FC236}">
                  <a16:creationId xmlns:a16="http://schemas.microsoft.com/office/drawing/2014/main" id="{7CA60D91-B7C8-4DC5-8B61-065E24EAF91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12896" y="5699467"/>
              <a:ext cx="288230" cy="257984"/>
            </a:xfrm>
            <a:custGeom>
              <a:avLst/>
              <a:gdLst>
                <a:gd name="T0" fmla="*/ 122 w 218"/>
                <a:gd name="T1" fmla="*/ 1 h 195"/>
                <a:gd name="T2" fmla="*/ 116 w 218"/>
                <a:gd name="T3" fmla="*/ 1 h 195"/>
                <a:gd name="T4" fmla="*/ 116 w 218"/>
                <a:gd name="T5" fmla="*/ 7 h 195"/>
                <a:gd name="T6" fmla="*/ 203 w 218"/>
                <a:gd name="T7" fmla="*/ 94 h 195"/>
                <a:gd name="T8" fmla="*/ 4 w 218"/>
                <a:gd name="T9" fmla="*/ 94 h 195"/>
                <a:gd name="T10" fmla="*/ 0 w 218"/>
                <a:gd name="T11" fmla="*/ 98 h 195"/>
                <a:gd name="T12" fmla="*/ 4 w 218"/>
                <a:gd name="T13" fmla="*/ 102 h 195"/>
                <a:gd name="T14" fmla="*/ 203 w 218"/>
                <a:gd name="T15" fmla="*/ 102 h 195"/>
                <a:gd name="T16" fmla="*/ 116 w 218"/>
                <a:gd name="T17" fmla="*/ 188 h 195"/>
                <a:gd name="T18" fmla="*/ 116 w 218"/>
                <a:gd name="T19" fmla="*/ 194 h 195"/>
                <a:gd name="T20" fmla="*/ 119 w 218"/>
                <a:gd name="T21" fmla="*/ 195 h 195"/>
                <a:gd name="T22" fmla="*/ 122 w 218"/>
                <a:gd name="T23" fmla="*/ 194 h 195"/>
                <a:gd name="T24" fmla="*/ 218 w 218"/>
                <a:gd name="T25" fmla="*/ 98 h 195"/>
                <a:gd name="T26" fmla="*/ 122 w 218"/>
                <a:gd name="T27" fmla="*/ 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" h="195">
                  <a:moveTo>
                    <a:pt x="122" y="1"/>
                  </a:moveTo>
                  <a:cubicBezTo>
                    <a:pt x="120" y="0"/>
                    <a:pt x="118" y="0"/>
                    <a:pt x="116" y="1"/>
                  </a:cubicBezTo>
                  <a:cubicBezTo>
                    <a:pt x="114" y="3"/>
                    <a:pt x="114" y="5"/>
                    <a:pt x="116" y="7"/>
                  </a:cubicBezTo>
                  <a:cubicBezTo>
                    <a:pt x="203" y="94"/>
                    <a:pt x="203" y="94"/>
                    <a:pt x="203" y="94"/>
                  </a:cubicBezTo>
                  <a:cubicBezTo>
                    <a:pt x="4" y="94"/>
                    <a:pt x="4" y="94"/>
                    <a:pt x="4" y="94"/>
                  </a:cubicBezTo>
                  <a:cubicBezTo>
                    <a:pt x="2" y="94"/>
                    <a:pt x="0" y="95"/>
                    <a:pt x="0" y="98"/>
                  </a:cubicBezTo>
                  <a:cubicBezTo>
                    <a:pt x="0" y="100"/>
                    <a:pt x="2" y="102"/>
                    <a:pt x="4" y="102"/>
                  </a:cubicBezTo>
                  <a:cubicBezTo>
                    <a:pt x="203" y="102"/>
                    <a:pt x="203" y="102"/>
                    <a:pt x="203" y="102"/>
                  </a:cubicBezTo>
                  <a:cubicBezTo>
                    <a:pt x="116" y="188"/>
                    <a:pt x="116" y="188"/>
                    <a:pt x="116" y="188"/>
                  </a:cubicBezTo>
                  <a:cubicBezTo>
                    <a:pt x="114" y="190"/>
                    <a:pt x="114" y="192"/>
                    <a:pt x="116" y="194"/>
                  </a:cubicBezTo>
                  <a:cubicBezTo>
                    <a:pt x="117" y="195"/>
                    <a:pt x="118" y="195"/>
                    <a:pt x="119" y="195"/>
                  </a:cubicBezTo>
                  <a:cubicBezTo>
                    <a:pt x="120" y="195"/>
                    <a:pt x="121" y="195"/>
                    <a:pt x="122" y="194"/>
                  </a:cubicBezTo>
                  <a:cubicBezTo>
                    <a:pt x="218" y="98"/>
                    <a:pt x="218" y="98"/>
                    <a:pt x="218" y="98"/>
                  </a:cubicBezTo>
                  <a:lnTo>
                    <a:pt x="122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6E3618C5-D415-4FB7-9B1B-BC1706686309}"/>
                </a:ext>
              </a:extLst>
            </p:cNvPr>
            <p:cNvSpPr txBox="1"/>
            <p:nvPr/>
          </p:nvSpPr>
          <p:spPr>
            <a:xfrm>
              <a:off x="1762011" y="5697654"/>
              <a:ext cx="144084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+mj-lt"/>
                </a:rPr>
                <a:t>5. / Tuesday</a:t>
              </a:r>
            </a:p>
          </p:txBody>
        </p:sp>
      </p:grpSp>
      <p:sp>
        <p:nvSpPr>
          <p:cNvPr id="128" name="PA_库_PlusSign 127">
            <a:extLst>
              <a:ext uri="{FF2B5EF4-FFF2-40B4-BE49-F238E27FC236}">
                <a16:creationId xmlns:a16="http://schemas.microsoft.com/office/drawing/2014/main" id="{3B8B1EAE-26B8-42A6-ABB9-6EF35BBF9DC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786359" y="788021"/>
            <a:ext cx="393590" cy="393590"/>
          </a:xfrm>
          <a:prstGeom prst="mathPlus">
            <a:avLst>
              <a:gd name="adj1" fmla="val 77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842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4="http://schemas.microsoft.com/office/powerpoint/2010/main" xmlns:a16="http://schemas.microsoft.com/office/drawing/2014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2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69" grpId="0" autoUpdateAnimBg="0"/>
      <p:bldP spid="70" grpId="0" autoUpdateAnimBg="0"/>
      <p:bldP spid="128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0"/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5" b="5485"/>
          <a:stretch>
            <a:fillRect/>
          </a:stretch>
        </p:blipFill>
        <p:spPr/>
      </p:pic>
      <p:sp>
        <p:nvSpPr>
          <p:cNvPr id="93" name="PA_Freeform: Shape 92">
            <a:extLst>
              <a:ext uri="{FF2B5EF4-FFF2-40B4-BE49-F238E27FC236}">
                <a16:creationId xmlns:a16="http://schemas.microsoft.com/office/drawing/2014/main" id="{DD79FCBB-2C72-4CB2-90B9-21B14BF82E6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355884" y="5083272"/>
            <a:ext cx="1836116" cy="1774728"/>
          </a:xfrm>
          <a:custGeom>
            <a:avLst/>
            <a:gdLst>
              <a:gd name="connsiteX0" fmla="*/ 1374738 w 1836116"/>
              <a:gd name="connsiteY0" fmla="*/ 0 h 1774728"/>
              <a:gd name="connsiteX1" fmla="*/ 1783543 w 1836116"/>
              <a:gd name="connsiteY1" fmla="*/ 61806 h 1774728"/>
              <a:gd name="connsiteX2" fmla="*/ 1836116 w 1836116"/>
              <a:gd name="connsiteY2" fmla="*/ 81048 h 1774728"/>
              <a:gd name="connsiteX3" fmla="*/ 1836116 w 1836116"/>
              <a:gd name="connsiteY3" fmla="*/ 693404 h 1774728"/>
              <a:gd name="connsiteX4" fmla="*/ 1834844 w 1836116"/>
              <a:gd name="connsiteY4" fmla="*/ 692354 h 1774728"/>
              <a:gd name="connsiteX5" fmla="*/ 1374738 w 1836116"/>
              <a:gd name="connsiteY5" fmla="*/ 551811 h 1774728"/>
              <a:gd name="connsiteX6" fmla="*/ 551811 w 1836116"/>
              <a:gd name="connsiteY6" fmla="*/ 1374738 h 1774728"/>
              <a:gd name="connsiteX7" fmla="*/ 616481 w 1836116"/>
              <a:gd name="connsiteY7" fmla="*/ 1695059 h 1774728"/>
              <a:gd name="connsiteX8" fmla="*/ 659724 w 1836116"/>
              <a:gd name="connsiteY8" fmla="*/ 1774728 h 1774728"/>
              <a:gd name="connsiteX9" fmla="*/ 59539 w 1836116"/>
              <a:gd name="connsiteY9" fmla="*/ 1774728 h 1774728"/>
              <a:gd name="connsiteX10" fmla="*/ 27930 w 1836116"/>
              <a:gd name="connsiteY10" fmla="*/ 1651796 h 1774728"/>
              <a:gd name="connsiteX11" fmla="*/ 0 w 1836116"/>
              <a:gd name="connsiteY11" fmla="*/ 1374738 h 1774728"/>
              <a:gd name="connsiteX12" fmla="*/ 1374738 w 1836116"/>
              <a:gd name="connsiteY12" fmla="*/ 0 h 1774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36116" h="1774728">
                <a:moveTo>
                  <a:pt x="1374738" y="0"/>
                </a:moveTo>
                <a:cubicBezTo>
                  <a:pt x="1517097" y="0"/>
                  <a:pt x="1654402" y="21639"/>
                  <a:pt x="1783543" y="61806"/>
                </a:cubicBezTo>
                <a:lnTo>
                  <a:pt x="1836116" y="81048"/>
                </a:lnTo>
                <a:lnTo>
                  <a:pt x="1836116" y="693404"/>
                </a:lnTo>
                <a:lnTo>
                  <a:pt x="1834844" y="692354"/>
                </a:lnTo>
                <a:cubicBezTo>
                  <a:pt x="1703504" y="603623"/>
                  <a:pt x="1545172" y="551811"/>
                  <a:pt x="1374738" y="551811"/>
                </a:cubicBezTo>
                <a:cubicBezTo>
                  <a:pt x="920248" y="551811"/>
                  <a:pt x="551811" y="920248"/>
                  <a:pt x="551811" y="1374738"/>
                </a:cubicBezTo>
                <a:cubicBezTo>
                  <a:pt x="551811" y="1488361"/>
                  <a:pt x="574838" y="1596605"/>
                  <a:pt x="616481" y="1695059"/>
                </a:cubicBezTo>
                <a:lnTo>
                  <a:pt x="659724" y="1774728"/>
                </a:lnTo>
                <a:lnTo>
                  <a:pt x="59539" y="1774728"/>
                </a:lnTo>
                <a:lnTo>
                  <a:pt x="27930" y="1651796"/>
                </a:lnTo>
                <a:cubicBezTo>
                  <a:pt x="9617" y="1562304"/>
                  <a:pt x="0" y="1469644"/>
                  <a:pt x="0" y="1374738"/>
                </a:cubicBezTo>
                <a:cubicBezTo>
                  <a:pt x="0" y="615491"/>
                  <a:pt x="615491" y="0"/>
                  <a:pt x="137473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PA_Freeform: Shape 76">
            <a:extLst>
              <a:ext uri="{FF2B5EF4-FFF2-40B4-BE49-F238E27FC236}">
                <a16:creationId xmlns:a16="http://schemas.microsoft.com/office/drawing/2014/main" id="{C3990253-1F2A-485A-92C4-F0067E55440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888971" cy="850871"/>
          </a:xfrm>
          <a:custGeom>
            <a:avLst/>
            <a:gdLst>
              <a:gd name="connsiteX0" fmla="*/ 568511 w 888971"/>
              <a:gd name="connsiteY0" fmla="*/ 0 h 850871"/>
              <a:gd name="connsiteX1" fmla="*/ 881040 w 888971"/>
              <a:gd name="connsiteY1" fmla="*/ 0 h 850871"/>
              <a:gd name="connsiteX2" fmla="*/ 888971 w 888971"/>
              <a:gd name="connsiteY2" fmla="*/ 78671 h 850871"/>
              <a:gd name="connsiteX3" fmla="*/ 116771 w 888971"/>
              <a:gd name="connsiteY3" fmla="*/ 850871 h 850871"/>
              <a:gd name="connsiteX4" fmla="*/ 0 w 888971"/>
              <a:gd name="connsiteY4" fmla="*/ 839100 h 850871"/>
              <a:gd name="connsiteX5" fmla="*/ 0 w 888971"/>
              <a:gd name="connsiteY5" fmla="*/ 521512 h 850871"/>
              <a:gd name="connsiteX6" fmla="*/ 24131 w 888971"/>
              <a:gd name="connsiteY6" fmla="*/ 529003 h 850871"/>
              <a:gd name="connsiteX7" fmla="*/ 116771 w 888971"/>
              <a:gd name="connsiteY7" fmla="*/ 538342 h 850871"/>
              <a:gd name="connsiteX8" fmla="*/ 576442 w 888971"/>
              <a:gd name="connsiteY8" fmla="*/ 78671 h 850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8971" h="850871">
                <a:moveTo>
                  <a:pt x="568511" y="0"/>
                </a:moveTo>
                <a:lnTo>
                  <a:pt x="881040" y="0"/>
                </a:lnTo>
                <a:lnTo>
                  <a:pt x="888971" y="78671"/>
                </a:lnTo>
                <a:cubicBezTo>
                  <a:pt x="888971" y="505145"/>
                  <a:pt x="543245" y="850871"/>
                  <a:pt x="116771" y="850871"/>
                </a:cubicBezTo>
                <a:lnTo>
                  <a:pt x="0" y="839100"/>
                </a:lnTo>
                <a:lnTo>
                  <a:pt x="0" y="521512"/>
                </a:lnTo>
                <a:lnTo>
                  <a:pt x="24131" y="529003"/>
                </a:lnTo>
                <a:cubicBezTo>
                  <a:pt x="54055" y="535126"/>
                  <a:pt x="85037" y="538342"/>
                  <a:pt x="116771" y="538342"/>
                </a:cubicBezTo>
                <a:cubicBezTo>
                  <a:pt x="370640" y="538342"/>
                  <a:pt x="576442" y="332540"/>
                  <a:pt x="576442" y="7867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A7A42EF0-F6A0-492F-B91E-8E7B0C0BB74C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-147910" y="2533215"/>
            <a:ext cx="382903" cy="339465"/>
            <a:chOff x="549423" y="3331609"/>
            <a:chExt cx="382903" cy="339465"/>
          </a:xfrm>
        </p:grpSpPr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B09EDCD8-04C8-48D8-B3F2-4CBF43F90A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065" y="3370177"/>
              <a:ext cx="300261" cy="300897"/>
            </a:xfrm>
            <a:custGeom>
              <a:avLst/>
              <a:gdLst>
                <a:gd name="T0" fmla="*/ 470 w 940"/>
                <a:gd name="T1" fmla="*/ 940 h 940"/>
                <a:gd name="T2" fmla="*/ 0 w 940"/>
                <a:gd name="T3" fmla="*/ 470 h 940"/>
                <a:gd name="T4" fmla="*/ 470 w 940"/>
                <a:gd name="T5" fmla="*/ 0 h 940"/>
                <a:gd name="T6" fmla="*/ 940 w 940"/>
                <a:gd name="T7" fmla="*/ 470 h 940"/>
                <a:gd name="T8" fmla="*/ 470 w 940"/>
                <a:gd name="T9" fmla="*/ 940 h 940"/>
                <a:gd name="T10" fmla="*/ 470 w 940"/>
                <a:gd name="T11" fmla="*/ 48 h 940"/>
                <a:gd name="T12" fmla="*/ 48 w 940"/>
                <a:gd name="T13" fmla="*/ 470 h 940"/>
                <a:gd name="T14" fmla="*/ 470 w 940"/>
                <a:gd name="T15" fmla="*/ 892 h 940"/>
                <a:gd name="T16" fmla="*/ 892 w 940"/>
                <a:gd name="T17" fmla="*/ 470 h 940"/>
                <a:gd name="T18" fmla="*/ 470 w 940"/>
                <a:gd name="T19" fmla="*/ 48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0" h="940">
                  <a:moveTo>
                    <a:pt x="470" y="940"/>
                  </a:moveTo>
                  <a:cubicBezTo>
                    <a:pt x="211" y="940"/>
                    <a:pt x="0" y="729"/>
                    <a:pt x="0" y="470"/>
                  </a:cubicBezTo>
                  <a:cubicBezTo>
                    <a:pt x="0" y="211"/>
                    <a:pt x="211" y="0"/>
                    <a:pt x="470" y="0"/>
                  </a:cubicBezTo>
                  <a:cubicBezTo>
                    <a:pt x="729" y="0"/>
                    <a:pt x="940" y="211"/>
                    <a:pt x="940" y="470"/>
                  </a:cubicBezTo>
                  <a:cubicBezTo>
                    <a:pt x="940" y="729"/>
                    <a:pt x="729" y="940"/>
                    <a:pt x="470" y="940"/>
                  </a:cubicBezTo>
                  <a:close/>
                  <a:moveTo>
                    <a:pt x="470" y="48"/>
                  </a:moveTo>
                  <a:cubicBezTo>
                    <a:pt x="237" y="48"/>
                    <a:pt x="48" y="237"/>
                    <a:pt x="48" y="470"/>
                  </a:cubicBezTo>
                  <a:cubicBezTo>
                    <a:pt x="48" y="703"/>
                    <a:pt x="237" y="892"/>
                    <a:pt x="470" y="892"/>
                  </a:cubicBezTo>
                  <a:cubicBezTo>
                    <a:pt x="703" y="892"/>
                    <a:pt x="892" y="703"/>
                    <a:pt x="892" y="470"/>
                  </a:cubicBezTo>
                  <a:cubicBezTo>
                    <a:pt x="892" y="237"/>
                    <a:pt x="703" y="48"/>
                    <a:pt x="470" y="48"/>
                  </a:cubicBez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2540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95C840AE-070D-4A5F-B2EA-3634CEF61A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9423" y="3331609"/>
              <a:ext cx="300261" cy="300897"/>
            </a:xfrm>
            <a:custGeom>
              <a:avLst/>
              <a:gdLst>
                <a:gd name="T0" fmla="*/ 470 w 940"/>
                <a:gd name="T1" fmla="*/ 940 h 940"/>
                <a:gd name="T2" fmla="*/ 0 w 940"/>
                <a:gd name="T3" fmla="*/ 470 h 940"/>
                <a:gd name="T4" fmla="*/ 470 w 940"/>
                <a:gd name="T5" fmla="*/ 0 h 940"/>
                <a:gd name="T6" fmla="*/ 940 w 940"/>
                <a:gd name="T7" fmla="*/ 470 h 940"/>
                <a:gd name="T8" fmla="*/ 470 w 940"/>
                <a:gd name="T9" fmla="*/ 940 h 940"/>
                <a:gd name="T10" fmla="*/ 470 w 940"/>
                <a:gd name="T11" fmla="*/ 48 h 940"/>
                <a:gd name="T12" fmla="*/ 48 w 940"/>
                <a:gd name="T13" fmla="*/ 470 h 940"/>
                <a:gd name="T14" fmla="*/ 470 w 940"/>
                <a:gd name="T15" fmla="*/ 892 h 940"/>
                <a:gd name="T16" fmla="*/ 892 w 940"/>
                <a:gd name="T17" fmla="*/ 470 h 940"/>
                <a:gd name="T18" fmla="*/ 470 w 940"/>
                <a:gd name="T19" fmla="*/ 48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0" h="940">
                  <a:moveTo>
                    <a:pt x="470" y="940"/>
                  </a:moveTo>
                  <a:cubicBezTo>
                    <a:pt x="211" y="940"/>
                    <a:pt x="0" y="729"/>
                    <a:pt x="0" y="470"/>
                  </a:cubicBezTo>
                  <a:cubicBezTo>
                    <a:pt x="0" y="211"/>
                    <a:pt x="211" y="0"/>
                    <a:pt x="470" y="0"/>
                  </a:cubicBezTo>
                  <a:cubicBezTo>
                    <a:pt x="729" y="0"/>
                    <a:pt x="940" y="211"/>
                    <a:pt x="940" y="470"/>
                  </a:cubicBezTo>
                  <a:cubicBezTo>
                    <a:pt x="940" y="729"/>
                    <a:pt x="729" y="940"/>
                    <a:pt x="470" y="940"/>
                  </a:cubicBezTo>
                  <a:close/>
                  <a:moveTo>
                    <a:pt x="470" y="48"/>
                  </a:moveTo>
                  <a:cubicBezTo>
                    <a:pt x="237" y="48"/>
                    <a:pt x="48" y="237"/>
                    <a:pt x="48" y="470"/>
                  </a:cubicBezTo>
                  <a:cubicBezTo>
                    <a:pt x="48" y="703"/>
                    <a:pt x="237" y="892"/>
                    <a:pt x="470" y="892"/>
                  </a:cubicBezTo>
                  <a:cubicBezTo>
                    <a:pt x="703" y="892"/>
                    <a:pt x="892" y="703"/>
                    <a:pt x="892" y="470"/>
                  </a:cubicBezTo>
                  <a:cubicBezTo>
                    <a:pt x="892" y="237"/>
                    <a:pt x="703" y="48"/>
                    <a:pt x="470" y="4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" name="PA_组合 16">
            <a:extLst>
              <a:ext uri="{FF2B5EF4-FFF2-40B4-BE49-F238E27FC236}">
                <a16:creationId xmlns:a16="http://schemas.microsoft.com/office/drawing/2014/main" id="{4DD59518-2CD9-4832-A216-61A9BC9D67F7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0725211" y="4060553"/>
            <a:ext cx="308416" cy="283778"/>
            <a:chOff x="10539042" y="1658299"/>
            <a:chExt cx="539614" cy="496507"/>
          </a:xfrm>
        </p:grpSpPr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99EF6D89-6E59-442E-A5BE-2E4695A4B1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21684" y="1696866"/>
              <a:ext cx="456972" cy="457940"/>
            </a:xfrm>
            <a:custGeom>
              <a:avLst/>
              <a:gdLst>
                <a:gd name="T0" fmla="*/ 470 w 940"/>
                <a:gd name="T1" fmla="*/ 940 h 940"/>
                <a:gd name="T2" fmla="*/ 0 w 940"/>
                <a:gd name="T3" fmla="*/ 470 h 940"/>
                <a:gd name="T4" fmla="*/ 470 w 940"/>
                <a:gd name="T5" fmla="*/ 0 h 940"/>
                <a:gd name="T6" fmla="*/ 940 w 940"/>
                <a:gd name="T7" fmla="*/ 470 h 940"/>
                <a:gd name="T8" fmla="*/ 470 w 940"/>
                <a:gd name="T9" fmla="*/ 940 h 940"/>
                <a:gd name="T10" fmla="*/ 470 w 940"/>
                <a:gd name="T11" fmla="*/ 48 h 940"/>
                <a:gd name="T12" fmla="*/ 48 w 940"/>
                <a:gd name="T13" fmla="*/ 470 h 940"/>
                <a:gd name="T14" fmla="*/ 470 w 940"/>
                <a:gd name="T15" fmla="*/ 892 h 940"/>
                <a:gd name="T16" fmla="*/ 892 w 940"/>
                <a:gd name="T17" fmla="*/ 470 h 940"/>
                <a:gd name="T18" fmla="*/ 470 w 940"/>
                <a:gd name="T19" fmla="*/ 48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0" h="940">
                  <a:moveTo>
                    <a:pt x="470" y="940"/>
                  </a:moveTo>
                  <a:cubicBezTo>
                    <a:pt x="211" y="940"/>
                    <a:pt x="0" y="729"/>
                    <a:pt x="0" y="470"/>
                  </a:cubicBezTo>
                  <a:cubicBezTo>
                    <a:pt x="0" y="211"/>
                    <a:pt x="211" y="0"/>
                    <a:pt x="470" y="0"/>
                  </a:cubicBezTo>
                  <a:cubicBezTo>
                    <a:pt x="729" y="0"/>
                    <a:pt x="940" y="211"/>
                    <a:pt x="940" y="470"/>
                  </a:cubicBezTo>
                  <a:cubicBezTo>
                    <a:pt x="940" y="729"/>
                    <a:pt x="729" y="940"/>
                    <a:pt x="470" y="940"/>
                  </a:cubicBezTo>
                  <a:close/>
                  <a:moveTo>
                    <a:pt x="470" y="48"/>
                  </a:moveTo>
                  <a:cubicBezTo>
                    <a:pt x="237" y="48"/>
                    <a:pt x="48" y="237"/>
                    <a:pt x="48" y="470"/>
                  </a:cubicBezTo>
                  <a:cubicBezTo>
                    <a:pt x="48" y="703"/>
                    <a:pt x="237" y="892"/>
                    <a:pt x="470" y="892"/>
                  </a:cubicBezTo>
                  <a:cubicBezTo>
                    <a:pt x="703" y="892"/>
                    <a:pt x="892" y="703"/>
                    <a:pt x="892" y="470"/>
                  </a:cubicBezTo>
                  <a:cubicBezTo>
                    <a:pt x="892" y="237"/>
                    <a:pt x="703" y="48"/>
                    <a:pt x="470" y="48"/>
                  </a:cubicBez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2540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A8F6114C-A3B1-4544-80D5-AE8775BFC5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39042" y="1658299"/>
              <a:ext cx="456972" cy="457940"/>
            </a:xfrm>
            <a:custGeom>
              <a:avLst/>
              <a:gdLst>
                <a:gd name="T0" fmla="*/ 470 w 940"/>
                <a:gd name="T1" fmla="*/ 940 h 940"/>
                <a:gd name="T2" fmla="*/ 0 w 940"/>
                <a:gd name="T3" fmla="*/ 470 h 940"/>
                <a:gd name="T4" fmla="*/ 470 w 940"/>
                <a:gd name="T5" fmla="*/ 0 h 940"/>
                <a:gd name="T6" fmla="*/ 940 w 940"/>
                <a:gd name="T7" fmla="*/ 470 h 940"/>
                <a:gd name="T8" fmla="*/ 470 w 940"/>
                <a:gd name="T9" fmla="*/ 940 h 940"/>
                <a:gd name="T10" fmla="*/ 470 w 940"/>
                <a:gd name="T11" fmla="*/ 48 h 940"/>
                <a:gd name="T12" fmla="*/ 48 w 940"/>
                <a:gd name="T13" fmla="*/ 470 h 940"/>
                <a:gd name="T14" fmla="*/ 470 w 940"/>
                <a:gd name="T15" fmla="*/ 892 h 940"/>
                <a:gd name="T16" fmla="*/ 892 w 940"/>
                <a:gd name="T17" fmla="*/ 470 h 940"/>
                <a:gd name="T18" fmla="*/ 470 w 940"/>
                <a:gd name="T19" fmla="*/ 48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0" h="940">
                  <a:moveTo>
                    <a:pt x="470" y="940"/>
                  </a:moveTo>
                  <a:cubicBezTo>
                    <a:pt x="211" y="940"/>
                    <a:pt x="0" y="729"/>
                    <a:pt x="0" y="470"/>
                  </a:cubicBezTo>
                  <a:cubicBezTo>
                    <a:pt x="0" y="211"/>
                    <a:pt x="211" y="0"/>
                    <a:pt x="470" y="0"/>
                  </a:cubicBezTo>
                  <a:cubicBezTo>
                    <a:pt x="729" y="0"/>
                    <a:pt x="940" y="211"/>
                    <a:pt x="940" y="470"/>
                  </a:cubicBezTo>
                  <a:cubicBezTo>
                    <a:pt x="940" y="729"/>
                    <a:pt x="729" y="940"/>
                    <a:pt x="470" y="940"/>
                  </a:cubicBezTo>
                  <a:close/>
                  <a:moveTo>
                    <a:pt x="470" y="48"/>
                  </a:moveTo>
                  <a:cubicBezTo>
                    <a:pt x="237" y="48"/>
                    <a:pt x="48" y="237"/>
                    <a:pt x="48" y="470"/>
                  </a:cubicBezTo>
                  <a:cubicBezTo>
                    <a:pt x="48" y="703"/>
                    <a:pt x="237" y="892"/>
                    <a:pt x="470" y="892"/>
                  </a:cubicBezTo>
                  <a:cubicBezTo>
                    <a:pt x="703" y="892"/>
                    <a:pt x="892" y="703"/>
                    <a:pt x="892" y="470"/>
                  </a:cubicBezTo>
                  <a:cubicBezTo>
                    <a:pt x="892" y="237"/>
                    <a:pt x="703" y="48"/>
                    <a:pt x="470" y="48"/>
                  </a:cubicBezTo>
                  <a:close/>
                </a:path>
              </a:pathLst>
            </a:cu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" name="PA_组合 9">
            <a:extLst>
              <a:ext uri="{FF2B5EF4-FFF2-40B4-BE49-F238E27FC236}">
                <a16:creationId xmlns:a16="http://schemas.microsoft.com/office/drawing/2014/main" id="{588E517A-D7A2-48FC-A36E-A5054A988A8A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61617" y="1434503"/>
            <a:ext cx="168220" cy="439422"/>
            <a:chOff x="454918" y="2338868"/>
            <a:chExt cx="133573" cy="34891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87C55591-5421-4683-AA3D-A6A0CC4EB856}"/>
                </a:ext>
              </a:extLst>
            </p:cNvPr>
            <p:cNvSpPr>
              <a:spLocks/>
            </p:cNvSpPr>
            <p:nvPr/>
          </p:nvSpPr>
          <p:spPr bwMode="auto">
            <a:xfrm rot="19800000">
              <a:off x="537560" y="2377435"/>
              <a:ext cx="50931" cy="310350"/>
            </a:xfrm>
            <a:custGeom>
              <a:avLst/>
              <a:gdLst>
                <a:gd name="T0" fmla="*/ 34 w 138"/>
                <a:gd name="T1" fmla="*/ 841 h 841"/>
                <a:gd name="T2" fmla="*/ 18 w 138"/>
                <a:gd name="T3" fmla="*/ 835 h 841"/>
                <a:gd name="T4" fmla="*/ 16 w 138"/>
                <a:gd name="T5" fmla="*/ 801 h 841"/>
                <a:gd name="T6" fmla="*/ 79 w 138"/>
                <a:gd name="T7" fmla="*/ 729 h 841"/>
                <a:gd name="T8" fmla="*/ 17 w 138"/>
                <a:gd name="T9" fmla="*/ 654 h 841"/>
                <a:gd name="T10" fmla="*/ 18 w 138"/>
                <a:gd name="T11" fmla="*/ 624 h 841"/>
                <a:gd name="T12" fmla="*/ 81 w 138"/>
                <a:gd name="T13" fmla="*/ 549 h 841"/>
                <a:gd name="T14" fmla="*/ 20 w 138"/>
                <a:gd name="T15" fmla="*/ 476 h 841"/>
                <a:gd name="T16" fmla="*/ 20 w 138"/>
                <a:gd name="T17" fmla="*/ 445 h 841"/>
                <a:gd name="T18" fmla="*/ 71 w 138"/>
                <a:gd name="T19" fmla="*/ 388 h 841"/>
                <a:gd name="T20" fmla="*/ 7 w 138"/>
                <a:gd name="T21" fmla="*/ 310 h 841"/>
                <a:gd name="T22" fmla="*/ 8 w 138"/>
                <a:gd name="T23" fmla="*/ 279 h 841"/>
                <a:gd name="T24" fmla="*/ 71 w 138"/>
                <a:gd name="T25" fmla="*/ 208 h 841"/>
                <a:gd name="T26" fmla="*/ 7 w 138"/>
                <a:gd name="T27" fmla="*/ 130 h 841"/>
                <a:gd name="T28" fmla="*/ 8 w 138"/>
                <a:gd name="T29" fmla="*/ 100 h 841"/>
                <a:gd name="T30" fmla="*/ 82 w 138"/>
                <a:gd name="T31" fmla="*/ 12 h 841"/>
                <a:gd name="T32" fmla="*/ 115 w 138"/>
                <a:gd name="T33" fmla="*/ 9 h 841"/>
                <a:gd name="T34" fmla="*/ 118 w 138"/>
                <a:gd name="T35" fmla="*/ 42 h 841"/>
                <a:gd name="T36" fmla="*/ 57 w 138"/>
                <a:gd name="T37" fmla="*/ 115 h 841"/>
                <a:gd name="T38" fmla="*/ 121 w 138"/>
                <a:gd name="T39" fmla="*/ 194 h 841"/>
                <a:gd name="T40" fmla="*/ 120 w 138"/>
                <a:gd name="T41" fmla="*/ 225 h 841"/>
                <a:gd name="T42" fmla="*/ 57 w 138"/>
                <a:gd name="T43" fmla="*/ 296 h 841"/>
                <a:gd name="T44" fmla="*/ 121 w 138"/>
                <a:gd name="T45" fmla="*/ 374 h 841"/>
                <a:gd name="T46" fmla="*/ 120 w 138"/>
                <a:gd name="T47" fmla="*/ 405 h 841"/>
                <a:gd name="T48" fmla="*/ 70 w 138"/>
                <a:gd name="T49" fmla="*/ 461 h 841"/>
                <a:gd name="T50" fmla="*/ 130 w 138"/>
                <a:gd name="T51" fmla="*/ 534 h 841"/>
                <a:gd name="T52" fmla="*/ 130 w 138"/>
                <a:gd name="T53" fmla="*/ 564 h 841"/>
                <a:gd name="T54" fmla="*/ 67 w 138"/>
                <a:gd name="T55" fmla="*/ 639 h 841"/>
                <a:gd name="T56" fmla="*/ 129 w 138"/>
                <a:gd name="T57" fmla="*/ 714 h 841"/>
                <a:gd name="T58" fmla="*/ 128 w 138"/>
                <a:gd name="T59" fmla="*/ 745 h 841"/>
                <a:gd name="T60" fmla="*/ 52 w 138"/>
                <a:gd name="T61" fmla="*/ 833 h 841"/>
                <a:gd name="T62" fmla="*/ 34 w 138"/>
                <a:gd name="T63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8" h="841">
                  <a:moveTo>
                    <a:pt x="34" y="841"/>
                  </a:moveTo>
                  <a:cubicBezTo>
                    <a:pt x="28" y="841"/>
                    <a:pt x="23" y="839"/>
                    <a:pt x="18" y="835"/>
                  </a:cubicBezTo>
                  <a:cubicBezTo>
                    <a:pt x="8" y="827"/>
                    <a:pt x="7" y="811"/>
                    <a:pt x="16" y="801"/>
                  </a:cubicBezTo>
                  <a:cubicBezTo>
                    <a:pt x="79" y="729"/>
                    <a:pt x="79" y="729"/>
                    <a:pt x="79" y="729"/>
                  </a:cubicBezTo>
                  <a:cubicBezTo>
                    <a:pt x="17" y="654"/>
                    <a:pt x="17" y="654"/>
                    <a:pt x="17" y="654"/>
                  </a:cubicBezTo>
                  <a:cubicBezTo>
                    <a:pt x="10" y="645"/>
                    <a:pt x="10" y="632"/>
                    <a:pt x="18" y="624"/>
                  </a:cubicBezTo>
                  <a:cubicBezTo>
                    <a:pt x="81" y="549"/>
                    <a:pt x="81" y="549"/>
                    <a:pt x="81" y="549"/>
                  </a:cubicBezTo>
                  <a:cubicBezTo>
                    <a:pt x="20" y="476"/>
                    <a:pt x="20" y="476"/>
                    <a:pt x="20" y="476"/>
                  </a:cubicBezTo>
                  <a:cubicBezTo>
                    <a:pt x="12" y="467"/>
                    <a:pt x="12" y="454"/>
                    <a:pt x="20" y="445"/>
                  </a:cubicBezTo>
                  <a:cubicBezTo>
                    <a:pt x="71" y="388"/>
                    <a:pt x="71" y="388"/>
                    <a:pt x="71" y="388"/>
                  </a:cubicBezTo>
                  <a:cubicBezTo>
                    <a:pt x="7" y="310"/>
                    <a:pt x="7" y="310"/>
                    <a:pt x="7" y="310"/>
                  </a:cubicBezTo>
                  <a:cubicBezTo>
                    <a:pt x="0" y="301"/>
                    <a:pt x="0" y="288"/>
                    <a:pt x="8" y="279"/>
                  </a:cubicBezTo>
                  <a:cubicBezTo>
                    <a:pt x="71" y="208"/>
                    <a:pt x="71" y="208"/>
                    <a:pt x="71" y="208"/>
                  </a:cubicBezTo>
                  <a:cubicBezTo>
                    <a:pt x="7" y="130"/>
                    <a:pt x="7" y="130"/>
                    <a:pt x="7" y="130"/>
                  </a:cubicBezTo>
                  <a:cubicBezTo>
                    <a:pt x="0" y="121"/>
                    <a:pt x="0" y="108"/>
                    <a:pt x="8" y="100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90" y="1"/>
                    <a:pt x="105" y="0"/>
                    <a:pt x="115" y="9"/>
                  </a:cubicBezTo>
                  <a:cubicBezTo>
                    <a:pt x="126" y="17"/>
                    <a:pt x="127" y="32"/>
                    <a:pt x="118" y="42"/>
                  </a:cubicBezTo>
                  <a:cubicBezTo>
                    <a:pt x="57" y="115"/>
                    <a:pt x="57" y="115"/>
                    <a:pt x="57" y="115"/>
                  </a:cubicBezTo>
                  <a:cubicBezTo>
                    <a:pt x="121" y="194"/>
                    <a:pt x="121" y="194"/>
                    <a:pt x="121" y="194"/>
                  </a:cubicBezTo>
                  <a:cubicBezTo>
                    <a:pt x="128" y="203"/>
                    <a:pt x="128" y="216"/>
                    <a:pt x="120" y="225"/>
                  </a:cubicBezTo>
                  <a:cubicBezTo>
                    <a:pt x="57" y="296"/>
                    <a:pt x="57" y="296"/>
                    <a:pt x="57" y="296"/>
                  </a:cubicBezTo>
                  <a:cubicBezTo>
                    <a:pt x="121" y="374"/>
                    <a:pt x="121" y="374"/>
                    <a:pt x="121" y="374"/>
                  </a:cubicBezTo>
                  <a:cubicBezTo>
                    <a:pt x="128" y="383"/>
                    <a:pt x="128" y="396"/>
                    <a:pt x="120" y="405"/>
                  </a:cubicBezTo>
                  <a:cubicBezTo>
                    <a:pt x="70" y="461"/>
                    <a:pt x="70" y="461"/>
                    <a:pt x="70" y="461"/>
                  </a:cubicBezTo>
                  <a:cubicBezTo>
                    <a:pt x="130" y="534"/>
                    <a:pt x="130" y="534"/>
                    <a:pt x="130" y="534"/>
                  </a:cubicBezTo>
                  <a:cubicBezTo>
                    <a:pt x="138" y="542"/>
                    <a:pt x="138" y="556"/>
                    <a:pt x="130" y="564"/>
                  </a:cubicBezTo>
                  <a:cubicBezTo>
                    <a:pt x="67" y="639"/>
                    <a:pt x="67" y="639"/>
                    <a:pt x="67" y="639"/>
                  </a:cubicBezTo>
                  <a:cubicBezTo>
                    <a:pt x="129" y="714"/>
                    <a:pt x="129" y="714"/>
                    <a:pt x="129" y="714"/>
                  </a:cubicBezTo>
                  <a:cubicBezTo>
                    <a:pt x="136" y="723"/>
                    <a:pt x="136" y="736"/>
                    <a:pt x="128" y="745"/>
                  </a:cubicBezTo>
                  <a:cubicBezTo>
                    <a:pt x="52" y="833"/>
                    <a:pt x="52" y="833"/>
                    <a:pt x="52" y="833"/>
                  </a:cubicBezTo>
                  <a:cubicBezTo>
                    <a:pt x="47" y="838"/>
                    <a:pt x="41" y="841"/>
                    <a:pt x="34" y="841"/>
                  </a:cubicBez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2540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69FCEC94-7AA1-4A1C-8B65-3199286C9139}"/>
                </a:ext>
              </a:extLst>
            </p:cNvPr>
            <p:cNvSpPr>
              <a:spLocks/>
            </p:cNvSpPr>
            <p:nvPr/>
          </p:nvSpPr>
          <p:spPr bwMode="auto">
            <a:xfrm rot="19800000">
              <a:off x="454918" y="2338868"/>
              <a:ext cx="50931" cy="310350"/>
            </a:xfrm>
            <a:custGeom>
              <a:avLst/>
              <a:gdLst>
                <a:gd name="T0" fmla="*/ 34 w 138"/>
                <a:gd name="T1" fmla="*/ 841 h 841"/>
                <a:gd name="T2" fmla="*/ 18 w 138"/>
                <a:gd name="T3" fmla="*/ 835 h 841"/>
                <a:gd name="T4" fmla="*/ 16 w 138"/>
                <a:gd name="T5" fmla="*/ 801 h 841"/>
                <a:gd name="T6" fmla="*/ 79 w 138"/>
                <a:gd name="T7" fmla="*/ 729 h 841"/>
                <a:gd name="T8" fmla="*/ 17 w 138"/>
                <a:gd name="T9" fmla="*/ 654 h 841"/>
                <a:gd name="T10" fmla="*/ 18 w 138"/>
                <a:gd name="T11" fmla="*/ 624 h 841"/>
                <a:gd name="T12" fmla="*/ 81 w 138"/>
                <a:gd name="T13" fmla="*/ 549 h 841"/>
                <a:gd name="T14" fmla="*/ 20 w 138"/>
                <a:gd name="T15" fmla="*/ 476 h 841"/>
                <a:gd name="T16" fmla="*/ 20 w 138"/>
                <a:gd name="T17" fmla="*/ 445 h 841"/>
                <a:gd name="T18" fmla="*/ 71 w 138"/>
                <a:gd name="T19" fmla="*/ 388 h 841"/>
                <a:gd name="T20" fmla="*/ 7 w 138"/>
                <a:gd name="T21" fmla="*/ 310 h 841"/>
                <a:gd name="T22" fmla="*/ 8 w 138"/>
                <a:gd name="T23" fmla="*/ 279 h 841"/>
                <a:gd name="T24" fmla="*/ 71 w 138"/>
                <a:gd name="T25" fmla="*/ 208 h 841"/>
                <a:gd name="T26" fmla="*/ 7 w 138"/>
                <a:gd name="T27" fmla="*/ 130 h 841"/>
                <a:gd name="T28" fmla="*/ 8 w 138"/>
                <a:gd name="T29" fmla="*/ 100 h 841"/>
                <a:gd name="T30" fmla="*/ 82 w 138"/>
                <a:gd name="T31" fmla="*/ 12 h 841"/>
                <a:gd name="T32" fmla="*/ 115 w 138"/>
                <a:gd name="T33" fmla="*/ 9 h 841"/>
                <a:gd name="T34" fmla="*/ 118 w 138"/>
                <a:gd name="T35" fmla="*/ 42 h 841"/>
                <a:gd name="T36" fmla="*/ 57 w 138"/>
                <a:gd name="T37" fmla="*/ 115 h 841"/>
                <a:gd name="T38" fmla="*/ 121 w 138"/>
                <a:gd name="T39" fmla="*/ 194 h 841"/>
                <a:gd name="T40" fmla="*/ 120 w 138"/>
                <a:gd name="T41" fmla="*/ 225 h 841"/>
                <a:gd name="T42" fmla="*/ 57 w 138"/>
                <a:gd name="T43" fmla="*/ 296 h 841"/>
                <a:gd name="T44" fmla="*/ 121 w 138"/>
                <a:gd name="T45" fmla="*/ 374 h 841"/>
                <a:gd name="T46" fmla="*/ 120 w 138"/>
                <a:gd name="T47" fmla="*/ 405 h 841"/>
                <a:gd name="T48" fmla="*/ 70 w 138"/>
                <a:gd name="T49" fmla="*/ 461 h 841"/>
                <a:gd name="T50" fmla="*/ 130 w 138"/>
                <a:gd name="T51" fmla="*/ 534 h 841"/>
                <a:gd name="T52" fmla="*/ 130 w 138"/>
                <a:gd name="T53" fmla="*/ 564 h 841"/>
                <a:gd name="T54" fmla="*/ 67 w 138"/>
                <a:gd name="T55" fmla="*/ 639 h 841"/>
                <a:gd name="T56" fmla="*/ 129 w 138"/>
                <a:gd name="T57" fmla="*/ 714 h 841"/>
                <a:gd name="T58" fmla="*/ 128 w 138"/>
                <a:gd name="T59" fmla="*/ 745 h 841"/>
                <a:gd name="T60" fmla="*/ 52 w 138"/>
                <a:gd name="T61" fmla="*/ 833 h 841"/>
                <a:gd name="T62" fmla="*/ 34 w 138"/>
                <a:gd name="T63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8" h="841">
                  <a:moveTo>
                    <a:pt x="34" y="841"/>
                  </a:moveTo>
                  <a:cubicBezTo>
                    <a:pt x="28" y="841"/>
                    <a:pt x="23" y="839"/>
                    <a:pt x="18" y="835"/>
                  </a:cubicBezTo>
                  <a:cubicBezTo>
                    <a:pt x="8" y="827"/>
                    <a:pt x="7" y="811"/>
                    <a:pt x="16" y="801"/>
                  </a:cubicBezTo>
                  <a:cubicBezTo>
                    <a:pt x="79" y="729"/>
                    <a:pt x="79" y="729"/>
                    <a:pt x="79" y="729"/>
                  </a:cubicBezTo>
                  <a:cubicBezTo>
                    <a:pt x="17" y="654"/>
                    <a:pt x="17" y="654"/>
                    <a:pt x="17" y="654"/>
                  </a:cubicBezTo>
                  <a:cubicBezTo>
                    <a:pt x="10" y="645"/>
                    <a:pt x="10" y="632"/>
                    <a:pt x="18" y="624"/>
                  </a:cubicBezTo>
                  <a:cubicBezTo>
                    <a:pt x="81" y="549"/>
                    <a:pt x="81" y="549"/>
                    <a:pt x="81" y="549"/>
                  </a:cubicBezTo>
                  <a:cubicBezTo>
                    <a:pt x="20" y="476"/>
                    <a:pt x="20" y="476"/>
                    <a:pt x="20" y="476"/>
                  </a:cubicBezTo>
                  <a:cubicBezTo>
                    <a:pt x="12" y="467"/>
                    <a:pt x="12" y="454"/>
                    <a:pt x="20" y="445"/>
                  </a:cubicBezTo>
                  <a:cubicBezTo>
                    <a:pt x="71" y="388"/>
                    <a:pt x="71" y="388"/>
                    <a:pt x="71" y="388"/>
                  </a:cubicBezTo>
                  <a:cubicBezTo>
                    <a:pt x="7" y="310"/>
                    <a:pt x="7" y="310"/>
                    <a:pt x="7" y="310"/>
                  </a:cubicBezTo>
                  <a:cubicBezTo>
                    <a:pt x="0" y="301"/>
                    <a:pt x="0" y="288"/>
                    <a:pt x="8" y="279"/>
                  </a:cubicBezTo>
                  <a:cubicBezTo>
                    <a:pt x="71" y="208"/>
                    <a:pt x="71" y="208"/>
                    <a:pt x="71" y="208"/>
                  </a:cubicBezTo>
                  <a:cubicBezTo>
                    <a:pt x="7" y="130"/>
                    <a:pt x="7" y="130"/>
                    <a:pt x="7" y="130"/>
                  </a:cubicBezTo>
                  <a:cubicBezTo>
                    <a:pt x="0" y="121"/>
                    <a:pt x="0" y="108"/>
                    <a:pt x="8" y="100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90" y="1"/>
                    <a:pt x="105" y="0"/>
                    <a:pt x="115" y="9"/>
                  </a:cubicBezTo>
                  <a:cubicBezTo>
                    <a:pt x="126" y="17"/>
                    <a:pt x="127" y="32"/>
                    <a:pt x="118" y="42"/>
                  </a:cubicBezTo>
                  <a:cubicBezTo>
                    <a:pt x="57" y="115"/>
                    <a:pt x="57" y="115"/>
                    <a:pt x="57" y="115"/>
                  </a:cubicBezTo>
                  <a:cubicBezTo>
                    <a:pt x="121" y="194"/>
                    <a:pt x="121" y="194"/>
                    <a:pt x="121" y="194"/>
                  </a:cubicBezTo>
                  <a:cubicBezTo>
                    <a:pt x="128" y="203"/>
                    <a:pt x="128" y="216"/>
                    <a:pt x="120" y="225"/>
                  </a:cubicBezTo>
                  <a:cubicBezTo>
                    <a:pt x="57" y="296"/>
                    <a:pt x="57" y="296"/>
                    <a:pt x="57" y="296"/>
                  </a:cubicBezTo>
                  <a:cubicBezTo>
                    <a:pt x="121" y="374"/>
                    <a:pt x="121" y="374"/>
                    <a:pt x="121" y="374"/>
                  </a:cubicBezTo>
                  <a:cubicBezTo>
                    <a:pt x="128" y="383"/>
                    <a:pt x="128" y="396"/>
                    <a:pt x="120" y="405"/>
                  </a:cubicBezTo>
                  <a:cubicBezTo>
                    <a:pt x="70" y="461"/>
                    <a:pt x="70" y="461"/>
                    <a:pt x="70" y="461"/>
                  </a:cubicBezTo>
                  <a:cubicBezTo>
                    <a:pt x="130" y="534"/>
                    <a:pt x="130" y="534"/>
                    <a:pt x="130" y="534"/>
                  </a:cubicBezTo>
                  <a:cubicBezTo>
                    <a:pt x="138" y="542"/>
                    <a:pt x="138" y="556"/>
                    <a:pt x="130" y="564"/>
                  </a:cubicBezTo>
                  <a:cubicBezTo>
                    <a:pt x="67" y="639"/>
                    <a:pt x="67" y="639"/>
                    <a:pt x="67" y="639"/>
                  </a:cubicBezTo>
                  <a:cubicBezTo>
                    <a:pt x="129" y="714"/>
                    <a:pt x="129" y="714"/>
                    <a:pt x="129" y="714"/>
                  </a:cubicBezTo>
                  <a:cubicBezTo>
                    <a:pt x="136" y="723"/>
                    <a:pt x="136" y="736"/>
                    <a:pt x="128" y="745"/>
                  </a:cubicBezTo>
                  <a:cubicBezTo>
                    <a:pt x="52" y="833"/>
                    <a:pt x="52" y="833"/>
                    <a:pt x="52" y="833"/>
                  </a:cubicBezTo>
                  <a:cubicBezTo>
                    <a:pt x="47" y="838"/>
                    <a:pt x="41" y="841"/>
                    <a:pt x="34" y="841"/>
                  </a:cubicBezTo>
                  <a:close/>
                </a:path>
              </a:pathLst>
            </a:cu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" name="PA_组合 15">
            <a:extLst>
              <a:ext uri="{FF2B5EF4-FFF2-40B4-BE49-F238E27FC236}">
                <a16:creationId xmlns:a16="http://schemas.microsoft.com/office/drawing/2014/main" id="{7749CFB5-270F-4092-B0E4-E03FA0C0C49A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11258220" y="2769092"/>
            <a:ext cx="497762" cy="113359"/>
            <a:chOff x="10984859" y="2789688"/>
            <a:chExt cx="392992" cy="89499"/>
          </a:xfrm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F68C726C-EC25-458C-8C61-9087088EC9AC}"/>
                </a:ext>
              </a:extLst>
            </p:cNvPr>
            <p:cNvSpPr>
              <a:spLocks/>
            </p:cNvSpPr>
            <p:nvPr/>
          </p:nvSpPr>
          <p:spPr bwMode="auto">
            <a:xfrm rot="2700000">
              <a:off x="11197210" y="2698547"/>
              <a:ext cx="50931" cy="310350"/>
            </a:xfrm>
            <a:custGeom>
              <a:avLst/>
              <a:gdLst>
                <a:gd name="T0" fmla="*/ 34 w 138"/>
                <a:gd name="T1" fmla="*/ 841 h 841"/>
                <a:gd name="T2" fmla="*/ 18 w 138"/>
                <a:gd name="T3" fmla="*/ 835 h 841"/>
                <a:gd name="T4" fmla="*/ 16 w 138"/>
                <a:gd name="T5" fmla="*/ 801 h 841"/>
                <a:gd name="T6" fmla="*/ 79 w 138"/>
                <a:gd name="T7" fmla="*/ 729 h 841"/>
                <a:gd name="T8" fmla="*/ 17 w 138"/>
                <a:gd name="T9" fmla="*/ 654 h 841"/>
                <a:gd name="T10" fmla="*/ 18 w 138"/>
                <a:gd name="T11" fmla="*/ 624 h 841"/>
                <a:gd name="T12" fmla="*/ 81 w 138"/>
                <a:gd name="T13" fmla="*/ 549 h 841"/>
                <a:gd name="T14" fmla="*/ 20 w 138"/>
                <a:gd name="T15" fmla="*/ 476 h 841"/>
                <a:gd name="T16" fmla="*/ 20 w 138"/>
                <a:gd name="T17" fmla="*/ 445 h 841"/>
                <a:gd name="T18" fmla="*/ 71 w 138"/>
                <a:gd name="T19" fmla="*/ 388 h 841"/>
                <a:gd name="T20" fmla="*/ 7 w 138"/>
                <a:gd name="T21" fmla="*/ 310 h 841"/>
                <a:gd name="T22" fmla="*/ 8 w 138"/>
                <a:gd name="T23" fmla="*/ 279 h 841"/>
                <a:gd name="T24" fmla="*/ 71 w 138"/>
                <a:gd name="T25" fmla="*/ 208 h 841"/>
                <a:gd name="T26" fmla="*/ 7 w 138"/>
                <a:gd name="T27" fmla="*/ 130 h 841"/>
                <a:gd name="T28" fmla="*/ 8 w 138"/>
                <a:gd name="T29" fmla="*/ 100 h 841"/>
                <a:gd name="T30" fmla="*/ 82 w 138"/>
                <a:gd name="T31" fmla="*/ 12 h 841"/>
                <a:gd name="T32" fmla="*/ 115 w 138"/>
                <a:gd name="T33" fmla="*/ 9 h 841"/>
                <a:gd name="T34" fmla="*/ 118 w 138"/>
                <a:gd name="T35" fmla="*/ 42 h 841"/>
                <a:gd name="T36" fmla="*/ 57 w 138"/>
                <a:gd name="T37" fmla="*/ 115 h 841"/>
                <a:gd name="T38" fmla="*/ 121 w 138"/>
                <a:gd name="T39" fmla="*/ 194 h 841"/>
                <a:gd name="T40" fmla="*/ 120 w 138"/>
                <a:gd name="T41" fmla="*/ 225 h 841"/>
                <a:gd name="T42" fmla="*/ 57 w 138"/>
                <a:gd name="T43" fmla="*/ 296 h 841"/>
                <a:gd name="T44" fmla="*/ 121 w 138"/>
                <a:gd name="T45" fmla="*/ 374 h 841"/>
                <a:gd name="T46" fmla="*/ 120 w 138"/>
                <a:gd name="T47" fmla="*/ 405 h 841"/>
                <a:gd name="T48" fmla="*/ 70 w 138"/>
                <a:gd name="T49" fmla="*/ 461 h 841"/>
                <a:gd name="T50" fmla="*/ 130 w 138"/>
                <a:gd name="T51" fmla="*/ 534 h 841"/>
                <a:gd name="T52" fmla="*/ 130 w 138"/>
                <a:gd name="T53" fmla="*/ 564 h 841"/>
                <a:gd name="T54" fmla="*/ 67 w 138"/>
                <a:gd name="T55" fmla="*/ 639 h 841"/>
                <a:gd name="T56" fmla="*/ 129 w 138"/>
                <a:gd name="T57" fmla="*/ 714 h 841"/>
                <a:gd name="T58" fmla="*/ 128 w 138"/>
                <a:gd name="T59" fmla="*/ 745 h 841"/>
                <a:gd name="T60" fmla="*/ 52 w 138"/>
                <a:gd name="T61" fmla="*/ 833 h 841"/>
                <a:gd name="T62" fmla="*/ 34 w 138"/>
                <a:gd name="T63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8" h="841">
                  <a:moveTo>
                    <a:pt x="34" y="841"/>
                  </a:moveTo>
                  <a:cubicBezTo>
                    <a:pt x="28" y="841"/>
                    <a:pt x="23" y="839"/>
                    <a:pt x="18" y="835"/>
                  </a:cubicBezTo>
                  <a:cubicBezTo>
                    <a:pt x="8" y="827"/>
                    <a:pt x="7" y="811"/>
                    <a:pt x="16" y="801"/>
                  </a:cubicBezTo>
                  <a:cubicBezTo>
                    <a:pt x="79" y="729"/>
                    <a:pt x="79" y="729"/>
                    <a:pt x="79" y="729"/>
                  </a:cubicBezTo>
                  <a:cubicBezTo>
                    <a:pt x="17" y="654"/>
                    <a:pt x="17" y="654"/>
                    <a:pt x="17" y="654"/>
                  </a:cubicBezTo>
                  <a:cubicBezTo>
                    <a:pt x="10" y="645"/>
                    <a:pt x="10" y="632"/>
                    <a:pt x="18" y="624"/>
                  </a:cubicBezTo>
                  <a:cubicBezTo>
                    <a:pt x="81" y="549"/>
                    <a:pt x="81" y="549"/>
                    <a:pt x="81" y="549"/>
                  </a:cubicBezTo>
                  <a:cubicBezTo>
                    <a:pt x="20" y="476"/>
                    <a:pt x="20" y="476"/>
                    <a:pt x="20" y="476"/>
                  </a:cubicBezTo>
                  <a:cubicBezTo>
                    <a:pt x="12" y="467"/>
                    <a:pt x="12" y="454"/>
                    <a:pt x="20" y="445"/>
                  </a:cubicBezTo>
                  <a:cubicBezTo>
                    <a:pt x="71" y="388"/>
                    <a:pt x="71" y="388"/>
                    <a:pt x="71" y="388"/>
                  </a:cubicBezTo>
                  <a:cubicBezTo>
                    <a:pt x="7" y="310"/>
                    <a:pt x="7" y="310"/>
                    <a:pt x="7" y="310"/>
                  </a:cubicBezTo>
                  <a:cubicBezTo>
                    <a:pt x="0" y="301"/>
                    <a:pt x="0" y="288"/>
                    <a:pt x="8" y="279"/>
                  </a:cubicBezTo>
                  <a:cubicBezTo>
                    <a:pt x="71" y="208"/>
                    <a:pt x="71" y="208"/>
                    <a:pt x="71" y="208"/>
                  </a:cubicBezTo>
                  <a:cubicBezTo>
                    <a:pt x="7" y="130"/>
                    <a:pt x="7" y="130"/>
                    <a:pt x="7" y="130"/>
                  </a:cubicBezTo>
                  <a:cubicBezTo>
                    <a:pt x="0" y="121"/>
                    <a:pt x="0" y="108"/>
                    <a:pt x="8" y="100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90" y="1"/>
                    <a:pt x="105" y="0"/>
                    <a:pt x="115" y="9"/>
                  </a:cubicBezTo>
                  <a:cubicBezTo>
                    <a:pt x="126" y="17"/>
                    <a:pt x="127" y="32"/>
                    <a:pt x="118" y="42"/>
                  </a:cubicBezTo>
                  <a:cubicBezTo>
                    <a:pt x="57" y="115"/>
                    <a:pt x="57" y="115"/>
                    <a:pt x="57" y="115"/>
                  </a:cubicBezTo>
                  <a:cubicBezTo>
                    <a:pt x="121" y="194"/>
                    <a:pt x="121" y="194"/>
                    <a:pt x="121" y="194"/>
                  </a:cubicBezTo>
                  <a:cubicBezTo>
                    <a:pt x="128" y="203"/>
                    <a:pt x="128" y="216"/>
                    <a:pt x="120" y="225"/>
                  </a:cubicBezTo>
                  <a:cubicBezTo>
                    <a:pt x="57" y="296"/>
                    <a:pt x="57" y="296"/>
                    <a:pt x="57" y="296"/>
                  </a:cubicBezTo>
                  <a:cubicBezTo>
                    <a:pt x="121" y="374"/>
                    <a:pt x="121" y="374"/>
                    <a:pt x="121" y="374"/>
                  </a:cubicBezTo>
                  <a:cubicBezTo>
                    <a:pt x="128" y="383"/>
                    <a:pt x="128" y="396"/>
                    <a:pt x="120" y="405"/>
                  </a:cubicBezTo>
                  <a:cubicBezTo>
                    <a:pt x="70" y="461"/>
                    <a:pt x="70" y="461"/>
                    <a:pt x="70" y="461"/>
                  </a:cubicBezTo>
                  <a:cubicBezTo>
                    <a:pt x="130" y="534"/>
                    <a:pt x="130" y="534"/>
                    <a:pt x="130" y="534"/>
                  </a:cubicBezTo>
                  <a:cubicBezTo>
                    <a:pt x="138" y="542"/>
                    <a:pt x="138" y="556"/>
                    <a:pt x="130" y="564"/>
                  </a:cubicBezTo>
                  <a:cubicBezTo>
                    <a:pt x="67" y="639"/>
                    <a:pt x="67" y="639"/>
                    <a:pt x="67" y="639"/>
                  </a:cubicBezTo>
                  <a:cubicBezTo>
                    <a:pt x="129" y="714"/>
                    <a:pt x="129" y="714"/>
                    <a:pt x="129" y="714"/>
                  </a:cubicBezTo>
                  <a:cubicBezTo>
                    <a:pt x="136" y="723"/>
                    <a:pt x="136" y="736"/>
                    <a:pt x="128" y="745"/>
                  </a:cubicBezTo>
                  <a:cubicBezTo>
                    <a:pt x="52" y="833"/>
                    <a:pt x="52" y="833"/>
                    <a:pt x="52" y="833"/>
                  </a:cubicBezTo>
                  <a:cubicBezTo>
                    <a:pt x="47" y="838"/>
                    <a:pt x="41" y="841"/>
                    <a:pt x="34" y="841"/>
                  </a:cubicBez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2540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81C708E2-5DB8-44EA-8DD2-15EA6396A7E3}"/>
                </a:ext>
              </a:extLst>
            </p:cNvPr>
            <p:cNvSpPr>
              <a:spLocks/>
            </p:cNvSpPr>
            <p:nvPr/>
          </p:nvSpPr>
          <p:spPr bwMode="auto">
            <a:xfrm rot="2700000">
              <a:off x="11114568" y="2659979"/>
              <a:ext cx="50931" cy="310350"/>
            </a:xfrm>
            <a:custGeom>
              <a:avLst/>
              <a:gdLst>
                <a:gd name="T0" fmla="*/ 34 w 138"/>
                <a:gd name="T1" fmla="*/ 841 h 841"/>
                <a:gd name="T2" fmla="*/ 18 w 138"/>
                <a:gd name="T3" fmla="*/ 835 h 841"/>
                <a:gd name="T4" fmla="*/ 16 w 138"/>
                <a:gd name="T5" fmla="*/ 801 h 841"/>
                <a:gd name="T6" fmla="*/ 79 w 138"/>
                <a:gd name="T7" fmla="*/ 729 h 841"/>
                <a:gd name="T8" fmla="*/ 17 w 138"/>
                <a:gd name="T9" fmla="*/ 654 h 841"/>
                <a:gd name="T10" fmla="*/ 18 w 138"/>
                <a:gd name="T11" fmla="*/ 624 h 841"/>
                <a:gd name="T12" fmla="*/ 81 w 138"/>
                <a:gd name="T13" fmla="*/ 549 h 841"/>
                <a:gd name="T14" fmla="*/ 20 w 138"/>
                <a:gd name="T15" fmla="*/ 476 h 841"/>
                <a:gd name="T16" fmla="*/ 20 w 138"/>
                <a:gd name="T17" fmla="*/ 445 h 841"/>
                <a:gd name="T18" fmla="*/ 71 w 138"/>
                <a:gd name="T19" fmla="*/ 388 h 841"/>
                <a:gd name="T20" fmla="*/ 7 w 138"/>
                <a:gd name="T21" fmla="*/ 310 h 841"/>
                <a:gd name="T22" fmla="*/ 8 w 138"/>
                <a:gd name="T23" fmla="*/ 279 h 841"/>
                <a:gd name="T24" fmla="*/ 71 w 138"/>
                <a:gd name="T25" fmla="*/ 208 h 841"/>
                <a:gd name="T26" fmla="*/ 7 w 138"/>
                <a:gd name="T27" fmla="*/ 130 h 841"/>
                <a:gd name="T28" fmla="*/ 8 w 138"/>
                <a:gd name="T29" fmla="*/ 100 h 841"/>
                <a:gd name="T30" fmla="*/ 82 w 138"/>
                <a:gd name="T31" fmla="*/ 12 h 841"/>
                <a:gd name="T32" fmla="*/ 115 w 138"/>
                <a:gd name="T33" fmla="*/ 9 h 841"/>
                <a:gd name="T34" fmla="*/ 118 w 138"/>
                <a:gd name="T35" fmla="*/ 42 h 841"/>
                <a:gd name="T36" fmla="*/ 57 w 138"/>
                <a:gd name="T37" fmla="*/ 115 h 841"/>
                <a:gd name="T38" fmla="*/ 121 w 138"/>
                <a:gd name="T39" fmla="*/ 194 h 841"/>
                <a:gd name="T40" fmla="*/ 120 w 138"/>
                <a:gd name="T41" fmla="*/ 225 h 841"/>
                <a:gd name="T42" fmla="*/ 57 w 138"/>
                <a:gd name="T43" fmla="*/ 296 h 841"/>
                <a:gd name="T44" fmla="*/ 121 w 138"/>
                <a:gd name="T45" fmla="*/ 374 h 841"/>
                <a:gd name="T46" fmla="*/ 120 w 138"/>
                <a:gd name="T47" fmla="*/ 405 h 841"/>
                <a:gd name="T48" fmla="*/ 70 w 138"/>
                <a:gd name="T49" fmla="*/ 461 h 841"/>
                <a:gd name="T50" fmla="*/ 130 w 138"/>
                <a:gd name="T51" fmla="*/ 534 h 841"/>
                <a:gd name="T52" fmla="*/ 130 w 138"/>
                <a:gd name="T53" fmla="*/ 564 h 841"/>
                <a:gd name="T54" fmla="*/ 67 w 138"/>
                <a:gd name="T55" fmla="*/ 639 h 841"/>
                <a:gd name="T56" fmla="*/ 129 w 138"/>
                <a:gd name="T57" fmla="*/ 714 h 841"/>
                <a:gd name="T58" fmla="*/ 128 w 138"/>
                <a:gd name="T59" fmla="*/ 745 h 841"/>
                <a:gd name="T60" fmla="*/ 52 w 138"/>
                <a:gd name="T61" fmla="*/ 833 h 841"/>
                <a:gd name="T62" fmla="*/ 34 w 138"/>
                <a:gd name="T63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8" h="841">
                  <a:moveTo>
                    <a:pt x="34" y="841"/>
                  </a:moveTo>
                  <a:cubicBezTo>
                    <a:pt x="28" y="841"/>
                    <a:pt x="23" y="839"/>
                    <a:pt x="18" y="835"/>
                  </a:cubicBezTo>
                  <a:cubicBezTo>
                    <a:pt x="8" y="827"/>
                    <a:pt x="7" y="811"/>
                    <a:pt x="16" y="801"/>
                  </a:cubicBezTo>
                  <a:cubicBezTo>
                    <a:pt x="79" y="729"/>
                    <a:pt x="79" y="729"/>
                    <a:pt x="79" y="729"/>
                  </a:cubicBezTo>
                  <a:cubicBezTo>
                    <a:pt x="17" y="654"/>
                    <a:pt x="17" y="654"/>
                    <a:pt x="17" y="654"/>
                  </a:cubicBezTo>
                  <a:cubicBezTo>
                    <a:pt x="10" y="645"/>
                    <a:pt x="10" y="632"/>
                    <a:pt x="18" y="624"/>
                  </a:cubicBezTo>
                  <a:cubicBezTo>
                    <a:pt x="81" y="549"/>
                    <a:pt x="81" y="549"/>
                    <a:pt x="81" y="549"/>
                  </a:cubicBezTo>
                  <a:cubicBezTo>
                    <a:pt x="20" y="476"/>
                    <a:pt x="20" y="476"/>
                    <a:pt x="20" y="476"/>
                  </a:cubicBezTo>
                  <a:cubicBezTo>
                    <a:pt x="12" y="467"/>
                    <a:pt x="12" y="454"/>
                    <a:pt x="20" y="445"/>
                  </a:cubicBezTo>
                  <a:cubicBezTo>
                    <a:pt x="71" y="388"/>
                    <a:pt x="71" y="388"/>
                    <a:pt x="71" y="388"/>
                  </a:cubicBezTo>
                  <a:cubicBezTo>
                    <a:pt x="7" y="310"/>
                    <a:pt x="7" y="310"/>
                    <a:pt x="7" y="310"/>
                  </a:cubicBezTo>
                  <a:cubicBezTo>
                    <a:pt x="0" y="301"/>
                    <a:pt x="0" y="288"/>
                    <a:pt x="8" y="279"/>
                  </a:cubicBezTo>
                  <a:cubicBezTo>
                    <a:pt x="71" y="208"/>
                    <a:pt x="71" y="208"/>
                    <a:pt x="71" y="208"/>
                  </a:cubicBezTo>
                  <a:cubicBezTo>
                    <a:pt x="7" y="130"/>
                    <a:pt x="7" y="130"/>
                    <a:pt x="7" y="130"/>
                  </a:cubicBezTo>
                  <a:cubicBezTo>
                    <a:pt x="0" y="121"/>
                    <a:pt x="0" y="108"/>
                    <a:pt x="8" y="100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90" y="1"/>
                    <a:pt x="105" y="0"/>
                    <a:pt x="115" y="9"/>
                  </a:cubicBezTo>
                  <a:cubicBezTo>
                    <a:pt x="126" y="17"/>
                    <a:pt x="127" y="32"/>
                    <a:pt x="118" y="42"/>
                  </a:cubicBezTo>
                  <a:cubicBezTo>
                    <a:pt x="57" y="115"/>
                    <a:pt x="57" y="115"/>
                    <a:pt x="57" y="115"/>
                  </a:cubicBezTo>
                  <a:cubicBezTo>
                    <a:pt x="121" y="194"/>
                    <a:pt x="121" y="194"/>
                    <a:pt x="121" y="194"/>
                  </a:cubicBezTo>
                  <a:cubicBezTo>
                    <a:pt x="128" y="203"/>
                    <a:pt x="128" y="216"/>
                    <a:pt x="120" y="225"/>
                  </a:cubicBezTo>
                  <a:cubicBezTo>
                    <a:pt x="57" y="296"/>
                    <a:pt x="57" y="296"/>
                    <a:pt x="57" y="296"/>
                  </a:cubicBezTo>
                  <a:cubicBezTo>
                    <a:pt x="121" y="374"/>
                    <a:pt x="121" y="374"/>
                    <a:pt x="121" y="374"/>
                  </a:cubicBezTo>
                  <a:cubicBezTo>
                    <a:pt x="128" y="383"/>
                    <a:pt x="128" y="396"/>
                    <a:pt x="120" y="405"/>
                  </a:cubicBezTo>
                  <a:cubicBezTo>
                    <a:pt x="70" y="461"/>
                    <a:pt x="70" y="461"/>
                    <a:pt x="70" y="461"/>
                  </a:cubicBezTo>
                  <a:cubicBezTo>
                    <a:pt x="130" y="534"/>
                    <a:pt x="130" y="534"/>
                    <a:pt x="130" y="534"/>
                  </a:cubicBezTo>
                  <a:cubicBezTo>
                    <a:pt x="138" y="542"/>
                    <a:pt x="138" y="556"/>
                    <a:pt x="130" y="564"/>
                  </a:cubicBezTo>
                  <a:cubicBezTo>
                    <a:pt x="67" y="639"/>
                    <a:pt x="67" y="639"/>
                    <a:pt x="67" y="639"/>
                  </a:cubicBezTo>
                  <a:cubicBezTo>
                    <a:pt x="129" y="714"/>
                    <a:pt x="129" y="714"/>
                    <a:pt x="129" y="714"/>
                  </a:cubicBezTo>
                  <a:cubicBezTo>
                    <a:pt x="136" y="723"/>
                    <a:pt x="136" y="736"/>
                    <a:pt x="128" y="745"/>
                  </a:cubicBezTo>
                  <a:cubicBezTo>
                    <a:pt x="52" y="833"/>
                    <a:pt x="52" y="833"/>
                    <a:pt x="52" y="833"/>
                  </a:cubicBezTo>
                  <a:cubicBezTo>
                    <a:pt x="47" y="838"/>
                    <a:pt x="41" y="841"/>
                    <a:pt x="34" y="841"/>
                  </a:cubicBezTo>
                  <a:close/>
                </a:path>
              </a:pathLst>
            </a:custGeom>
            <a:solidFill>
              <a:schemeClr val="accent5"/>
            </a:solidFill>
            <a:ln w="1905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PA_组合 4">
            <a:extLst>
              <a:ext uri="{FF2B5EF4-FFF2-40B4-BE49-F238E27FC236}">
                <a16:creationId xmlns:a16="http://schemas.microsoft.com/office/drawing/2014/main" id="{1A849320-6015-42AB-A489-00915EA12D1D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6465641" y="906106"/>
            <a:ext cx="4198808" cy="5220752"/>
            <a:chOff x="6465641" y="906106"/>
            <a:chExt cx="4198808" cy="52207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B89F275-1151-4926-9185-74C8D2F8965A}"/>
                </a:ext>
              </a:extLst>
            </p:cNvPr>
            <p:cNvGrpSpPr/>
            <p:nvPr/>
          </p:nvGrpSpPr>
          <p:grpSpPr>
            <a:xfrm rot="19800000">
              <a:off x="10049475" y="906106"/>
              <a:ext cx="614974" cy="489374"/>
              <a:chOff x="10545129" y="3574223"/>
              <a:chExt cx="431383" cy="343279"/>
            </a:xfrm>
          </p:grpSpPr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EFE2FDF5-3CD7-4DF5-B7EA-A874085DC4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9800000">
                <a:off x="10627771" y="3612790"/>
                <a:ext cx="348741" cy="304712"/>
              </a:xfrm>
              <a:custGeom>
                <a:avLst/>
                <a:gdLst>
                  <a:gd name="T0" fmla="*/ 1068 w 1092"/>
                  <a:gd name="T1" fmla="*/ 952 h 952"/>
                  <a:gd name="T2" fmla="*/ 1068 w 1092"/>
                  <a:gd name="T3" fmla="*/ 952 h 952"/>
                  <a:gd name="T4" fmla="*/ 25 w 1092"/>
                  <a:gd name="T5" fmla="*/ 952 h 952"/>
                  <a:gd name="T6" fmla="*/ 4 w 1092"/>
                  <a:gd name="T7" fmla="*/ 940 h 952"/>
                  <a:gd name="T8" fmla="*/ 4 w 1092"/>
                  <a:gd name="T9" fmla="*/ 916 h 952"/>
                  <a:gd name="T10" fmla="*/ 526 w 1092"/>
                  <a:gd name="T11" fmla="*/ 12 h 952"/>
                  <a:gd name="T12" fmla="*/ 547 w 1092"/>
                  <a:gd name="T13" fmla="*/ 0 h 952"/>
                  <a:gd name="T14" fmla="*/ 567 w 1092"/>
                  <a:gd name="T15" fmla="*/ 12 h 952"/>
                  <a:gd name="T16" fmla="*/ 1088 w 1092"/>
                  <a:gd name="T17" fmla="*/ 914 h 952"/>
                  <a:gd name="T18" fmla="*/ 1092 w 1092"/>
                  <a:gd name="T19" fmla="*/ 928 h 952"/>
                  <a:gd name="T20" fmla="*/ 1068 w 1092"/>
                  <a:gd name="T21" fmla="*/ 952 h 952"/>
                  <a:gd name="T22" fmla="*/ 66 w 1092"/>
                  <a:gd name="T23" fmla="*/ 904 h 952"/>
                  <a:gd name="T24" fmla="*/ 1027 w 1092"/>
                  <a:gd name="T25" fmla="*/ 904 h 952"/>
                  <a:gd name="T26" fmla="*/ 547 w 1092"/>
                  <a:gd name="T27" fmla="*/ 72 h 952"/>
                  <a:gd name="T28" fmla="*/ 66 w 1092"/>
                  <a:gd name="T29" fmla="*/ 904 h 9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2" h="952">
                    <a:moveTo>
                      <a:pt x="1068" y="952"/>
                    </a:moveTo>
                    <a:cubicBezTo>
                      <a:pt x="1068" y="952"/>
                      <a:pt x="1068" y="952"/>
                      <a:pt x="1068" y="952"/>
                    </a:cubicBezTo>
                    <a:cubicBezTo>
                      <a:pt x="25" y="952"/>
                      <a:pt x="25" y="952"/>
                      <a:pt x="25" y="952"/>
                    </a:cubicBezTo>
                    <a:cubicBezTo>
                      <a:pt x="16" y="952"/>
                      <a:pt x="8" y="947"/>
                      <a:pt x="4" y="940"/>
                    </a:cubicBezTo>
                    <a:cubicBezTo>
                      <a:pt x="0" y="932"/>
                      <a:pt x="0" y="923"/>
                      <a:pt x="4" y="916"/>
                    </a:cubicBezTo>
                    <a:cubicBezTo>
                      <a:pt x="526" y="12"/>
                      <a:pt x="526" y="12"/>
                      <a:pt x="526" y="12"/>
                    </a:cubicBezTo>
                    <a:cubicBezTo>
                      <a:pt x="530" y="5"/>
                      <a:pt x="538" y="0"/>
                      <a:pt x="547" y="0"/>
                    </a:cubicBezTo>
                    <a:cubicBezTo>
                      <a:pt x="555" y="0"/>
                      <a:pt x="563" y="5"/>
                      <a:pt x="567" y="12"/>
                    </a:cubicBezTo>
                    <a:cubicBezTo>
                      <a:pt x="1088" y="914"/>
                      <a:pt x="1088" y="914"/>
                      <a:pt x="1088" y="914"/>
                    </a:cubicBezTo>
                    <a:cubicBezTo>
                      <a:pt x="1091" y="918"/>
                      <a:pt x="1092" y="923"/>
                      <a:pt x="1092" y="928"/>
                    </a:cubicBezTo>
                    <a:cubicBezTo>
                      <a:pt x="1092" y="941"/>
                      <a:pt x="1082" y="952"/>
                      <a:pt x="1068" y="952"/>
                    </a:cubicBezTo>
                    <a:close/>
                    <a:moveTo>
                      <a:pt x="66" y="904"/>
                    </a:moveTo>
                    <a:cubicBezTo>
                      <a:pt x="1027" y="904"/>
                      <a:pt x="1027" y="904"/>
                      <a:pt x="1027" y="904"/>
                    </a:cubicBezTo>
                    <a:cubicBezTo>
                      <a:pt x="547" y="72"/>
                      <a:pt x="547" y="72"/>
                      <a:pt x="547" y="72"/>
                    </a:cubicBezTo>
                    <a:lnTo>
                      <a:pt x="66" y="904"/>
                    </a:lnTo>
                    <a:close/>
                  </a:path>
                </a:pathLst>
              </a:custGeom>
              <a:solidFill>
                <a:schemeClr val="bg1">
                  <a:alpha val="8000"/>
                </a:schemeClr>
              </a:solidFill>
              <a:ln w="25400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8">
                <a:extLst>
                  <a:ext uri="{FF2B5EF4-FFF2-40B4-BE49-F238E27FC236}">
                    <a16:creationId xmlns:a16="http://schemas.microsoft.com/office/drawing/2014/main" id="{1FD3C162-8C38-4383-B39A-536DFAACCE6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9800000">
                <a:off x="10545129" y="3574223"/>
                <a:ext cx="348741" cy="304712"/>
              </a:xfrm>
              <a:custGeom>
                <a:avLst/>
                <a:gdLst>
                  <a:gd name="T0" fmla="*/ 1068 w 1092"/>
                  <a:gd name="T1" fmla="*/ 952 h 952"/>
                  <a:gd name="T2" fmla="*/ 1068 w 1092"/>
                  <a:gd name="T3" fmla="*/ 952 h 952"/>
                  <a:gd name="T4" fmla="*/ 25 w 1092"/>
                  <a:gd name="T5" fmla="*/ 952 h 952"/>
                  <a:gd name="T6" fmla="*/ 4 w 1092"/>
                  <a:gd name="T7" fmla="*/ 940 h 952"/>
                  <a:gd name="T8" fmla="*/ 4 w 1092"/>
                  <a:gd name="T9" fmla="*/ 916 h 952"/>
                  <a:gd name="T10" fmla="*/ 526 w 1092"/>
                  <a:gd name="T11" fmla="*/ 12 h 952"/>
                  <a:gd name="T12" fmla="*/ 547 w 1092"/>
                  <a:gd name="T13" fmla="*/ 0 h 952"/>
                  <a:gd name="T14" fmla="*/ 567 w 1092"/>
                  <a:gd name="T15" fmla="*/ 12 h 952"/>
                  <a:gd name="T16" fmla="*/ 1088 w 1092"/>
                  <a:gd name="T17" fmla="*/ 914 h 952"/>
                  <a:gd name="T18" fmla="*/ 1092 w 1092"/>
                  <a:gd name="T19" fmla="*/ 928 h 952"/>
                  <a:gd name="T20" fmla="*/ 1068 w 1092"/>
                  <a:gd name="T21" fmla="*/ 952 h 952"/>
                  <a:gd name="T22" fmla="*/ 66 w 1092"/>
                  <a:gd name="T23" fmla="*/ 904 h 952"/>
                  <a:gd name="T24" fmla="*/ 1027 w 1092"/>
                  <a:gd name="T25" fmla="*/ 904 h 952"/>
                  <a:gd name="T26" fmla="*/ 547 w 1092"/>
                  <a:gd name="T27" fmla="*/ 72 h 952"/>
                  <a:gd name="T28" fmla="*/ 66 w 1092"/>
                  <a:gd name="T29" fmla="*/ 904 h 9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2" h="952">
                    <a:moveTo>
                      <a:pt x="1068" y="952"/>
                    </a:moveTo>
                    <a:cubicBezTo>
                      <a:pt x="1068" y="952"/>
                      <a:pt x="1068" y="952"/>
                      <a:pt x="1068" y="952"/>
                    </a:cubicBezTo>
                    <a:cubicBezTo>
                      <a:pt x="25" y="952"/>
                      <a:pt x="25" y="952"/>
                      <a:pt x="25" y="952"/>
                    </a:cubicBezTo>
                    <a:cubicBezTo>
                      <a:pt x="16" y="952"/>
                      <a:pt x="8" y="947"/>
                      <a:pt x="4" y="940"/>
                    </a:cubicBezTo>
                    <a:cubicBezTo>
                      <a:pt x="0" y="932"/>
                      <a:pt x="0" y="923"/>
                      <a:pt x="4" y="916"/>
                    </a:cubicBezTo>
                    <a:cubicBezTo>
                      <a:pt x="526" y="12"/>
                      <a:pt x="526" y="12"/>
                      <a:pt x="526" y="12"/>
                    </a:cubicBezTo>
                    <a:cubicBezTo>
                      <a:pt x="530" y="5"/>
                      <a:pt x="538" y="0"/>
                      <a:pt x="547" y="0"/>
                    </a:cubicBezTo>
                    <a:cubicBezTo>
                      <a:pt x="555" y="0"/>
                      <a:pt x="563" y="5"/>
                      <a:pt x="567" y="12"/>
                    </a:cubicBezTo>
                    <a:cubicBezTo>
                      <a:pt x="1088" y="914"/>
                      <a:pt x="1088" y="914"/>
                      <a:pt x="1088" y="914"/>
                    </a:cubicBezTo>
                    <a:cubicBezTo>
                      <a:pt x="1091" y="918"/>
                      <a:pt x="1092" y="923"/>
                      <a:pt x="1092" y="928"/>
                    </a:cubicBezTo>
                    <a:cubicBezTo>
                      <a:pt x="1092" y="941"/>
                      <a:pt x="1082" y="952"/>
                      <a:pt x="1068" y="952"/>
                    </a:cubicBezTo>
                    <a:close/>
                    <a:moveTo>
                      <a:pt x="66" y="904"/>
                    </a:moveTo>
                    <a:cubicBezTo>
                      <a:pt x="1027" y="904"/>
                      <a:pt x="1027" y="904"/>
                      <a:pt x="1027" y="904"/>
                    </a:cubicBezTo>
                    <a:cubicBezTo>
                      <a:pt x="547" y="72"/>
                      <a:pt x="547" y="72"/>
                      <a:pt x="547" y="72"/>
                    </a:cubicBezTo>
                    <a:lnTo>
                      <a:pt x="66" y="904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>
                <a:solidFill>
                  <a:schemeClr val="accent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6F78FE2-BEAB-46B2-95EE-19998BF3DECF}"/>
                </a:ext>
              </a:extLst>
            </p:cNvPr>
            <p:cNvGrpSpPr/>
            <p:nvPr/>
          </p:nvGrpSpPr>
          <p:grpSpPr>
            <a:xfrm>
              <a:off x="6465641" y="5808534"/>
              <a:ext cx="361762" cy="318324"/>
              <a:chOff x="1408659" y="4399010"/>
              <a:chExt cx="361762" cy="318324"/>
            </a:xfrm>
          </p:grpSpPr>
          <p:sp>
            <p:nvSpPr>
              <p:cNvPr id="38" name="Freeform 6">
                <a:extLst>
                  <a:ext uri="{FF2B5EF4-FFF2-40B4-BE49-F238E27FC236}">
                    <a16:creationId xmlns:a16="http://schemas.microsoft.com/office/drawing/2014/main" id="{0922B96E-3660-40AC-90CB-63EAD8C8B0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0700000">
                <a:off x="1491301" y="4437578"/>
                <a:ext cx="279120" cy="279756"/>
              </a:xfrm>
              <a:custGeom>
                <a:avLst/>
                <a:gdLst>
                  <a:gd name="T0" fmla="*/ 850 w 874"/>
                  <a:gd name="T1" fmla="*/ 874 h 874"/>
                  <a:gd name="T2" fmla="*/ 24 w 874"/>
                  <a:gd name="T3" fmla="*/ 874 h 874"/>
                  <a:gd name="T4" fmla="*/ 0 w 874"/>
                  <a:gd name="T5" fmla="*/ 850 h 874"/>
                  <a:gd name="T6" fmla="*/ 0 w 874"/>
                  <a:gd name="T7" fmla="*/ 24 h 874"/>
                  <a:gd name="T8" fmla="*/ 24 w 874"/>
                  <a:gd name="T9" fmla="*/ 0 h 874"/>
                  <a:gd name="T10" fmla="*/ 850 w 874"/>
                  <a:gd name="T11" fmla="*/ 0 h 874"/>
                  <a:gd name="T12" fmla="*/ 874 w 874"/>
                  <a:gd name="T13" fmla="*/ 24 h 874"/>
                  <a:gd name="T14" fmla="*/ 874 w 874"/>
                  <a:gd name="T15" fmla="*/ 850 h 874"/>
                  <a:gd name="T16" fmla="*/ 850 w 874"/>
                  <a:gd name="T17" fmla="*/ 874 h 874"/>
                  <a:gd name="T18" fmla="*/ 48 w 874"/>
                  <a:gd name="T19" fmla="*/ 826 h 874"/>
                  <a:gd name="T20" fmla="*/ 826 w 874"/>
                  <a:gd name="T21" fmla="*/ 826 h 874"/>
                  <a:gd name="T22" fmla="*/ 826 w 874"/>
                  <a:gd name="T23" fmla="*/ 48 h 874"/>
                  <a:gd name="T24" fmla="*/ 48 w 874"/>
                  <a:gd name="T25" fmla="*/ 48 h 874"/>
                  <a:gd name="T26" fmla="*/ 48 w 874"/>
                  <a:gd name="T27" fmla="*/ 826 h 8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74" h="874">
                    <a:moveTo>
                      <a:pt x="850" y="874"/>
                    </a:moveTo>
                    <a:cubicBezTo>
                      <a:pt x="24" y="874"/>
                      <a:pt x="24" y="874"/>
                      <a:pt x="24" y="874"/>
                    </a:cubicBezTo>
                    <a:cubicBezTo>
                      <a:pt x="11" y="874"/>
                      <a:pt x="0" y="863"/>
                      <a:pt x="0" y="85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850" y="0"/>
                      <a:pt x="850" y="0"/>
                      <a:pt x="850" y="0"/>
                    </a:cubicBezTo>
                    <a:cubicBezTo>
                      <a:pt x="863" y="0"/>
                      <a:pt x="874" y="11"/>
                      <a:pt x="874" y="24"/>
                    </a:cubicBezTo>
                    <a:cubicBezTo>
                      <a:pt x="874" y="850"/>
                      <a:pt x="874" y="850"/>
                      <a:pt x="874" y="850"/>
                    </a:cubicBezTo>
                    <a:cubicBezTo>
                      <a:pt x="874" y="863"/>
                      <a:pt x="863" y="874"/>
                      <a:pt x="850" y="874"/>
                    </a:cubicBezTo>
                    <a:close/>
                    <a:moveTo>
                      <a:pt x="48" y="826"/>
                    </a:moveTo>
                    <a:cubicBezTo>
                      <a:pt x="826" y="826"/>
                      <a:pt x="826" y="826"/>
                      <a:pt x="826" y="826"/>
                    </a:cubicBezTo>
                    <a:cubicBezTo>
                      <a:pt x="826" y="48"/>
                      <a:pt x="826" y="48"/>
                      <a:pt x="826" y="48"/>
                    </a:cubicBezTo>
                    <a:cubicBezTo>
                      <a:pt x="48" y="48"/>
                      <a:pt x="48" y="48"/>
                      <a:pt x="48" y="48"/>
                    </a:cubicBezTo>
                    <a:lnTo>
                      <a:pt x="48" y="826"/>
                    </a:lnTo>
                    <a:close/>
                  </a:path>
                </a:pathLst>
              </a:custGeom>
              <a:solidFill>
                <a:schemeClr val="bg1">
                  <a:alpha val="8000"/>
                </a:schemeClr>
              </a:solidFill>
              <a:ln w="25400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id="{49A5BBEE-2DF9-4BE7-B325-994399ACBF9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0700000">
                <a:off x="1408659" y="4399010"/>
                <a:ext cx="279120" cy="279756"/>
              </a:xfrm>
              <a:custGeom>
                <a:avLst/>
                <a:gdLst>
                  <a:gd name="T0" fmla="*/ 850 w 874"/>
                  <a:gd name="T1" fmla="*/ 874 h 874"/>
                  <a:gd name="T2" fmla="*/ 24 w 874"/>
                  <a:gd name="T3" fmla="*/ 874 h 874"/>
                  <a:gd name="T4" fmla="*/ 0 w 874"/>
                  <a:gd name="T5" fmla="*/ 850 h 874"/>
                  <a:gd name="T6" fmla="*/ 0 w 874"/>
                  <a:gd name="T7" fmla="*/ 24 h 874"/>
                  <a:gd name="T8" fmla="*/ 24 w 874"/>
                  <a:gd name="T9" fmla="*/ 0 h 874"/>
                  <a:gd name="T10" fmla="*/ 850 w 874"/>
                  <a:gd name="T11" fmla="*/ 0 h 874"/>
                  <a:gd name="T12" fmla="*/ 874 w 874"/>
                  <a:gd name="T13" fmla="*/ 24 h 874"/>
                  <a:gd name="T14" fmla="*/ 874 w 874"/>
                  <a:gd name="T15" fmla="*/ 850 h 874"/>
                  <a:gd name="T16" fmla="*/ 850 w 874"/>
                  <a:gd name="T17" fmla="*/ 874 h 874"/>
                  <a:gd name="T18" fmla="*/ 48 w 874"/>
                  <a:gd name="T19" fmla="*/ 826 h 874"/>
                  <a:gd name="T20" fmla="*/ 826 w 874"/>
                  <a:gd name="T21" fmla="*/ 826 h 874"/>
                  <a:gd name="T22" fmla="*/ 826 w 874"/>
                  <a:gd name="T23" fmla="*/ 48 h 874"/>
                  <a:gd name="T24" fmla="*/ 48 w 874"/>
                  <a:gd name="T25" fmla="*/ 48 h 874"/>
                  <a:gd name="T26" fmla="*/ 48 w 874"/>
                  <a:gd name="T27" fmla="*/ 826 h 8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74" h="874">
                    <a:moveTo>
                      <a:pt x="850" y="874"/>
                    </a:moveTo>
                    <a:cubicBezTo>
                      <a:pt x="24" y="874"/>
                      <a:pt x="24" y="874"/>
                      <a:pt x="24" y="874"/>
                    </a:cubicBezTo>
                    <a:cubicBezTo>
                      <a:pt x="11" y="874"/>
                      <a:pt x="0" y="863"/>
                      <a:pt x="0" y="85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850" y="0"/>
                      <a:pt x="850" y="0"/>
                      <a:pt x="850" y="0"/>
                    </a:cubicBezTo>
                    <a:cubicBezTo>
                      <a:pt x="863" y="0"/>
                      <a:pt x="874" y="11"/>
                      <a:pt x="874" y="24"/>
                    </a:cubicBezTo>
                    <a:cubicBezTo>
                      <a:pt x="874" y="850"/>
                      <a:pt x="874" y="850"/>
                      <a:pt x="874" y="850"/>
                    </a:cubicBezTo>
                    <a:cubicBezTo>
                      <a:pt x="874" y="863"/>
                      <a:pt x="863" y="874"/>
                      <a:pt x="850" y="874"/>
                    </a:cubicBezTo>
                    <a:close/>
                    <a:moveTo>
                      <a:pt x="48" y="826"/>
                    </a:moveTo>
                    <a:cubicBezTo>
                      <a:pt x="826" y="826"/>
                      <a:pt x="826" y="826"/>
                      <a:pt x="826" y="826"/>
                    </a:cubicBezTo>
                    <a:cubicBezTo>
                      <a:pt x="826" y="48"/>
                      <a:pt x="826" y="48"/>
                      <a:pt x="826" y="48"/>
                    </a:cubicBezTo>
                    <a:cubicBezTo>
                      <a:pt x="48" y="48"/>
                      <a:pt x="48" y="48"/>
                      <a:pt x="48" y="48"/>
                    </a:cubicBezTo>
                    <a:lnTo>
                      <a:pt x="48" y="826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>
                <a:solidFill>
                  <a:schemeClr val="accent4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" name="PA_组合 3">
            <a:extLst>
              <a:ext uri="{FF2B5EF4-FFF2-40B4-BE49-F238E27FC236}">
                <a16:creationId xmlns:a16="http://schemas.microsoft.com/office/drawing/2014/main" id="{A17F77B3-0977-48A8-A924-3449A0B716C1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1622953" y="2576878"/>
            <a:ext cx="8601111" cy="937143"/>
            <a:chOff x="1622953" y="2576878"/>
            <a:chExt cx="8601111" cy="93714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C7CD9DE-B7F8-4981-A1E0-9EF7DBBB2018}"/>
                </a:ext>
              </a:extLst>
            </p:cNvPr>
            <p:cNvGrpSpPr/>
            <p:nvPr/>
          </p:nvGrpSpPr>
          <p:grpSpPr>
            <a:xfrm>
              <a:off x="1622953" y="2576878"/>
              <a:ext cx="282079" cy="224469"/>
              <a:chOff x="1038205" y="2662798"/>
              <a:chExt cx="431383" cy="343280"/>
            </a:xfrm>
          </p:grpSpPr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8A1384CA-ECE7-400A-A453-EFC070BEAB9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9800000">
                <a:off x="1120847" y="2701366"/>
                <a:ext cx="348741" cy="304712"/>
              </a:xfrm>
              <a:custGeom>
                <a:avLst/>
                <a:gdLst>
                  <a:gd name="T0" fmla="*/ 1068 w 1092"/>
                  <a:gd name="T1" fmla="*/ 952 h 952"/>
                  <a:gd name="T2" fmla="*/ 1068 w 1092"/>
                  <a:gd name="T3" fmla="*/ 952 h 952"/>
                  <a:gd name="T4" fmla="*/ 25 w 1092"/>
                  <a:gd name="T5" fmla="*/ 952 h 952"/>
                  <a:gd name="T6" fmla="*/ 4 w 1092"/>
                  <a:gd name="T7" fmla="*/ 940 h 952"/>
                  <a:gd name="T8" fmla="*/ 4 w 1092"/>
                  <a:gd name="T9" fmla="*/ 916 h 952"/>
                  <a:gd name="T10" fmla="*/ 526 w 1092"/>
                  <a:gd name="T11" fmla="*/ 12 h 952"/>
                  <a:gd name="T12" fmla="*/ 547 w 1092"/>
                  <a:gd name="T13" fmla="*/ 0 h 952"/>
                  <a:gd name="T14" fmla="*/ 567 w 1092"/>
                  <a:gd name="T15" fmla="*/ 12 h 952"/>
                  <a:gd name="T16" fmla="*/ 1088 w 1092"/>
                  <a:gd name="T17" fmla="*/ 914 h 952"/>
                  <a:gd name="T18" fmla="*/ 1092 w 1092"/>
                  <a:gd name="T19" fmla="*/ 928 h 952"/>
                  <a:gd name="T20" fmla="*/ 1068 w 1092"/>
                  <a:gd name="T21" fmla="*/ 952 h 952"/>
                  <a:gd name="T22" fmla="*/ 66 w 1092"/>
                  <a:gd name="T23" fmla="*/ 904 h 952"/>
                  <a:gd name="T24" fmla="*/ 1027 w 1092"/>
                  <a:gd name="T25" fmla="*/ 904 h 952"/>
                  <a:gd name="T26" fmla="*/ 547 w 1092"/>
                  <a:gd name="T27" fmla="*/ 72 h 952"/>
                  <a:gd name="T28" fmla="*/ 66 w 1092"/>
                  <a:gd name="T29" fmla="*/ 904 h 9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2" h="952">
                    <a:moveTo>
                      <a:pt x="1068" y="952"/>
                    </a:moveTo>
                    <a:cubicBezTo>
                      <a:pt x="1068" y="952"/>
                      <a:pt x="1068" y="952"/>
                      <a:pt x="1068" y="952"/>
                    </a:cubicBezTo>
                    <a:cubicBezTo>
                      <a:pt x="25" y="952"/>
                      <a:pt x="25" y="952"/>
                      <a:pt x="25" y="952"/>
                    </a:cubicBezTo>
                    <a:cubicBezTo>
                      <a:pt x="16" y="952"/>
                      <a:pt x="8" y="947"/>
                      <a:pt x="4" y="940"/>
                    </a:cubicBezTo>
                    <a:cubicBezTo>
                      <a:pt x="0" y="932"/>
                      <a:pt x="0" y="923"/>
                      <a:pt x="4" y="916"/>
                    </a:cubicBezTo>
                    <a:cubicBezTo>
                      <a:pt x="526" y="12"/>
                      <a:pt x="526" y="12"/>
                      <a:pt x="526" y="12"/>
                    </a:cubicBezTo>
                    <a:cubicBezTo>
                      <a:pt x="530" y="5"/>
                      <a:pt x="538" y="0"/>
                      <a:pt x="547" y="0"/>
                    </a:cubicBezTo>
                    <a:cubicBezTo>
                      <a:pt x="555" y="0"/>
                      <a:pt x="563" y="5"/>
                      <a:pt x="567" y="12"/>
                    </a:cubicBezTo>
                    <a:cubicBezTo>
                      <a:pt x="1088" y="914"/>
                      <a:pt x="1088" y="914"/>
                      <a:pt x="1088" y="914"/>
                    </a:cubicBezTo>
                    <a:cubicBezTo>
                      <a:pt x="1091" y="918"/>
                      <a:pt x="1092" y="923"/>
                      <a:pt x="1092" y="928"/>
                    </a:cubicBezTo>
                    <a:cubicBezTo>
                      <a:pt x="1092" y="941"/>
                      <a:pt x="1082" y="952"/>
                      <a:pt x="1068" y="952"/>
                    </a:cubicBezTo>
                    <a:close/>
                    <a:moveTo>
                      <a:pt x="66" y="904"/>
                    </a:moveTo>
                    <a:cubicBezTo>
                      <a:pt x="1027" y="904"/>
                      <a:pt x="1027" y="904"/>
                      <a:pt x="1027" y="904"/>
                    </a:cubicBezTo>
                    <a:cubicBezTo>
                      <a:pt x="547" y="72"/>
                      <a:pt x="547" y="72"/>
                      <a:pt x="547" y="72"/>
                    </a:cubicBezTo>
                    <a:lnTo>
                      <a:pt x="66" y="904"/>
                    </a:lnTo>
                    <a:close/>
                  </a:path>
                </a:pathLst>
              </a:custGeom>
              <a:solidFill>
                <a:schemeClr val="bg1">
                  <a:alpha val="8000"/>
                </a:schemeClr>
              </a:solidFill>
              <a:ln w="25400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F8F42F91-9364-4190-A486-90621625CDC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9800000">
                <a:off x="1038205" y="2662798"/>
                <a:ext cx="348741" cy="304712"/>
              </a:xfrm>
              <a:custGeom>
                <a:avLst/>
                <a:gdLst>
                  <a:gd name="T0" fmla="*/ 1068 w 1092"/>
                  <a:gd name="T1" fmla="*/ 952 h 952"/>
                  <a:gd name="T2" fmla="*/ 1068 w 1092"/>
                  <a:gd name="T3" fmla="*/ 952 h 952"/>
                  <a:gd name="T4" fmla="*/ 25 w 1092"/>
                  <a:gd name="T5" fmla="*/ 952 h 952"/>
                  <a:gd name="T6" fmla="*/ 4 w 1092"/>
                  <a:gd name="T7" fmla="*/ 940 h 952"/>
                  <a:gd name="T8" fmla="*/ 4 w 1092"/>
                  <a:gd name="T9" fmla="*/ 916 h 952"/>
                  <a:gd name="T10" fmla="*/ 526 w 1092"/>
                  <a:gd name="T11" fmla="*/ 12 h 952"/>
                  <a:gd name="T12" fmla="*/ 547 w 1092"/>
                  <a:gd name="T13" fmla="*/ 0 h 952"/>
                  <a:gd name="T14" fmla="*/ 567 w 1092"/>
                  <a:gd name="T15" fmla="*/ 12 h 952"/>
                  <a:gd name="T16" fmla="*/ 1088 w 1092"/>
                  <a:gd name="T17" fmla="*/ 914 h 952"/>
                  <a:gd name="T18" fmla="*/ 1092 w 1092"/>
                  <a:gd name="T19" fmla="*/ 928 h 952"/>
                  <a:gd name="T20" fmla="*/ 1068 w 1092"/>
                  <a:gd name="T21" fmla="*/ 952 h 952"/>
                  <a:gd name="T22" fmla="*/ 66 w 1092"/>
                  <a:gd name="T23" fmla="*/ 904 h 952"/>
                  <a:gd name="T24" fmla="*/ 1027 w 1092"/>
                  <a:gd name="T25" fmla="*/ 904 h 952"/>
                  <a:gd name="T26" fmla="*/ 547 w 1092"/>
                  <a:gd name="T27" fmla="*/ 72 h 952"/>
                  <a:gd name="T28" fmla="*/ 66 w 1092"/>
                  <a:gd name="T29" fmla="*/ 904 h 9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2" h="952">
                    <a:moveTo>
                      <a:pt x="1068" y="952"/>
                    </a:moveTo>
                    <a:cubicBezTo>
                      <a:pt x="1068" y="952"/>
                      <a:pt x="1068" y="952"/>
                      <a:pt x="1068" y="952"/>
                    </a:cubicBezTo>
                    <a:cubicBezTo>
                      <a:pt x="25" y="952"/>
                      <a:pt x="25" y="952"/>
                      <a:pt x="25" y="952"/>
                    </a:cubicBezTo>
                    <a:cubicBezTo>
                      <a:pt x="16" y="952"/>
                      <a:pt x="8" y="947"/>
                      <a:pt x="4" y="940"/>
                    </a:cubicBezTo>
                    <a:cubicBezTo>
                      <a:pt x="0" y="932"/>
                      <a:pt x="0" y="923"/>
                      <a:pt x="4" y="916"/>
                    </a:cubicBezTo>
                    <a:cubicBezTo>
                      <a:pt x="526" y="12"/>
                      <a:pt x="526" y="12"/>
                      <a:pt x="526" y="12"/>
                    </a:cubicBezTo>
                    <a:cubicBezTo>
                      <a:pt x="530" y="5"/>
                      <a:pt x="538" y="0"/>
                      <a:pt x="547" y="0"/>
                    </a:cubicBezTo>
                    <a:cubicBezTo>
                      <a:pt x="555" y="0"/>
                      <a:pt x="563" y="5"/>
                      <a:pt x="567" y="12"/>
                    </a:cubicBezTo>
                    <a:cubicBezTo>
                      <a:pt x="1088" y="914"/>
                      <a:pt x="1088" y="914"/>
                      <a:pt x="1088" y="914"/>
                    </a:cubicBezTo>
                    <a:cubicBezTo>
                      <a:pt x="1091" y="918"/>
                      <a:pt x="1092" y="923"/>
                      <a:pt x="1092" y="928"/>
                    </a:cubicBezTo>
                    <a:cubicBezTo>
                      <a:pt x="1092" y="941"/>
                      <a:pt x="1082" y="952"/>
                      <a:pt x="1068" y="952"/>
                    </a:cubicBezTo>
                    <a:close/>
                    <a:moveTo>
                      <a:pt x="66" y="904"/>
                    </a:moveTo>
                    <a:cubicBezTo>
                      <a:pt x="1027" y="904"/>
                      <a:pt x="1027" y="904"/>
                      <a:pt x="1027" y="904"/>
                    </a:cubicBezTo>
                    <a:cubicBezTo>
                      <a:pt x="547" y="72"/>
                      <a:pt x="547" y="72"/>
                      <a:pt x="547" y="72"/>
                    </a:cubicBezTo>
                    <a:lnTo>
                      <a:pt x="66" y="904"/>
                    </a:lnTo>
                    <a:close/>
                  </a:path>
                </a:pathLst>
              </a:custGeom>
              <a:solidFill>
                <a:schemeClr val="accent6"/>
              </a:solidFill>
              <a:ln w="19050">
                <a:solidFill>
                  <a:schemeClr val="accent6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B6B8A8D-61C0-4CEB-9B65-DD4B1095542A}"/>
                </a:ext>
              </a:extLst>
            </p:cNvPr>
            <p:cNvGrpSpPr/>
            <p:nvPr/>
          </p:nvGrpSpPr>
          <p:grpSpPr>
            <a:xfrm>
              <a:off x="10025140" y="3358904"/>
              <a:ext cx="198924" cy="155117"/>
              <a:chOff x="10376032" y="3125679"/>
              <a:chExt cx="198924" cy="155117"/>
            </a:xfrm>
          </p:grpSpPr>
          <p:sp>
            <p:nvSpPr>
              <p:cNvPr id="39" name="Freeform 9">
                <a:extLst>
                  <a:ext uri="{FF2B5EF4-FFF2-40B4-BE49-F238E27FC236}">
                    <a16:creationId xmlns:a16="http://schemas.microsoft.com/office/drawing/2014/main" id="{1A2F9B4B-DBC0-4824-B281-1B18045E4B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458674" y="3164246"/>
                <a:ext cx="116282" cy="116550"/>
              </a:xfrm>
              <a:custGeom>
                <a:avLst/>
                <a:gdLst>
                  <a:gd name="T0" fmla="*/ 108 w 216"/>
                  <a:gd name="T1" fmla="*/ 216 h 216"/>
                  <a:gd name="T2" fmla="*/ 0 w 216"/>
                  <a:gd name="T3" fmla="*/ 108 h 216"/>
                  <a:gd name="T4" fmla="*/ 108 w 216"/>
                  <a:gd name="T5" fmla="*/ 0 h 216"/>
                  <a:gd name="T6" fmla="*/ 216 w 216"/>
                  <a:gd name="T7" fmla="*/ 108 h 216"/>
                  <a:gd name="T8" fmla="*/ 108 w 216"/>
                  <a:gd name="T9" fmla="*/ 216 h 216"/>
                  <a:gd name="T10" fmla="*/ 108 w 216"/>
                  <a:gd name="T11" fmla="*/ 48 h 216"/>
                  <a:gd name="T12" fmla="*/ 48 w 216"/>
                  <a:gd name="T13" fmla="*/ 108 h 216"/>
                  <a:gd name="T14" fmla="*/ 108 w 216"/>
                  <a:gd name="T15" fmla="*/ 168 h 216"/>
                  <a:gd name="T16" fmla="*/ 168 w 216"/>
                  <a:gd name="T17" fmla="*/ 108 h 216"/>
                  <a:gd name="T18" fmla="*/ 108 w 216"/>
                  <a:gd name="T19" fmla="*/ 48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6" h="216">
                    <a:moveTo>
                      <a:pt x="108" y="216"/>
                    </a:moveTo>
                    <a:cubicBezTo>
                      <a:pt x="48" y="216"/>
                      <a:pt x="0" y="168"/>
                      <a:pt x="0" y="108"/>
                    </a:cubicBezTo>
                    <a:cubicBezTo>
                      <a:pt x="0" y="48"/>
                      <a:pt x="48" y="0"/>
                      <a:pt x="108" y="0"/>
                    </a:cubicBezTo>
                    <a:cubicBezTo>
                      <a:pt x="168" y="0"/>
                      <a:pt x="216" y="48"/>
                      <a:pt x="216" y="108"/>
                    </a:cubicBezTo>
                    <a:cubicBezTo>
                      <a:pt x="216" y="168"/>
                      <a:pt x="168" y="216"/>
                      <a:pt x="108" y="216"/>
                    </a:cubicBezTo>
                    <a:close/>
                    <a:moveTo>
                      <a:pt x="108" y="48"/>
                    </a:moveTo>
                    <a:cubicBezTo>
                      <a:pt x="75" y="48"/>
                      <a:pt x="48" y="75"/>
                      <a:pt x="48" y="108"/>
                    </a:cubicBezTo>
                    <a:cubicBezTo>
                      <a:pt x="48" y="141"/>
                      <a:pt x="75" y="168"/>
                      <a:pt x="108" y="168"/>
                    </a:cubicBezTo>
                    <a:cubicBezTo>
                      <a:pt x="141" y="168"/>
                      <a:pt x="168" y="141"/>
                      <a:pt x="168" y="108"/>
                    </a:cubicBezTo>
                    <a:cubicBezTo>
                      <a:pt x="168" y="75"/>
                      <a:pt x="141" y="48"/>
                      <a:pt x="108" y="48"/>
                    </a:cubicBezTo>
                    <a:close/>
                  </a:path>
                </a:pathLst>
              </a:custGeom>
              <a:solidFill>
                <a:schemeClr val="bg1">
                  <a:alpha val="8000"/>
                </a:schemeClr>
              </a:solidFill>
              <a:ln w="25400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559FAE55-6EB8-4254-BF80-E6FBCC251E2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376032" y="3125679"/>
                <a:ext cx="116282" cy="116550"/>
              </a:xfrm>
              <a:custGeom>
                <a:avLst/>
                <a:gdLst>
                  <a:gd name="T0" fmla="*/ 108 w 216"/>
                  <a:gd name="T1" fmla="*/ 216 h 216"/>
                  <a:gd name="T2" fmla="*/ 0 w 216"/>
                  <a:gd name="T3" fmla="*/ 108 h 216"/>
                  <a:gd name="T4" fmla="*/ 108 w 216"/>
                  <a:gd name="T5" fmla="*/ 0 h 216"/>
                  <a:gd name="T6" fmla="*/ 216 w 216"/>
                  <a:gd name="T7" fmla="*/ 108 h 216"/>
                  <a:gd name="T8" fmla="*/ 108 w 216"/>
                  <a:gd name="T9" fmla="*/ 216 h 216"/>
                  <a:gd name="T10" fmla="*/ 108 w 216"/>
                  <a:gd name="T11" fmla="*/ 48 h 216"/>
                  <a:gd name="T12" fmla="*/ 48 w 216"/>
                  <a:gd name="T13" fmla="*/ 108 h 216"/>
                  <a:gd name="T14" fmla="*/ 108 w 216"/>
                  <a:gd name="T15" fmla="*/ 168 h 216"/>
                  <a:gd name="T16" fmla="*/ 168 w 216"/>
                  <a:gd name="T17" fmla="*/ 108 h 216"/>
                  <a:gd name="T18" fmla="*/ 108 w 216"/>
                  <a:gd name="T19" fmla="*/ 48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6" h="216">
                    <a:moveTo>
                      <a:pt x="108" y="216"/>
                    </a:moveTo>
                    <a:cubicBezTo>
                      <a:pt x="48" y="216"/>
                      <a:pt x="0" y="168"/>
                      <a:pt x="0" y="108"/>
                    </a:cubicBezTo>
                    <a:cubicBezTo>
                      <a:pt x="0" y="48"/>
                      <a:pt x="48" y="0"/>
                      <a:pt x="108" y="0"/>
                    </a:cubicBezTo>
                    <a:cubicBezTo>
                      <a:pt x="168" y="0"/>
                      <a:pt x="216" y="48"/>
                      <a:pt x="216" y="108"/>
                    </a:cubicBezTo>
                    <a:cubicBezTo>
                      <a:pt x="216" y="168"/>
                      <a:pt x="168" y="216"/>
                      <a:pt x="108" y="216"/>
                    </a:cubicBezTo>
                    <a:close/>
                    <a:moveTo>
                      <a:pt x="108" y="48"/>
                    </a:moveTo>
                    <a:cubicBezTo>
                      <a:pt x="75" y="48"/>
                      <a:pt x="48" y="75"/>
                      <a:pt x="48" y="108"/>
                    </a:cubicBezTo>
                    <a:cubicBezTo>
                      <a:pt x="48" y="141"/>
                      <a:pt x="75" y="168"/>
                      <a:pt x="108" y="168"/>
                    </a:cubicBezTo>
                    <a:cubicBezTo>
                      <a:pt x="141" y="168"/>
                      <a:pt x="168" y="141"/>
                      <a:pt x="168" y="108"/>
                    </a:cubicBezTo>
                    <a:cubicBezTo>
                      <a:pt x="168" y="75"/>
                      <a:pt x="141" y="48"/>
                      <a:pt x="108" y="48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9050">
                <a:solidFill>
                  <a:schemeClr val="accent5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" name="PA_组合 2">
            <a:extLst>
              <a:ext uri="{FF2B5EF4-FFF2-40B4-BE49-F238E27FC236}">
                <a16:creationId xmlns:a16="http://schemas.microsoft.com/office/drawing/2014/main" id="{D9945E0D-6E85-4616-96AA-CF23F8B71FAD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2059728" y="1270313"/>
            <a:ext cx="8461456" cy="4182203"/>
            <a:chOff x="2059728" y="1270313"/>
            <a:chExt cx="8461456" cy="418220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73E41C9-3D21-463A-ACD2-77773BA02483}"/>
                </a:ext>
              </a:extLst>
            </p:cNvPr>
            <p:cNvGrpSpPr/>
            <p:nvPr/>
          </p:nvGrpSpPr>
          <p:grpSpPr>
            <a:xfrm>
              <a:off x="10322260" y="5297398"/>
              <a:ext cx="198924" cy="155118"/>
              <a:chOff x="11363808" y="3887433"/>
              <a:chExt cx="198924" cy="155118"/>
            </a:xfrm>
          </p:grpSpPr>
          <p:sp>
            <p:nvSpPr>
              <p:cNvPr id="40" name="Freeform 9">
                <a:extLst>
                  <a:ext uri="{FF2B5EF4-FFF2-40B4-BE49-F238E27FC236}">
                    <a16:creationId xmlns:a16="http://schemas.microsoft.com/office/drawing/2014/main" id="{7E7454E8-CF44-46BE-929C-B6AD872DD8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446450" y="3926001"/>
                <a:ext cx="116282" cy="116550"/>
              </a:xfrm>
              <a:custGeom>
                <a:avLst/>
                <a:gdLst>
                  <a:gd name="T0" fmla="*/ 108 w 216"/>
                  <a:gd name="T1" fmla="*/ 216 h 216"/>
                  <a:gd name="T2" fmla="*/ 0 w 216"/>
                  <a:gd name="T3" fmla="*/ 108 h 216"/>
                  <a:gd name="T4" fmla="*/ 108 w 216"/>
                  <a:gd name="T5" fmla="*/ 0 h 216"/>
                  <a:gd name="T6" fmla="*/ 216 w 216"/>
                  <a:gd name="T7" fmla="*/ 108 h 216"/>
                  <a:gd name="T8" fmla="*/ 108 w 216"/>
                  <a:gd name="T9" fmla="*/ 216 h 216"/>
                  <a:gd name="T10" fmla="*/ 108 w 216"/>
                  <a:gd name="T11" fmla="*/ 48 h 216"/>
                  <a:gd name="T12" fmla="*/ 48 w 216"/>
                  <a:gd name="T13" fmla="*/ 108 h 216"/>
                  <a:gd name="T14" fmla="*/ 108 w 216"/>
                  <a:gd name="T15" fmla="*/ 168 h 216"/>
                  <a:gd name="T16" fmla="*/ 168 w 216"/>
                  <a:gd name="T17" fmla="*/ 108 h 216"/>
                  <a:gd name="T18" fmla="*/ 108 w 216"/>
                  <a:gd name="T19" fmla="*/ 48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6" h="216">
                    <a:moveTo>
                      <a:pt x="108" y="216"/>
                    </a:moveTo>
                    <a:cubicBezTo>
                      <a:pt x="48" y="216"/>
                      <a:pt x="0" y="168"/>
                      <a:pt x="0" y="108"/>
                    </a:cubicBezTo>
                    <a:cubicBezTo>
                      <a:pt x="0" y="48"/>
                      <a:pt x="48" y="0"/>
                      <a:pt x="108" y="0"/>
                    </a:cubicBezTo>
                    <a:cubicBezTo>
                      <a:pt x="168" y="0"/>
                      <a:pt x="216" y="48"/>
                      <a:pt x="216" y="108"/>
                    </a:cubicBezTo>
                    <a:cubicBezTo>
                      <a:pt x="216" y="168"/>
                      <a:pt x="168" y="216"/>
                      <a:pt x="108" y="216"/>
                    </a:cubicBezTo>
                    <a:close/>
                    <a:moveTo>
                      <a:pt x="108" y="48"/>
                    </a:moveTo>
                    <a:cubicBezTo>
                      <a:pt x="75" y="48"/>
                      <a:pt x="48" y="75"/>
                      <a:pt x="48" y="108"/>
                    </a:cubicBezTo>
                    <a:cubicBezTo>
                      <a:pt x="48" y="141"/>
                      <a:pt x="75" y="168"/>
                      <a:pt x="108" y="168"/>
                    </a:cubicBezTo>
                    <a:cubicBezTo>
                      <a:pt x="141" y="168"/>
                      <a:pt x="168" y="141"/>
                      <a:pt x="168" y="108"/>
                    </a:cubicBezTo>
                    <a:cubicBezTo>
                      <a:pt x="168" y="75"/>
                      <a:pt x="141" y="48"/>
                      <a:pt x="108" y="48"/>
                    </a:cubicBezTo>
                    <a:close/>
                  </a:path>
                </a:pathLst>
              </a:custGeom>
              <a:solidFill>
                <a:schemeClr val="bg1">
                  <a:alpha val="8000"/>
                </a:schemeClr>
              </a:solidFill>
              <a:ln w="25400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DD78D16B-39CF-40F7-9AB8-9C546C3544E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63808" y="3887433"/>
                <a:ext cx="116282" cy="116550"/>
              </a:xfrm>
              <a:custGeom>
                <a:avLst/>
                <a:gdLst>
                  <a:gd name="T0" fmla="*/ 108 w 216"/>
                  <a:gd name="T1" fmla="*/ 216 h 216"/>
                  <a:gd name="T2" fmla="*/ 0 w 216"/>
                  <a:gd name="T3" fmla="*/ 108 h 216"/>
                  <a:gd name="T4" fmla="*/ 108 w 216"/>
                  <a:gd name="T5" fmla="*/ 0 h 216"/>
                  <a:gd name="T6" fmla="*/ 216 w 216"/>
                  <a:gd name="T7" fmla="*/ 108 h 216"/>
                  <a:gd name="T8" fmla="*/ 108 w 216"/>
                  <a:gd name="T9" fmla="*/ 216 h 216"/>
                  <a:gd name="T10" fmla="*/ 108 w 216"/>
                  <a:gd name="T11" fmla="*/ 48 h 216"/>
                  <a:gd name="T12" fmla="*/ 48 w 216"/>
                  <a:gd name="T13" fmla="*/ 108 h 216"/>
                  <a:gd name="T14" fmla="*/ 108 w 216"/>
                  <a:gd name="T15" fmla="*/ 168 h 216"/>
                  <a:gd name="T16" fmla="*/ 168 w 216"/>
                  <a:gd name="T17" fmla="*/ 108 h 216"/>
                  <a:gd name="T18" fmla="*/ 108 w 216"/>
                  <a:gd name="T19" fmla="*/ 48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6" h="216">
                    <a:moveTo>
                      <a:pt x="108" y="216"/>
                    </a:moveTo>
                    <a:cubicBezTo>
                      <a:pt x="48" y="216"/>
                      <a:pt x="0" y="168"/>
                      <a:pt x="0" y="108"/>
                    </a:cubicBezTo>
                    <a:cubicBezTo>
                      <a:pt x="0" y="48"/>
                      <a:pt x="48" y="0"/>
                      <a:pt x="108" y="0"/>
                    </a:cubicBezTo>
                    <a:cubicBezTo>
                      <a:pt x="168" y="0"/>
                      <a:pt x="216" y="48"/>
                      <a:pt x="216" y="108"/>
                    </a:cubicBezTo>
                    <a:cubicBezTo>
                      <a:pt x="216" y="168"/>
                      <a:pt x="168" y="216"/>
                      <a:pt x="108" y="216"/>
                    </a:cubicBezTo>
                    <a:close/>
                    <a:moveTo>
                      <a:pt x="108" y="48"/>
                    </a:moveTo>
                    <a:cubicBezTo>
                      <a:pt x="75" y="48"/>
                      <a:pt x="48" y="75"/>
                      <a:pt x="48" y="108"/>
                    </a:cubicBezTo>
                    <a:cubicBezTo>
                      <a:pt x="48" y="141"/>
                      <a:pt x="75" y="168"/>
                      <a:pt x="108" y="168"/>
                    </a:cubicBezTo>
                    <a:cubicBezTo>
                      <a:pt x="141" y="168"/>
                      <a:pt x="168" y="141"/>
                      <a:pt x="168" y="108"/>
                    </a:cubicBezTo>
                    <a:cubicBezTo>
                      <a:pt x="168" y="75"/>
                      <a:pt x="141" y="48"/>
                      <a:pt x="108" y="48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B8CC51F-6CE5-44FB-BC7E-33A00903AC08}"/>
                </a:ext>
              </a:extLst>
            </p:cNvPr>
            <p:cNvGrpSpPr/>
            <p:nvPr/>
          </p:nvGrpSpPr>
          <p:grpSpPr>
            <a:xfrm>
              <a:off x="2059728" y="1270313"/>
              <a:ext cx="198924" cy="155118"/>
              <a:chOff x="1453368" y="1325519"/>
              <a:chExt cx="198924" cy="155118"/>
            </a:xfrm>
          </p:grpSpPr>
          <p:sp>
            <p:nvSpPr>
              <p:cNvPr id="41" name="Freeform 9">
                <a:extLst>
                  <a:ext uri="{FF2B5EF4-FFF2-40B4-BE49-F238E27FC236}">
                    <a16:creationId xmlns:a16="http://schemas.microsoft.com/office/drawing/2014/main" id="{DE72BF12-63F8-4FDC-A0ED-CB20CBD7FF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36010" y="1364087"/>
                <a:ext cx="116282" cy="116550"/>
              </a:xfrm>
              <a:custGeom>
                <a:avLst/>
                <a:gdLst>
                  <a:gd name="T0" fmla="*/ 108 w 216"/>
                  <a:gd name="T1" fmla="*/ 216 h 216"/>
                  <a:gd name="T2" fmla="*/ 0 w 216"/>
                  <a:gd name="T3" fmla="*/ 108 h 216"/>
                  <a:gd name="T4" fmla="*/ 108 w 216"/>
                  <a:gd name="T5" fmla="*/ 0 h 216"/>
                  <a:gd name="T6" fmla="*/ 216 w 216"/>
                  <a:gd name="T7" fmla="*/ 108 h 216"/>
                  <a:gd name="T8" fmla="*/ 108 w 216"/>
                  <a:gd name="T9" fmla="*/ 216 h 216"/>
                  <a:gd name="T10" fmla="*/ 108 w 216"/>
                  <a:gd name="T11" fmla="*/ 48 h 216"/>
                  <a:gd name="T12" fmla="*/ 48 w 216"/>
                  <a:gd name="T13" fmla="*/ 108 h 216"/>
                  <a:gd name="T14" fmla="*/ 108 w 216"/>
                  <a:gd name="T15" fmla="*/ 168 h 216"/>
                  <a:gd name="T16" fmla="*/ 168 w 216"/>
                  <a:gd name="T17" fmla="*/ 108 h 216"/>
                  <a:gd name="T18" fmla="*/ 108 w 216"/>
                  <a:gd name="T19" fmla="*/ 48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6" h="216">
                    <a:moveTo>
                      <a:pt x="108" y="216"/>
                    </a:moveTo>
                    <a:cubicBezTo>
                      <a:pt x="48" y="216"/>
                      <a:pt x="0" y="168"/>
                      <a:pt x="0" y="108"/>
                    </a:cubicBezTo>
                    <a:cubicBezTo>
                      <a:pt x="0" y="48"/>
                      <a:pt x="48" y="0"/>
                      <a:pt x="108" y="0"/>
                    </a:cubicBezTo>
                    <a:cubicBezTo>
                      <a:pt x="168" y="0"/>
                      <a:pt x="216" y="48"/>
                      <a:pt x="216" y="108"/>
                    </a:cubicBezTo>
                    <a:cubicBezTo>
                      <a:pt x="216" y="168"/>
                      <a:pt x="168" y="216"/>
                      <a:pt x="108" y="216"/>
                    </a:cubicBezTo>
                    <a:close/>
                    <a:moveTo>
                      <a:pt x="108" y="48"/>
                    </a:moveTo>
                    <a:cubicBezTo>
                      <a:pt x="75" y="48"/>
                      <a:pt x="48" y="75"/>
                      <a:pt x="48" y="108"/>
                    </a:cubicBezTo>
                    <a:cubicBezTo>
                      <a:pt x="48" y="141"/>
                      <a:pt x="75" y="168"/>
                      <a:pt x="108" y="168"/>
                    </a:cubicBezTo>
                    <a:cubicBezTo>
                      <a:pt x="141" y="168"/>
                      <a:pt x="168" y="141"/>
                      <a:pt x="168" y="108"/>
                    </a:cubicBezTo>
                    <a:cubicBezTo>
                      <a:pt x="168" y="75"/>
                      <a:pt x="141" y="48"/>
                      <a:pt x="108" y="48"/>
                    </a:cubicBezTo>
                    <a:close/>
                  </a:path>
                </a:pathLst>
              </a:custGeom>
              <a:solidFill>
                <a:schemeClr val="bg1">
                  <a:alpha val="8000"/>
                </a:schemeClr>
              </a:solidFill>
              <a:ln w="25400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9">
                <a:extLst>
                  <a:ext uri="{FF2B5EF4-FFF2-40B4-BE49-F238E27FC236}">
                    <a16:creationId xmlns:a16="http://schemas.microsoft.com/office/drawing/2014/main" id="{B354B12A-42FE-4A3C-8BD1-B69993844C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53368" y="1325519"/>
                <a:ext cx="116282" cy="116550"/>
              </a:xfrm>
              <a:custGeom>
                <a:avLst/>
                <a:gdLst>
                  <a:gd name="T0" fmla="*/ 108 w 216"/>
                  <a:gd name="T1" fmla="*/ 216 h 216"/>
                  <a:gd name="T2" fmla="*/ 0 w 216"/>
                  <a:gd name="T3" fmla="*/ 108 h 216"/>
                  <a:gd name="T4" fmla="*/ 108 w 216"/>
                  <a:gd name="T5" fmla="*/ 0 h 216"/>
                  <a:gd name="T6" fmla="*/ 216 w 216"/>
                  <a:gd name="T7" fmla="*/ 108 h 216"/>
                  <a:gd name="T8" fmla="*/ 108 w 216"/>
                  <a:gd name="T9" fmla="*/ 216 h 216"/>
                  <a:gd name="T10" fmla="*/ 108 w 216"/>
                  <a:gd name="T11" fmla="*/ 48 h 216"/>
                  <a:gd name="T12" fmla="*/ 48 w 216"/>
                  <a:gd name="T13" fmla="*/ 108 h 216"/>
                  <a:gd name="T14" fmla="*/ 108 w 216"/>
                  <a:gd name="T15" fmla="*/ 168 h 216"/>
                  <a:gd name="T16" fmla="*/ 168 w 216"/>
                  <a:gd name="T17" fmla="*/ 108 h 216"/>
                  <a:gd name="T18" fmla="*/ 108 w 216"/>
                  <a:gd name="T19" fmla="*/ 48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6" h="216">
                    <a:moveTo>
                      <a:pt x="108" y="216"/>
                    </a:moveTo>
                    <a:cubicBezTo>
                      <a:pt x="48" y="216"/>
                      <a:pt x="0" y="168"/>
                      <a:pt x="0" y="108"/>
                    </a:cubicBezTo>
                    <a:cubicBezTo>
                      <a:pt x="0" y="48"/>
                      <a:pt x="48" y="0"/>
                      <a:pt x="108" y="0"/>
                    </a:cubicBezTo>
                    <a:cubicBezTo>
                      <a:pt x="168" y="0"/>
                      <a:pt x="216" y="48"/>
                      <a:pt x="216" y="108"/>
                    </a:cubicBezTo>
                    <a:cubicBezTo>
                      <a:pt x="216" y="168"/>
                      <a:pt x="168" y="216"/>
                      <a:pt x="108" y="216"/>
                    </a:cubicBezTo>
                    <a:close/>
                    <a:moveTo>
                      <a:pt x="108" y="48"/>
                    </a:moveTo>
                    <a:cubicBezTo>
                      <a:pt x="75" y="48"/>
                      <a:pt x="48" y="75"/>
                      <a:pt x="48" y="108"/>
                    </a:cubicBezTo>
                    <a:cubicBezTo>
                      <a:pt x="48" y="141"/>
                      <a:pt x="75" y="168"/>
                      <a:pt x="108" y="168"/>
                    </a:cubicBezTo>
                    <a:cubicBezTo>
                      <a:pt x="141" y="168"/>
                      <a:pt x="168" y="141"/>
                      <a:pt x="168" y="108"/>
                    </a:cubicBezTo>
                    <a:cubicBezTo>
                      <a:pt x="168" y="75"/>
                      <a:pt x="141" y="48"/>
                      <a:pt x="108" y="48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42" name="PA_任意多边形 5">
            <a:extLst>
              <a:ext uri="{FF2B5EF4-FFF2-40B4-BE49-F238E27FC236}">
                <a16:creationId xmlns:a16="http://schemas.microsoft.com/office/drawing/2014/main" id="{994FD680-A7BB-4065-BA7E-CAA6CDB60591}"/>
              </a:ext>
            </a:extLst>
          </p:cNvPr>
          <p:cNvSpPr>
            <a:spLocks/>
          </p:cNvSpPr>
          <p:nvPr>
            <p:custDataLst>
              <p:tags r:id="rId10"/>
            </p:custDataLst>
          </p:nvPr>
        </p:nvSpPr>
        <p:spPr bwMode="auto">
          <a:xfrm rot="900000">
            <a:off x="797847" y="3578074"/>
            <a:ext cx="2523761" cy="2818115"/>
          </a:xfrm>
          <a:custGeom>
            <a:avLst/>
            <a:gdLst>
              <a:gd name="T0" fmla="*/ 500 w 540"/>
              <a:gd name="T1" fmla="*/ 235 h 604"/>
              <a:gd name="T2" fmla="*/ 120 w 540"/>
              <a:gd name="T3" fmla="*/ 15 h 604"/>
              <a:gd name="T4" fmla="*/ 40 w 540"/>
              <a:gd name="T5" fmla="*/ 15 h 604"/>
              <a:gd name="T6" fmla="*/ 0 w 540"/>
              <a:gd name="T7" fmla="*/ 84 h 604"/>
              <a:gd name="T8" fmla="*/ 0 w 540"/>
              <a:gd name="T9" fmla="*/ 524 h 604"/>
              <a:gd name="T10" fmla="*/ 40 w 540"/>
              <a:gd name="T11" fmla="*/ 593 h 604"/>
              <a:gd name="T12" fmla="*/ 80 w 540"/>
              <a:gd name="T13" fmla="*/ 604 h 604"/>
              <a:gd name="T14" fmla="*/ 120 w 540"/>
              <a:gd name="T15" fmla="*/ 593 h 604"/>
              <a:gd name="T16" fmla="*/ 500 w 540"/>
              <a:gd name="T17" fmla="*/ 373 h 604"/>
              <a:gd name="T18" fmla="*/ 540 w 540"/>
              <a:gd name="T19" fmla="*/ 304 h 604"/>
              <a:gd name="T20" fmla="*/ 500 w 540"/>
              <a:gd name="T21" fmla="*/ 235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0" h="604">
                <a:moveTo>
                  <a:pt x="500" y="235"/>
                </a:moveTo>
                <a:cubicBezTo>
                  <a:pt x="120" y="15"/>
                  <a:pt x="120" y="15"/>
                  <a:pt x="120" y="15"/>
                </a:cubicBezTo>
                <a:cubicBezTo>
                  <a:pt x="95" y="0"/>
                  <a:pt x="65" y="0"/>
                  <a:pt x="40" y="15"/>
                </a:cubicBezTo>
                <a:cubicBezTo>
                  <a:pt x="15" y="29"/>
                  <a:pt x="0" y="55"/>
                  <a:pt x="0" y="84"/>
                </a:cubicBezTo>
                <a:cubicBezTo>
                  <a:pt x="0" y="524"/>
                  <a:pt x="0" y="524"/>
                  <a:pt x="0" y="524"/>
                </a:cubicBezTo>
                <a:cubicBezTo>
                  <a:pt x="0" y="553"/>
                  <a:pt x="15" y="579"/>
                  <a:pt x="40" y="593"/>
                </a:cubicBezTo>
                <a:cubicBezTo>
                  <a:pt x="52" y="600"/>
                  <a:pt x="66" y="604"/>
                  <a:pt x="80" y="604"/>
                </a:cubicBezTo>
                <a:cubicBezTo>
                  <a:pt x="94" y="604"/>
                  <a:pt x="108" y="600"/>
                  <a:pt x="120" y="593"/>
                </a:cubicBezTo>
                <a:cubicBezTo>
                  <a:pt x="500" y="373"/>
                  <a:pt x="500" y="373"/>
                  <a:pt x="500" y="373"/>
                </a:cubicBezTo>
                <a:cubicBezTo>
                  <a:pt x="525" y="359"/>
                  <a:pt x="540" y="333"/>
                  <a:pt x="540" y="304"/>
                </a:cubicBezTo>
                <a:cubicBezTo>
                  <a:pt x="540" y="275"/>
                  <a:pt x="525" y="249"/>
                  <a:pt x="500" y="23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406400" dist="38100" dir="5400000" algn="t" rotWithShape="0">
              <a:schemeClr val="accent1">
                <a:lumMod val="75000"/>
                <a:alpha val="5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PA_任意多边形 5">
            <a:extLst>
              <a:ext uri="{FF2B5EF4-FFF2-40B4-BE49-F238E27FC236}">
                <a16:creationId xmlns:a16="http://schemas.microsoft.com/office/drawing/2014/main" id="{03A76EC3-B5CA-43E3-81D9-918817FB8E9D}"/>
              </a:ext>
            </a:extLst>
          </p:cNvPr>
          <p:cNvSpPr>
            <a:spLocks/>
          </p:cNvSpPr>
          <p:nvPr>
            <p:custDataLst>
              <p:tags r:id="rId11"/>
            </p:custDataLst>
          </p:nvPr>
        </p:nvSpPr>
        <p:spPr bwMode="auto">
          <a:xfrm rot="900000">
            <a:off x="7987936" y="823201"/>
            <a:ext cx="686079" cy="766098"/>
          </a:xfrm>
          <a:custGeom>
            <a:avLst/>
            <a:gdLst>
              <a:gd name="T0" fmla="*/ 500 w 540"/>
              <a:gd name="T1" fmla="*/ 235 h 604"/>
              <a:gd name="T2" fmla="*/ 120 w 540"/>
              <a:gd name="T3" fmla="*/ 15 h 604"/>
              <a:gd name="T4" fmla="*/ 40 w 540"/>
              <a:gd name="T5" fmla="*/ 15 h 604"/>
              <a:gd name="T6" fmla="*/ 0 w 540"/>
              <a:gd name="T7" fmla="*/ 84 h 604"/>
              <a:gd name="T8" fmla="*/ 0 w 540"/>
              <a:gd name="T9" fmla="*/ 524 h 604"/>
              <a:gd name="T10" fmla="*/ 40 w 540"/>
              <a:gd name="T11" fmla="*/ 593 h 604"/>
              <a:gd name="T12" fmla="*/ 80 w 540"/>
              <a:gd name="T13" fmla="*/ 604 h 604"/>
              <a:gd name="T14" fmla="*/ 120 w 540"/>
              <a:gd name="T15" fmla="*/ 593 h 604"/>
              <a:gd name="T16" fmla="*/ 500 w 540"/>
              <a:gd name="T17" fmla="*/ 373 h 604"/>
              <a:gd name="T18" fmla="*/ 540 w 540"/>
              <a:gd name="T19" fmla="*/ 304 h 604"/>
              <a:gd name="T20" fmla="*/ 500 w 540"/>
              <a:gd name="T21" fmla="*/ 235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0" h="604">
                <a:moveTo>
                  <a:pt x="500" y="235"/>
                </a:moveTo>
                <a:cubicBezTo>
                  <a:pt x="120" y="15"/>
                  <a:pt x="120" y="15"/>
                  <a:pt x="120" y="15"/>
                </a:cubicBezTo>
                <a:cubicBezTo>
                  <a:pt x="95" y="0"/>
                  <a:pt x="65" y="0"/>
                  <a:pt x="40" y="15"/>
                </a:cubicBezTo>
                <a:cubicBezTo>
                  <a:pt x="15" y="29"/>
                  <a:pt x="0" y="55"/>
                  <a:pt x="0" y="84"/>
                </a:cubicBezTo>
                <a:cubicBezTo>
                  <a:pt x="0" y="524"/>
                  <a:pt x="0" y="524"/>
                  <a:pt x="0" y="524"/>
                </a:cubicBezTo>
                <a:cubicBezTo>
                  <a:pt x="0" y="553"/>
                  <a:pt x="15" y="579"/>
                  <a:pt x="40" y="593"/>
                </a:cubicBezTo>
                <a:cubicBezTo>
                  <a:pt x="52" y="600"/>
                  <a:pt x="66" y="604"/>
                  <a:pt x="80" y="604"/>
                </a:cubicBezTo>
                <a:cubicBezTo>
                  <a:pt x="94" y="604"/>
                  <a:pt x="108" y="600"/>
                  <a:pt x="120" y="593"/>
                </a:cubicBezTo>
                <a:cubicBezTo>
                  <a:pt x="500" y="373"/>
                  <a:pt x="500" y="373"/>
                  <a:pt x="500" y="373"/>
                </a:cubicBezTo>
                <a:cubicBezTo>
                  <a:pt x="525" y="359"/>
                  <a:pt x="540" y="333"/>
                  <a:pt x="540" y="304"/>
                </a:cubicBezTo>
                <a:cubicBezTo>
                  <a:pt x="540" y="275"/>
                  <a:pt x="525" y="249"/>
                  <a:pt x="500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06400" dist="38100" dir="5400000" algn="t" rotWithShape="0">
              <a:schemeClr val="accent1">
                <a:lumMod val="75000"/>
                <a:alpha val="7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PA_库_Freeform: Shape 36">
            <a:extLst>
              <a:ext uri="{FF2B5EF4-FFF2-40B4-BE49-F238E27FC236}">
                <a16:creationId xmlns:a16="http://schemas.microsoft.com/office/drawing/2014/main" id="{EECB90D4-2014-4140-828D-A7F74413677C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2472813" y="2604020"/>
            <a:ext cx="7246374" cy="1649962"/>
          </a:xfrm>
          <a:custGeom>
            <a:avLst/>
            <a:gdLst/>
            <a:ahLst/>
            <a:cxnLst/>
            <a:rect l="l" t="t" r="r" b="b"/>
            <a:pathLst>
              <a:path w="957667" h="218056">
                <a:moveTo>
                  <a:pt x="814514" y="102636"/>
                </a:moveTo>
                <a:cubicBezTo>
                  <a:pt x="807867" y="104703"/>
                  <a:pt x="801891" y="107883"/>
                  <a:pt x="796588" y="112178"/>
                </a:cubicBezTo>
                <a:cubicBezTo>
                  <a:pt x="791284" y="116473"/>
                  <a:pt x="786739" y="121139"/>
                  <a:pt x="782950" y="126176"/>
                </a:cubicBezTo>
                <a:cubicBezTo>
                  <a:pt x="777575" y="133452"/>
                  <a:pt x="773173" y="141413"/>
                  <a:pt x="769742" y="150059"/>
                </a:cubicBezTo>
                <a:cubicBezTo>
                  <a:pt x="766311" y="158706"/>
                  <a:pt x="764538" y="166210"/>
                  <a:pt x="764424" y="172571"/>
                </a:cubicBezTo>
                <a:cubicBezTo>
                  <a:pt x="764486" y="176389"/>
                  <a:pt x="765105" y="179894"/>
                  <a:pt x="766282" y="183084"/>
                </a:cubicBezTo>
                <a:cubicBezTo>
                  <a:pt x="767459" y="186274"/>
                  <a:pt x="768822" y="188179"/>
                  <a:pt x="770371" y="188798"/>
                </a:cubicBezTo>
                <a:cubicBezTo>
                  <a:pt x="784242" y="185474"/>
                  <a:pt x="795497" y="177380"/>
                  <a:pt x="804136" y="164515"/>
                </a:cubicBezTo>
                <a:cubicBezTo>
                  <a:pt x="812775" y="151650"/>
                  <a:pt x="817226" y="136128"/>
                  <a:pt x="817488" y="117949"/>
                </a:cubicBezTo>
                <a:cubicBezTo>
                  <a:pt x="817492" y="114111"/>
                  <a:pt x="817254" y="110988"/>
                  <a:pt x="816773" y="108579"/>
                </a:cubicBezTo>
                <a:cubicBezTo>
                  <a:pt x="816291" y="106169"/>
                  <a:pt x="815539" y="104189"/>
                  <a:pt x="814514" y="102636"/>
                </a:cubicBezTo>
                <a:close/>
                <a:moveTo>
                  <a:pt x="274867" y="85497"/>
                </a:moveTo>
                <a:cubicBezTo>
                  <a:pt x="278234" y="86592"/>
                  <a:pt x="281772" y="89087"/>
                  <a:pt x="285482" y="92981"/>
                </a:cubicBezTo>
                <a:cubicBezTo>
                  <a:pt x="289192" y="96876"/>
                  <a:pt x="291361" y="100399"/>
                  <a:pt x="291989" y="103551"/>
                </a:cubicBezTo>
                <a:cubicBezTo>
                  <a:pt x="283622" y="105148"/>
                  <a:pt x="275299" y="109902"/>
                  <a:pt x="267019" y="117814"/>
                </a:cubicBezTo>
                <a:cubicBezTo>
                  <a:pt x="258739" y="125725"/>
                  <a:pt x="251817" y="134983"/>
                  <a:pt x="246252" y="145586"/>
                </a:cubicBezTo>
                <a:cubicBezTo>
                  <a:pt x="240688" y="156189"/>
                  <a:pt x="237796" y="166327"/>
                  <a:pt x="237577" y="175999"/>
                </a:cubicBezTo>
                <a:cubicBezTo>
                  <a:pt x="237582" y="177584"/>
                  <a:pt x="237858" y="178813"/>
                  <a:pt x="238406" y="179684"/>
                </a:cubicBezTo>
                <a:cubicBezTo>
                  <a:pt x="238955" y="180555"/>
                  <a:pt x="239746" y="181155"/>
                  <a:pt x="240780" y="181484"/>
                </a:cubicBezTo>
                <a:cubicBezTo>
                  <a:pt x="245170" y="180646"/>
                  <a:pt x="250288" y="176837"/>
                  <a:pt x="256136" y="170057"/>
                </a:cubicBezTo>
                <a:cubicBezTo>
                  <a:pt x="261983" y="163277"/>
                  <a:pt x="268988" y="153068"/>
                  <a:pt x="277150" y="139432"/>
                </a:cubicBezTo>
                <a:cubicBezTo>
                  <a:pt x="280455" y="133857"/>
                  <a:pt x="284117" y="127296"/>
                  <a:pt x="288137" y="119749"/>
                </a:cubicBezTo>
                <a:cubicBezTo>
                  <a:pt x="292156" y="112202"/>
                  <a:pt x="295877" y="104899"/>
                  <a:pt x="299299" y="97838"/>
                </a:cubicBezTo>
                <a:cubicBezTo>
                  <a:pt x="302819" y="97985"/>
                  <a:pt x="306467" y="98947"/>
                  <a:pt x="310243" y="100723"/>
                </a:cubicBezTo>
                <a:cubicBezTo>
                  <a:pt x="314020" y="102499"/>
                  <a:pt x="316011" y="104203"/>
                  <a:pt x="316216" y="105837"/>
                </a:cubicBezTo>
                <a:cubicBezTo>
                  <a:pt x="309948" y="118901"/>
                  <a:pt x="304938" y="131509"/>
                  <a:pt x="301185" y="143660"/>
                </a:cubicBezTo>
                <a:cubicBezTo>
                  <a:pt x="297432" y="155811"/>
                  <a:pt x="295508" y="165905"/>
                  <a:pt x="295413" y="173942"/>
                </a:cubicBezTo>
                <a:cubicBezTo>
                  <a:pt x="295403" y="178193"/>
                  <a:pt x="295880" y="181745"/>
                  <a:pt x="296842" y="184597"/>
                </a:cubicBezTo>
                <a:cubicBezTo>
                  <a:pt x="297804" y="187449"/>
                  <a:pt x="299309" y="189459"/>
                  <a:pt x="301357" y="190625"/>
                </a:cubicBezTo>
                <a:cubicBezTo>
                  <a:pt x="299423" y="191796"/>
                  <a:pt x="297062" y="192768"/>
                  <a:pt x="294274" y="193539"/>
                </a:cubicBezTo>
                <a:cubicBezTo>
                  <a:pt x="291485" y="194310"/>
                  <a:pt x="288897" y="194710"/>
                  <a:pt x="286510" y="194739"/>
                </a:cubicBezTo>
                <a:cubicBezTo>
                  <a:pt x="282400" y="194748"/>
                  <a:pt x="279318" y="193358"/>
                  <a:pt x="277264" y="190568"/>
                </a:cubicBezTo>
                <a:cubicBezTo>
                  <a:pt x="275209" y="187778"/>
                  <a:pt x="274182" y="183531"/>
                  <a:pt x="274182" y="177827"/>
                </a:cubicBezTo>
                <a:cubicBezTo>
                  <a:pt x="274186" y="173570"/>
                  <a:pt x="274919" y="168428"/>
                  <a:pt x="276379" y="162400"/>
                </a:cubicBezTo>
                <a:cubicBezTo>
                  <a:pt x="277839" y="156373"/>
                  <a:pt x="279998" y="149631"/>
                  <a:pt x="282857" y="142175"/>
                </a:cubicBezTo>
                <a:cubicBezTo>
                  <a:pt x="276403" y="156439"/>
                  <a:pt x="268858" y="168476"/>
                  <a:pt x="260224" y="178284"/>
                </a:cubicBezTo>
                <a:cubicBezTo>
                  <a:pt x="251590" y="188092"/>
                  <a:pt x="243584" y="193730"/>
                  <a:pt x="236207" y="195196"/>
                </a:cubicBezTo>
                <a:cubicBezTo>
                  <a:pt x="230524" y="194829"/>
                  <a:pt x="225968" y="192135"/>
                  <a:pt x="222539" y="187111"/>
                </a:cubicBezTo>
                <a:cubicBezTo>
                  <a:pt x="219110" y="182088"/>
                  <a:pt x="217351" y="175565"/>
                  <a:pt x="217260" y="167543"/>
                </a:cubicBezTo>
                <a:cubicBezTo>
                  <a:pt x="217514" y="155835"/>
                  <a:pt x="220662" y="143801"/>
                  <a:pt x="226705" y="131442"/>
                </a:cubicBezTo>
                <a:cubicBezTo>
                  <a:pt x="232748" y="119082"/>
                  <a:pt x="240163" y="108538"/>
                  <a:pt x="248951" y="99810"/>
                </a:cubicBezTo>
                <a:cubicBezTo>
                  <a:pt x="257739" y="91082"/>
                  <a:pt x="266377" y="86311"/>
                  <a:pt x="274867" y="85497"/>
                </a:cubicBezTo>
                <a:close/>
                <a:moveTo>
                  <a:pt x="803535" y="82068"/>
                </a:moveTo>
                <a:cubicBezTo>
                  <a:pt x="805951" y="83344"/>
                  <a:pt x="808381" y="85362"/>
                  <a:pt x="810826" y="88124"/>
                </a:cubicBezTo>
                <a:cubicBezTo>
                  <a:pt x="813270" y="90885"/>
                  <a:pt x="815643" y="94275"/>
                  <a:pt x="817944" y="98294"/>
                </a:cubicBezTo>
                <a:cubicBezTo>
                  <a:pt x="818629" y="98285"/>
                  <a:pt x="819313" y="98246"/>
                  <a:pt x="819998" y="98180"/>
                </a:cubicBezTo>
                <a:cubicBezTo>
                  <a:pt x="820683" y="98113"/>
                  <a:pt x="821367" y="98075"/>
                  <a:pt x="822052" y="98065"/>
                </a:cubicBezTo>
                <a:cubicBezTo>
                  <a:pt x="826150" y="98046"/>
                  <a:pt x="829193" y="99799"/>
                  <a:pt x="831180" y="103322"/>
                </a:cubicBezTo>
                <a:cubicBezTo>
                  <a:pt x="833168" y="106845"/>
                  <a:pt x="834156" y="112254"/>
                  <a:pt x="834147" y="119549"/>
                </a:cubicBezTo>
                <a:cubicBezTo>
                  <a:pt x="834049" y="132391"/>
                  <a:pt x="831327" y="144264"/>
                  <a:pt x="825982" y="155168"/>
                </a:cubicBezTo>
                <a:cubicBezTo>
                  <a:pt x="820637" y="166071"/>
                  <a:pt x="813259" y="175287"/>
                  <a:pt x="803848" y="182813"/>
                </a:cubicBezTo>
                <a:cubicBezTo>
                  <a:pt x="794436" y="190340"/>
                  <a:pt x="783582" y="195458"/>
                  <a:pt x="771286" y="198168"/>
                </a:cubicBezTo>
                <a:cubicBezTo>
                  <a:pt x="762500" y="197111"/>
                  <a:pt x="755571" y="193283"/>
                  <a:pt x="750499" y="186684"/>
                </a:cubicBezTo>
                <a:cubicBezTo>
                  <a:pt x="745428" y="180084"/>
                  <a:pt x="742840" y="171571"/>
                  <a:pt x="742735" y="161144"/>
                </a:cubicBezTo>
                <a:cubicBezTo>
                  <a:pt x="742797" y="152877"/>
                  <a:pt x="744424" y="144398"/>
                  <a:pt x="747615" y="135708"/>
                </a:cubicBezTo>
                <a:cubicBezTo>
                  <a:pt x="750807" y="127017"/>
                  <a:pt x="755192" y="118809"/>
                  <a:pt x="760771" y="111084"/>
                </a:cubicBezTo>
                <a:cubicBezTo>
                  <a:pt x="766350" y="103359"/>
                  <a:pt x="772752" y="96810"/>
                  <a:pt x="779977" y="91438"/>
                </a:cubicBezTo>
                <a:cubicBezTo>
                  <a:pt x="784118" y="88348"/>
                  <a:pt x="788187" y="86015"/>
                  <a:pt x="792185" y="84439"/>
                </a:cubicBezTo>
                <a:cubicBezTo>
                  <a:pt x="796183" y="82863"/>
                  <a:pt x="799966" y="82072"/>
                  <a:pt x="803535" y="82068"/>
                </a:cubicBezTo>
                <a:close/>
                <a:moveTo>
                  <a:pt x="889100" y="81839"/>
                </a:moveTo>
                <a:cubicBezTo>
                  <a:pt x="891960" y="81806"/>
                  <a:pt x="895434" y="82330"/>
                  <a:pt x="899522" y="83411"/>
                </a:cubicBezTo>
                <a:cubicBezTo>
                  <a:pt x="903610" y="84492"/>
                  <a:pt x="906913" y="86330"/>
                  <a:pt x="909433" y="88924"/>
                </a:cubicBezTo>
                <a:cubicBezTo>
                  <a:pt x="907880" y="90396"/>
                  <a:pt x="904415" y="95509"/>
                  <a:pt x="899037" y="104265"/>
                </a:cubicBezTo>
                <a:cubicBezTo>
                  <a:pt x="893659" y="113021"/>
                  <a:pt x="887454" y="125505"/>
                  <a:pt x="880421" y="141717"/>
                </a:cubicBezTo>
                <a:cubicBezTo>
                  <a:pt x="879367" y="144168"/>
                  <a:pt x="878099" y="147672"/>
                  <a:pt x="876614" y="152230"/>
                </a:cubicBezTo>
                <a:cubicBezTo>
                  <a:pt x="875129" y="156788"/>
                  <a:pt x="873810" y="161410"/>
                  <a:pt x="872655" y="166095"/>
                </a:cubicBezTo>
                <a:cubicBezTo>
                  <a:pt x="871500" y="170780"/>
                  <a:pt x="870891" y="174538"/>
                  <a:pt x="870828" y="177370"/>
                </a:cubicBezTo>
                <a:cubicBezTo>
                  <a:pt x="870866" y="178512"/>
                  <a:pt x="871075" y="179427"/>
                  <a:pt x="871456" y="180112"/>
                </a:cubicBezTo>
                <a:cubicBezTo>
                  <a:pt x="871837" y="180798"/>
                  <a:pt x="872161" y="181255"/>
                  <a:pt x="872428" y="181483"/>
                </a:cubicBezTo>
                <a:cubicBezTo>
                  <a:pt x="874614" y="180650"/>
                  <a:pt x="877500" y="178146"/>
                  <a:pt x="881086" y="173970"/>
                </a:cubicBezTo>
                <a:cubicBezTo>
                  <a:pt x="884672" y="169794"/>
                  <a:pt x="889559" y="163462"/>
                  <a:pt x="895745" y="154973"/>
                </a:cubicBezTo>
                <a:cubicBezTo>
                  <a:pt x="899064" y="150621"/>
                  <a:pt x="902939" y="145269"/>
                  <a:pt x="907369" y="138918"/>
                </a:cubicBezTo>
                <a:cubicBezTo>
                  <a:pt x="911799" y="132566"/>
                  <a:pt x="915387" y="125957"/>
                  <a:pt x="918132" y="119092"/>
                </a:cubicBezTo>
                <a:cubicBezTo>
                  <a:pt x="919430" y="115130"/>
                  <a:pt x="921457" y="110312"/>
                  <a:pt x="924212" y="104636"/>
                </a:cubicBezTo>
                <a:cubicBezTo>
                  <a:pt x="926967" y="98961"/>
                  <a:pt x="930880" y="93571"/>
                  <a:pt x="935950" y="88467"/>
                </a:cubicBezTo>
                <a:cubicBezTo>
                  <a:pt x="940184" y="88558"/>
                  <a:pt x="944461" y="89348"/>
                  <a:pt x="948780" y="90838"/>
                </a:cubicBezTo>
                <a:cubicBezTo>
                  <a:pt x="953100" y="92329"/>
                  <a:pt x="956062" y="93976"/>
                  <a:pt x="957667" y="95781"/>
                </a:cubicBezTo>
                <a:cubicBezTo>
                  <a:pt x="953785" y="104696"/>
                  <a:pt x="949636" y="113477"/>
                  <a:pt x="945221" y="122122"/>
                </a:cubicBezTo>
                <a:cubicBezTo>
                  <a:pt x="940806" y="130767"/>
                  <a:pt x="937013" y="139260"/>
                  <a:pt x="933842" y="147600"/>
                </a:cubicBezTo>
                <a:cubicBezTo>
                  <a:pt x="930671" y="155940"/>
                  <a:pt x="929012" y="164111"/>
                  <a:pt x="928864" y="172113"/>
                </a:cubicBezTo>
                <a:cubicBezTo>
                  <a:pt x="929073" y="178503"/>
                  <a:pt x="929911" y="183264"/>
                  <a:pt x="931378" y="186397"/>
                </a:cubicBezTo>
                <a:cubicBezTo>
                  <a:pt x="932845" y="189530"/>
                  <a:pt x="933683" y="191777"/>
                  <a:pt x="933893" y="193139"/>
                </a:cubicBezTo>
                <a:cubicBezTo>
                  <a:pt x="933855" y="193477"/>
                  <a:pt x="933702" y="193715"/>
                  <a:pt x="933436" y="193853"/>
                </a:cubicBezTo>
                <a:cubicBezTo>
                  <a:pt x="933169" y="193991"/>
                  <a:pt x="933016" y="194058"/>
                  <a:pt x="932978" y="194053"/>
                </a:cubicBezTo>
                <a:cubicBezTo>
                  <a:pt x="930716" y="193982"/>
                  <a:pt x="927471" y="193096"/>
                  <a:pt x="923241" y="191396"/>
                </a:cubicBezTo>
                <a:cubicBezTo>
                  <a:pt x="919012" y="189696"/>
                  <a:pt x="915025" y="187611"/>
                  <a:pt x="911282" y="185140"/>
                </a:cubicBezTo>
                <a:lnTo>
                  <a:pt x="911261" y="185140"/>
                </a:lnTo>
                <a:cubicBezTo>
                  <a:pt x="908456" y="182598"/>
                  <a:pt x="906523" y="179569"/>
                  <a:pt x="905461" y="176056"/>
                </a:cubicBezTo>
                <a:cubicBezTo>
                  <a:pt x="904399" y="172542"/>
                  <a:pt x="903894" y="169399"/>
                  <a:pt x="903946" y="166628"/>
                </a:cubicBezTo>
                <a:cubicBezTo>
                  <a:pt x="903984" y="163200"/>
                  <a:pt x="904365" y="160458"/>
                  <a:pt x="905089" y="158401"/>
                </a:cubicBezTo>
                <a:cubicBezTo>
                  <a:pt x="904095" y="158580"/>
                  <a:pt x="902022" y="160634"/>
                  <a:pt x="898871" y="164563"/>
                </a:cubicBezTo>
                <a:cubicBezTo>
                  <a:pt x="895720" y="168492"/>
                  <a:pt x="892429" y="172764"/>
                  <a:pt x="888999" y="177378"/>
                </a:cubicBezTo>
                <a:cubicBezTo>
                  <a:pt x="885568" y="181993"/>
                  <a:pt x="882937" y="185418"/>
                  <a:pt x="881106" y="187654"/>
                </a:cubicBezTo>
                <a:cubicBezTo>
                  <a:pt x="879126" y="189735"/>
                  <a:pt x="877261" y="191401"/>
                  <a:pt x="875510" y="192653"/>
                </a:cubicBezTo>
                <a:cubicBezTo>
                  <a:pt x="873759" y="193906"/>
                  <a:pt x="872350" y="194601"/>
                  <a:pt x="871284" y="194739"/>
                </a:cubicBezTo>
                <a:cubicBezTo>
                  <a:pt x="866203" y="194467"/>
                  <a:pt x="861164" y="192782"/>
                  <a:pt x="856169" y="189682"/>
                </a:cubicBezTo>
                <a:cubicBezTo>
                  <a:pt x="851173" y="186583"/>
                  <a:pt x="847906" y="182326"/>
                  <a:pt x="846367" y="176913"/>
                </a:cubicBezTo>
                <a:cubicBezTo>
                  <a:pt x="846358" y="172804"/>
                  <a:pt x="846491" y="169309"/>
                  <a:pt x="846768" y="166428"/>
                </a:cubicBezTo>
                <a:cubicBezTo>
                  <a:pt x="847044" y="163548"/>
                  <a:pt x="847520" y="160567"/>
                  <a:pt x="848196" y="157487"/>
                </a:cubicBezTo>
                <a:cubicBezTo>
                  <a:pt x="850073" y="149544"/>
                  <a:pt x="853000" y="140620"/>
                  <a:pt x="856976" y="130714"/>
                </a:cubicBezTo>
                <a:cubicBezTo>
                  <a:pt x="860952" y="120807"/>
                  <a:pt x="865689" y="111409"/>
                  <a:pt x="871187" y="102518"/>
                </a:cubicBezTo>
                <a:cubicBezTo>
                  <a:pt x="876685" y="93628"/>
                  <a:pt x="882656" y="86735"/>
                  <a:pt x="889100" y="81839"/>
                </a:cubicBezTo>
                <a:close/>
                <a:moveTo>
                  <a:pt x="362269" y="79324"/>
                </a:moveTo>
                <a:cubicBezTo>
                  <a:pt x="366360" y="80710"/>
                  <a:pt x="370122" y="83425"/>
                  <a:pt x="373556" y="87468"/>
                </a:cubicBezTo>
                <a:cubicBezTo>
                  <a:pt x="376990" y="91512"/>
                  <a:pt x="379552" y="96112"/>
                  <a:pt x="381243" y="101270"/>
                </a:cubicBezTo>
                <a:cubicBezTo>
                  <a:pt x="378714" y="107044"/>
                  <a:pt x="375008" y="113936"/>
                  <a:pt x="370126" y="121946"/>
                </a:cubicBezTo>
                <a:cubicBezTo>
                  <a:pt x="365244" y="129955"/>
                  <a:pt x="360641" y="137812"/>
                  <a:pt x="356317" y="145517"/>
                </a:cubicBezTo>
                <a:cubicBezTo>
                  <a:pt x="351993" y="153221"/>
                  <a:pt x="349405" y="159504"/>
                  <a:pt x="348553" y="164364"/>
                </a:cubicBezTo>
                <a:cubicBezTo>
                  <a:pt x="351854" y="160795"/>
                  <a:pt x="355514" y="156655"/>
                  <a:pt x="359534" y="151943"/>
                </a:cubicBezTo>
                <a:cubicBezTo>
                  <a:pt x="363554" y="147231"/>
                  <a:pt x="367333" y="142786"/>
                  <a:pt x="370871" y="138608"/>
                </a:cubicBezTo>
                <a:cubicBezTo>
                  <a:pt x="374409" y="134430"/>
                  <a:pt x="377104" y="131356"/>
                  <a:pt x="378957" y="129388"/>
                </a:cubicBezTo>
                <a:cubicBezTo>
                  <a:pt x="382944" y="125070"/>
                  <a:pt x="387716" y="120218"/>
                  <a:pt x="393274" y="114834"/>
                </a:cubicBezTo>
                <a:cubicBezTo>
                  <a:pt x="398832" y="109449"/>
                  <a:pt x="404568" y="104750"/>
                  <a:pt x="410482" y="100737"/>
                </a:cubicBezTo>
                <a:cubicBezTo>
                  <a:pt x="416396" y="96723"/>
                  <a:pt x="421880" y="94615"/>
                  <a:pt x="426934" y="94412"/>
                </a:cubicBezTo>
                <a:cubicBezTo>
                  <a:pt x="430825" y="94569"/>
                  <a:pt x="434130" y="95912"/>
                  <a:pt x="436850" y="98441"/>
                </a:cubicBezTo>
                <a:cubicBezTo>
                  <a:pt x="439569" y="100970"/>
                  <a:pt x="441674" y="103742"/>
                  <a:pt x="443165" y="106756"/>
                </a:cubicBezTo>
                <a:cubicBezTo>
                  <a:pt x="443146" y="106995"/>
                  <a:pt x="442555" y="107433"/>
                  <a:pt x="441393" y="108071"/>
                </a:cubicBezTo>
                <a:cubicBezTo>
                  <a:pt x="440231" y="108709"/>
                  <a:pt x="438612" y="110176"/>
                  <a:pt x="436535" y="112471"/>
                </a:cubicBezTo>
                <a:cubicBezTo>
                  <a:pt x="433651" y="116243"/>
                  <a:pt x="430377" y="121603"/>
                  <a:pt x="426714" y="128550"/>
                </a:cubicBezTo>
                <a:cubicBezTo>
                  <a:pt x="423051" y="135497"/>
                  <a:pt x="419845" y="142888"/>
                  <a:pt x="417096" y="150724"/>
                </a:cubicBezTo>
                <a:cubicBezTo>
                  <a:pt x="414347" y="158560"/>
                  <a:pt x="412902" y="165697"/>
                  <a:pt x="412761" y="172136"/>
                </a:cubicBezTo>
                <a:cubicBezTo>
                  <a:pt x="412770" y="175808"/>
                  <a:pt x="413266" y="178237"/>
                  <a:pt x="414247" y="179423"/>
                </a:cubicBezTo>
                <a:cubicBezTo>
                  <a:pt x="415228" y="180609"/>
                  <a:pt x="416638" y="181151"/>
                  <a:pt x="418476" y="181051"/>
                </a:cubicBezTo>
                <a:cubicBezTo>
                  <a:pt x="420148" y="180956"/>
                  <a:pt x="421891" y="180575"/>
                  <a:pt x="423705" y="179908"/>
                </a:cubicBezTo>
                <a:cubicBezTo>
                  <a:pt x="425520" y="179242"/>
                  <a:pt x="426977" y="178861"/>
                  <a:pt x="428077" y="178765"/>
                </a:cubicBezTo>
                <a:cubicBezTo>
                  <a:pt x="428663" y="179170"/>
                  <a:pt x="429149" y="179846"/>
                  <a:pt x="429534" y="180793"/>
                </a:cubicBezTo>
                <a:cubicBezTo>
                  <a:pt x="429920" y="181739"/>
                  <a:pt x="430120" y="182586"/>
                  <a:pt x="430135" y="183332"/>
                </a:cubicBezTo>
                <a:cubicBezTo>
                  <a:pt x="427644" y="185517"/>
                  <a:pt x="424453" y="187589"/>
                  <a:pt x="420562" y="189546"/>
                </a:cubicBezTo>
                <a:cubicBezTo>
                  <a:pt x="416672" y="191503"/>
                  <a:pt x="413310" y="192548"/>
                  <a:pt x="410478" y="192681"/>
                </a:cubicBezTo>
                <a:cubicBezTo>
                  <a:pt x="401882" y="192516"/>
                  <a:pt x="396069" y="190168"/>
                  <a:pt x="393039" y="185637"/>
                </a:cubicBezTo>
                <a:cubicBezTo>
                  <a:pt x="390009" y="181106"/>
                  <a:pt x="388591" y="175387"/>
                  <a:pt x="388786" y="168478"/>
                </a:cubicBezTo>
                <a:cubicBezTo>
                  <a:pt x="388653" y="164978"/>
                  <a:pt x="389433" y="160206"/>
                  <a:pt x="391127" y="154162"/>
                </a:cubicBezTo>
                <a:cubicBezTo>
                  <a:pt x="392820" y="148119"/>
                  <a:pt x="396226" y="139175"/>
                  <a:pt x="401345" y="127330"/>
                </a:cubicBezTo>
                <a:cubicBezTo>
                  <a:pt x="400831" y="127330"/>
                  <a:pt x="398776" y="128416"/>
                  <a:pt x="395179" y="130588"/>
                </a:cubicBezTo>
                <a:cubicBezTo>
                  <a:pt x="391582" y="132760"/>
                  <a:pt x="387470" y="136017"/>
                  <a:pt x="382843" y="140361"/>
                </a:cubicBezTo>
                <a:cubicBezTo>
                  <a:pt x="375852" y="147114"/>
                  <a:pt x="369432" y="153896"/>
                  <a:pt x="363583" y="160705"/>
                </a:cubicBezTo>
                <a:cubicBezTo>
                  <a:pt x="357735" y="167515"/>
                  <a:pt x="351887" y="174981"/>
                  <a:pt x="346038" y="183104"/>
                </a:cubicBezTo>
                <a:cubicBezTo>
                  <a:pt x="342728" y="187836"/>
                  <a:pt x="339804" y="191830"/>
                  <a:pt x="337266" y="195085"/>
                </a:cubicBezTo>
                <a:cubicBezTo>
                  <a:pt x="334727" y="198340"/>
                  <a:pt x="332546" y="200511"/>
                  <a:pt x="330722" y="201597"/>
                </a:cubicBezTo>
                <a:cubicBezTo>
                  <a:pt x="327569" y="199682"/>
                  <a:pt x="325188" y="197112"/>
                  <a:pt x="323578" y="193886"/>
                </a:cubicBezTo>
                <a:cubicBezTo>
                  <a:pt x="321969" y="190660"/>
                  <a:pt x="320845" y="187294"/>
                  <a:pt x="320206" y="183788"/>
                </a:cubicBezTo>
                <a:cubicBezTo>
                  <a:pt x="320278" y="177738"/>
                  <a:pt x="321850" y="169158"/>
                  <a:pt x="324921" y="158048"/>
                </a:cubicBezTo>
                <a:cubicBezTo>
                  <a:pt x="327993" y="146937"/>
                  <a:pt x="332137" y="135327"/>
                  <a:pt x="337351" y="123216"/>
                </a:cubicBezTo>
                <a:cubicBezTo>
                  <a:pt x="343333" y="109757"/>
                  <a:pt x="348629" y="99241"/>
                  <a:pt x="353239" y="91669"/>
                </a:cubicBezTo>
                <a:cubicBezTo>
                  <a:pt x="357849" y="84096"/>
                  <a:pt x="360859" y="79982"/>
                  <a:pt x="362269" y="79324"/>
                </a:cubicBezTo>
                <a:close/>
                <a:moveTo>
                  <a:pt x="685190" y="21717"/>
                </a:moveTo>
                <a:cubicBezTo>
                  <a:pt x="685246" y="27552"/>
                  <a:pt x="686006" y="35025"/>
                  <a:pt x="687473" y="44138"/>
                </a:cubicBezTo>
                <a:cubicBezTo>
                  <a:pt x="688939" y="53251"/>
                  <a:pt x="690778" y="62596"/>
                  <a:pt x="692991" y="72173"/>
                </a:cubicBezTo>
                <a:cubicBezTo>
                  <a:pt x="695204" y="81750"/>
                  <a:pt x="697458" y="90152"/>
                  <a:pt x="699753" y="97379"/>
                </a:cubicBezTo>
                <a:cubicBezTo>
                  <a:pt x="702048" y="104606"/>
                  <a:pt x="704052" y="109251"/>
                  <a:pt x="705764" y="111314"/>
                </a:cubicBezTo>
                <a:cubicBezTo>
                  <a:pt x="717028" y="98958"/>
                  <a:pt x="727248" y="85672"/>
                  <a:pt x="736425" y="71458"/>
                </a:cubicBezTo>
                <a:cubicBezTo>
                  <a:pt x="745603" y="57244"/>
                  <a:pt x="754051" y="41502"/>
                  <a:pt x="761771" y="24231"/>
                </a:cubicBezTo>
                <a:cubicBezTo>
                  <a:pt x="765838" y="24731"/>
                  <a:pt x="769648" y="25788"/>
                  <a:pt x="773201" y="27402"/>
                </a:cubicBezTo>
                <a:cubicBezTo>
                  <a:pt x="776754" y="29017"/>
                  <a:pt x="779650" y="30931"/>
                  <a:pt x="781888" y="33145"/>
                </a:cubicBezTo>
                <a:cubicBezTo>
                  <a:pt x="770770" y="46439"/>
                  <a:pt x="761002" y="58301"/>
                  <a:pt x="752585" y="68734"/>
                </a:cubicBezTo>
                <a:cubicBezTo>
                  <a:pt x="744168" y="79166"/>
                  <a:pt x="736601" y="88861"/>
                  <a:pt x="729886" y="97821"/>
                </a:cubicBezTo>
                <a:cubicBezTo>
                  <a:pt x="723170" y="106780"/>
                  <a:pt x="716806" y="115697"/>
                  <a:pt x="710793" y="124571"/>
                </a:cubicBezTo>
                <a:cubicBezTo>
                  <a:pt x="706107" y="140599"/>
                  <a:pt x="702221" y="156027"/>
                  <a:pt x="699135" y="170856"/>
                </a:cubicBezTo>
                <a:cubicBezTo>
                  <a:pt x="696049" y="185684"/>
                  <a:pt x="694448" y="197683"/>
                  <a:pt x="694334" y="206855"/>
                </a:cubicBezTo>
                <a:cubicBezTo>
                  <a:pt x="691855" y="206793"/>
                  <a:pt x="688000" y="206231"/>
                  <a:pt x="682769" y="205170"/>
                </a:cubicBezTo>
                <a:cubicBezTo>
                  <a:pt x="677538" y="204109"/>
                  <a:pt x="672548" y="202921"/>
                  <a:pt x="667800" y="201606"/>
                </a:cubicBezTo>
                <a:cubicBezTo>
                  <a:pt x="663051" y="200291"/>
                  <a:pt x="660161" y="199222"/>
                  <a:pt x="659130" y="198398"/>
                </a:cubicBezTo>
                <a:cubicBezTo>
                  <a:pt x="662347" y="192669"/>
                  <a:pt x="665539" y="185587"/>
                  <a:pt x="668706" y="177150"/>
                </a:cubicBezTo>
                <a:cubicBezTo>
                  <a:pt x="671872" y="168712"/>
                  <a:pt x="674912" y="159920"/>
                  <a:pt x="677824" y="150772"/>
                </a:cubicBezTo>
                <a:cubicBezTo>
                  <a:pt x="680737" y="141623"/>
                  <a:pt x="683421" y="133118"/>
                  <a:pt x="685876" y="125257"/>
                </a:cubicBezTo>
                <a:cubicBezTo>
                  <a:pt x="678218" y="101277"/>
                  <a:pt x="671074" y="80668"/>
                  <a:pt x="664445" y="63430"/>
                </a:cubicBezTo>
                <a:cubicBezTo>
                  <a:pt x="657815" y="46192"/>
                  <a:pt x="651700" y="34269"/>
                  <a:pt x="646100" y="27660"/>
                </a:cubicBezTo>
                <a:cubicBezTo>
                  <a:pt x="648229" y="26875"/>
                  <a:pt x="651590" y="26057"/>
                  <a:pt x="656183" y="25205"/>
                </a:cubicBezTo>
                <a:cubicBezTo>
                  <a:pt x="660777" y="24352"/>
                  <a:pt x="665713" y="23602"/>
                  <a:pt x="670992" y="22953"/>
                </a:cubicBezTo>
                <a:cubicBezTo>
                  <a:pt x="676271" y="22304"/>
                  <a:pt x="681003" y="21892"/>
                  <a:pt x="685190" y="21717"/>
                </a:cubicBezTo>
                <a:close/>
                <a:moveTo>
                  <a:pt x="116129" y="21489"/>
                </a:moveTo>
                <a:cubicBezTo>
                  <a:pt x="121615" y="21579"/>
                  <a:pt x="125673" y="23681"/>
                  <a:pt x="128302" y="27796"/>
                </a:cubicBezTo>
                <a:cubicBezTo>
                  <a:pt x="130931" y="31910"/>
                  <a:pt x="132816" y="37494"/>
                  <a:pt x="133959" y="44549"/>
                </a:cubicBezTo>
                <a:cubicBezTo>
                  <a:pt x="129997" y="44201"/>
                  <a:pt x="126092" y="43925"/>
                  <a:pt x="122244" y="43720"/>
                </a:cubicBezTo>
                <a:cubicBezTo>
                  <a:pt x="118396" y="43515"/>
                  <a:pt x="115062" y="43410"/>
                  <a:pt x="112242" y="43406"/>
                </a:cubicBezTo>
                <a:cubicBezTo>
                  <a:pt x="107432" y="43410"/>
                  <a:pt x="102536" y="43573"/>
                  <a:pt x="97555" y="43892"/>
                </a:cubicBezTo>
                <a:cubicBezTo>
                  <a:pt x="92573" y="44212"/>
                  <a:pt x="87563" y="44662"/>
                  <a:pt x="82524" y="45242"/>
                </a:cubicBezTo>
                <a:cubicBezTo>
                  <a:pt x="79572" y="51207"/>
                  <a:pt x="76383" y="58422"/>
                  <a:pt x="72957" y="66886"/>
                </a:cubicBezTo>
                <a:cubicBezTo>
                  <a:pt x="69531" y="75350"/>
                  <a:pt x="66206" y="84005"/>
                  <a:pt x="62983" y="92851"/>
                </a:cubicBezTo>
                <a:cubicBezTo>
                  <a:pt x="59760" y="101697"/>
                  <a:pt x="56978" y="109676"/>
                  <a:pt x="54635" y="116786"/>
                </a:cubicBezTo>
                <a:cubicBezTo>
                  <a:pt x="48092" y="136732"/>
                  <a:pt x="42948" y="153991"/>
                  <a:pt x="39205" y="168564"/>
                </a:cubicBezTo>
                <a:cubicBezTo>
                  <a:pt x="35461" y="183137"/>
                  <a:pt x="32604" y="196739"/>
                  <a:pt x="30632" y="209369"/>
                </a:cubicBezTo>
                <a:cubicBezTo>
                  <a:pt x="25394" y="208569"/>
                  <a:pt x="20669" y="206569"/>
                  <a:pt x="16459" y="203369"/>
                </a:cubicBezTo>
                <a:cubicBezTo>
                  <a:pt x="12249" y="200168"/>
                  <a:pt x="8439" y="195768"/>
                  <a:pt x="5029" y="190167"/>
                </a:cubicBezTo>
                <a:cubicBezTo>
                  <a:pt x="7434" y="181023"/>
                  <a:pt x="10968" y="169536"/>
                  <a:pt x="15630" y="155705"/>
                </a:cubicBezTo>
                <a:cubicBezTo>
                  <a:pt x="20293" y="141875"/>
                  <a:pt x="26741" y="123644"/>
                  <a:pt x="34976" y="101013"/>
                </a:cubicBezTo>
                <a:cubicBezTo>
                  <a:pt x="38271" y="92126"/>
                  <a:pt x="41510" y="83039"/>
                  <a:pt x="44691" y="73753"/>
                </a:cubicBezTo>
                <a:cubicBezTo>
                  <a:pt x="47873" y="64466"/>
                  <a:pt x="50425" y="56180"/>
                  <a:pt x="52349" y="48895"/>
                </a:cubicBezTo>
                <a:cubicBezTo>
                  <a:pt x="45915" y="49709"/>
                  <a:pt x="39867" y="50365"/>
                  <a:pt x="34204" y="50865"/>
                </a:cubicBezTo>
                <a:cubicBezTo>
                  <a:pt x="28542" y="51364"/>
                  <a:pt x="23465" y="51621"/>
                  <a:pt x="18974" y="51635"/>
                </a:cubicBezTo>
                <a:cubicBezTo>
                  <a:pt x="12882" y="51516"/>
                  <a:pt x="8206" y="49813"/>
                  <a:pt x="4943" y="46526"/>
                </a:cubicBezTo>
                <a:cubicBezTo>
                  <a:pt x="1681" y="43240"/>
                  <a:pt x="33" y="39082"/>
                  <a:pt x="0" y="34054"/>
                </a:cubicBezTo>
                <a:cubicBezTo>
                  <a:pt x="14" y="32837"/>
                  <a:pt x="214" y="31390"/>
                  <a:pt x="600" y="29716"/>
                </a:cubicBezTo>
                <a:cubicBezTo>
                  <a:pt x="986" y="28041"/>
                  <a:pt x="1471" y="26594"/>
                  <a:pt x="2057" y="25375"/>
                </a:cubicBezTo>
                <a:cubicBezTo>
                  <a:pt x="4048" y="26280"/>
                  <a:pt x="6982" y="26927"/>
                  <a:pt x="10858" y="27318"/>
                </a:cubicBezTo>
                <a:cubicBezTo>
                  <a:pt x="14735" y="27708"/>
                  <a:pt x="19269" y="27899"/>
                  <a:pt x="24460" y="27889"/>
                </a:cubicBezTo>
                <a:cubicBezTo>
                  <a:pt x="32460" y="27856"/>
                  <a:pt x="41263" y="27523"/>
                  <a:pt x="50871" y="26889"/>
                </a:cubicBezTo>
                <a:cubicBezTo>
                  <a:pt x="60478" y="26256"/>
                  <a:pt x="69867" y="25522"/>
                  <a:pt x="79038" y="24689"/>
                </a:cubicBezTo>
                <a:cubicBezTo>
                  <a:pt x="88210" y="23856"/>
                  <a:pt x="96142" y="23122"/>
                  <a:pt x="102834" y="22489"/>
                </a:cubicBezTo>
                <a:cubicBezTo>
                  <a:pt x="109527" y="21855"/>
                  <a:pt x="113958" y="21522"/>
                  <a:pt x="116129" y="21489"/>
                </a:cubicBezTo>
                <a:close/>
                <a:moveTo>
                  <a:pt x="182942" y="457"/>
                </a:moveTo>
                <a:cubicBezTo>
                  <a:pt x="188014" y="557"/>
                  <a:pt x="193357" y="1672"/>
                  <a:pt x="198972" y="3801"/>
                </a:cubicBezTo>
                <a:cubicBezTo>
                  <a:pt x="204587" y="5930"/>
                  <a:pt x="208845" y="8473"/>
                  <a:pt x="211745" y="11430"/>
                </a:cubicBezTo>
                <a:cubicBezTo>
                  <a:pt x="200225" y="23203"/>
                  <a:pt x="189951" y="35033"/>
                  <a:pt x="180923" y="46920"/>
                </a:cubicBezTo>
                <a:cubicBezTo>
                  <a:pt x="171894" y="58808"/>
                  <a:pt x="164652" y="70066"/>
                  <a:pt x="159196" y="80696"/>
                </a:cubicBezTo>
                <a:cubicBezTo>
                  <a:pt x="153429" y="91897"/>
                  <a:pt x="148618" y="102299"/>
                  <a:pt x="144766" y="111900"/>
                </a:cubicBezTo>
                <a:cubicBezTo>
                  <a:pt x="140913" y="121501"/>
                  <a:pt x="137646" y="131674"/>
                  <a:pt x="134964" y="142418"/>
                </a:cubicBezTo>
                <a:cubicBezTo>
                  <a:pt x="149506" y="123882"/>
                  <a:pt x="162245" y="109919"/>
                  <a:pt x="173182" y="100527"/>
                </a:cubicBezTo>
                <a:cubicBezTo>
                  <a:pt x="184119" y="91135"/>
                  <a:pt x="193087" y="86430"/>
                  <a:pt x="200087" y="86411"/>
                </a:cubicBezTo>
                <a:cubicBezTo>
                  <a:pt x="204197" y="86468"/>
                  <a:pt x="208493" y="87783"/>
                  <a:pt x="212974" y="90354"/>
                </a:cubicBezTo>
                <a:cubicBezTo>
                  <a:pt x="217456" y="92926"/>
                  <a:pt x="221466" y="96412"/>
                  <a:pt x="225004" y="100813"/>
                </a:cubicBezTo>
                <a:cubicBezTo>
                  <a:pt x="218575" y="107993"/>
                  <a:pt x="212104" y="116645"/>
                  <a:pt x="205590" y="126772"/>
                </a:cubicBezTo>
                <a:cubicBezTo>
                  <a:pt x="199076" y="136898"/>
                  <a:pt x="193604" y="146567"/>
                  <a:pt x="189173" y="155778"/>
                </a:cubicBezTo>
                <a:cubicBezTo>
                  <a:pt x="184742" y="164990"/>
                  <a:pt x="182437" y="171814"/>
                  <a:pt x="182256" y="176251"/>
                </a:cubicBezTo>
                <a:cubicBezTo>
                  <a:pt x="182223" y="177713"/>
                  <a:pt x="182461" y="178732"/>
                  <a:pt x="182970" y="179308"/>
                </a:cubicBezTo>
                <a:cubicBezTo>
                  <a:pt x="183480" y="179885"/>
                  <a:pt x="184461" y="180161"/>
                  <a:pt x="185914" y="180137"/>
                </a:cubicBezTo>
                <a:cubicBezTo>
                  <a:pt x="188204" y="180061"/>
                  <a:pt x="190024" y="179756"/>
                  <a:pt x="191371" y="179223"/>
                </a:cubicBezTo>
                <a:cubicBezTo>
                  <a:pt x="192719" y="178689"/>
                  <a:pt x="193567" y="178384"/>
                  <a:pt x="193915" y="178308"/>
                </a:cubicBezTo>
                <a:cubicBezTo>
                  <a:pt x="194581" y="179417"/>
                  <a:pt x="195019" y="180226"/>
                  <a:pt x="195229" y="180735"/>
                </a:cubicBezTo>
                <a:cubicBezTo>
                  <a:pt x="195439" y="181244"/>
                  <a:pt x="195534" y="181653"/>
                  <a:pt x="195515" y="181962"/>
                </a:cubicBezTo>
                <a:cubicBezTo>
                  <a:pt x="195330" y="182809"/>
                  <a:pt x="193770" y="184054"/>
                  <a:pt x="190834" y="185695"/>
                </a:cubicBezTo>
                <a:cubicBezTo>
                  <a:pt x="187899" y="187337"/>
                  <a:pt x="184697" y="188852"/>
                  <a:pt x="181229" y="190240"/>
                </a:cubicBezTo>
                <a:cubicBezTo>
                  <a:pt x="177761" y="191628"/>
                  <a:pt x="175135" y="192366"/>
                  <a:pt x="173353" y="192453"/>
                </a:cubicBezTo>
                <a:cubicBezTo>
                  <a:pt x="170142" y="192296"/>
                  <a:pt x="167317" y="190785"/>
                  <a:pt x="164877" y="187919"/>
                </a:cubicBezTo>
                <a:cubicBezTo>
                  <a:pt x="162437" y="185054"/>
                  <a:pt x="161153" y="181774"/>
                  <a:pt x="161025" y="178080"/>
                </a:cubicBezTo>
                <a:cubicBezTo>
                  <a:pt x="161068" y="174992"/>
                  <a:pt x="162199" y="170042"/>
                  <a:pt x="164415" y="163229"/>
                </a:cubicBezTo>
                <a:cubicBezTo>
                  <a:pt x="166632" y="156416"/>
                  <a:pt x="169674" y="148435"/>
                  <a:pt x="173540" y="139285"/>
                </a:cubicBezTo>
                <a:cubicBezTo>
                  <a:pt x="177407" y="130136"/>
                  <a:pt x="181836" y="120512"/>
                  <a:pt x="186828" y="110414"/>
                </a:cubicBezTo>
                <a:cubicBezTo>
                  <a:pt x="186804" y="110276"/>
                  <a:pt x="186680" y="110095"/>
                  <a:pt x="186456" y="109871"/>
                </a:cubicBezTo>
                <a:cubicBezTo>
                  <a:pt x="186233" y="109647"/>
                  <a:pt x="186052" y="109523"/>
                  <a:pt x="185914" y="109500"/>
                </a:cubicBezTo>
                <a:cubicBezTo>
                  <a:pt x="185342" y="109571"/>
                  <a:pt x="184143" y="110171"/>
                  <a:pt x="182315" y="111300"/>
                </a:cubicBezTo>
                <a:cubicBezTo>
                  <a:pt x="180488" y="112429"/>
                  <a:pt x="178718" y="113657"/>
                  <a:pt x="177005" y="114986"/>
                </a:cubicBezTo>
                <a:cubicBezTo>
                  <a:pt x="169693" y="120509"/>
                  <a:pt x="162340" y="127598"/>
                  <a:pt x="154948" y="136253"/>
                </a:cubicBezTo>
                <a:cubicBezTo>
                  <a:pt x="147555" y="144908"/>
                  <a:pt x="140606" y="154450"/>
                  <a:pt x="134100" y="164880"/>
                </a:cubicBezTo>
                <a:cubicBezTo>
                  <a:pt x="127594" y="175310"/>
                  <a:pt x="122015" y="185948"/>
                  <a:pt x="117362" y="196796"/>
                </a:cubicBezTo>
                <a:cubicBezTo>
                  <a:pt x="116853" y="197877"/>
                  <a:pt x="116157" y="198858"/>
                  <a:pt x="115276" y="199739"/>
                </a:cubicBezTo>
                <a:cubicBezTo>
                  <a:pt x="114395" y="200621"/>
                  <a:pt x="113643" y="201087"/>
                  <a:pt x="113019" y="201140"/>
                </a:cubicBezTo>
                <a:cubicBezTo>
                  <a:pt x="111838" y="200820"/>
                  <a:pt x="110428" y="198945"/>
                  <a:pt x="108790" y="195513"/>
                </a:cubicBezTo>
                <a:cubicBezTo>
                  <a:pt x="107151" y="192082"/>
                  <a:pt x="106199" y="189009"/>
                  <a:pt x="105932" y="186295"/>
                </a:cubicBezTo>
                <a:cubicBezTo>
                  <a:pt x="106023" y="175191"/>
                  <a:pt x="108128" y="161184"/>
                  <a:pt x="112247" y="144274"/>
                </a:cubicBezTo>
                <a:cubicBezTo>
                  <a:pt x="116367" y="127363"/>
                  <a:pt x="121958" y="109752"/>
                  <a:pt x="129021" y="91440"/>
                </a:cubicBezTo>
                <a:cubicBezTo>
                  <a:pt x="135370" y="75033"/>
                  <a:pt x="143303" y="58812"/>
                  <a:pt x="152820" y="42777"/>
                </a:cubicBezTo>
                <a:cubicBezTo>
                  <a:pt x="162337" y="26742"/>
                  <a:pt x="172377" y="12635"/>
                  <a:pt x="182942" y="457"/>
                </a:cubicBezTo>
                <a:close/>
                <a:moveTo>
                  <a:pt x="528611" y="0"/>
                </a:moveTo>
                <a:cubicBezTo>
                  <a:pt x="531538" y="347"/>
                  <a:pt x="534646" y="1837"/>
                  <a:pt x="537934" y="4471"/>
                </a:cubicBezTo>
                <a:cubicBezTo>
                  <a:pt x="541222" y="7104"/>
                  <a:pt x="544040" y="10169"/>
                  <a:pt x="546388" y="13665"/>
                </a:cubicBezTo>
                <a:cubicBezTo>
                  <a:pt x="548737" y="17162"/>
                  <a:pt x="549965" y="20379"/>
                  <a:pt x="550073" y="23317"/>
                </a:cubicBezTo>
                <a:cubicBezTo>
                  <a:pt x="540817" y="30830"/>
                  <a:pt x="531561" y="40795"/>
                  <a:pt x="522307" y="53214"/>
                </a:cubicBezTo>
                <a:cubicBezTo>
                  <a:pt x="513053" y="65633"/>
                  <a:pt x="504520" y="79322"/>
                  <a:pt x="496710" y="94281"/>
                </a:cubicBezTo>
                <a:cubicBezTo>
                  <a:pt x="488900" y="109240"/>
                  <a:pt x="482534" y="124285"/>
                  <a:pt x="477611" y="139418"/>
                </a:cubicBezTo>
                <a:cubicBezTo>
                  <a:pt x="487636" y="122326"/>
                  <a:pt x="498060" y="108853"/>
                  <a:pt x="508884" y="98998"/>
                </a:cubicBezTo>
                <a:cubicBezTo>
                  <a:pt x="519708" y="89142"/>
                  <a:pt x="529787" y="83956"/>
                  <a:pt x="539121" y="83439"/>
                </a:cubicBezTo>
                <a:cubicBezTo>
                  <a:pt x="542434" y="85842"/>
                  <a:pt x="544934" y="88674"/>
                  <a:pt x="546621" y="91935"/>
                </a:cubicBezTo>
                <a:cubicBezTo>
                  <a:pt x="548308" y="95197"/>
                  <a:pt x="549154" y="98832"/>
                  <a:pt x="549159" y="102842"/>
                </a:cubicBezTo>
                <a:cubicBezTo>
                  <a:pt x="549059" y="109447"/>
                  <a:pt x="547357" y="115947"/>
                  <a:pt x="544052" y="122340"/>
                </a:cubicBezTo>
                <a:cubicBezTo>
                  <a:pt x="540747" y="128734"/>
                  <a:pt x="536438" y="134252"/>
                  <a:pt x="531126" y="138893"/>
                </a:cubicBezTo>
                <a:cubicBezTo>
                  <a:pt x="525814" y="143534"/>
                  <a:pt x="520096" y="146528"/>
                  <a:pt x="513974" y="147876"/>
                </a:cubicBezTo>
                <a:cubicBezTo>
                  <a:pt x="517005" y="158730"/>
                  <a:pt x="521749" y="169483"/>
                  <a:pt x="528206" y="180137"/>
                </a:cubicBezTo>
                <a:cubicBezTo>
                  <a:pt x="534663" y="190791"/>
                  <a:pt x="543171" y="199316"/>
                  <a:pt x="553731" y="205712"/>
                </a:cubicBezTo>
                <a:cubicBezTo>
                  <a:pt x="552188" y="208926"/>
                  <a:pt x="549220" y="211755"/>
                  <a:pt x="544825" y="214198"/>
                </a:cubicBezTo>
                <a:cubicBezTo>
                  <a:pt x="540431" y="216642"/>
                  <a:pt x="535636" y="217927"/>
                  <a:pt x="530440" y="218056"/>
                </a:cubicBezTo>
                <a:cubicBezTo>
                  <a:pt x="526310" y="218013"/>
                  <a:pt x="522450" y="215927"/>
                  <a:pt x="518863" y="211798"/>
                </a:cubicBezTo>
                <a:cubicBezTo>
                  <a:pt x="515275" y="207669"/>
                  <a:pt x="512044" y="201754"/>
                  <a:pt x="509171" y="194053"/>
                </a:cubicBezTo>
                <a:cubicBezTo>
                  <a:pt x="506856" y="187757"/>
                  <a:pt x="504626" y="180289"/>
                  <a:pt x="502482" y="171650"/>
                </a:cubicBezTo>
                <a:cubicBezTo>
                  <a:pt x="500338" y="163011"/>
                  <a:pt x="498451" y="153943"/>
                  <a:pt x="496822" y="144447"/>
                </a:cubicBezTo>
                <a:cubicBezTo>
                  <a:pt x="498933" y="143037"/>
                  <a:pt x="501572" y="140999"/>
                  <a:pt x="504740" y="138332"/>
                </a:cubicBezTo>
                <a:cubicBezTo>
                  <a:pt x="507909" y="135665"/>
                  <a:pt x="511292" y="132598"/>
                  <a:pt x="514889" y="129131"/>
                </a:cubicBezTo>
                <a:cubicBezTo>
                  <a:pt x="521531" y="122730"/>
                  <a:pt x="526543" y="116729"/>
                  <a:pt x="529926" y="111128"/>
                </a:cubicBezTo>
                <a:cubicBezTo>
                  <a:pt x="533309" y="105528"/>
                  <a:pt x="535005" y="100327"/>
                  <a:pt x="535014" y="95526"/>
                </a:cubicBezTo>
                <a:cubicBezTo>
                  <a:pt x="534995" y="95050"/>
                  <a:pt x="534748" y="94631"/>
                  <a:pt x="534271" y="94269"/>
                </a:cubicBezTo>
                <a:cubicBezTo>
                  <a:pt x="533795" y="93907"/>
                  <a:pt x="533204" y="93717"/>
                  <a:pt x="532499" y="93698"/>
                </a:cubicBezTo>
                <a:cubicBezTo>
                  <a:pt x="526133" y="94241"/>
                  <a:pt x="518167" y="99498"/>
                  <a:pt x="508600" y="109471"/>
                </a:cubicBezTo>
                <a:cubicBezTo>
                  <a:pt x="499033" y="119444"/>
                  <a:pt x="489694" y="132245"/>
                  <a:pt x="480584" y="147876"/>
                </a:cubicBezTo>
                <a:cubicBezTo>
                  <a:pt x="476959" y="154348"/>
                  <a:pt x="473976" y="161920"/>
                  <a:pt x="471637" y="170593"/>
                </a:cubicBezTo>
                <a:cubicBezTo>
                  <a:pt x="469297" y="179265"/>
                  <a:pt x="468087" y="187238"/>
                  <a:pt x="468006" y="194510"/>
                </a:cubicBezTo>
                <a:cubicBezTo>
                  <a:pt x="468006" y="195444"/>
                  <a:pt x="468063" y="196377"/>
                  <a:pt x="468177" y="197311"/>
                </a:cubicBezTo>
                <a:cubicBezTo>
                  <a:pt x="468292" y="198244"/>
                  <a:pt x="468463" y="199063"/>
                  <a:pt x="468692" y="199768"/>
                </a:cubicBezTo>
                <a:cubicBezTo>
                  <a:pt x="466304" y="199544"/>
                  <a:pt x="464402" y="199135"/>
                  <a:pt x="462985" y="198539"/>
                </a:cubicBezTo>
                <a:cubicBezTo>
                  <a:pt x="461568" y="197944"/>
                  <a:pt x="460578" y="197134"/>
                  <a:pt x="460017" y="196110"/>
                </a:cubicBezTo>
                <a:cubicBezTo>
                  <a:pt x="458895" y="194291"/>
                  <a:pt x="457887" y="192786"/>
                  <a:pt x="456993" y="191596"/>
                </a:cubicBezTo>
                <a:cubicBezTo>
                  <a:pt x="456099" y="190405"/>
                  <a:pt x="455205" y="189472"/>
                  <a:pt x="454311" y="188795"/>
                </a:cubicBezTo>
                <a:cubicBezTo>
                  <a:pt x="452913" y="187728"/>
                  <a:pt x="451772" y="185462"/>
                  <a:pt x="450887" y="181994"/>
                </a:cubicBezTo>
                <a:cubicBezTo>
                  <a:pt x="450003" y="178527"/>
                  <a:pt x="449546" y="174089"/>
                  <a:pt x="449518" y="168678"/>
                </a:cubicBezTo>
                <a:cubicBezTo>
                  <a:pt x="449636" y="161796"/>
                  <a:pt x="451639" y="152218"/>
                  <a:pt x="455526" y="139944"/>
                </a:cubicBezTo>
                <a:cubicBezTo>
                  <a:pt x="459413" y="127670"/>
                  <a:pt x="464473" y="114219"/>
                  <a:pt x="470706" y="99593"/>
                </a:cubicBezTo>
                <a:cubicBezTo>
                  <a:pt x="476939" y="84966"/>
                  <a:pt x="483635" y="70682"/>
                  <a:pt x="490792" y="56741"/>
                </a:cubicBezTo>
                <a:cubicBezTo>
                  <a:pt x="497949" y="42801"/>
                  <a:pt x="504857" y="30722"/>
                  <a:pt x="511515" y="20505"/>
                </a:cubicBezTo>
                <a:cubicBezTo>
                  <a:pt x="518174" y="10289"/>
                  <a:pt x="523873" y="3454"/>
                  <a:pt x="528611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75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4="http://schemas.microsoft.com/office/powerpoint/2010/main" xmlns:a16="http://schemas.microsoft.com/office/drawing/2014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1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30000" decel="26000" autoRev="1" fill="hold" grpId="2" nodeType="withEffect" nodePh="1">
                                  <p:stCondLst>
                                    <p:cond delay="19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utoUpdateAnimBg="0"/>
      <p:bldP spid="47" grpId="1" autoUpdateAnimBg="0"/>
      <p:bldP spid="47" grpId="2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10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C83BAF7-5DA9-4016-8ED4-7C492D2E6780}"/>
              </a:ext>
            </a:extLst>
          </p:cNvPr>
          <p:cNvGrpSpPr/>
          <p:nvPr/>
        </p:nvGrpSpPr>
        <p:grpSpPr>
          <a:xfrm>
            <a:off x="80817" y="295651"/>
            <a:ext cx="12111183" cy="6431221"/>
            <a:chOff x="80817" y="295651"/>
            <a:chExt cx="12111183" cy="6431221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FC630C89-00D3-43A6-97B7-09DD5068E3F7}"/>
                </a:ext>
              </a:extLst>
            </p:cNvPr>
            <p:cNvSpPr/>
            <p:nvPr/>
          </p:nvSpPr>
          <p:spPr>
            <a:xfrm>
              <a:off x="373399" y="295651"/>
              <a:ext cx="968706" cy="162634"/>
            </a:xfrm>
            <a:custGeom>
              <a:avLst/>
              <a:gdLst/>
              <a:ahLst/>
              <a:cxnLst/>
              <a:rect l="l" t="t" r="r" b="b"/>
              <a:pathLst>
                <a:path w="3340903" h="560898">
                  <a:moveTo>
                    <a:pt x="648913" y="408651"/>
                  </a:moveTo>
                  <a:cubicBezTo>
                    <a:pt x="636509" y="410763"/>
                    <a:pt x="623037" y="417435"/>
                    <a:pt x="608495" y="428666"/>
                  </a:cubicBezTo>
                  <a:cubicBezTo>
                    <a:pt x="593954" y="439897"/>
                    <a:pt x="581396" y="452614"/>
                    <a:pt x="570820" y="466817"/>
                  </a:cubicBezTo>
                  <a:cubicBezTo>
                    <a:pt x="560244" y="481020"/>
                    <a:pt x="554701" y="493635"/>
                    <a:pt x="554193" y="504663"/>
                  </a:cubicBezTo>
                  <a:cubicBezTo>
                    <a:pt x="554207" y="509806"/>
                    <a:pt x="555380" y="514436"/>
                    <a:pt x="557711" y="518550"/>
                  </a:cubicBezTo>
                  <a:cubicBezTo>
                    <a:pt x="560042" y="522665"/>
                    <a:pt x="563446" y="526266"/>
                    <a:pt x="567922" y="529352"/>
                  </a:cubicBezTo>
                  <a:cubicBezTo>
                    <a:pt x="590517" y="519479"/>
                    <a:pt x="609507" y="503048"/>
                    <a:pt x="624892" y="480060"/>
                  </a:cubicBezTo>
                  <a:cubicBezTo>
                    <a:pt x="640277" y="457071"/>
                    <a:pt x="648285" y="433268"/>
                    <a:pt x="648913" y="408651"/>
                  </a:cubicBezTo>
                  <a:close/>
                  <a:moveTo>
                    <a:pt x="2641854" y="228356"/>
                  </a:moveTo>
                  <a:cubicBezTo>
                    <a:pt x="2615877" y="232498"/>
                    <a:pt x="2590629" y="248553"/>
                    <a:pt x="2566111" y="276521"/>
                  </a:cubicBezTo>
                  <a:cubicBezTo>
                    <a:pt x="2541593" y="304490"/>
                    <a:pt x="2523379" y="340085"/>
                    <a:pt x="2511470" y="383309"/>
                  </a:cubicBezTo>
                  <a:cubicBezTo>
                    <a:pt x="2548512" y="364854"/>
                    <a:pt x="2578906" y="342285"/>
                    <a:pt x="2602653" y="315602"/>
                  </a:cubicBezTo>
                  <a:cubicBezTo>
                    <a:pt x="2626399" y="288920"/>
                    <a:pt x="2639466" y="259838"/>
                    <a:pt x="2641854" y="228356"/>
                  </a:cubicBezTo>
                  <a:close/>
                  <a:moveTo>
                    <a:pt x="1825518" y="226984"/>
                  </a:moveTo>
                  <a:cubicBezTo>
                    <a:pt x="1805576" y="233183"/>
                    <a:pt x="1787650" y="242725"/>
                    <a:pt x="1771740" y="255609"/>
                  </a:cubicBezTo>
                  <a:cubicBezTo>
                    <a:pt x="1755829" y="268493"/>
                    <a:pt x="1742191" y="282491"/>
                    <a:pt x="1730827" y="297604"/>
                  </a:cubicBezTo>
                  <a:cubicBezTo>
                    <a:pt x="1714702" y="319430"/>
                    <a:pt x="1701493" y="343313"/>
                    <a:pt x="1691201" y="369253"/>
                  </a:cubicBezTo>
                  <a:cubicBezTo>
                    <a:pt x="1680908" y="395192"/>
                    <a:pt x="1675590" y="417704"/>
                    <a:pt x="1675247" y="436787"/>
                  </a:cubicBezTo>
                  <a:cubicBezTo>
                    <a:pt x="1675433" y="448243"/>
                    <a:pt x="1677292" y="458756"/>
                    <a:pt x="1680823" y="468326"/>
                  </a:cubicBezTo>
                  <a:cubicBezTo>
                    <a:pt x="1684353" y="477897"/>
                    <a:pt x="1688442" y="483610"/>
                    <a:pt x="1693088" y="485467"/>
                  </a:cubicBezTo>
                  <a:cubicBezTo>
                    <a:pt x="1734701" y="475497"/>
                    <a:pt x="1768466" y="451214"/>
                    <a:pt x="1794383" y="412619"/>
                  </a:cubicBezTo>
                  <a:cubicBezTo>
                    <a:pt x="1820301" y="374023"/>
                    <a:pt x="1833652" y="327458"/>
                    <a:pt x="1834439" y="272921"/>
                  </a:cubicBezTo>
                  <a:cubicBezTo>
                    <a:pt x="1834453" y="261408"/>
                    <a:pt x="1833738" y="252038"/>
                    <a:pt x="1832294" y="244810"/>
                  </a:cubicBezTo>
                  <a:cubicBezTo>
                    <a:pt x="1830850" y="237583"/>
                    <a:pt x="1828591" y="231640"/>
                    <a:pt x="1825518" y="226984"/>
                  </a:cubicBezTo>
                  <a:close/>
                  <a:moveTo>
                    <a:pt x="1520718" y="226984"/>
                  </a:moveTo>
                  <a:cubicBezTo>
                    <a:pt x="1500776" y="233183"/>
                    <a:pt x="1482850" y="242725"/>
                    <a:pt x="1466940" y="255609"/>
                  </a:cubicBezTo>
                  <a:cubicBezTo>
                    <a:pt x="1451029" y="268493"/>
                    <a:pt x="1437391" y="282491"/>
                    <a:pt x="1426027" y="297604"/>
                  </a:cubicBezTo>
                  <a:cubicBezTo>
                    <a:pt x="1409902" y="319430"/>
                    <a:pt x="1396693" y="343313"/>
                    <a:pt x="1386401" y="369253"/>
                  </a:cubicBezTo>
                  <a:cubicBezTo>
                    <a:pt x="1376108" y="395192"/>
                    <a:pt x="1370791" y="417704"/>
                    <a:pt x="1370447" y="436787"/>
                  </a:cubicBezTo>
                  <a:cubicBezTo>
                    <a:pt x="1370633" y="448243"/>
                    <a:pt x="1372492" y="458756"/>
                    <a:pt x="1376022" y="468326"/>
                  </a:cubicBezTo>
                  <a:cubicBezTo>
                    <a:pt x="1379553" y="477897"/>
                    <a:pt x="1383642" y="483610"/>
                    <a:pt x="1388288" y="485467"/>
                  </a:cubicBezTo>
                  <a:cubicBezTo>
                    <a:pt x="1429901" y="475497"/>
                    <a:pt x="1463666" y="451214"/>
                    <a:pt x="1489583" y="412619"/>
                  </a:cubicBezTo>
                  <a:cubicBezTo>
                    <a:pt x="1515501" y="374023"/>
                    <a:pt x="1528852" y="327458"/>
                    <a:pt x="1529639" y="272921"/>
                  </a:cubicBezTo>
                  <a:cubicBezTo>
                    <a:pt x="1529653" y="261408"/>
                    <a:pt x="1528938" y="252038"/>
                    <a:pt x="1527494" y="244810"/>
                  </a:cubicBezTo>
                  <a:cubicBezTo>
                    <a:pt x="1526050" y="237583"/>
                    <a:pt x="1523791" y="231640"/>
                    <a:pt x="1520718" y="226984"/>
                  </a:cubicBezTo>
                  <a:close/>
                  <a:moveTo>
                    <a:pt x="2630188" y="166649"/>
                  </a:moveTo>
                  <a:cubicBezTo>
                    <a:pt x="2650862" y="169391"/>
                    <a:pt x="2670496" y="182418"/>
                    <a:pt x="2689088" y="205730"/>
                  </a:cubicBezTo>
                  <a:cubicBezTo>
                    <a:pt x="2686833" y="242779"/>
                    <a:pt x="2678636" y="273582"/>
                    <a:pt x="2664497" y="298138"/>
                  </a:cubicBezTo>
                  <a:cubicBezTo>
                    <a:pt x="2650359" y="322694"/>
                    <a:pt x="2630120" y="343593"/>
                    <a:pt x="2603780" y="360835"/>
                  </a:cubicBezTo>
                  <a:cubicBezTo>
                    <a:pt x="2577440" y="378078"/>
                    <a:pt x="2544840" y="394253"/>
                    <a:pt x="2505980" y="409363"/>
                  </a:cubicBezTo>
                  <a:cubicBezTo>
                    <a:pt x="2505951" y="412120"/>
                    <a:pt x="2505837" y="415005"/>
                    <a:pt x="2505637" y="418019"/>
                  </a:cubicBezTo>
                  <a:cubicBezTo>
                    <a:pt x="2505437" y="421033"/>
                    <a:pt x="2505322" y="424090"/>
                    <a:pt x="2505294" y="427189"/>
                  </a:cubicBezTo>
                  <a:cubicBezTo>
                    <a:pt x="2504979" y="439673"/>
                    <a:pt x="2506981" y="451729"/>
                    <a:pt x="2511299" y="463356"/>
                  </a:cubicBezTo>
                  <a:cubicBezTo>
                    <a:pt x="2515616" y="474983"/>
                    <a:pt x="2524137" y="481211"/>
                    <a:pt x="2536860" y="482040"/>
                  </a:cubicBezTo>
                  <a:cubicBezTo>
                    <a:pt x="2553432" y="481621"/>
                    <a:pt x="2569469" y="476974"/>
                    <a:pt x="2584971" y="468099"/>
                  </a:cubicBezTo>
                  <a:cubicBezTo>
                    <a:pt x="2600473" y="459223"/>
                    <a:pt x="2614829" y="448634"/>
                    <a:pt x="2628038" y="436331"/>
                  </a:cubicBezTo>
                  <a:cubicBezTo>
                    <a:pt x="2641247" y="424028"/>
                    <a:pt x="2652698" y="412524"/>
                    <a:pt x="2662390" y="401821"/>
                  </a:cubicBezTo>
                  <a:cubicBezTo>
                    <a:pt x="2664758" y="403849"/>
                    <a:pt x="2666869" y="405792"/>
                    <a:pt x="2668723" y="407649"/>
                  </a:cubicBezTo>
                  <a:cubicBezTo>
                    <a:pt x="2670577" y="409506"/>
                    <a:pt x="2672345" y="411448"/>
                    <a:pt x="2674028" y="413477"/>
                  </a:cubicBezTo>
                  <a:cubicBezTo>
                    <a:pt x="2653036" y="440859"/>
                    <a:pt x="2630441" y="463571"/>
                    <a:pt x="2606246" y="481611"/>
                  </a:cubicBezTo>
                  <a:cubicBezTo>
                    <a:pt x="2582050" y="499652"/>
                    <a:pt x="2558921" y="511222"/>
                    <a:pt x="2536860" y="516321"/>
                  </a:cubicBezTo>
                  <a:cubicBezTo>
                    <a:pt x="2505097" y="512379"/>
                    <a:pt x="2480535" y="500895"/>
                    <a:pt x="2463177" y="481868"/>
                  </a:cubicBezTo>
                  <a:cubicBezTo>
                    <a:pt x="2445819" y="462842"/>
                    <a:pt x="2437027" y="439359"/>
                    <a:pt x="2436800" y="411420"/>
                  </a:cubicBezTo>
                  <a:cubicBezTo>
                    <a:pt x="2437510" y="372999"/>
                    <a:pt x="2447512" y="335187"/>
                    <a:pt x="2466808" y="297986"/>
                  </a:cubicBezTo>
                  <a:cubicBezTo>
                    <a:pt x="2486103" y="260784"/>
                    <a:pt x="2510431" y="229829"/>
                    <a:pt x="2539791" y="205121"/>
                  </a:cubicBezTo>
                  <a:cubicBezTo>
                    <a:pt x="2569151" y="180413"/>
                    <a:pt x="2599284" y="167589"/>
                    <a:pt x="2630188" y="166649"/>
                  </a:cubicBezTo>
                  <a:close/>
                  <a:moveTo>
                    <a:pt x="1792582" y="165278"/>
                  </a:moveTo>
                  <a:cubicBezTo>
                    <a:pt x="1799829" y="169105"/>
                    <a:pt x="1807120" y="175162"/>
                    <a:pt x="1814453" y="183446"/>
                  </a:cubicBezTo>
                  <a:cubicBezTo>
                    <a:pt x="1821786" y="191731"/>
                    <a:pt x="1828905" y="201901"/>
                    <a:pt x="1835808" y="213957"/>
                  </a:cubicBezTo>
                  <a:cubicBezTo>
                    <a:pt x="1837862" y="213928"/>
                    <a:pt x="1839916" y="213814"/>
                    <a:pt x="1841970" y="213614"/>
                  </a:cubicBezTo>
                  <a:cubicBezTo>
                    <a:pt x="1844023" y="213414"/>
                    <a:pt x="1846077" y="213300"/>
                    <a:pt x="1848131" y="213271"/>
                  </a:cubicBezTo>
                  <a:cubicBezTo>
                    <a:pt x="1860426" y="213214"/>
                    <a:pt x="1869554" y="218471"/>
                    <a:pt x="1875516" y="229041"/>
                  </a:cubicBezTo>
                  <a:cubicBezTo>
                    <a:pt x="1881478" y="239611"/>
                    <a:pt x="1884445" y="255838"/>
                    <a:pt x="1884416" y="277721"/>
                  </a:cubicBezTo>
                  <a:cubicBezTo>
                    <a:pt x="1884121" y="316247"/>
                    <a:pt x="1875956" y="351866"/>
                    <a:pt x="1859921" y="384578"/>
                  </a:cubicBezTo>
                  <a:cubicBezTo>
                    <a:pt x="1843886" y="417289"/>
                    <a:pt x="1821752" y="444935"/>
                    <a:pt x="1793519" y="467514"/>
                  </a:cubicBezTo>
                  <a:cubicBezTo>
                    <a:pt x="1765285" y="490093"/>
                    <a:pt x="1732723" y="505448"/>
                    <a:pt x="1695833" y="513578"/>
                  </a:cubicBezTo>
                  <a:cubicBezTo>
                    <a:pt x="1669474" y="510407"/>
                    <a:pt x="1648688" y="498923"/>
                    <a:pt x="1633473" y="479125"/>
                  </a:cubicBezTo>
                  <a:cubicBezTo>
                    <a:pt x="1618259" y="459328"/>
                    <a:pt x="1610495" y="433788"/>
                    <a:pt x="1610182" y="402506"/>
                  </a:cubicBezTo>
                  <a:cubicBezTo>
                    <a:pt x="1610368" y="377704"/>
                    <a:pt x="1615247" y="352268"/>
                    <a:pt x="1624822" y="326197"/>
                  </a:cubicBezTo>
                  <a:cubicBezTo>
                    <a:pt x="1634396" y="300126"/>
                    <a:pt x="1647552" y="275503"/>
                    <a:pt x="1664289" y="252327"/>
                  </a:cubicBezTo>
                  <a:cubicBezTo>
                    <a:pt x="1681027" y="229151"/>
                    <a:pt x="1700232" y="209504"/>
                    <a:pt x="1721907" y="193388"/>
                  </a:cubicBezTo>
                  <a:cubicBezTo>
                    <a:pt x="1734329" y="184117"/>
                    <a:pt x="1746537" y="177118"/>
                    <a:pt x="1758531" y="172391"/>
                  </a:cubicBezTo>
                  <a:cubicBezTo>
                    <a:pt x="1770524" y="167663"/>
                    <a:pt x="1781875" y="165292"/>
                    <a:pt x="1792582" y="165278"/>
                  </a:cubicBezTo>
                  <a:close/>
                  <a:moveTo>
                    <a:pt x="1487782" y="165278"/>
                  </a:moveTo>
                  <a:cubicBezTo>
                    <a:pt x="1495030" y="169105"/>
                    <a:pt x="1502320" y="175162"/>
                    <a:pt x="1509653" y="183446"/>
                  </a:cubicBezTo>
                  <a:cubicBezTo>
                    <a:pt x="1516986" y="191731"/>
                    <a:pt x="1524104" y="201901"/>
                    <a:pt x="1531008" y="213957"/>
                  </a:cubicBezTo>
                  <a:cubicBezTo>
                    <a:pt x="1533062" y="213928"/>
                    <a:pt x="1535116" y="213814"/>
                    <a:pt x="1537170" y="213614"/>
                  </a:cubicBezTo>
                  <a:cubicBezTo>
                    <a:pt x="1539223" y="213414"/>
                    <a:pt x="1541277" y="213300"/>
                    <a:pt x="1543331" y="213271"/>
                  </a:cubicBezTo>
                  <a:cubicBezTo>
                    <a:pt x="1555626" y="213214"/>
                    <a:pt x="1564754" y="218471"/>
                    <a:pt x="1570716" y="229041"/>
                  </a:cubicBezTo>
                  <a:cubicBezTo>
                    <a:pt x="1576678" y="239611"/>
                    <a:pt x="1579645" y="255838"/>
                    <a:pt x="1579616" y="277721"/>
                  </a:cubicBezTo>
                  <a:cubicBezTo>
                    <a:pt x="1579321" y="316247"/>
                    <a:pt x="1571156" y="351866"/>
                    <a:pt x="1555121" y="384578"/>
                  </a:cubicBezTo>
                  <a:cubicBezTo>
                    <a:pt x="1539086" y="417289"/>
                    <a:pt x="1516952" y="444935"/>
                    <a:pt x="1488719" y="467514"/>
                  </a:cubicBezTo>
                  <a:cubicBezTo>
                    <a:pt x="1460485" y="490093"/>
                    <a:pt x="1427923" y="505448"/>
                    <a:pt x="1391032" y="513578"/>
                  </a:cubicBezTo>
                  <a:cubicBezTo>
                    <a:pt x="1364674" y="510407"/>
                    <a:pt x="1343888" y="498923"/>
                    <a:pt x="1328673" y="479125"/>
                  </a:cubicBezTo>
                  <a:cubicBezTo>
                    <a:pt x="1313459" y="459328"/>
                    <a:pt x="1305695" y="433788"/>
                    <a:pt x="1305382" y="402506"/>
                  </a:cubicBezTo>
                  <a:cubicBezTo>
                    <a:pt x="1305568" y="377704"/>
                    <a:pt x="1310447" y="352268"/>
                    <a:pt x="1320022" y="326197"/>
                  </a:cubicBezTo>
                  <a:cubicBezTo>
                    <a:pt x="1329596" y="300126"/>
                    <a:pt x="1342752" y="275503"/>
                    <a:pt x="1359489" y="252327"/>
                  </a:cubicBezTo>
                  <a:cubicBezTo>
                    <a:pt x="1376227" y="229151"/>
                    <a:pt x="1395432" y="209504"/>
                    <a:pt x="1417107" y="193388"/>
                  </a:cubicBezTo>
                  <a:cubicBezTo>
                    <a:pt x="1429529" y="184117"/>
                    <a:pt x="1441737" y="177118"/>
                    <a:pt x="1453731" y="172391"/>
                  </a:cubicBezTo>
                  <a:cubicBezTo>
                    <a:pt x="1465724" y="167663"/>
                    <a:pt x="1477075" y="165292"/>
                    <a:pt x="1487782" y="165278"/>
                  </a:cubicBezTo>
                  <a:close/>
                  <a:moveTo>
                    <a:pt x="2019224" y="163220"/>
                  </a:moveTo>
                  <a:cubicBezTo>
                    <a:pt x="2031711" y="165835"/>
                    <a:pt x="2043255" y="170207"/>
                    <a:pt x="2053857" y="176335"/>
                  </a:cubicBezTo>
                  <a:cubicBezTo>
                    <a:pt x="2064458" y="182464"/>
                    <a:pt x="2075316" y="191120"/>
                    <a:pt x="2086432" y="202305"/>
                  </a:cubicBezTo>
                  <a:cubicBezTo>
                    <a:pt x="2079807" y="221107"/>
                    <a:pt x="2069511" y="241439"/>
                    <a:pt x="2055546" y="263302"/>
                  </a:cubicBezTo>
                  <a:cubicBezTo>
                    <a:pt x="2041580" y="285164"/>
                    <a:pt x="2028033" y="308098"/>
                    <a:pt x="2014906" y="332104"/>
                  </a:cubicBezTo>
                  <a:cubicBezTo>
                    <a:pt x="2001778" y="356110"/>
                    <a:pt x="1993159" y="380730"/>
                    <a:pt x="1989048" y="405963"/>
                  </a:cubicBezTo>
                  <a:cubicBezTo>
                    <a:pt x="2002275" y="387112"/>
                    <a:pt x="2017484" y="366074"/>
                    <a:pt x="2034676" y="342850"/>
                  </a:cubicBezTo>
                  <a:cubicBezTo>
                    <a:pt x="2051867" y="319625"/>
                    <a:pt x="2069862" y="297201"/>
                    <a:pt x="2088661" y="275577"/>
                  </a:cubicBezTo>
                  <a:cubicBezTo>
                    <a:pt x="2107460" y="253953"/>
                    <a:pt x="2125883" y="236117"/>
                    <a:pt x="2143932" y="222069"/>
                  </a:cubicBezTo>
                  <a:cubicBezTo>
                    <a:pt x="2161981" y="208020"/>
                    <a:pt x="2178476" y="200747"/>
                    <a:pt x="2193417" y="200249"/>
                  </a:cubicBezTo>
                  <a:cubicBezTo>
                    <a:pt x="2205504" y="200877"/>
                    <a:pt x="2217334" y="204075"/>
                    <a:pt x="2228907" y="209841"/>
                  </a:cubicBezTo>
                  <a:cubicBezTo>
                    <a:pt x="2240480" y="215607"/>
                    <a:pt x="2247166" y="220174"/>
                    <a:pt x="2248967" y="223542"/>
                  </a:cubicBezTo>
                  <a:cubicBezTo>
                    <a:pt x="2245233" y="236438"/>
                    <a:pt x="2237080" y="254202"/>
                    <a:pt x="2224506" y="276835"/>
                  </a:cubicBezTo>
                  <a:cubicBezTo>
                    <a:pt x="2211933" y="299469"/>
                    <a:pt x="2199513" y="322220"/>
                    <a:pt x="2187245" y="345088"/>
                  </a:cubicBezTo>
                  <a:cubicBezTo>
                    <a:pt x="2174976" y="367956"/>
                    <a:pt x="2167433" y="386189"/>
                    <a:pt x="2164613" y="399788"/>
                  </a:cubicBezTo>
                  <a:cubicBezTo>
                    <a:pt x="2209073" y="337902"/>
                    <a:pt x="2248551" y="288809"/>
                    <a:pt x="2283046" y="252510"/>
                  </a:cubicBezTo>
                  <a:cubicBezTo>
                    <a:pt x="2317542" y="216210"/>
                    <a:pt x="2347759" y="197648"/>
                    <a:pt x="2373696" y="196824"/>
                  </a:cubicBezTo>
                  <a:cubicBezTo>
                    <a:pt x="2383183" y="196839"/>
                    <a:pt x="2391813" y="199208"/>
                    <a:pt x="2399585" y="203932"/>
                  </a:cubicBezTo>
                  <a:cubicBezTo>
                    <a:pt x="2407358" y="208656"/>
                    <a:pt x="2412901" y="215650"/>
                    <a:pt x="2416216" y="224913"/>
                  </a:cubicBezTo>
                  <a:cubicBezTo>
                    <a:pt x="2409989" y="243564"/>
                    <a:pt x="2400193" y="266491"/>
                    <a:pt x="2386828" y="293695"/>
                  </a:cubicBezTo>
                  <a:cubicBezTo>
                    <a:pt x="2373464" y="320899"/>
                    <a:pt x="2360975" y="348717"/>
                    <a:pt x="2349363" y="377150"/>
                  </a:cubicBezTo>
                  <a:cubicBezTo>
                    <a:pt x="2337751" y="405582"/>
                    <a:pt x="2331460" y="430967"/>
                    <a:pt x="2330491" y="453304"/>
                  </a:cubicBezTo>
                  <a:cubicBezTo>
                    <a:pt x="2330505" y="462680"/>
                    <a:pt x="2331848" y="468969"/>
                    <a:pt x="2334520" y="472171"/>
                  </a:cubicBezTo>
                  <a:cubicBezTo>
                    <a:pt x="2337192" y="475373"/>
                    <a:pt x="2341107" y="476859"/>
                    <a:pt x="2346264" y="476631"/>
                  </a:cubicBezTo>
                  <a:cubicBezTo>
                    <a:pt x="2351851" y="476373"/>
                    <a:pt x="2356966" y="475344"/>
                    <a:pt x="2361609" y="473543"/>
                  </a:cubicBezTo>
                  <a:cubicBezTo>
                    <a:pt x="2366253" y="471742"/>
                    <a:pt x="2369825" y="470713"/>
                    <a:pt x="2372325" y="470456"/>
                  </a:cubicBezTo>
                  <a:cubicBezTo>
                    <a:pt x="2374954" y="472300"/>
                    <a:pt x="2376554" y="474612"/>
                    <a:pt x="2377125" y="477395"/>
                  </a:cubicBezTo>
                  <a:cubicBezTo>
                    <a:pt x="2377697" y="480177"/>
                    <a:pt x="2377926" y="482659"/>
                    <a:pt x="2377811" y="484839"/>
                  </a:cubicBezTo>
                  <a:cubicBezTo>
                    <a:pt x="2368653" y="492179"/>
                    <a:pt x="2359195" y="498193"/>
                    <a:pt x="2349438" y="502881"/>
                  </a:cubicBezTo>
                  <a:cubicBezTo>
                    <a:pt x="2339682" y="507570"/>
                    <a:pt x="2329028" y="509992"/>
                    <a:pt x="2317477" y="510149"/>
                  </a:cubicBezTo>
                  <a:cubicBezTo>
                    <a:pt x="2296229" y="509624"/>
                    <a:pt x="2281360" y="502808"/>
                    <a:pt x="2272869" y="489700"/>
                  </a:cubicBezTo>
                  <a:cubicBezTo>
                    <a:pt x="2264378" y="476592"/>
                    <a:pt x="2260297" y="460343"/>
                    <a:pt x="2260625" y="440954"/>
                  </a:cubicBezTo>
                  <a:cubicBezTo>
                    <a:pt x="2260980" y="419998"/>
                    <a:pt x="2264456" y="399551"/>
                    <a:pt x="2271052" y="379612"/>
                  </a:cubicBezTo>
                  <a:cubicBezTo>
                    <a:pt x="2277648" y="359673"/>
                    <a:pt x="2285233" y="341106"/>
                    <a:pt x="2293808" y="323911"/>
                  </a:cubicBezTo>
                  <a:cubicBezTo>
                    <a:pt x="2302382" y="306716"/>
                    <a:pt x="2309816" y="291757"/>
                    <a:pt x="2316107" y="279035"/>
                  </a:cubicBezTo>
                  <a:cubicBezTo>
                    <a:pt x="2304808" y="280631"/>
                    <a:pt x="2290453" y="290432"/>
                    <a:pt x="2273042" y="308440"/>
                  </a:cubicBezTo>
                  <a:cubicBezTo>
                    <a:pt x="2255631" y="326447"/>
                    <a:pt x="2237200" y="348231"/>
                    <a:pt x="2217749" y="373791"/>
                  </a:cubicBezTo>
                  <a:cubicBezTo>
                    <a:pt x="2198298" y="399352"/>
                    <a:pt x="2179864" y="424261"/>
                    <a:pt x="2162446" y="448517"/>
                  </a:cubicBezTo>
                  <a:cubicBezTo>
                    <a:pt x="2145028" y="472774"/>
                    <a:pt x="2130663" y="491950"/>
                    <a:pt x="2119350" y="506045"/>
                  </a:cubicBezTo>
                  <a:cubicBezTo>
                    <a:pt x="2109292" y="501913"/>
                    <a:pt x="2100605" y="495811"/>
                    <a:pt x="2093290" y="487740"/>
                  </a:cubicBezTo>
                  <a:cubicBezTo>
                    <a:pt x="2085975" y="479668"/>
                    <a:pt x="2080717" y="469790"/>
                    <a:pt x="2077517" y="458106"/>
                  </a:cubicBezTo>
                  <a:cubicBezTo>
                    <a:pt x="2081803" y="429833"/>
                    <a:pt x="2090375" y="399246"/>
                    <a:pt x="2103234" y="366345"/>
                  </a:cubicBezTo>
                  <a:cubicBezTo>
                    <a:pt x="2116093" y="333444"/>
                    <a:pt x="2136324" y="297033"/>
                    <a:pt x="2163927" y="257112"/>
                  </a:cubicBezTo>
                  <a:cubicBezTo>
                    <a:pt x="2154174" y="258131"/>
                    <a:pt x="2140839" y="266455"/>
                    <a:pt x="2123922" y="282082"/>
                  </a:cubicBezTo>
                  <a:cubicBezTo>
                    <a:pt x="2107006" y="297709"/>
                    <a:pt x="2088794" y="317262"/>
                    <a:pt x="2069287" y="340741"/>
                  </a:cubicBezTo>
                  <a:cubicBezTo>
                    <a:pt x="2049780" y="364220"/>
                    <a:pt x="2031263" y="388248"/>
                    <a:pt x="2013737" y="412824"/>
                  </a:cubicBezTo>
                  <a:cubicBezTo>
                    <a:pt x="1996864" y="437063"/>
                    <a:pt x="1982776" y="457862"/>
                    <a:pt x="1971475" y="475221"/>
                  </a:cubicBezTo>
                  <a:cubicBezTo>
                    <a:pt x="1960173" y="492579"/>
                    <a:pt x="1952087" y="503082"/>
                    <a:pt x="1947215" y="506729"/>
                  </a:cubicBezTo>
                  <a:cubicBezTo>
                    <a:pt x="1935556" y="498222"/>
                    <a:pt x="1927326" y="488895"/>
                    <a:pt x="1922526" y="478749"/>
                  </a:cubicBezTo>
                  <a:cubicBezTo>
                    <a:pt x="1917725" y="468603"/>
                    <a:pt x="1914296" y="457377"/>
                    <a:pt x="1912239" y="445070"/>
                  </a:cubicBezTo>
                  <a:cubicBezTo>
                    <a:pt x="1912596" y="433821"/>
                    <a:pt x="1914282" y="420128"/>
                    <a:pt x="1917297" y="403991"/>
                  </a:cubicBezTo>
                  <a:cubicBezTo>
                    <a:pt x="1920311" y="387853"/>
                    <a:pt x="1924569" y="370901"/>
                    <a:pt x="1930070" y="353134"/>
                  </a:cubicBezTo>
                  <a:cubicBezTo>
                    <a:pt x="1940857" y="319490"/>
                    <a:pt x="1954430" y="286288"/>
                    <a:pt x="1970789" y="253529"/>
                  </a:cubicBezTo>
                  <a:cubicBezTo>
                    <a:pt x="1987148" y="220770"/>
                    <a:pt x="2003293" y="190667"/>
                    <a:pt x="2019224" y="163220"/>
                  </a:cubicBezTo>
                  <a:close/>
                  <a:moveTo>
                    <a:pt x="1130613" y="160477"/>
                  </a:moveTo>
                  <a:cubicBezTo>
                    <a:pt x="1143886" y="162834"/>
                    <a:pt x="1157116" y="167205"/>
                    <a:pt x="1170303" y="173590"/>
                  </a:cubicBezTo>
                  <a:cubicBezTo>
                    <a:pt x="1183491" y="179975"/>
                    <a:pt x="1193121" y="186574"/>
                    <a:pt x="1199193" y="193388"/>
                  </a:cubicBezTo>
                  <a:cubicBezTo>
                    <a:pt x="1187048" y="207429"/>
                    <a:pt x="1176190" y="224084"/>
                    <a:pt x="1166617" y="243353"/>
                  </a:cubicBezTo>
                  <a:cubicBezTo>
                    <a:pt x="1157045" y="262622"/>
                    <a:pt x="1147558" y="286648"/>
                    <a:pt x="1138156" y="315430"/>
                  </a:cubicBezTo>
                  <a:cubicBezTo>
                    <a:pt x="1162345" y="293890"/>
                    <a:pt x="1184091" y="272864"/>
                    <a:pt x="1203393" y="252352"/>
                  </a:cubicBezTo>
                  <a:cubicBezTo>
                    <a:pt x="1222696" y="231840"/>
                    <a:pt x="1240498" y="209443"/>
                    <a:pt x="1256800" y="185160"/>
                  </a:cubicBezTo>
                  <a:cubicBezTo>
                    <a:pt x="1258429" y="183817"/>
                    <a:pt x="1260314" y="182903"/>
                    <a:pt x="1262458" y="182418"/>
                  </a:cubicBezTo>
                  <a:cubicBezTo>
                    <a:pt x="1264601" y="181932"/>
                    <a:pt x="1267515" y="181703"/>
                    <a:pt x="1271202" y="181732"/>
                  </a:cubicBezTo>
                  <a:cubicBezTo>
                    <a:pt x="1277931" y="181789"/>
                    <a:pt x="1284189" y="182875"/>
                    <a:pt x="1289975" y="184989"/>
                  </a:cubicBezTo>
                  <a:cubicBezTo>
                    <a:pt x="1295762" y="187103"/>
                    <a:pt x="1299791" y="189902"/>
                    <a:pt x="1302063" y="193388"/>
                  </a:cubicBezTo>
                  <a:cubicBezTo>
                    <a:pt x="1297948" y="204329"/>
                    <a:pt x="1294862" y="215185"/>
                    <a:pt x="1292804" y="225955"/>
                  </a:cubicBezTo>
                  <a:cubicBezTo>
                    <a:pt x="1290747" y="236725"/>
                    <a:pt x="1289718" y="247581"/>
                    <a:pt x="1289718" y="258523"/>
                  </a:cubicBezTo>
                  <a:cubicBezTo>
                    <a:pt x="1289604" y="278406"/>
                    <a:pt x="1292576" y="293490"/>
                    <a:pt x="1298634" y="303774"/>
                  </a:cubicBezTo>
                  <a:cubicBezTo>
                    <a:pt x="1298019" y="306888"/>
                    <a:pt x="1294962" y="312145"/>
                    <a:pt x="1289461" y="319544"/>
                  </a:cubicBezTo>
                  <a:cubicBezTo>
                    <a:pt x="1283960" y="326943"/>
                    <a:pt x="1277645" y="334257"/>
                    <a:pt x="1270516" y="341484"/>
                  </a:cubicBezTo>
                  <a:cubicBezTo>
                    <a:pt x="1258014" y="335128"/>
                    <a:pt x="1247013" y="326415"/>
                    <a:pt x="1237512" y="315345"/>
                  </a:cubicBezTo>
                  <a:cubicBezTo>
                    <a:pt x="1228010" y="304274"/>
                    <a:pt x="1220953" y="291962"/>
                    <a:pt x="1216338" y="278406"/>
                  </a:cubicBezTo>
                  <a:cubicBezTo>
                    <a:pt x="1187868" y="297743"/>
                    <a:pt x="1164721" y="317500"/>
                    <a:pt x="1146894" y="337675"/>
                  </a:cubicBezTo>
                  <a:cubicBezTo>
                    <a:pt x="1129067" y="357851"/>
                    <a:pt x="1114556" y="381721"/>
                    <a:pt x="1103359" y="409286"/>
                  </a:cubicBezTo>
                  <a:cubicBezTo>
                    <a:pt x="1092161" y="436851"/>
                    <a:pt x="1082272" y="471386"/>
                    <a:pt x="1073691" y="512892"/>
                  </a:cubicBezTo>
                  <a:cubicBezTo>
                    <a:pt x="1064533" y="511607"/>
                    <a:pt x="1053875" y="506979"/>
                    <a:pt x="1041716" y="499008"/>
                  </a:cubicBezTo>
                  <a:cubicBezTo>
                    <a:pt x="1029557" y="491038"/>
                    <a:pt x="1021470" y="483325"/>
                    <a:pt x="1017456" y="475868"/>
                  </a:cubicBezTo>
                  <a:cubicBezTo>
                    <a:pt x="1020669" y="457246"/>
                    <a:pt x="1026663" y="432479"/>
                    <a:pt x="1035439" y="401566"/>
                  </a:cubicBezTo>
                  <a:cubicBezTo>
                    <a:pt x="1044214" y="370653"/>
                    <a:pt x="1054324" y="338369"/>
                    <a:pt x="1065766" y="304714"/>
                  </a:cubicBezTo>
                  <a:cubicBezTo>
                    <a:pt x="1077209" y="271059"/>
                    <a:pt x="1088538" y="240806"/>
                    <a:pt x="1099752" y="213957"/>
                  </a:cubicBezTo>
                  <a:cubicBezTo>
                    <a:pt x="1105452" y="200115"/>
                    <a:pt x="1110682" y="189060"/>
                    <a:pt x="1115439" y="180789"/>
                  </a:cubicBezTo>
                  <a:cubicBezTo>
                    <a:pt x="1120197" y="172519"/>
                    <a:pt x="1125255" y="165748"/>
                    <a:pt x="1130613" y="160477"/>
                  </a:cubicBezTo>
                  <a:close/>
                  <a:moveTo>
                    <a:pt x="2830982" y="157048"/>
                  </a:moveTo>
                  <a:cubicBezTo>
                    <a:pt x="2843255" y="161206"/>
                    <a:pt x="2854542" y="169349"/>
                    <a:pt x="2864844" y="181480"/>
                  </a:cubicBezTo>
                  <a:cubicBezTo>
                    <a:pt x="2875145" y="193610"/>
                    <a:pt x="2882831" y="207411"/>
                    <a:pt x="2887904" y="222885"/>
                  </a:cubicBezTo>
                  <a:cubicBezTo>
                    <a:pt x="2880318" y="240208"/>
                    <a:pt x="2869201" y="260883"/>
                    <a:pt x="2854553" y="284912"/>
                  </a:cubicBezTo>
                  <a:cubicBezTo>
                    <a:pt x="2839906" y="308940"/>
                    <a:pt x="2826097" y="332511"/>
                    <a:pt x="2813126" y="355625"/>
                  </a:cubicBezTo>
                  <a:cubicBezTo>
                    <a:pt x="2800155" y="378739"/>
                    <a:pt x="2792391" y="397586"/>
                    <a:pt x="2789834" y="412166"/>
                  </a:cubicBezTo>
                  <a:cubicBezTo>
                    <a:pt x="2799736" y="401459"/>
                    <a:pt x="2810717" y="389039"/>
                    <a:pt x="2822778" y="374904"/>
                  </a:cubicBezTo>
                  <a:cubicBezTo>
                    <a:pt x="2834839" y="360769"/>
                    <a:pt x="2846176" y="347434"/>
                    <a:pt x="2856788" y="334899"/>
                  </a:cubicBezTo>
                  <a:cubicBezTo>
                    <a:pt x="2867401" y="322364"/>
                    <a:pt x="2875487" y="313144"/>
                    <a:pt x="2881046" y="307238"/>
                  </a:cubicBezTo>
                  <a:cubicBezTo>
                    <a:pt x="2893006" y="294284"/>
                    <a:pt x="2907323" y="279730"/>
                    <a:pt x="2923998" y="263576"/>
                  </a:cubicBezTo>
                  <a:cubicBezTo>
                    <a:pt x="2940672" y="247421"/>
                    <a:pt x="2957880" y="233324"/>
                    <a:pt x="2975622" y="221285"/>
                  </a:cubicBezTo>
                  <a:cubicBezTo>
                    <a:pt x="2993364" y="209245"/>
                    <a:pt x="3009816" y="202920"/>
                    <a:pt x="3024978" y="202311"/>
                  </a:cubicBezTo>
                  <a:cubicBezTo>
                    <a:pt x="3036651" y="202782"/>
                    <a:pt x="3046566" y="206811"/>
                    <a:pt x="3054724" y="214398"/>
                  </a:cubicBezTo>
                  <a:cubicBezTo>
                    <a:pt x="3062883" y="221985"/>
                    <a:pt x="3069198" y="230300"/>
                    <a:pt x="3073670" y="239344"/>
                  </a:cubicBezTo>
                  <a:cubicBezTo>
                    <a:pt x="3073612" y="240058"/>
                    <a:pt x="3071841" y="241373"/>
                    <a:pt x="3068355" y="243287"/>
                  </a:cubicBezTo>
                  <a:cubicBezTo>
                    <a:pt x="3064869" y="245202"/>
                    <a:pt x="3060011" y="249602"/>
                    <a:pt x="3053781" y="256489"/>
                  </a:cubicBezTo>
                  <a:cubicBezTo>
                    <a:pt x="3045129" y="267805"/>
                    <a:pt x="3035307" y="283883"/>
                    <a:pt x="3024318" y="304724"/>
                  </a:cubicBezTo>
                  <a:cubicBezTo>
                    <a:pt x="3013328" y="325564"/>
                    <a:pt x="3003710" y="347738"/>
                    <a:pt x="2995463" y="371246"/>
                  </a:cubicBezTo>
                  <a:cubicBezTo>
                    <a:pt x="2987217" y="394754"/>
                    <a:pt x="2982882" y="416166"/>
                    <a:pt x="2982458" y="435483"/>
                  </a:cubicBezTo>
                  <a:cubicBezTo>
                    <a:pt x="2982487" y="446498"/>
                    <a:pt x="2983973" y="453785"/>
                    <a:pt x="2986916" y="457343"/>
                  </a:cubicBezTo>
                  <a:cubicBezTo>
                    <a:pt x="2989859" y="460900"/>
                    <a:pt x="2994089" y="462529"/>
                    <a:pt x="2999603" y="462229"/>
                  </a:cubicBezTo>
                  <a:cubicBezTo>
                    <a:pt x="3004618" y="461943"/>
                    <a:pt x="3009847" y="460800"/>
                    <a:pt x="3015291" y="458800"/>
                  </a:cubicBezTo>
                  <a:cubicBezTo>
                    <a:pt x="3020735" y="456800"/>
                    <a:pt x="3025106" y="455657"/>
                    <a:pt x="3028407" y="455371"/>
                  </a:cubicBezTo>
                  <a:cubicBezTo>
                    <a:pt x="3030164" y="456585"/>
                    <a:pt x="3031622" y="458613"/>
                    <a:pt x="3032779" y="461453"/>
                  </a:cubicBezTo>
                  <a:cubicBezTo>
                    <a:pt x="3033936" y="464293"/>
                    <a:pt x="3034536" y="466832"/>
                    <a:pt x="3034579" y="469070"/>
                  </a:cubicBezTo>
                  <a:cubicBezTo>
                    <a:pt x="3027107" y="475626"/>
                    <a:pt x="3017534" y="481840"/>
                    <a:pt x="3005862" y="487712"/>
                  </a:cubicBezTo>
                  <a:cubicBezTo>
                    <a:pt x="2994190" y="493584"/>
                    <a:pt x="2984105" y="496720"/>
                    <a:pt x="2975608" y="497119"/>
                  </a:cubicBezTo>
                  <a:cubicBezTo>
                    <a:pt x="2949822" y="496622"/>
                    <a:pt x="2932383" y="489578"/>
                    <a:pt x="2923293" y="475985"/>
                  </a:cubicBezTo>
                  <a:cubicBezTo>
                    <a:pt x="2914202" y="462393"/>
                    <a:pt x="2909950" y="445235"/>
                    <a:pt x="2910535" y="424510"/>
                  </a:cubicBezTo>
                  <a:cubicBezTo>
                    <a:pt x="2910136" y="414009"/>
                    <a:pt x="2912476" y="399693"/>
                    <a:pt x="2917556" y="381562"/>
                  </a:cubicBezTo>
                  <a:cubicBezTo>
                    <a:pt x="2922636" y="363431"/>
                    <a:pt x="2932854" y="336599"/>
                    <a:pt x="2948209" y="301066"/>
                  </a:cubicBezTo>
                  <a:cubicBezTo>
                    <a:pt x="2946668" y="301066"/>
                    <a:pt x="2940503" y="304323"/>
                    <a:pt x="2929712" y="310839"/>
                  </a:cubicBezTo>
                  <a:cubicBezTo>
                    <a:pt x="2918921" y="317354"/>
                    <a:pt x="2906585" y="327126"/>
                    <a:pt x="2892704" y="340157"/>
                  </a:cubicBezTo>
                  <a:cubicBezTo>
                    <a:pt x="2871730" y="360417"/>
                    <a:pt x="2852471" y="380761"/>
                    <a:pt x="2834926" y="401191"/>
                  </a:cubicBezTo>
                  <a:cubicBezTo>
                    <a:pt x="2817380" y="421620"/>
                    <a:pt x="2799836" y="444019"/>
                    <a:pt x="2782290" y="468386"/>
                  </a:cubicBezTo>
                  <a:cubicBezTo>
                    <a:pt x="2772361" y="482583"/>
                    <a:pt x="2763588" y="494564"/>
                    <a:pt x="2755973" y="504329"/>
                  </a:cubicBezTo>
                  <a:cubicBezTo>
                    <a:pt x="2748358" y="514094"/>
                    <a:pt x="2741814" y="520606"/>
                    <a:pt x="2736342" y="523865"/>
                  </a:cubicBezTo>
                  <a:cubicBezTo>
                    <a:pt x="2726884" y="518121"/>
                    <a:pt x="2719740" y="510411"/>
                    <a:pt x="2714911" y="500733"/>
                  </a:cubicBezTo>
                  <a:cubicBezTo>
                    <a:pt x="2710081" y="491056"/>
                    <a:pt x="2706710" y="480958"/>
                    <a:pt x="2704795" y="470439"/>
                  </a:cubicBezTo>
                  <a:cubicBezTo>
                    <a:pt x="2705009" y="452289"/>
                    <a:pt x="2709724" y="426548"/>
                    <a:pt x="2718940" y="393218"/>
                  </a:cubicBezTo>
                  <a:cubicBezTo>
                    <a:pt x="2728155" y="359887"/>
                    <a:pt x="2740585" y="325055"/>
                    <a:pt x="2756230" y="288722"/>
                  </a:cubicBezTo>
                  <a:cubicBezTo>
                    <a:pt x="2774175" y="248345"/>
                    <a:pt x="2790063" y="216798"/>
                    <a:pt x="2803893" y="194081"/>
                  </a:cubicBezTo>
                  <a:cubicBezTo>
                    <a:pt x="2817723" y="171364"/>
                    <a:pt x="2826753" y="159020"/>
                    <a:pt x="2830982" y="157048"/>
                  </a:cubicBezTo>
                  <a:close/>
                  <a:moveTo>
                    <a:pt x="297332" y="157048"/>
                  </a:moveTo>
                  <a:cubicBezTo>
                    <a:pt x="309605" y="161206"/>
                    <a:pt x="320892" y="169349"/>
                    <a:pt x="331194" y="181480"/>
                  </a:cubicBezTo>
                  <a:cubicBezTo>
                    <a:pt x="341495" y="193610"/>
                    <a:pt x="349182" y="207411"/>
                    <a:pt x="354254" y="222885"/>
                  </a:cubicBezTo>
                  <a:cubicBezTo>
                    <a:pt x="346668" y="240208"/>
                    <a:pt x="335551" y="260883"/>
                    <a:pt x="320903" y="284912"/>
                  </a:cubicBezTo>
                  <a:cubicBezTo>
                    <a:pt x="306256" y="308940"/>
                    <a:pt x="292447" y="332511"/>
                    <a:pt x="279476" y="355625"/>
                  </a:cubicBezTo>
                  <a:cubicBezTo>
                    <a:pt x="266505" y="378739"/>
                    <a:pt x="258741" y="397586"/>
                    <a:pt x="256184" y="412166"/>
                  </a:cubicBezTo>
                  <a:cubicBezTo>
                    <a:pt x="266086" y="401459"/>
                    <a:pt x="277067" y="389039"/>
                    <a:pt x="289128" y="374904"/>
                  </a:cubicBezTo>
                  <a:cubicBezTo>
                    <a:pt x="301189" y="360769"/>
                    <a:pt x="312526" y="347434"/>
                    <a:pt x="323139" y="334899"/>
                  </a:cubicBezTo>
                  <a:cubicBezTo>
                    <a:pt x="333752" y="322364"/>
                    <a:pt x="341837" y="313144"/>
                    <a:pt x="347396" y="307238"/>
                  </a:cubicBezTo>
                  <a:cubicBezTo>
                    <a:pt x="359356" y="294284"/>
                    <a:pt x="373673" y="279730"/>
                    <a:pt x="390348" y="263576"/>
                  </a:cubicBezTo>
                  <a:cubicBezTo>
                    <a:pt x="407022" y="247421"/>
                    <a:pt x="424230" y="233324"/>
                    <a:pt x="441972" y="221285"/>
                  </a:cubicBezTo>
                  <a:cubicBezTo>
                    <a:pt x="459714" y="209245"/>
                    <a:pt x="476166" y="202920"/>
                    <a:pt x="491328" y="202311"/>
                  </a:cubicBezTo>
                  <a:cubicBezTo>
                    <a:pt x="503001" y="202782"/>
                    <a:pt x="512916" y="206811"/>
                    <a:pt x="521074" y="214398"/>
                  </a:cubicBezTo>
                  <a:cubicBezTo>
                    <a:pt x="529233" y="221985"/>
                    <a:pt x="535548" y="230300"/>
                    <a:pt x="540020" y="239344"/>
                  </a:cubicBezTo>
                  <a:cubicBezTo>
                    <a:pt x="539963" y="240058"/>
                    <a:pt x="538191" y="241373"/>
                    <a:pt x="534705" y="243287"/>
                  </a:cubicBezTo>
                  <a:cubicBezTo>
                    <a:pt x="531219" y="245202"/>
                    <a:pt x="526361" y="249602"/>
                    <a:pt x="520132" y="256489"/>
                  </a:cubicBezTo>
                  <a:cubicBezTo>
                    <a:pt x="511479" y="267805"/>
                    <a:pt x="501657" y="283883"/>
                    <a:pt x="490668" y="304724"/>
                  </a:cubicBezTo>
                  <a:cubicBezTo>
                    <a:pt x="479678" y="325564"/>
                    <a:pt x="470060" y="347738"/>
                    <a:pt x="461813" y="371246"/>
                  </a:cubicBezTo>
                  <a:cubicBezTo>
                    <a:pt x="453567" y="394754"/>
                    <a:pt x="449232" y="416166"/>
                    <a:pt x="448808" y="435483"/>
                  </a:cubicBezTo>
                  <a:cubicBezTo>
                    <a:pt x="448837" y="446498"/>
                    <a:pt x="450323" y="453785"/>
                    <a:pt x="453266" y="457343"/>
                  </a:cubicBezTo>
                  <a:cubicBezTo>
                    <a:pt x="456209" y="460900"/>
                    <a:pt x="460438" y="462529"/>
                    <a:pt x="465953" y="462229"/>
                  </a:cubicBezTo>
                  <a:cubicBezTo>
                    <a:pt x="470968" y="461943"/>
                    <a:pt x="476197" y="460800"/>
                    <a:pt x="481641" y="458800"/>
                  </a:cubicBezTo>
                  <a:cubicBezTo>
                    <a:pt x="487084" y="456800"/>
                    <a:pt x="491457" y="455657"/>
                    <a:pt x="494757" y="455371"/>
                  </a:cubicBezTo>
                  <a:cubicBezTo>
                    <a:pt x="496514" y="456585"/>
                    <a:pt x="497972" y="458613"/>
                    <a:pt x="499129" y="461453"/>
                  </a:cubicBezTo>
                  <a:cubicBezTo>
                    <a:pt x="500286" y="464293"/>
                    <a:pt x="500886" y="466832"/>
                    <a:pt x="500929" y="469070"/>
                  </a:cubicBezTo>
                  <a:cubicBezTo>
                    <a:pt x="493457" y="475626"/>
                    <a:pt x="483884" y="481840"/>
                    <a:pt x="472212" y="487712"/>
                  </a:cubicBezTo>
                  <a:cubicBezTo>
                    <a:pt x="460540" y="493584"/>
                    <a:pt x="450456" y="496720"/>
                    <a:pt x="441958" y="497119"/>
                  </a:cubicBezTo>
                  <a:cubicBezTo>
                    <a:pt x="416172" y="496622"/>
                    <a:pt x="398733" y="489578"/>
                    <a:pt x="389643" y="475985"/>
                  </a:cubicBezTo>
                  <a:cubicBezTo>
                    <a:pt x="380553" y="462393"/>
                    <a:pt x="376300" y="445235"/>
                    <a:pt x="376885" y="424510"/>
                  </a:cubicBezTo>
                  <a:cubicBezTo>
                    <a:pt x="376485" y="414009"/>
                    <a:pt x="378826" y="399693"/>
                    <a:pt x="383906" y="381562"/>
                  </a:cubicBezTo>
                  <a:cubicBezTo>
                    <a:pt x="388986" y="363431"/>
                    <a:pt x="399204" y="336599"/>
                    <a:pt x="414559" y="301066"/>
                  </a:cubicBezTo>
                  <a:cubicBezTo>
                    <a:pt x="413018" y="301066"/>
                    <a:pt x="406853" y="304323"/>
                    <a:pt x="396062" y="310839"/>
                  </a:cubicBezTo>
                  <a:cubicBezTo>
                    <a:pt x="385271" y="317354"/>
                    <a:pt x="372935" y="327126"/>
                    <a:pt x="359054" y="340157"/>
                  </a:cubicBezTo>
                  <a:cubicBezTo>
                    <a:pt x="338080" y="360417"/>
                    <a:pt x="318821" y="380761"/>
                    <a:pt x="301275" y="401191"/>
                  </a:cubicBezTo>
                  <a:cubicBezTo>
                    <a:pt x="283731" y="421620"/>
                    <a:pt x="266185" y="444019"/>
                    <a:pt x="248640" y="468386"/>
                  </a:cubicBezTo>
                  <a:cubicBezTo>
                    <a:pt x="238711" y="482583"/>
                    <a:pt x="229938" y="494564"/>
                    <a:pt x="222323" y="504329"/>
                  </a:cubicBezTo>
                  <a:cubicBezTo>
                    <a:pt x="214708" y="514094"/>
                    <a:pt x="208164" y="520606"/>
                    <a:pt x="202692" y="523865"/>
                  </a:cubicBezTo>
                  <a:cubicBezTo>
                    <a:pt x="193234" y="518121"/>
                    <a:pt x="186090" y="510411"/>
                    <a:pt x="181261" y="500733"/>
                  </a:cubicBezTo>
                  <a:cubicBezTo>
                    <a:pt x="176431" y="491056"/>
                    <a:pt x="173060" y="480958"/>
                    <a:pt x="171145" y="470439"/>
                  </a:cubicBezTo>
                  <a:cubicBezTo>
                    <a:pt x="171359" y="452289"/>
                    <a:pt x="176074" y="426548"/>
                    <a:pt x="185290" y="393218"/>
                  </a:cubicBezTo>
                  <a:cubicBezTo>
                    <a:pt x="194505" y="359887"/>
                    <a:pt x="206935" y="325055"/>
                    <a:pt x="222580" y="288722"/>
                  </a:cubicBezTo>
                  <a:cubicBezTo>
                    <a:pt x="240525" y="248345"/>
                    <a:pt x="256413" y="216798"/>
                    <a:pt x="270243" y="194081"/>
                  </a:cubicBezTo>
                  <a:cubicBezTo>
                    <a:pt x="284073" y="171364"/>
                    <a:pt x="293103" y="159020"/>
                    <a:pt x="297332" y="157048"/>
                  </a:cubicBezTo>
                  <a:close/>
                  <a:moveTo>
                    <a:pt x="715389" y="136474"/>
                  </a:moveTo>
                  <a:cubicBezTo>
                    <a:pt x="722746" y="138798"/>
                    <a:pt x="732205" y="144970"/>
                    <a:pt x="743766" y="154990"/>
                  </a:cubicBezTo>
                  <a:cubicBezTo>
                    <a:pt x="755328" y="165011"/>
                    <a:pt x="766049" y="175907"/>
                    <a:pt x="775929" y="187680"/>
                  </a:cubicBezTo>
                  <a:cubicBezTo>
                    <a:pt x="785810" y="199453"/>
                    <a:pt x="791908" y="209131"/>
                    <a:pt x="794223" y="216713"/>
                  </a:cubicBezTo>
                  <a:cubicBezTo>
                    <a:pt x="792684" y="235292"/>
                    <a:pt x="788066" y="252800"/>
                    <a:pt x="780369" y="269236"/>
                  </a:cubicBezTo>
                  <a:cubicBezTo>
                    <a:pt x="772671" y="285672"/>
                    <a:pt x="764973" y="294439"/>
                    <a:pt x="757273" y="295539"/>
                  </a:cubicBezTo>
                  <a:cubicBezTo>
                    <a:pt x="754541" y="295196"/>
                    <a:pt x="752453" y="294168"/>
                    <a:pt x="751008" y="292454"/>
                  </a:cubicBezTo>
                  <a:cubicBezTo>
                    <a:pt x="749563" y="290741"/>
                    <a:pt x="748676" y="288342"/>
                    <a:pt x="748347" y="285258"/>
                  </a:cubicBezTo>
                  <a:cubicBezTo>
                    <a:pt x="748805" y="282002"/>
                    <a:pt x="750636" y="276519"/>
                    <a:pt x="753840" y="268808"/>
                  </a:cubicBezTo>
                  <a:cubicBezTo>
                    <a:pt x="757044" y="261097"/>
                    <a:pt x="758875" y="254243"/>
                    <a:pt x="759333" y="248246"/>
                  </a:cubicBezTo>
                  <a:cubicBezTo>
                    <a:pt x="759247" y="241606"/>
                    <a:pt x="757702" y="236209"/>
                    <a:pt x="754698" y="232053"/>
                  </a:cubicBezTo>
                  <a:cubicBezTo>
                    <a:pt x="751694" y="227898"/>
                    <a:pt x="747746" y="225756"/>
                    <a:pt x="742854" y="225628"/>
                  </a:cubicBezTo>
                  <a:cubicBezTo>
                    <a:pt x="724587" y="225771"/>
                    <a:pt x="710655" y="237308"/>
                    <a:pt x="701058" y="260241"/>
                  </a:cubicBezTo>
                  <a:cubicBezTo>
                    <a:pt x="691461" y="283173"/>
                    <a:pt x="686627" y="316643"/>
                    <a:pt x="686555" y="360652"/>
                  </a:cubicBezTo>
                  <a:cubicBezTo>
                    <a:pt x="686541" y="363308"/>
                    <a:pt x="686570" y="365193"/>
                    <a:pt x="686641" y="366307"/>
                  </a:cubicBezTo>
                  <a:cubicBezTo>
                    <a:pt x="686712" y="367420"/>
                    <a:pt x="686912" y="368277"/>
                    <a:pt x="687240" y="368877"/>
                  </a:cubicBezTo>
                  <a:cubicBezTo>
                    <a:pt x="696751" y="368520"/>
                    <a:pt x="705362" y="368206"/>
                    <a:pt x="713072" y="367934"/>
                  </a:cubicBezTo>
                  <a:cubicBezTo>
                    <a:pt x="720782" y="367663"/>
                    <a:pt x="728192" y="367520"/>
                    <a:pt x="735301" y="367506"/>
                  </a:cubicBezTo>
                  <a:cubicBezTo>
                    <a:pt x="735630" y="368120"/>
                    <a:pt x="735830" y="368777"/>
                    <a:pt x="735902" y="369477"/>
                  </a:cubicBezTo>
                  <a:cubicBezTo>
                    <a:pt x="735974" y="370176"/>
                    <a:pt x="736002" y="371347"/>
                    <a:pt x="735988" y="372989"/>
                  </a:cubicBezTo>
                  <a:cubicBezTo>
                    <a:pt x="735959" y="374775"/>
                    <a:pt x="735673" y="376518"/>
                    <a:pt x="735129" y="378218"/>
                  </a:cubicBezTo>
                  <a:cubicBezTo>
                    <a:pt x="734586" y="379919"/>
                    <a:pt x="733957" y="381147"/>
                    <a:pt x="733241" y="381905"/>
                  </a:cubicBezTo>
                  <a:cubicBezTo>
                    <a:pt x="712700" y="386348"/>
                    <a:pt x="699712" y="389806"/>
                    <a:pt x="694276" y="392277"/>
                  </a:cubicBezTo>
                  <a:cubicBezTo>
                    <a:pt x="688841" y="394749"/>
                    <a:pt x="686496" y="398378"/>
                    <a:pt x="687240" y="403164"/>
                  </a:cubicBezTo>
                  <a:cubicBezTo>
                    <a:pt x="687268" y="406508"/>
                    <a:pt x="687382" y="410108"/>
                    <a:pt x="687582" y="413966"/>
                  </a:cubicBezTo>
                  <a:cubicBezTo>
                    <a:pt x="687781" y="417823"/>
                    <a:pt x="687895" y="422453"/>
                    <a:pt x="687924" y="427853"/>
                  </a:cubicBezTo>
                  <a:cubicBezTo>
                    <a:pt x="687600" y="466229"/>
                    <a:pt x="677124" y="496976"/>
                    <a:pt x="656496" y="520093"/>
                  </a:cubicBezTo>
                  <a:cubicBezTo>
                    <a:pt x="635867" y="543210"/>
                    <a:pt x="607029" y="556812"/>
                    <a:pt x="569981" y="560898"/>
                  </a:cubicBezTo>
                  <a:cubicBezTo>
                    <a:pt x="556340" y="559355"/>
                    <a:pt x="543177" y="553355"/>
                    <a:pt x="530493" y="542896"/>
                  </a:cubicBezTo>
                  <a:cubicBezTo>
                    <a:pt x="517810" y="532438"/>
                    <a:pt x="509279" y="520608"/>
                    <a:pt x="504901" y="507406"/>
                  </a:cubicBezTo>
                  <a:cubicBezTo>
                    <a:pt x="505811" y="471544"/>
                    <a:pt x="519403" y="441083"/>
                    <a:pt x="545678" y="416023"/>
                  </a:cubicBezTo>
                  <a:cubicBezTo>
                    <a:pt x="571953" y="390963"/>
                    <a:pt x="605453" y="376618"/>
                    <a:pt x="646176" y="372989"/>
                  </a:cubicBezTo>
                  <a:cubicBezTo>
                    <a:pt x="645289" y="349800"/>
                    <a:pt x="641743" y="327981"/>
                    <a:pt x="635538" y="307533"/>
                  </a:cubicBezTo>
                  <a:cubicBezTo>
                    <a:pt x="629334" y="287085"/>
                    <a:pt x="625793" y="267323"/>
                    <a:pt x="624916" y="248246"/>
                  </a:cubicBezTo>
                  <a:cubicBezTo>
                    <a:pt x="625685" y="222935"/>
                    <a:pt x="634763" y="199507"/>
                    <a:pt x="652148" y="177963"/>
                  </a:cubicBezTo>
                  <a:cubicBezTo>
                    <a:pt x="669534" y="156419"/>
                    <a:pt x="690614" y="142589"/>
                    <a:pt x="715389" y="136474"/>
                  </a:cubicBezTo>
                  <a:close/>
                  <a:moveTo>
                    <a:pt x="3269580" y="69266"/>
                  </a:moveTo>
                  <a:cubicBezTo>
                    <a:pt x="3276125" y="69380"/>
                    <a:pt x="3284371" y="70751"/>
                    <a:pt x="3294320" y="73380"/>
                  </a:cubicBezTo>
                  <a:cubicBezTo>
                    <a:pt x="3304268" y="76009"/>
                    <a:pt x="3313683" y="79210"/>
                    <a:pt x="3322564" y="82982"/>
                  </a:cubicBezTo>
                  <a:cubicBezTo>
                    <a:pt x="3331446" y="86753"/>
                    <a:pt x="3337559" y="90411"/>
                    <a:pt x="3340903" y="93954"/>
                  </a:cubicBezTo>
                  <a:cubicBezTo>
                    <a:pt x="3327516" y="110699"/>
                    <a:pt x="3315714" y="126758"/>
                    <a:pt x="3305499" y="142131"/>
                  </a:cubicBezTo>
                  <a:cubicBezTo>
                    <a:pt x="3295283" y="157504"/>
                    <a:pt x="3284682" y="174589"/>
                    <a:pt x="3273695" y="193388"/>
                  </a:cubicBezTo>
                  <a:cubicBezTo>
                    <a:pt x="3282639" y="193403"/>
                    <a:pt x="3291840" y="193203"/>
                    <a:pt x="3301298" y="192790"/>
                  </a:cubicBezTo>
                  <a:cubicBezTo>
                    <a:pt x="3310757" y="192377"/>
                    <a:pt x="3320301" y="191664"/>
                    <a:pt x="3329930" y="190652"/>
                  </a:cubicBezTo>
                  <a:cubicBezTo>
                    <a:pt x="3332045" y="192776"/>
                    <a:pt x="3333817" y="195540"/>
                    <a:pt x="3335245" y="198946"/>
                  </a:cubicBezTo>
                  <a:cubicBezTo>
                    <a:pt x="3336674" y="202352"/>
                    <a:pt x="3337417" y="205971"/>
                    <a:pt x="3337474" y="209805"/>
                  </a:cubicBezTo>
                  <a:cubicBezTo>
                    <a:pt x="3326444" y="213923"/>
                    <a:pt x="3314043" y="217143"/>
                    <a:pt x="3300269" y="219466"/>
                  </a:cubicBezTo>
                  <a:cubicBezTo>
                    <a:pt x="3286497" y="221789"/>
                    <a:pt x="3271695" y="223129"/>
                    <a:pt x="3255864" y="223485"/>
                  </a:cubicBezTo>
                  <a:cubicBezTo>
                    <a:pt x="3233032" y="268090"/>
                    <a:pt x="3215259" y="310896"/>
                    <a:pt x="3202543" y="351901"/>
                  </a:cubicBezTo>
                  <a:cubicBezTo>
                    <a:pt x="3189827" y="392906"/>
                    <a:pt x="3183369" y="427825"/>
                    <a:pt x="3183169" y="456657"/>
                  </a:cubicBezTo>
                  <a:cubicBezTo>
                    <a:pt x="3183212" y="466930"/>
                    <a:pt x="3185184" y="474845"/>
                    <a:pt x="3189084" y="480403"/>
                  </a:cubicBezTo>
                  <a:cubicBezTo>
                    <a:pt x="3192985" y="485960"/>
                    <a:pt x="3198557" y="489247"/>
                    <a:pt x="3205800" y="490261"/>
                  </a:cubicBezTo>
                  <a:cubicBezTo>
                    <a:pt x="3219602" y="488475"/>
                    <a:pt x="3232632" y="485018"/>
                    <a:pt x="3244891" y="479888"/>
                  </a:cubicBezTo>
                  <a:cubicBezTo>
                    <a:pt x="3257150" y="474759"/>
                    <a:pt x="3268122" y="468387"/>
                    <a:pt x="3277809" y="460772"/>
                  </a:cubicBezTo>
                  <a:cubicBezTo>
                    <a:pt x="3278867" y="462529"/>
                    <a:pt x="3279838" y="464329"/>
                    <a:pt x="3280724" y="466172"/>
                  </a:cubicBezTo>
                  <a:cubicBezTo>
                    <a:pt x="3281610" y="468015"/>
                    <a:pt x="3282239" y="469644"/>
                    <a:pt x="3282610" y="471059"/>
                  </a:cubicBezTo>
                  <a:cubicBezTo>
                    <a:pt x="3278728" y="476617"/>
                    <a:pt x="3271862" y="483179"/>
                    <a:pt x="3262011" y="490744"/>
                  </a:cubicBezTo>
                  <a:cubicBezTo>
                    <a:pt x="3252160" y="498309"/>
                    <a:pt x="3242042" y="505074"/>
                    <a:pt x="3231658" y="511038"/>
                  </a:cubicBezTo>
                  <a:cubicBezTo>
                    <a:pt x="3221274" y="517003"/>
                    <a:pt x="3213340" y="520364"/>
                    <a:pt x="3207858" y="521122"/>
                  </a:cubicBezTo>
                  <a:cubicBezTo>
                    <a:pt x="3192415" y="520390"/>
                    <a:pt x="3177305" y="516292"/>
                    <a:pt x="3162527" y="508828"/>
                  </a:cubicBezTo>
                  <a:cubicBezTo>
                    <a:pt x="3147749" y="501365"/>
                    <a:pt x="3135484" y="492187"/>
                    <a:pt x="3125733" y="481295"/>
                  </a:cubicBezTo>
                  <a:cubicBezTo>
                    <a:pt x="3115981" y="470403"/>
                    <a:pt x="3110924" y="459447"/>
                    <a:pt x="3110560" y="448427"/>
                  </a:cubicBezTo>
                  <a:cubicBezTo>
                    <a:pt x="3110657" y="433221"/>
                    <a:pt x="3113279" y="413722"/>
                    <a:pt x="3118425" y="389931"/>
                  </a:cubicBezTo>
                  <a:cubicBezTo>
                    <a:pt x="3123571" y="366140"/>
                    <a:pt x="3130658" y="340139"/>
                    <a:pt x="3139685" y="311928"/>
                  </a:cubicBezTo>
                  <a:cubicBezTo>
                    <a:pt x="3148713" y="283717"/>
                    <a:pt x="3159097" y="255379"/>
                    <a:pt x="3170840" y="226914"/>
                  </a:cubicBezTo>
                  <a:lnTo>
                    <a:pt x="3131795" y="226914"/>
                  </a:lnTo>
                  <a:cubicBezTo>
                    <a:pt x="3129626" y="223604"/>
                    <a:pt x="3127628" y="217730"/>
                    <a:pt x="3125801" y="209291"/>
                  </a:cubicBezTo>
                  <a:cubicBezTo>
                    <a:pt x="3123975" y="200853"/>
                    <a:pt x="3123004" y="193268"/>
                    <a:pt x="3122890" y="186537"/>
                  </a:cubicBezTo>
                  <a:cubicBezTo>
                    <a:pt x="3134906" y="187266"/>
                    <a:pt x="3146323" y="188038"/>
                    <a:pt x="3157140" y="188852"/>
                  </a:cubicBezTo>
                  <a:cubicBezTo>
                    <a:pt x="3167958" y="189666"/>
                    <a:pt x="3178006" y="190266"/>
                    <a:pt x="3187284" y="190652"/>
                  </a:cubicBezTo>
                  <a:cubicBezTo>
                    <a:pt x="3196657" y="172250"/>
                    <a:pt x="3206715" y="154343"/>
                    <a:pt x="3217459" y="136931"/>
                  </a:cubicBezTo>
                  <a:cubicBezTo>
                    <a:pt x="3228203" y="119519"/>
                    <a:pt x="3238262" y="104660"/>
                    <a:pt x="3247634" y="92354"/>
                  </a:cubicBezTo>
                  <a:cubicBezTo>
                    <a:pt x="3257007" y="80048"/>
                    <a:pt x="3264322" y="72352"/>
                    <a:pt x="3269580" y="69266"/>
                  </a:cubicBezTo>
                  <a:close/>
                  <a:moveTo>
                    <a:pt x="974055" y="69266"/>
                  </a:moveTo>
                  <a:cubicBezTo>
                    <a:pt x="980600" y="69380"/>
                    <a:pt x="988846" y="70751"/>
                    <a:pt x="998795" y="73380"/>
                  </a:cubicBezTo>
                  <a:cubicBezTo>
                    <a:pt x="1008743" y="76009"/>
                    <a:pt x="1018158" y="79210"/>
                    <a:pt x="1027039" y="82982"/>
                  </a:cubicBezTo>
                  <a:cubicBezTo>
                    <a:pt x="1035921" y="86753"/>
                    <a:pt x="1042034" y="90411"/>
                    <a:pt x="1045378" y="93954"/>
                  </a:cubicBezTo>
                  <a:cubicBezTo>
                    <a:pt x="1031991" y="110699"/>
                    <a:pt x="1020189" y="126758"/>
                    <a:pt x="1009974" y="142131"/>
                  </a:cubicBezTo>
                  <a:cubicBezTo>
                    <a:pt x="999758" y="157504"/>
                    <a:pt x="989157" y="174589"/>
                    <a:pt x="978170" y="193388"/>
                  </a:cubicBezTo>
                  <a:cubicBezTo>
                    <a:pt x="987114" y="193403"/>
                    <a:pt x="996315" y="193203"/>
                    <a:pt x="1005773" y="192790"/>
                  </a:cubicBezTo>
                  <a:cubicBezTo>
                    <a:pt x="1015231" y="192377"/>
                    <a:pt x="1024776" y="191664"/>
                    <a:pt x="1034405" y="190652"/>
                  </a:cubicBezTo>
                  <a:cubicBezTo>
                    <a:pt x="1036520" y="192776"/>
                    <a:pt x="1038292" y="195540"/>
                    <a:pt x="1039720" y="198946"/>
                  </a:cubicBezTo>
                  <a:cubicBezTo>
                    <a:pt x="1041149" y="202352"/>
                    <a:pt x="1041892" y="205971"/>
                    <a:pt x="1041949" y="209805"/>
                  </a:cubicBezTo>
                  <a:cubicBezTo>
                    <a:pt x="1030919" y="213923"/>
                    <a:pt x="1018518" y="217143"/>
                    <a:pt x="1004744" y="219466"/>
                  </a:cubicBezTo>
                  <a:cubicBezTo>
                    <a:pt x="990971" y="221789"/>
                    <a:pt x="976170" y="223129"/>
                    <a:pt x="960339" y="223485"/>
                  </a:cubicBezTo>
                  <a:cubicBezTo>
                    <a:pt x="937508" y="268090"/>
                    <a:pt x="919734" y="310896"/>
                    <a:pt x="907018" y="351901"/>
                  </a:cubicBezTo>
                  <a:cubicBezTo>
                    <a:pt x="894302" y="392906"/>
                    <a:pt x="887844" y="427825"/>
                    <a:pt x="887644" y="456657"/>
                  </a:cubicBezTo>
                  <a:cubicBezTo>
                    <a:pt x="887687" y="466930"/>
                    <a:pt x="889659" y="474845"/>
                    <a:pt x="893559" y="480403"/>
                  </a:cubicBezTo>
                  <a:cubicBezTo>
                    <a:pt x="897460" y="485960"/>
                    <a:pt x="903032" y="489247"/>
                    <a:pt x="910276" y="490261"/>
                  </a:cubicBezTo>
                  <a:cubicBezTo>
                    <a:pt x="924077" y="488475"/>
                    <a:pt x="937108" y="485018"/>
                    <a:pt x="949366" y="479888"/>
                  </a:cubicBezTo>
                  <a:cubicBezTo>
                    <a:pt x="961625" y="474759"/>
                    <a:pt x="972598" y="468387"/>
                    <a:pt x="982285" y="460772"/>
                  </a:cubicBezTo>
                  <a:cubicBezTo>
                    <a:pt x="983342" y="462529"/>
                    <a:pt x="984313" y="464329"/>
                    <a:pt x="985199" y="466172"/>
                  </a:cubicBezTo>
                  <a:cubicBezTo>
                    <a:pt x="986085" y="468015"/>
                    <a:pt x="986714" y="469644"/>
                    <a:pt x="987085" y="471059"/>
                  </a:cubicBezTo>
                  <a:cubicBezTo>
                    <a:pt x="983203" y="476617"/>
                    <a:pt x="976337" y="483179"/>
                    <a:pt x="966486" y="490744"/>
                  </a:cubicBezTo>
                  <a:cubicBezTo>
                    <a:pt x="956635" y="498309"/>
                    <a:pt x="946517" y="505074"/>
                    <a:pt x="936133" y="511038"/>
                  </a:cubicBezTo>
                  <a:cubicBezTo>
                    <a:pt x="925748" y="517003"/>
                    <a:pt x="917815" y="520364"/>
                    <a:pt x="912333" y="521122"/>
                  </a:cubicBezTo>
                  <a:cubicBezTo>
                    <a:pt x="896890" y="520390"/>
                    <a:pt x="881780" y="516292"/>
                    <a:pt x="867002" y="508828"/>
                  </a:cubicBezTo>
                  <a:cubicBezTo>
                    <a:pt x="852224" y="501365"/>
                    <a:pt x="839959" y="492187"/>
                    <a:pt x="830207" y="481295"/>
                  </a:cubicBezTo>
                  <a:cubicBezTo>
                    <a:pt x="820456" y="470403"/>
                    <a:pt x="815398" y="459447"/>
                    <a:pt x="815035" y="448427"/>
                  </a:cubicBezTo>
                  <a:cubicBezTo>
                    <a:pt x="815132" y="433221"/>
                    <a:pt x="817754" y="413722"/>
                    <a:pt x="822900" y="389931"/>
                  </a:cubicBezTo>
                  <a:cubicBezTo>
                    <a:pt x="828046" y="366140"/>
                    <a:pt x="835132" y="340139"/>
                    <a:pt x="844160" y="311928"/>
                  </a:cubicBezTo>
                  <a:cubicBezTo>
                    <a:pt x="853187" y="283717"/>
                    <a:pt x="863572" y="255379"/>
                    <a:pt x="875315" y="226914"/>
                  </a:cubicBezTo>
                  <a:lnTo>
                    <a:pt x="836270" y="226914"/>
                  </a:lnTo>
                  <a:cubicBezTo>
                    <a:pt x="834101" y="223604"/>
                    <a:pt x="832103" y="217730"/>
                    <a:pt x="830276" y="209291"/>
                  </a:cubicBezTo>
                  <a:cubicBezTo>
                    <a:pt x="828450" y="200853"/>
                    <a:pt x="827479" y="193268"/>
                    <a:pt x="827365" y="186537"/>
                  </a:cubicBezTo>
                  <a:cubicBezTo>
                    <a:pt x="839381" y="187266"/>
                    <a:pt x="850798" y="188038"/>
                    <a:pt x="861615" y="188852"/>
                  </a:cubicBezTo>
                  <a:cubicBezTo>
                    <a:pt x="872433" y="189666"/>
                    <a:pt x="882481" y="190266"/>
                    <a:pt x="891759" y="190652"/>
                  </a:cubicBezTo>
                  <a:cubicBezTo>
                    <a:pt x="901132" y="172250"/>
                    <a:pt x="911190" y="154343"/>
                    <a:pt x="921934" y="136931"/>
                  </a:cubicBezTo>
                  <a:cubicBezTo>
                    <a:pt x="932678" y="119519"/>
                    <a:pt x="942737" y="104660"/>
                    <a:pt x="952109" y="92354"/>
                  </a:cubicBezTo>
                  <a:cubicBezTo>
                    <a:pt x="961482" y="80048"/>
                    <a:pt x="968797" y="72352"/>
                    <a:pt x="974055" y="69266"/>
                  </a:cubicBezTo>
                  <a:close/>
                  <a:moveTo>
                    <a:pt x="154219" y="0"/>
                  </a:moveTo>
                  <a:cubicBezTo>
                    <a:pt x="160616" y="651"/>
                    <a:pt x="169159" y="3308"/>
                    <a:pt x="179848" y="7972"/>
                  </a:cubicBezTo>
                  <a:cubicBezTo>
                    <a:pt x="190537" y="12636"/>
                    <a:pt x="200655" y="18139"/>
                    <a:pt x="210201" y="24479"/>
                  </a:cubicBezTo>
                  <a:cubicBezTo>
                    <a:pt x="219747" y="30820"/>
                    <a:pt x="226004" y="36830"/>
                    <a:pt x="228971" y="42510"/>
                  </a:cubicBezTo>
                  <a:cubicBezTo>
                    <a:pt x="213078" y="57516"/>
                    <a:pt x="197325" y="80385"/>
                    <a:pt x="181711" y="111118"/>
                  </a:cubicBezTo>
                  <a:cubicBezTo>
                    <a:pt x="166098" y="141851"/>
                    <a:pt x="151343" y="176810"/>
                    <a:pt x="137447" y="215997"/>
                  </a:cubicBezTo>
                  <a:cubicBezTo>
                    <a:pt x="123551" y="255183"/>
                    <a:pt x="111232" y="294959"/>
                    <a:pt x="100491" y="335324"/>
                  </a:cubicBezTo>
                  <a:cubicBezTo>
                    <a:pt x="89749" y="375690"/>
                    <a:pt x="81304" y="413008"/>
                    <a:pt x="75155" y="447279"/>
                  </a:cubicBezTo>
                  <a:cubicBezTo>
                    <a:pt x="69005" y="481550"/>
                    <a:pt x="65871" y="509137"/>
                    <a:pt x="65751" y="530040"/>
                  </a:cubicBezTo>
                  <a:cubicBezTo>
                    <a:pt x="65751" y="534111"/>
                    <a:pt x="65922" y="537282"/>
                    <a:pt x="66265" y="539554"/>
                  </a:cubicBezTo>
                  <a:cubicBezTo>
                    <a:pt x="66608" y="541825"/>
                    <a:pt x="67123" y="543454"/>
                    <a:pt x="67808" y="544439"/>
                  </a:cubicBezTo>
                  <a:cubicBezTo>
                    <a:pt x="55018" y="543512"/>
                    <a:pt x="46198" y="540871"/>
                    <a:pt x="41349" y="536516"/>
                  </a:cubicBezTo>
                  <a:cubicBezTo>
                    <a:pt x="36499" y="532160"/>
                    <a:pt x="32905" y="527538"/>
                    <a:pt x="30567" y="522649"/>
                  </a:cubicBezTo>
                  <a:cubicBezTo>
                    <a:pt x="28229" y="517761"/>
                    <a:pt x="24433" y="514053"/>
                    <a:pt x="19177" y="511526"/>
                  </a:cubicBezTo>
                  <a:cubicBezTo>
                    <a:pt x="15059" y="509553"/>
                    <a:pt x="11576" y="504737"/>
                    <a:pt x="8726" y="497075"/>
                  </a:cubicBezTo>
                  <a:cubicBezTo>
                    <a:pt x="5877" y="489414"/>
                    <a:pt x="3712" y="481144"/>
                    <a:pt x="2232" y="472263"/>
                  </a:cubicBezTo>
                  <a:cubicBezTo>
                    <a:pt x="752" y="463383"/>
                    <a:pt x="8" y="456128"/>
                    <a:pt x="0" y="450499"/>
                  </a:cubicBezTo>
                  <a:cubicBezTo>
                    <a:pt x="203" y="430027"/>
                    <a:pt x="3881" y="403416"/>
                    <a:pt x="11035" y="370668"/>
                  </a:cubicBezTo>
                  <a:cubicBezTo>
                    <a:pt x="18189" y="337919"/>
                    <a:pt x="27602" y="302553"/>
                    <a:pt x="39274" y="264571"/>
                  </a:cubicBezTo>
                  <a:cubicBezTo>
                    <a:pt x="50946" y="226590"/>
                    <a:pt x="63661" y="189513"/>
                    <a:pt x="77418" y="153341"/>
                  </a:cubicBezTo>
                  <a:cubicBezTo>
                    <a:pt x="91175" y="117169"/>
                    <a:pt x="104757" y="85425"/>
                    <a:pt x="118166" y="58107"/>
                  </a:cubicBezTo>
                  <a:cubicBezTo>
                    <a:pt x="131574" y="30789"/>
                    <a:pt x="143592" y="11420"/>
                    <a:pt x="154219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262A5F5-0B66-4DEA-B4B7-F805E8E048E9}"/>
                </a:ext>
              </a:extLst>
            </p:cNvPr>
            <p:cNvSpPr txBox="1"/>
            <p:nvPr/>
          </p:nvSpPr>
          <p:spPr>
            <a:xfrm rot="16200000">
              <a:off x="-56892" y="3001838"/>
              <a:ext cx="53702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fld id="{260E2A6B-A809-4840-BF14-8648BC0BDF87}" type="slidenum">
                <a:rPr lang="id-ID" sz="1050" b="0" i="0" strike="noStrike" spc="0" smtClean="0">
                  <a:ln>
                    <a:noFill/>
                  </a:ln>
                  <a:solidFill>
                    <a:schemeClr val="bg1">
                      <a:alpha val="50000"/>
                    </a:schemeClr>
                  </a:solidFill>
                  <a:latin typeface="+mj-lt"/>
                  <a:ea typeface="Kozuka Gothic Pro B" panose="020B0800000000000000" pitchFamily="34" charset="-128"/>
                  <a:cs typeface="Open Sans Semibold" panose="020B0706030804020204" pitchFamily="34" charset="0"/>
                </a:rPr>
                <a:pPr algn="l"/>
                <a:t>4</a:t>
              </a:fld>
              <a:endParaRPr lang="id-ID" sz="1200" b="0" i="0" strike="noStrike" spc="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latin typeface="+mj-lt"/>
                <a:ea typeface="Kozuka Gothic Pro B" panose="020B0800000000000000" pitchFamily="34" charset="-128"/>
                <a:cs typeface="Open Sans Semibold" panose="020B070603080402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6BFB72C-3AC8-47C4-8DB8-07D5A5EFF02F}"/>
                </a:ext>
              </a:extLst>
            </p:cNvPr>
            <p:cNvSpPr txBox="1"/>
            <p:nvPr/>
          </p:nvSpPr>
          <p:spPr>
            <a:xfrm>
              <a:off x="9357405" y="6496040"/>
              <a:ext cx="254984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>
                  <a:solidFill>
                    <a:schemeClr val="bg1">
                      <a:lumMod val="85000"/>
                      <a:alpha val="60000"/>
                    </a:schemeClr>
                  </a:solidFill>
                </a:rPr>
                <a:t>Copyright © 2017 </a:t>
              </a:r>
              <a:r>
                <a:rPr lang="en-US" sz="900" dirty="0">
                  <a:solidFill>
                    <a:schemeClr val="bg1">
                      <a:alpha val="60000"/>
                    </a:schemeClr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YOUR COMPANY NAME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6CC7122-C6CD-4F95-91D4-69F4D1F3D82B}"/>
                </a:ext>
              </a:extLst>
            </p:cNvPr>
            <p:cNvSpPr/>
            <p:nvPr/>
          </p:nvSpPr>
          <p:spPr>
            <a:xfrm>
              <a:off x="11920996" y="6555582"/>
              <a:ext cx="271004" cy="111748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E07ED42-638E-42BC-8B5C-8E27C2385855}"/>
                </a:ext>
              </a:extLst>
            </p:cNvPr>
            <p:cNvGrpSpPr/>
            <p:nvPr/>
          </p:nvGrpSpPr>
          <p:grpSpPr>
            <a:xfrm>
              <a:off x="11920996" y="3142077"/>
              <a:ext cx="130758" cy="573846"/>
              <a:chOff x="10087848" y="4228935"/>
              <a:chExt cx="130758" cy="573846"/>
            </a:xfrm>
          </p:grpSpPr>
          <p:sp>
            <p:nvSpPr>
              <p:cNvPr id="67" name="Freeform 75">
                <a:extLst>
                  <a:ext uri="{FF2B5EF4-FFF2-40B4-BE49-F238E27FC236}">
                    <a16:creationId xmlns:a16="http://schemas.microsoft.com/office/drawing/2014/main" id="{1BCB1B6E-6167-4B94-A141-C548D12E0E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18469" y="4442204"/>
                <a:ext cx="69517" cy="129102"/>
              </a:xfrm>
              <a:custGeom>
                <a:avLst/>
                <a:gdLst>
                  <a:gd name="T0" fmla="*/ 132814 w 249"/>
                  <a:gd name="T1" fmla="*/ 43735 h 453"/>
                  <a:gd name="T2" fmla="*/ 132814 w 249"/>
                  <a:gd name="T3" fmla="*/ 43735 h 453"/>
                  <a:gd name="T4" fmla="*/ 94791 w 249"/>
                  <a:gd name="T5" fmla="*/ 43735 h 453"/>
                  <a:gd name="T6" fmla="*/ 85687 w 249"/>
                  <a:gd name="T7" fmla="*/ 58496 h 453"/>
                  <a:gd name="T8" fmla="*/ 85687 w 249"/>
                  <a:gd name="T9" fmla="*/ 87470 h 453"/>
                  <a:gd name="T10" fmla="*/ 132814 w 249"/>
                  <a:gd name="T11" fmla="*/ 87470 h 453"/>
                  <a:gd name="T12" fmla="*/ 132814 w 249"/>
                  <a:gd name="T13" fmla="*/ 126285 h 453"/>
                  <a:gd name="T14" fmla="*/ 85687 w 249"/>
                  <a:gd name="T15" fmla="*/ 126285 h 453"/>
                  <a:gd name="T16" fmla="*/ 85687 w 249"/>
                  <a:gd name="T17" fmla="*/ 247103 h 453"/>
                  <a:gd name="T18" fmla="*/ 42308 w 249"/>
                  <a:gd name="T19" fmla="*/ 247103 h 453"/>
                  <a:gd name="T20" fmla="*/ 42308 w 249"/>
                  <a:gd name="T21" fmla="*/ 126285 h 453"/>
                  <a:gd name="T22" fmla="*/ 0 w 249"/>
                  <a:gd name="T23" fmla="*/ 126285 h 453"/>
                  <a:gd name="T24" fmla="*/ 0 w 249"/>
                  <a:gd name="T25" fmla="*/ 87470 h 453"/>
                  <a:gd name="T26" fmla="*/ 42308 w 249"/>
                  <a:gd name="T27" fmla="*/ 87470 h 453"/>
                  <a:gd name="T28" fmla="*/ 42308 w 249"/>
                  <a:gd name="T29" fmla="*/ 63416 h 453"/>
                  <a:gd name="T30" fmla="*/ 94791 w 249"/>
                  <a:gd name="T31" fmla="*/ 0 h 453"/>
                  <a:gd name="T32" fmla="*/ 132814 w 249"/>
                  <a:gd name="T33" fmla="*/ 0 h 453"/>
                  <a:gd name="T34" fmla="*/ 132814 w 249"/>
                  <a:gd name="T35" fmla="*/ 43735 h 4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9" h="453">
                    <a:moveTo>
                      <a:pt x="248" y="80"/>
                    </a:moveTo>
                    <a:lnTo>
                      <a:pt x="248" y="80"/>
                    </a:lnTo>
                    <a:cubicBezTo>
                      <a:pt x="177" y="80"/>
                      <a:pt x="177" y="80"/>
                      <a:pt x="177" y="80"/>
                    </a:cubicBezTo>
                    <a:cubicBezTo>
                      <a:pt x="169" y="80"/>
                      <a:pt x="160" y="89"/>
                      <a:pt x="160" y="107"/>
                    </a:cubicBezTo>
                    <a:cubicBezTo>
                      <a:pt x="160" y="160"/>
                      <a:pt x="160" y="160"/>
                      <a:pt x="160" y="160"/>
                    </a:cubicBezTo>
                    <a:cubicBezTo>
                      <a:pt x="248" y="160"/>
                      <a:pt x="248" y="160"/>
                      <a:pt x="248" y="160"/>
                    </a:cubicBezTo>
                    <a:cubicBezTo>
                      <a:pt x="248" y="231"/>
                      <a:pt x="248" y="231"/>
                      <a:pt x="248" y="231"/>
                    </a:cubicBezTo>
                    <a:cubicBezTo>
                      <a:pt x="160" y="231"/>
                      <a:pt x="160" y="231"/>
                      <a:pt x="160" y="231"/>
                    </a:cubicBezTo>
                    <a:cubicBezTo>
                      <a:pt x="160" y="452"/>
                      <a:pt x="160" y="452"/>
                      <a:pt x="160" y="452"/>
                    </a:cubicBezTo>
                    <a:cubicBezTo>
                      <a:pt x="79" y="452"/>
                      <a:pt x="79" y="452"/>
                      <a:pt x="79" y="452"/>
                    </a:cubicBezTo>
                    <a:cubicBezTo>
                      <a:pt x="79" y="231"/>
                      <a:pt x="79" y="231"/>
                      <a:pt x="79" y="231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79" y="160"/>
                      <a:pt x="79" y="160"/>
                      <a:pt x="79" y="160"/>
                    </a:cubicBezTo>
                    <a:cubicBezTo>
                      <a:pt x="79" y="116"/>
                      <a:pt x="79" y="116"/>
                      <a:pt x="79" y="116"/>
                    </a:cubicBezTo>
                    <a:cubicBezTo>
                      <a:pt x="79" y="54"/>
                      <a:pt x="115" y="0"/>
                      <a:pt x="177" y="0"/>
                    </a:cubicBezTo>
                    <a:cubicBezTo>
                      <a:pt x="248" y="0"/>
                      <a:pt x="248" y="0"/>
                      <a:pt x="248" y="0"/>
                    </a:cubicBezTo>
                    <a:lnTo>
                      <a:pt x="248" y="8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/>
              </a:p>
            </p:txBody>
          </p:sp>
          <p:sp>
            <p:nvSpPr>
              <p:cNvPr id="68" name="Freeform 85">
                <a:extLst>
                  <a:ext uri="{FF2B5EF4-FFF2-40B4-BE49-F238E27FC236}">
                    <a16:creationId xmlns:a16="http://schemas.microsoft.com/office/drawing/2014/main" id="{8A16F349-6C4A-4BB7-B0C6-0F23DBF5B2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7848" y="4228935"/>
                <a:ext cx="130758" cy="105104"/>
              </a:xfrm>
              <a:custGeom>
                <a:avLst/>
                <a:gdLst>
                  <a:gd name="T0" fmla="*/ 250282 w 462"/>
                  <a:gd name="T1" fmla="*/ 24258 h 374"/>
                  <a:gd name="T2" fmla="*/ 250282 w 462"/>
                  <a:gd name="T3" fmla="*/ 24258 h 374"/>
                  <a:gd name="T4" fmla="*/ 221508 w 462"/>
                  <a:gd name="T5" fmla="*/ 33962 h 374"/>
                  <a:gd name="T6" fmla="*/ 240510 w 462"/>
                  <a:gd name="T7" fmla="*/ 5391 h 374"/>
                  <a:gd name="T8" fmla="*/ 211192 w 462"/>
                  <a:gd name="T9" fmla="*/ 19407 h 374"/>
                  <a:gd name="T10" fmla="*/ 173189 w 462"/>
                  <a:gd name="T11" fmla="*/ 0 h 374"/>
                  <a:gd name="T12" fmla="*/ 119983 w 462"/>
                  <a:gd name="T13" fmla="*/ 52829 h 374"/>
                  <a:gd name="T14" fmla="*/ 124870 w 462"/>
                  <a:gd name="T15" fmla="*/ 62532 h 374"/>
                  <a:gd name="T16" fmla="*/ 19002 w 462"/>
                  <a:gd name="T17" fmla="*/ 10242 h 374"/>
                  <a:gd name="T18" fmla="*/ 9229 w 462"/>
                  <a:gd name="T19" fmla="*/ 38813 h 374"/>
                  <a:gd name="T20" fmla="*/ 33118 w 462"/>
                  <a:gd name="T21" fmla="*/ 81400 h 374"/>
                  <a:gd name="T22" fmla="*/ 9229 w 462"/>
                  <a:gd name="T23" fmla="*/ 72236 h 374"/>
                  <a:gd name="T24" fmla="*/ 9229 w 462"/>
                  <a:gd name="T25" fmla="*/ 72236 h 374"/>
                  <a:gd name="T26" fmla="*/ 53205 w 462"/>
                  <a:gd name="T27" fmla="*/ 124526 h 374"/>
                  <a:gd name="T28" fmla="*/ 38004 w 462"/>
                  <a:gd name="T29" fmla="*/ 124526 h 374"/>
                  <a:gd name="T30" fmla="*/ 28774 w 462"/>
                  <a:gd name="T31" fmla="*/ 124526 h 374"/>
                  <a:gd name="T32" fmla="*/ 77093 w 462"/>
                  <a:gd name="T33" fmla="*/ 158487 h 374"/>
                  <a:gd name="T34" fmla="*/ 14116 w 462"/>
                  <a:gd name="T35" fmla="*/ 182206 h 374"/>
                  <a:gd name="T36" fmla="*/ 0 w 462"/>
                  <a:gd name="T37" fmla="*/ 182206 h 374"/>
                  <a:gd name="T38" fmla="*/ 77093 w 462"/>
                  <a:gd name="T39" fmla="*/ 201074 h 374"/>
                  <a:gd name="T40" fmla="*/ 221508 w 462"/>
                  <a:gd name="T41" fmla="*/ 57681 h 374"/>
                  <a:gd name="T42" fmla="*/ 221508 w 462"/>
                  <a:gd name="T43" fmla="*/ 52829 h 374"/>
                  <a:gd name="T44" fmla="*/ 250282 w 462"/>
                  <a:gd name="T45" fmla="*/ 24258 h 37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62" h="374">
                    <a:moveTo>
                      <a:pt x="461" y="45"/>
                    </a:moveTo>
                    <a:lnTo>
                      <a:pt x="461" y="45"/>
                    </a:lnTo>
                    <a:cubicBezTo>
                      <a:pt x="443" y="54"/>
                      <a:pt x="425" y="63"/>
                      <a:pt x="408" y="63"/>
                    </a:cubicBezTo>
                    <a:cubicBezTo>
                      <a:pt x="425" y="54"/>
                      <a:pt x="443" y="36"/>
                      <a:pt x="443" y="10"/>
                    </a:cubicBezTo>
                    <a:cubicBezTo>
                      <a:pt x="425" y="19"/>
                      <a:pt x="408" y="27"/>
                      <a:pt x="389" y="36"/>
                    </a:cubicBezTo>
                    <a:cubicBezTo>
                      <a:pt x="372" y="19"/>
                      <a:pt x="345" y="0"/>
                      <a:pt x="319" y="0"/>
                    </a:cubicBezTo>
                    <a:cubicBezTo>
                      <a:pt x="265" y="0"/>
                      <a:pt x="221" y="45"/>
                      <a:pt x="221" y="98"/>
                    </a:cubicBezTo>
                    <a:cubicBezTo>
                      <a:pt x="221" y="107"/>
                      <a:pt x="221" y="116"/>
                      <a:pt x="230" y="116"/>
                    </a:cubicBezTo>
                    <a:cubicBezTo>
                      <a:pt x="151" y="116"/>
                      <a:pt x="79" y="81"/>
                      <a:pt x="35" y="19"/>
                    </a:cubicBezTo>
                    <a:cubicBezTo>
                      <a:pt x="26" y="36"/>
                      <a:pt x="17" y="54"/>
                      <a:pt x="17" y="72"/>
                    </a:cubicBezTo>
                    <a:cubicBezTo>
                      <a:pt x="17" y="98"/>
                      <a:pt x="35" y="134"/>
                      <a:pt x="61" y="151"/>
                    </a:cubicBezTo>
                    <a:cubicBezTo>
                      <a:pt x="44" y="143"/>
                      <a:pt x="35" y="143"/>
                      <a:pt x="17" y="134"/>
                    </a:cubicBezTo>
                    <a:cubicBezTo>
                      <a:pt x="17" y="178"/>
                      <a:pt x="53" y="222"/>
                      <a:pt x="98" y="231"/>
                    </a:cubicBezTo>
                    <a:cubicBezTo>
                      <a:pt x="89" y="231"/>
                      <a:pt x="79" y="231"/>
                      <a:pt x="70" y="231"/>
                    </a:cubicBezTo>
                    <a:cubicBezTo>
                      <a:pt x="61" y="231"/>
                      <a:pt x="61" y="231"/>
                      <a:pt x="53" y="231"/>
                    </a:cubicBezTo>
                    <a:cubicBezTo>
                      <a:pt x="61" y="266"/>
                      <a:pt x="98" y="294"/>
                      <a:pt x="142" y="294"/>
                    </a:cubicBezTo>
                    <a:cubicBezTo>
                      <a:pt x="106" y="319"/>
                      <a:pt x="70" y="338"/>
                      <a:pt x="26" y="338"/>
                    </a:cubicBezTo>
                    <a:cubicBezTo>
                      <a:pt x="17" y="338"/>
                      <a:pt x="8" y="338"/>
                      <a:pt x="0" y="338"/>
                    </a:cubicBezTo>
                    <a:cubicBezTo>
                      <a:pt x="44" y="364"/>
                      <a:pt x="89" y="373"/>
                      <a:pt x="142" y="373"/>
                    </a:cubicBezTo>
                    <a:cubicBezTo>
                      <a:pt x="319" y="373"/>
                      <a:pt x="408" y="231"/>
                      <a:pt x="408" y="107"/>
                    </a:cubicBezTo>
                    <a:lnTo>
                      <a:pt x="408" y="98"/>
                    </a:lnTo>
                    <a:cubicBezTo>
                      <a:pt x="434" y="81"/>
                      <a:pt x="443" y="72"/>
                      <a:pt x="461" y="4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/>
              </a:p>
            </p:txBody>
          </p:sp>
          <p:sp>
            <p:nvSpPr>
              <p:cNvPr id="69" name="Freeform 87">
                <a:extLst>
                  <a:ext uri="{FF2B5EF4-FFF2-40B4-BE49-F238E27FC236}">
                    <a16:creationId xmlns:a16="http://schemas.microsoft.com/office/drawing/2014/main" id="{92E3484D-5E6B-48ED-8C67-C33F3146E4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92814" y="4679471"/>
                <a:ext cx="120827" cy="123310"/>
              </a:xfrm>
              <a:custGeom>
                <a:avLst/>
                <a:gdLst>
                  <a:gd name="T0" fmla="*/ 187705 w 426"/>
                  <a:gd name="T1" fmla="*/ 115822 h 435"/>
                  <a:gd name="T2" fmla="*/ 187705 w 426"/>
                  <a:gd name="T3" fmla="*/ 115822 h 435"/>
                  <a:gd name="T4" fmla="*/ 115888 w 426"/>
                  <a:gd name="T5" fmla="*/ 188143 h 435"/>
                  <a:gd name="T6" fmla="*/ 42982 w 426"/>
                  <a:gd name="T7" fmla="*/ 115822 h 435"/>
                  <a:gd name="T8" fmla="*/ 47878 w 426"/>
                  <a:gd name="T9" fmla="*/ 106034 h 435"/>
                  <a:gd name="T10" fmla="*/ 0 w 426"/>
                  <a:gd name="T11" fmla="*/ 106034 h 435"/>
                  <a:gd name="T12" fmla="*/ 0 w 426"/>
                  <a:gd name="T13" fmla="*/ 197387 h 435"/>
                  <a:gd name="T14" fmla="*/ 33733 w 426"/>
                  <a:gd name="T15" fmla="*/ 235994 h 435"/>
                  <a:gd name="T16" fmla="*/ 197498 w 426"/>
                  <a:gd name="T17" fmla="*/ 235994 h 435"/>
                  <a:gd name="T18" fmla="*/ 231231 w 426"/>
                  <a:gd name="T19" fmla="*/ 197387 h 435"/>
                  <a:gd name="T20" fmla="*/ 231231 w 426"/>
                  <a:gd name="T21" fmla="*/ 106034 h 435"/>
                  <a:gd name="T22" fmla="*/ 183353 w 426"/>
                  <a:gd name="T23" fmla="*/ 106034 h 435"/>
                  <a:gd name="T24" fmla="*/ 187705 w 426"/>
                  <a:gd name="T25" fmla="*/ 115822 h 435"/>
                  <a:gd name="T26" fmla="*/ 197498 w 426"/>
                  <a:gd name="T27" fmla="*/ 0 h 435"/>
                  <a:gd name="T28" fmla="*/ 197498 w 426"/>
                  <a:gd name="T29" fmla="*/ 0 h 435"/>
                  <a:gd name="T30" fmla="*/ 33733 w 426"/>
                  <a:gd name="T31" fmla="*/ 0 h 435"/>
                  <a:gd name="T32" fmla="*/ 0 w 426"/>
                  <a:gd name="T33" fmla="*/ 38607 h 435"/>
                  <a:gd name="T34" fmla="*/ 0 w 426"/>
                  <a:gd name="T35" fmla="*/ 77215 h 435"/>
                  <a:gd name="T36" fmla="*/ 57672 w 426"/>
                  <a:gd name="T37" fmla="*/ 77215 h 435"/>
                  <a:gd name="T38" fmla="*/ 115888 w 426"/>
                  <a:gd name="T39" fmla="*/ 48395 h 435"/>
                  <a:gd name="T40" fmla="*/ 173559 w 426"/>
                  <a:gd name="T41" fmla="*/ 77215 h 435"/>
                  <a:gd name="T42" fmla="*/ 231231 w 426"/>
                  <a:gd name="T43" fmla="*/ 77215 h 435"/>
                  <a:gd name="T44" fmla="*/ 231231 w 426"/>
                  <a:gd name="T45" fmla="*/ 38607 h 435"/>
                  <a:gd name="T46" fmla="*/ 197498 w 426"/>
                  <a:gd name="T47" fmla="*/ 0 h 435"/>
                  <a:gd name="T48" fmla="*/ 212188 w 426"/>
                  <a:gd name="T49" fmla="*/ 48395 h 435"/>
                  <a:gd name="T50" fmla="*/ 212188 w 426"/>
                  <a:gd name="T51" fmla="*/ 48395 h 435"/>
                  <a:gd name="T52" fmla="*/ 207292 w 426"/>
                  <a:gd name="T53" fmla="*/ 52745 h 435"/>
                  <a:gd name="T54" fmla="*/ 187705 w 426"/>
                  <a:gd name="T55" fmla="*/ 52745 h 435"/>
                  <a:gd name="T56" fmla="*/ 178456 w 426"/>
                  <a:gd name="T57" fmla="*/ 48395 h 435"/>
                  <a:gd name="T58" fmla="*/ 178456 w 426"/>
                  <a:gd name="T59" fmla="*/ 28820 h 435"/>
                  <a:gd name="T60" fmla="*/ 187705 w 426"/>
                  <a:gd name="T61" fmla="*/ 19576 h 435"/>
                  <a:gd name="T62" fmla="*/ 207292 w 426"/>
                  <a:gd name="T63" fmla="*/ 19576 h 435"/>
                  <a:gd name="T64" fmla="*/ 212188 w 426"/>
                  <a:gd name="T65" fmla="*/ 28820 h 435"/>
                  <a:gd name="T66" fmla="*/ 212188 w 426"/>
                  <a:gd name="T67" fmla="*/ 48395 h 435"/>
                  <a:gd name="T68" fmla="*/ 158869 w 426"/>
                  <a:gd name="T69" fmla="*/ 115822 h 435"/>
                  <a:gd name="T70" fmla="*/ 158869 w 426"/>
                  <a:gd name="T71" fmla="*/ 115822 h 435"/>
                  <a:gd name="T72" fmla="*/ 115888 w 426"/>
                  <a:gd name="T73" fmla="*/ 72321 h 435"/>
                  <a:gd name="T74" fmla="*/ 71818 w 426"/>
                  <a:gd name="T75" fmla="*/ 115822 h 435"/>
                  <a:gd name="T76" fmla="*/ 115888 w 426"/>
                  <a:gd name="T77" fmla="*/ 159323 h 435"/>
                  <a:gd name="T78" fmla="*/ 158869 w 426"/>
                  <a:gd name="T79" fmla="*/ 115822 h 43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26" h="435">
                    <a:moveTo>
                      <a:pt x="345" y="213"/>
                    </a:moveTo>
                    <a:lnTo>
                      <a:pt x="345" y="213"/>
                    </a:lnTo>
                    <a:cubicBezTo>
                      <a:pt x="345" y="284"/>
                      <a:pt x="284" y="346"/>
                      <a:pt x="213" y="346"/>
                    </a:cubicBezTo>
                    <a:cubicBezTo>
                      <a:pt x="142" y="346"/>
                      <a:pt x="79" y="284"/>
                      <a:pt x="79" y="213"/>
                    </a:cubicBezTo>
                    <a:cubicBezTo>
                      <a:pt x="79" y="203"/>
                      <a:pt x="88" y="203"/>
                      <a:pt x="88" y="19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363"/>
                      <a:pt x="0" y="363"/>
                      <a:pt x="0" y="363"/>
                    </a:cubicBezTo>
                    <a:cubicBezTo>
                      <a:pt x="0" y="399"/>
                      <a:pt x="26" y="434"/>
                      <a:pt x="62" y="434"/>
                    </a:cubicBezTo>
                    <a:cubicBezTo>
                      <a:pt x="363" y="434"/>
                      <a:pt x="363" y="434"/>
                      <a:pt x="363" y="434"/>
                    </a:cubicBezTo>
                    <a:cubicBezTo>
                      <a:pt x="398" y="434"/>
                      <a:pt x="425" y="399"/>
                      <a:pt x="425" y="363"/>
                    </a:cubicBezTo>
                    <a:cubicBezTo>
                      <a:pt x="425" y="195"/>
                      <a:pt x="425" y="195"/>
                      <a:pt x="425" y="195"/>
                    </a:cubicBezTo>
                    <a:cubicBezTo>
                      <a:pt x="337" y="195"/>
                      <a:pt x="337" y="195"/>
                      <a:pt x="337" y="195"/>
                    </a:cubicBezTo>
                    <a:cubicBezTo>
                      <a:pt x="337" y="203"/>
                      <a:pt x="345" y="203"/>
                      <a:pt x="345" y="213"/>
                    </a:cubicBezTo>
                    <a:close/>
                    <a:moveTo>
                      <a:pt x="363" y="0"/>
                    </a:moveTo>
                    <a:lnTo>
                      <a:pt x="363" y="0"/>
                    </a:lnTo>
                    <a:cubicBezTo>
                      <a:pt x="62" y="0"/>
                      <a:pt x="62" y="0"/>
                      <a:pt x="62" y="0"/>
                    </a:cubicBezTo>
                    <a:cubicBezTo>
                      <a:pt x="26" y="0"/>
                      <a:pt x="0" y="36"/>
                      <a:pt x="0" y="71"/>
                    </a:cubicBezTo>
                    <a:cubicBezTo>
                      <a:pt x="0" y="142"/>
                      <a:pt x="0" y="142"/>
                      <a:pt x="0" y="142"/>
                    </a:cubicBezTo>
                    <a:cubicBezTo>
                      <a:pt x="106" y="142"/>
                      <a:pt x="106" y="142"/>
                      <a:pt x="106" y="142"/>
                    </a:cubicBezTo>
                    <a:cubicBezTo>
                      <a:pt x="132" y="106"/>
                      <a:pt x="168" y="89"/>
                      <a:pt x="213" y="89"/>
                    </a:cubicBezTo>
                    <a:cubicBezTo>
                      <a:pt x="257" y="89"/>
                      <a:pt x="292" y="106"/>
                      <a:pt x="319" y="142"/>
                    </a:cubicBezTo>
                    <a:cubicBezTo>
                      <a:pt x="425" y="142"/>
                      <a:pt x="425" y="142"/>
                      <a:pt x="425" y="142"/>
                    </a:cubicBezTo>
                    <a:cubicBezTo>
                      <a:pt x="425" y="71"/>
                      <a:pt x="425" y="71"/>
                      <a:pt x="425" y="71"/>
                    </a:cubicBezTo>
                    <a:cubicBezTo>
                      <a:pt x="425" y="36"/>
                      <a:pt x="398" y="0"/>
                      <a:pt x="363" y="0"/>
                    </a:cubicBezTo>
                    <a:close/>
                    <a:moveTo>
                      <a:pt x="390" y="89"/>
                    </a:moveTo>
                    <a:lnTo>
                      <a:pt x="390" y="89"/>
                    </a:lnTo>
                    <a:cubicBezTo>
                      <a:pt x="390" y="89"/>
                      <a:pt x="390" y="97"/>
                      <a:pt x="381" y="97"/>
                    </a:cubicBezTo>
                    <a:cubicBezTo>
                      <a:pt x="345" y="97"/>
                      <a:pt x="345" y="97"/>
                      <a:pt x="345" y="97"/>
                    </a:cubicBezTo>
                    <a:cubicBezTo>
                      <a:pt x="337" y="97"/>
                      <a:pt x="328" y="89"/>
                      <a:pt x="328" y="89"/>
                    </a:cubicBezTo>
                    <a:cubicBezTo>
                      <a:pt x="328" y="53"/>
                      <a:pt x="328" y="53"/>
                      <a:pt x="328" y="53"/>
                    </a:cubicBezTo>
                    <a:cubicBezTo>
                      <a:pt x="328" y="44"/>
                      <a:pt x="337" y="36"/>
                      <a:pt x="345" y="36"/>
                    </a:cubicBezTo>
                    <a:cubicBezTo>
                      <a:pt x="381" y="36"/>
                      <a:pt x="381" y="36"/>
                      <a:pt x="381" y="36"/>
                    </a:cubicBezTo>
                    <a:cubicBezTo>
                      <a:pt x="390" y="36"/>
                      <a:pt x="390" y="44"/>
                      <a:pt x="390" y="53"/>
                    </a:cubicBezTo>
                    <a:lnTo>
                      <a:pt x="390" y="89"/>
                    </a:lnTo>
                    <a:close/>
                    <a:moveTo>
                      <a:pt x="292" y="213"/>
                    </a:moveTo>
                    <a:lnTo>
                      <a:pt x="292" y="213"/>
                    </a:lnTo>
                    <a:cubicBezTo>
                      <a:pt x="292" y="168"/>
                      <a:pt x="257" y="133"/>
                      <a:pt x="213" y="133"/>
                    </a:cubicBezTo>
                    <a:cubicBezTo>
                      <a:pt x="168" y="133"/>
                      <a:pt x="132" y="168"/>
                      <a:pt x="132" y="213"/>
                    </a:cubicBezTo>
                    <a:cubicBezTo>
                      <a:pt x="132" y="257"/>
                      <a:pt x="168" y="293"/>
                      <a:pt x="213" y="293"/>
                    </a:cubicBezTo>
                    <a:cubicBezTo>
                      <a:pt x="257" y="293"/>
                      <a:pt x="292" y="257"/>
                      <a:pt x="292" y="21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/>
              </a:p>
            </p:txBody>
          </p: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377DE3A-A1BA-489E-9256-A84B024D8801}"/>
                </a:ext>
              </a:extLst>
            </p:cNvPr>
            <p:cNvSpPr txBox="1"/>
            <p:nvPr/>
          </p:nvSpPr>
          <p:spPr>
            <a:xfrm rot="16200000">
              <a:off x="-56892" y="3435814"/>
              <a:ext cx="53702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>
                      <a:alpha val="50000"/>
                    </a:schemeClr>
                  </a:solidFill>
                  <a:latin typeface="+mj-lt"/>
                </a:rPr>
                <a:t>Page</a:t>
              </a:r>
            </a:p>
          </p:txBody>
        </p:sp>
      </p:grpSp>
      <p:sp>
        <p:nvSpPr>
          <p:cNvPr id="21" name="PA_库_文本框 20">
            <a:extLst>
              <a:ext uri="{FF2B5EF4-FFF2-40B4-BE49-F238E27FC236}">
                <a16:creationId xmlns:a16="http://schemas.microsoft.com/office/drawing/2014/main" id="{57C4C45D-D99D-4E68-925E-4C433C65002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43665" y="2339686"/>
            <a:ext cx="910467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00" dirty="0">
                <a:solidFill>
                  <a:schemeClr val="bg1">
                    <a:lumMod val="85000"/>
                  </a:schemeClr>
                </a:solidFill>
              </a:rPr>
              <a:t>The quick, brown fox jumps over a lazy dog. DJs flock by-time MTV ax quiz prog. Junk MTV quiz graceby by fox whelps. Bawds jog, flick quartz, vex nymphs. Waltz, bad nymph, for quick jigs vex! Fox nymphs grab quick-jived waltz. Brick quiz whangs jumpy veldt fox. Bright vixens jump; Dozy fowl quack. Quick wafting zephyrs vex bold Jim.</a:t>
            </a:r>
          </a:p>
        </p:txBody>
      </p:sp>
      <p:grpSp>
        <p:nvGrpSpPr>
          <p:cNvPr id="5" name="PA_库_组合 4">
            <a:extLst>
              <a:ext uri="{FF2B5EF4-FFF2-40B4-BE49-F238E27FC236}">
                <a16:creationId xmlns:a16="http://schemas.microsoft.com/office/drawing/2014/main" id="{1884687C-9EBE-458A-B029-E356B0A7FE1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597981" y="3947820"/>
            <a:ext cx="1222328" cy="674549"/>
            <a:chOff x="3597981" y="3947820"/>
            <a:chExt cx="1222328" cy="674549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9D31CD3-3A92-4908-A1CE-34CEFFB07AE6}"/>
                </a:ext>
              </a:extLst>
            </p:cNvPr>
            <p:cNvSpPr txBox="1"/>
            <p:nvPr/>
          </p:nvSpPr>
          <p:spPr>
            <a:xfrm>
              <a:off x="3597981" y="4160704"/>
              <a:ext cx="12223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Raleway" panose="020B0503030101060003" pitchFamily="34" charset="0"/>
                </a:rPr>
                <a:t>30 plus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B1B4FEB-AC69-4D49-8541-BF817110EF31}"/>
                </a:ext>
              </a:extLst>
            </p:cNvPr>
            <p:cNvSpPr txBox="1"/>
            <p:nvPr/>
          </p:nvSpPr>
          <p:spPr>
            <a:xfrm>
              <a:off x="3597981" y="3947820"/>
              <a:ext cx="1222328" cy="276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85000"/>
                    </a:schemeClr>
                  </a:solidFill>
                </a:rPr>
                <a:t>You text here</a:t>
              </a:r>
            </a:p>
          </p:txBody>
        </p:sp>
      </p:grpSp>
      <p:grpSp>
        <p:nvGrpSpPr>
          <p:cNvPr id="6" name="PA_库_组合 5">
            <a:extLst>
              <a:ext uri="{FF2B5EF4-FFF2-40B4-BE49-F238E27FC236}">
                <a16:creationId xmlns:a16="http://schemas.microsoft.com/office/drawing/2014/main" id="{24F8EE86-D305-4CCD-946F-1E979DA3FAC3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5484836" y="3947820"/>
            <a:ext cx="1222328" cy="674549"/>
            <a:chOff x="5484836" y="3947820"/>
            <a:chExt cx="1222328" cy="674549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F4FB1A8-2220-4493-8501-5CB23D418165}"/>
                </a:ext>
              </a:extLst>
            </p:cNvPr>
            <p:cNvSpPr txBox="1"/>
            <p:nvPr/>
          </p:nvSpPr>
          <p:spPr>
            <a:xfrm>
              <a:off x="5484836" y="4160704"/>
              <a:ext cx="12223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Raleway" panose="020B0503030101060003" pitchFamily="34" charset="0"/>
                </a:rPr>
                <a:t>2400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0312440-634A-4FA8-BD91-C4137F87E4B7}"/>
                </a:ext>
              </a:extLst>
            </p:cNvPr>
            <p:cNvSpPr txBox="1"/>
            <p:nvPr/>
          </p:nvSpPr>
          <p:spPr>
            <a:xfrm>
              <a:off x="5484836" y="3947820"/>
              <a:ext cx="1222328" cy="276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85000"/>
                    </a:schemeClr>
                  </a:solidFill>
                </a:rPr>
                <a:t>You text here</a:t>
              </a:r>
            </a:p>
          </p:txBody>
        </p:sp>
      </p:grpSp>
      <p:grpSp>
        <p:nvGrpSpPr>
          <p:cNvPr id="7" name="PA_库_组合 6">
            <a:extLst>
              <a:ext uri="{FF2B5EF4-FFF2-40B4-BE49-F238E27FC236}">
                <a16:creationId xmlns:a16="http://schemas.microsoft.com/office/drawing/2014/main" id="{078A61B9-83DD-4E72-BADC-B1663B5270D0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371691" y="3947820"/>
            <a:ext cx="1222328" cy="674549"/>
            <a:chOff x="7371691" y="3947820"/>
            <a:chExt cx="1222328" cy="67454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D0BD92F-60A5-45BE-AAEB-50533BDE40CA}"/>
                </a:ext>
              </a:extLst>
            </p:cNvPr>
            <p:cNvSpPr txBox="1"/>
            <p:nvPr/>
          </p:nvSpPr>
          <p:spPr>
            <a:xfrm>
              <a:off x="7371691" y="4160704"/>
              <a:ext cx="12223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Raleway" panose="020B0503030101060003" pitchFamily="34" charset="0"/>
                </a:rPr>
                <a:t>800 plus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ED010FA-5611-422D-9743-0BCF8B57C38E}"/>
                </a:ext>
              </a:extLst>
            </p:cNvPr>
            <p:cNvSpPr txBox="1"/>
            <p:nvPr/>
          </p:nvSpPr>
          <p:spPr>
            <a:xfrm>
              <a:off x="7371691" y="3947820"/>
              <a:ext cx="1222328" cy="276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85000"/>
                    </a:schemeClr>
                  </a:solidFill>
                </a:rPr>
                <a:t>You text here</a:t>
              </a:r>
            </a:p>
          </p:txBody>
        </p:sp>
      </p:grpSp>
      <p:cxnSp>
        <p:nvCxnSpPr>
          <p:cNvPr id="27" name="PA_库_直接连接符 26">
            <a:extLst>
              <a:ext uri="{FF2B5EF4-FFF2-40B4-BE49-F238E27FC236}">
                <a16:creationId xmlns:a16="http://schemas.microsoft.com/office/drawing/2014/main" id="{607171B1-B37E-47DF-AE59-051259EBA046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5139623" y="3847110"/>
            <a:ext cx="0" cy="861454"/>
          </a:xfrm>
          <a:prstGeom prst="line">
            <a:avLst/>
          </a:prstGeom>
          <a:ln w="6350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A_库_直接连接符 27">
            <a:extLst>
              <a:ext uri="{FF2B5EF4-FFF2-40B4-BE49-F238E27FC236}">
                <a16:creationId xmlns:a16="http://schemas.microsoft.com/office/drawing/2014/main" id="{326C91A9-7E96-4B89-896D-111AE9625BEE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7019223" y="3847110"/>
            <a:ext cx="0" cy="861454"/>
          </a:xfrm>
          <a:prstGeom prst="line">
            <a:avLst/>
          </a:prstGeom>
          <a:ln w="6350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996A2CB6-161A-423C-BB3A-F2ADC1F449CF}"/>
              </a:ext>
            </a:extLst>
          </p:cNvPr>
          <p:cNvGrpSpPr/>
          <p:nvPr/>
        </p:nvGrpSpPr>
        <p:grpSpPr>
          <a:xfrm>
            <a:off x="1543665" y="824265"/>
            <a:ext cx="9104670" cy="846385"/>
            <a:chOff x="1543665" y="824265"/>
            <a:chExt cx="9104670" cy="84638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8704C53-1B53-4043-9722-A64312644185}"/>
                </a:ext>
              </a:extLst>
            </p:cNvPr>
            <p:cNvSpPr txBox="1"/>
            <p:nvPr/>
          </p:nvSpPr>
          <p:spPr>
            <a:xfrm>
              <a:off x="5159157" y="824265"/>
              <a:ext cx="18736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spc="300" dirty="0">
                  <a:solidFill>
                    <a:schemeClr val="bg1">
                      <a:lumMod val="65000"/>
                    </a:schemeClr>
                  </a:solidFill>
                </a:rPr>
                <a:t>You text here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11C96BE-ACC8-4290-AFE0-EE6B83C89A0D}"/>
                </a:ext>
              </a:extLst>
            </p:cNvPr>
            <p:cNvSpPr txBox="1"/>
            <p:nvPr/>
          </p:nvSpPr>
          <p:spPr>
            <a:xfrm>
              <a:off x="1543665" y="1085875"/>
              <a:ext cx="9104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+mj-lt"/>
                </a:rPr>
                <a:t>About</a:t>
              </a:r>
              <a:r>
                <a:rPr lang="en-US" sz="3200" b="1" dirty="0">
                  <a:solidFill>
                    <a:schemeClr val="bg1"/>
                  </a:solidFill>
                  <a:latin typeface="+mj-lt"/>
                </a:rPr>
                <a:t> Our Company</a:t>
              </a:r>
            </a:p>
          </p:txBody>
        </p:sp>
      </p:grpSp>
      <p:grpSp>
        <p:nvGrpSpPr>
          <p:cNvPr id="23" name="PA_库_组合 22">
            <a:extLst>
              <a:ext uri="{FF2B5EF4-FFF2-40B4-BE49-F238E27FC236}">
                <a16:creationId xmlns:a16="http://schemas.microsoft.com/office/drawing/2014/main" id="{B9CDBA8F-67E5-4C76-9F13-5022F44C6EF0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5257804" y="5235568"/>
            <a:ext cx="1390646" cy="327032"/>
            <a:chOff x="5257804" y="5235568"/>
            <a:chExt cx="1390646" cy="327032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685D15D0-339F-4479-882D-4911EC747F88}"/>
                </a:ext>
              </a:extLst>
            </p:cNvPr>
            <p:cNvSpPr/>
            <p:nvPr/>
          </p:nvSpPr>
          <p:spPr>
            <a:xfrm>
              <a:off x="5257804" y="5235568"/>
              <a:ext cx="1390646" cy="3270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4"/>
                </a:gs>
                <a:gs pos="0">
                  <a:schemeClr val="accent1"/>
                </a:gs>
              </a:gsLst>
              <a:lin ang="0" scaled="1"/>
              <a:tileRect/>
            </a:gradFill>
            <a:ln>
              <a:noFill/>
            </a:ln>
            <a:effectLst>
              <a:outerShdw blurRad="723900" dist="63500" dir="5400000" sx="93000" sy="93000" algn="t" rotWithShape="0">
                <a:schemeClr val="accent1">
                  <a:lumMod val="60000"/>
                  <a:lumOff val="40000"/>
                  <a:alpha val="7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3AB6A1A-9569-4B45-BA9B-444B1329362C}"/>
                </a:ext>
              </a:extLst>
            </p:cNvPr>
            <p:cNvSpPr txBox="1"/>
            <p:nvPr/>
          </p:nvSpPr>
          <p:spPr>
            <a:xfrm>
              <a:off x="5360149" y="5251351"/>
              <a:ext cx="883489" cy="295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00" dirty="0">
                  <a:solidFill>
                    <a:schemeClr val="bg1"/>
                  </a:solidFill>
                </a:rPr>
                <a:t>Read More</a:t>
              </a:r>
            </a:p>
          </p:txBody>
        </p:sp>
        <p:sp>
          <p:nvSpPr>
            <p:cNvPr id="48" name="Freeform 4561">
              <a:extLst>
                <a:ext uri="{FF2B5EF4-FFF2-40B4-BE49-F238E27FC236}">
                  <a16:creationId xmlns:a16="http://schemas.microsoft.com/office/drawing/2014/main" id="{07EE9801-C9CA-42BD-B170-A97F12C7C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6956" y="5341862"/>
              <a:ext cx="154782" cy="114445"/>
            </a:xfrm>
            <a:custGeom>
              <a:avLst/>
              <a:gdLst>
                <a:gd name="T0" fmla="*/ 122 w 218"/>
                <a:gd name="T1" fmla="*/ 1 h 195"/>
                <a:gd name="T2" fmla="*/ 116 w 218"/>
                <a:gd name="T3" fmla="*/ 1 h 195"/>
                <a:gd name="T4" fmla="*/ 116 w 218"/>
                <a:gd name="T5" fmla="*/ 7 h 195"/>
                <a:gd name="T6" fmla="*/ 203 w 218"/>
                <a:gd name="T7" fmla="*/ 94 h 195"/>
                <a:gd name="T8" fmla="*/ 4 w 218"/>
                <a:gd name="T9" fmla="*/ 94 h 195"/>
                <a:gd name="T10" fmla="*/ 0 w 218"/>
                <a:gd name="T11" fmla="*/ 98 h 195"/>
                <a:gd name="T12" fmla="*/ 4 w 218"/>
                <a:gd name="T13" fmla="*/ 102 h 195"/>
                <a:gd name="T14" fmla="*/ 203 w 218"/>
                <a:gd name="T15" fmla="*/ 102 h 195"/>
                <a:gd name="T16" fmla="*/ 116 w 218"/>
                <a:gd name="T17" fmla="*/ 188 h 195"/>
                <a:gd name="T18" fmla="*/ 116 w 218"/>
                <a:gd name="T19" fmla="*/ 194 h 195"/>
                <a:gd name="T20" fmla="*/ 119 w 218"/>
                <a:gd name="T21" fmla="*/ 195 h 195"/>
                <a:gd name="T22" fmla="*/ 122 w 218"/>
                <a:gd name="T23" fmla="*/ 194 h 195"/>
                <a:gd name="T24" fmla="*/ 218 w 218"/>
                <a:gd name="T25" fmla="*/ 98 h 195"/>
                <a:gd name="T26" fmla="*/ 122 w 218"/>
                <a:gd name="T27" fmla="*/ 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" h="195">
                  <a:moveTo>
                    <a:pt x="122" y="1"/>
                  </a:moveTo>
                  <a:cubicBezTo>
                    <a:pt x="120" y="0"/>
                    <a:pt x="118" y="0"/>
                    <a:pt x="116" y="1"/>
                  </a:cubicBezTo>
                  <a:cubicBezTo>
                    <a:pt x="114" y="3"/>
                    <a:pt x="114" y="5"/>
                    <a:pt x="116" y="7"/>
                  </a:cubicBezTo>
                  <a:cubicBezTo>
                    <a:pt x="203" y="94"/>
                    <a:pt x="203" y="94"/>
                    <a:pt x="203" y="94"/>
                  </a:cubicBezTo>
                  <a:cubicBezTo>
                    <a:pt x="4" y="94"/>
                    <a:pt x="4" y="94"/>
                    <a:pt x="4" y="94"/>
                  </a:cubicBezTo>
                  <a:cubicBezTo>
                    <a:pt x="2" y="94"/>
                    <a:pt x="0" y="95"/>
                    <a:pt x="0" y="98"/>
                  </a:cubicBezTo>
                  <a:cubicBezTo>
                    <a:pt x="0" y="100"/>
                    <a:pt x="2" y="102"/>
                    <a:pt x="4" y="102"/>
                  </a:cubicBezTo>
                  <a:cubicBezTo>
                    <a:pt x="203" y="102"/>
                    <a:pt x="203" y="102"/>
                    <a:pt x="203" y="102"/>
                  </a:cubicBezTo>
                  <a:cubicBezTo>
                    <a:pt x="116" y="188"/>
                    <a:pt x="116" y="188"/>
                    <a:pt x="116" y="188"/>
                  </a:cubicBezTo>
                  <a:cubicBezTo>
                    <a:pt x="114" y="190"/>
                    <a:pt x="114" y="192"/>
                    <a:pt x="116" y="194"/>
                  </a:cubicBezTo>
                  <a:cubicBezTo>
                    <a:pt x="117" y="195"/>
                    <a:pt x="118" y="195"/>
                    <a:pt x="119" y="195"/>
                  </a:cubicBezTo>
                  <a:cubicBezTo>
                    <a:pt x="120" y="195"/>
                    <a:pt x="121" y="195"/>
                    <a:pt x="122" y="194"/>
                  </a:cubicBezTo>
                  <a:cubicBezTo>
                    <a:pt x="218" y="98"/>
                    <a:pt x="218" y="98"/>
                    <a:pt x="218" y="98"/>
                  </a:cubicBezTo>
                  <a:lnTo>
                    <a:pt x="122" y="1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87108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4="http://schemas.microsoft.com/office/powerpoint/2010/main" xmlns:a16="http://schemas.microsoft.com/office/drawing/2014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1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5" b="20175"/>
          <a:stretch>
            <a:fillRect/>
          </a:stretch>
        </p:blipFill>
        <p:spPr>
          <a:xfrm>
            <a:off x="-132348" y="0"/>
            <a:ext cx="8127999" cy="6858000"/>
          </a:xfr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12E81AA-CAAA-47B7-9D3E-9AABAC81E9AF}"/>
              </a:ext>
            </a:extLst>
          </p:cNvPr>
          <p:cNvSpPr/>
          <p:nvPr/>
        </p:nvSpPr>
        <p:spPr>
          <a:xfrm>
            <a:off x="3586880" y="0"/>
            <a:ext cx="4541118" cy="6858000"/>
          </a:xfrm>
          <a:custGeom>
            <a:avLst/>
            <a:gdLst>
              <a:gd name="connsiteX0" fmla="*/ 477120 w 4541118"/>
              <a:gd name="connsiteY0" fmla="*/ 0 h 6858000"/>
              <a:gd name="connsiteX1" fmla="*/ 4541118 w 4541118"/>
              <a:gd name="connsiteY1" fmla="*/ 0 h 6858000"/>
              <a:gd name="connsiteX2" fmla="*/ 4541118 w 4541118"/>
              <a:gd name="connsiteY2" fmla="*/ 2665523 h 6858000"/>
              <a:gd name="connsiteX3" fmla="*/ 4536363 w 4541118"/>
              <a:gd name="connsiteY3" fmla="*/ 2720287 h 6858000"/>
              <a:gd name="connsiteX4" fmla="*/ 4261902 w 4541118"/>
              <a:gd name="connsiteY4" fmla="*/ 3039000 h 6858000"/>
              <a:gd name="connsiteX5" fmla="*/ 4243720 w 4541118"/>
              <a:gd name="connsiteY5" fmla="*/ 3058302 h 6858000"/>
              <a:gd name="connsiteX6" fmla="*/ 4203964 w 4541118"/>
              <a:gd name="connsiteY6" fmla="*/ 3091104 h 6858000"/>
              <a:gd name="connsiteX7" fmla="*/ 4064002 w 4541118"/>
              <a:gd name="connsiteY7" fmla="*/ 3428999 h 6858000"/>
              <a:gd name="connsiteX8" fmla="*/ 4203964 w 4541118"/>
              <a:gd name="connsiteY8" fmla="*/ 3766895 h 6858000"/>
              <a:gd name="connsiteX9" fmla="*/ 4207879 w 4541118"/>
              <a:gd name="connsiteY9" fmla="*/ 3770126 h 6858000"/>
              <a:gd name="connsiteX10" fmla="*/ 4261903 w 4541118"/>
              <a:gd name="connsiteY10" fmla="*/ 3827475 h 6858000"/>
              <a:gd name="connsiteX11" fmla="*/ 4536364 w 4541118"/>
              <a:gd name="connsiteY11" fmla="*/ 4146188 h 6858000"/>
              <a:gd name="connsiteX12" fmla="*/ 4541118 w 4541118"/>
              <a:gd name="connsiteY12" fmla="*/ 4200941 h 6858000"/>
              <a:gd name="connsiteX13" fmla="*/ 4541118 w 4541118"/>
              <a:gd name="connsiteY13" fmla="*/ 6858000 h 6858000"/>
              <a:gd name="connsiteX14" fmla="*/ 477120 w 4541118"/>
              <a:gd name="connsiteY14" fmla="*/ 6858000 h 6858000"/>
              <a:gd name="connsiteX15" fmla="*/ 477120 w 4541118"/>
              <a:gd name="connsiteY15" fmla="*/ 4200987 h 6858000"/>
              <a:gd name="connsiteX16" fmla="*/ 472362 w 4541118"/>
              <a:gd name="connsiteY16" fmla="*/ 4146188 h 6858000"/>
              <a:gd name="connsiteX17" fmla="*/ 197901 w 4541118"/>
              <a:gd name="connsiteY17" fmla="*/ 3827475 h 6858000"/>
              <a:gd name="connsiteX18" fmla="*/ 143877 w 4541118"/>
              <a:gd name="connsiteY18" fmla="*/ 3770126 h 6858000"/>
              <a:gd name="connsiteX19" fmla="*/ 139962 w 4541118"/>
              <a:gd name="connsiteY19" fmla="*/ 3766895 h 6858000"/>
              <a:gd name="connsiteX20" fmla="*/ 0 w 4541118"/>
              <a:gd name="connsiteY20" fmla="*/ 3428999 h 6858000"/>
              <a:gd name="connsiteX21" fmla="*/ 139962 w 4541118"/>
              <a:gd name="connsiteY21" fmla="*/ 3091104 h 6858000"/>
              <a:gd name="connsiteX22" fmla="*/ 179718 w 4541118"/>
              <a:gd name="connsiteY22" fmla="*/ 3058302 h 6858000"/>
              <a:gd name="connsiteX23" fmla="*/ 197900 w 4541118"/>
              <a:gd name="connsiteY23" fmla="*/ 3039000 h 6858000"/>
              <a:gd name="connsiteX24" fmla="*/ 472361 w 4541118"/>
              <a:gd name="connsiteY24" fmla="*/ 2720287 h 6858000"/>
              <a:gd name="connsiteX25" fmla="*/ 477120 w 4541118"/>
              <a:gd name="connsiteY25" fmla="*/ 2665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541118" h="6858000">
                <a:moveTo>
                  <a:pt x="477120" y="0"/>
                </a:moveTo>
                <a:lnTo>
                  <a:pt x="4541118" y="0"/>
                </a:lnTo>
                <a:lnTo>
                  <a:pt x="4541118" y="2665523"/>
                </a:lnTo>
                <a:lnTo>
                  <a:pt x="4536363" y="2720287"/>
                </a:lnTo>
                <a:cubicBezTo>
                  <a:pt x="4504935" y="2891941"/>
                  <a:pt x="4375087" y="2936833"/>
                  <a:pt x="4261902" y="3039000"/>
                </a:cubicBezTo>
                <a:lnTo>
                  <a:pt x="4243720" y="3058302"/>
                </a:lnTo>
                <a:lnTo>
                  <a:pt x="4203964" y="3091104"/>
                </a:lnTo>
                <a:cubicBezTo>
                  <a:pt x="4117488" y="3177579"/>
                  <a:pt x="4064002" y="3297043"/>
                  <a:pt x="4064002" y="3428999"/>
                </a:cubicBezTo>
                <a:cubicBezTo>
                  <a:pt x="4064002" y="3560956"/>
                  <a:pt x="4117488" y="3680420"/>
                  <a:pt x="4203964" y="3766895"/>
                </a:cubicBezTo>
                <a:lnTo>
                  <a:pt x="4207879" y="3770126"/>
                </a:lnTo>
                <a:lnTo>
                  <a:pt x="4261903" y="3827475"/>
                </a:lnTo>
                <a:cubicBezTo>
                  <a:pt x="4375088" y="3929642"/>
                  <a:pt x="4504936" y="3974535"/>
                  <a:pt x="4536364" y="4146188"/>
                </a:cubicBezTo>
                <a:lnTo>
                  <a:pt x="4541118" y="4200941"/>
                </a:lnTo>
                <a:lnTo>
                  <a:pt x="4541118" y="6858000"/>
                </a:lnTo>
                <a:lnTo>
                  <a:pt x="477120" y="6858000"/>
                </a:lnTo>
                <a:lnTo>
                  <a:pt x="477120" y="4200987"/>
                </a:lnTo>
                <a:lnTo>
                  <a:pt x="472362" y="4146188"/>
                </a:lnTo>
                <a:cubicBezTo>
                  <a:pt x="440934" y="3974535"/>
                  <a:pt x="311086" y="3929642"/>
                  <a:pt x="197901" y="3827475"/>
                </a:cubicBezTo>
                <a:lnTo>
                  <a:pt x="143877" y="3770126"/>
                </a:lnTo>
                <a:lnTo>
                  <a:pt x="139962" y="3766895"/>
                </a:lnTo>
                <a:cubicBezTo>
                  <a:pt x="53486" y="3680420"/>
                  <a:pt x="0" y="3560956"/>
                  <a:pt x="0" y="3428999"/>
                </a:cubicBezTo>
                <a:cubicBezTo>
                  <a:pt x="0" y="3297043"/>
                  <a:pt x="53486" y="3177579"/>
                  <a:pt x="139962" y="3091104"/>
                </a:cubicBezTo>
                <a:lnTo>
                  <a:pt x="179718" y="3058302"/>
                </a:lnTo>
                <a:lnTo>
                  <a:pt x="197900" y="3039000"/>
                </a:lnTo>
                <a:cubicBezTo>
                  <a:pt x="311085" y="2936833"/>
                  <a:pt x="440933" y="2891941"/>
                  <a:pt x="472361" y="2720287"/>
                </a:cubicBezTo>
                <a:lnTo>
                  <a:pt x="477120" y="2665477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85000"/>
                </a:schemeClr>
              </a:gs>
              <a:gs pos="100000">
                <a:schemeClr val="accent4">
                  <a:alpha val="85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A8AF1F-A001-4A5E-B460-3D0CD9E53713}"/>
              </a:ext>
            </a:extLst>
          </p:cNvPr>
          <p:cNvSpPr txBox="1"/>
          <p:nvPr/>
        </p:nvSpPr>
        <p:spPr>
          <a:xfrm>
            <a:off x="4567329" y="2223881"/>
            <a:ext cx="30573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Single</a:t>
            </a:r>
          </a:p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Image Layout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A6C98FC-2D21-4E38-9F1D-5DA6CE2353AA}"/>
              </a:ext>
            </a:extLst>
          </p:cNvPr>
          <p:cNvCxnSpPr>
            <a:cxnSpLocks/>
          </p:cNvCxnSpPr>
          <p:nvPr/>
        </p:nvCxnSpPr>
        <p:spPr>
          <a:xfrm>
            <a:off x="3804236" y="2538555"/>
            <a:ext cx="628058" cy="0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5CE9515-3B55-4777-8002-240017F36E85}"/>
              </a:ext>
            </a:extLst>
          </p:cNvPr>
          <p:cNvSpPr txBox="1"/>
          <p:nvPr/>
        </p:nvSpPr>
        <p:spPr>
          <a:xfrm>
            <a:off x="4567329" y="3429000"/>
            <a:ext cx="3057342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100" b="1" dirty="0">
                <a:solidFill>
                  <a:schemeClr val="bg1"/>
                </a:solidFill>
              </a:rPr>
              <a:t>The quick, brown fox </a:t>
            </a:r>
            <a:r>
              <a:rPr lang="en-US" sz="1100" dirty="0">
                <a:solidFill>
                  <a:schemeClr val="bg1"/>
                </a:solidFill>
              </a:rPr>
              <a:t>Jumps over a lazy dog. DJs flock by-time MTV ax quiz prog. Junk MTV quiz graceby by fox whelps. Bawds jog, flick quartz, vex nymphs. Waltz, bad nymph, for quick jigs vex! Fox nymphs </a:t>
            </a:r>
            <a:r>
              <a:rPr lang="en-US" sz="1100" dirty="0" err="1">
                <a:solidFill>
                  <a:schemeClr val="bg1"/>
                </a:solidFill>
              </a:rPr>
              <a:t>grabquick</a:t>
            </a:r>
            <a:r>
              <a:rPr lang="en-US" sz="1100" dirty="0">
                <a:solidFill>
                  <a:schemeClr val="bg1"/>
                </a:solidFill>
              </a:rPr>
              <a:t>-jived waltz. Brick quiz whangs jumpy veldt fox. Bright vixens jump; Dozy fowl quack.</a:t>
            </a:r>
          </a:p>
        </p:txBody>
      </p:sp>
      <p:grpSp>
        <p:nvGrpSpPr>
          <p:cNvPr id="39" name="PA_库_组合 38">
            <a:extLst>
              <a:ext uri="{FF2B5EF4-FFF2-40B4-BE49-F238E27FC236}">
                <a16:creationId xmlns:a16="http://schemas.microsoft.com/office/drawing/2014/main" id="{2D40CAAE-8BB6-4BD7-AC84-796831777EEC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514820" y="842778"/>
            <a:ext cx="3057342" cy="5172444"/>
            <a:chOff x="8514820" y="773317"/>
            <a:chExt cx="3057342" cy="517244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AA5F042-4E65-4EC9-BAC7-7F6E399AD568}"/>
                </a:ext>
              </a:extLst>
            </p:cNvPr>
            <p:cNvSpPr txBox="1"/>
            <p:nvPr/>
          </p:nvSpPr>
          <p:spPr>
            <a:xfrm>
              <a:off x="8514820" y="773317"/>
              <a:ext cx="1267809" cy="904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4800" b="1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</a:gsLst>
                    <a:lin ang="0" scaled="1"/>
                    <a:tileRect/>
                  </a:gradFill>
                  <a:latin typeface="+mj-lt"/>
                </a:rPr>
                <a:t>01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9A2617D-9AED-4596-B089-B46871CC405D}"/>
                </a:ext>
              </a:extLst>
            </p:cNvPr>
            <p:cNvSpPr txBox="1"/>
            <p:nvPr/>
          </p:nvSpPr>
          <p:spPr>
            <a:xfrm>
              <a:off x="8514820" y="1613970"/>
              <a:ext cx="3057342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100" b="1" dirty="0">
                  <a:solidFill>
                    <a:schemeClr val="bg1">
                      <a:lumMod val="75000"/>
                    </a:schemeClr>
                  </a:solidFill>
                </a:rPr>
                <a:t>The quick, brown fox </a:t>
              </a:r>
              <a:r>
                <a:rPr lang="en-US" sz="1100" dirty="0">
                  <a:solidFill>
                    <a:schemeClr val="bg1">
                      <a:lumMod val="75000"/>
                    </a:schemeClr>
                  </a:solidFill>
                </a:rPr>
                <a:t>Jumps over a lazy dog. DJs flock by-time MTV ax quiz prog. Junk MTV quiz graced.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7B84C91-A38F-4115-9224-77710D0654DC}"/>
                </a:ext>
              </a:extLst>
            </p:cNvPr>
            <p:cNvSpPr txBox="1"/>
            <p:nvPr/>
          </p:nvSpPr>
          <p:spPr>
            <a:xfrm>
              <a:off x="8514820" y="2588347"/>
              <a:ext cx="1267809" cy="904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4800" b="1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</a:gsLst>
                    <a:lin ang="0" scaled="1"/>
                    <a:tileRect/>
                  </a:gradFill>
                  <a:latin typeface="+mj-lt"/>
                </a:rPr>
                <a:t>02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F8DA3EA-FFEF-478D-BCDC-278D52C06323}"/>
                </a:ext>
              </a:extLst>
            </p:cNvPr>
            <p:cNvSpPr txBox="1"/>
            <p:nvPr/>
          </p:nvSpPr>
          <p:spPr>
            <a:xfrm>
              <a:off x="8514820" y="3429000"/>
              <a:ext cx="3057342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100" b="1" dirty="0">
                  <a:solidFill>
                    <a:schemeClr val="bg1">
                      <a:lumMod val="75000"/>
                    </a:schemeClr>
                  </a:solidFill>
                </a:rPr>
                <a:t>The quick, brown fox </a:t>
              </a:r>
              <a:r>
                <a:rPr lang="en-US" sz="1100" dirty="0">
                  <a:solidFill>
                    <a:schemeClr val="bg1">
                      <a:lumMod val="75000"/>
                    </a:schemeClr>
                  </a:solidFill>
                </a:rPr>
                <a:t>Jumps over a lazy dog. DJs flock by-time MTV ax quiz prog. Junk MTV quiz graced.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331DEB0-4BDD-41D0-8136-F9EF666D027A}"/>
                </a:ext>
              </a:extLst>
            </p:cNvPr>
            <p:cNvSpPr txBox="1"/>
            <p:nvPr/>
          </p:nvSpPr>
          <p:spPr>
            <a:xfrm>
              <a:off x="8514820" y="4403377"/>
              <a:ext cx="1267809" cy="904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4800" b="1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</a:gsLst>
                    <a:lin ang="0" scaled="1"/>
                    <a:tileRect/>
                  </a:gradFill>
                  <a:latin typeface="+mj-lt"/>
                </a:rPr>
                <a:t>03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E1F3CA8-B4B4-42C5-A2D8-544B45903940}"/>
                </a:ext>
              </a:extLst>
            </p:cNvPr>
            <p:cNvSpPr txBox="1"/>
            <p:nvPr/>
          </p:nvSpPr>
          <p:spPr>
            <a:xfrm>
              <a:off x="8514820" y="5244030"/>
              <a:ext cx="3057342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100" b="1" dirty="0">
                  <a:solidFill>
                    <a:schemeClr val="bg1">
                      <a:lumMod val="75000"/>
                    </a:schemeClr>
                  </a:solidFill>
                </a:rPr>
                <a:t>The quick, brown fox </a:t>
              </a:r>
              <a:r>
                <a:rPr lang="en-US" sz="1100" dirty="0">
                  <a:solidFill>
                    <a:schemeClr val="bg1">
                      <a:lumMod val="75000"/>
                    </a:schemeClr>
                  </a:solidFill>
                </a:rPr>
                <a:t>Jumps over a lazy dog. DJs flock by-time MTV ax quiz prog. Junk MTV quiz graced.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2A9F349-76A0-48D0-A6FC-08F142957DA1}"/>
              </a:ext>
            </a:extLst>
          </p:cNvPr>
          <p:cNvSpPr txBox="1"/>
          <p:nvPr/>
        </p:nvSpPr>
        <p:spPr>
          <a:xfrm>
            <a:off x="4567329" y="1959405"/>
            <a:ext cx="18736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spc="300" dirty="0">
                <a:solidFill>
                  <a:schemeClr val="bg1"/>
                </a:solidFill>
              </a:rPr>
              <a:t>You text here</a:t>
            </a:r>
          </a:p>
        </p:txBody>
      </p:sp>
    </p:spTree>
    <p:extLst>
      <p:ext uri="{BB962C8B-B14F-4D97-AF65-F5344CB8AC3E}">
        <p14:creationId xmlns:p14="http://schemas.microsoft.com/office/powerpoint/2010/main" val="1497030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4="http://schemas.microsoft.com/office/powerpoint/2010/main" xmlns:a16="http://schemas.microsoft.com/office/drawing/2014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占位符 14"/>
          <p:cNvPicPr>
            <a:picLocks noGrp="1" noChangeAspect="1"/>
          </p:cNvPicPr>
          <p:nvPr>
            <p:ph type="pic" sz="quarter" idx="11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" r="1259"/>
          <a:stretch>
            <a:fillRect/>
          </a:stretch>
        </p:blipFill>
        <p:spPr/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9D3FA09-F461-4E51-A778-F9FF0721F0D4}"/>
              </a:ext>
            </a:extLst>
          </p:cNvPr>
          <p:cNvSpPr/>
          <p:nvPr/>
        </p:nvSpPr>
        <p:spPr>
          <a:xfrm>
            <a:off x="1" y="1814286"/>
            <a:ext cx="12192000" cy="390808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4">
                  <a:alpha val="7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_库_文本框 3">
            <a:extLst>
              <a:ext uri="{FF2B5EF4-FFF2-40B4-BE49-F238E27FC236}">
                <a16:creationId xmlns:a16="http://schemas.microsoft.com/office/drawing/2014/main" id="{09AF82D5-1C61-43EC-B034-D64E2A6C538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207114" y="2506424"/>
            <a:ext cx="28631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Special</a:t>
            </a:r>
          </a:p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Feature Slide</a:t>
            </a:r>
          </a:p>
        </p:txBody>
      </p:sp>
      <p:cxnSp>
        <p:nvCxnSpPr>
          <p:cNvPr id="5" name="PA_库_直接连接符 4">
            <a:extLst>
              <a:ext uri="{FF2B5EF4-FFF2-40B4-BE49-F238E27FC236}">
                <a16:creationId xmlns:a16="http://schemas.microsoft.com/office/drawing/2014/main" id="{D7372922-3917-42FF-A288-78B8E0411641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5444022" y="2776854"/>
            <a:ext cx="628058" cy="0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A_库_文本框 5">
            <a:extLst>
              <a:ext uri="{FF2B5EF4-FFF2-40B4-BE49-F238E27FC236}">
                <a16:creationId xmlns:a16="http://schemas.microsoft.com/office/drawing/2014/main" id="{CAD33A84-FA92-4D18-9C63-5E398D214B2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207113" y="2244814"/>
            <a:ext cx="18736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spc="300" dirty="0">
                <a:solidFill>
                  <a:schemeClr val="bg1"/>
                </a:solidFill>
              </a:rPr>
              <a:t>You text here</a:t>
            </a:r>
          </a:p>
        </p:txBody>
      </p:sp>
      <p:sp>
        <p:nvSpPr>
          <p:cNvPr id="7" name="PA_库_文本框 6">
            <a:extLst>
              <a:ext uri="{FF2B5EF4-FFF2-40B4-BE49-F238E27FC236}">
                <a16:creationId xmlns:a16="http://schemas.microsoft.com/office/drawing/2014/main" id="{2819A539-FDCE-48F2-9BA6-7BA13C90032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207114" y="3741411"/>
            <a:ext cx="4927918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b="1" dirty="0">
                <a:solidFill>
                  <a:schemeClr val="bg1"/>
                </a:solidFill>
              </a:rPr>
              <a:t>The quick, brown </a:t>
            </a:r>
            <a:r>
              <a:rPr lang="en-US" sz="1100" dirty="0">
                <a:solidFill>
                  <a:schemeClr val="bg1"/>
                </a:solidFill>
              </a:rPr>
              <a:t>Fox jumps over a lazy dog. DJs flock by-time MTV ax quiz prog. Junk MTV quiz graceby by fox whelps. Bawds jog, flick quartz, vex nymphs. Waltz, bad nymph, for quick jigs vex.</a:t>
            </a:r>
          </a:p>
        </p:txBody>
      </p:sp>
      <p:sp>
        <p:nvSpPr>
          <p:cNvPr id="9" name="PA_库_Rectangle: Rounded Corners 8">
            <a:extLst>
              <a:ext uri="{FF2B5EF4-FFF2-40B4-BE49-F238E27FC236}">
                <a16:creationId xmlns:a16="http://schemas.microsoft.com/office/drawing/2014/main" id="{7E8CFB93-4A41-48CF-8475-B5F9E25088F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309083" y="4880780"/>
            <a:ext cx="1127136" cy="3419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31800" dist="38100" dir="5400000" algn="t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accent1"/>
                </a:solidFill>
              </a:rPr>
              <a:t>I Want it!</a:t>
            </a:r>
          </a:p>
        </p:txBody>
      </p:sp>
      <p:sp>
        <p:nvSpPr>
          <p:cNvPr id="10" name="PA_库_Rectangle: Rounded Corners 9">
            <a:extLst>
              <a:ext uri="{FF2B5EF4-FFF2-40B4-BE49-F238E27FC236}">
                <a16:creationId xmlns:a16="http://schemas.microsoft.com/office/drawing/2014/main" id="{35D1E218-A9B3-4313-AA5E-66DDDCAFD07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545461" y="4880780"/>
            <a:ext cx="1127136" cy="341952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  <a:effectLst>
            <a:outerShdw blurRad="723900" dist="63500" dir="5400000" sx="93000" sy="93000" algn="t" rotWithShape="0">
              <a:schemeClr val="accent1">
                <a:lumMod val="60000"/>
                <a:lumOff val="40000"/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Read More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F38194C-FC84-43A9-A2C5-99EA14954ADF}"/>
              </a:ext>
            </a:extLst>
          </p:cNvPr>
          <p:cNvGrpSpPr/>
          <p:nvPr/>
        </p:nvGrpSpPr>
        <p:grpSpPr>
          <a:xfrm>
            <a:off x="10205896" y="1246965"/>
            <a:ext cx="875043" cy="977101"/>
            <a:chOff x="10205896" y="1246965"/>
            <a:chExt cx="875043" cy="977101"/>
          </a:xfrm>
        </p:grpSpPr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54D7DE2A-5758-4A6D-8BBA-F4419ACE46BA}"/>
                </a:ext>
              </a:extLst>
            </p:cNvPr>
            <p:cNvSpPr>
              <a:spLocks/>
            </p:cNvSpPr>
            <p:nvPr/>
          </p:nvSpPr>
          <p:spPr bwMode="auto">
            <a:xfrm rot="900000">
              <a:off x="10205896" y="1246965"/>
              <a:ext cx="875043" cy="977101"/>
            </a:xfrm>
            <a:custGeom>
              <a:avLst/>
              <a:gdLst>
                <a:gd name="T0" fmla="*/ 500 w 540"/>
                <a:gd name="T1" fmla="*/ 235 h 604"/>
                <a:gd name="T2" fmla="*/ 120 w 540"/>
                <a:gd name="T3" fmla="*/ 15 h 604"/>
                <a:gd name="T4" fmla="*/ 40 w 540"/>
                <a:gd name="T5" fmla="*/ 15 h 604"/>
                <a:gd name="T6" fmla="*/ 0 w 540"/>
                <a:gd name="T7" fmla="*/ 84 h 604"/>
                <a:gd name="T8" fmla="*/ 0 w 540"/>
                <a:gd name="T9" fmla="*/ 524 h 604"/>
                <a:gd name="T10" fmla="*/ 40 w 540"/>
                <a:gd name="T11" fmla="*/ 593 h 604"/>
                <a:gd name="T12" fmla="*/ 80 w 540"/>
                <a:gd name="T13" fmla="*/ 604 h 604"/>
                <a:gd name="T14" fmla="*/ 120 w 540"/>
                <a:gd name="T15" fmla="*/ 593 h 604"/>
                <a:gd name="T16" fmla="*/ 500 w 540"/>
                <a:gd name="T17" fmla="*/ 373 h 604"/>
                <a:gd name="T18" fmla="*/ 540 w 540"/>
                <a:gd name="T19" fmla="*/ 304 h 604"/>
                <a:gd name="T20" fmla="*/ 500 w 540"/>
                <a:gd name="T21" fmla="*/ 235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0" h="604">
                  <a:moveTo>
                    <a:pt x="500" y="235"/>
                  </a:moveTo>
                  <a:cubicBezTo>
                    <a:pt x="120" y="15"/>
                    <a:pt x="120" y="15"/>
                    <a:pt x="120" y="15"/>
                  </a:cubicBezTo>
                  <a:cubicBezTo>
                    <a:pt x="95" y="0"/>
                    <a:pt x="65" y="0"/>
                    <a:pt x="40" y="15"/>
                  </a:cubicBezTo>
                  <a:cubicBezTo>
                    <a:pt x="15" y="29"/>
                    <a:pt x="0" y="55"/>
                    <a:pt x="0" y="84"/>
                  </a:cubicBezTo>
                  <a:cubicBezTo>
                    <a:pt x="0" y="524"/>
                    <a:pt x="0" y="524"/>
                    <a:pt x="0" y="524"/>
                  </a:cubicBezTo>
                  <a:cubicBezTo>
                    <a:pt x="0" y="553"/>
                    <a:pt x="15" y="579"/>
                    <a:pt x="40" y="593"/>
                  </a:cubicBezTo>
                  <a:cubicBezTo>
                    <a:pt x="52" y="600"/>
                    <a:pt x="66" y="604"/>
                    <a:pt x="80" y="604"/>
                  </a:cubicBezTo>
                  <a:cubicBezTo>
                    <a:pt x="94" y="604"/>
                    <a:pt x="108" y="600"/>
                    <a:pt x="120" y="593"/>
                  </a:cubicBezTo>
                  <a:cubicBezTo>
                    <a:pt x="500" y="373"/>
                    <a:pt x="500" y="373"/>
                    <a:pt x="500" y="373"/>
                  </a:cubicBezTo>
                  <a:cubicBezTo>
                    <a:pt x="525" y="359"/>
                    <a:pt x="540" y="333"/>
                    <a:pt x="540" y="304"/>
                  </a:cubicBezTo>
                  <a:cubicBezTo>
                    <a:pt x="540" y="275"/>
                    <a:pt x="525" y="249"/>
                    <a:pt x="500" y="23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406400" dist="38100" dir="5400000" algn="t" rotWithShape="0">
                <a:schemeClr val="accent1">
                  <a:lumMod val="75000"/>
                  <a:alpha val="7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E8F3A70B-1B84-47A7-BFE4-F17250B3A4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09737" y="1573938"/>
              <a:ext cx="254000" cy="255588"/>
            </a:xfrm>
            <a:custGeom>
              <a:avLst/>
              <a:gdLst>
                <a:gd name="T0" fmla="*/ 160 w 160"/>
                <a:gd name="T1" fmla="*/ 155 h 161"/>
                <a:gd name="T2" fmla="*/ 114 w 160"/>
                <a:gd name="T3" fmla="*/ 109 h 161"/>
                <a:gd name="T4" fmla="*/ 153 w 160"/>
                <a:gd name="T5" fmla="*/ 70 h 161"/>
                <a:gd name="T6" fmla="*/ 126 w 160"/>
                <a:gd name="T7" fmla="*/ 44 h 161"/>
                <a:gd name="T8" fmla="*/ 101 w 160"/>
                <a:gd name="T9" fmla="*/ 70 h 161"/>
                <a:gd name="T10" fmla="*/ 59 w 160"/>
                <a:gd name="T11" fmla="*/ 28 h 161"/>
                <a:gd name="T12" fmla="*/ 70 w 160"/>
                <a:gd name="T13" fmla="*/ 18 h 161"/>
                <a:gd name="T14" fmla="*/ 52 w 160"/>
                <a:gd name="T15" fmla="*/ 0 h 161"/>
                <a:gd name="T16" fmla="*/ 0 w 160"/>
                <a:gd name="T17" fmla="*/ 52 h 161"/>
                <a:gd name="T18" fmla="*/ 18 w 160"/>
                <a:gd name="T19" fmla="*/ 70 h 161"/>
                <a:gd name="T20" fmla="*/ 28 w 160"/>
                <a:gd name="T21" fmla="*/ 59 h 161"/>
                <a:gd name="T22" fmla="*/ 70 w 160"/>
                <a:gd name="T23" fmla="*/ 101 h 161"/>
                <a:gd name="T24" fmla="*/ 43 w 160"/>
                <a:gd name="T25" fmla="*/ 127 h 161"/>
                <a:gd name="T26" fmla="*/ 70 w 160"/>
                <a:gd name="T27" fmla="*/ 153 h 161"/>
                <a:gd name="T28" fmla="*/ 108 w 160"/>
                <a:gd name="T29" fmla="*/ 114 h 161"/>
                <a:gd name="T30" fmla="*/ 155 w 160"/>
                <a:gd name="T31" fmla="*/ 161 h 161"/>
                <a:gd name="T32" fmla="*/ 160 w 160"/>
                <a:gd name="T33" fmla="*/ 155 h 161"/>
                <a:gd name="T34" fmla="*/ 18 w 160"/>
                <a:gd name="T35" fmla="*/ 59 h 161"/>
                <a:gd name="T36" fmla="*/ 10 w 160"/>
                <a:gd name="T37" fmla="*/ 52 h 161"/>
                <a:gd name="T38" fmla="*/ 52 w 160"/>
                <a:gd name="T39" fmla="*/ 10 h 161"/>
                <a:gd name="T40" fmla="*/ 59 w 160"/>
                <a:gd name="T41" fmla="*/ 18 h 161"/>
                <a:gd name="T42" fmla="*/ 38 w 160"/>
                <a:gd name="T43" fmla="*/ 39 h 161"/>
                <a:gd name="T44" fmla="*/ 23 w 160"/>
                <a:gd name="T45" fmla="*/ 55 h 161"/>
                <a:gd name="T46" fmla="*/ 23 w 160"/>
                <a:gd name="T47" fmla="*/ 55 h 161"/>
                <a:gd name="T48" fmla="*/ 18 w 160"/>
                <a:gd name="T49" fmla="*/ 59 h 161"/>
                <a:gd name="T50" fmla="*/ 33 w 160"/>
                <a:gd name="T51" fmla="*/ 55 h 161"/>
                <a:gd name="T52" fmla="*/ 54 w 160"/>
                <a:gd name="T53" fmla="*/ 34 h 161"/>
                <a:gd name="T54" fmla="*/ 95 w 160"/>
                <a:gd name="T55" fmla="*/ 75 h 161"/>
                <a:gd name="T56" fmla="*/ 79 w 160"/>
                <a:gd name="T57" fmla="*/ 91 h 161"/>
                <a:gd name="T58" fmla="*/ 74 w 160"/>
                <a:gd name="T59" fmla="*/ 96 h 161"/>
                <a:gd name="T60" fmla="*/ 33 w 160"/>
                <a:gd name="T61" fmla="*/ 55 h 161"/>
                <a:gd name="T62" fmla="*/ 54 w 160"/>
                <a:gd name="T63" fmla="*/ 127 h 161"/>
                <a:gd name="T64" fmla="*/ 74 w 160"/>
                <a:gd name="T65" fmla="*/ 106 h 161"/>
                <a:gd name="T66" fmla="*/ 74 w 160"/>
                <a:gd name="T67" fmla="*/ 106 h 161"/>
                <a:gd name="T68" fmla="*/ 92 w 160"/>
                <a:gd name="T69" fmla="*/ 89 h 161"/>
                <a:gd name="T70" fmla="*/ 126 w 160"/>
                <a:gd name="T71" fmla="*/ 55 h 161"/>
                <a:gd name="T72" fmla="*/ 142 w 160"/>
                <a:gd name="T73" fmla="*/ 70 h 161"/>
                <a:gd name="T74" fmla="*/ 70 w 160"/>
                <a:gd name="T75" fmla="*/ 142 h 161"/>
                <a:gd name="T76" fmla="*/ 54 w 160"/>
                <a:gd name="T77" fmla="*/ 127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0" h="161">
                  <a:moveTo>
                    <a:pt x="160" y="155"/>
                  </a:moveTo>
                  <a:lnTo>
                    <a:pt x="114" y="109"/>
                  </a:lnTo>
                  <a:lnTo>
                    <a:pt x="153" y="70"/>
                  </a:lnTo>
                  <a:lnTo>
                    <a:pt x="126" y="44"/>
                  </a:lnTo>
                  <a:lnTo>
                    <a:pt x="101" y="70"/>
                  </a:lnTo>
                  <a:lnTo>
                    <a:pt x="59" y="28"/>
                  </a:lnTo>
                  <a:lnTo>
                    <a:pt x="70" y="18"/>
                  </a:lnTo>
                  <a:lnTo>
                    <a:pt x="52" y="0"/>
                  </a:lnTo>
                  <a:lnTo>
                    <a:pt x="0" y="52"/>
                  </a:lnTo>
                  <a:lnTo>
                    <a:pt x="18" y="70"/>
                  </a:lnTo>
                  <a:lnTo>
                    <a:pt x="28" y="59"/>
                  </a:lnTo>
                  <a:lnTo>
                    <a:pt x="70" y="101"/>
                  </a:lnTo>
                  <a:lnTo>
                    <a:pt x="43" y="127"/>
                  </a:lnTo>
                  <a:lnTo>
                    <a:pt x="70" y="153"/>
                  </a:lnTo>
                  <a:lnTo>
                    <a:pt x="108" y="114"/>
                  </a:lnTo>
                  <a:lnTo>
                    <a:pt x="155" y="161"/>
                  </a:lnTo>
                  <a:lnTo>
                    <a:pt x="160" y="155"/>
                  </a:lnTo>
                  <a:close/>
                  <a:moveTo>
                    <a:pt x="18" y="59"/>
                  </a:moveTo>
                  <a:lnTo>
                    <a:pt x="10" y="52"/>
                  </a:lnTo>
                  <a:lnTo>
                    <a:pt x="52" y="10"/>
                  </a:lnTo>
                  <a:lnTo>
                    <a:pt x="59" y="18"/>
                  </a:lnTo>
                  <a:lnTo>
                    <a:pt x="38" y="39"/>
                  </a:lnTo>
                  <a:lnTo>
                    <a:pt x="23" y="55"/>
                  </a:lnTo>
                  <a:lnTo>
                    <a:pt x="23" y="55"/>
                  </a:lnTo>
                  <a:lnTo>
                    <a:pt x="18" y="59"/>
                  </a:lnTo>
                  <a:close/>
                  <a:moveTo>
                    <a:pt x="33" y="55"/>
                  </a:moveTo>
                  <a:lnTo>
                    <a:pt x="54" y="34"/>
                  </a:lnTo>
                  <a:lnTo>
                    <a:pt x="95" y="75"/>
                  </a:lnTo>
                  <a:lnTo>
                    <a:pt x="79" y="91"/>
                  </a:lnTo>
                  <a:lnTo>
                    <a:pt x="74" y="96"/>
                  </a:lnTo>
                  <a:lnTo>
                    <a:pt x="33" y="55"/>
                  </a:lnTo>
                  <a:close/>
                  <a:moveTo>
                    <a:pt x="54" y="127"/>
                  </a:moveTo>
                  <a:lnTo>
                    <a:pt x="74" y="106"/>
                  </a:lnTo>
                  <a:lnTo>
                    <a:pt x="74" y="106"/>
                  </a:lnTo>
                  <a:lnTo>
                    <a:pt x="92" y="89"/>
                  </a:lnTo>
                  <a:lnTo>
                    <a:pt x="126" y="55"/>
                  </a:lnTo>
                  <a:lnTo>
                    <a:pt x="142" y="70"/>
                  </a:lnTo>
                  <a:lnTo>
                    <a:pt x="70" y="142"/>
                  </a:lnTo>
                  <a:lnTo>
                    <a:pt x="54" y="12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4" name="PA_库_PicturePlaceholder 13"/>
          <p:cNvPicPr>
            <a:picLocks noGrp="1" noChangeAspect="1"/>
          </p:cNvPicPr>
          <p:nvPr>
            <p:ph type="pic" sz="quarter" idx="10"/>
            <p:custDataLst>
              <p:tags r:id="rId7"/>
            </p:custDataLst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6" r="101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61174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4="http://schemas.microsoft.com/office/powerpoint/2010/main" xmlns:a16="http://schemas.microsoft.com/office/drawing/2014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6" grpId="0" autoUpdateAnimBg="0"/>
      <p:bldP spid="7" grpId="0" autoUpdateAnimBg="0"/>
      <p:bldP spid="9" grpId="0" autoUpdateAnimBg="0"/>
      <p:bldP spid="10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69" b="28169"/>
          <a:stretch>
            <a:fillRect/>
          </a:stretch>
        </p:blipFill>
        <p:spPr/>
      </p:pic>
      <p:sp>
        <p:nvSpPr>
          <p:cNvPr id="8" name="PA_库_Freeform: Shape 7">
            <a:extLst>
              <a:ext uri="{FF2B5EF4-FFF2-40B4-BE49-F238E27FC236}">
                <a16:creationId xmlns:a16="http://schemas.microsoft.com/office/drawing/2014/main" id="{BA73FC24-EAE7-419F-9C86-10A1428F989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203448"/>
            <a:ext cx="12192000" cy="6654553"/>
          </a:xfrm>
          <a:custGeom>
            <a:avLst/>
            <a:gdLst>
              <a:gd name="connsiteX0" fmla="*/ 7528789 w 12192000"/>
              <a:gd name="connsiteY0" fmla="*/ 1 h 6654553"/>
              <a:gd name="connsiteX1" fmla="*/ 7639050 w 12192000"/>
              <a:gd name="connsiteY1" fmla="*/ 6103 h 6654553"/>
              <a:gd name="connsiteX2" fmla="*/ 9867900 w 12192000"/>
              <a:gd name="connsiteY2" fmla="*/ 844303 h 6654553"/>
              <a:gd name="connsiteX3" fmla="*/ 11772900 w 12192000"/>
              <a:gd name="connsiteY3" fmla="*/ 82303 h 6654553"/>
              <a:gd name="connsiteX4" fmla="*/ 12155935 w 12192000"/>
              <a:gd name="connsiteY4" fmla="*/ 210486 h 6654553"/>
              <a:gd name="connsiteX5" fmla="*/ 12192000 w 12192000"/>
              <a:gd name="connsiteY5" fmla="*/ 229827 h 6654553"/>
              <a:gd name="connsiteX6" fmla="*/ 12192000 w 12192000"/>
              <a:gd name="connsiteY6" fmla="*/ 5817705 h 6654553"/>
              <a:gd name="connsiteX7" fmla="*/ 12075319 w 12192000"/>
              <a:gd name="connsiteY7" fmla="*/ 5772299 h 6654553"/>
              <a:gd name="connsiteX8" fmla="*/ 10782300 w 12192000"/>
              <a:gd name="connsiteY8" fmla="*/ 5511552 h 6654553"/>
              <a:gd name="connsiteX9" fmla="*/ 8896350 w 12192000"/>
              <a:gd name="connsiteY9" fmla="*/ 6425952 h 6654553"/>
              <a:gd name="connsiteX10" fmla="*/ 7600950 w 12192000"/>
              <a:gd name="connsiteY10" fmla="*/ 6121152 h 6654553"/>
              <a:gd name="connsiteX11" fmla="*/ 5791200 w 12192000"/>
              <a:gd name="connsiteY11" fmla="*/ 6502152 h 6654553"/>
              <a:gd name="connsiteX12" fmla="*/ 3390900 w 12192000"/>
              <a:gd name="connsiteY12" fmla="*/ 6159252 h 6654553"/>
              <a:gd name="connsiteX13" fmla="*/ 1644309 w 12192000"/>
              <a:gd name="connsiteY13" fmla="*/ 6573460 h 6654553"/>
              <a:gd name="connsiteX14" fmla="*/ 1399171 w 12192000"/>
              <a:gd name="connsiteY14" fmla="*/ 6654553 h 6654553"/>
              <a:gd name="connsiteX15" fmla="*/ 0 w 12192000"/>
              <a:gd name="connsiteY15" fmla="*/ 6654553 h 6654553"/>
              <a:gd name="connsiteX16" fmla="*/ 0 w 12192000"/>
              <a:gd name="connsiteY16" fmla="*/ 740155 h 6654553"/>
              <a:gd name="connsiteX17" fmla="*/ 89297 w 12192000"/>
              <a:gd name="connsiteY17" fmla="*/ 764531 h 6654553"/>
              <a:gd name="connsiteX18" fmla="*/ 1276350 w 12192000"/>
              <a:gd name="connsiteY18" fmla="*/ 882403 h 6654553"/>
              <a:gd name="connsiteX19" fmla="*/ 4229101 w 12192000"/>
              <a:gd name="connsiteY19" fmla="*/ 25153 h 6654553"/>
              <a:gd name="connsiteX20" fmla="*/ 6210300 w 12192000"/>
              <a:gd name="connsiteY20" fmla="*/ 444253 h 6654553"/>
              <a:gd name="connsiteX21" fmla="*/ 7528789 w 12192000"/>
              <a:gd name="connsiteY21" fmla="*/ 1 h 6654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2000" h="6654553">
                <a:moveTo>
                  <a:pt x="7528789" y="1"/>
                </a:moveTo>
                <a:cubicBezTo>
                  <a:pt x="7564252" y="-11"/>
                  <a:pt x="7600950" y="1936"/>
                  <a:pt x="7639050" y="6103"/>
                </a:cubicBezTo>
                <a:cubicBezTo>
                  <a:pt x="8248650" y="72778"/>
                  <a:pt x="9178925" y="831603"/>
                  <a:pt x="9867900" y="844303"/>
                </a:cubicBezTo>
                <a:cubicBezTo>
                  <a:pt x="10556875" y="857003"/>
                  <a:pt x="11137900" y="-247"/>
                  <a:pt x="11772900" y="82303"/>
                </a:cubicBezTo>
                <a:cubicBezTo>
                  <a:pt x="11891963" y="97781"/>
                  <a:pt x="12021629" y="144067"/>
                  <a:pt x="12155935" y="210486"/>
                </a:cubicBezTo>
                <a:lnTo>
                  <a:pt x="12192000" y="229827"/>
                </a:lnTo>
                <a:lnTo>
                  <a:pt x="12192000" y="5817705"/>
                </a:lnTo>
                <a:lnTo>
                  <a:pt x="12075319" y="5772299"/>
                </a:lnTo>
                <a:cubicBezTo>
                  <a:pt x="11626850" y="5613946"/>
                  <a:pt x="11131550" y="5502027"/>
                  <a:pt x="10782300" y="5511552"/>
                </a:cubicBezTo>
                <a:cubicBezTo>
                  <a:pt x="10083800" y="5530602"/>
                  <a:pt x="9426575" y="6324352"/>
                  <a:pt x="8896350" y="6425952"/>
                </a:cubicBezTo>
                <a:cubicBezTo>
                  <a:pt x="8366125" y="6527552"/>
                  <a:pt x="8118475" y="6108452"/>
                  <a:pt x="7600950" y="6121152"/>
                </a:cubicBezTo>
                <a:cubicBezTo>
                  <a:pt x="7083425" y="6133852"/>
                  <a:pt x="6492875" y="6495802"/>
                  <a:pt x="5791200" y="6502152"/>
                </a:cubicBezTo>
                <a:cubicBezTo>
                  <a:pt x="5089525" y="6508502"/>
                  <a:pt x="4210051" y="6105277"/>
                  <a:pt x="3390900" y="6159252"/>
                </a:cubicBezTo>
                <a:cubicBezTo>
                  <a:pt x="2878932" y="6192987"/>
                  <a:pt x="2192090" y="6395393"/>
                  <a:pt x="1644309" y="6573460"/>
                </a:cubicBezTo>
                <a:lnTo>
                  <a:pt x="1399171" y="6654553"/>
                </a:lnTo>
                <a:lnTo>
                  <a:pt x="0" y="6654553"/>
                </a:lnTo>
                <a:lnTo>
                  <a:pt x="0" y="740155"/>
                </a:lnTo>
                <a:lnTo>
                  <a:pt x="89297" y="764531"/>
                </a:lnTo>
                <a:cubicBezTo>
                  <a:pt x="446881" y="854622"/>
                  <a:pt x="860425" y="923678"/>
                  <a:pt x="1276350" y="882403"/>
                </a:cubicBezTo>
                <a:cubicBezTo>
                  <a:pt x="2108200" y="799853"/>
                  <a:pt x="3406775" y="98178"/>
                  <a:pt x="4229101" y="25153"/>
                </a:cubicBezTo>
                <a:cubicBezTo>
                  <a:pt x="5051425" y="-47872"/>
                  <a:pt x="5641975" y="447428"/>
                  <a:pt x="6210300" y="444253"/>
                </a:cubicBezTo>
                <a:cubicBezTo>
                  <a:pt x="6743105" y="441277"/>
                  <a:pt x="6996857" y="187"/>
                  <a:pt x="7528789" y="1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5000"/>
                </a:schemeClr>
              </a:gs>
              <a:gs pos="100000">
                <a:schemeClr val="accent4">
                  <a:alpha val="7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6A443C-5968-4754-9F65-84FEA0AAE1D4}"/>
              </a:ext>
            </a:extLst>
          </p:cNvPr>
          <p:cNvSpPr/>
          <p:nvPr/>
        </p:nvSpPr>
        <p:spPr>
          <a:xfrm>
            <a:off x="3586163" y="2656334"/>
            <a:ext cx="2509838" cy="1741933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577D2C-5F83-497E-824B-EB4BAEE406A6}"/>
              </a:ext>
            </a:extLst>
          </p:cNvPr>
          <p:cNvSpPr/>
          <p:nvPr/>
        </p:nvSpPr>
        <p:spPr>
          <a:xfrm>
            <a:off x="1076325" y="2656333"/>
            <a:ext cx="2509838" cy="1741933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3A2969-FA1F-4171-BAFD-9BD3E80CBF3E}"/>
              </a:ext>
            </a:extLst>
          </p:cNvPr>
          <p:cNvSpPr/>
          <p:nvPr/>
        </p:nvSpPr>
        <p:spPr>
          <a:xfrm>
            <a:off x="6096000" y="914401"/>
            <a:ext cx="2509838" cy="1741933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432814-B456-46CA-A822-9E1E9108750E}"/>
              </a:ext>
            </a:extLst>
          </p:cNvPr>
          <p:cNvSpPr/>
          <p:nvPr/>
        </p:nvSpPr>
        <p:spPr>
          <a:xfrm>
            <a:off x="8605838" y="2656334"/>
            <a:ext cx="2509838" cy="1741933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F32836-6826-4E9D-95ED-64413D67AFAC}"/>
              </a:ext>
            </a:extLst>
          </p:cNvPr>
          <p:cNvSpPr/>
          <p:nvPr/>
        </p:nvSpPr>
        <p:spPr>
          <a:xfrm>
            <a:off x="3586163" y="4398267"/>
            <a:ext cx="2509838" cy="1741933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ED44632-9ECE-4C8D-93B7-245EAA6364DD}"/>
              </a:ext>
            </a:extLst>
          </p:cNvPr>
          <p:cNvSpPr/>
          <p:nvPr/>
        </p:nvSpPr>
        <p:spPr>
          <a:xfrm>
            <a:off x="6096000" y="4398266"/>
            <a:ext cx="2509838" cy="1741933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42A3C71-0528-42CC-9780-915C0A9688F4}"/>
              </a:ext>
            </a:extLst>
          </p:cNvPr>
          <p:cNvGrpSpPr/>
          <p:nvPr/>
        </p:nvGrpSpPr>
        <p:grpSpPr>
          <a:xfrm>
            <a:off x="1232489" y="2847159"/>
            <a:ext cx="2197510" cy="1331315"/>
            <a:chOff x="1232489" y="2847159"/>
            <a:chExt cx="2197510" cy="133131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022BFA6-2336-44C9-9F6B-544B0FCA34FD}"/>
                </a:ext>
              </a:extLst>
            </p:cNvPr>
            <p:cNvSpPr txBox="1"/>
            <p:nvPr/>
          </p:nvSpPr>
          <p:spPr>
            <a:xfrm>
              <a:off x="1232489" y="3273611"/>
              <a:ext cx="2197510" cy="904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00" b="1" dirty="0">
                  <a:solidFill>
                    <a:schemeClr val="bg1"/>
                  </a:solidFill>
                </a:rPr>
                <a:t>The quick, brown fox </a:t>
              </a:r>
              <a:r>
                <a:rPr lang="en-US" sz="1100" dirty="0">
                  <a:solidFill>
                    <a:schemeClr val="bg1"/>
                  </a:solidFill>
                </a:rPr>
                <a:t>Jumps over a lazy dog. DJs flock by-time MTV ax quiz prog. Junk MTV quiz graced.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F39FBC0-80DF-4504-994B-C1ADCACDBFDB}"/>
                </a:ext>
              </a:extLst>
            </p:cNvPr>
            <p:cNvSpPr txBox="1"/>
            <p:nvPr/>
          </p:nvSpPr>
          <p:spPr>
            <a:xfrm>
              <a:off x="1232490" y="2847159"/>
              <a:ext cx="21975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",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BB59221-5D3A-452D-81C7-17716C7DF657}"/>
              </a:ext>
            </a:extLst>
          </p:cNvPr>
          <p:cNvGrpSpPr/>
          <p:nvPr/>
        </p:nvGrpSpPr>
        <p:grpSpPr>
          <a:xfrm>
            <a:off x="6252164" y="1105227"/>
            <a:ext cx="2197510" cy="1331315"/>
            <a:chOff x="6252164" y="1105227"/>
            <a:chExt cx="2197510" cy="133131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92E8626-84CE-41FC-9DF9-C56FA5E48F58}"/>
                </a:ext>
              </a:extLst>
            </p:cNvPr>
            <p:cNvSpPr txBox="1"/>
            <p:nvPr/>
          </p:nvSpPr>
          <p:spPr>
            <a:xfrm>
              <a:off x="6252164" y="1531679"/>
              <a:ext cx="2197510" cy="904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00" b="1" dirty="0">
                  <a:solidFill>
                    <a:schemeClr val="bg1"/>
                  </a:solidFill>
                </a:rPr>
                <a:t>The quick, brown fox </a:t>
              </a:r>
              <a:r>
                <a:rPr lang="en-US" sz="1100" dirty="0">
                  <a:solidFill>
                    <a:schemeClr val="bg1"/>
                  </a:solidFill>
                </a:rPr>
                <a:t>Jumps over a lazy dog. DJs flock by-time MTV ax quiz prog. Junk MTV quiz graced.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36CD869-8500-4571-88E4-3A8ECD421D0D}"/>
                </a:ext>
              </a:extLst>
            </p:cNvPr>
            <p:cNvSpPr txBox="1"/>
            <p:nvPr/>
          </p:nvSpPr>
          <p:spPr>
            <a:xfrm>
              <a:off x="6252165" y="1105227"/>
              <a:ext cx="21975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Business Market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09CA8B6-731D-4146-B72C-4C1BC3AD905B}"/>
              </a:ext>
            </a:extLst>
          </p:cNvPr>
          <p:cNvGrpSpPr/>
          <p:nvPr/>
        </p:nvGrpSpPr>
        <p:grpSpPr>
          <a:xfrm>
            <a:off x="3742327" y="2847160"/>
            <a:ext cx="2197510" cy="1331315"/>
            <a:chOff x="3742327" y="2847160"/>
            <a:chExt cx="2197510" cy="133131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B3A8499-3BCD-48C3-B941-24D151AA6932}"/>
                </a:ext>
              </a:extLst>
            </p:cNvPr>
            <p:cNvSpPr txBox="1"/>
            <p:nvPr/>
          </p:nvSpPr>
          <p:spPr>
            <a:xfrm>
              <a:off x="3742327" y="3273612"/>
              <a:ext cx="2197510" cy="904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00" b="1" dirty="0">
                  <a:solidFill>
                    <a:schemeClr val="bg1"/>
                  </a:solidFill>
                </a:rPr>
                <a:t>The quick, brown fox </a:t>
              </a:r>
              <a:r>
                <a:rPr lang="en-US" sz="1100" dirty="0">
                  <a:solidFill>
                    <a:schemeClr val="bg1"/>
                  </a:solidFill>
                </a:rPr>
                <a:t>Jumps over a lazy dog. DJs flock by-time MTV ax quiz prog. Junk MTV quiz graced.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F44F74-77A3-4F16-9233-F20298E337BE}"/>
                </a:ext>
              </a:extLst>
            </p:cNvPr>
            <p:cNvSpPr txBox="1"/>
            <p:nvPr/>
          </p:nvSpPr>
          <p:spPr>
            <a:xfrm>
              <a:off x="3742328" y="2847160"/>
              <a:ext cx="21975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Nice Colors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4D1F74D-4E40-4E13-9858-20B9D56DAFB9}"/>
              </a:ext>
            </a:extLst>
          </p:cNvPr>
          <p:cNvGrpSpPr/>
          <p:nvPr/>
        </p:nvGrpSpPr>
        <p:grpSpPr>
          <a:xfrm>
            <a:off x="8762002" y="2847160"/>
            <a:ext cx="2197510" cy="1331315"/>
            <a:chOff x="8762002" y="2847160"/>
            <a:chExt cx="2197510" cy="133131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378C34C-7D22-4E93-90AB-D77FE609ED10}"/>
                </a:ext>
              </a:extLst>
            </p:cNvPr>
            <p:cNvSpPr txBox="1"/>
            <p:nvPr/>
          </p:nvSpPr>
          <p:spPr>
            <a:xfrm>
              <a:off x="8762002" y="3273612"/>
              <a:ext cx="2197510" cy="904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00" b="1" dirty="0">
                  <a:solidFill>
                    <a:schemeClr val="bg1"/>
                  </a:solidFill>
                </a:rPr>
                <a:t>The quick, brown fox </a:t>
              </a:r>
              <a:r>
                <a:rPr lang="en-US" sz="1100" dirty="0">
                  <a:solidFill>
                    <a:schemeClr val="bg1"/>
                  </a:solidFill>
                </a:rPr>
                <a:t>Jumps over a lazy dog. DJs flock by-time MTV ax quiz prog. Junk MTV quiz graced.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8D9B345-7F64-46F6-984F-6843BD4254F1}"/>
                </a:ext>
              </a:extLst>
            </p:cNvPr>
            <p:cNvSpPr txBox="1"/>
            <p:nvPr/>
          </p:nvSpPr>
          <p:spPr>
            <a:xfrm>
              <a:off x="8762003" y="2847160"/>
              <a:ext cx="21975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$!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06913F0-8CCF-4CF2-84D3-7E60FDB88815}"/>
              </a:ext>
            </a:extLst>
          </p:cNvPr>
          <p:cNvGrpSpPr/>
          <p:nvPr/>
        </p:nvGrpSpPr>
        <p:grpSpPr>
          <a:xfrm>
            <a:off x="3742327" y="4589093"/>
            <a:ext cx="2197510" cy="1331315"/>
            <a:chOff x="3742327" y="4589093"/>
            <a:chExt cx="2197510" cy="1331315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69757C6-A866-4E9C-BD1B-8A83B6242111}"/>
                </a:ext>
              </a:extLst>
            </p:cNvPr>
            <p:cNvSpPr txBox="1"/>
            <p:nvPr/>
          </p:nvSpPr>
          <p:spPr>
            <a:xfrm>
              <a:off x="3742327" y="5015545"/>
              <a:ext cx="2197510" cy="904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00" b="1" dirty="0">
                  <a:solidFill>
                    <a:schemeClr val="bg1"/>
                  </a:solidFill>
                </a:rPr>
                <a:t>The quick, brown fox </a:t>
              </a:r>
              <a:r>
                <a:rPr lang="en-US" sz="1100" dirty="0">
                  <a:solidFill>
                    <a:schemeClr val="bg1"/>
                  </a:solidFill>
                </a:rPr>
                <a:t>Jumps over a lazy dog. DJs flock by-time MTV ax quiz prog. Junk MTV quiz graced.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AAC634C-2AA9-408A-9734-5C5BBCAE7A0A}"/>
                </a:ext>
              </a:extLst>
            </p:cNvPr>
            <p:cNvSpPr txBox="1"/>
            <p:nvPr/>
          </p:nvSpPr>
          <p:spPr>
            <a:xfrm>
              <a:off x="3742328" y="4589093"/>
              <a:ext cx="21975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Project Data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F6A7BD3-8CFC-4841-9C0A-389B9B6D7278}"/>
              </a:ext>
            </a:extLst>
          </p:cNvPr>
          <p:cNvGrpSpPr/>
          <p:nvPr/>
        </p:nvGrpSpPr>
        <p:grpSpPr>
          <a:xfrm>
            <a:off x="6252164" y="4589092"/>
            <a:ext cx="2197510" cy="1331315"/>
            <a:chOff x="6252164" y="4589092"/>
            <a:chExt cx="2197510" cy="133131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F921106-50E1-4BBF-8982-E70C9F700381}"/>
                </a:ext>
              </a:extLst>
            </p:cNvPr>
            <p:cNvSpPr txBox="1"/>
            <p:nvPr/>
          </p:nvSpPr>
          <p:spPr>
            <a:xfrm>
              <a:off x="6252164" y="5015544"/>
              <a:ext cx="2197510" cy="904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00" b="1" dirty="0">
                  <a:solidFill>
                    <a:schemeClr val="bg1"/>
                  </a:solidFill>
                </a:rPr>
                <a:t>The quick, brown fox </a:t>
              </a:r>
              <a:r>
                <a:rPr lang="en-US" sz="1100" dirty="0">
                  <a:solidFill>
                    <a:schemeClr val="bg1"/>
                  </a:solidFill>
                </a:rPr>
                <a:t>Jumps over a lazy dog. DJs flock by-time MTV ax quiz prog. Junk MTV quiz graced.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EABCC0-AF65-4E84-B282-95377D7C2AD8}"/>
                </a:ext>
              </a:extLst>
            </p:cNvPr>
            <p:cNvSpPr txBox="1"/>
            <p:nvPr/>
          </p:nvSpPr>
          <p:spPr>
            <a:xfrm>
              <a:off x="6252165" y="4589092"/>
              <a:ext cx="21975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Daily Inspiration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BC80075-AE41-4102-B7FB-B2942B5A81BB}"/>
              </a:ext>
            </a:extLst>
          </p:cNvPr>
          <p:cNvGrpSpPr/>
          <p:nvPr/>
        </p:nvGrpSpPr>
        <p:grpSpPr>
          <a:xfrm>
            <a:off x="5941296" y="2548962"/>
            <a:ext cx="2819246" cy="1956676"/>
            <a:chOff x="5941296" y="2548962"/>
            <a:chExt cx="2819246" cy="195667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3F8E3D8-844D-4C8B-B0B4-5AC1C32D254B}"/>
                </a:ext>
              </a:extLst>
            </p:cNvPr>
            <p:cNvSpPr/>
            <p:nvPr/>
          </p:nvSpPr>
          <p:spPr>
            <a:xfrm>
              <a:off x="5941296" y="2548962"/>
              <a:ext cx="2819246" cy="195667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9779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9">
              <a:extLst>
                <a:ext uri="{FF2B5EF4-FFF2-40B4-BE49-F238E27FC236}">
                  <a16:creationId xmlns:a16="http://schemas.microsoft.com/office/drawing/2014/main" id="{C8444E0D-AE84-43C8-A048-A0CBD73A5A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7133" y="2668178"/>
              <a:ext cx="1367244" cy="1012286"/>
            </a:xfrm>
            <a:custGeom>
              <a:avLst/>
              <a:gdLst>
                <a:gd name="T0" fmla="*/ 228 w 228"/>
                <a:gd name="T1" fmla="*/ 58 h 168"/>
                <a:gd name="T2" fmla="*/ 114 w 228"/>
                <a:gd name="T3" fmla="*/ 0 h 168"/>
                <a:gd name="T4" fmla="*/ 0 w 228"/>
                <a:gd name="T5" fmla="*/ 58 h 168"/>
                <a:gd name="T6" fmla="*/ 56 w 228"/>
                <a:gd name="T7" fmla="*/ 91 h 168"/>
                <a:gd name="T8" fmla="*/ 56 w 228"/>
                <a:gd name="T9" fmla="*/ 148 h 168"/>
                <a:gd name="T10" fmla="*/ 74 w 228"/>
                <a:gd name="T11" fmla="*/ 168 h 168"/>
                <a:gd name="T12" fmla="*/ 154 w 228"/>
                <a:gd name="T13" fmla="*/ 168 h 168"/>
                <a:gd name="T14" fmla="*/ 172 w 228"/>
                <a:gd name="T15" fmla="*/ 148 h 168"/>
                <a:gd name="T16" fmla="*/ 172 w 228"/>
                <a:gd name="T17" fmla="*/ 91 h 168"/>
                <a:gd name="T18" fmla="*/ 196 w 228"/>
                <a:gd name="T19" fmla="*/ 77 h 168"/>
                <a:gd name="T20" fmla="*/ 196 w 228"/>
                <a:gd name="T21" fmla="*/ 115 h 168"/>
                <a:gd name="T22" fmla="*/ 204 w 228"/>
                <a:gd name="T23" fmla="*/ 115 h 168"/>
                <a:gd name="T24" fmla="*/ 204 w 228"/>
                <a:gd name="T25" fmla="*/ 73 h 168"/>
                <a:gd name="T26" fmla="*/ 228 w 228"/>
                <a:gd name="T27" fmla="*/ 58 h 168"/>
                <a:gd name="T28" fmla="*/ 114 w 228"/>
                <a:gd name="T29" fmla="*/ 9 h 168"/>
                <a:gd name="T30" fmla="*/ 211 w 228"/>
                <a:gd name="T31" fmla="*/ 59 h 168"/>
                <a:gd name="T32" fmla="*/ 114 w 228"/>
                <a:gd name="T33" fmla="*/ 117 h 168"/>
                <a:gd name="T34" fmla="*/ 17 w 228"/>
                <a:gd name="T35" fmla="*/ 59 h 168"/>
                <a:gd name="T36" fmla="*/ 114 w 228"/>
                <a:gd name="T37" fmla="*/ 9 h 168"/>
                <a:gd name="T38" fmla="*/ 164 w 228"/>
                <a:gd name="T39" fmla="*/ 148 h 168"/>
                <a:gd name="T40" fmla="*/ 154 w 228"/>
                <a:gd name="T41" fmla="*/ 160 h 168"/>
                <a:gd name="T42" fmla="*/ 74 w 228"/>
                <a:gd name="T43" fmla="*/ 160 h 168"/>
                <a:gd name="T44" fmla="*/ 64 w 228"/>
                <a:gd name="T45" fmla="*/ 148 h 168"/>
                <a:gd name="T46" fmla="*/ 64 w 228"/>
                <a:gd name="T47" fmla="*/ 96 h 168"/>
                <a:gd name="T48" fmla="*/ 114 w 228"/>
                <a:gd name="T49" fmla="*/ 126 h 168"/>
                <a:gd name="T50" fmla="*/ 164 w 228"/>
                <a:gd name="T51" fmla="*/ 96 h 168"/>
                <a:gd name="T52" fmla="*/ 164 w 228"/>
                <a:gd name="T53" fmla="*/ 14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8" h="168">
                  <a:moveTo>
                    <a:pt x="228" y="58"/>
                  </a:moveTo>
                  <a:cubicBezTo>
                    <a:pt x="114" y="0"/>
                    <a:pt x="114" y="0"/>
                    <a:pt x="114" y="0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56" y="91"/>
                    <a:pt x="56" y="91"/>
                    <a:pt x="56" y="91"/>
                  </a:cubicBezTo>
                  <a:cubicBezTo>
                    <a:pt x="56" y="148"/>
                    <a:pt x="56" y="148"/>
                    <a:pt x="56" y="148"/>
                  </a:cubicBezTo>
                  <a:cubicBezTo>
                    <a:pt x="56" y="160"/>
                    <a:pt x="64" y="168"/>
                    <a:pt x="74" y="168"/>
                  </a:cubicBezTo>
                  <a:cubicBezTo>
                    <a:pt x="154" y="168"/>
                    <a:pt x="154" y="168"/>
                    <a:pt x="154" y="168"/>
                  </a:cubicBezTo>
                  <a:cubicBezTo>
                    <a:pt x="164" y="168"/>
                    <a:pt x="172" y="160"/>
                    <a:pt x="172" y="148"/>
                  </a:cubicBezTo>
                  <a:cubicBezTo>
                    <a:pt x="172" y="91"/>
                    <a:pt x="172" y="91"/>
                    <a:pt x="172" y="91"/>
                  </a:cubicBezTo>
                  <a:cubicBezTo>
                    <a:pt x="196" y="77"/>
                    <a:pt x="196" y="77"/>
                    <a:pt x="196" y="77"/>
                  </a:cubicBezTo>
                  <a:cubicBezTo>
                    <a:pt x="196" y="115"/>
                    <a:pt x="196" y="115"/>
                    <a:pt x="196" y="115"/>
                  </a:cubicBezTo>
                  <a:cubicBezTo>
                    <a:pt x="204" y="115"/>
                    <a:pt x="204" y="115"/>
                    <a:pt x="204" y="115"/>
                  </a:cubicBezTo>
                  <a:cubicBezTo>
                    <a:pt x="204" y="73"/>
                    <a:pt x="204" y="73"/>
                    <a:pt x="204" y="73"/>
                  </a:cubicBezTo>
                  <a:lnTo>
                    <a:pt x="228" y="58"/>
                  </a:lnTo>
                  <a:close/>
                  <a:moveTo>
                    <a:pt x="114" y="9"/>
                  </a:moveTo>
                  <a:cubicBezTo>
                    <a:pt x="211" y="59"/>
                    <a:pt x="211" y="59"/>
                    <a:pt x="211" y="59"/>
                  </a:cubicBezTo>
                  <a:cubicBezTo>
                    <a:pt x="114" y="117"/>
                    <a:pt x="114" y="117"/>
                    <a:pt x="114" y="117"/>
                  </a:cubicBezTo>
                  <a:cubicBezTo>
                    <a:pt x="17" y="59"/>
                    <a:pt x="17" y="59"/>
                    <a:pt x="17" y="59"/>
                  </a:cubicBezTo>
                  <a:lnTo>
                    <a:pt x="114" y="9"/>
                  </a:lnTo>
                  <a:close/>
                  <a:moveTo>
                    <a:pt x="164" y="148"/>
                  </a:moveTo>
                  <a:cubicBezTo>
                    <a:pt x="164" y="154"/>
                    <a:pt x="161" y="160"/>
                    <a:pt x="154" y="160"/>
                  </a:cubicBezTo>
                  <a:cubicBezTo>
                    <a:pt x="74" y="160"/>
                    <a:pt x="74" y="160"/>
                    <a:pt x="74" y="160"/>
                  </a:cubicBezTo>
                  <a:cubicBezTo>
                    <a:pt x="67" y="160"/>
                    <a:pt x="64" y="154"/>
                    <a:pt x="64" y="148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114" y="126"/>
                    <a:pt x="114" y="126"/>
                    <a:pt x="114" y="126"/>
                  </a:cubicBezTo>
                  <a:cubicBezTo>
                    <a:pt x="164" y="96"/>
                    <a:pt x="164" y="96"/>
                    <a:pt x="164" y="96"/>
                  </a:cubicBezTo>
                  <a:lnTo>
                    <a:pt x="164" y="148"/>
                  </a:lnTo>
                  <a:close/>
                </a:path>
              </a:pathLst>
            </a:custGeom>
            <a:solidFill>
              <a:schemeClr val="bg1">
                <a:alpha val="14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8723BEE-B7F2-4B48-A521-0E4CB368A58C}"/>
              </a:ext>
            </a:extLst>
          </p:cNvPr>
          <p:cNvGrpSpPr/>
          <p:nvPr/>
        </p:nvGrpSpPr>
        <p:grpSpPr>
          <a:xfrm>
            <a:off x="6252164" y="2847160"/>
            <a:ext cx="2197510" cy="1331315"/>
            <a:chOff x="6252164" y="2847160"/>
            <a:chExt cx="2197510" cy="133131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6C11C0A-9131-4C82-8EFE-63FE87D691CE}"/>
                </a:ext>
              </a:extLst>
            </p:cNvPr>
            <p:cNvSpPr txBox="1"/>
            <p:nvPr/>
          </p:nvSpPr>
          <p:spPr>
            <a:xfrm>
              <a:off x="6252164" y="3273612"/>
              <a:ext cx="2197510" cy="904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00" b="1" dirty="0">
                  <a:solidFill>
                    <a:schemeClr val="bg1"/>
                  </a:solidFill>
                </a:rPr>
                <a:t>The quick, brown fox </a:t>
              </a:r>
              <a:r>
                <a:rPr lang="en-US" sz="1100" dirty="0">
                  <a:solidFill>
                    <a:schemeClr val="bg1"/>
                  </a:solidFill>
                </a:rPr>
                <a:t>Jumps over a lazy dog. DJs flock by-time MTV ax quiz prog. Junk MTV quiz graced.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62B5DBB-3D28-4FCE-AB5B-28012302387C}"/>
                </a:ext>
              </a:extLst>
            </p:cNvPr>
            <p:cNvSpPr txBox="1"/>
            <p:nvPr/>
          </p:nvSpPr>
          <p:spPr>
            <a:xfrm>
              <a:off x="6252165" y="2847160"/>
              <a:ext cx="21975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Design Everyday</a:t>
              </a: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97115933-EDC0-4682-B06F-1BF1CDE724EC}"/>
              </a:ext>
            </a:extLst>
          </p:cNvPr>
          <p:cNvSpPr txBox="1"/>
          <p:nvPr/>
        </p:nvSpPr>
        <p:spPr>
          <a:xfrm>
            <a:off x="3279893" y="1306779"/>
            <a:ext cx="25098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Brand New</a:t>
            </a:r>
          </a:p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Design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B02F732-472B-4755-A1EE-BD2AAF208026}"/>
              </a:ext>
            </a:extLst>
          </p:cNvPr>
          <p:cNvCxnSpPr>
            <a:cxnSpLocks/>
          </p:cNvCxnSpPr>
          <p:nvPr/>
        </p:nvCxnSpPr>
        <p:spPr>
          <a:xfrm>
            <a:off x="2516801" y="1577209"/>
            <a:ext cx="628058" cy="0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296E0206-21F2-45E9-AB40-BC46C8D0EABC}"/>
              </a:ext>
            </a:extLst>
          </p:cNvPr>
          <p:cNvSpPr txBox="1"/>
          <p:nvPr/>
        </p:nvSpPr>
        <p:spPr>
          <a:xfrm>
            <a:off x="3279892" y="1045169"/>
            <a:ext cx="18736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spc="300" dirty="0">
                <a:solidFill>
                  <a:schemeClr val="bg1"/>
                </a:solidFill>
              </a:rPr>
              <a:t>You text here</a:t>
            </a:r>
          </a:p>
        </p:txBody>
      </p:sp>
    </p:spTree>
    <p:extLst>
      <p:ext uri="{BB962C8B-B14F-4D97-AF65-F5344CB8AC3E}">
        <p14:creationId xmlns:p14="http://schemas.microsoft.com/office/powerpoint/2010/main" val="1111111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4="http://schemas.microsoft.com/office/powerpoint/2010/main" xmlns:a16="http://schemas.microsoft.com/office/drawing/2014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1" b="17311"/>
          <a:stretch>
            <a:fillRect/>
          </a:stretch>
        </p:blipFill>
        <p:spPr/>
      </p:pic>
      <p:pic>
        <p:nvPicPr>
          <p:cNvPr id="10" name="图片占位符 9"/>
          <p:cNvPicPr>
            <a:picLocks noGrp="1" noChangeAspect="1"/>
          </p:cNvPicPr>
          <p:nvPr>
            <p:ph type="pic" sz="quarter" idx="1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" b="232"/>
          <a:stretch>
            <a:fillRect/>
          </a:stretch>
        </p:blipFill>
        <p:spPr/>
      </p:pic>
      <p:pic>
        <p:nvPicPr>
          <p:cNvPr id="9" name="图片占位符 8"/>
          <p:cNvPicPr>
            <a:picLocks noGrp="1" noChangeAspect="1"/>
          </p:cNvPicPr>
          <p:nvPr>
            <p:ph type="pic" sz="quarter" idx="10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6" b="12596"/>
          <a:stretch>
            <a:fillRect/>
          </a:stretch>
        </p:blipFill>
        <p:spPr/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8316B6A2-E99B-41DB-9676-977FD2B92E44}"/>
              </a:ext>
            </a:extLst>
          </p:cNvPr>
          <p:cNvSpPr/>
          <p:nvPr/>
        </p:nvSpPr>
        <p:spPr>
          <a:xfrm>
            <a:off x="8400666" y="854713"/>
            <a:ext cx="2732228" cy="2719430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97FFA72-BB68-4D8A-BEA5-48FC6B7E3FA7}"/>
              </a:ext>
            </a:extLst>
          </p:cNvPr>
          <p:cNvSpPr/>
          <p:nvPr/>
        </p:nvSpPr>
        <p:spPr>
          <a:xfrm>
            <a:off x="5668439" y="3574143"/>
            <a:ext cx="2732228" cy="271943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45B50A-CF6A-4A7A-96AE-0CCAE907FF34}"/>
              </a:ext>
            </a:extLst>
          </p:cNvPr>
          <p:cNvSpPr/>
          <p:nvPr/>
        </p:nvSpPr>
        <p:spPr>
          <a:xfrm>
            <a:off x="1059106" y="854713"/>
            <a:ext cx="4609332" cy="4587742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4">
                  <a:alpha val="8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PA_库_文本框 43">
            <a:extLst>
              <a:ext uri="{FF2B5EF4-FFF2-40B4-BE49-F238E27FC236}">
                <a16:creationId xmlns:a16="http://schemas.microsoft.com/office/drawing/2014/main" id="{433A0ED2-B89B-4B4E-895D-7659E36A4C3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935798" y="1803259"/>
            <a:ext cx="2197510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100" b="1" dirty="0">
                <a:solidFill>
                  <a:schemeClr val="bg1">
                    <a:lumMod val="75000"/>
                  </a:schemeClr>
                </a:solidFill>
              </a:rPr>
              <a:t>The quick, brown fox 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Jumps over a lazy dog. DJs flock by-time MTV ax quiz prog. Junk MTV quiz graceby by fox whelps. Bawds jog, flick quartz, vex nymphs. Waltz, bad nymph, for quick jigs vex.</a:t>
            </a:r>
          </a:p>
        </p:txBody>
      </p:sp>
      <p:sp>
        <p:nvSpPr>
          <p:cNvPr id="45" name="PA_库_文本框 44">
            <a:extLst>
              <a:ext uri="{FF2B5EF4-FFF2-40B4-BE49-F238E27FC236}">
                <a16:creationId xmlns:a16="http://schemas.microsoft.com/office/drawing/2014/main" id="{E7759C64-FFFB-442F-B82D-F0A8743A086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935799" y="1492919"/>
            <a:ext cx="2197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gradFill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0" scaled="1"/>
                </a:gradFill>
                <a:latin typeface="+mj-lt"/>
              </a:rPr>
              <a:t>Feature number 1</a:t>
            </a:r>
          </a:p>
        </p:txBody>
      </p:sp>
      <p:cxnSp>
        <p:nvCxnSpPr>
          <p:cNvPr id="55" name="PA_库_直接连接符 54">
            <a:extLst>
              <a:ext uri="{FF2B5EF4-FFF2-40B4-BE49-F238E27FC236}">
                <a16:creationId xmlns:a16="http://schemas.microsoft.com/office/drawing/2014/main" id="{1A79CADF-ADF3-4A1C-95BA-6E621E0BCD7E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7598589" y="1298181"/>
            <a:ext cx="1069436" cy="0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72E281E1-F36B-4E79-8222-670E3673A149}"/>
              </a:ext>
            </a:extLst>
          </p:cNvPr>
          <p:cNvSpPr txBox="1"/>
          <p:nvPr/>
        </p:nvSpPr>
        <p:spPr>
          <a:xfrm>
            <a:off x="1565609" y="2609975"/>
            <a:ext cx="35963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chemeClr val="bg1"/>
                </a:solidFill>
                <a:latin typeface="+mj-lt"/>
              </a:rPr>
              <a:t>IT'S ABOUT</a:t>
            </a:r>
          </a:p>
          <a:p>
            <a:pPr algn="ctr"/>
            <a:r>
              <a:rPr lang="en-US" sz="3200" b="1" i="1" dirty="0">
                <a:solidFill>
                  <a:schemeClr val="bg1"/>
                </a:solidFill>
                <a:latin typeface="+mj-lt"/>
              </a:rPr>
              <a:t>SOMETHING NEW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2E22E27-D475-4225-8383-32D419319922}"/>
              </a:ext>
            </a:extLst>
          </p:cNvPr>
          <p:cNvSpPr txBox="1"/>
          <p:nvPr/>
        </p:nvSpPr>
        <p:spPr>
          <a:xfrm>
            <a:off x="8502705" y="2071441"/>
            <a:ext cx="1631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>
                    <a:alpha val="15000"/>
                  </a:schemeClr>
                </a:solidFill>
                <a:latin typeface="+mj-lt"/>
              </a:rPr>
              <a:t>01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5E5C622-5FE0-4A3B-A0DB-17B175227611}"/>
              </a:ext>
            </a:extLst>
          </p:cNvPr>
          <p:cNvSpPr txBox="1"/>
          <p:nvPr/>
        </p:nvSpPr>
        <p:spPr>
          <a:xfrm>
            <a:off x="5770478" y="4790871"/>
            <a:ext cx="1631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>
                    <a:alpha val="15000"/>
                  </a:schemeClr>
                </a:solidFill>
                <a:latin typeface="+mj-lt"/>
              </a:rPr>
              <a:t>02</a:t>
            </a:r>
          </a:p>
        </p:txBody>
      </p:sp>
      <p:sp>
        <p:nvSpPr>
          <p:cNvPr id="52" name="PA_库_文本框 51">
            <a:extLst>
              <a:ext uri="{FF2B5EF4-FFF2-40B4-BE49-F238E27FC236}">
                <a16:creationId xmlns:a16="http://schemas.microsoft.com/office/drawing/2014/main" id="{42B66C7C-3DA7-48A5-9ABD-77BDBE8A267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668025" y="4551863"/>
            <a:ext cx="2197510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100" b="1" dirty="0">
                <a:solidFill>
                  <a:schemeClr val="bg1">
                    <a:lumMod val="75000"/>
                  </a:schemeClr>
                </a:solidFill>
              </a:rPr>
              <a:t>The quick, brown fox 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Jumps over a lazy dog. DJs flock by-time MTV ax quiz prog. Junk MTV quiz graceby by fox whelps. Bawds jog, flick quartz, vex nymphs. Waltz, bad nymph, for quick jigs vex.</a:t>
            </a:r>
          </a:p>
        </p:txBody>
      </p:sp>
      <p:sp>
        <p:nvSpPr>
          <p:cNvPr id="53" name="PA_库_文本框 52">
            <a:extLst>
              <a:ext uri="{FF2B5EF4-FFF2-40B4-BE49-F238E27FC236}">
                <a16:creationId xmlns:a16="http://schemas.microsoft.com/office/drawing/2014/main" id="{C4CEFF8C-BA21-404F-8BAE-88B4BA3DF31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668026" y="4241523"/>
            <a:ext cx="2197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gradFill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0" scaled="1"/>
                </a:gradFill>
                <a:latin typeface="+mj-lt"/>
              </a:rPr>
              <a:t>Feature number 2</a:t>
            </a:r>
          </a:p>
        </p:txBody>
      </p:sp>
      <p:cxnSp>
        <p:nvCxnSpPr>
          <p:cNvPr id="58" name="PA_库_直接连接符 57">
            <a:extLst>
              <a:ext uri="{FF2B5EF4-FFF2-40B4-BE49-F238E27FC236}">
                <a16:creationId xmlns:a16="http://schemas.microsoft.com/office/drawing/2014/main" id="{DA8EFCD7-7DE1-443E-B639-5A1BA24E73C7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118559" y="4001729"/>
            <a:ext cx="1069436" cy="0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ECD6CD7B-F50D-4433-8077-BC1291073505}"/>
              </a:ext>
            </a:extLst>
          </p:cNvPr>
          <p:cNvGrpSpPr/>
          <p:nvPr/>
        </p:nvGrpSpPr>
        <p:grpSpPr>
          <a:xfrm>
            <a:off x="3042288" y="4730750"/>
            <a:ext cx="642968" cy="87505"/>
            <a:chOff x="3042288" y="4730750"/>
            <a:chExt cx="642968" cy="87505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3FDAFF12-A359-4CB4-9405-6738B201E3DD}"/>
                </a:ext>
              </a:extLst>
            </p:cNvPr>
            <p:cNvSpPr/>
            <p:nvPr/>
          </p:nvSpPr>
          <p:spPr>
            <a:xfrm>
              <a:off x="3042288" y="4730750"/>
              <a:ext cx="87505" cy="87505"/>
            </a:xfrm>
            <a:prstGeom prst="ellipse">
              <a:avLst/>
            </a:prstGeom>
            <a:solidFill>
              <a:schemeClr val="bg1"/>
            </a:solidFill>
            <a:ln w="104775">
              <a:solidFill>
                <a:schemeClr val="bg1">
                  <a:alpha val="2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CB2EDF3-F4F7-49FE-BB2D-F53D6C1C5F05}"/>
                </a:ext>
              </a:extLst>
            </p:cNvPr>
            <p:cNvSpPr/>
            <p:nvPr/>
          </p:nvSpPr>
          <p:spPr>
            <a:xfrm>
              <a:off x="3320020" y="4730750"/>
              <a:ext cx="87505" cy="87505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9247E88A-FD69-4818-9BC1-79F931A3BA42}"/>
                </a:ext>
              </a:extLst>
            </p:cNvPr>
            <p:cNvSpPr/>
            <p:nvPr/>
          </p:nvSpPr>
          <p:spPr>
            <a:xfrm>
              <a:off x="3597751" y="4730750"/>
              <a:ext cx="87505" cy="87505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1A9F3F5-867A-4AFE-B085-E5ACF2F1EF46}"/>
              </a:ext>
            </a:extLst>
          </p:cNvPr>
          <p:cNvSpPr/>
          <p:nvPr/>
        </p:nvSpPr>
        <p:spPr>
          <a:xfrm>
            <a:off x="3052397" y="1869840"/>
            <a:ext cx="622750" cy="403201"/>
          </a:xfrm>
          <a:custGeom>
            <a:avLst/>
            <a:gdLst/>
            <a:ahLst/>
            <a:cxnLst/>
            <a:rect l="l" t="t" r="r" b="b"/>
            <a:pathLst>
              <a:path w="249808" h="161739">
                <a:moveTo>
                  <a:pt x="245214" y="0"/>
                </a:moveTo>
                <a:lnTo>
                  <a:pt x="245214" y="16000"/>
                </a:lnTo>
                <a:lnTo>
                  <a:pt x="235101" y="19584"/>
                </a:lnTo>
                <a:cubicBezTo>
                  <a:pt x="227325" y="23567"/>
                  <a:pt x="220782" y="29281"/>
                  <a:pt x="215469" y="36725"/>
                </a:cubicBezTo>
                <a:cubicBezTo>
                  <a:pt x="210157" y="44169"/>
                  <a:pt x="207500" y="51335"/>
                  <a:pt x="207500" y="58224"/>
                </a:cubicBezTo>
                <a:cubicBezTo>
                  <a:pt x="207500" y="63666"/>
                  <a:pt x="208027" y="67702"/>
                  <a:pt x="209081" y="70334"/>
                </a:cubicBezTo>
                <a:cubicBezTo>
                  <a:pt x="210134" y="72966"/>
                  <a:pt x="210896" y="74411"/>
                  <a:pt x="211367" y="74669"/>
                </a:cubicBezTo>
                <a:cubicBezTo>
                  <a:pt x="213331" y="75869"/>
                  <a:pt x="217028" y="77951"/>
                  <a:pt x="222459" y="80916"/>
                </a:cubicBezTo>
                <a:cubicBezTo>
                  <a:pt x="240692" y="90802"/>
                  <a:pt x="249808" y="102930"/>
                  <a:pt x="249808" y="117301"/>
                </a:cubicBezTo>
                <a:cubicBezTo>
                  <a:pt x="249808" y="130595"/>
                  <a:pt x="245210" y="141324"/>
                  <a:pt x="236014" y="149490"/>
                </a:cubicBezTo>
                <a:cubicBezTo>
                  <a:pt x="226817" y="157656"/>
                  <a:pt x="214969" y="161739"/>
                  <a:pt x="200468" y="161739"/>
                </a:cubicBezTo>
                <a:cubicBezTo>
                  <a:pt x="182811" y="161739"/>
                  <a:pt x="168426" y="156054"/>
                  <a:pt x="157313" y="144684"/>
                </a:cubicBezTo>
                <a:cubicBezTo>
                  <a:pt x="146200" y="133315"/>
                  <a:pt x="140643" y="118608"/>
                  <a:pt x="140643" y="100563"/>
                </a:cubicBezTo>
                <a:cubicBezTo>
                  <a:pt x="140643" y="72689"/>
                  <a:pt x="149535" y="49503"/>
                  <a:pt x="167319" y="31003"/>
                </a:cubicBezTo>
                <a:cubicBezTo>
                  <a:pt x="185104" y="12504"/>
                  <a:pt x="211069" y="2169"/>
                  <a:pt x="245214" y="0"/>
                </a:cubicBezTo>
                <a:close/>
                <a:moveTo>
                  <a:pt x="104572" y="0"/>
                </a:moveTo>
                <a:lnTo>
                  <a:pt x="104572" y="16000"/>
                </a:lnTo>
                <a:lnTo>
                  <a:pt x="94458" y="19584"/>
                </a:lnTo>
                <a:cubicBezTo>
                  <a:pt x="86683" y="23567"/>
                  <a:pt x="80139" y="29281"/>
                  <a:pt x="74827" y="36725"/>
                </a:cubicBezTo>
                <a:cubicBezTo>
                  <a:pt x="69514" y="44169"/>
                  <a:pt x="66858" y="51335"/>
                  <a:pt x="66858" y="58224"/>
                </a:cubicBezTo>
                <a:cubicBezTo>
                  <a:pt x="66858" y="63666"/>
                  <a:pt x="67385" y="67702"/>
                  <a:pt x="68438" y="70334"/>
                </a:cubicBezTo>
                <a:cubicBezTo>
                  <a:pt x="69491" y="72966"/>
                  <a:pt x="70548" y="74568"/>
                  <a:pt x="71609" y="75140"/>
                </a:cubicBezTo>
                <a:cubicBezTo>
                  <a:pt x="74410" y="76922"/>
                  <a:pt x="79032" y="79509"/>
                  <a:pt x="85474" y="82899"/>
                </a:cubicBezTo>
                <a:cubicBezTo>
                  <a:pt x="101269" y="91463"/>
                  <a:pt x="109166" y="102930"/>
                  <a:pt x="109166" y="117301"/>
                </a:cubicBezTo>
                <a:cubicBezTo>
                  <a:pt x="109166" y="130595"/>
                  <a:pt x="104568" y="141324"/>
                  <a:pt x="95371" y="149490"/>
                </a:cubicBezTo>
                <a:cubicBezTo>
                  <a:pt x="86174" y="157656"/>
                  <a:pt x="74326" y="161739"/>
                  <a:pt x="59826" y="161739"/>
                </a:cubicBezTo>
                <a:cubicBezTo>
                  <a:pt x="42169" y="161739"/>
                  <a:pt x="27784" y="156054"/>
                  <a:pt x="16670" y="144684"/>
                </a:cubicBezTo>
                <a:cubicBezTo>
                  <a:pt x="5557" y="133315"/>
                  <a:pt x="0" y="118608"/>
                  <a:pt x="0" y="100563"/>
                </a:cubicBezTo>
                <a:cubicBezTo>
                  <a:pt x="0" y="72689"/>
                  <a:pt x="8893" y="49503"/>
                  <a:pt x="26677" y="31003"/>
                </a:cubicBezTo>
                <a:cubicBezTo>
                  <a:pt x="44461" y="12504"/>
                  <a:pt x="70426" y="2169"/>
                  <a:pt x="104572" y="0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19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4="http://schemas.microsoft.com/office/powerpoint/2010/main" xmlns:a16="http://schemas.microsoft.com/office/drawing/2014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utoUpdateAnimBg="0"/>
      <p:bldP spid="45" grpId="0" autoUpdateAnimBg="0"/>
      <p:bldP spid="52" grpId="0" autoUpdateAnimBg="0"/>
      <p:bldP spid="53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24E7CFB-2641-4CE4-A9D0-B2B5D67FBAA4}"/>
              </a:ext>
            </a:extLst>
          </p:cNvPr>
          <p:cNvSpPr/>
          <p:nvPr/>
        </p:nvSpPr>
        <p:spPr>
          <a:xfrm>
            <a:off x="4734233" y="1735979"/>
            <a:ext cx="6386052" cy="370970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</a:gsLst>
            <a:lin ang="0" scaled="1"/>
            <a:tileRect/>
          </a:gradFill>
          <a:ln>
            <a:noFill/>
          </a:ln>
          <a:effectLst>
            <a:outerShdw blurRad="990600" dist="342900" dir="5400000" sx="94000" sy="94000" algn="t" rotWithShape="0">
              <a:schemeClr val="accent1">
                <a:lumMod val="60000"/>
                <a:lumOff val="4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48411A-F9CA-4BFB-B799-289C2CCCBB15}"/>
              </a:ext>
            </a:extLst>
          </p:cNvPr>
          <p:cNvSpPr txBox="1"/>
          <p:nvPr/>
        </p:nvSpPr>
        <p:spPr>
          <a:xfrm>
            <a:off x="1502379" y="1735979"/>
            <a:ext cx="28631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Fresh Slide</a:t>
            </a:r>
          </a:p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Ideas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BAB8B5C-F0EE-411D-BCFF-4F3E890BCA48}"/>
              </a:ext>
            </a:extLst>
          </p:cNvPr>
          <p:cNvCxnSpPr>
            <a:cxnSpLocks/>
          </p:cNvCxnSpPr>
          <p:nvPr/>
        </p:nvCxnSpPr>
        <p:spPr>
          <a:xfrm>
            <a:off x="739287" y="2006409"/>
            <a:ext cx="628058" cy="0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7BA77DA-1794-4FEC-B5DF-184EAA245574}"/>
              </a:ext>
            </a:extLst>
          </p:cNvPr>
          <p:cNvSpPr txBox="1"/>
          <p:nvPr/>
        </p:nvSpPr>
        <p:spPr>
          <a:xfrm>
            <a:off x="1502378" y="1474369"/>
            <a:ext cx="18736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spc="300" dirty="0">
                <a:solidFill>
                  <a:schemeClr val="bg1">
                    <a:lumMod val="65000"/>
                  </a:schemeClr>
                </a:solidFill>
              </a:rPr>
              <a:t>You text here</a:t>
            </a:r>
          </a:p>
        </p:txBody>
      </p:sp>
      <p:sp>
        <p:nvSpPr>
          <p:cNvPr id="5" name="PA_库_文本框 4">
            <a:extLst>
              <a:ext uri="{FF2B5EF4-FFF2-40B4-BE49-F238E27FC236}">
                <a16:creationId xmlns:a16="http://schemas.microsoft.com/office/drawing/2014/main" id="{E2AE210F-24AA-4CAC-843F-318C7D62FD8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02379" y="3259723"/>
            <a:ext cx="2863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0" scaled="1"/>
                  <a:tileRect/>
                </a:gradFill>
                <a:latin typeface="+mj-lt"/>
              </a:rPr>
              <a:t>01. / The introduction</a:t>
            </a:r>
          </a:p>
        </p:txBody>
      </p:sp>
      <p:sp>
        <p:nvSpPr>
          <p:cNvPr id="9" name="PA_库_文本框 8">
            <a:extLst>
              <a:ext uri="{FF2B5EF4-FFF2-40B4-BE49-F238E27FC236}">
                <a16:creationId xmlns:a16="http://schemas.microsoft.com/office/drawing/2014/main" id="{91A52C0E-531C-4317-B733-94D00883EFF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02379" y="3875526"/>
            <a:ext cx="2863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alpha val="34000"/>
                  </a:schemeClr>
                </a:solidFill>
                <a:latin typeface="+mj-lt"/>
              </a:rPr>
              <a:t>02. / Project Overview</a:t>
            </a:r>
          </a:p>
        </p:txBody>
      </p:sp>
      <p:sp>
        <p:nvSpPr>
          <p:cNvPr id="10" name="PA_库_文本框 9">
            <a:extLst>
              <a:ext uri="{FF2B5EF4-FFF2-40B4-BE49-F238E27FC236}">
                <a16:creationId xmlns:a16="http://schemas.microsoft.com/office/drawing/2014/main" id="{68E55208-D76A-4EFA-B6B9-9B258B4DB85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502379" y="4491329"/>
            <a:ext cx="2863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alpha val="34000"/>
                  </a:schemeClr>
                </a:solidFill>
                <a:latin typeface="+mj-lt"/>
              </a:rPr>
              <a:t>03. / Details and Process</a:t>
            </a:r>
          </a:p>
        </p:txBody>
      </p:sp>
      <p:sp>
        <p:nvSpPr>
          <p:cNvPr id="11" name="PA_库_文本框 10">
            <a:extLst>
              <a:ext uri="{FF2B5EF4-FFF2-40B4-BE49-F238E27FC236}">
                <a16:creationId xmlns:a16="http://schemas.microsoft.com/office/drawing/2014/main" id="{F6B6AE59-EB3A-40BD-A95B-1428C1F3CBD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502379" y="5107132"/>
            <a:ext cx="2863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alpha val="34000"/>
                  </a:schemeClr>
                </a:solidFill>
                <a:latin typeface="+mj-lt"/>
              </a:rPr>
              <a:t>04. / Soft launch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CB40DF5-4534-4596-AB98-E4F2B28B3266}"/>
              </a:ext>
            </a:extLst>
          </p:cNvPr>
          <p:cNvSpPr/>
          <p:nvPr/>
        </p:nvSpPr>
        <p:spPr>
          <a:xfrm>
            <a:off x="9453715" y="4676245"/>
            <a:ext cx="1235905" cy="43088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accent1"/>
                </a:solidFill>
              </a:rPr>
              <a:t>Read More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74AE468-C553-4375-BD5F-AE648692E7F1}"/>
              </a:ext>
            </a:extLst>
          </p:cNvPr>
          <p:cNvGrpSpPr/>
          <p:nvPr/>
        </p:nvGrpSpPr>
        <p:grpSpPr>
          <a:xfrm>
            <a:off x="5189476" y="4486329"/>
            <a:ext cx="1639026" cy="749116"/>
            <a:chOff x="5189476" y="4486329"/>
            <a:chExt cx="1639026" cy="74911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CD32044-0088-4C51-9B4B-8F47A23F1F67}"/>
                </a:ext>
              </a:extLst>
            </p:cNvPr>
            <p:cNvSpPr txBox="1"/>
            <p:nvPr/>
          </p:nvSpPr>
          <p:spPr>
            <a:xfrm>
              <a:off x="5189476" y="4804558"/>
              <a:ext cx="163902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The quick, brown fox jumps over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6355762-D1EF-4CF5-AA53-AA1CE0F6F356}"/>
                </a:ext>
              </a:extLst>
            </p:cNvPr>
            <p:cNvSpPr txBox="1"/>
            <p:nvPr/>
          </p:nvSpPr>
          <p:spPr>
            <a:xfrm>
              <a:off x="5189476" y="4486329"/>
              <a:ext cx="1639026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2720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D7266E2-DFBC-429A-A5DF-DADEEA7C3C2C}"/>
              </a:ext>
            </a:extLst>
          </p:cNvPr>
          <p:cNvGrpSpPr/>
          <p:nvPr/>
        </p:nvGrpSpPr>
        <p:grpSpPr>
          <a:xfrm>
            <a:off x="7197213" y="4486329"/>
            <a:ext cx="1639026" cy="749116"/>
            <a:chOff x="7197213" y="4486329"/>
            <a:chExt cx="1639026" cy="749116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89BB4BF-AF66-4E42-A269-10462BF96E87}"/>
                </a:ext>
              </a:extLst>
            </p:cNvPr>
            <p:cNvSpPr txBox="1"/>
            <p:nvPr/>
          </p:nvSpPr>
          <p:spPr>
            <a:xfrm>
              <a:off x="7197213" y="4804558"/>
              <a:ext cx="163902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The quick, brown fox jumps over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A0F8669-704E-43E1-853E-425D3F226DBD}"/>
                </a:ext>
              </a:extLst>
            </p:cNvPr>
            <p:cNvSpPr txBox="1"/>
            <p:nvPr/>
          </p:nvSpPr>
          <p:spPr>
            <a:xfrm>
              <a:off x="7197213" y="4486329"/>
              <a:ext cx="1639026" cy="363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300 plus</a:t>
              </a:r>
            </a:p>
          </p:txBody>
        </p:sp>
      </p:grpSp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93" b="355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65457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9" grpId="0" autoUpdateAnimBg="0"/>
      <p:bldP spid="10" grpId="0" autoUpdateAnimBg="0"/>
      <p:bldP spid="11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D1E8B60E-EBFD-425E-A091-9CADED686E9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Instrooment PowerPoint Presentation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https://www.freeppt7.com">
  <a:themeElements>
    <a:clrScheme name="Instrooment #1 Light purpl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C77AB"/>
      </a:accent1>
      <a:accent2>
        <a:srgbClr val="D561CF"/>
      </a:accent2>
      <a:accent3>
        <a:srgbClr val="D670F7"/>
      </a:accent3>
      <a:accent4>
        <a:srgbClr val="7873F5"/>
      </a:accent4>
      <a:accent5>
        <a:srgbClr val="5D7ADE"/>
      </a:accent5>
      <a:accent6>
        <a:srgbClr val="69B0FB"/>
      </a:accent6>
      <a:hlink>
        <a:srgbClr val="0563C1"/>
      </a:hlink>
      <a:folHlink>
        <a:srgbClr val="954F72"/>
      </a:folHlink>
    </a:clrScheme>
    <a:fontScheme name="Custom 25">
      <a:majorFont>
        <a:latin typeface="Raleway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4057</TotalTime>
  <Words>2464</Words>
  <Application>Microsoft Office PowerPoint</Application>
  <PresentationFormat>宽屏</PresentationFormat>
  <Paragraphs>380</Paragraphs>
  <Slides>32</Slides>
  <Notes>32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1" baseType="lpstr">
      <vt:lpstr>Brush Script Std</vt:lpstr>
      <vt:lpstr>等线</vt:lpstr>
      <vt:lpstr>微软雅黑</vt:lpstr>
      <vt:lpstr>造字工房悦黑 G0v1 细体</vt:lpstr>
      <vt:lpstr>郑庆科智雅体</vt:lpstr>
      <vt:lpstr>Arial</vt:lpstr>
      <vt:lpstr>Raleway</vt:lpstr>
      <vt:lpstr>Segoe UI</vt:lpstr>
      <vt:lpstr>https://www.freeppt7.com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freeppt7.com</dc:creator>
  <cp:keywords>https:/www.freeppt7.com</cp:keywords>
  <cp:lastModifiedBy>宇 之灵</cp:lastModifiedBy>
  <cp:revision>3</cp:revision>
  <dcterms:created xsi:type="dcterms:W3CDTF">2017-11-06T06:31:19Z</dcterms:created>
  <dcterms:modified xsi:type="dcterms:W3CDTF">2019-11-21T08:44:11Z</dcterms:modified>
</cp:coreProperties>
</file>