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256" r:id="rId2"/>
    <p:sldId id="267" r:id="rId3"/>
    <p:sldId id="257" r:id="rId4"/>
    <p:sldId id="261" r:id="rId5"/>
    <p:sldId id="262" r:id="rId6"/>
    <p:sldId id="274" r:id="rId7"/>
    <p:sldId id="263" r:id="rId8"/>
    <p:sldId id="264" r:id="rId9"/>
    <p:sldId id="258" r:id="rId10"/>
    <p:sldId id="265" r:id="rId11"/>
    <p:sldId id="276" r:id="rId12"/>
    <p:sldId id="269" r:id="rId13"/>
    <p:sldId id="259" r:id="rId14"/>
    <p:sldId id="266" r:id="rId15"/>
    <p:sldId id="273" r:id="rId16"/>
    <p:sldId id="268" r:id="rId17"/>
    <p:sldId id="260" r:id="rId1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06843"/>
    <a:srgbClr val="FFC86E"/>
    <a:srgbClr val="EACE88"/>
    <a:srgbClr val="5E5E5E"/>
    <a:srgbClr val="F4E6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0" autoAdjust="0"/>
    <p:restoredTop sz="94660"/>
  </p:normalViewPr>
  <p:slideViewPr>
    <p:cSldViewPr snapToGrid="0" showGuides="1">
      <p:cViewPr varScale="1">
        <p:scale>
          <a:sx n="111" d="100"/>
          <a:sy n="111" d="100"/>
        </p:scale>
        <p:origin x="456" y="72"/>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2019/11/21</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2019/11/21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E72738DC-8C5F-4A3C-8B82-C9865F3CE8DE}" type="datetimeFigureOut">
              <a:rPr lang="zh-CN" altLang="en-US" smtClean="0"/>
              <a:t>2019/11/21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914EDA6-FF65-4CEF-9104-C446A89B0984}"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E72738DC-8C5F-4A3C-8B82-C9865F3CE8DE}" type="datetimeFigureOut">
              <a:rPr lang="zh-CN" altLang="en-US" smtClean="0"/>
              <a:t>2019/11/21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914EDA6-FF65-4CEF-9104-C446A89B0984}"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E72738DC-8C5F-4A3C-8B82-C9865F3CE8DE}" type="datetimeFigureOut">
              <a:rPr lang="zh-CN" altLang="en-US" smtClean="0"/>
              <a:t>2019/11/21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914EDA6-FF65-4CEF-9104-C446A89B0984}"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E72738DC-8C5F-4A3C-8B82-C9865F3CE8DE}" type="datetimeFigureOut">
              <a:rPr lang="zh-CN" altLang="en-US" smtClean="0"/>
              <a:t>2019/11/21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914EDA6-FF65-4CEF-9104-C446A89B0984}"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E72738DC-8C5F-4A3C-8B82-C9865F3CE8DE}" type="datetimeFigureOut">
              <a:rPr lang="zh-CN" altLang="en-US" smtClean="0"/>
              <a:t>2019/11/21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914EDA6-FF65-4CEF-9104-C446A89B098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E72738DC-8C5F-4A3C-8B82-C9865F3CE8DE}" type="datetimeFigureOut">
              <a:rPr lang="zh-CN" altLang="en-US" smtClean="0"/>
              <a:t>2019/11/21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914EDA6-FF65-4CEF-9104-C446A89B098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E72738DC-8C5F-4A3C-8B82-C9865F3CE8DE}" type="datetimeFigureOut">
              <a:rPr lang="zh-CN" altLang="en-US" smtClean="0"/>
              <a:t>2019/11/21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914EDA6-FF65-4CEF-9104-C446A89B098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E72738DC-8C5F-4A3C-8B82-C9865F3CE8DE}" type="datetimeFigureOut">
              <a:rPr lang="zh-CN" altLang="en-US" smtClean="0"/>
              <a:t>2019/11/21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914EDA6-FF65-4CEF-9104-C446A89B098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72738DC-8C5F-4A3C-8B82-C9865F3CE8DE}" type="datetimeFigureOut">
              <a:rPr lang="zh-CN" altLang="en-US" smtClean="0"/>
              <a:t>2019/11/21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914EDA6-FF65-4CEF-9104-C446A89B098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E72738DC-8C5F-4A3C-8B82-C9865F3CE8DE}" type="datetimeFigureOut">
              <a:rPr lang="zh-CN" altLang="en-US" smtClean="0"/>
              <a:t>2019/11/21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914EDA6-FF65-4CEF-9104-C446A89B0984}"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E72738DC-8C5F-4A3C-8B82-C9865F3CE8DE}" type="datetimeFigureOut">
              <a:rPr lang="zh-CN" altLang="en-US" smtClean="0"/>
              <a:t>2019/11/21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914EDA6-FF65-4CEF-9104-C446A89B098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2738DC-8C5F-4A3C-8B82-C9865F3CE8DE}" type="datetimeFigureOut">
              <a:rPr lang="zh-CN" altLang="en-US" smtClean="0"/>
              <a:t>2019/11/21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14EDA6-FF65-4CEF-9104-C446A89B098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13.emf"/></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2">
            <a:duotone>
              <a:schemeClr val="accent4">
                <a:shade val="45000"/>
                <a:satMod val="135000"/>
              </a:schemeClr>
              <a:prstClr val="white"/>
            </a:duotone>
          </a:blip>
          <a:srcRect t="-6465" b="21244"/>
          <a:stretch>
            <a:fillRect/>
          </a:stretch>
        </p:blipFill>
        <p:spPr>
          <a:xfrm>
            <a:off x="0" y="4973251"/>
            <a:ext cx="12192000" cy="1938875"/>
          </a:xfrm>
          <a:prstGeom prst="rect">
            <a:avLst/>
          </a:prstGeom>
        </p:spPr>
      </p:pic>
      <p:sp>
        <p:nvSpPr>
          <p:cNvPr id="15" name="文本框 14"/>
          <p:cNvSpPr txBox="1"/>
          <p:nvPr/>
        </p:nvSpPr>
        <p:spPr>
          <a:xfrm>
            <a:off x="4967598" y="2901684"/>
            <a:ext cx="6173547" cy="584775"/>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0" i="0" u="none" strike="noStrike" kern="0" cap="none" spc="0" normalizeH="0" baseline="0" noProof="0" dirty="0">
                <a:ln>
                  <a:noFill/>
                </a:ln>
                <a:solidFill>
                  <a:srgbClr val="5E5E5E"/>
                </a:solidFill>
                <a:effectLst/>
                <a:uLnTx/>
                <a:uFillTx/>
                <a:latin typeface="方正正大黑简体" panose="02000000000000000000" pitchFamily="2" charset="-122"/>
                <a:ea typeface="方正正大黑简体" panose="02000000000000000000" pitchFamily="2" charset="-122"/>
                <a:cs typeface="+mn-cs"/>
              </a:rPr>
              <a:t>business general template</a:t>
            </a:r>
            <a:endParaRPr kumimoji="0" lang="zh-CN" altLang="en-US" sz="3200" b="0" i="0" u="none" strike="noStrike" kern="0" cap="none" spc="0" normalizeH="0" baseline="0" noProof="0" dirty="0">
              <a:ln>
                <a:noFill/>
              </a:ln>
              <a:solidFill>
                <a:srgbClr val="5E5E5E"/>
              </a:solidFill>
              <a:effectLst/>
              <a:uLnTx/>
              <a:uFillTx/>
              <a:latin typeface="方正正大黑简体" panose="02000000000000000000" pitchFamily="2" charset="-122"/>
              <a:ea typeface="方正正大黑简体" panose="02000000000000000000" pitchFamily="2" charset="-122"/>
              <a:cs typeface="+mn-cs"/>
            </a:endParaRPr>
          </a:p>
        </p:txBody>
      </p:sp>
      <p:sp>
        <p:nvSpPr>
          <p:cNvPr id="16" name="文本框 15"/>
          <p:cNvSpPr txBox="1"/>
          <p:nvPr/>
        </p:nvSpPr>
        <p:spPr>
          <a:xfrm>
            <a:off x="8986584" y="4211327"/>
            <a:ext cx="2206107" cy="276999"/>
          </a:xfrm>
          <a:prstGeom prst="rect">
            <a:avLst/>
          </a:prstGeom>
          <a:noFill/>
          <a:ln>
            <a:solidFill>
              <a:srgbClr val="9BA362"/>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200" b="0" i="0" u="none" strike="noStrike" kern="0" cap="none" spc="0" normalizeH="0" baseline="0" noProof="0" dirty="0">
                <a:ln>
                  <a:noFill/>
                </a:ln>
                <a:solidFill>
                  <a:srgbClr val="5E5E5E"/>
                </a:solidFill>
                <a:effectLst/>
                <a:uLnTx/>
                <a:uFillTx/>
                <a:latin typeface="方正正大黑简体" panose="02000000000000000000" pitchFamily="2" charset="-122"/>
                <a:ea typeface="方正正大黑简体" panose="02000000000000000000" pitchFamily="2" charset="-122"/>
                <a:cs typeface="+mn-cs"/>
              </a:rPr>
              <a:t>Reporter</a:t>
            </a:r>
            <a:r>
              <a:rPr kumimoji="0" lang="zh-CN" altLang="en-US" sz="1200" b="0" i="0" u="none" strike="noStrike" kern="0" cap="none" spc="0" normalizeH="0" baseline="0" noProof="0" dirty="0">
                <a:ln>
                  <a:noFill/>
                </a:ln>
                <a:solidFill>
                  <a:srgbClr val="5E5E5E"/>
                </a:solidFill>
                <a:effectLst/>
                <a:uLnTx/>
                <a:uFillTx/>
                <a:latin typeface="方正正大黑简体" panose="02000000000000000000" pitchFamily="2" charset="-122"/>
                <a:ea typeface="方正正大黑简体" panose="02000000000000000000" pitchFamily="2" charset="-122"/>
                <a:cs typeface="+mn-cs"/>
              </a:rPr>
              <a:t>:</a:t>
            </a:r>
            <a:r>
              <a:rPr kumimoji="0" lang="en-US" altLang="zh-CN" sz="1200" b="0" i="0" u="none" strike="noStrike" kern="0" cap="none" spc="0" normalizeH="0" baseline="0" noProof="0" dirty="0">
                <a:ln>
                  <a:noFill/>
                </a:ln>
                <a:solidFill>
                  <a:srgbClr val="5E5E5E"/>
                </a:solidFill>
                <a:effectLst/>
                <a:uLnTx/>
                <a:uFillTx/>
                <a:latin typeface="方正正大黑简体" panose="02000000000000000000" pitchFamily="2" charset="-122"/>
                <a:ea typeface="方正正大黑简体" panose="02000000000000000000" pitchFamily="2" charset="-122"/>
                <a:cs typeface="+mn-cs"/>
              </a:rPr>
              <a:t>freeppt7.com</a:t>
            </a:r>
            <a:endParaRPr kumimoji="0" lang="zh-CN" altLang="en-US" sz="1200" b="0" i="0" u="none" strike="noStrike" kern="0" cap="none" spc="0" normalizeH="0" baseline="0" noProof="0" dirty="0">
              <a:ln>
                <a:noFill/>
              </a:ln>
              <a:solidFill>
                <a:srgbClr val="5E5E5E"/>
              </a:solidFill>
              <a:effectLst/>
              <a:uLnTx/>
              <a:uFillTx/>
              <a:latin typeface="方正正大黑简体" panose="02000000000000000000" pitchFamily="2" charset="-122"/>
              <a:ea typeface="方正正大黑简体" panose="02000000000000000000" pitchFamily="2" charset="-122"/>
              <a:cs typeface="+mn-cs"/>
            </a:endParaRPr>
          </a:p>
        </p:txBody>
      </p:sp>
      <p:sp>
        <p:nvSpPr>
          <p:cNvPr id="17" name="文本框 16"/>
          <p:cNvSpPr txBox="1"/>
          <p:nvPr/>
        </p:nvSpPr>
        <p:spPr>
          <a:xfrm>
            <a:off x="4967598" y="3486459"/>
            <a:ext cx="5583480" cy="737235"/>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en-US" altLang="zh-CN" sz="1400" b="0"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Add up yse what you like and what you want   </a:t>
            </a:r>
          </a:p>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Towards a warmer direction</a:t>
            </a:r>
          </a:p>
        </p:txBody>
      </p:sp>
      <p:sp>
        <p:nvSpPr>
          <p:cNvPr id="18" name="文本框 17"/>
          <p:cNvSpPr txBox="1"/>
          <p:nvPr/>
        </p:nvSpPr>
        <p:spPr>
          <a:xfrm>
            <a:off x="4967598" y="1408319"/>
            <a:ext cx="6656691"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4800" b="1" i="0" u="none" strike="noStrike" kern="1200" cap="none" spc="0" normalizeH="0" baseline="0" noProof="0" dirty="0">
                <a:ln>
                  <a:noFill/>
                </a:ln>
                <a:solidFill>
                  <a:srgbClr val="5E5E5E"/>
                </a:solidFill>
                <a:effectLst/>
                <a:uLnTx/>
                <a:uFillTx/>
                <a:latin typeface="Arial" panose="020B0604020202020204" pitchFamily="34" charset="0"/>
                <a:ea typeface="方正兰亭超细黑简体" panose="02000000000000000000" pitchFamily="2" charset="-122"/>
                <a:cs typeface="Arial" panose="020B0604020202020204" pitchFamily="34" charset="0"/>
              </a:rPr>
              <a:t>Hand </a:t>
            </a:r>
            <a:r>
              <a:rPr lang="zh-CN" altLang="en-US" sz="4800" b="1" dirty="0">
                <a:solidFill>
                  <a:srgbClr val="5E5E5E"/>
                </a:solidFill>
                <a:latin typeface="Arial" panose="020B0604020202020204" pitchFamily="34" charset="0"/>
                <a:ea typeface="方正兰亭超细黑简体" panose="02000000000000000000" pitchFamily="2" charset="-122"/>
                <a:cs typeface="Arial" panose="020B0604020202020204" pitchFamily="34" charset="0"/>
              </a:rPr>
              <a:t>little </a:t>
            </a:r>
            <a:endParaRPr lang="en-US" altLang="zh-CN" sz="4800" b="1" dirty="0">
              <a:solidFill>
                <a:srgbClr val="5E5E5E"/>
              </a:solidFill>
              <a:latin typeface="Arial" panose="020B0604020202020204" pitchFamily="34" charset="0"/>
              <a:ea typeface="方正兰亭超细黑简体" panose="02000000000000000000" pitchFamily="2" charset="-122"/>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4800" b="1" dirty="0">
                <a:solidFill>
                  <a:srgbClr val="5E5E5E"/>
                </a:solidFill>
                <a:latin typeface="Arial" panose="020B0604020202020204" pitchFamily="34" charset="0"/>
                <a:ea typeface="方正兰亭超细黑简体" panose="02000000000000000000" pitchFamily="2" charset="-122"/>
                <a:cs typeface="Arial" panose="020B0604020202020204" pitchFamily="34" charset="0"/>
              </a:rPr>
              <a:t>sun </a:t>
            </a:r>
            <a:r>
              <a:rPr kumimoji="0" lang="zh-CN" altLang="en-US" sz="4800" b="0" i="0" u="none" strike="noStrike" kern="1200" cap="none" spc="0" normalizeH="0" baseline="0" noProof="0" dirty="0">
                <a:ln>
                  <a:noFill/>
                </a:ln>
                <a:solidFill>
                  <a:srgbClr val="FFC86E"/>
                </a:solidFill>
                <a:effectLst/>
                <a:uLnTx/>
                <a:uFillTx/>
                <a:latin typeface="Arial" panose="020B0604020202020204" pitchFamily="34" charset="0"/>
                <a:ea typeface="方正粗倩简体" panose="03000509000000000000" pitchFamily="65" charset="-122"/>
                <a:cs typeface="Arial" panose="020B0604020202020204" pitchFamily="34" charset="0"/>
              </a:rPr>
              <a:t>fresh </a:t>
            </a:r>
            <a:r>
              <a:rPr kumimoji="0" lang="zh-CN" altLang="en-US" sz="4800" b="1" i="0" u="none" strike="noStrike" kern="1200" cap="none" spc="0" normalizeH="0" baseline="0" noProof="0" dirty="0">
                <a:ln>
                  <a:noFill/>
                </a:ln>
                <a:solidFill>
                  <a:srgbClr val="5E5E5E"/>
                </a:solidFill>
                <a:effectLst/>
                <a:uLnTx/>
                <a:uFillTx/>
                <a:latin typeface="Arial" panose="020B0604020202020204" pitchFamily="34" charset="0"/>
                <a:ea typeface="方正兰亭超细黑简体" panose="02000000000000000000" pitchFamily="2" charset="-122"/>
                <a:cs typeface="Arial" panose="020B0604020202020204" pitchFamily="34" charset="0"/>
              </a:rPr>
              <a:t>template</a:t>
            </a:r>
          </a:p>
        </p:txBody>
      </p:sp>
      <p:pic>
        <p:nvPicPr>
          <p:cNvPr id="14" name="图片 13"/>
          <p:cNvPicPr>
            <a:picLocks noChangeAspect="1"/>
          </p:cNvPicPr>
          <p:nvPr/>
        </p:nvPicPr>
        <p:blipFill>
          <a:blip r:embed="rId3"/>
          <a:stretch>
            <a:fillRect/>
          </a:stretch>
        </p:blipFill>
        <p:spPr>
          <a:xfrm>
            <a:off x="673561" y="1387298"/>
            <a:ext cx="3867619" cy="358595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down)">
                                      <p:cBhvr>
                                        <p:cTn id="11" dur="500"/>
                                        <p:tgtEl>
                                          <p:spTgt spid="17"/>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down)">
                                      <p:cBhvr>
                                        <p:cTn id="15" dur="500"/>
                                        <p:tgtEl>
                                          <p:spTgt spid="15"/>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down)">
                                      <p:cBhvr>
                                        <p:cTn id="19" dur="500"/>
                                        <p:tgtEl>
                                          <p:spTgt spid="16"/>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ipe(down)">
                                      <p:cBhvr>
                                        <p:cTn id="22" dur="500"/>
                                        <p:tgtEl>
                                          <p:spTgt spid="18"/>
                                        </p:tgtEl>
                                      </p:cBhvr>
                                    </p:animEffect>
                                  </p:childTnLst>
                                </p:cTn>
                              </p:par>
                            </p:childTnLst>
                          </p:cTn>
                        </p:par>
                        <p:par>
                          <p:cTn id="23" fill="hold">
                            <p:stCondLst>
                              <p:cond delay="2000"/>
                            </p:stCondLst>
                            <p:childTnLst>
                              <p:par>
                                <p:cTn id="24" presetID="22" presetClass="entr" presetSubtype="4" fill="hold"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down)">
                                      <p:cBhvr>
                                        <p:cTn id="2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animBg="1"/>
      <p:bldP spid="17" grpId="0"/>
      <p:bldP spid="1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a:stretch>
            <a:fillRect/>
          </a:stretch>
        </p:blipFill>
        <p:spPr>
          <a:xfrm>
            <a:off x="301027" y="204556"/>
            <a:ext cx="478651" cy="443793"/>
          </a:xfrm>
          <a:prstGeom prst="rect">
            <a:avLst/>
          </a:prstGeom>
        </p:spPr>
      </p:pic>
      <p:pic>
        <p:nvPicPr>
          <p:cNvPr id="6" name="图片 5"/>
          <p:cNvPicPr>
            <a:picLocks noChangeAspect="1"/>
          </p:cNvPicPr>
          <p:nvPr/>
        </p:nvPicPr>
        <p:blipFill rotWithShape="1">
          <a:blip r:embed="rId3">
            <a:duotone>
              <a:schemeClr val="accent4">
                <a:shade val="45000"/>
                <a:satMod val="135000"/>
              </a:schemeClr>
              <a:prstClr val="white"/>
            </a:duotone>
          </a:blip>
          <a:srcRect t="48626" b="21244"/>
          <a:stretch>
            <a:fillRect/>
          </a:stretch>
        </p:blipFill>
        <p:spPr>
          <a:xfrm>
            <a:off x="0" y="6400800"/>
            <a:ext cx="12192000" cy="511326"/>
          </a:xfrm>
          <a:prstGeom prst="rect">
            <a:avLst/>
          </a:prstGeom>
        </p:spPr>
      </p:pic>
      <p:sp>
        <p:nvSpPr>
          <p:cNvPr id="2" name="文本框 1"/>
          <p:cNvSpPr txBox="1"/>
          <p:nvPr/>
        </p:nvSpPr>
        <p:spPr>
          <a:xfrm>
            <a:off x="718718" y="279017"/>
            <a:ext cx="2642790" cy="369332"/>
          </a:xfrm>
          <a:prstGeom prst="rect">
            <a:avLst/>
          </a:prstGeom>
          <a:noFill/>
        </p:spPr>
        <p:txBody>
          <a:bodyPr wrap="square" rtlCol="0">
            <a:spAutoFit/>
          </a:bodyPr>
          <a:lstStyle/>
          <a:p>
            <a:pPr algn="ctr"/>
            <a:r>
              <a:rPr lang="zh-CN" altLang="en-US" dirty="0"/>
              <a:t>Please add title text here</a:t>
            </a:r>
          </a:p>
        </p:txBody>
      </p:sp>
      <p:sp>
        <p:nvSpPr>
          <p:cNvPr id="15" name="Freeform 5"/>
          <p:cNvSpPr/>
          <p:nvPr/>
        </p:nvSpPr>
        <p:spPr bwMode="auto">
          <a:xfrm>
            <a:off x="6456040" y="3944104"/>
            <a:ext cx="4032448" cy="1844719"/>
          </a:xfrm>
          <a:custGeom>
            <a:avLst/>
            <a:gdLst>
              <a:gd name="T0" fmla="*/ 47 w 196"/>
              <a:gd name="T1" fmla="*/ 30 h 110"/>
              <a:gd name="T2" fmla="*/ 58 w 196"/>
              <a:gd name="T3" fmla="*/ 32 h 110"/>
              <a:gd name="T4" fmla="*/ 98 w 196"/>
              <a:gd name="T5" fmla="*/ 0 h 110"/>
              <a:gd name="T6" fmla="*/ 138 w 196"/>
              <a:gd name="T7" fmla="*/ 32 h 110"/>
              <a:gd name="T8" fmla="*/ 150 w 196"/>
              <a:gd name="T9" fmla="*/ 30 h 110"/>
              <a:gd name="T10" fmla="*/ 184 w 196"/>
              <a:gd name="T11" fmla="*/ 65 h 110"/>
              <a:gd name="T12" fmla="*/ 184 w 196"/>
              <a:gd name="T13" fmla="*/ 70 h 110"/>
              <a:gd name="T14" fmla="*/ 196 w 196"/>
              <a:gd name="T15" fmla="*/ 89 h 110"/>
              <a:gd name="T16" fmla="*/ 175 w 196"/>
              <a:gd name="T17" fmla="*/ 110 h 110"/>
              <a:gd name="T18" fmla="*/ 108 w 196"/>
              <a:gd name="T19" fmla="*/ 110 h 110"/>
              <a:gd name="T20" fmla="*/ 108 w 196"/>
              <a:gd name="T21" fmla="*/ 62 h 110"/>
              <a:gd name="T22" fmla="*/ 121 w 196"/>
              <a:gd name="T23" fmla="*/ 75 h 110"/>
              <a:gd name="T24" fmla="*/ 135 w 196"/>
              <a:gd name="T25" fmla="*/ 75 h 110"/>
              <a:gd name="T26" fmla="*/ 135 w 196"/>
              <a:gd name="T27" fmla="*/ 75 h 110"/>
              <a:gd name="T28" fmla="*/ 135 w 196"/>
              <a:gd name="T29" fmla="*/ 61 h 110"/>
              <a:gd name="T30" fmla="*/ 105 w 196"/>
              <a:gd name="T31" fmla="*/ 31 h 110"/>
              <a:gd name="T32" fmla="*/ 99 w 196"/>
              <a:gd name="T33" fmla="*/ 29 h 110"/>
              <a:gd name="T34" fmla="*/ 98 w 196"/>
              <a:gd name="T35" fmla="*/ 29 h 110"/>
              <a:gd name="T36" fmla="*/ 98 w 196"/>
              <a:gd name="T37" fmla="*/ 29 h 110"/>
              <a:gd name="T38" fmla="*/ 91 w 196"/>
              <a:gd name="T39" fmla="*/ 31 h 110"/>
              <a:gd name="T40" fmla="*/ 62 w 196"/>
              <a:gd name="T41" fmla="*/ 61 h 110"/>
              <a:gd name="T42" fmla="*/ 62 w 196"/>
              <a:gd name="T43" fmla="*/ 75 h 110"/>
              <a:gd name="T44" fmla="*/ 62 w 196"/>
              <a:gd name="T45" fmla="*/ 75 h 110"/>
              <a:gd name="T46" fmla="*/ 76 w 196"/>
              <a:gd name="T47" fmla="*/ 75 h 110"/>
              <a:gd name="T48" fmla="*/ 89 w 196"/>
              <a:gd name="T49" fmla="*/ 62 h 110"/>
              <a:gd name="T50" fmla="*/ 89 w 196"/>
              <a:gd name="T51" fmla="*/ 110 h 110"/>
              <a:gd name="T52" fmla="*/ 21 w 196"/>
              <a:gd name="T53" fmla="*/ 110 h 110"/>
              <a:gd name="T54" fmla="*/ 0 w 196"/>
              <a:gd name="T55" fmla="*/ 89 h 110"/>
              <a:gd name="T56" fmla="*/ 13 w 196"/>
              <a:gd name="T57" fmla="*/ 70 h 110"/>
              <a:gd name="T58" fmla="*/ 13 w 196"/>
              <a:gd name="T59" fmla="*/ 65 h 110"/>
              <a:gd name="T60" fmla="*/ 47 w 196"/>
              <a:gd name="T61" fmla="*/ 3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6" h="110">
                <a:moveTo>
                  <a:pt x="47" y="30"/>
                </a:moveTo>
                <a:cubicBezTo>
                  <a:pt x="51" y="30"/>
                  <a:pt x="55" y="31"/>
                  <a:pt x="58" y="32"/>
                </a:cubicBezTo>
                <a:cubicBezTo>
                  <a:pt x="63" y="14"/>
                  <a:pt x="79" y="0"/>
                  <a:pt x="98" y="0"/>
                </a:cubicBezTo>
                <a:cubicBezTo>
                  <a:pt x="118" y="0"/>
                  <a:pt x="134" y="14"/>
                  <a:pt x="138" y="32"/>
                </a:cubicBezTo>
                <a:cubicBezTo>
                  <a:pt x="142" y="31"/>
                  <a:pt x="146" y="30"/>
                  <a:pt x="150" y="30"/>
                </a:cubicBezTo>
                <a:cubicBezTo>
                  <a:pt x="169" y="30"/>
                  <a:pt x="184" y="46"/>
                  <a:pt x="184" y="65"/>
                </a:cubicBezTo>
                <a:cubicBezTo>
                  <a:pt x="184" y="66"/>
                  <a:pt x="184" y="68"/>
                  <a:pt x="184" y="70"/>
                </a:cubicBezTo>
                <a:cubicBezTo>
                  <a:pt x="191" y="73"/>
                  <a:pt x="196" y="81"/>
                  <a:pt x="196" y="89"/>
                </a:cubicBezTo>
                <a:cubicBezTo>
                  <a:pt x="196" y="101"/>
                  <a:pt x="187" y="110"/>
                  <a:pt x="175" y="110"/>
                </a:cubicBezTo>
                <a:cubicBezTo>
                  <a:pt x="108" y="110"/>
                  <a:pt x="108" y="110"/>
                  <a:pt x="108" y="110"/>
                </a:cubicBezTo>
                <a:cubicBezTo>
                  <a:pt x="108" y="62"/>
                  <a:pt x="108" y="62"/>
                  <a:pt x="108" y="62"/>
                </a:cubicBezTo>
                <a:cubicBezTo>
                  <a:pt x="121" y="75"/>
                  <a:pt x="121" y="75"/>
                  <a:pt x="121" y="75"/>
                </a:cubicBezTo>
                <a:cubicBezTo>
                  <a:pt x="125" y="78"/>
                  <a:pt x="131" y="78"/>
                  <a:pt x="135" y="75"/>
                </a:cubicBezTo>
                <a:cubicBezTo>
                  <a:pt x="135" y="75"/>
                  <a:pt x="135" y="75"/>
                  <a:pt x="135" y="75"/>
                </a:cubicBezTo>
                <a:cubicBezTo>
                  <a:pt x="138" y="71"/>
                  <a:pt x="138" y="65"/>
                  <a:pt x="135" y="61"/>
                </a:cubicBezTo>
                <a:cubicBezTo>
                  <a:pt x="105" y="31"/>
                  <a:pt x="105" y="31"/>
                  <a:pt x="105" y="31"/>
                </a:cubicBezTo>
                <a:cubicBezTo>
                  <a:pt x="104" y="30"/>
                  <a:pt x="101" y="29"/>
                  <a:pt x="99" y="29"/>
                </a:cubicBezTo>
                <a:cubicBezTo>
                  <a:pt x="98" y="28"/>
                  <a:pt x="98" y="28"/>
                  <a:pt x="98" y="29"/>
                </a:cubicBezTo>
                <a:cubicBezTo>
                  <a:pt x="98" y="29"/>
                  <a:pt x="98" y="29"/>
                  <a:pt x="98" y="29"/>
                </a:cubicBezTo>
                <a:cubicBezTo>
                  <a:pt x="96" y="29"/>
                  <a:pt x="93" y="30"/>
                  <a:pt x="91" y="31"/>
                </a:cubicBezTo>
                <a:cubicBezTo>
                  <a:pt x="62" y="61"/>
                  <a:pt x="62" y="61"/>
                  <a:pt x="62" y="61"/>
                </a:cubicBezTo>
                <a:cubicBezTo>
                  <a:pt x="58" y="65"/>
                  <a:pt x="58" y="71"/>
                  <a:pt x="62" y="75"/>
                </a:cubicBezTo>
                <a:cubicBezTo>
                  <a:pt x="62" y="75"/>
                  <a:pt x="62" y="75"/>
                  <a:pt x="62" y="75"/>
                </a:cubicBezTo>
                <a:cubicBezTo>
                  <a:pt x="66" y="78"/>
                  <a:pt x="72" y="78"/>
                  <a:pt x="76" y="75"/>
                </a:cubicBezTo>
                <a:cubicBezTo>
                  <a:pt x="89" y="62"/>
                  <a:pt x="89" y="62"/>
                  <a:pt x="89" y="62"/>
                </a:cubicBezTo>
                <a:cubicBezTo>
                  <a:pt x="89" y="110"/>
                  <a:pt x="89" y="110"/>
                  <a:pt x="89" y="110"/>
                </a:cubicBezTo>
                <a:cubicBezTo>
                  <a:pt x="21" y="110"/>
                  <a:pt x="21" y="110"/>
                  <a:pt x="21" y="110"/>
                </a:cubicBezTo>
                <a:cubicBezTo>
                  <a:pt x="10" y="110"/>
                  <a:pt x="0" y="101"/>
                  <a:pt x="0" y="89"/>
                </a:cubicBezTo>
                <a:cubicBezTo>
                  <a:pt x="0" y="81"/>
                  <a:pt x="6" y="73"/>
                  <a:pt x="13" y="70"/>
                </a:cubicBezTo>
                <a:cubicBezTo>
                  <a:pt x="13" y="68"/>
                  <a:pt x="13" y="66"/>
                  <a:pt x="13" y="65"/>
                </a:cubicBezTo>
                <a:cubicBezTo>
                  <a:pt x="13" y="46"/>
                  <a:pt x="28" y="30"/>
                  <a:pt x="47" y="30"/>
                </a:cubicBezTo>
                <a:close/>
              </a:path>
            </a:pathLst>
          </a:custGeom>
          <a:solidFill>
            <a:srgbClr val="EACE88"/>
          </a:solidFill>
          <a:ln>
            <a:noFill/>
          </a:ln>
        </p:spPr>
        <p:txBody>
          <a:bodyPr vert="horz" wrap="square" lIns="91440" tIns="45720" rIns="91440" bIns="45720" numCol="1" anchor="t" anchorCtr="0" compatLnSpc="1"/>
          <a:lstStyle/>
          <a:p>
            <a:endParaRPr lang="zh-CN" altLang="en-US">
              <a:solidFill>
                <a:srgbClr val="A06843"/>
              </a:solidFill>
            </a:endParaRPr>
          </a:p>
        </p:txBody>
      </p:sp>
      <p:sp>
        <p:nvSpPr>
          <p:cNvPr id="16" name="Freeform 6"/>
          <p:cNvSpPr/>
          <p:nvPr/>
        </p:nvSpPr>
        <p:spPr bwMode="auto">
          <a:xfrm>
            <a:off x="1593627" y="3920332"/>
            <a:ext cx="4142333" cy="1875846"/>
          </a:xfrm>
          <a:custGeom>
            <a:avLst/>
            <a:gdLst>
              <a:gd name="T0" fmla="*/ 47 w 196"/>
              <a:gd name="T1" fmla="*/ 29 h 109"/>
              <a:gd name="T2" fmla="*/ 58 w 196"/>
              <a:gd name="T3" fmla="*/ 30 h 109"/>
              <a:gd name="T4" fmla="*/ 88 w 196"/>
              <a:gd name="T5" fmla="*/ 0 h 109"/>
              <a:gd name="T6" fmla="*/ 88 w 196"/>
              <a:gd name="T7" fmla="*/ 59 h 109"/>
              <a:gd name="T8" fmla="*/ 76 w 196"/>
              <a:gd name="T9" fmla="*/ 46 h 109"/>
              <a:gd name="T10" fmla="*/ 62 w 196"/>
              <a:gd name="T11" fmla="*/ 46 h 109"/>
              <a:gd name="T12" fmla="*/ 62 w 196"/>
              <a:gd name="T13" fmla="*/ 46 h 109"/>
              <a:gd name="T14" fmla="*/ 62 w 196"/>
              <a:gd name="T15" fmla="*/ 60 h 109"/>
              <a:gd name="T16" fmla="*/ 91 w 196"/>
              <a:gd name="T17" fmla="*/ 89 h 109"/>
              <a:gd name="T18" fmla="*/ 98 w 196"/>
              <a:gd name="T19" fmla="*/ 92 h 109"/>
              <a:gd name="T20" fmla="*/ 98 w 196"/>
              <a:gd name="T21" fmla="*/ 92 h 109"/>
              <a:gd name="T22" fmla="*/ 98 w 196"/>
              <a:gd name="T23" fmla="*/ 92 h 109"/>
              <a:gd name="T24" fmla="*/ 105 w 196"/>
              <a:gd name="T25" fmla="*/ 89 h 109"/>
              <a:gd name="T26" fmla="*/ 134 w 196"/>
              <a:gd name="T27" fmla="*/ 60 h 109"/>
              <a:gd name="T28" fmla="*/ 134 w 196"/>
              <a:gd name="T29" fmla="*/ 46 h 109"/>
              <a:gd name="T30" fmla="*/ 134 w 196"/>
              <a:gd name="T31" fmla="*/ 46 h 109"/>
              <a:gd name="T32" fmla="*/ 121 w 196"/>
              <a:gd name="T33" fmla="*/ 46 h 109"/>
              <a:gd name="T34" fmla="*/ 108 w 196"/>
              <a:gd name="T35" fmla="*/ 59 h 109"/>
              <a:gd name="T36" fmla="*/ 108 w 196"/>
              <a:gd name="T37" fmla="*/ 0 h 109"/>
              <a:gd name="T38" fmla="*/ 138 w 196"/>
              <a:gd name="T39" fmla="*/ 30 h 109"/>
              <a:gd name="T40" fmla="*/ 149 w 196"/>
              <a:gd name="T41" fmla="*/ 29 h 109"/>
              <a:gd name="T42" fmla="*/ 184 w 196"/>
              <a:gd name="T43" fmla="*/ 63 h 109"/>
              <a:gd name="T44" fmla="*/ 183 w 196"/>
              <a:gd name="T45" fmla="*/ 68 h 109"/>
              <a:gd name="T46" fmla="*/ 196 w 196"/>
              <a:gd name="T47" fmla="*/ 88 h 109"/>
              <a:gd name="T48" fmla="*/ 175 w 196"/>
              <a:gd name="T49" fmla="*/ 109 h 109"/>
              <a:gd name="T50" fmla="*/ 21 w 196"/>
              <a:gd name="T51" fmla="*/ 109 h 109"/>
              <a:gd name="T52" fmla="*/ 0 w 196"/>
              <a:gd name="T53" fmla="*/ 88 h 109"/>
              <a:gd name="T54" fmla="*/ 13 w 196"/>
              <a:gd name="T55" fmla="*/ 68 h 109"/>
              <a:gd name="T56" fmla="*/ 12 w 196"/>
              <a:gd name="T57" fmla="*/ 63 h 109"/>
              <a:gd name="T58" fmla="*/ 47 w 196"/>
              <a:gd name="T59" fmla="*/ 29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6" h="109">
                <a:moveTo>
                  <a:pt x="47" y="29"/>
                </a:moveTo>
                <a:cubicBezTo>
                  <a:pt x="51" y="29"/>
                  <a:pt x="55" y="29"/>
                  <a:pt x="58" y="30"/>
                </a:cubicBezTo>
                <a:cubicBezTo>
                  <a:pt x="62" y="15"/>
                  <a:pt x="73" y="3"/>
                  <a:pt x="88" y="0"/>
                </a:cubicBezTo>
                <a:cubicBezTo>
                  <a:pt x="88" y="59"/>
                  <a:pt x="88" y="59"/>
                  <a:pt x="88" y="59"/>
                </a:cubicBezTo>
                <a:cubicBezTo>
                  <a:pt x="76" y="46"/>
                  <a:pt x="76" y="46"/>
                  <a:pt x="76" y="46"/>
                </a:cubicBezTo>
                <a:cubicBezTo>
                  <a:pt x="72" y="42"/>
                  <a:pt x="66" y="42"/>
                  <a:pt x="62" y="46"/>
                </a:cubicBezTo>
                <a:cubicBezTo>
                  <a:pt x="62" y="46"/>
                  <a:pt x="62" y="46"/>
                  <a:pt x="62" y="46"/>
                </a:cubicBezTo>
                <a:cubicBezTo>
                  <a:pt x="58" y="50"/>
                  <a:pt x="58" y="56"/>
                  <a:pt x="62" y="60"/>
                </a:cubicBezTo>
                <a:cubicBezTo>
                  <a:pt x="91" y="89"/>
                  <a:pt x="91" y="89"/>
                  <a:pt x="91" y="89"/>
                </a:cubicBezTo>
                <a:cubicBezTo>
                  <a:pt x="93" y="91"/>
                  <a:pt x="95" y="92"/>
                  <a:pt x="98" y="92"/>
                </a:cubicBezTo>
                <a:cubicBezTo>
                  <a:pt x="98" y="92"/>
                  <a:pt x="98" y="92"/>
                  <a:pt x="98" y="92"/>
                </a:cubicBezTo>
                <a:cubicBezTo>
                  <a:pt x="98" y="92"/>
                  <a:pt x="98" y="92"/>
                  <a:pt x="98" y="92"/>
                </a:cubicBezTo>
                <a:cubicBezTo>
                  <a:pt x="101" y="92"/>
                  <a:pt x="103" y="91"/>
                  <a:pt x="105" y="89"/>
                </a:cubicBezTo>
                <a:cubicBezTo>
                  <a:pt x="134" y="60"/>
                  <a:pt x="134" y="60"/>
                  <a:pt x="134" y="60"/>
                </a:cubicBezTo>
                <a:cubicBezTo>
                  <a:pt x="138" y="56"/>
                  <a:pt x="138" y="50"/>
                  <a:pt x="134" y="46"/>
                </a:cubicBezTo>
                <a:cubicBezTo>
                  <a:pt x="134" y="46"/>
                  <a:pt x="134" y="46"/>
                  <a:pt x="134" y="46"/>
                </a:cubicBezTo>
                <a:cubicBezTo>
                  <a:pt x="131" y="42"/>
                  <a:pt x="124" y="42"/>
                  <a:pt x="121" y="46"/>
                </a:cubicBezTo>
                <a:cubicBezTo>
                  <a:pt x="108" y="59"/>
                  <a:pt x="108" y="59"/>
                  <a:pt x="108" y="59"/>
                </a:cubicBezTo>
                <a:cubicBezTo>
                  <a:pt x="108" y="0"/>
                  <a:pt x="108" y="0"/>
                  <a:pt x="108" y="0"/>
                </a:cubicBezTo>
                <a:cubicBezTo>
                  <a:pt x="123" y="3"/>
                  <a:pt x="135" y="15"/>
                  <a:pt x="138" y="30"/>
                </a:cubicBezTo>
                <a:cubicBezTo>
                  <a:pt x="142" y="29"/>
                  <a:pt x="145" y="29"/>
                  <a:pt x="149" y="29"/>
                </a:cubicBezTo>
                <a:cubicBezTo>
                  <a:pt x="168" y="29"/>
                  <a:pt x="184" y="44"/>
                  <a:pt x="184" y="63"/>
                </a:cubicBezTo>
                <a:cubicBezTo>
                  <a:pt x="184" y="65"/>
                  <a:pt x="184" y="67"/>
                  <a:pt x="183" y="68"/>
                </a:cubicBezTo>
                <a:cubicBezTo>
                  <a:pt x="191" y="72"/>
                  <a:pt x="196" y="79"/>
                  <a:pt x="196" y="88"/>
                </a:cubicBezTo>
                <a:cubicBezTo>
                  <a:pt x="196" y="99"/>
                  <a:pt x="187" y="109"/>
                  <a:pt x="175" y="109"/>
                </a:cubicBezTo>
                <a:cubicBezTo>
                  <a:pt x="21" y="109"/>
                  <a:pt x="21" y="109"/>
                  <a:pt x="21" y="109"/>
                </a:cubicBezTo>
                <a:cubicBezTo>
                  <a:pt x="10" y="109"/>
                  <a:pt x="0" y="99"/>
                  <a:pt x="0" y="88"/>
                </a:cubicBezTo>
                <a:cubicBezTo>
                  <a:pt x="0" y="79"/>
                  <a:pt x="5" y="72"/>
                  <a:pt x="13" y="68"/>
                </a:cubicBezTo>
                <a:cubicBezTo>
                  <a:pt x="13" y="67"/>
                  <a:pt x="12" y="65"/>
                  <a:pt x="12" y="63"/>
                </a:cubicBezTo>
                <a:cubicBezTo>
                  <a:pt x="12" y="44"/>
                  <a:pt x="28" y="29"/>
                  <a:pt x="47" y="29"/>
                </a:cubicBezTo>
                <a:close/>
              </a:path>
            </a:pathLst>
          </a:custGeom>
          <a:solidFill>
            <a:srgbClr val="FFC86E"/>
          </a:solidFill>
          <a:ln>
            <a:noFill/>
          </a:ln>
        </p:spPr>
        <p:txBody>
          <a:bodyPr vert="horz" wrap="square" lIns="91440" tIns="45720" rIns="91440" bIns="45720" numCol="1" anchor="t" anchorCtr="0" compatLnSpc="1"/>
          <a:lstStyle/>
          <a:p>
            <a:endParaRPr lang="zh-CN" altLang="en-US">
              <a:solidFill>
                <a:srgbClr val="A06843"/>
              </a:solidFill>
            </a:endParaRPr>
          </a:p>
        </p:txBody>
      </p:sp>
      <p:sp>
        <p:nvSpPr>
          <p:cNvPr id="17" name="矩形 16"/>
          <p:cNvSpPr/>
          <p:nvPr/>
        </p:nvSpPr>
        <p:spPr>
          <a:xfrm>
            <a:off x="1415480" y="2374840"/>
            <a:ext cx="4339248" cy="523220"/>
          </a:xfrm>
          <a:prstGeom prst="rect">
            <a:avLst/>
          </a:prstGeom>
        </p:spPr>
        <p:txBody>
          <a:bodyPr wrap="square">
            <a:spAutoFit/>
          </a:bodyPr>
          <a:lstStyle/>
          <a:p>
            <a:r>
              <a:rPr lang="zh-CN" altLang="en-US" sz="1400" dirty="0">
                <a:solidFill>
                  <a:srgbClr val="A06843"/>
                </a:solidFill>
                <a:latin typeface="微软雅黑" panose="020B0503020204020204" pitchFamily="34" charset="-122"/>
                <a:ea typeface="微软雅黑" panose="020B0503020204020204" pitchFamily="34" charset="-122"/>
              </a:rPr>
              <a:t>Please fill in what you need here. Please fill in what you need here.</a:t>
            </a:r>
            <a:endParaRPr lang="zh-CN" altLang="en-US" sz="1400" dirty="0">
              <a:solidFill>
                <a:srgbClr val="A06843"/>
              </a:solidFill>
            </a:endParaRPr>
          </a:p>
        </p:txBody>
      </p:sp>
      <p:sp>
        <p:nvSpPr>
          <p:cNvPr id="18" name="文本框 17"/>
          <p:cNvSpPr txBox="1"/>
          <p:nvPr/>
        </p:nvSpPr>
        <p:spPr>
          <a:xfrm>
            <a:off x="1415480" y="1778725"/>
            <a:ext cx="2059633" cy="400110"/>
          </a:xfrm>
          <a:prstGeom prst="rect">
            <a:avLst/>
          </a:prstGeom>
          <a:noFill/>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pPr algn="l"/>
            <a:r>
              <a:rPr lang="zh-CN" altLang="en-US" sz="2000" dirty="0">
                <a:solidFill>
                  <a:srgbClr val="A06843"/>
                </a:solidFill>
              </a:rPr>
              <a:t>Title text</a:t>
            </a:r>
          </a:p>
        </p:txBody>
      </p:sp>
      <p:cxnSp>
        <p:nvCxnSpPr>
          <p:cNvPr id="19" name="直接连接符 18"/>
          <p:cNvCxnSpPr/>
          <p:nvPr/>
        </p:nvCxnSpPr>
        <p:spPr>
          <a:xfrm>
            <a:off x="1513938" y="2287920"/>
            <a:ext cx="2071166" cy="0"/>
          </a:xfrm>
          <a:prstGeom prst="line">
            <a:avLst/>
          </a:prstGeom>
          <a:ln>
            <a:solidFill>
              <a:srgbClr val="A06843"/>
            </a:solidFill>
            <a:headEnd type="diamond"/>
          </a:ln>
        </p:spPr>
        <p:style>
          <a:lnRef idx="1">
            <a:schemeClr val="accent1"/>
          </a:lnRef>
          <a:fillRef idx="0">
            <a:schemeClr val="accent1"/>
          </a:fillRef>
          <a:effectRef idx="0">
            <a:schemeClr val="accent1"/>
          </a:effectRef>
          <a:fontRef idx="minor">
            <a:schemeClr val="tx1"/>
          </a:fontRef>
        </p:style>
      </p:cxnSp>
      <p:sp>
        <p:nvSpPr>
          <p:cNvPr id="20" name="矩形 19"/>
          <p:cNvSpPr/>
          <p:nvPr/>
        </p:nvSpPr>
        <p:spPr>
          <a:xfrm>
            <a:off x="6312024" y="2374840"/>
            <a:ext cx="4339248" cy="523220"/>
          </a:xfrm>
          <a:prstGeom prst="rect">
            <a:avLst/>
          </a:prstGeom>
        </p:spPr>
        <p:txBody>
          <a:bodyPr wrap="square">
            <a:spAutoFit/>
          </a:bodyPr>
          <a:lstStyle/>
          <a:p>
            <a:r>
              <a:rPr lang="zh-CN" altLang="en-US" sz="1400" dirty="0">
                <a:solidFill>
                  <a:srgbClr val="A06843"/>
                </a:solidFill>
                <a:latin typeface="微软雅黑" panose="020B0503020204020204" pitchFamily="34" charset="-122"/>
                <a:ea typeface="微软雅黑" panose="020B0503020204020204" pitchFamily="34" charset="-122"/>
              </a:rPr>
              <a:t>Please fill in what you need here. Please fill in what you need here.</a:t>
            </a:r>
            <a:endParaRPr lang="zh-CN" altLang="en-US" sz="1400" dirty="0">
              <a:solidFill>
                <a:srgbClr val="A06843"/>
              </a:solidFill>
            </a:endParaRPr>
          </a:p>
        </p:txBody>
      </p:sp>
      <p:sp>
        <p:nvSpPr>
          <p:cNvPr id="21" name="文本框 20"/>
          <p:cNvSpPr txBox="1"/>
          <p:nvPr/>
        </p:nvSpPr>
        <p:spPr>
          <a:xfrm>
            <a:off x="6312024" y="1778725"/>
            <a:ext cx="2059633" cy="400110"/>
          </a:xfrm>
          <a:prstGeom prst="rect">
            <a:avLst/>
          </a:prstGeom>
          <a:noFill/>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pPr algn="l"/>
            <a:r>
              <a:rPr lang="zh-CN" altLang="en-US" sz="2000" dirty="0">
                <a:solidFill>
                  <a:srgbClr val="A06843"/>
                </a:solidFill>
              </a:rPr>
              <a:t>Title text</a:t>
            </a:r>
          </a:p>
        </p:txBody>
      </p:sp>
      <p:cxnSp>
        <p:nvCxnSpPr>
          <p:cNvPr id="22" name="直接连接符 21"/>
          <p:cNvCxnSpPr/>
          <p:nvPr/>
        </p:nvCxnSpPr>
        <p:spPr>
          <a:xfrm>
            <a:off x="6410482" y="2287920"/>
            <a:ext cx="2071166" cy="0"/>
          </a:xfrm>
          <a:prstGeom prst="line">
            <a:avLst/>
          </a:prstGeom>
          <a:ln>
            <a:solidFill>
              <a:srgbClr val="A06843"/>
            </a:solidFill>
            <a:headEnd type="diamon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par>
                          <p:cTn id="14" fill="hold">
                            <p:stCondLst>
                              <p:cond delay="500"/>
                            </p:stCondLst>
                            <p:childTnLst>
                              <p:par>
                                <p:cTn id="15" presetID="22" presetClass="entr" presetSubtype="2"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right)">
                                      <p:cBhvr>
                                        <p:cTn id="17" dur="500"/>
                                        <p:tgtEl>
                                          <p:spTgt spid="18"/>
                                        </p:tgtEl>
                                      </p:cBhvr>
                                    </p:animEffect>
                                  </p:childTnLst>
                                </p:cTn>
                              </p:par>
                            </p:childTnLst>
                          </p:cTn>
                        </p:par>
                        <p:par>
                          <p:cTn id="18" fill="hold">
                            <p:stCondLst>
                              <p:cond delay="1000"/>
                            </p:stCondLst>
                            <p:childTnLst>
                              <p:par>
                                <p:cTn id="19" presetID="10" presetClass="entr" presetSubtype="0" fill="hold" nodeType="after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500"/>
                                        <p:tgtEl>
                                          <p:spTgt spid="19"/>
                                        </p:tgtEl>
                                      </p:cBhvr>
                                    </p:animEffect>
                                  </p:childTnLst>
                                </p:cTn>
                              </p:par>
                            </p:childTnLst>
                          </p:cTn>
                        </p:par>
                        <p:par>
                          <p:cTn id="22" fill="hold">
                            <p:stCondLst>
                              <p:cond delay="1500"/>
                            </p:stCondLst>
                            <p:childTnLst>
                              <p:par>
                                <p:cTn id="23" presetID="22" presetClass="entr" presetSubtype="2" fill="hold" grpId="0" nodeType="after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wipe(right)">
                                      <p:cBhvr>
                                        <p:cTn id="25" dur="500"/>
                                        <p:tgtEl>
                                          <p:spTgt spid="17"/>
                                        </p:tgtEl>
                                      </p:cBhvr>
                                    </p:animEffect>
                                  </p:childTnLst>
                                </p:cTn>
                              </p:par>
                            </p:childTnLst>
                          </p:cTn>
                        </p:par>
                        <p:par>
                          <p:cTn id="26" fill="hold">
                            <p:stCondLst>
                              <p:cond delay="2000"/>
                            </p:stCondLst>
                            <p:childTnLst>
                              <p:par>
                                <p:cTn id="27" presetID="22" presetClass="entr" presetSubtype="2" fill="hold" grpId="0" nodeType="after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wipe(right)">
                                      <p:cBhvr>
                                        <p:cTn id="29" dur="500"/>
                                        <p:tgtEl>
                                          <p:spTgt spid="21"/>
                                        </p:tgtEl>
                                      </p:cBhvr>
                                    </p:animEffect>
                                  </p:childTnLst>
                                </p:cTn>
                              </p:par>
                            </p:childTnLst>
                          </p:cTn>
                        </p:par>
                        <p:par>
                          <p:cTn id="30" fill="hold">
                            <p:stCondLst>
                              <p:cond delay="2500"/>
                            </p:stCondLst>
                            <p:childTnLst>
                              <p:par>
                                <p:cTn id="31" presetID="10" presetClass="entr" presetSubtype="0" fill="hold" nodeType="after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fade">
                                      <p:cBhvr>
                                        <p:cTn id="33" dur="500"/>
                                        <p:tgtEl>
                                          <p:spTgt spid="22"/>
                                        </p:tgtEl>
                                      </p:cBhvr>
                                    </p:animEffect>
                                  </p:childTnLst>
                                </p:cTn>
                              </p:par>
                            </p:childTnLst>
                          </p:cTn>
                        </p:par>
                        <p:par>
                          <p:cTn id="34" fill="hold">
                            <p:stCondLst>
                              <p:cond delay="3000"/>
                            </p:stCondLst>
                            <p:childTnLst>
                              <p:par>
                                <p:cTn id="35" presetID="22" presetClass="entr" presetSubtype="2"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wipe(right)">
                                      <p:cBhvr>
                                        <p:cTn id="37" dur="500"/>
                                        <p:tgtEl>
                                          <p:spTgt spid="20"/>
                                        </p:tgtEl>
                                      </p:cBhvr>
                                    </p:animEffect>
                                  </p:childTnLst>
                                </p:cTn>
                              </p:par>
                            </p:childTnLst>
                          </p:cTn>
                        </p:par>
                        <p:par>
                          <p:cTn id="38" fill="hold">
                            <p:stCondLst>
                              <p:cond delay="3500"/>
                            </p:stCondLst>
                            <p:childTnLst>
                              <p:par>
                                <p:cTn id="39" presetID="47" presetClass="entr" presetSubtype="0" fill="hold" grpId="0" nodeType="after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1000"/>
                                        <p:tgtEl>
                                          <p:spTgt spid="16"/>
                                        </p:tgtEl>
                                      </p:cBhvr>
                                    </p:animEffect>
                                    <p:anim calcmode="lin" valueType="num">
                                      <p:cBhvr>
                                        <p:cTn id="42" dur="1000" fill="hold"/>
                                        <p:tgtEl>
                                          <p:spTgt spid="16"/>
                                        </p:tgtEl>
                                        <p:attrNameLst>
                                          <p:attrName>ppt_x</p:attrName>
                                        </p:attrNameLst>
                                      </p:cBhvr>
                                      <p:tavLst>
                                        <p:tav tm="0">
                                          <p:val>
                                            <p:strVal val="#ppt_x"/>
                                          </p:val>
                                        </p:tav>
                                        <p:tav tm="100000">
                                          <p:val>
                                            <p:strVal val="#ppt_x"/>
                                          </p:val>
                                        </p:tav>
                                      </p:tavLst>
                                    </p:anim>
                                    <p:anim calcmode="lin" valueType="num">
                                      <p:cBhvr>
                                        <p:cTn id="43" dur="1000" fill="hold"/>
                                        <p:tgtEl>
                                          <p:spTgt spid="16"/>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fade">
                                      <p:cBhvr>
                                        <p:cTn id="46" dur="1000"/>
                                        <p:tgtEl>
                                          <p:spTgt spid="15"/>
                                        </p:tgtEl>
                                      </p:cBhvr>
                                    </p:animEffect>
                                    <p:anim calcmode="lin" valueType="num">
                                      <p:cBhvr>
                                        <p:cTn id="47" dur="1000" fill="hold"/>
                                        <p:tgtEl>
                                          <p:spTgt spid="15"/>
                                        </p:tgtEl>
                                        <p:attrNameLst>
                                          <p:attrName>ppt_x</p:attrName>
                                        </p:attrNameLst>
                                      </p:cBhvr>
                                      <p:tavLst>
                                        <p:tav tm="0">
                                          <p:val>
                                            <p:strVal val="#ppt_x"/>
                                          </p:val>
                                        </p:tav>
                                        <p:tav tm="100000">
                                          <p:val>
                                            <p:strVal val="#ppt_x"/>
                                          </p:val>
                                        </p:tav>
                                      </p:tavLst>
                                    </p:anim>
                                    <p:anim calcmode="lin" valueType="num">
                                      <p:cBhvr>
                                        <p:cTn id="4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5" grpId="0" bldLvl="0" animBg="1"/>
      <p:bldP spid="16" grpId="0" bldLvl="0" animBg="1"/>
      <p:bldP spid="17" grpId="0"/>
      <p:bldP spid="18" grpId="0"/>
      <p:bldP spid="20" grpId="0"/>
      <p:bldP spid="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a:stretch>
            <a:fillRect/>
          </a:stretch>
        </p:blipFill>
        <p:spPr>
          <a:xfrm>
            <a:off x="301027" y="204556"/>
            <a:ext cx="478651" cy="443793"/>
          </a:xfrm>
          <a:prstGeom prst="rect">
            <a:avLst/>
          </a:prstGeom>
        </p:spPr>
      </p:pic>
      <p:pic>
        <p:nvPicPr>
          <p:cNvPr id="6" name="图片 5"/>
          <p:cNvPicPr>
            <a:picLocks noChangeAspect="1"/>
          </p:cNvPicPr>
          <p:nvPr/>
        </p:nvPicPr>
        <p:blipFill rotWithShape="1">
          <a:blip r:embed="rId3">
            <a:duotone>
              <a:schemeClr val="accent4">
                <a:shade val="45000"/>
                <a:satMod val="135000"/>
              </a:schemeClr>
              <a:prstClr val="white"/>
            </a:duotone>
          </a:blip>
          <a:srcRect t="48626" b="21244"/>
          <a:stretch>
            <a:fillRect/>
          </a:stretch>
        </p:blipFill>
        <p:spPr>
          <a:xfrm>
            <a:off x="0" y="6400800"/>
            <a:ext cx="12192000" cy="511326"/>
          </a:xfrm>
          <a:prstGeom prst="rect">
            <a:avLst/>
          </a:prstGeom>
        </p:spPr>
      </p:pic>
      <p:sp>
        <p:nvSpPr>
          <p:cNvPr id="2" name="文本框 1"/>
          <p:cNvSpPr txBox="1"/>
          <p:nvPr/>
        </p:nvSpPr>
        <p:spPr>
          <a:xfrm>
            <a:off x="718718" y="279017"/>
            <a:ext cx="2642790" cy="369332"/>
          </a:xfrm>
          <a:prstGeom prst="rect">
            <a:avLst/>
          </a:prstGeom>
          <a:noFill/>
        </p:spPr>
        <p:txBody>
          <a:bodyPr wrap="square" rtlCol="0">
            <a:spAutoFit/>
          </a:bodyPr>
          <a:lstStyle/>
          <a:p>
            <a:pPr algn="ctr"/>
            <a:r>
              <a:rPr lang="zh-CN" altLang="en-US" dirty="0"/>
              <a:t>Please add title text here</a:t>
            </a:r>
          </a:p>
        </p:txBody>
      </p:sp>
      <p:grpSp>
        <p:nvGrpSpPr>
          <p:cNvPr id="5" name="组合 4"/>
          <p:cNvGrpSpPr/>
          <p:nvPr/>
        </p:nvGrpSpPr>
        <p:grpSpPr>
          <a:xfrm>
            <a:off x="2108338" y="1673545"/>
            <a:ext cx="1411288" cy="1411287"/>
            <a:chOff x="4927947" y="1556792"/>
            <a:chExt cx="1411288" cy="1411287"/>
          </a:xfrm>
        </p:grpSpPr>
        <p:sp>
          <p:nvSpPr>
            <p:cNvPr id="7" name="Oval 5"/>
            <p:cNvSpPr>
              <a:spLocks noChangeArrowheads="1"/>
            </p:cNvSpPr>
            <p:nvPr/>
          </p:nvSpPr>
          <p:spPr bwMode="auto">
            <a:xfrm rot="18200842">
              <a:off x="4927947" y="1556792"/>
              <a:ext cx="1411287" cy="1411288"/>
            </a:xfrm>
            <a:prstGeom prst="teardrop">
              <a:avLst/>
            </a:prstGeom>
            <a:solidFill>
              <a:srgbClr val="EACE8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endParaRPr>
            </a:p>
          </p:txBody>
        </p:sp>
        <p:sp>
          <p:nvSpPr>
            <p:cNvPr id="8" name="文本框 7"/>
            <p:cNvSpPr txBox="1"/>
            <p:nvPr/>
          </p:nvSpPr>
          <p:spPr>
            <a:xfrm>
              <a:off x="5234336" y="1828474"/>
              <a:ext cx="735011" cy="584775"/>
            </a:xfrm>
            <a:prstGeom prst="rect">
              <a:avLst/>
            </a:prstGeom>
            <a:noFill/>
          </p:spPr>
          <p:txBody>
            <a:bodyPr wrap="square" rtlCol="0">
              <a:spAutoFit/>
            </a:bodyPr>
            <a:lstStyle/>
            <a:p>
              <a:r>
                <a:rPr lang="en-US" altLang="zh-CN" sz="3200" b="1" dirty="0">
                  <a:solidFill>
                    <a:schemeClr val="bg1"/>
                  </a:solidFill>
                  <a:latin typeface="微软雅黑" panose="020B0503020204020204" pitchFamily="34" charset="-122"/>
                  <a:ea typeface="微软雅黑" panose="020B0503020204020204" pitchFamily="34" charset="-122"/>
                </a:rPr>
                <a:t>01</a:t>
              </a:r>
              <a:endParaRPr lang="zh-CN" altLang="en-US" sz="3200" b="1" dirty="0">
                <a:solidFill>
                  <a:schemeClr val="bg1"/>
                </a:solidFill>
                <a:latin typeface="微软雅黑" panose="020B0503020204020204" pitchFamily="34" charset="-122"/>
                <a:ea typeface="微软雅黑" panose="020B0503020204020204" pitchFamily="34" charset="-122"/>
              </a:endParaRPr>
            </a:p>
          </p:txBody>
        </p:sp>
      </p:grpSp>
      <p:grpSp>
        <p:nvGrpSpPr>
          <p:cNvPr id="9" name="组合 8"/>
          <p:cNvGrpSpPr/>
          <p:nvPr/>
        </p:nvGrpSpPr>
        <p:grpSpPr>
          <a:xfrm>
            <a:off x="3470413" y="2043433"/>
            <a:ext cx="1406525" cy="1404938"/>
            <a:chOff x="6290022" y="1926680"/>
            <a:chExt cx="1406525" cy="1404938"/>
          </a:xfrm>
        </p:grpSpPr>
        <p:sp>
          <p:nvSpPr>
            <p:cNvPr id="10" name="Oval 6"/>
            <p:cNvSpPr>
              <a:spLocks noChangeArrowheads="1"/>
            </p:cNvSpPr>
            <p:nvPr/>
          </p:nvSpPr>
          <p:spPr bwMode="auto">
            <a:xfrm>
              <a:off x="6290022" y="1926680"/>
              <a:ext cx="1406525" cy="1404938"/>
            </a:xfrm>
            <a:prstGeom prst="teardrop">
              <a:avLst>
                <a:gd name="adj" fmla="val 104334"/>
              </a:avLst>
            </a:prstGeom>
            <a:solidFill>
              <a:srgbClr val="FFC86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dirty="0">
                <a:solidFill>
                  <a:schemeClr val="bg1"/>
                </a:solidFill>
              </a:endParaRPr>
            </a:p>
          </p:txBody>
        </p:sp>
        <p:sp>
          <p:nvSpPr>
            <p:cNvPr id="11" name="文本框 10"/>
            <p:cNvSpPr txBox="1"/>
            <p:nvPr/>
          </p:nvSpPr>
          <p:spPr>
            <a:xfrm>
              <a:off x="6766189" y="2243605"/>
              <a:ext cx="735011" cy="584775"/>
            </a:xfrm>
            <a:prstGeom prst="rect">
              <a:avLst/>
            </a:prstGeom>
            <a:noFill/>
          </p:spPr>
          <p:txBody>
            <a:bodyPr wrap="square" rtlCol="0">
              <a:spAutoFit/>
            </a:bodyPr>
            <a:lstStyle/>
            <a:p>
              <a:r>
                <a:rPr lang="en-US" altLang="zh-CN" sz="3200" b="1" dirty="0">
                  <a:solidFill>
                    <a:schemeClr val="bg1"/>
                  </a:solidFill>
                  <a:latin typeface="微软雅黑" panose="020B0503020204020204" pitchFamily="34" charset="-122"/>
                  <a:ea typeface="微软雅黑" panose="020B0503020204020204" pitchFamily="34" charset="-122"/>
                </a:rPr>
                <a:t>02</a:t>
              </a:r>
              <a:endParaRPr lang="zh-CN" altLang="en-US" sz="3200" b="1" dirty="0">
                <a:solidFill>
                  <a:schemeClr val="bg1"/>
                </a:solidFill>
                <a:latin typeface="微软雅黑" panose="020B0503020204020204" pitchFamily="34" charset="-122"/>
                <a:ea typeface="微软雅黑" panose="020B0503020204020204" pitchFamily="34" charset="-122"/>
              </a:endParaRPr>
            </a:p>
          </p:txBody>
        </p:sp>
      </p:grpSp>
      <p:grpSp>
        <p:nvGrpSpPr>
          <p:cNvPr id="12" name="组合 11"/>
          <p:cNvGrpSpPr/>
          <p:nvPr/>
        </p:nvGrpSpPr>
        <p:grpSpPr>
          <a:xfrm>
            <a:off x="3788707" y="3434877"/>
            <a:ext cx="1409700" cy="1408112"/>
            <a:chOff x="6608316" y="3318124"/>
            <a:chExt cx="1409700" cy="1408112"/>
          </a:xfrm>
        </p:grpSpPr>
        <p:sp>
          <p:nvSpPr>
            <p:cNvPr id="13" name="Oval 10"/>
            <p:cNvSpPr>
              <a:spLocks noChangeArrowheads="1"/>
            </p:cNvSpPr>
            <p:nvPr/>
          </p:nvSpPr>
          <p:spPr bwMode="auto">
            <a:xfrm rot="4009528">
              <a:off x="6609110" y="3317330"/>
              <a:ext cx="1408112" cy="1409700"/>
            </a:xfrm>
            <a:prstGeom prst="teardrop">
              <a:avLst>
                <a:gd name="adj" fmla="val 104329"/>
              </a:avLst>
            </a:prstGeom>
            <a:solidFill>
              <a:srgbClr val="EACE8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endParaRPr>
            </a:p>
          </p:txBody>
        </p:sp>
        <p:sp>
          <p:nvSpPr>
            <p:cNvPr id="15" name="文本框 14"/>
            <p:cNvSpPr txBox="1"/>
            <p:nvPr/>
          </p:nvSpPr>
          <p:spPr>
            <a:xfrm>
              <a:off x="7155210" y="3724742"/>
              <a:ext cx="735011" cy="584775"/>
            </a:xfrm>
            <a:prstGeom prst="rect">
              <a:avLst/>
            </a:prstGeom>
            <a:noFill/>
          </p:spPr>
          <p:txBody>
            <a:bodyPr wrap="square" rtlCol="0">
              <a:spAutoFit/>
            </a:bodyPr>
            <a:lstStyle/>
            <a:p>
              <a:r>
                <a:rPr lang="en-US" altLang="zh-CN" sz="3200" b="1" dirty="0">
                  <a:solidFill>
                    <a:schemeClr val="bg1"/>
                  </a:solidFill>
                  <a:latin typeface="微软雅黑" panose="020B0503020204020204" pitchFamily="34" charset="-122"/>
                  <a:ea typeface="微软雅黑" panose="020B0503020204020204" pitchFamily="34" charset="-122"/>
                </a:rPr>
                <a:t>03</a:t>
              </a:r>
              <a:endParaRPr lang="zh-CN" altLang="en-US" sz="3200" b="1" dirty="0">
                <a:solidFill>
                  <a:schemeClr val="bg1"/>
                </a:solidFill>
                <a:latin typeface="微软雅黑" panose="020B0503020204020204" pitchFamily="34" charset="-122"/>
                <a:ea typeface="微软雅黑" panose="020B0503020204020204" pitchFamily="34" charset="-122"/>
              </a:endParaRPr>
            </a:p>
          </p:txBody>
        </p:sp>
      </p:grpSp>
      <p:grpSp>
        <p:nvGrpSpPr>
          <p:cNvPr id="16" name="组合 15"/>
          <p:cNvGrpSpPr/>
          <p:nvPr/>
        </p:nvGrpSpPr>
        <p:grpSpPr>
          <a:xfrm>
            <a:off x="2781439" y="4427857"/>
            <a:ext cx="1409700" cy="1406525"/>
            <a:chOff x="5601048" y="4311104"/>
            <a:chExt cx="1409700" cy="1406525"/>
          </a:xfrm>
        </p:grpSpPr>
        <p:sp>
          <p:nvSpPr>
            <p:cNvPr id="17" name="Oval 9"/>
            <p:cNvSpPr>
              <a:spLocks noChangeArrowheads="1"/>
            </p:cNvSpPr>
            <p:nvPr/>
          </p:nvSpPr>
          <p:spPr bwMode="auto">
            <a:xfrm rot="6362887">
              <a:off x="5602635" y="4309517"/>
              <a:ext cx="1406525" cy="1409700"/>
            </a:xfrm>
            <a:prstGeom prst="teardrop">
              <a:avLst>
                <a:gd name="adj" fmla="val 97318"/>
              </a:avLst>
            </a:prstGeom>
            <a:solidFill>
              <a:srgbClr val="FFC86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18" name="文本框 17"/>
            <p:cNvSpPr txBox="1"/>
            <p:nvPr/>
          </p:nvSpPr>
          <p:spPr>
            <a:xfrm>
              <a:off x="5955060" y="4862761"/>
              <a:ext cx="735011" cy="584775"/>
            </a:xfrm>
            <a:prstGeom prst="rect">
              <a:avLst/>
            </a:prstGeom>
            <a:noFill/>
          </p:spPr>
          <p:txBody>
            <a:bodyPr wrap="square" rtlCol="0">
              <a:spAutoFit/>
            </a:bodyPr>
            <a:lstStyle/>
            <a:p>
              <a:r>
                <a:rPr lang="en-US" altLang="zh-CN" sz="3200" b="1" dirty="0">
                  <a:solidFill>
                    <a:schemeClr val="bg1"/>
                  </a:solidFill>
                  <a:latin typeface="微软雅黑" panose="020B0503020204020204" pitchFamily="34" charset="-122"/>
                  <a:ea typeface="微软雅黑" panose="020B0503020204020204" pitchFamily="34" charset="-122"/>
                </a:rPr>
                <a:t>04</a:t>
              </a:r>
              <a:endParaRPr lang="zh-CN" altLang="en-US" sz="3200" b="1" dirty="0">
                <a:solidFill>
                  <a:schemeClr val="bg1"/>
                </a:solidFill>
                <a:latin typeface="微软雅黑" panose="020B0503020204020204" pitchFamily="34" charset="-122"/>
                <a:ea typeface="微软雅黑" panose="020B0503020204020204" pitchFamily="34" charset="-122"/>
              </a:endParaRPr>
            </a:p>
          </p:txBody>
        </p:sp>
      </p:grpSp>
      <p:grpSp>
        <p:nvGrpSpPr>
          <p:cNvPr id="19" name="组合 18"/>
          <p:cNvGrpSpPr/>
          <p:nvPr/>
        </p:nvGrpSpPr>
        <p:grpSpPr>
          <a:xfrm>
            <a:off x="1420951" y="4091308"/>
            <a:ext cx="1409700" cy="1406525"/>
            <a:chOff x="4240560" y="3974555"/>
            <a:chExt cx="1409700" cy="1406525"/>
          </a:xfrm>
          <a:solidFill>
            <a:srgbClr val="F19879"/>
          </a:solidFill>
        </p:grpSpPr>
        <p:sp>
          <p:nvSpPr>
            <p:cNvPr id="20" name="Oval 8"/>
            <p:cNvSpPr>
              <a:spLocks noChangeArrowheads="1"/>
            </p:cNvSpPr>
            <p:nvPr/>
          </p:nvSpPr>
          <p:spPr bwMode="auto">
            <a:xfrm rot="11306262">
              <a:off x="4240560" y="3974555"/>
              <a:ext cx="1409700" cy="1406525"/>
            </a:xfrm>
            <a:prstGeom prst="teardrop">
              <a:avLst>
                <a:gd name="adj" fmla="val 102185"/>
              </a:avLst>
            </a:prstGeom>
            <a:solidFill>
              <a:srgbClr val="EACE8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endParaRPr>
            </a:p>
          </p:txBody>
        </p:sp>
        <p:sp>
          <p:nvSpPr>
            <p:cNvPr id="21" name="文本框 20"/>
            <p:cNvSpPr txBox="1"/>
            <p:nvPr/>
          </p:nvSpPr>
          <p:spPr>
            <a:xfrm>
              <a:off x="4500118" y="4429592"/>
              <a:ext cx="735011" cy="584775"/>
            </a:xfrm>
            <a:prstGeom prst="rect">
              <a:avLst/>
            </a:prstGeom>
            <a:noFill/>
          </p:spPr>
          <p:txBody>
            <a:bodyPr wrap="square" rtlCol="0">
              <a:spAutoFit/>
            </a:bodyPr>
            <a:lstStyle/>
            <a:p>
              <a:r>
                <a:rPr lang="en-US" altLang="zh-CN" sz="3200" b="1" dirty="0">
                  <a:solidFill>
                    <a:schemeClr val="bg1"/>
                  </a:solidFill>
                  <a:latin typeface="微软雅黑" panose="020B0503020204020204" pitchFamily="34" charset="-122"/>
                  <a:ea typeface="微软雅黑" panose="020B0503020204020204" pitchFamily="34" charset="-122"/>
                </a:rPr>
                <a:t>05</a:t>
              </a:r>
              <a:endParaRPr lang="zh-CN" altLang="en-US" sz="3200" b="1" dirty="0">
                <a:solidFill>
                  <a:schemeClr val="bg1"/>
                </a:solidFill>
                <a:latin typeface="微软雅黑" panose="020B0503020204020204" pitchFamily="34" charset="-122"/>
                <a:ea typeface="微软雅黑" panose="020B0503020204020204" pitchFamily="34" charset="-122"/>
              </a:endParaRPr>
            </a:p>
          </p:txBody>
        </p:sp>
      </p:grpSp>
      <p:grpSp>
        <p:nvGrpSpPr>
          <p:cNvPr id="22" name="组合 21"/>
          <p:cNvGrpSpPr/>
          <p:nvPr/>
        </p:nvGrpSpPr>
        <p:grpSpPr>
          <a:xfrm>
            <a:off x="1116151" y="2697483"/>
            <a:ext cx="1409700" cy="1409700"/>
            <a:chOff x="3935760" y="2580730"/>
            <a:chExt cx="1409700" cy="1409700"/>
          </a:xfrm>
        </p:grpSpPr>
        <p:sp>
          <p:nvSpPr>
            <p:cNvPr id="23" name="Oval 7"/>
            <p:cNvSpPr>
              <a:spLocks noChangeArrowheads="1"/>
            </p:cNvSpPr>
            <p:nvPr/>
          </p:nvSpPr>
          <p:spPr bwMode="auto">
            <a:xfrm rot="15063084">
              <a:off x="3935760" y="2580730"/>
              <a:ext cx="1409700" cy="1409700"/>
            </a:xfrm>
            <a:prstGeom prst="teardrop">
              <a:avLst>
                <a:gd name="adj" fmla="val 104324"/>
              </a:avLst>
            </a:prstGeom>
            <a:solidFill>
              <a:srgbClr val="FFC86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dirty="0">
                <a:solidFill>
                  <a:schemeClr val="bg1"/>
                </a:solidFill>
              </a:endParaRPr>
            </a:p>
          </p:txBody>
        </p:sp>
        <p:sp>
          <p:nvSpPr>
            <p:cNvPr id="24" name="文本框 23"/>
            <p:cNvSpPr txBox="1"/>
            <p:nvPr/>
          </p:nvSpPr>
          <p:spPr>
            <a:xfrm>
              <a:off x="4138758" y="2985255"/>
              <a:ext cx="735011" cy="584775"/>
            </a:xfrm>
            <a:prstGeom prst="rect">
              <a:avLst/>
            </a:prstGeom>
            <a:noFill/>
          </p:spPr>
          <p:txBody>
            <a:bodyPr wrap="square" rtlCol="0">
              <a:spAutoFit/>
            </a:bodyPr>
            <a:lstStyle/>
            <a:p>
              <a:r>
                <a:rPr lang="en-US" altLang="zh-CN" sz="3200" b="1" dirty="0">
                  <a:solidFill>
                    <a:schemeClr val="bg1"/>
                  </a:solidFill>
                  <a:latin typeface="微软雅黑" panose="020B0503020204020204" pitchFamily="34" charset="-122"/>
                  <a:ea typeface="微软雅黑" panose="020B0503020204020204" pitchFamily="34" charset="-122"/>
                </a:rPr>
                <a:t>06</a:t>
              </a:r>
              <a:endParaRPr lang="zh-CN" altLang="en-US" sz="3200" b="1" dirty="0">
                <a:solidFill>
                  <a:schemeClr val="bg1"/>
                </a:solidFill>
                <a:latin typeface="微软雅黑" panose="020B0503020204020204" pitchFamily="34" charset="-122"/>
                <a:ea typeface="微软雅黑" panose="020B0503020204020204" pitchFamily="34" charset="-122"/>
              </a:endParaRPr>
            </a:p>
          </p:txBody>
        </p:sp>
      </p:grpSp>
      <p:sp>
        <p:nvSpPr>
          <p:cNvPr id="25" name="Oval 11"/>
          <p:cNvSpPr>
            <a:spLocks noChangeArrowheads="1"/>
          </p:cNvSpPr>
          <p:nvPr/>
        </p:nvSpPr>
        <p:spPr bwMode="auto">
          <a:xfrm>
            <a:off x="2030551" y="2602233"/>
            <a:ext cx="2305050" cy="2305050"/>
          </a:xfrm>
          <a:prstGeom prst="ellipse">
            <a:avLst/>
          </a:prstGeom>
          <a:solidFill>
            <a:schemeClr val="bg1"/>
          </a:solidFill>
          <a:ln>
            <a:noFill/>
          </a:ln>
        </p:spPr>
        <p:txBody>
          <a:bodyPr vert="horz" wrap="square" lIns="91440" tIns="45720" rIns="91440" bIns="45720" numCol="1" anchor="t" anchorCtr="0" compatLnSpc="1"/>
          <a:lstStyle/>
          <a:p>
            <a:endParaRPr lang="zh-CN" altLang="en-US">
              <a:solidFill>
                <a:schemeClr val="bg1"/>
              </a:solidFill>
            </a:endParaRPr>
          </a:p>
        </p:txBody>
      </p:sp>
      <p:pic>
        <p:nvPicPr>
          <p:cNvPr id="26" name="图片 25"/>
          <p:cNvPicPr>
            <a:picLocks noChangeAspect="1"/>
          </p:cNvPicPr>
          <p:nvPr/>
        </p:nvPicPr>
        <p:blipFill>
          <a:blip r:embed="rId4">
            <a:duotone>
              <a:prstClr val="black"/>
              <a:schemeClr val="accent2">
                <a:tint val="45000"/>
                <a:satMod val="400000"/>
              </a:schemeClr>
            </a:duotone>
            <a:extLst>
              <a:ext uri="{BEBA8EAE-BF5A-486C-A8C5-ECC9F3942E4B}">
                <a14:imgProps xmlns:a14="http://schemas.microsoft.com/office/drawing/2010/main">
                  <a14:imgLayer r:embed="rId5">
                    <a14:imgEffect>
                      <a14:artisticGlowEdges/>
                    </a14:imgEffect>
                  </a14:imgLayer>
                </a14:imgProps>
              </a:ext>
            </a:extLst>
          </a:blip>
          <a:stretch>
            <a:fillRect/>
          </a:stretch>
        </p:blipFill>
        <p:spPr>
          <a:xfrm>
            <a:off x="2590524" y="3142770"/>
            <a:ext cx="1170879" cy="1175280"/>
          </a:xfrm>
          <a:prstGeom prst="rect">
            <a:avLst/>
          </a:prstGeom>
        </p:spPr>
      </p:pic>
      <p:sp>
        <p:nvSpPr>
          <p:cNvPr id="27" name="TextBox 35"/>
          <p:cNvSpPr txBox="1"/>
          <p:nvPr/>
        </p:nvSpPr>
        <p:spPr>
          <a:xfrm>
            <a:off x="5716580" y="2379189"/>
            <a:ext cx="5382547" cy="275590"/>
          </a:xfrm>
          <a:prstGeom prst="rect">
            <a:avLst/>
          </a:prstGeom>
          <a:noFill/>
        </p:spPr>
        <p:txBody>
          <a:bodyPr wrap="square" rtlCol="0">
            <a:spAutoFit/>
          </a:bodyPr>
          <a:lstStyle/>
          <a:p>
            <a:pPr algn="just"/>
            <a:r>
              <a:rPr lang="zh-CN" altLang="en-US" sz="1200" dirty="0">
                <a:solidFill>
                  <a:srgbClr val="A06843"/>
                </a:solidFill>
                <a:latin typeface="微软雅黑" panose="020B0503020204020204" pitchFamily="34" charset="-122"/>
                <a:ea typeface="微软雅黑" panose="020B0503020204020204" pitchFamily="34" charset="-122"/>
              </a:rPr>
              <a:t>Please fill in what you need here.</a:t>
            </a:r>
            <a:endParaRPr lang="en-US" altLang="zh-CN" sz="1200" dirty="0">
              <a:solidFill>
                <a:srgbClr val="A06843"/>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5742068" y="2095480"/>
            <a:ext cx="2878057" cy="369332"/>
          </a:xfrm>
          <a:prstGeom prst="rect">
            <a:avLst/>
          </a:prstGeom>
          <a:noFill/>
        </p:spPr>
        <p:txBody>
          <a:bodyPr wrap="square" rtlCol="0">
            <a:spAutoFit/>
          </a:bodyPr>
          <a:lstStyle/>
          <a:p>
            <a:r>
              <a:rPr lang="en-US" altLang="zh-CN" b="1" dirty="0">
                <a:solidFill>
                  <a:srgbClr val="A06843"/>
                </a:solidFill>
                <a:latin typeface="微软雅黑" panose="020B0503020204020204" pitchFamily="34" charset="-122"/>
                <a:ea typeface="微软雅黑" panose="020B0503020204020204" pitchFamily="34" charset="-122"/>
              </a:rPr>
              <a:t>1.</a:t>
            </a:r>
            <a:r>
              <a:rPr lang="zh-CN" altLang="en-US" b="1" dirty="0">
                <a:solidFill>
                  <a:srgbClr val="A06843"/>
                </a:solidFill>
                <a:latin typeface="微软雅黑" panose="020B0503020204020204" pitchFamily="34" charset="-122"/>
                <a:ea typeface="微软雅黑" panose="020B0503020204020204" pitchFamily="34" charset="-122"/>
              </a:rPr>
              <a:t>Add your text</a:t>
            </a:r>
          </a:p>
        </p:txBody>
      </p:sp>
      <p:sp>
        <p:nvSpPr>
          <p:cNvPr id="29" name="TextBox 35"/>
          <p:cNvSpPr txBox="1"/>
          <p:nvPr/>
        </p:nvSpPr>
        <p:spPr>
          <a:xfrm>
            <a:off x="5714877" y="3013553"/>
            <a:ext cx="5382547" cy="275590"/>
          </a:xfrm>
          <a:prstGeom prst="rect">
            <a:avLst/>
          </a:prstGeom>
          <a:noFill/>
        </p:spPr>
        <p:txBody>
          <a:bodyPr wrap="square" rtlCol="0">
            <a:spAutoFit/>
          </a:bodyPr>
          <a:lstStyle/>
          <a:p>
            <a:pPr algn="just"/>
            <a:r>
              <a:rPr lang="zh-CN" altLang="en-US" sz="1200" dirty="0">
                <a:solidFill>
                  <a:srgbClr val="A06843"/>
                </a:solidFill>
                <a:latin typeface="微软雅黑" panose="020B0503020204020204" pitchFamily="34" charset="-122"/>
                <a:ea typeface="微软雅黑" panose="020B0503020204020204" pitchFamily="34" charset="-122"/>
              </a:rPr>
              <a:t>Please fill in what you need here.</a:t>
            </a:r>
            <a:endParaRPr lang="en-US" altLang="zh-CN" sz="1200" dirty="0">
              <a:solidFill>
                <a:srgbClr val="A06843"/>
              </a:solidFill>
              <a:latin typeface="微软雅黑" panose="020B0503020204020204" pitchFamily="34" charset="-122"/>
              <a:ea typeface="微软雅黑" panose="020B0503020204020204" pitchFamily="34" charset="-122"/>
            </a:endParaRPr>
          </a:p>
        </p:txBody>
      </p:sp>
      <p:sp>
        <p:nvSpPr>
          <p:cNvPr id="30" name="文本框 29"/>
          <p:cNvSpPr txBox="1"/>
          <p:nvPr/>
        </p:nvSpPr>
        <p:spPr>
          <a:xfrm>
            <a:off x="5716580" y="2743512"/>
            <a:ext cx="2878057" cy="369332"/>
          </a:xfrm>
          <a:prstGeom prst="rect">
            <a:avLst/>
          </a:prstGeom>
          <a:noFill/>
        </p:spPr>
        <p:txBody>
          <a:bodyPr wrap="square" rtlCol="0">
            <a:spAutoFit/>
          </a:bodyPr>
          <a:lstStyle/>
          <a:p>
            <a:r>
              <a:rPr lang="en-US" altLang="zh-CN" b="1" dirty="0">
                <a:solidFill>
                  <a:srgbClr val="A06843"/>
                </a:solidFill>
                <a:latin typeface="微软雅黑" panose="020B0503020204020204" pitchFamily="34" charset="-122"/>
                <a:ea typeface="微软雅黑" panose="020B0503020204020204" pitchFamily="34" charset="-122"/>
              </a:rPr>
              <a:t>2.</a:t>
            </a:r>
            <a:r>
              <a:rPr lang="zh-CN" altLang="en-US" b="1" dirty="0">
                <a:solidFill>
                  <a:srgbClr val="A06843"/>
                </a:solidFill>
                <a:latin typeface="微软雅黑" panose="020B0503020204020204" pitchFamily="34" charset="-122"/>
                <a:ea typeface="微软雅黑" panose="020B0503020204020204" pitchFamily="34" charset="-122"/>
              </a:rPr>
              <a:t>Add your text</a:t>
            </a:r>
          </a:p>
        </p:txBody>
      </p:sp>
      <p:sp>
        <p:nvSpPr>
          <p:cNvPr id="31" name="TextBox 35"/>
          <p:cNvSpPr txBox="1"/>
          <p:nvPr/>
        </p:nvSpPr>
        <p:spPr>
          <a:xfrm>
            <a:off x="5714877" y="3649524"/>
            <a:ext cx="5382547" cy="275590"/>
          </a:xfrm>
          <a:prstGeom prst="rect">
            <a:avLst/>
          </a:prstGeom>
          <a:noFill/>
        </p:spPr>
        <p:txBody>
          <a:bodyPr wrap="square" rtlCol="0">
            <a:spAutoFit/>
          </a:bodyPr>
          <a:lstStyle/>
          <a:p>
            <a:pPr algn="just"/>
            <a:r>
              <a:rPr lang="zh-CN" altLang="en-US" sz="1200" dirty="0">
                <a:solidFill>
                  <a:srgbClr val="A06843"/>
                </a:solidFill>
                <a:latin typeface="微软雅黑" panose="020B0503020204020204" pitchFamily="34" charset="-122"/>
                <a:ea typeface="微软雅黑" panose="020B0503020204020204" pitchFamily="34" charset="-122"/>
              </a:rPr>
              <a:t>Please fill in what you need here.</a:t>
            </a:r>
            <a:endParaRPr lang="en-US" altLang="zh-CN" sz="1200" dirty="0">
              <a:solidFill>
                <a:srgbClr val="A06843"/>
              </a:solidFill>
              <a:latin typeface="微软雅黑" panose="020B0503020204020204" pitchFamily="34" charset="-122"/>
              <a:ea typeface="微软雅黑" panose="020B0503020204020204" pitchFamily="34" charset="-122"/>
            </a:endParaRPr>
          </a:p>
        </p:txBody>
      </p:sp>
      <p:sp>
        <p:nvSpPr>
          <p:cNvPr id="32" name="文本框 31"/>
          <p:cNvSpPr txBox="1"/>
          <p:nvPr/>
        </p:nvSpPr>
        <p:spPr>
          <a:xfrm>
            <a:off x="5716580" y="3379483"/>
            <a:ext cx="2878057" cy="369332"/>
          </a:xfrm>
          <a:prstGeom prst="rect">
            <a:avLst/>
          </a:prstGeom>
          <a:noFill/>
        </p:spPr>
        <p:txBody>
          <a:bodyPr wrap="square" rtlCol="0">
            <a:spAutoFit/>
          </a:bodyPr>
          <a:lstStyle/>
          <a:p>
            <a:r>
              <a:rPr lang="en-US" altLang="zh-CN" b="1" dirty="0">
                <a:solidFill>
                  <a:srgbClr val="A06843"/>
                </a:solidFill>
                <a:latin typeface="微软雅黑" panose="020B0503020204020204" pitchFamily="34" charset="-122"/>
                <a:ea typeface="微软雅黑" panose="020B0503020204020204" pitchFamily="34" charset="-122"/>
              </a:rPr>
              <a:t>3.</a:t>
            </a:r>
            <a:r>
              <a:rPr lang="zh-CN" altLang="en-US" b="1" dirty="0">
                <a:solidFill>
                  <a:srgbClr val="A06843"/>
                </a:solidFill>
                <a:latin typeface="微软雅黑" panose="020B0503020204020204" pitchFamily="34" charset="-122"/>
                <a:ea typeface="微软雅黑" panose="020B0503020204020204" pitchFamily="34" charset="-122"/>
              </a:rPr>
              <a:t>Add your text</a:t>
            </a:r>
          </a:p>
        </p:txBody>
      </p:sp>
      <p:sp>
        <p:nvSpPr>
          <p:cNvPr id="33" name="TextBox 35"/>
          <p:cNvSpPr txBox="1"/>
          <p:nvPr/>
        </p:nvSpPr>
        <p:spPr>
          <a:xfrm>
            <a:off x="5714877" y="4283716"/>
            <a:ext cx="5382547" cy="275590"/>
          </a:xfrm>
          <a:prstGeom prst="rect">
            <a:avLst/>
          </a:prstGeom>
          <a:noFill/>
        </p:spPr>
        <p:txBody>
          <a:bodyPr wrap="square" rtlCol="0">
            <a:spAutoFit/>
          </a:bodyPr>
          <a:lstStyle/>
          <a:p>
            <a:pPr algn="just"/>
            <a:r>
              <a:rPr lang="zh-CN" altLang="en-US" sz="1200" dirty="0">
                <a:solidFill>
                  <a:srgbClr val="A06843"/>
                </a:solidFill>
                <a:latin typeface="微软雅黑" panose="020B0503020204020204" pitchFamily="34" charset="-122"/>
                <a:ea typeface="微软雅黑" panose="020B0503020204020204" pitchFamily="34" charset="-122"/>
              </a:rPr>
              <a:t>Please fill in what you need here.</a:t>
            </a:r>
            <a:endParaRPr lang="en-US" altLang="zh-CN" sz="1200" dirty="0">
              <a:solidFill>
                <a:srgbClr val="A06843"/>
              </a:solidFill>
              <a:latin typeface="微软雅黑" panose="020B0503020204020204" pitchFamily="34" charset="-122"/>
              <a:ea typeface="微软雅黑" panose="020B0503020204020204" pitchFamily="34" charset="-122"/>
            </a:endParaRPr>
          </a:p>
        </p:txBody>
      </p:sp>
      <p:sp>
        <p:nvSpPr>
          <p:cNvPr id="34" name="文本框 33"/>
          <p:cNvSpPr txBox="1"/>
          <p:nvPr/>
        </p:nvSpPr>
        <p:spPr>
          <a:xfrm>
            <a:off x="5740365" y="4000007"/>
            <a:ext cx="2878057" cy="369332"/>
          </a:xfrm>
          <a:prstGeom prst="rect">
            <a:avLst/>
          </a:prstGeom>
          <a:noFill/>
        </p:spPr>
        <p:txBody>
          <a:bodyPr wrap="square" rtlCol="0">
            <a:spAutoFit/>
          </a:bodyPr>
          <a:lstStyle/>
          <a:p>
            <a:r>
              <a:rPr lang="en-US" altLang="zh-CN" b="1" dirty="0">
                <a:solidFill>
                  <a:srgbClr val="A06843"/>
                </a:solidFill>
                <a:latin typeface="微软雅黑" panose="020B0503020204020204" pitchFamily="34" charset="-122"/>
                <a:ea typeface="微软雅黑" panose="020B0503020204020204" pitchFamily="34" charset="-122"/>
              </a:rPr>
              <a:t>4.</a:t>
            </a:r>
            <a:r>
              <a:rPr lang="zh-CN" altLang="en-US" b="1" dirty="0">
                <a:solidFill>
                  <a:srgbClr val="A06843"/>
                </a:solidFill>
                <a:latin typeface="微软雅黑" panose="020B0503020204020204" pitchFamily="34" charset="-122"/>
                <a:ea typeface="微软雅黑" panose="020B0503020204020204" pitchFamily="34" charset="-122"/>
              </a:rPr>
              <a:t>Add your text</a:t>
            </a:r>
          </a:p>
        </p:txBody>
      </p:sp>
      <p:sp>
        <p:nvSpPr>
          <p:cNvPr id="35" name="TextBox 35"/>
          <p:cNvSpPr txBox="1"/>
          <p:nvPr/>
        </p:nvSpPr>
        <p:spPr>
          <a:xfrm>
            <a:off x="5713174" y="4918080"/>
            <a:ext cx="5382547" cy="275590"/>
          </a:xfrm>
          <a:prstGeom prst="rect">
            <a:avLst/>
          </a:prstGeom>
          <a:noFill/>
        </p:spPr>
        <p:txBody>
          <a:bodyPr wrap="square" rtlCol="0">
            <a:spAutoFit/>
          </a:bodyPr>
          <a:lstStyle/>
          <a:p>
            <a:pPr algn="just"/>
            <a:r>
              <a:rPr lang="zh-CN" altLang="en-US" sz="1200" dirty="0">
                <a:solidFill>
                  <a:srgbClr val="A06843"/>
                </a:solidFill>
                <a:latin typeface="微软雅黑" panose="020B0503020204020204" pitchFamily="34" charset="-122"/>
                <a:ea typeface="微软雅黑" panose="020B0503020204020204" pitchFamily="34" charset="-122"/>
              </a:rPr>
              <a:t>Please fill in what you need here.</a:t>
            </a:r>
            <a:endParaRPr lang="en-US" altLang="zh-CN" sz="1200" dirty="0">
              <a:solidFill>
                <a:srgbClr val="A06843"/>
              </a:solidFill>
              <a:latin typeface="微软雅黑" panose="020B0503020204020204" pitchFamily="34" charset="-122"/>
              <a:ea typeface="微软雅黑" panose="020B0503020204020204" pitchFamily="34" charset="-122"/>
            </a:endParaRPr>
          </a:p>
        </p:txBody>
      </p:sp>
      <p:sp>
        <p:nvSpPr>
          <p:cNvPr id="36" name="文本框 35"/>
          <p:cNvSpPr txBox="1"/>
          <p:nvPr/>
        </p:nvSpPr>
        <p:spPr>
          <a:xfrm>
            <a:off x="5714877" y="4648039"/>
            <a:ext cx="2878057" cy="369332"/>
          </a:xfrm>
          <a:prstGeom prst="rect">
            <a:avLst/>
          </a:prstGeom>
          <a:noFill/>
        </p:spPr>
        <p:txBody>
          <a:bodyPr wrap="square" rtlCol="0">
            <a:spAutoFit/>
          </a:bodyPr>
          <a:lstStyle/>
          <a:p>
            <a:r>
              <a:rPr lang="en-US" altLang="zh-CN" b="1" dirty="0">
                <a:solidFill>
                  <a:srgbClr val="A06843"/>
                </a:solidFill>
                <a:latin typeface="微软雅黑" panose="020B0503020204020204" pitchFamily="34" charset="-122"/>
                <a:ea typeface="微软雅黑" panose="020B0503020204020204" pitchFamily="34" charset="-122"/>
              </a:rPr>
              <a:t>5.</a:t>
            </a:r>
            <a:r>
              <a:rPr lang="zh-CN" altLang="en-US" b="1" dirty="0">
                <a:solidFill>
                  <a:srgbClr val="A06843"/>
                </a:solidFill>
                <a:latin typeface="微软雅黑" panose="020B0503020204020204" pitchFamily="34" charset="-122"/>
                <a:ea typeface="微软雅黑" panose="020B0503020204020204" pitchFamily="34" charset="-122"/>
              </a:rPr>
              <a:t>Add your text</a:t>
            </a:r>
          </a:p>
        </p:txBody>
      </p:sp>
      <p:sp>
        <p:nvSpPr>
          <p:cNvPr id="37" name="TextBox 35"/>
          <p:cNvSpPr txBox="1"/>
          <p:nvPr/>
        </p:nvSpPr>
        <p:spPr>
          <a:xfrm>
            <a:off x="5713174" y="5554051"/>
            <a:ext cx="5382547" cy="275590"/>
          </a:xfrm>
          <a:prstGeom prst="rect">
            <a:avLst/>
          </a:prstGeom>
          <a:noFill/>
        </p:spPr>
        <p:txBody>
          <a:bodyPr wrap="square" rtlCol="0">
            <a:spAutoFit/>
          </a:bodyPr>
          <a:lstStyle/>
          <a:p>
            <a:pPr algn="just"/>
            <a:r>
              <a:rPr lang="zh-CN" altLang="en-US" sz="1200" dirty="0">
                <a:solidFill>
                  <a:srgbClr val="A06843"/>
                </a:solidFill>
                <a:latin typeface="微软雅黑" panose="020B0503020204020204" pitchFamily="34" charset="-122"/>
                <a:ea typeface="微软雅黑" panose="020B0503020204020204" pitchFamily="34" charset="-122"/>
              </a:rPr>
              <a:t>Please fill in what you need here.</a:t>
            </a:r>
            <a:endParaRPr lang="en-US" altLang="zh-CN" sz="1200" dirty="0">
              <a:solidFill>
                <a:srgbClr val="A06843"/>
              </a:solidFill>
              <a:latin typeface="微软雅黑" panose="020B0503020204020204" pitchFamily="34" charset="-122"/>
              <a:ea typeface="微软雅黑" panose="020B0503020204020204" pitchFamily="34" charset="-122"/>
            </a:endParaRPr>
          </a:p>
        </p:txBody>
      </p:sp>
      <p:sp>
        <p:nvSpPr>
          <p:cNvPr id="38" name="文本框 37"/>
          <p:cNvSpPr txBox="1"/>
          <p:nvPr/>
        </p:nvSpPr>
        <p:spPr>
          <a:xfrm>
            <a:off x="5714877" y="5284010"/>
            <a:ext cx="2878057" cy="369332"/>
          </a:xfrm>
          <a:prstGeom prst="rect">
            <a:avLst/>
          </a:prstGeom>
          <a:noFill/>
        </p:spPr>
        <p:txBody>
          <a:bodyPr wrap="square" rtlCol="0">
            <a:spAutoFit/>
          </a:bodyPr>
          <a:lstStyle/>
          <a:p>
            <a:r>
              <a:rPr lang="en-US" altLang="zh-CN" b="1" dirty="0">
                <a:solidFill>
                  <a:srgbClr val="A06843"/>
                </a:solidFill>
                <a:latin typeface="微软雅黑" panose="020B0503020204020204" pitchFamily="34" charset="-122"/>
                <a:ea typeface="微软雅黑" panose="020B0503020204020204" pitchFamily="34" charset="-122"/>
              </a:rPr>
              <a:t>6.</a:t>
            </a:r>
            <a:r>
              <a:rPr lang="zh-CN" altLang="en-US" b="1" dirty="0">
                <a:solidFill>
                  <a:srgbClr val="A06843"/>
                </a:solidFill>
                <a:latin typeface="微软雅黑" panose="020B0503020204020204" pitchFamily="34" charset="-122"/>
                <a:ea typeface="微软雅黑" panose="020B0503020204020204" pitchFamily="34" charset="-122"/>
              </a:rPr>
              <a:t>Add your text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par>
                          <p:cTn id="14" fill="hold">
                            <p:stCondLst>
                              <p:cond delay="500"/>
                            </p:stCondLst>
                            <p:childTnLst>
                              <p:par>
                                <p:cTn id="15" presetID="53" presetClass="entr" presetSubtype="16"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p:cTn id="17" dur="1000" fill="hold"/>
                                        <p:tgtEl>
                                          <p:spTgt spid="25"/>
                                        </p:tgtEl>
                                        <p:attrNameLst>
                                          <p:attrName>ppt_w</p:attrName>
                                        </p:attrNameLst>
                                      </p:cBhvr>
                                      <p:tavLst>
                                        <p:tav tm="0">
                                          <p:val>
                                            <p:fltVal val="0"/>
                                          </p:val>
                                        </p:tav>
                                        <p:tav tm="100000">
                                          <p:val>
                                            <p:strVal val="#ppt_w"/>
                                          </p:val>
                                        </p:tav>
                                      </p:tavLst>
                                    </p:anim>
                                    <p:anim calcmode="lin" valueType="num">
                                      <p:cBhvr>
                                        <p:cTn id="18" dur="1000" fill="hold"/>
                                        <p:tgtEl>
                                          <p:spTgt spid="25"/>
                                        </p:tgtEl>
                                        <p:attrNameLst>
                                          <p:attrName>ppt_h</p:attrName>
                                        </p:attrNameLst>
                                      </p:cBhvr>
                                      <p:tavLst>
                                        <p:tav tm="0">
                                          <p:val>
                                            <p:fltVal val="0"/>
                                          </p:val>
                                        </p:tav>
                                        <p:tav tm="100000">
                                          <p:val>
                                            <p:strVal val="#ppt_h"/>
                                          </p:val>
                                        </p:tav>
                                      </p:tavLst>
                                    </p:anim>
                                    <p:animEffect transition="in" filter="fade">
                                      <p:cBhvr>
                                        <p:cTn id="19" dur="1000"/>
                                        <p:tgtEl>
                                          <p:spTgt spid="25"/>
                                        </p:tgtEl>
                                      </p:cBhvr>
                                    </p:animEffect>
                                  </p:childTnLst>
                                </p:cTn>
                              </p:par>
                            </p:childTnLst>
                          </p:cTn>
                        </p:par>
                        <p:par>
                          <p:cTn id="20" fill="hold">
                            <p:stCondLst>
                              <p:cond delay="1500"/>
                            </p:stCondLst>
                            <p:childTnLst>
                              <p:par>
                                <p:cTn id="21" presetID="22" presetClass="entr" presetSubtype="4"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down)">
                                      <p:cBhvr>
                                        <p:cTn id="23" dur="500"/>
                                        <p:tgtEl>
                                          <p:spTgt spid="5"/>
                                        </p:tgtEl>
                                      </p:cBhvr>
                                    </p:animEffect>
                                  </p:childTnLst>
                                </p:cTn>
                              </p:par>
                            </p:childTnLst>
                          </p:cTn>
                        </p:par>
                        <p:par>
                          <p:cTn id="24" fill="hold">
                            <p:stCondLst>
                              <p:cond delay="2000"/>
                            </p:stCondLst>
                            <p:childTnLst>
                              <p:par>
                                <p:cTn id="25" presetID="22" presetClass="entr" presetSubtype="8" fill="hold"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childTnLst>
                          </p:cTn>
                        </p:par>
                        <p:par>
                          <p:cTn id="28" fill="hold">
                            <p:stCondLst>
                              <p:cond delay="2500"/>
                            </p:stCondLst>
                            <p:childTnLst>
                              <p:par>
                                <p:cTn id="29" presetID="22" presetClass="entr" presetSubtype="8" fill="hold"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left)">
                                      <p:cBhvr>
                                        <p:cTn id="31" dur="500"/>
                                        <p:tgtEl>
                                          <p:spTgt spid="12"/>
                                        </p:tgtEl>
                                      </p:cBhvr>
                                    </p:animEffect>
                                  </p:childTnLst>
                                </p:cTn>
                              </p:par>
                            </p:childTnLst>
                          </p:cTn>
                        </p:par>
                        <p:par>
                          <p:cTn id="32" fill="hold">
                            <p:stCondLst>
                              <p:cond delay="3000"/>
                            </p:stCondLst>
                            <p:childTnLst>
                              <p:par>
                                <p:cTn id="33" presetID="22" presetClass="entr" presetSubtype="1" fill="hold"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ipe(up)">
                                      <p:cBhvr>
                                        <p:cTn id="35" dur="500"/>
                                        <p:tgtEl>
                                          <p:spTgt spid="16"/>
                                        </p:tgtEl>
                                      </p:cBhvr>
                                    </p:animEffect>
                                  </p:childTnLst>
                                </p:cTn>
                              </p:par>
                            </p:childTnLst>
                          </p:cTn>
                        </p:par>
                        <p:par>
                          <p:cTn id="36" fill="hold">
                            <p:stCondLst>
                              <p:cond delay="3500"/>
                            </p:stCondLst>
                            <p:childTnLst>
                              <p:par>
                                <p:cTn id="37" presetID="22" presetClass="entr" presetSubtype="1" fill="hold" nodeType="after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wipe(up)">
                                      <p:cBhvr>
                                        <p:cTn id="39" dur="500"/>
                                        <p:tgtEl>
                                          <p:spTgt spid="19"/>
                                        </p:tgtEl>
                                      </p:cBhvr>
                                    </p:animEffect>
                                  </p:childTnLst>
                                </p:cTn>
                              </p:par>
                            </p:childTnLst>
                          </p:cTn>
                        </p:par>
                        <p:par>
                          <p:cTn id="40" fill="hold">
                            <p:stCondLst>
                              <p:cond delay="4000"/>
                            </p:stCondLst>
                            <p:childTnLst>
                              <p:par>
                                <p:cTn id="41" presetID="22" presetClass="entr" presetSubtype="2" fill="hold" nodeType="after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wipe(right)">
                                      <p:cBhvr>
                                        <p:cTn id="43" dur="500"/>
                                        <p:tgtEl>
                                          <p:spTgt spid="22"/>
                                        </p:tgtEl>
                                      </p:cBhvr>
                                    </p:animEffect>
                                  </p:childTnLst>
                                </p:cTn>
                              </p:par>
                            </p:childTnLst>
                          </p:cTn>
                        </p:par>
                        <p:par>
                          <p:cTn id="44" fill="hold">
                            <p:stCondLst>
                              <p:cond delay="4500"/>
                            </p:stCondLst>
                            <p:childTnLst>
                              <p:par>
                                <p:cTn id="45" presetID="6" presetClass="entr" presetSubtype="16" fill="hold" nodeType="after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circle(in)">
                                      <p:cBhvr>
                                        <p:cTn id="47" dur="1250"/>
                                        <p:tgtEl>
                                          <p:spTgt spid="26"/>
                                        </p:tgtEl>
                                      </p:cBhvr>
                                    </p:animEffect>
                                  </p:childTnLst>
                                </p:cTn>
                              </p:par>
                            </p:childTnLst>
                          </p:cTn>
                        </p:par>
                        <p:par>
                          <p:cTn id="48" fill="hold">
                            <p:stCondLst>
                              <p:cond delay="6000"/>
                            </p:stCondLst>
                            <p:childTnLst>
                              <p:par>
                                <p:cTn id="49" presetID="22" presetClass="entr" presetSubtype="1" fill="hold" grpId="0" nodeType="after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wipe(up)">
                                      <p:cBhvr>
                                        <p:cTn id="51" dur="1500"/>
                                        <p:tgtEl>
                                          <p:spTgt spid="27"/>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wipe(up)">
                                      <p:cBhvr>
                                        <p:cTn id="54" dur="1500"/>
                                        <p:tgtEl>
                                          <p:spTgt spid="28"/>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wipe(up)">
                                      <p:cBhvr>
                                        <p:cTn id="57" dur="1500"/>
                                        <p:tgtEl>
                                          <p:spTgt spid="29"/>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30"/>
                                        </p:tgtEl>
                                        <p:attrNameLst>
                                          <p:attrName>style.visibility</p:attrName>
                                        </p:attrNameLst>
                                      </p:cBhvr>
                                      <p:to>
                                        <p:strVal val="visible"/>
                                      </p:to>
                                    </p:set>
                                    <p:animEffect transition="in" filter="wipe(up)">
                                      <p:cBhvr>
                                        <p:cTn id="60" dur="1500"/>
                                        <p:tgtEl>
                                          <p:spTgt spid="30"/>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wipe(up)">
                                      <p:cBhvr>
                                        <p:cTn id="63" dur="1500"/>
                                        <p:tgtEl>
                                          <p:spTgt spid="31"/>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32"/>
                                        </p:tgtEl>
                                        <p:attrNameLst>
                                          <p:attrName>style.visibility</p:attrName>
                                        </p:attrNameLst>
                                      </p:cBhvr>
                                      <p:to>
                                        <p:strVal val="visible"/>
                                      </p:to>
                                    </p:set>
                                    <p:animEffect transition="in" filter="wipe(up)">
                                      <p:cBhvr>
                                        <p:cTn id="66" dur="1500"/>
                                        <p:tgtEl>
                                          <p:spTgt spid="32"/>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33"/>
                                        </p:tgtEl>
                                        <p:attrNameLst>
                                          <p:attrName>style.visibility</p:attrName>
                                        </p:attrNameLst>
                                      </p:cBhvr>
                                      <p:to>
                                        <p:strVal val="visible"/>
                                      </p:to>
                                    </p:set>
                                    <p:animEffect transition="in" filter="wipe(up)">
                                      <p:cBhvr>
                                        <p:cTn id="69" dur="1500"/>
                                        <p:tgtEl>
                                          <p:spTgt spid="33"/>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34"/>
                                        </p:tgtEl>
                                        <p:attrNameLst>
                                          <p:attrName>style.visibility</p:attrName>
                                        </p:attrNameLst>
                                      </p:cBhvr>
                                      <p:to>
                                        <p:strVal val="visible"/>
                                      </p:to>
                                    </p:set>
                                    <p:animEffect transition="in" filter="wipe(up)">
                                      <p:cBhvr>
                                        <p:cTn id="72" dur="1500"/>
                                        <p:tgtEl>
                                          <p:spTgt spid="34"/>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wipe(up)">
                                      <p:cBhvr>
                                        <p:cTn id="75" dur="1500"/>
                                        <p:tgtEl>
                                          <p:spTgt spid="35"/>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36"/>
                                        </p:tgtEl>
                                        <p:attrNameLst>
                                          <p:attrName>style.visibility</p:attrName>
                                        </p:attrNameLst>
                                      </p:cBhvr>
                                      <p:to>
                                        <p:strVal val="visible"/>
                                      </p:to>
                                    </p:set>
                                    <p:animEffect transition="in" filter="wipe(up)">
                                      <p:cBhvr>
                                        <p:cTn id="78" dur="1500"/>
                                        <p:tgtEl>
                                          <p:spTgt spid="36"/>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37"/>
                                        </p:tgtEl>
                                        <p:attrNameLst>
                                          <p:attrName>style.visibility</p:attrName>
                                        </p:attrNameLst>
                                      </p:cBhvr>
                                      <p:to>
                                        <p:strVal val="visible"/>
                                      </p:to>
                                    </p:set>
                                    <p:animEffect transition="in" filter="wipe(up)">
                                      <p:cBhvr>
                                        <p:cTn id="81" dur="1500"/>
                                        <p:tgtEl>
                                          <p:spTgt spid="37"/>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38"/>
                                        </p:tgtEl>
                                        <p:attrNameLst>
                                          <p:attrName>style.visibility</p:attrName>
                                        </p:attrNameLst>
                                      </p:cBhvr>
                                      <p:to>
                                        <p:strVal val="visible"/>
                                      </p:to>
                                    </p:set>
                                    <p:animEffect transition="in" filter="wipe(up)">
                                      <p:cBhvr>
                                        <p:cTn id="84" dur="1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5" grpId="0" animBg="1"/>
      <p:bldP spid="27" grpId="0"/>
      <p:bldP spid="28" grpId="0"/>
      <p:bldP spid="29" grpId="0"/>
      <p:bldP spid="30" grpId="0"/>
      <p:bldP spid="31" grpId="0"/>
      <p:bldP spid="32" grpId="0"/>
      <p:bldP spid="33" grpId="0"/>
      <p:bldP spid="34" grpId="0"/>
      <p:bldP spid="35" grpId="0"/>
      <p:bldP spid="36" grpId="0"/>
      <p:bldP spid="37" grpId="0"/>
      <p:bldP spid="3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a:stretch>
            <a:fillRect/>
          </a:stretch>
        </p:blipFill>
        <p:spPr>
          <a:xfrm>
            <a:off x="301027" y="204556"/>
            <a:ext cx="478651" cy="443793"/>
          </a:xfrm>
          <a:prstGeom prst="rect">
            <a:avLst/>
          </a:prstGeom>
        </p:spPr>
      </p:pic>
      <p:pic>
        <p:nvPicPr>
          <p:cNvPr id="6" name="图片 5"/>
          <p:cNvPicPr>
            <a:picLocks noChangeAspect="1"/>
          </p:cNvPicPr>
          <p:nvPr/>
        </p:nvPicPr>
        <p:blipFill rotWithShape="1">
          <a:blip r:embed="rId3">
            <a:duotone>
              <a:schemeClr val="accent4">
                <a:shade val="45000"/>
                <a:satMod val="135000"/>
              </a:schemeClr>
              <a:prstClr val="white"/>
            </a:duotone>
          </a:blip>
          <a:srcRect t="48626" b="21244"/>
          <a:stretch>
            <a:fillRect/>
          </a:stretch>
        </p:blipFill>
        <p:spPr>
          <a:xfrm>
            <a:off x="0" y="6400800"/>
            <a:ext cx="12192000" cy="511326"/>
          </a:xfrm>
          <a:prstGeom prst="rect">
            <a:avLst/>
          </a:prstGeom>
        </p:spPr>
      </p:pic>
      <p:sp>
        <p:nvSpPr>
          <p:cNvPr id="2" name="文本框 1"/>
          <p:cNvSpPr txBox="1"/>
          <p:nvPr/>
        </p:nvSpPr>
        <p:spPr>
          <a:xfrm>
            <a:off x="718718" y="279017"/>
            <a:ext cx="2642790" cy="369332"/>
          </a:xfrm>
          <a:prstGeom prst="rect">
            <a:avLst/>
          </a:prstGeom>
          <a:noFill/>
        </p:spPr>
        <p:txBody>
          <a:bodyPr wrap="square" rtlCol="0">
            <a:spAutoFit/>
          </a:bodyPr>
          <a:lstStyle/>
          <a:p>
            <a:pPr algn="ctr"/>
            <a:r>
              <a:rPr lang="zh-CN" altLang="en-US" dirty="0"/>
              <a:t>Please add title text here</a:t>
            </a:r>
          </a:p>
        </p:txBody>
      </p:sp>
      <p:pic>
        <p:nvPicPr>
          <p:cNvPr id="5" name="图片 4" descr="C:\Users\Administrator\Desktop\洪慧蓉\素材\2015-2016美图\7.4复古 清新\复古和清新 (1).png复古和清新 (1)"/>
          <p:cNvPicPr>
            <a:picLocks noChangeAspect="1"/>
          </p:cNvPicPr>
          <p:nvPr/>
        </p:nvPicPr>
        <p:blipFill rotWithShape="1">
          <a:blip r:embed="rId4"/>
          <a:srcRect/>
          <a:stretch>
            <a:fillRect/>
          </a:stretch>
        </p:blipFill>
        <p:spPr>
          <a:xfrm>
            <a:off x="1259837" y="1990271"/>
            <a:ext cx="4583614" cy="3437439"/>
          </a:xfrm>
          <a:prstGeom prst="rect">
            <a:avLst/>
          </a:prstGeom>
          <a:ln>
            <a:solidFill>
              <a:sysClr val="window" lastClr="FFFFFF"/>
            </a:solidFill>
          </a:ln>
        </p:spPr>
      </p:pic>
      <p:cxnSp>
        <p:nvCxnSpPr>
          <p:cNvPr id="7" name="直接连接符 6"/>
          <p:cNvCxnSpPr/>
          <p:nvPr/>
        </p:nvCxnSpPr>
        <p:spPr>
          <a:xfrm>
            <a:off x="6635387" y="2056801"/>
            <a:ext cx="22356" cy="3443877"/>
          </a:xfrm>
          <a:prstGeom prst="line">
            <a:avLst/>
          </a:prstGeom>
          <a:noFill/>
          <a:ln w="6350" cap="flat" cmpd="sng" algn="ctr">
            <a:solidFill>
              <a:srgbClr val="A06843"/>
            </a:solidFill>
            <a:prstDash val="solid"/>
            <a:miter lim="800000"/>
          </a:ln>
          <a:effectLst/>
        </p:spPr>
      </p:cxnSp>
      <p:sp>
        <p:nvSpPr>
          <p:cNvPr id="8" name="矩形 7"/>
          <p:cNvSpPr/>
          <p:nvPr/>
        </p:nvSpPr>
        <p:spPr>
          <a:xfrm>
            <a:off x="7052790" y="2507045"/>
            <a:ext cx="3658753" cy="1600438"/>
          </a:xfrm>
          <a:prstGeom prst="rect">
            <a:avLst/>
          </a:prstGeom>
        </p:spPr>
        <p:txBody>
          <a:bodyPr wrap="square">
            <a:spAutoFit/>
          </a:bodyPr>
          <a:lstStyle/>
          <a:p>
            <a:pPr algn="just"/>
            <a:r>
              <a:rPr lang="zh-CN" altLang="en-US" sz="1400" dirty="0">
                <a:solidFill>
                  <a:srgbClr val="A06843"/>
                </a:solidFill>
                <a:latin typeface="微软雅黑" panose="020B0503020204020204" pitchFamily="34" charset="-122"/>
                <a:ea typeface="微软雅黑" panose="020B0503020204020204" pitchFamily="34" charset="-122"/>
              </a:rPr>
              <a:t>Please fill in what you need here.</a:t>
            </a:r>
            <a:endParaRPr lang="en-US" altLang="zh-CN" sz="1400" dirty="0">
              <a:solidFill>
                <a:srgbClr val="A06843"/>
              </a:solidFill>
              <a:latin typeface="微软雅黑" panose="020B0503020204020204" pitchFamily="34" charset="-122"/>
              <a:ea typeface="微软雅黑" panose="020B0503020204020204" pitchFamily="34" charset="-122"/>
            </a:endParaRPr>
          </a:p>
          <a:p>
            <a:pPr algn="just"/>
            <a:r>
              <a:rPr lang="zh-CN" altLang="en-US" sz="1400" dirty="0">
                <a:solidFill>
                  <a:srgbClr val="A06843"/>
                </a:solidFill>
                <a:latin typeface="微软雅黑" panose="020B0503020204020204" pitchFamily="34" charset="-122"/>
                <a:ea typeface="微软雅黑" panose="020B0503020204020204" pitchFamily="34" charset="-122"/>
              </a:rPr>
              <a:t>Please fill in what you need here.</a:t>
            </a:r>
            <a:endParaRPr lang="en-US" altLang="zh-CN" sz="1400" dirty="0">
              <a:solidFill>
                <a:srgbClr val="A06843"/>
              </a:solidFill>
              <a:latin typeface="微软雅黑" panose="020B0503020204020204" pitchFamily="34" charset="-122"/>
              <a:ea typeface="微软雅黑" panose="020B0503020204020204" pitchFamily="34" charset="-122"/>
            </a:endParaRPr>
          </a:p>
          <a:p>
            <a:pPr algn="just"/>
            <a:r>
              <a:rPr lang="zh-CN" altLang="en-US" sz="1400" dirty="0">
                <a:solidFill>
                  <a:srgbClr val="A06843"/>
                </a:solidFill>
                <a:latin typeface="微软雅黑" panose="020B0503020204020204" pitchFamily="34" charset="-122"/>
                <a:ea typeface="微软雅黑" panose="020B0503020204020204" pitchFamily="34" charset="-122"/>
              </a:rPr>
              <a:t>Please fill in what you need here.</a:t>
            </a:r>
            <a:endParaRPr lang="en-US" altLang="zh-CN" sz="1400" dirty="0">
              <a:solidFill>
                <a:srgbClr val="A06843"/>
              </a:solidFill>
              <a:latin typeface="微软雅黑" panose="020B0503020204020204" pitchFamily="34" charset="-122"/>
              <a:ea typeface="微软雅黑" panose="020B0503020204020204" pitchFamily="34" charset="-122"/>
            </a:endParaRPr>
          </a:p>
          <a:p>
            <a:pPr algn="just"/>
            <a:r>
              <a:rPr lang="zh-CN" altLang="en-US" sz="1400" dirty="0">
                <a:solidFill>
                  <a:srgbClr val="A06843"/>
                </a:solidFill>
                <a:latin typeface="微软雅黑" panose="020B0503020204020204" pitchFamily="34" charset="-122"/>
                <a:ea typeface="微软雅黑" panose="020B0503020204020204" pitchFamily="34" charset="-122"/>
              </a:rPr>
              <a:t>Please fill in what you need here.</a:t>
            </a:r>
            <a:endParaRPr lang="en-US" altLang="zh-CN" sz="1400" dirty="0">
              <a:solidFill>
                <a:srgbClr val="A06843"/>
              </a:solidFill>
              <a:latin typeface="微软雅黑" panose="020B0503020204020204" pitchFamily="34" charset="-122"/>
              <a:ea typeface="微软雅黑" panose="020B0503020204020204" pitchFamily="34" charset="-122"/>
            </a:endParaRPr>
          </a:p>
          <a:p>
            <a:pPr algn="just"/>
            <a:r>
              <a:rPr lang="zh-CN" altLang="en-US" sz="1400" dirty="0">
                <a:solidFill>
                  <a:srgbClr val="A06843"/>
                </a:solidFill>
                <a:latin typeface="微软雅黑" panose="020B0503020204020204" pitchFamily="34" charset="-122"/>
                <a:ea typeface="微软雅黑" panose="020B0503020204020204" pitchFamily="34" charset="-122"/>
              </a:rPr>
              <a:t>Please fill in what you need here.</a:t>
            </a:r>
            <a:endParaRPr lang="en-US" altLang="zh-CN" sz="1400" dirty="0">
              <a:solidFill>
                <a:srgbClr val="A06843"/>
              </a:solidFill>
              <a:latin typeface="微软雅黑" panose="020B0503020204020204" pitchFamily="34" charset="-122"/>
              <a:ea typeface="微软雅黑" panose="020B0503020204020204" pitchFamily="34" charset="-122"/>
            </a:endParaRPr>
          </a:p>
          <a:p>
            <a:pPr algn="just"/>
            <a:r>
              <a:rPr lang="zh-CN" altLang="en-US" sz="1400" dirty="0">
                <a:solidFill>
                  <a:srgbClr val="A06843"/>
                </a:solidFill>
                <a:latin typeface="微软雅黑" panose="020B0503020204020204" pitchFamily="34" charset="-122"/>
                <a:ea typeface="微软雅黑" panose="020B0503020204020204" pitchFamily="34" charset="-122"/>
              </a:rPr>
              <a:t>Please fill in what you need here.</a:t>
            </a:r>
            <a:endParaRPr lang="en-US" altLang="zh-CN" sz="1400" dirty="0">
              <a:solidFill>
                <a:srgbClr val="A06843"/>
              </a:solidFill>
              <a:latin typeface="微软雅黑" panose="020B0503020204020204" pitchFamily="34" charset="-122"/>
              <a:ea typeface="微软雅黑" panose="020B0503020204020204" pitchFamily="34" charset="-122"/>
            </a:endParaRPr>
          </a:p>
          <a:p>
            <a:pPr algn="just"/>
            <a:endParaRPr lang="en-US" altLang="zh-CN" sz="1400" dirty="0">
              <a:solidFill>
                <a:srgbClr val="A06843"/>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7052790" y="1990271"/>
            <a:ext cx="3964329" cy="400110"/>
          </a:xfrm>
          <a:prstGeom prst="rect">
            <a:avLst/>
          </a:prstGeom>
          <a:noFill/>
        </p:spPr>
        <p:txBody>
          <a:bodyPr wrap="square" rtlCol="0">
            <a:spAutoFit/>
          </a:bodyPr>
          <a:lstStyle/>
          <a:p>
            <a:r>
              <a:rPr lang="zh-CN" altLang="en-US" sz="2000" b="1" dirty="0">
                <a:solidFill>
                  <a:srgbClr val="A06843"/>
                </a:solidFill>
                <a:latin typeface="微软雅黑" panose="020B0503020204020204" pitchFamily="34" charset="-122"/>
                <a:ea typeface="微软雅黑" panose="020B0503020204020204" pitchFamily="34" charset="-122"/>
              </a:rPr>
              <a:t>Please add your title here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a:stretch>
            <a:fillRect/>
          </a:stretch>
        </p:blipFill>
        <p:spPr>
          <a:xfrm>
            <a:off x="1849220" y="2216238"/>
            <a:ext cx="2766324" cy="2564862"/>
          </a:xfrm>
          <a:prstGeom prst="rect">
            <a:avLst/>
          </a:prstGeom>
        </p:spPr>
      </p:pic>
      <p:sp>
        <p:nvSpPr>
          <p:cNvPr id="8" name="TextBox 3"/>
          <p:cNvSpPr>
            <a:spLocks noChangeArrowheads="1"/>
          </p:cNvSpPr>
          <p:nvPr/>
        </p:nvSpPr>
        <p:spPr bwMode="auto">
          <a:xfrm>
            <a:off x="6686074" y="3007930"/>
            <a:ext cx="2139625" cy="523220"/>
          </a:xfrm>
          <a:prstGeom prst="rect">
            <a:avLst/>
          </a:prstGeom>
          <a:noFill/>
          <a:ln>
            <a:solidFill>
              <a:srgbClr val="5E5E5E"/>
            </a:solidFill>
          </a:ln>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2800" b="0"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YOUR TEXT</a:t>
            </a:r>
            <a:endParaRPr kumimoji="0" lang="zh-CN" altLang="en-US" sz="2800" b="0"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9" name="TextBox 5"/>
          <p:cNvSpPr>
            <a:spLocks noChangeArrowheads="1"/>
          </p:cNvSpPr>
          <p:nvPr/>
        </p:nvSpPr>
        <p:spPr bwMode="auto">
          <a:xfrm>
            <a:off x="5206123" y="2767280"/>
            <a:ext cx="149912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8000" b="1" i="0" u="none" strike="noStrike" kern="0" cap="none" spc="0" normalizeH="0" baseline="0" noProof="0" dirty="0">
                <a:ln>
                  <a:noFill/>
                </a:ln>
                <a:solidFill>
                  <a:srgbClr val="5E5E5E"/>
                </a:solidFill>
                <a:effectLst/>
                <a:uLnTx/>
                <a:uFillTx/>
                <a:latin typeface="Kozuka Mincho Pr6N H" panose="02020900000000000000" pitchFamily="2" charset="-128"/>
                <a:ea typeface="Kozuka Mincho Pr6N H" panose="02020900000000000000" pitchFamily="2" charset="-128"/>
                <a:cs typeface="+mn-cs"/>
                <a:sym typeface="Kozuka Mincho Pr6N H" panose="02020900000000000000" pitchFamily="2" charset="-128"/>
              </a:rPr>
              <a:t>03</a:t>
            </a:r>
            <a:endParaRPr kumimoji="0" lang="zh-CN" altLang="en-US" sz="8000" b="1" i="0" u="none" strike="noStrike" kern="0" cap="none" spc="0" normalizeH="0" baseline="0" noProof="0" dirty="0">
              <a:ln>
                <a:noFill/>
              </a:ln>
              <a:solidFill>
                <a:srgbClr val="5E5E5E"/>
              </a:solidFill>
              <a:effectLst/>
              <a:uLnTx/>
              <a:uFillTx/>
              <a:latin typeface="Kozuka Mincho Pr6N H" panose="02020900000000000000" pitchFamily="2" charset="-128"/>
              <a:ea typeface="Kozuka Mincho Pr6N H" panose="02020900000000000000" pitchFamily="2" charset="-128"/>
              <a:cs typeface="+mn-cs"/>
              <a:sym typeface="Kozuka Mincho Pr6N H" panose="02020900000000000000" pitchFamily="2" charset="-128"/>
            </a:endParaRPr>
          </a:p>
        </p:txBody>
      </p:sp>
      <p:sp>
        <p:nvSpPr>
          <p:cNvPr id="10" name="TextBox 4"/>
          <p:cNvSpPr>
            <a:spLocks noChangeArrowheads="1"/>
          </p:cNvSpPr>
          <p:nvPr/>
        </p:nvSpPr>
        <p:spPr bwMode="auto">
          <a:xfrm>
            <a:off x="6610936" y="3630004"/>
            <a:ext cx="2855281"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1600" b="1" i="0" u="none" strike="noStrike" kern="0" cap="none" spc="0" normalizeH="0" baseline="0" noProof="0" dirty="0">
                <a:ln>
                  <a:noFill/>
                </a:ln>
                <a:solidFill>
                  <a:srgbClr val="5E5E5E"/>
                </a:solidFill>
                <a:effectLst/>
                <a:uLnTx/>
                <a:uFillTx/>
                <a:latin typeface="Calibri" panose="020F0502020204030204" pitchFamily="34" charset="0"/>
                <a:ea typeface="宋体" panose="02010600030101010101" pitchFamily="2" charset="-122"/>
                <a:cs typeface="+mn-cs"/>
                <a:sym typeface="Calibri" panose="020F0502020204030204" pitchFamily="34" charset="0"/>
              </a:rPr>
              <a:t>Add up anything what you like</a:t>
            </a: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400" b="1" i="0" u="none" strike="noStrike" kern="0" cap="none" spc="0" normalizeH="0" baseline="0" noProof="0" dirty="0">
                <a:ln>
                  <a:noFill/>
                </a:ln>
                <a:solidFill>
                  <a:srgbClr val="5E5E5E"/>
                </a:solidFill>
                <a:effectLst/>
                <a:uLnTx/>
                <a:uFillTx/>
                <a:latin typeface="等线" panose="02010600030101010101" pitchFamily="2" charset="-122"/>
                <a:ea typeface="等线" panose="02010600030101010101" pitchFamily="2" charset="-122"/>
                <a:cs typeface="+mn-cs"/>
                <a:sym typeface="Calibri" panose="020F0502020204030204" pitchFamily="34" charset="0"/>
              </a:rPr>
              <a:t>Please add title text here</a:t>
            </a:r>
            <a:endParaRPr kumimoji="0" lang="en-US" altLang="zh-CN" sz="1400" b="1" i="0" u="none" strike="noStrike" kern="0" cap="none" spc="0" normalizeH="0" baseline="0" noProof="0" dirty="0">
              <a:ln>
                <a:noFill/>
              </a:ln>
              <a:solidFill>
                <a:srgbClr val="5E5E5E"/>
              </a:solidFill>
              <a:effectLst/>
              <a:uLnTx/>
              <a:uFillTx/>
              <a:latin typeface="等线" panose="02010600030101010101" pitchFamily="2" charset="-122"/>
              <a:ea typeface="等线" panose="02010600030101010101" pitchFamily="2" charset="-122"/>
              <a:cs typeface="+mn-cs"/>
              <a:sym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down)">
                                      <p:cBhvr>
                                        <p:cTn id="11" dur="500"/>
                                        <p:tgtEl>
                                          <p:spTgt spid="9"/>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00"/>
                                        <p:tgtEl>
                                          <p:spTgt spid="8"/>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a:stretch>
            <a:fillRect/>
          </a:stretch>
        </p:blipFill>
        <p:spPr>
          <a:xfrm>
            <a:off x="301027" y="204556"/>
            <a:ext cx="478651" cy="443793"/>
          </a:xfrm>
          <a:prstGeom prst="rect">
            <a:avLst/>
          </a:prstGeom>
        </p:spPr>
      </p:pic>
      <p:pic>
        <p:nvPicPr>
          <p:cNvPr id="6" name="图片 5"/>
          <p:cNvPicPr>
            <a:picLocks noChangeAspect="1"/>
          </p:cNvPicPr>
          <p:nvPr/>
        </p:nvPicPr>
        <p:blipFill rotWithShape="1">
          <a:blip r:embed="rId3">
            <a:duotone>
              <a:schemeClr val="accent4">
                <a:shade val="45000"/>
                <a:satMod val="135000"/>
              </a:schemeClr>
              <a:prstClr val="white"/>
            </a:duotone>
          </a:blip>
          <a:srcRect t="48626" b="21244"/>
          <a:stretch>
            <a:fillRect/>
          </a:stretch>
        </p:blipFill>
        <p:spPr>
          <a:xfrm>
            <a:off x="0" y="6400800"/>
            <a:ext cx="12192000" cy="511326"/>
          </a:xfrm>
          <a:prstGeom prst="rect">
            <a:avLst/>
          </a:prstGeom>
        </p:spPr>
      </p:pic>
      <p:sp>
        <p:nvSpPr>
          <p:cNvPr id="2" name="文本框 1"/>
          <p:cNvSpPr txBox="1"/>
          <p:nvPr/>
        </p:nvSpPr>
        <p:spPr>
          <a:xfrm>
            <a:off x="718718" y="279017"/>
            <a:ext cx="2642790" cy="369332"/>
          </a:xfrm>
          <a:prstGeom prst="rect">
            <a:avLst/>
          </a:prstGeom>
          <a:noFill/>
        </p:spPr>
        <p:txBody>
          <a:bodyPr wrap="square" rtlCol="0">
            <a:spAutoFit/>
          </a:bodyPr>
          <a:lstStyle/>
          <a:p>
            <a:pPr algn="ctr"/>
            <a:r>
              <a:rPr lang="zh-CN" altLang="en-US" dirty="0"/>
              <a:t>Please add title text here</a:t>
            </a:r>
          </a:p>
        </p:txBody>
      </p:sp>
      <p:sp>
        <p:nvSpPr>
          <p:cNvPr id="5" name="TextBox 24"/>
          <p:cNvSpPr>
            <a:spLocks noChangeArrowheads="1"/>
          </p:cNvSpPr>
          <p:nvPr/>
        </p:nvSpPr>
        <p:spPr bwMode="auto">
          <a:xfrm>
            <a:off x="1794727" y="2359164"/>
            <a:ext cx="3095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lnSpc>
                <a:spcPct val="100000"/>
              </a:lnSpc>
              <a:spcBef>
                <a:spcPct val="0"/>
              </a:spcBef>
              <a:spcAft>
                <a:spcPct val="0"/>
              </a:spcAft>
              <a:buFont typeface="Arial" panose="020B0604020202020204" pitchFamily="34" charset="0"/>
              <a:buNone/>
            </a:pPr>
            <a:r>
              <a:rPr lang="en-US" altLang="zh-CN" sz="3600" dirty="0">
                <a:solidFill>
                  <a:srgbClr val="A06843"/>
                </a:solidFill>
                <a:latin typeface="华文细黑" panose="02010600040101010101" pitchFamily="2" charset="-122"/>
                <a:ea typeface="微软雅黑" panose="020B0503020204020204" pitchFamily="34" charset="-122"/>
                <a:sym typeface="华文细黑" panose="02010600040101010101" pitchFamily="2" charset="-122"/>
              </a:rPr>
              <a:t>1</a:t>
            </a:r>
            <a:endParaRPr lang="zh-CN" altLang="en-US" sz="3600" dirty="0">
              <a:solidFill>
                <a:srgbClr val="A06843"/>
              </a:solidFill>
              <a:latin typeface="华文细黑" panose="02010600040101010101" pitchFamily="2" charset="-122"/>
              <a:ea typeface="微软雅黑" panose="020B0503020204020204" pitchFamily="34" charset="-122"/>
              <a:sym typeface="华文细黑" panose="02010600040101010101" pitchFamily="2" charset="-122"/>
            </a:endParaRPr>
          </a:p>
        </p:txBody>
      </p:sp>
      <p:sp>
        <p:nvSpPr>
          <p:cNvPr id="7" name="直接连接符 10"/>
          <p:cNvSpPr>
            <a:spLocks noChangeShapeType="1"/>
          </p:cNvSpPr>
          <p:nvPr/>
        </p:nvSpPr>
        <p:spPr bwMode="auto">
          <a:xfrm flipH="1">
            <a:off x="1963002" y="2587764"/>
            <a:ext cx="323850" cy="444500"/>
          </a:xfrm>
          <a:prstGeom prst="line">
            <a:avLst/>
          </a:prstGeom>
          <a:noFill/>
          <a:ln w="6350">
            <a:solidFill>
              <a:srgbClr val="A06843"/>
            </a:solidFill>
            <a:rou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CN" altLang="en-US">
              <a:solidFill>
                <a:srgbClr val="A06843"/>
              </a:solidFill>
              <a:latin typeface="Arial" panose="020B0604020202020204" pitchFamily="34" charset="0"/>
            </a:endParaRPr>
          </a:p>
        </p:txBody>
      </p:sp>
      <p:sp>
        <p:nvSpPr>
          <p:cNvPr id="8" name="TextBox 26"/>
          <p:cNvSpPr>
            <a:spLocks noChangeArrowheads="1"/>
          </p:cNvSpPr>
          <p:nvPr/>
        </p:nvSpPr>
        <p:spPr bwMode="auto">
          <a:xfrm>
            <a:off x="2118577" y="2725877"/>
            <a:ext cx="1404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lnSpc>
                <a:spcPct val="100000"/>
              </a:lnSpc>
              <a:spcBef>
                <a:spcPct val="0"/>
              </a:spcBef>
              <a:spcAft>
                <a:spcPct val="0"/>
              </a:spcAft>
              <a:buFont typeface="Arial" panose="020B0604020202020204" pitchFamily="34" charset="0"/>
              <a:buNone/>
            </a:pPr>
            <a:r>
              <a:rPr lang="zh-CN" altLang="en-US" sz="1800" dirty="0">
                <a:solidFill>
                  <a:srgbClr val="A06843"/>
                </a:solidFill>
                <a:latin typeface="微软雅黑" panose="020B0503020204020204" pitchFamily="34" charset="-122"/>
                <a:ea typeface="微软雅黑" panose="020B0503020204020204" pitchFamily="34" charset="-122"/>
              </a:rPr>
              <a:t>Title text</a:t>
            </a:r>
          </a:p>
        </p:txBody>
      </p:sp>
      <p:sp>
        <p:nvSpPr>
          <p:cNvPr id="9" name="TextBox 27"/>
          <p:cNvSpPr>
            <a:spLocks noChangeArrowheads="1"/>
          </p:cNvSpPr>
          <p:nvPr/>
        </p:nvSpPr>
        <p:spPr bwMode="auto">
          <a:xfrm>
            <a:off x="4136134" y="2398507"/>
            <a:ext cx="3095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lnSpc>
                <a:spcPct val="100000"/>
              </a:lnSpc>
              <a:spcBef>
                <a:spcPct val="0"/>
              </a:spcBef>
              <a:spcAft>
                <a:spcPct val="0"/>
              </a:spcAft>
              <a:buFont typeface="Arial" panose="020B0604020202020204" pitchFamily="34" charset="0"/>
              <a:buNone/>
            </a:pPr>
            <a:r>
              <a:rPr lang="en-US" altLang="zh-CN" sz="3600" dirty="0">
                <a:solidFill>
                  <a:srgbClr val="A06843"/>
                </a:solidFill>
                <a:latin typeface="华文细黑" panose="02010600040101010101" pitchFamily="2" charset="-122"/>
                <a:ea typeface="微软雅黑" panose="020B0503020204020204" pitchFamily="34" charset="-122"/>
                <a:sym typeface="华文细黑" panose="02010600040101010101" pitchFamily="2" charset="-122"/>
              </a:rPr>
              <a:t>2</a:t>
            </a:r>
            <a:endParaRPr lang="zh-CN" altLang="en-US" sz="3600" dirty="0">
              <a:solidFill>
                <a:srgbClr val="A06843"/>
              </a:solidFill>
              <a:latin typeface="华文细黑" panose="02010600040101010101" pitchFamily="2" charset="-122"/>
              <a:ea typeface="微软雅黑" panose="020B0503020204020204" pitchFamily="34" charset="-122"/>
              <a:sym typeface="华文细黑" panose="02010600040101010101" pitchFamily="2" charset="-122"/>
            </a:endParaRPr>
          </a:p>
        </p:txBody>
      </p:sp>
      <p:sp>
        <p:nvSpPr>
          <p:cNvPr id="10" name="直接连接符 17"/>
          <p:cNvSpPr>
            <a:spLocks noChangeShapeType="1"/>
          </p:cNvSpPr>
          <p:nvPr/>
        </p:nvSpPr>
        <p:spPr bwMode="auto">
          <a:xfrm flipH="1">
            <a:off x="4304409" y="2627107"/>
            <a:ext cx="323850" cy="444500"/>
          </a:xfrm>
          <a:prstGeom prst="line">
            <a:avLst/>
          </a:prstGeom>
          <a:noFill/>
          <a:ln w="6350">
            <a:solidFill>
              <a:srgbClr val="A06843"/>
            </a:solidFill>
            <a:rou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CN" altLang="en-US">
              <a:solidFill>
                <a:srgbClr val="A06843"/>
              </a:solidFill>
              <a:latin typeface="Arial" panose="020B0604020202020204" pitchFamily="34" charset="0"/>
            </a:endParaRPr>
          </a:p>
        </p:txBody>
      </p:sp>
      <p:sp>
        <p:nvSpPr>
          <p:cNvPr id="11" name="TextBox 29"/>
          <p:cNvSpPr>
            <a:spLocks noChangeArrowheads="1"/>
          </p:cNvSpPr>
          <p:nvPr/>
        </p:nvSpPr>
        <p:spPr bwMode="auto">
          <a:xfrm>
            <a:off x="4459984" y="2765220"/>
            <a:ext cx="1404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lnSpc>
                <a:spcPct val="100000"/>
              </a:lnSpc>
              <a:spcBef>
                <a:spcPct val="0"/>
              </a:spcBef>
              <a:spcAft>
                <a:spcPct val="0"/>
              </a:spcAft>
              <a:buFont typeface="Arial" panose="020B0604020202020204" pitchFamily="34" charset="0"/>
              <a:buNone/>
            </a:pPr>
            <a:r>
              <a:rPr lang="zh-CN" altLang="en-US" sz="1800" dirty="0">
                <a:solidFill>
                  <a:srgbClr val="A06843"/>
                </a:solidFill>
                <a:latin typeface="微软雅黑" panose="020B0503020204020204" pitchFamily="34" charset="-122"/>
                <a:ea typeface="微软雅黑" panose="020B0503020204020204" pitchFamily="34" charset="-122"/>
              </a:rPr>
              <a:t>Title text</a:t>
            </a:r>
          </a:p>
        </p:txBody>
      </p:sp>
      <p:sp>
        <p:nvSpPr>
          <p:cNvPr id="12" name="TextBox 30"/>
          <p:cNvSpPr>
            <a:spLocks noChangeArrowheads="1"/>
          </p:cNvSpPr>
          <p:nvPr/>
        </p:nvSpPr>
        <p:spPr bwMode="auto">
          <a:xfrm>
            <a:off x="6637834" y="2398507"/>
            <a:ext cx="3095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lnSpc>
                <a:spcPct val="100000"/>
              </a:lnSpc>
              <a:spcBef>
                <a:spcPct val="0"/>
              </a:spcBef>
              <a:spcAft>
                <a:spcPct val="0"/>
              </a:spcAft>
              <a:buFont typeface="Arial" panose="020B0604020202020204" pitchFamily="34" charset="0"/>
              <a:buNone/>
            </a:pPr>
            <a:r>
              <a:rPr lang="en-US" altLang="zh-CN" sz="3600" dirty="0">
                <a:solidFill>
                  <a:srgbClr val="A06843"/>
                </a:solidFill>
                <a:latin typeface="华文细黑" panose="02010600040101010101" pitchFamily="2" charset="-122"/>
                <a:ea typeface="微软雅黑" panose="020B0503020204020204" pitchFamily="34" charset="-122"/>
                <a:sym typeface="华文细黑" panose="02010600040101010101" pitchFamily="2" charset="-122"/>
              </a:rPr>
              <a:t>3</a:t>
            </a:r>
            <a:endParaRPr lang="zh-CN" altLang="en-US" sz="3600" dirty="0">
              <a:solidFill>
                <a:srgbClr val="A06843"/>
              </a:solidFill>
              <a:latin typeface="华文细黑" panose="02010600040101010101" pitchFamily="2" charset="-122"/>
              <a:ea typeface="微软雅黑" panose="020B0503020204020204" pitchFamily="34" charset="-122"/>
              <a:sym typeface="华文细黑" panose="02010600040101010101" pitchFamily="2" charset="-122"/>
            </a:endParaRPr>
          </a:p>
        </p:txBody>
      </p:sp>
      <p:sp>
        <p:nvSpPr>
          <p:cNvPr id="13" name="直接连接符 21"/>
          <p:cNvSpPr>
            <a:spLocks noChangeShapeType="1"/>
          </p:cNvSpPr>
          <p:nvPr/>
        </p:nvSpPr>
        <p:spPr bwMode="auto">
          <a:xfrm flipH="1">
            <a:off x="6806109" y="2627107"/>
            <a:ext cx="322262" cy="433193"/>
          </a:xfrm>
          <a:prstGeom prst="line">
            <a:avLst/>
          </a:prstGeom>
          <a:noFill/>
          <a:ln w="6350">
            <a:solidFill>
              <a:srgbClr val="A06843"/>
            </a:solidFill>
            <a:rou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CN" altLang="en-US">
              <a:solidFill>
                <a:srgbClr val="A06843"/>
              </a:solidFill>
              <a:latin typeface="Arial" panose="020B0604020202020204" pitchFamily="34" charset="0"/>
            </a:endParaRPr>
          </a:p>
        </p:txBody>
      </p:sp>
      <p:sp>
        <p:nvSpPr>
          <p:cNvPr id="15" name="TextBox 32"/>
          <p:cNvSpPr>
            <a:spLocks noChangeArrowheads="1"/>
          </p:cNvSpPr>
          <p:nvPr/>
        </p:nvSpPr>
        <p:spPr bwMode="auto">
          <a:xfrm>
            <a:off x="6960096" y="2765220"/>
            <a:ext cx="14065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lnSpc>
                <a:spcPct val="100000"/>
              </a:lnSpc>
              <a:spcBef>
                <a:spcPct val="0"/>
              </a:spcBef>
              <a:spcAft>
                <a:spcPct val="0"/>
              </a:spcAft>
              <a:buFont typeface="Arial" panose="020B0604020202020204" pitchFamily="34" charset="0"/>
              <a:buNone/>
            </a:pPr>
            <a:r>
              <a:rPr lang="zh-CN" altLang="en-US" sz="1800" dirty="0">
                <a:solidFill>
                  <a:srgbClr val="A06843"/>
                </a:solidFill>
                <a:latin typeface="微软雅黑" panose="020B0503020204020204" pitchFamily="34" charset="-122"/>
                <a:ea typeface="微软雅黑" panose="020B0503020204020204" pitchFamily="34" charset="-122"/>
              </a:rPr>
              <a:t>Title text</a:t>
            </a:r>
          </a:p>
        </p:txBody>
      </p:sp>
      <p:sp>
        <p:nvSpPr>
          <p:cNvPr id="16" name="TextBox 33"/>
          <p:cNvSpPr>
            <a:spLocks noChangeArrowheads="1"/>
          </p:cNvSpPr>
          <p:nvPr/>
        </p:nvSpPr>
        <p:spPr bwMode="auto">
          <a:xfrm>
            <a:off x="9133228" y="2398507"/>
            <a:ext cx="3079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lnSpc>
                <a:spcPct val="100000"/>
              </a:lnSpc>
              <a:spcBef>
                <a:spcPct val="0"/>
              </a:spcBef>
              <a:spcAft>
                <a:spcPct val="0"/>
              </a:spcAft>
              <a:buFont typeface="Arial" panose="020B0604020202020204" pitchFamily="34" charset="0"/>
              <a:buNone/>
            </a:pPr>
            <a:r>
              <a:rPr lang="en-US" altLang="zh-CN" sz="3600" dirty="0">
                <a:solidFill>
                  <a:srgbClr val="A06843"/>
                </a:solidFill>
                <a:latin typeface="华文细黑" panose="02010600040101010101" pitchFamily="2" charset="-122"/>
                <a:ea typeface="微软雅黑" panose="020B0503020204020204" pitchFamily="34" charset="-122"/>
                <a:sym typeface="华文细黑" panose="02010600040101010101" pitchFamily="2" charset="-122"/>
              </a:rPr>
              <a:t>4</a:t>
            </a:r>
            <a:endParaRPr lang="zh-CN" altLang="en-US" sz="3600" dirty="0">
              <a:solidFill>
                <a:srgbClr val="A06843"/>
              </a:solidFill>
              <a:latin typeface="华文细黑" panose="02010600040101010101" pitchFamily="2" charset="-122"/>
              <a:ea typeface="微软雅黑" panose="020B0503020204020204" pitchFamily="34" charset="-122"/>
              <a:sym typeface="华文细黑" panose="02010600040101010101" pitchFamily="2" charset="-122"/>
            </a:endParaRPr>
          </a:p>
        </p:txBody>
      </p:sp>
      <p:sp>
        <p:nvSpPr>
          <p:cNvPr id="17" name="直接连接符 27"/>
          <p:cNvSpPr>
            <a:spLocks noChangeShapeType="1"/>
          </p:cNvSpPr>
          <p:nvPr/>
        </p:nvSpPr>
        <p:spPr bwMode="auto">
          <a:xfrm flipH="1">
            <a:off x="9301502" y="2627107"/>
            <a:ext cx="322263" cy="433193"/>
          </a:xfrm>
          <a:prstGeom prst="line">
            <a:avLst/>
          </a:prstGeom>
          <a:noFill/>
          <a:ln w="6350">
            <a:solidFill>
              <a:srgbClr val="A06843"/>
            </a:solidFill>
            <a:rou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CN" altLang="en-US">
              <a:solidFill>
                <a:srgbClr val="A06843"/>
              </a:solidFill>
              <a:latin typeface="Arial" panose="020B0604020202020204" pitchFamily="34" charset="0"/>
            </a:endParaRPr>
          </a:p>
        </p:txBody>
      </p:sp>
      <p:sp>
        <p:nvSpPr>
          <p:cNvPr id="18" name="TextBox 35"/>
          <p:cNvSpPr>
            <a:spLocks noChangeArrowheads="1"/>
          </p:cNvSpPr>
          <p:nvPr/>
        </p:nvSpPr>
        <p:spPr bwMode="auto">
          <a:xfrm>
            <a:off x="9455491" y="2765220"/>
            <a:ext cx="14049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lnSpc>
                <a:spcPct val="100000"/>
              </a:lnSpc>
              <a:spcBef>
                <a:spcPct val="0"/>
              </a:spcBef>
              <a:spcAft>
                <a:spcPct val="0"/>
              </a:spcAft>
              <a:buFont typeface="Arial" panose="020B0604020202020204" pitchFamily="34" charset="0"/>
              <a:buNone/>
            </a:pPr>
            <a:r>
              <a:rPr lang="zh-CN" altLang="en-US" sz="1800" dirty="0">
                <a:solidFill>
                  <a:srgbClr val="A06843"/>
                </a:solidFill>
                <a:latin typeface="微软雅黑" panose="020B0503020204020204" pitchFamily="34" charset="-122"/>
                <a:ea typeface="微软雅黑" panose="020B0503020204020204" pitchFamily="34" charset="-122"/>
              </a:rPr>
              <a:t>Title text</a:t>
            </a:r>
          </a:p>
        </p:txBody>
      </p:sp>
      <p:sp>
        <p:nvSpPr>
          <p:cNvPr id="19" name="矩形 1"/>
          <p:cNvSpPr>
            <a:spLocks noChangeArrowheads="1"/>
          </p:cNvSpPr>
          <p:nvPr/>
        </p:nvSpPr>
        <p:spPr bwMode="auto">
          <a:xfrm>
            <a:off x="1794727" y="3554896"/>
            <a:ext cx="1560513" cy="613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lnSpc>
                <a:spcPct val="150000"/>
              </a:lnSpc>
            </a:pPr>
            <a:r>
              <a:rPr lang="zh-CN" altLang="en-US" sz="1200" dirty="0">
                <a:solidFill>
                  <a:srgbClr val="A06843"/>
                </a:solidFill>
                <a:latin typeface="微软雅黑" panose="020B0503020204020204" pitchFamily="34" charset="-122"/>
                <a:ea typeface="微软雅黑" panose="020B0503020204020204" pitchFamily="34" charset="-122"/>
              </a:rPr>
              <a:t>Please fill in what you need here.</a:t>
            </a:r>
            <a:endParaRPr lang="en-US" altLang="zh-CN" sz="1100" dirty="0">
              <a:solidFill>
                <a:srgbClr val="A06843"/>
              </a:solidFill>
              <a:latin typeface="微软雅黑" panose="020B0503020204020204" pitchFamily="34" charset="-122"/>
              <a:ea typeface="微软雅黑" panose="020B0503020204020204" pitchFamily="34" charset="-122"/>
            </a:endParaRPr>
          </a:p>
        </p:txBody>
      </p:sp>
      <p:sp>
        <p:nvSpPr>
          <p:cNvPr id="20" name="矩形 1"/>
          <p:cNvSpPr>
            <a:spLocks noChangeArrowheads="1"/>
          </p:cNvSpPr>
          <p:nvPr/>
        </p:nvSpPr>
        <p:spPr bwMode="auto">
          <a:xfrm>
            <a:off x="4136134" y="3554896"/>
            <a:ext cx="1560513" cy="613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lnSpc>
                <a:spcPct val="150000"/>
              </a:lnSpc>
            </a:pPr>
            <a:r>
              <a:rPr lang="zh-CN" altLang="en-US" sz="1200" dirty="0">
                <a:solidFill>
                  <a:srgbClr val="A06843"/>
                </a:solidFill>
                <a:latin typeface="微软雅黑" panose="020B0503020204020204" pitchFamily="34" charset="-122"/>
                <a:ea typeface="微软雅黑" panose="020B0503020204020204" pitchFamily="34" charset="-122"/>
              </a:rPr>
              <a:t>Please fill in what you need here.</a:t>
            </a:r>
            <a:endParaRPr lang="en-US" altLang="zh-CN" sz="1100" dirty="0">
              <a:solidFill>
                <a:srgbClr val="A06843"/>
              </a:solidFill>
              <a:latin typeface="微软雅黑" panose="020B0503020204020204" pitchFamily="34" charset="-122"/>
              <a:ea typeface="微软雅黑" panose="020B0503020204020204" pitchFamily="34" charset="-122"/>
            </a:endParaRPr>
          </a:p>
        </p:txBody>
      </p:sp>
      <p:sp>
        <p:nvSpPr>
          <p:cNvPr id="21" name="矩形 1"/>
          <p:cNvSpPr>
            <a:spLocks noChangeArrowheads="1"/>
          </p:cNvSpPr>
          <p:nvPr/>
        </p:nvSpPr>
        <p:spPr bwMode="auto">
          <a:xfrm>
            <a:off x="6637834" y="3554896"/>
            <a:ext cx="1560513" cy="613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lnSpc>
                <a:spcPct val="150000"/>
              </a:lnSpc>
            </a:pPr>
            <a:r>
              <a:rPr lang="zh-CN" altLang="en-US" sz="1200" dirty="0">
                <a:solidFill>
                  <a:srgbClr val="A06843"/>
                </a:solidFill>
                <a:latin typeface="微软雅黑" panose="020B0503020204020204" pitchFamily="34" charset="-122"/>
                <a:ea typeface="微软雅黑" panose="020B0503020204020204" pitchFamily="34" charset="-122"/>
              </a:rPr>
              <a:t>Please fill in what you need here.</a:t>
            </a:r>
            <a:endParaRPr lang="en-US" altLang="zh-CN" sz="1100" dirty="0">
              <a:solidFill>
                <a:srgbClr val="A06843"/>
              </a:solidFill>
              <a:latin typeface="微软雅黑" panose="020B0503020204020204" pitchFamily="34" charset="-122"/>
              <a:ea typeface="微软雅黑" panose="020B0503020204020204" pitchFamily="34" charset="-122"/>
            </a:endParaRPr>
          </a:p>
        </p:txBody>
      </p:sp>
      <p:sp>
        <p:nvSpPr>
          <p:cNvPr id="22" name="矩形 1"/>
          <p:cNvSpPr>
            <a:spLocks noChangeArrowheads="1"/>
          </p:cNvSpPr>
          <p:nvPr/>
        </p:nvSpPr>
        <p:spPr bwMode="auto">
          <a:xfrm>
            <a:off x="9133228" y="3554896"/>
            <a:ext cx="1560513" cy="613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lnSpc>
                <a:spcPct val="150000"/>
              </a:lnSpc>
            </a:pPr>
            <a:r>
              <a:rPr lang="zh-CN" altLang="en-US" sz="1200" dirty="0">
                <a:solidFill>
                  <a:srgbClr val="A06843"/>
                </a:solidFill>
                <a:latin typeface="微软雅黑" panose="020B0503020204020204" pitchFamily="34" charset="-122"/>
                <a:ea typeface="微软雅黑" panose="020B0503020204020204" pitchFamily="34" charset="-122"/>
              </a:rPr>
              <a:t>Please fill in what you need here.</a:t>
            </a:r>
            <a:endParaRPr lang="en-US" altLang="zh-CN" sz="1100" dirty="0">
              <a:solidFill>
                <a:srgbClr val="A06843"/>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par>
                                <p:cTn id="14" presetID="22" presetClass="entr" presetSubtype="8" fill="hold" grpId="0" nodeType="withEffect">
                                  <p:stCondLst>
                                    <p:cond delay="0"/>
                                  </p:stCondLst>
                                  <p:iterate type="lt">
                                    <p:tmPct val="10000"/>
                                  </p:iterate>
                                  <p:childTnLst>
                                    <p:set>
                                      <p:cBhvr>
                                        <p:cTn id="15" dur="1" fill="hold">
                                          <p:stCondLst>
                                            <p:cond delay="0"/>
                                          </p:stCondLst>
                                        </p:cTn>
                                        <p:tgtEl>
                                          <p:spTgt spid="19"/>
                                        </p:tgtEl>
                                        <p:attrNameLst>
                                          <p:attrName>style.visibility</p:attrName>
                                        </p:attrNameLst>
                                      </p:cBhvr>
                                      <p:to>
                                        <p:strVal val="visible"/>
                                      </p:to>
                                    </p:set>
                                    <p:animEffect transition="in" filter="wipe(left)">
                                      <p:cBhvr>
                                        <p:cTn id="16" dur="250"/>
                                        <p:tgtEl>
                                          <p:spTgt spid="19"/>
                                        </p:tgtEl>
                                      </p:cBhvr>
                                    </p:animEffect>
                                  </p:childTnLst>
                                </p:cTn>
                              </p:par>
                              <p:par>
                                <p:cTn id="17" presetID="22" presetClass="entr" presetSubtype="8" fill="hold" grpId="0" nodeType="withEffect">
                                  <p:stCondLst>
                                    <p:cond delay="0"/>
                                  </p:stCondLst>
                                  <p:iterate type="lt">
                                    <p:tmPct val="10000"/>
                                  </p:iterate>
                                  <p:childTnLst>
                                    <p:set>
                                      <p:cBhvr>
                                        <p:cTn id="18" dur="1" fill="hold">
                                          <p:stCondLst>
                                            <p:cond delay="0"/>
                                          </p:stCondLst>
                                        </p:cTn>
                                        <p:tgtEl>
                                          <p:spTgt spid="20"/>
                                        </p:tgtEl>
                                        <p:attrNameLst>
                                          <p:attrName>style.visibility</p:attrName>
                                        </p:attrNameLst>
                                      </p:cBhvr>
                                      <p:to>
                                        <p:strVal val="visible"/>
                                      </p:to>
                                    </p:set>
                                    <p:animEffect transition="in" filter="wipe(left)">
                                      <p:cBhvr>
                                        <p:cTn id="19" dur="250"/>
                                        <p:tgtEl>
                                          <p:spTgt spid="20"/>
                                        </p:tgtEl>
                                      </p:cBhvr>
                                    </p:animEffect>
                                  </p:childTnLst>
                                </p:cTn>
                              </p:par>
                              <p:par>
                                <p:cTn id="20" presetID="22" presetClass="entr" presetSubtype="8" fill="hold" grpId="0" nodeType="withEffect">
                                  <p:stCondLst>
                                    <p:cond delay="0"/>
                                  </p:stCondLst>
                                  <p:iterate type="lt">
                                    <p:tmPct val="10000"/>
                                  </p:iterate>
                                  <p:childTnLst>
                                    <p:set>
                                      <p:cBhvr>
                                        <p:cTn id="21" dur="1" fill="hold">
                                          <p:stCondLst>
                                            <p:cond delay="0"/>
                                          </p:stCondLst>
                                        </p:cTn>
                                        <p:tgtEl>
                                          <p:spTgt spid="21"/>
                                        </p:tgtEl>
                                        <p:attrNameLst>
                                          <p:attrName>style.visibility</p:attrName>
                                        </p:attrNameLst>
                                      </p:cBhvr>
                                      <p:to>
                                        <p:strVal val="visible"/>
                                      </p:to>
                                    </p:set>
                                    <p:animEffect transition="in" filter="wipe(left)">
                                      <p:cBhvr>
                                        <p:cTn id="22" dur="250"/>
                                        <p:tgtEl>
                                          <p:spTgt spid="21"/>
                                        </p:tgtEl>
                                      </p:cBhvr>
                                    </p:animEffect>
                                  </p:childTnLst>
                                </p:cTn>
                              </p:par>
                              <p:par>
                                <p:cTn id="23" presetID="22" presetClass="entr" presetSubtype="8" fill="hold" grpId="0" nodeType="withEffect">
                                  <p:stCondLst>
                                    <p:cond delay="0"/>
                                  </p:stCondLst>
                                  <p:iterate type="lt">
                                    <p:tmPct val="10000"/>
                                  </p:iterate>
                                  <p:childTnLst>
                                    <p:set>
                                      <p:cBhvr>
                                        <p:cTn id="24" dur="1" fill="hold">
                                          <p:stCondLst>
                                            <p:cond delay="0"/>
                                          </p:stCondLst>
                                        </p:cTn>
                                        <p:tgtEl>
                                          <p:spTgt spid="22"/>
                                        </p:tgtEl>
                                        <p:attrNameLst>
                                          <p:attrName>style.visibility</p:attrName>
                                        </p:attrNameLst>
                                      </p:cBhvr>
                                      <p:to>
                                        <p:strVal val="visible"/>
                                      </p:to>
                                    </p:set>
                                    <p:animEffect transition="in" filter="wipe(left)">
                                      <p:cBhvr>
                                        <p:cTn id="25" dur="250"/>
                                        <p:tgtEl>
                                          <p:spTgt spid="22"/>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wipe(down)">
                                      <p:cBhvr>
                                        <p:cTn id="28" dur="500"/>
                                        <p:tgtEl>
                                          <p:spTgt spid="5"/>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down)">
                                      <p:cBhvr>
                                        <p:cTn id="31" dur="500"/>
                                        <p:tgtEl>
                                          <p:spTgt spid="7"/>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wipe(down)">
                                      <p:cBhvr>
                                        <p:cTn id="34" dur="500"/>
                                        <p:tgtEl>
                                          <p:spTgt spid="8"/>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down)">
                                      <p:cBhvr>
                                        <p:cTn id="37" dur="500"/>
                                        <p:tgtEl>
                                          <p:spTgt spid="9"/>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wipe(down)">
                                      <p:cBhvr>
                                        <p:cTn id="40" dur="500"/>
                                        <p:tgtEl>
                                          <p:spTgt spid="10"/>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wipe(down)">
                                      <p:cBhvr>
                                        <p:cTn id="43" dur="500"/>
                                        <p:tgtEl>
                                          <p:spTgt spid="11"/>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wipe(down)">
                                      <p:cBhvr>
                                        <p:cTn id="46" dur="500"/>
                                        <p:tgtEl>
                                          <p:spTgt spid="12"/>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wipe(down)">
                                      <p:cBhvr>
                                        <p:cTn id="49" dur="500"/>
                                        <p:tgtEl>
                                          <p:spTgt spid="13"/>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wipe(down)">
                                      <p:cBhvr>
                                        <p:cTn id="52" dur="500"/>
                                        <p:tgtEl>
                                          <p:spTgt spid="15"/>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ipe(down)">
                                      <p:cBhvr>
                                        <p:cTn id="55" dur="500"/>
                                        <p:tgtEl>
                                          <p:spTgt spid="16"/>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17"/>
                                        </p:tgtEl>
                                        <p:attrNameLst>
                                          <p:attrName>style.visibility</p:attrName>
                                        </p:attrNameLst>
                                      </p:cBhvr>
                                      <p:to>
                                        <p:strVal val="visible"/>
                                      </p:to>
                                    </p:set>
                                    <p:animEffect transition="in" filter="wipe(down)">
                                      <p:cBhvr>
                                        <p:cTn id="58" dur="500"/>
                                        <p:tgtEl>
                                          <p:spTgt spid="17"/>
                                        </p:tgtEl>
                                      </p:cBhvr>
                                    </p:animEffect>
                                  </p:childTnLst>
                                </p:cTn>
                              </p:par>
                              <p:par>
                                <p:cTn id="59" presetID="22" presetClass="entr" presetSubtype="4" fill="hold" grpId="0" nodeType="withEffect">
                                  <p:stCondLst>
                                    <p:cond delay="0"/>
                                  </p:stCondLst>
                                  <p:childTnLst>
                                    <p:set>
                                      <p:cBhvr>
                                        <p:cTn id="60" dur="1" fill="hold">
                                          <p:stCondLst>
                                            <p:cond delay="0"/>
                                          </p:stCondLst>
                                        </p:cTn>
                                        <p:tgtEl>
                                          <p:spTgt spid="18"/>
                                        </p:tgtEl>
                                        <p:attrNameLst>
                                          <p:attrName>style.visibility</p:attrName>
                                        </p:attrNameLst>
                                      </p:cBhvr>
                                      <p:to>
                                        <p:strVal val="visible"/>
                                      </p:to>
                                    </p:set>
                                    <p:animEffect transition="in" filter="wipe(down)">
                                      <p:cBhvr>
                                        <p:cTn id="6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bldLvl="0" animBg="1"/>
      <p:bldP spid="8" grpId="0"/>
      <p:bldP spid="9" grpId="0"/>
      <p:bldP spid="10" grpId="0" bldLvl="0" animBg="1"/>
      <p:bldP spid="11" grpId="0"/>
      <p:bldP spid="12" grpId="0"/>
      <p:bldP spid="13" grpId="0" bldLvl="0" animBg="1"/>
      <p:bldP spid="15" grpId="0"/>
      <p:bldP spid="16" grpId="0"/>
      <p:bldP spid="17" grpId="0" bldLvl="0" animBg="1"/>
      <p:bldP spid="18" grpId="0"/>
      <p:bldP spid="19" grpId="0"/>
      <p:bldP spid="20" grpId="0"/>
      <p:bldP spid="21" grpId="0"/>
      <p:bldP spid="2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a:stretch>
            <a:fillRect/>
          </a:stretch>
        </p:blipFill>
        <p:spPr>
          <a:xfrm>
            <a:off x="301027" y="204556"/>
            <a:ext cx="478651" cy="443793"/>
          </a:xfrm>
          <a:prstGeom prst="rect">
            <a:avLst/>
          </a:prstGeom>
        </p:spPr>
      </p:pic>
      <p:pic>
        <p:nvPicPr>
          <p:cNvPr id="6" name="图片 5"/>
          <p:cNvPicPr>
            <a:picLocks noChangeAspect="1"/>
          </p:cNvPicPr>
          <p:nvPr/>
        </p:nvPicPr>
        <p:blipFill rotWithShape="1">
          <a:blip r:embed="rId3">
            <a:duotone>
              <a:schemeClr val="accent4">
                <a:shade val="45000"/>
                <a:satMod val="135000"/>
              </a:schemeClr>
              <a:prstClr val="white"/>
            </a:duotone>
          </a:blip>
          <a:srcRect t="48626" b="21244"/>
          <a:stretch>
            <a:fillRect/>
          </a:stretch>
        </p:blipFill>
        <p:spPr>
          <a:xfrm>
            <a:off x="0" y="6400800"/>
            <a:ext cx="12192000" cy="511326"/>
          </a:xfrm>
          <a:prstGeom prst="rect">
            <a:avLst/>
          </a:prstGeom>
        </p:spPr>
      </p:pic>
      <p:sp>
        <p:nvSpPr>
          <p:cNvPr id="2" name="文本框 1"/>
          <p:cNvSpPr txBox="1"/>
          <p:nvPr/>
        </p:nvSpPr>
        <p:spPr>
          <a:xfrm>
            <a:off x="718718" y="279017"/>
            <a:ext cx="2642790" cy="369332"/>
          </a:xfrm>
          <a:prstGeom prst="rect">
            <a:avLst/>
          </a:prstGeom>
          <a:noFill/>
        </p:spPr>
        <p:txBody>
          <a:bodyPr wrap="square" rtlCol="0">
            <a:spAutoFit/>
          </a:bodyPr>
          <a:lstStyle/>
          <a:p>
            <a:pPr algn="ctr"/>
            <a:r>
              <a:rPr lang="zh-CN" altLang="en-US" dirty="0"/>
              <a:t>Please add title text here</a:t>
            </a:r>
          </a:p>
        </p:txBody>
      </p:sp>
      <p:sp>
        <p:nvSpPr>
          <p:cNvPr id="5" name="矩形 4"/>
          <p:cNvSpPr/>
          <p:nvPr/>
        </p:nvSpPr>
        <p:spPr>
          <a:xfrm>
            <a:off x="1433889" y="4403725"/>
            <a:ext cx="9324915" cy="1493520"/>
          </a:xfrm>
          <a:prstGeom prst="rect">
            <a:avLst/>
          </a:prstGeom>
          <a:solidFill>
            <a:schemeClr val="bg1"/>
          </a:solidFill>
          <a:ln w="19050">
            <a:solidFill>
              <a:srgbClr val="FFC8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597730" y="5060999"/>
            <a:ext cx="9058192" cy="461665"/>
          </a:xfrm>
          <a:prstGeom prst="rect">
            <a:avLst/>
          </a:prstGeom>
          <a:ln>
            <a:noFill/>
          </a:ln>
        </p:spPr>
        <p:txBody>
          <a:bodyPr wrap="square">
            <a:spAutoFit/>
          </a:bodyPr>
          <a:lstStyle/>
          <a:p>
            <a:r>
              <a:rPr lang="zh-CN" altLang="en-US" sz="1200" dirty="0">
                <a:solidFill>
                  <a:srgbClr val="A06843"/>
                </a:solidFill>
                <a:latin typeface="微软雅黑" panose="020B0503020204020204" pitchFamily="34" charset="-122"/>
                <a:ea typeface="微软雅黑" panose="020B0503020204020204" pitchFamily="34" charset="-122"/>
              </a:rPr>
              <a:t>Please fill in what you need here. Please fill in what you need here. Please fill in what you need here. Please fill in what you need here. Please fill in what you need here. Please fill in what you need here. Please fill in what you need here. Please fill in what you need here.</a:t>
            </a:r>
            <a:endParaRPr lang="en-US" altLang="zh-CN" sz="1200" dirty="0">
              <a:solidFill>
                <a:srgbClr val="A06843"/>
              </a:solidFill>
              <a:latin typeface="微软雅黑" panose="020B0503020204020204" pitchFamily="34" charset="-122"/>
              <a:ea typeface="微软雅黑" panose="020B0503020204020204" pitchFamily="34" charset="-122"/>
            </a:endParaRPr>
          </a:p>
        </p:txBody>
      </p:sp>
      <p:sp>
        <p:nvSpPr>
          <p:cNvPr id="8" name="文本框 7"/>
          <p:cNvSpPr txBox="1"/>
          <p:nvPr/>
        </p:nvSpPr>
        <p:spPr>
          <a:xfrm>
            <a:off x="1621001" y="4585904"/>
            <a:ext cx="3608223" cy="369332"/>
          </a:xfrm>
          <a:prstGeom prst="rect">
            <a:avLst/>
          </a:prstGeom>
          <a:noFill/>
          <a:ln>
            <a:noFill/>
          </a:ln>
        </p:spPr>
        <p:txBody>
          <a:bodyPr wrap="square" rtlCol="0">
            <a:spAutoFit/>
          </a:bodyPr>
          <a:lstStyle/>
          <a:p>
            <a:r>
              <a:rPr lang="zh-CN" altLang="en-US" b="1" dirty="0">
                <a:solidFill>
                  <a:srgbClr val="A06843"/>
                </a:solidFill>
                <a:latin typeface="微软雅黑" panose="020B0503020204020204" pitchFamily="34" charset="-122"/>
                <a:ea typeface="微软雅黑" panose="020B0503020204020204" pitchFamily="34" charset="-122"/>
              </a:rPr>
              <a:t>Click here to add your text</a:t>
            </a:r>
          </a:p>
        </p:txBody>
      </p:sp>
      <p:cxnSp>
        <p:nvCxnSpPr>
          <p:cNvPr id="9" name="直接连接符 8"/>
          <p:cNvCxnSpPr/>
          <p:nvPr/>
        </p:nvCxnSpPr>
        <p:spPr>
          <a:xfrm>
            <a:off x="1433889" y="4968201"/>
            <a:ext cx="2850227" cy="0"/>
          </a:xfrm>
          <a:prstGeom prst="line">
            <a:avLst/>
          </a:prstGeom>
          <a:ln w="12700">
            <a:solidFill>
              <a:srgbClr val="FFC86E"/>
            </a:solidFill>
            <a:headEnd type="none" w="med" len="med"/>
            <a:tailEnd type="ova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4"/>
          <a:stretch>
            <a:fillRect/>
          </a:stretch>
        </p:blipFill>
        <p:spPr>
          <a:xfrm>
            <a:off x="1849218" y="1501232"/>
            <a:ext cx="1925339" cy="2671354"/>
          </a:xfrm>
          <a:prstGeom prst="rect">
            <a:avLst/>
          </a:prstGeom>
        </p:spPr>
      </p:pic>
      <p:pic>
        <p:nvPicPr>
          <p:cNvPr id="11" name="图片 10"/>
          <p:cNvPicPr>
            <a:picLocks noChangeAspect="1"/>
          </p:cNvPicPr>
          <p:nvPr/>
        </p:nvPicPr>
        <p:blipFill>
          <a:blip r:embed="rId5"/>
          <a:stretch>
            <a:fillRect/>
          </a:stretch>
        </p:blipFill>
        <p:spPr>
          <a:xfrm>
            <a:off x="5096266" y="1501232"/>
            <a:ext cx="1926443" cy="2671354"/>
          </a:xfrm>
          <a:prstGeom prst="rect">
            <a:avLst/>
          </a:prstGeom>
        </p:spPr>
      </p:pic>
      <p:pic>
        <p:nvPicPr>
          <p:cNvPr id="12" name="图片 11"/>
          <p:cNvPicPr>
            <a:picLocks noChangeAspect="1"/>
          </p:cNvPicPr>
          <p:nvPr/>
        </p:nvPicPr>
        <p:blipFill>
          <a:blip r:embed="rId6"/>
          <a:stretch>
            <a:fillRect/>
          </a:stretch>
        </p:blipFill>
        <p:spPr>
          <a:xfrm>
            <a:off x="8344418" y="1501232"/>
            <a:ext cx="1893129" cy="267135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par>
                          <p:cTn id="14" fill="hold">
                            <p:stCondLst>
                              <p:cond delay="500"/>
                            </p:stCondLst>
                            <p:childTnLst>
                              <p:par>
                                <p:cTn id="15" presetID="22" presetClass="entr" presetSubtype="4"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par>
                          <p:cTn id="18" fill="hold">
                            <p:stCondLst>
                              <p:cond delay="1000"/>
                            </p:stCondLst>
                            <p:childTnLst>
                              <p:par>
                                <p:cTn id="19" presetID="22" presetClass="entr" presetSubtype="4"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down)">
                                      <p:cBhvr>
                                        <p:cTn id="21" dur="500"/>
                                        <p:tgtEl>
                                          <p:spTgt spid="8"/>
                                        </p:tgtEl>
                                      </p:cBhvr>
                                    </p:animEffect>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1000"/>
                                        <p:tgtEl>
                                          <p:spTgt spid="9"/>
                                        </p:tgtEl>
                                      </p:cBhvr>
                                    </p:animEffect>
                                    <p:anim calcmode="lin" valueType="num">
                                      <p:cBhvr>
                                        <p:cTn id="26" dur="1000" fill="hold"/>
                                        <p:tgtEl>
                                          <p:spTgt spid="9"/>
                                        </p:tgtEl>
                                        <p:attrNameLst>
                                          <p:attrName>ppt_x</p:attrName>
                                        </p:attrNameLst>
                                      </p:cBhvr>
                                      <p:tavLst>
                                        <p:tav tm="0">
                                          <p:val>
                                            <p:strVal val="#ppt_x"/>
                                          </p:val>
                                        </p:tav>
                                        <p:tav tm="100000">
                                          <p:val>
                                            <p:strVal val="#ppt_x"/>
                                          </p:val>
                                        </p:tav>
                                      </p:tavLst>
                                    </p:anim>
                                    <p:anim calcmode="lin" valueType="num">
                                      <p:cBhvr>
                                        <p:cTn id="27" dur="1000" fill="hold"/>
                                        <p:tgtEl>
                                          <p:spTgt spid="9"/>
                                        </p:tgtEl>
                                        <p:attrNameLst>
                                          <p:attrName>ppt_y</p:attrName>
                                        </p:attrNameLst>
                                      </p:cBhvr>
                                      <p:tavLst>
                                        <p:tav tm="0">
                                          <p:val>
                                            <p:strVal val="#ppt_y+.1"/>
                                          </p:val>
                                        </p:tav>
                                        <p:tav tm="100000">
                                          <p:val>
                                            <p:strVal val="#ppt_y"/>
                                          </p:val>
                                        </p:tav>
                                      </p:tavLst>
                                    </p:anim>
                                  </p:childTnLst>
                                </p:cTn>
                              </p:par>
                            </p:childTnLst>
                          </p:cTn>
                        </p:par>
                        <p:par>
                          <p:cTn id="28" fill="hold">
                            <p:stCondLst>
                              <p:cond delay="2500"/>
                            </p:stCondLst>
                            <p:childTnLst>
                              <p:par>
                                <p:cTn id="29" presetID="53" presetClass="entr" presetSubtype="528"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500" fill="hold"/>
                                        <p:tgtEl>
                                          <p:spTgt spid="7"/>
                                        </p:tgtEl>
                                        <p:attrNameLst>
                                          <p:attrName>ppt_w</p:attrName>
                                        </p:attrNameLst>
                                      </p:cBhvr>
                                      <p:tavLst>
                                        <p:tav tm="0">
                                          <p:val>
                                            <p:fltVal val="0"/>
                                          </p:val>
                                        </p:tav>
                                        <p:tav tm="100000">
                                          <p:val>
                                            <p:strVal val="#ppt_w"/>
                                          </p:val>
                                        </p:tav>
                                      </p:tavLst>
                                    </p:anim>
                                    <p:anim calcmode="lin" valueType="num">
                                      <p:cBhvr>
                                        <p:cTn id="32" dur="500" fill="hold"/>
                                        <p:tgtEl>
                                          <p:spTgt spid="7"/>
                                        </p:tgtEl>
                                        <p:attrNameLst>
                                          <p:attrName>ppt_h</p:attrName>
                                        </p:attrNameLst>
                                      </p:cBhvr>
                                      <p:tavLst>
                                        <p:tav tm="0">
                                          <p:val>
                                            <p:fltVal val="0"/>
                                          </p:val>
                                        </p:tav>
                                        <p:tav tm="100000">
                                          <p:val>
                                            <p:strVal val="#ppt_h"/>
                                          </p:val>
                                        </p:tav>
                                      </p:tavLst>
                                    </p:anim>
                                    <p:animEffect transition="in" filter="fade">
                                      <p:cBhvr>
                                        <p:cTn id="33" dur="500"/>
                                        <p:tgtEl>
                                          <p:spTgt spid="7"/>
                                        </p:tgtEl>
                                      </p:cBhvr>
                                    </p:animEffect>
                                    <p:anim calcmode="lin" valueType="num">
                                      <p:cBhvr>
                                        <p:cTn id="34" dur="500" fill="hold"/>
                                        <p:tgtEl>
                                          <p:spTgt spid="7"/>
                                        </p:tgtEl>
                                        <p:attrNameLst>
                                          <p:attrName>ppt_x</p:attrName>
                                        </p:attrNameLst>
                                      </p:cBhvr>
                                      <p:tavLst>
                                        <p:tav tm="0">
                                          <p:val>
                                            <p:fltVal val="0.5"/>
                                          </p:val>
                                        </p:tav>
                                        <p:tav tm="100000">
                                          <p:val>
                                            <p:strVal val="#ppt_x"/>
                                          </p:val>
                                        </p:tav>
                                      </p:tavLst>
                                    </p:anim>
                                    <p:anim calcmode="lin" valueType="num">
                                      <p:cBhvr>
                                        <p:cTn id="35" dur="500" fill="hold"/>
                                        <p:tgtEl>
                                          <p:spTgt spid="7"/>
                                        </p:tgtEl>
                                        <p:attrNameLst>
                                          <p:attrName>ppt_y</p:attrName>
                                        </p:attrNameLst>
                                      </p:cBhvr>
                                      <p:tavLst>
                                        <p:tav tm="0">
                                          <p:val>
                                            <p:fltVal val="0.5"/>
                                          </p:val>
                                        </p:tav>
                                        <p:tav tm="100000">
                                          <p:val>
                                            <p:strVal val="#ppt_y"/>
                                          </p:val>
                                        </p:tav>
                                      </p:tavLst>
                                    </p:anim>
                                  </p:childTnLst>
                                </p:cTn>
                              </p:par>
                              <p:par>
                                <p:cTn id="36" presetID="10" presetClass="entr" presetSubtype="0" fill="hold" nodeType="with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fade">
                                      <p:cBhvr>
                                        <p:cTn id="38" dur="500"/>
                                        <p:tgtEl>
                                          <p:spTgt spid="10"/>
                                        </p:tgtEl>
                                      </p:cBhvr>
                                    </p:animEffect>
                                  </p:childTnLst>
                                </p:cTn>
                              </p:par>
                              <p:par>
                                <p:cTn id="39" presetID="10" presetClass="entr" presetSubtype="0" fill="hold"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500"/>
                                        <p:tgtEl>
                                          <p:spTgt spid="11"/>
                                        </p:tgtEl>
                                      </p:cBhvr>
                                    </p:animEffect>
                                  </p:childTnLst>
                                </p:cTn>
                              </p:par>
                              <p:par>
                                <p:cTn id="42" presetID="10" presetClass="entr" presetSubtype="0" fill="hold" nodeType="with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fade">
                                      <p:cBhvr>
                                        <p:cTn id="4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ldLvl="0" animBg="1"/>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a:stretch>
            <a:fillRect/>
          </a:stretch>
        </p:blipFill>
        <p:spPr>
          <a:xfrm>
            <a:off x="301027" y="204556"/>
            <a:ext cx="478651" cy="443793"/>
          </a:xfrm>
          <a:prstGeom prst="rect">
            <a:avLst/>
          </a:prstGeom>
        </p:spPr>
      </p:pic>
      <p:pic>
        <p:nvPicPr>
          <p:cNvPr id="6" name="图片 5"/>
          <p:cNvPicPr>
            <a:picLocks noChangeAspect="1"/>
          </p:cNvPicPr>
          <p:nvPr/>
        </p:nvPicPr>
        <p:blipFill rotWithShape="1">
          <a:blip r:embed="rId3">
            <a:duotone>
              <a:schemeClr val="accent4">
                <a:shade val="45000"/>
                <a:satMod val="135000"/>
              </a:schemeClr>
              <a:prstClr val="white"/>
            </a:duotone>
          </a:blip>
          <a:srcRect t="48626" b="21244"/>
          <a:stretch>
            <a:fillRect/>
          </a:stretch>
        </p:blipFill>
        <p:spPr>
          <a:xfrm>
            <a:off x="0" y="6400800"/>
            <a:ext cx="12192000" cy="511326"/>
          </a:xfrm>
          <a:prstGeom prst="rect">
            <a:avLst/>
          </a:prstGeom>
        </p:spPr>
      </p:pic>
      <p:sp>
        <p:nvSpPr>
          <p:cNvPr id="2" name="文本框 1"/>
          <p:cNvSpPr txBox="1"/>
          <p:nvPr/>
        </p:nvSpPr>
        <p:spPr>
          <a:xfrm>
            <a:off x="718718" y="279017"/>
            <a:ext cx="2642790" cy="369332"/>
          </a:xfrm>
          <a:prstGeom prst="rect">
            <a:avLst/>
          </a:prstGeom>
          <a:noFill/>
        </p:spPr>
        <p:txBody>
          <a:bodyPr wrap="square" rtlCol="0">
            <a:spAutoFit/>
          </a:bodyPr>
          <a:lstStyle/>
          <a:p>
            <a:pPr algn="ctr"/>
            <a:r>
              <a:rPr lang="zh-CN" altLang="en-US" dirty="0"/>
              <a:t>Please add title text here</a:t>
            </a:r>
          </a:p>
        </p:txBody>
      </p:sp>
      <p:pic>
        <p:nvPicPr>
          <p:cNvPr id="5" name="图片 4"/>
          <p:cNvPicPr>
            <a:picLocks noChangeAspect="1"/>
          </p:cNvPicPr>
          <p:nvPr/>
        </p:nvPicPr>
        <p:blipFill>
          <a:blip r:embed="rId4"/>
          <a:stretch>
            <a:fillRect/>
          </a:stretch>
        </p:blipFill>
        <p:spPr>
          <a:xfrm>
            <a:off x="6174202" y="1926579"/>
            <a:ext cx="4228321" cy="3462113"/>
          </a:xfrm>
          <a:prstGeom prst="rect">
            <a:avLst/>
          </a:prstGeom>
        </p:spPr>
      </p:pic>
      <p:grpSp>
        <p:nvGrpSpPr>
          <p:cNvPr id="7" name="组合 6"/>
          <p:cNvGrpSpPr/>
          <p:nvPr/>
        </p:nvGrpSpPr>
        <p:grpSpPr>
          <a:xfrm>
            <a:off x="1839172" y="1926579"/>
            <a:ext cx="473900" cy="615967"/>
            <a:chOff x="4437063" y="1919288"/>
            <a:chExt cx="635000" cy="1081087"/>
          </a:xfrm>
          <a:solidFill>
            <a:srgbClr val="A06843"/>
          </a:solidFill>
        </p:grpSpPr>
        <p:sp>
          <p:nvSpPr>
            <p:cNvPr id="8" name="Freeform 5"/>
            <p:cNvSpPr>
              <a:spLocks noEditPoints="1"/>
            </p:cNvSpPr>
            <p:nvPr/>
          </p:nvSpPr>
          <p:spPr bwMode="auto">
            <a:xfrm>
              <a:off x="4437063" y="1919288"/>
              <a:ext cx="635000" cy="1081087"/>
            </a:xfrm>
            <a:custGeom>
              <a:avLst/>
              <a:gdLst>
                <a:gd name="T0" fmla="*/ 36 w 169"/>
                <a:gd name="T1" fmla="*/ 158 h 285"/>
                <a:gd name="T2" fmla="*/ 0 w 169"/>
                <a:gd name="T3" fmla="*/ 87 h 285"/>
                <a:gd name="T4" fmla="*/ 0 w 169"/>
                <a:gd name="T5" fmla="*/ 87 h 285"/>
                <a:gd name="T6" fmla="*/ 84 w 169"/>
                <a:gd name="T7" fmla="*/ 0 h 285"/>
                <a:gd name="T8" fmla="*/ 84 w 169"/>
                <a:gd name="T9" fmla="*/ 0 h 285"/>
                <a:gd name="T10" fmla="*/ 169 w 169"/>
                <a:gd name="T11" fmla="*/ 87 h 285"/>
                <a:gd name="T12" fmla="*/ 169 w 169"/>
                <a:gd name="T13" fmla="*/ 87 h 285"/>
                <a:gd name="T14" fmla="*/ 135 w 169"/>
                <a:gd name="T15" fmla="*/ 157 h 285"/>
                <a:gd name="T16" fmla="*/ 135 w 169"/>
                <a:gd name="T17" fmla="*/ 157 h 285"/>
                <a:gd name="T18" fmla="*/ 77 w 169"/>
                <a:gd name="T19" fmla="*/ 285 h 285"/>
                <a:gd name="T20" fmla="*/ 36 w 169"/>
                <a:gd name="T21" fmla="*/ 158 h 285"/>
                <a:gd name="T22" fmla="*/ 16 w 169"/>
                <a:gd name="T23" fmla="*/ 87 h 285"/>
                <a:gd name="T24" fmla="*/ 47 w 169"/>
                <a:gd name="T25" fmla="*/ 146 h 285"/>
                <a:gd name="T26" fmla="*/ 47 w 169"/>
                <a:gd name="T27" fmla="*/ 146 h 285"/>
                <a:gd name="T28" fmla="*/ 50 w 169"/>
                <a:gd name="T29" fmla="*/ 148 h 285"/>
                <a:gd name="T30" fmla="*/ 79 w 169"/>
                <a:gd name="T31" fmla="*/ 240 h 285"/>
                <a:gd name="T32" fmla="*/ 122 w 169"/>
                <a:gd name="T33" fmla="*/ 146 h 285"/>
                <a:gd name="T34" fmla="*/ 123 w 169"/>
                <a:gd name="T35" fmla="*/ 145 h 285"/>
                <a:gd name="T36" fmla="*/ 152 w 169"/>
                <a:gd name="T37" fmla="*/ 87 h 285"/>
                <a:gd name="T38" fmla="*/ 152 w 169"/>
                <a:gd name="T39" fmla="*/ 87 h 285"/>
                <a:gd name="T40" fmla="*/ 84 w 169"/>
                <a:gd name="T41" fmla="*/ 17 h 285"/>
                <a:gd name="T42" fmla="*/ 84 w 169"/>
                <a:gd name="T43" fmla="*/ 17 h 285"/>
                <a:gd name="T44" fmla="*/ 16 w 169"/>
                <a:gd name="T45" fmla="*/ 87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9" h="285">
                  <a:moveTo>
                    <a:pt x="36" y="158"/>
                  </a:moveTo>
                  <a:cubicBezTo>
                    <a:pt x="14" y="143"/>
                    <a:pt x="0" y="117"/>
                    <a:pt x="0" y="87"/>
                  </a:cubicBezTo>
                  <a:cubicBezTo>
                    <a:pt x="0" y="87"/>
                    <a:pt x="0" y="87"/>
                    <a:pt x="0" y="87"/>
                  </a:cubicBezTo>
                  <a:cubicBezTo>
                    <a:pt x="0" y="39"/>
                    <a:pt x="38" y="0"/>
                    <a:pt x="84" y="0"/>
                  </a:cubicBezTo>
                  <a:cubicBezTo>
                    <a:pt x="84" y="0"/>
                    <a:pt x="84" y="0"/>
                    <a:pt x="84" y="0"/>
                  </a:cubicBezTo>
                  <a:cubicBezTo>
                    <a:pt x="131" y="0"/>
                    <a:pt x="169" y="39"/>
                    <a:pt x="169" y="87"/>
                  </a:cubicBezTo>
                  <a:cubicBezTo>
                    <a:pt x="169" y="87"/>
                    <a:pt x="169" y="87"/>
                    <a:pt x="169" y="87"/>
                  </a:cubicBezTo>
                  <a:cubicBezTo>
                    <a:pt x="169" y="116"/>
                    <a:pt x="155" y="141"/>
                    <a:pt x="135" y="157"/>
                  </a:cubicBezTo>
                  <a:cubicBezTo>
                    <a:pt x="135" y="157"/>
                    <a:pt x="135" y="157"/>
                    <a:pt x="135" y="157"/>
                  </a:cubicBezTo>
                  <a:cubicBezTo>
                    <a:pt x="77" y="285"/>
                    <a:pt x="77" y="285"/>
                    <a:pt x="77" y="285"/>
                  </a:cubicBezTo>
                  <a:cubicBezTo>
                    <a:pt x="36" y="158"/>
                    <a:pt x="36" y="158"/>
                    <a:pt x="36" y="158"/>
                  </a:cubicBezTo>
                  <a:close/>
                  <a:moveTo>
                    <a:pt x="16" y="87"/>
                  </a:moveTo>
                  <a:cubicBezTo>
                    <a:pt x="16" y="112"/>
                    <a:pt x="29" y="133"/>
                    <a:pt x="47" y="146"/>
                  </a:cubicBezTo>
                  <a:cubicBezTo>
                    <a:pt x="47" y="146"/>
                    <a:pt x="47" y="146"/>
                    <a:pt x="47" y="146"/>
                  </a:cubicBezTo>
                  <a:cubicBezTo>
                    <a:pt x="50" y="148"/>
                    <a:pt x="50" y="148"/>
                    <a:pt x="50" y="148"/>
                  </a:cubicBezTo>
                  <a:cubicBezTo>
                    <a:pt x="79" y="240"/>
                    <a:pt x="79" y="240"/>
                    <a:pt x="79" y="240"/>
                  </a:cubicBezTo>
                  <a:cubicBezTo>
                    <a:pt x="122" y="146"/>
                    <a:pt x="122" y="146"/>
                    <a:pt x="122" y="146"/>
                  </a:cubicBezTo>
                  <a:cubicBezTo>
                    <a:pt x="123" y="145"/>
                    <a:pt x="123" y="145"/>
                    <a:pt x="123" y="145"/>
                  </a:cubicBezTo>
                  <a:cubicBezTo>
                    <a:pt x="141" y="132"/>
                    <a:pt x="152" y="111"/>
                    <a:pt x="152" y="87"/>
                  </a:cubicBezTo>
                  <a:cubicBezTo>
                    <a:pt x="152" y="87"/>
                    <a:pt x="152" y="87"/>
                    <a:pt x="152" y="87"/>
                  </a:cubicBezTo>
                  <a:cubicBezTo>
                    <a:pt x="152" y="48"/>
                    <a:pt x="122" y="17"/>
                    <a:pt x="84" y="17"/>
                  </a:cubicBezTo>
                  <a:cubicBezTo>
                    <a:pt x="84" y="17"/>
                    <a:pt x="84" y="17"/>
                    <a:pt x="84" y="17"/>
                  </a:cubicBezTo>
                  <a:cubicBezTo>
                    <a:pt x="47" y="17"/>
                    <a:pt x="16" y="48"/>
                    <a:pt x="16" y="87"/>
                  </a:cubicBezTo>
                  <a:close/>
                </a:path>
              </a:pathLst>
            </a:custGeom>
            <a:grpFill/>
            <a:ln w="9525">
              <a:noFill/>
              <a:round/>
            </a:ln>
          </p:spPr>
          <p:txBody>
            <a:bodyPr vert="horz" wrap="square" lIns="91440" tIns="45720" rIns="91440" bIns="45720" numCol="1" anchor="t" anchorCtr="0" compatLnSpc="1"/>
            <a:lstStyle/>
            <a:p>
              <a:endParaRPr lang="zh-CN" altLang="en-US">
                <a:solidFill>
                  <a:srgbClr val="A06843"/>
                </a:solidFill>
              </a:endParaRPr>
            </a:p>
          </p:txBody>
        </p:sp>
        <p:sp>
          <p:nvSpPr>
            <p:cNvPr id="9" name="Oval 6"/>
            <p:cNvSpPr>
              <a:spLocks noChangeArrowheads="1"/>
            </p:cNvSpPr>
            <p:nvPr/>
          </p:nvSpPr>
          <p:spPr bwMode="auto">
            <a:xfrm>
              <a:off x="4552951" y="2216150"/>
              <a:ext cx="82550" cy="87312"/>
            </a:xfrm>
            <a:prstGeom prst="ellipse">
              <a:avLst/>
            </a:prstGeom>
            <a:grpFill/>
            <a:ln w="9525">
              <a:noFill/>
              <a:round/>
            </a:ln>
          </p:spPr>
          <p:txBody>
            <a:bodyPr vert="horz" wrap="square" lIns="91440" tIns="45720" rIns="91440" bIns="45720" numCol="1" anchor="t" anchorCtr="0" compatLnSpc="1"/>
            <a:lstStyle/>
            <a:p>
              <a:endParaRPr lang="zh-CN" altLang="en-US">
                <a:solidFill>
                  <a:srgbClr val="A06843"/>
                </a:solidFill>
              </a:endParaRPr>
            </a:p>
          </p:txBody>
        </p:sp>
        <p:sp>
          <p:nvSpPr>
            <p:cNvPr id="10" name="Oval 7"/>
            <p:cNvSpPr>
              <a:spLocks noChangeArrowheads="1"/>
            </p:cNvSpPr>
            <p:nvPr/>
          </p:nvSpPr>
          <p:spPr bwMode="auto">
            <a:xfrm>
              <a:off x="4722813" y="2216150"/>
              <a:ext cx="82550" cy="87312"/>
            </a:xfrm>
            <a:prstGeom prst="ellipse">
              <a:avLst/>
            </a:prstGeom>
            <a:grpFill/>
            <a:ln w="9525">
              <a:noFill/>
              <a:round/>
            </a:ln>
          </p:spPr>
          <p:txBody>
            <a:bodyPr vert="horz" wrap="square" lIns="91440" tIns="45720" rIns="91440" bIns="45720" numCol="1" anchor="t" anchorCtr="0" compatLnSpc="1"/>
            <a:lstStyle/>
            <a:p>
              <a:endParaRPr lang="zh-CN" altLang="en-US">
                <a:solidFill>
                  <a:srgbClr val="A06843"/>
                </a:solidFill>
              </a:endParaRPr>
            </a:p>
          </p:txBody>
        </p:sp>
        <p:sp>
          <p:nvSpPr>
            <p:cNvPr id="11" name="Oval 8"/>
            <p:cNvSpPr>
              <a:spLocks noChangeArrowheads="1"/>
            </p:cNvSpPr>
            <p:nvPr/>
          </p:nvSpPr>
          <p:spPr bwMode="auto">
            <a:xfrm>
              <a:off x="4860926" y="2216150"/>
              <a:ext cx="84138" cy="87312"/>
            </a:xfrm>
            <a:prstGeom prst="ellipse">
              <a:avLst/>
            </a:prstGeom>
            <a:grpFill/>
            <a:ln w="9525">
              <a:noFill/>
              <a:round/>
            </a:ln>
          </p:spPr>
          <p:txBody>
            <a:bodyPr vert="horz" wrap="square" lIns="91440" tIns="45720" rIns="91440" bIns="45720" numCol="1" anchor="t" anchorCtr="0" compatLnSpc="1"/>
            <a:lstStyle/>
            <a:p>
              <a:endParaRPr lang="zh-CN" altLang="en-US">
                <a:solidFill>
                  <a:srgbClr val="A06843"/>
                </a:solidFill>
              </a:endParaRPr>
            </a:p>
          </p:txBody>
        </p:sp>
      </p:grpSp>
      <p:grpSp>
        <p:nvGrpSpPr>
          <p:cNvPr id="12" name="组合 11"/>
          <p:cNvGrpSpPr/>
          <p:nvPr/>
        </p:nvGrpSpPr>
        <p:grpSpPr>
          <a:xfrm>
            <a:off x="1839432" y="3182764"/>
            <a:ext cx="453225" cy="563804"/>
            <a:chOff x="6870701" y="1919288"/>
            <a:chExt cx="636588" cy="1081087"/>
          </a:xfrm>
          <a:solidFill>
            <a:srgbClr val="A06843"/>
          </a:solidFill>
        </p:grpSpPr>
        <p:sp>
          <p:nvSpPr>
            <p:cNvPr id="13" name="Freeform 17"/>
            <p:cNvSpPr>
              <a:spLocks noEditPoints="1"/>
            </p:cNvSpPr>
            <p:nvPr/>
          </p:nvSpPr>
          <p:spPr bwMode="auto">
            <a:xfrm>
              <a:off x="6870701" y="1919288"/>
              <a:ext cx="636588" cy="1081087"/>
            </a:xfrm>
            <a:custGeom>
              <a:avLst/>
              <a:gdLst>
                <a:gd name="T0" fmla="*/ 36 w 169"/>
                <a:gd name="T1" fmla="*/ 158 h 285"/>
                <a:gd name="T2" fmla="*/ 0 w 169"/>
                <a:gd name="T3" fmla="*/ 87 h 285"/>
                <a:gd name="T4" fmla="*/ 0 w 169"/>
                <a:gd name="T5" fmla="*/ 87 h 285"/>
                <a:gd name="T6" fmla="*/ 85 w 169"/>
                <a:gd name="T7" fmla="*/ 0 h 285"/>
                <a:gd name="T8" fmla="*/ 85 w 169"/>
                <a:gd name="T9" fmla="*/ 0 h 285"/>
                <a:gd name="T10" fmla="*/ 169 w 169"/>
                <a:gd name="T11" fmla="*/ 87 h 285"/>
                <a:gd name="T12" fmla="*/ 169 w 169"/>
                <a:gd name="T13" fmla="*/ 87 h 285"/>
                <a:gd name="T14" fmla="*/ 135 w 169"/>
                <a:gd name="T15" fmla="*/ 157 h 285"/>
                <a:gd name="T16" fmla="*/ 135 w 169"/>
                <a:gd name="T17" fmla="*/ 157 h 285"/>
                <a:gd name="T18" fmla="*/ 77 w 169"/>
                <a:gd name="T19" fmla="*/ 285 h 285"/>
                <a:gd name="T20" fmla="*/ 36 w 169"/>
                <a:gd name="T21" fmla="*/ 158 h 285"/>
                <a:gd name="T22" fmla="*/ 16 w 169"/>
                <a:gd name="T23" fmla="*/ 87 h 285"/>
                <a:gd name="T24" fmla="*/ 48 w 169"/>
                <a:gd name="T25" fmla="*/ 146 h 285"/>
                <a:gd name="T26" fmla="*/ 48 w 169"/>
                <a:gd name="T27" fmla="*/ 146 h 285"/>
                <a:gd name="T28" fmla="*/ 50 w 169"/>
                <a:gd name="T29" fmla="*/ 148 h 285"/>
                <a:gd name="T30" fmla="*/ 79 w 169"/>
                <a:gd name="T31" fmla="*/ 240 h 285"/>
                <a:gd name="T32" fmla="*/ 122 w 169"/>
                <a:gd name="T33" fmla="*/ 146 h 285"/>
                <a:gd name="T34" fmla="*/ 124 w 169"/>
                <a:gd name="T35" fmla="*/ 145 h 285"/>
                <a:gd name="T36" fmla="*/ 153 w 169"/>
                <a:gd name="T37" fmla="*/ 87 h 285"/>
                <a:gd name="T38" fmla="*/ 153 w 169"/>
                <a:gd name="T39" fmla="*/ 87 h 285"/>
                <a:gd name="T40" fmla="*/ 85 w 169"/>
                <a:gd name="T41" fmla="*/ 17 h 285"/>
                <a:gd name="T42" fmla="*/ 85 w 169"/>
                <a:gd name="T43" fmla="*/ 17 h 285"/>
                <a:gd name="T44" fmla="*/ 16 w 169"/>
                <a:gd name="T45" fmla="*/ 87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9" h="285">
                  <a:moveTo>
                    <a:pt x="36" y="158"/>
                  </a:moveTo>
                  <a:cubicBezTo>
                    <a:pt x="15" y="143"/>
                    <a:pt x="0" y="117"/>
                    <a:pt x="0" y="87"/>
                  </a:cubicBezTo>
                  <a:cubicBezTo>
                    <a:pt x="0" y="87"/>
                    <a:pt x="0" y="87"/>
                    <a:pt x="0" y="87"/>
                  </a:cubicBezTo>
                  <a:cubicBezTo>
                    <a:pt x="0" y="39"/>
                    <a:pt x="38" y="0"/>
                    <a:pt x="85" y="0"/>
                  </a:cubicBezTo>
                  <a:cubicBezTo>
                    <a:pt x="85" y="0"/>
                    <a:pt x="85" y="0"/>
                    <a:pt x="85" y="0"/>
                  </a:cubicBezTo>
                  <a:cubicBezTo>
                    <a:pt x="131" y="0"/>
                    <a:pt x="169" y="39"/>
                    <a:pt x="169" y="87"/>
                  </a:cubicBezTo>
                  <a:cubicBezTo>
                    <a:pt x="169" y="87"/>
                    <a:pt x="169" y="87"/>
                    <a:pt x="169" y="87"/>
                  </a:cubicBezTo>
                  <a:cubicBezTo>
                    <a:pt x="169" y="116"/>
                    <a:pt x="155" y="141"/>
                    <a:pt x="135" y="157"/>
                  </a:cubicBezTo>
                  <a:cubicBezTo>
                    <a:pt x="135" y="157"/>
                    <a:pt x="135" y="157"/>
                    <a:pt x="135" y="157"/>
                  </a:cubicBezTo>
                  <a:cubicBezTo>
                    <a:pt x="77" y="285"/>
                    <a:pt x="77" y="285"/>
                    <a:pt x="77" y="285"/>
                  </a:cubicBezTo>
                  <a:cubicBezTo>
                    <a:pt x="36" y="158"/>
                    <a:pt x="36" y="158"/>
                    <a:pt x="36" y="158"/>
                  </a:cubicBezTo>
                  <a:close/>
                  <a:moveTo>
                    <a:pt x="16" y="87"/>
                  </a:moveTo>
                  <a:cubicBezTo>
                    <a:pt x="16" y="112"/>
                    <a:pt x="29" y="133"/>
                    <a:pt x="48" y="146"/>
                  </a:cubicBezTo>
                  <a:cubicBezTo>
                    <a:pt x="48" y="146"/>
                    <a:pt x="48" y="146"/>
                    <a:pt x="48" y="146"/>
                  </a:cubicBezTo>
                  <a:cubicBezTo>
                    <a:pt x="50" y="148"/>
                    <a:pt x="50" y="148"/>
                    <a:pt x="50" y="148"/>
                  </a:cubicBezTo>
                  <a:cubicBezTo>
                    <a:pt x="79" y="240"/>
                    <a:pt x="79" y="240"/>
                    <a:pt x="79" y="240"/>
                  </a:cubicBezTo>
                  <a:cubicBezTo>
                    <a:pt x="122" y="146"/>
                    <a:pt x="122" y="146"/>
                    <a:pt x="122" y="146"/>
                  </a:cubicBezTo>
                  <a:cubicBezTo>
                    <a:pt x="124" y="145"/>
                    <a:pt x="124" y="145"/>
                    <a:pt x="124" y="145"/>
                  </a:cubicBezTo>
                  <a:cubicBezTo>
                    <a:pt x="141" y="132"/>
                    <a:pt x="153" y="111"/>
                    <a:pt x="153" y="87"/>
                  </a:cubicBezTo>
                  <a:cubicBezTo>
                    <a:pt x="153" y="87"/>
                    <a:pt x="153" y="87"/>
                    <a:pt x="153" y="87"/>
                  </a:cubicBezTo>
                  <a:cubicBezTo>
                    <a:pt x="153" y="48"/>
                    <a:pt x="122" y="17"/>
                    <a:pt x="85" y="17"/>
                  </a:cubicBezTo>
                  <a:cubicBezTo>
                    <a:pt x="85" y="17"/>
                    <a:pt x="85" y="17"/>
                    <a:pt x="85" y="17"/>
                  </a:cubicBezTo>
                  <a:cubicBezTo>
                    <a:pt x="47" y="17"/>
                    <a:pt x="17" y="48"/>
                    <a:pt x="16" y="87"/>
                  </a:cubicBezTo>
                  <a:close/>
                </a:path>
              </a:pathLst>
            </a:custGeom>
            <a:grpFill/>
            <a:ln w="9525">
              <a:noFill/>
              <a:round/>
            </a:ln>
          </p:spPr>
          <p:txBody>
            <a:bodyPr vert="horz" wrap="square" lIns="91440" tIns="45720" rIns="91440" bIns="45720" numCol="1" anchor="t" anchorCtr="0" compatLnSpc="1"/>
            <a:lstStyle/>
            <a:p>
              <a:endParaRPr lang="zh-CN" altLang="en-US">
                <a:solidFill>
                  <a:srgbClr val="A06843"/>
                </a:solidFill>
              </a:endParaRPr>
            </a:p>
          </p:txBody>
        </p:sp>
        <p:sp>
          <p:nvSpPr>
            <p:cNvPr id="15" name="Oval 18"/>
            <p:cNvSpPr>
              <a:spLocks noChangeArrowheads="1"/>
            </p:cNvSpPr>
            <p:nvPr/>
          </p:nvSpPr>
          <p:spPr bwMode="auto">
            <a:xfrm>
              <a:off x="6988176" y="2216150"/>
              <a:ext cx="82550" cy="87312"/>
            </a:xfrm>
            <a:prstGeom prst="ellipse">
              <a:avLst/>
            </a:prstGeom>
            <a:grpFill/>
            <a:ln w="9525">
              <a:noFill/>
              <a:round/>
            </a:ln>
          </p:spPr>
          <p:txBody>
            <a:bodyPr vert="horz" wrap="square" lIns="91440" tIns="45720" rIns="91440" bIns="45720" numCol="1" anchor="t" anchorCtr="0" compatLnSpc="1"/>
            <a:lstStyle/>
            <a:p>
              <a:endParaRPr lang="zh-CN" altLang="en-US">
                <a:solidFill>
                  <a:srgbClr val="A06843"/>
                </a:solidFill>
              </a:endParaRPr>
            </a:p>
          </p:txBody>
        </p:sp>
        <p:sp>
          <p:nvSpPr>
            <p:cNvPr id="16" name="Oval 19"/>
            <p:cNvSpPr>
              <a:spLocks noChangeArrowheads="1"/>
            </p:cNvSpPr>
            <p:nvPr/>
          </p:nvSpPr>
          <p:spPr bwMode="auto">
            <a:xfrm>
              <a:off x="7156451" y="2216150"/>
              <a:ext cx="82550" cy="87312"/>
            </a:xfrm>
            <a:prstGeom prst="ellipse">
              <a:avLst/>
            </a:prstGeom>
            <a:grpFill/>
            <a:ln w="9525">
              <a:noFill/>
              <a:round/>
            </a:ln>
          </p:spPr>
          <p:txBody>
            <a:bodyPr vert="horz" wrap="square" lIns="91440" tIns="45720" rIns="91440" bIns="45720" numCol="1" anchor="t" anchorCtr="0" compatLnSpc="1"/>
            <a:lstStyle/>
            <a:p>
              <a:endParaRPr lang="zh-CN" altLang="en-US">
                <a:solidFill>
                  <a:srgbClr val="A06843"/>
                </a:solidFill>
              </a:endParaRPr>
            </a:p>
          </p:txBody>
        </p:sp>
        <p:sp>
          <p:nvSpPr>
            <p:cNvPr id="17" name="Oval 20"/>
            <p:cNvSpPr>
              <a:spLocks noChangeArrowheads="1"/>
            </p:cNvSpPr>
            <p:nvPr/>
          </p:nvSpPr>
          <p:spPr bwMode="auto">
            <a:xfrm>
              <a:off x="7296151" y="2216150"/>
              <a:ext cx="82550" cy="87312"/>
            </a:xfrm>
            <a:prstGeom prst="ellipse">
              <a:avLst/>
            </a:prstGeom>
            <a:grpFill/>
            <a:ln w="9525">
              <a:noFill/>
              <a:round/>
            </a:ln>
          </p:spPr>
          <p:txBody>
            <a:bodyPr vert="horz" wrap="square" lIns="91440" tIns="45720" rIns="91440" bIns="45720" numCol="1" anchor="t" anchorCtr="0" compatLnSpc="1"/>
            <a:lstStyle/>
            <a:p>
              <a:endParaRPr lang="zh-CN" altLang="en-US">
                <a:solidFill>
                  <a:srgbClr val="A06843"/>
                </a:solidFill>
              </a:endParaRPr>
            </a:p>
          </p:txBody>
        </p:sp>
      </p:grpSp>
      <p:sp>
        <p:nvSpPr>
          <p:cNvPr id="18" name="矩形 17"/>
          <p:cNvSpPr/>
          <p:nvPr/>
        </p:nvSpPr>
        <p:spPr>
          <a:xfrm>
            <a:off x="2259121" y="2599137"/>
            <a:ext cx="3915082" cy="460375"/>
          </a:xfrm>
          <a:prstGeom prst="rect">
            <a:avLst/>
          </a:prstGeom>
        </p:spPr>
        <p:txBody>
          <a:bodyPr wrap="square">
            <a:spAutoFit/>
          </a:bodyPr>
          <a:lstStyle/>
          <a:p>
            <a:r>
              <a:rPr lang="zh-CN" altLang="en-US" sz="1200" dirty="0">
                <a:solidFill>
                  <a:srgbClr val="A06843"/>
                </a:solidFill>
                <a:latin typeface="微软雅黑" panose="020B0503020204020204" pitchFamily="34" charset="-122"/>
                <a:ea typeface="微软雅黑" panose="020B0503020204020204" pitchFamily="34" charset="-122"/>
              </a:rPr>
              <a:t>Please fill in what you need here. Please fill in what you need here.</a:t>
            </a:r>
            <a:endParaRPr lang="zh-CN" altLang="en-US" sz="2000" dirty="0">
              <a:solidFill>
                <a:srgbClr val="A06843"/>
              </a:solidFill>
            </a:endParaRPr>
          </a:p>
        </p:txBody>
      </p:sp>
      <p:sp>
        <p:nvSpPr>
          <p:cNvPr id="19" name="文本框 18"/>
          <p:cNvSpPr txBox="1"/>
          <p:nvPr/>
        </p:nvSpPr>
        <p:spPr>
          <a:xfrm>
            <a:off x="2097935" y="2095081"/>
            <a:ext cx="2997940" cy="307777"/>
          </a:xfrm>
          <a:prstGeom prst="rect">
            <a:avLst/>
          </a:prstGeom>
          <a:noFill/>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r>
              <a:rPr lang="zh-CN" altLang="en-US" sz="1400" dirty="0">
                <a:solidFill>
                  <a:srgbClr val="A06843"/>
                </a:solidFill>
              </a:rPr>
              <a:t>Click to enter your title text</a:t>
            </a:r>
          </a:p>
        </p:txBody>
      </p:sp>
      <p:cxnSp>
        <p:nvCxnSpPr>
          <p:cNvPr id="20" name="直接连接符 19"/>
          <p:cNvCxnSpPr/>
          <p:nvPr/>
        </p:nvCxnSpPr>
        <p:spPr>
          <a:xfrm>
            <a:off x="2313959" y="2439619"/>
            <a:ext cx="1846553" cy="0"/>
          </a:xfrm>
          <a:prstGeom prst="line">
            <a:avLst/>
          </a:prstGeom>
          <a:ln>
            <a:solidFill>
              <a:srgbClr val="A06843"/>
            </a:solidFill>
          </a:ln>
        </p:spPr>
        <p:style>
          <a:lnRef idx="1">
            <a:schemeClr val="accent1"/>
          </a:lnRef>
          <a:fillRef idx="0">
            <a:schemeClr val="accent1"/>
          </a:fillRef>
          <a:effectRef idx="0">
            <a:schemeClr val="accent1"/>
          </a:effectRef>
          <a:fontRef idx="minor">
            <a:schemeClr val="tx1"/>
          </a:fontRef>
        </p:style>
      </p:cxnSp>
      <p:sp>
        <p:nvSpPr>
          <p:cNvPr id="21" name="矩形 20"/>
          <p:cNvSpPr/>
          <p:nvPr/>
        </p:nvSpPr>
        <p:spPr>
          <a:xfrm>
            <a:off x="2259121" y="3791914"/>
            <a:ext cx="3915082" cy="460375"/>
          </a:xfrm>
          <a:prstGeom prst="rect">
            <a:avLst/>
          </a:prstGeom>
        </p:spPr>
        <p:txBody>
          <a:bodyPr wrap="square">
            <a:spAutoFit/>
          </a:bodyPr>
          <a:lstStyle/>
          <a:p>
            <a:r>
              <a:rPr lang="zh-CN" altLang="en-US" sz="1200" dirty="0">
                <a:solidFill>
                  <a:srgbClr val="A06843"/>
                </a:solidFill>
                <a:latin typeface="微软雅黑" panose="020B0503020204020204" pitchFamily="34" charset="-122"/>
                <a:ea typeface="微软雅黑" panose="020B0503020204020204" pitchFamily="34" charset="-122"/>
              </a:rPr>
              <a:t>Please fill in what you need here. Please fill in what you need here.</a:t>
            </a:r>
            <a:endParaRPr lang="zh-CN" altLang="en-US" sz="2000" dirty="0">
              <a:solidFill>
                <a:srgbClr val="A06843"/>
              </a:solidFill>
            </a:endParaRPr>
          </a:p>
        </p:txBody>
      </p:sp>
      <p:sp>
        <p:nvSpPr>
          <p:cNvPr id="22" name="文本框 21"/>
          <p:cNvSpPr txBox="1"/>
          <p:nvPr/>
        </p:nvSpPr>
        <p:spPr>
          <a:xfrm>
            <a:off x="2097935" y="3287858"/>
            <a:ext cx="2997940" cy="307777"/>
          </a:xfrm>
          <a:prstGeom prst="rect">
            <a:avLst/>
          </a:prstGeom>
          <a:noFill/>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r>
              <a:rPr lang="zh-CN" altLang="en-US" sz="1400" dirty="0">
                <a:solidFill>
                  <a:srgbClr val="A06843"/>
                </a:solidFill>
              </a:rPr>
              <a:t>Click to enter your title text</a:t>
            </a:r>
          </a:p>
        </p:txBody>
      </p:sp>
      <p:cxnSp>
        <p:nvCxnSpPr>
          <p:cNvPr id="23" name="直接连接符 22"/>
          <p:cNvCxnSpPr/>
          <p:nvPr/>
        </p:nvCxnSpPr>
        <p:spPr>
          <a:xfrm>
            <a:off x="2313959" y="3632396"/>
            <a:ext cx="1846553" cy="0"/>
          </a:xfrm>
          <a:prstGeom prst="line">
            <a:avLst/>
          </a:prstGeom>
          <a:ln>
            <a:solidFill>
              <a:srgbClr val="A06843"/>
            </a:solidFill>
          </a:ln>
        </p:spPr>
        <p:style>
          <a:lnRef idx="1">
            <a:schemeClr val="accent1"/>
          </a:lnRef>
          <a:fillRef idx="0">
            <a:schemeClr val="accent1"/>
          </a:fillRef>
          <a:effectRef idx="0">
            <a:schemeClr val="accent1"/>
          </a:effectRef>
          <a:fontRef idx="minor">
            <a:schemeClr val="tx1"/>
          </a:fontRef>
        </p:style>
      </p:cxnSp>
      <p:grpSp>
        <p:nvGrpSpPr>
          <p:cNvPr id="24" name="组合 23"/>
          <p:cNvGrpSpPr/>
          <p:nvPr/>
        </p:nvGrpSpPr>
        <p:grpSpPr>
          <a:xfrm>
            <a:off x="1839432" y="4367310"/>
            <a:ext cx="453225" cy="563804"/>
            <a:chOff x="6870701" y="1919288"/>
            <a:chExt cx="636588" cy="1081087"/>
          </a:xfrm>
          <a:solidFill>
            <a:srgbClr val="A06843"/>
          </a:solidFill>
        </p:grpSpPr>
        <p:sp>
          <p:nvSpPr>
            <p:cNvPr id="25" name="Freeform 17"/>
            <p:cNvSpPr>
              <a:spLocks noEditPoints="1"/>
            </p:cNvSpPr>
            <p:nvPr/>
          </p:nvSpPr>
          <p:spPr bwMode="auto">
            <a:xfrm>
              <a:off x="6870701" y="1919288"/>
              <a:ext cx="636588" cy="1081087"/>
            </a:xfrm>
            <a:custGeom>
              <a:avLst/>
              <a:gdLst>
                <a:gd name="T0" fmla="*/ 36 w 169"/>
                <a:gd name="T1" fmla="*/ 158 h 285"/>
                <a:gd name="T2" fmla="*/ 0 w 169"/>
                <a:gd name="T3" fmla="*/ 87 h 285"/>
                <a:gd name="T4" fmla="*/ 0 w 169"/>
                <a:gd name="T5" fmla="*/ 87 h 285"/>
                <a:gd name="T6" fmla="*/ 85 w 169"/>
                <a:gd name="T7" fmla="*/ 0 h 285"/>
                <a:gd name="T8" fmla="*/ 85 w 169"/>
                <a:gd name="T9" fmla="*/ 0 h 285"/>
                <a:gd name="T10" fmla="*/ 169 w 169"/>
                <a:gd name="T11" fmla="*/ 87 h 285"/>
                <a:gd name="T12" fmla="*/ 169 w 169"/>
                <a:gd name="T13" fmla="*/ 87 h 285"/>
                <a:gd name="T14" fmla="*/ 135 w 169"/>
                <a:gd name="T15" fmla="*/ 157 h 285"/>
                <a:gd name="T16" fmla="*/ 135 w 169"/>
                <a:gd name="T17" fmla="*/ 157 h 285"/>
                <a:gd name="T18" fmla="*/ 77 w 169"/>
                <a:gd name="T19" fmla="*/ 285 h 285"/>
                <a:gd name="T20" fmla="*/ 36 w 169"/>
                <a:gd name="T21" fmla="*/ 158 h 285"/>
                <a:gd name="T22" fmla="*/ 16 w 169"/>
                <a:gd name="T23" fmla="*/ 87 h 285"/>
                <a:gd name="T24" fmla="*/ 48 w 169"/>
                <a:gd name="T25" fmla="*/ 146 h 285"/>
                <a:gd name="T26" fmla="*/ 48 w 169"/>
                <a:gd name="T27" fmla="*/ 146 h 285"/>
                <a:gd name="T28" fmla="*/ 50 w 169"/>
                <a:gd name="T29" fmla="*/ 148 h 285"/>
                <a:gd name="T30" fmla="*/ 79 w 169"/>
                <a:gd name="T31" fmla="*/ 240 h 285"/>
                <a:gd name="T32" fmla="*/ 122 w 169"/>
                <a:gd name="T33" fmla="*/ 146 h 285"/>
                <a:gd name="T34" fmla="*/ 124 w 169"/>
                <a:gd name="T35" fmla="*/ 145 h 285"/>
                <a:gd name="T36" fmla="*/ 153 w 169"/>
                <a:gd name="T37" fmla="*/ 87 h 285"/>
                <a:gd name="T38" fmla="*/ 153 w 169"/>
                <a:gd name="T39" fmla="*/ 87 h 285"/>
                <a:gd name="T40" fmla="*/ 85 w 169"/>
                <a:gd name="T41" fmla="*/ 17 h 285"/>
                <a:gd name="T42" fmla="*/ 85 w 169"/>
                <a:gd name="T43" fmla="*/ 17 h 285"/>
                <a:gd name="T44" fmla="*/ 16 w 169"/>
                <a:gd name="T45" fmla="*/ 87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9" h="285">
                  <a:moveTo>
                    <a:pt x="36" y="158"/>
                  </a:moveTo>
                  <a:cubicBezTo>
                    <a:pt x="15" y="143"/>
                    <a:pt x="0" y="117"/>
                    <a:pt x="0" y="87"/>
                  </a:cubicBezTo>
                  <a:cubicBezTo>
                    <a:pt x="0" y="87"/>
                    <a:pt x="0" y="87"/>
                    <a:pt x="0" y="87"/>
                  </a:cubicBezTo>
                  <a:cubicBezTo>
                    <a:pt x="0" y="39"/>
                    <a:pt x="38" y="0"/>
                    <a:pt x="85" y="0"/>
                  </a:cubicBezTo>
                  <a:cubicBezTo>
                    <a:pt x="85" y="0"/>
                    <a:pt x="85" y="0"/>
                    <a:pt x="85" y="0"/>
                  </a:cubicBezTo>
                  <a:cubicBezTo>
                    <a:pt x="131" y="0"/>
                    <a:pt x="169" y="39"/>
                    <a:pt x="169" y="87"/>
                  </a:cubicBezTo>
                  <a:cubicBezTo>
                    <a:pt x="169" y="87"/>
                    <a:pt x="169" y="87"/>
                    <a:pt x="169" y="87"/>
                  </a:cubicBezTo>
                  <a:cubicBezTo>
                    <a:pt x="169" y="116"/>
                    <a:pt x="155" y="141"/>
                    <a:pt x="135" y="157"/>
                  </a:cubicBezTo>
                  <a:cubicBezTo>
                    <a:pt x="135" y="157"/>
                    <a:pt x="135" y="157"/>
                    <a:pt x="135" y="157"/>
                  </a:cubicBezTo>
                  <a:cubicBezTo>
                    <a:pt x="77" y="285"/>
                    <a:pt x="77" y="285"/>
                    <a:pt x="77" y="285"/>
                  </a:cubicBezTo>
                  <a:cubicBezTo>
                    <a:pt x="36" y="158"/>
                    <a:pt x="36" y="158"/>
                    <a:pt x="36" y="158"/>
                  </a:cubicBezTo>
                  <a:close/>
                  <a:moveTo>
                    <a:pt x="16" y="87"/>
                  </a:moveTo>
                  <a:cubicBezTo>
                    <a:pt x="16" y="112"/>
                    <a:pt x="29" y="133"/>
                    <a:pt x="48" y="146"/>
                  </a:cubicBezTo>
                  <a:cubicBezTo>
                    <a:pt x="48" y="146"/>
                    <a:pt x="48" y="146"/>
                    <a:pt x="48" y="146"/>
                  </a:cubicBezTo>
                  <a:cubicBezTo>
                    <a:pt x="50" y="148"/>
                    <a:pt x="50" y="148"/>
                    <a:pt x="50" y="148"/>
                  </a:cubicBezTo>
                  <a:cubicBezTo>
                    <a:pt x="79" y="240"/>
                    <a:pt x="79" y="240"/>
                    <a:pt x="79" y="240"/>
                  </a:cubicBezTo>
                  <a:cubicBezTo>
                    <a:pt x="122" y="146"/>
                    <a:pt x="122" y="146"/>
                    <a:pt x="122" y="146"/>
                  </a:cubicBezTo>
                  <a:cubicBezTo>
                    <a:pt x="124" y="145"/>
                    <a:pt x="124" y="145"/>
                    <a:pt x="124" y="145"/>
                  </a:cubicBezTo>
                  <a:cubicBezTo>
                    <a:pt x="141" y="132"/>
                    <a:pt x="153" y="111"/>
                    <a:pt x="153" y="87"/>
                  </a:cubicBezTo>
                  <a:cubicBezTo>
                    <a:pt x="153" y="87"/>
                    <a:pt x="153" y="87"/>
                    <a:pt x="153" y="87"/>
                  </a:cubicBezTo>
                  <a:cubicBezTo>
                    <a:pt x="153" y="48"/>
                    <a:pt x="122" y="17"/>
                    <a:pt x="85" y="17"/>
                  </a:cubicBezTo>
                  <a:cubicBezTo>
                    <a:pt x="85" y="17"/>
                    <a:pt x="85" y="17"/>
                    <a:pt x="85" y="17"/>
                  </a:cubicBezTo>
                  <a:cubicBezTo>
                    <a:pt x="47" y="17"/>
                    <a:pt x="17" y="48"/>
                    <a:pt x="16" y="87"/>
                  </a:cubicBezTo>
                  <a:close/>
                </a:path>
              </a:pathLst>
            </a:custGeom>
            <a:grpFill/>
            <a:ln>
              <a:noFill/>
            </a:ln>
          </p:spPr>
          <p:txBody>
            <a:bodyPr vert="horz" wrap="square" lIns="91440" tIns="45720" rIns="91440" bIns="45720" numCol="1" anchor="t" anchorCtr="0" compatLnSpc="1"/>
            <a:lstStyle/>
            <a:p>
              <a:endParaRPr lang="zh-CN" altLang="en-US">
                <a:solidFill>
                  <a:srgbClr val="A06843"/>
                </a:solidFill>
              </a:endParaRPr>
            </a:p>
          </p:txBody>
        </p:sp>
        <p:sp>
          <p:nvSpPr>
            <p:cNvPr id="26" name="Oval 18"/>
            <p:cNvSpPr>
              <a:spLocks noChangeArrowheads="1"/>
            </p:cNvSpPr>
            <p:nvPr/>
          </p:nvSpPr>
          <p:spPr bwMode="auto">
            <a:xfrm>
              <a:off x="6988176" y="2216150"/>
              <a:ext cx="82550" cy="87312"/>
            </a:xfrm>
            <a:prstGeom prst="ellipse">
              <a:avLst/>
            </a:prstGeom>
            <a:grpFill/>
            <a:ln>
              <a:noFill/>
            </a:ln>
          </p:spPr>
          <p:txBody>
            <a:bodyPr vert="horz" wrap="square" lIns="91440" tIns="45720" rIns="91440" bIns="45720" numCol="1" anchor="t" anchorCtr="0" compatLnSpc="1"/>
            <a:lstStyle/>
            <a:p>
              <a:endParaRPr lang="zh-CN" altLang="en-US">
                <a:solidFill>
                  <a:srgbClr val="A06843"/>
                </a:solidFill>
              </a:endParaRPr>
            </a:p>
          </p:txBody>
        </p:sp>
        <p:sp>
          <p:nvSpPr>
            <p:cNvPr id="27" name="Oval 19"/>
            <p:cNvSpPr>
              <a:spLocks noChangeArrowheads="1"/>
            </p:cNvSpPr>
            <p:nvPr/>
          </p:nvSpPr>
          <p:spPr bwMode="auto">
            <a:xfrm>
              <a:off x="7156451" y="2216150"/>
              <a:ext cx="82550" cy="87312"/>
            </a:xfrm>
            <a:prstGeom prst="ellipse">
              <a:avLst/>
            </a:prstGeom>
            <a:grpFill/>
            <a:ln>
              <a:noFill/>
            </a:ln>
          </p:spPr>
          <p:txBody>
            <a:bodyPr vert="horz" wrap="square" lIns="91440" tIns="45720" rIns="91440" bIns="45720" numCol="1" anchor="t" anchorCtr="0" compatLnSpc="1"/>
            <a:lstStyle/>
            <a:p>
              <a:endParaRPr lang="zh-CN" altLang="en-US">
                <a:solidFill>
                  <a:srgbClr val="A06843"/>
                </a:solidFill>
              </a:endParaRPr>
            </a:p>
          </p:txBody>
        </p:sp>
        <p:sp>
          <p:nvSpPr>
            <p:cNvPr id="28" name="Oval 20"/>
            <p:cNvSpPr>
              <a:spLocks noChangeArrowheads="1"/>
            </p:cNvSpPr>
            <p:nvPr/>
          </p:nvSpPr>
          <p:spPr bwMode="auto">
            <a:xfrm>
              <a:off x="7296151" y="2216150"/>
              <a:ext cx="82550" cy="87312"/>
            </a:xfrm>
            <a:prstGeom prst="ellipse">
              <a:avLst/>
            </a:prstGeom>
            <a:grpFill/>
            <a:ln>
              <a:noFill/>
            </a:ln>
          </p:spPr>
          <p:txBody>
            <a:bodyPr vert="horz" wrap="square" lIns="91440" tIns="45720" rIns="91440" bIns="45720" numCol="1" anchor="t" anchorCtr="0" compatLnSpc="1"/>
            <a:lstStyle/>
            <a:p>
              <a:endParaRPr lang="zh-CN" altLang="en-US">
                <a:solidFill>
                  <a:srgbClr val="A06843"/>
                </a:solidFill>
              </a:endParaRPr>
            </a:p>
          </p:txBody>
        </p:sp>
      </p:grpSp>
      <p:sp>
        <p:nvSpPr>
          <p:cNvPr id="29" name="矩形 28"/>
          <p:cNvSpPr/>
          <p:nvPr/>
        </p:nvSpPr>
        <p:spPr>
          <a:xfrm>
            <a:off x="2259121" y="4976460"/>
            <a:ext cx="3915082" cy="460375"/>
          </a:xfrm>
          <a:prstGeom prst="rect">
            <a:avLst/>
          </a:prstGeom>
        </p:spPr>
        <p:txBody>
          <a:bodyPr wrap="square">
            <a:spAutoFit/>
          </a:bodyPr>
          <a:lstStyle/>
          <a:p>
            <a:r>
              <a:rPr lang="zh-CN" altLang="en-US" sz="1200" dirty="0">
                <a:solidFill>
                  <a:srgbClr val="A06843"/>
                </a:solidFill>
                <a:latin typeface="微软雅黑" panose="020B0503020204020204" pitchFamily="34" charset="-122"/>
                <a:ea typeface="微软雅黑" panose="020B0503020204020204" pitchFamily="34" charset="-122"/>
              </a:rPr>
              <a:t>Please fill in what you need here. Please fill in what you need here.</a:t>
            </a:r>
            <a:endParaRPr lang="zh-CN" altLang="en-US" sz="2000" dirty="0">
              <a:solidFill>
                <a:srgbClr val="A06843"/>
              </a:solidFill>
            </a:endParaRPr>
          </a:p>
        </p:txBody>
      </p:sp>
      <p:sp>
        <p:nvSpPr>
          <p:cNvPr id="30" name="文本框 29"/>
          <p:cNvSpPr txBox="1"/>
          <p:nvPr/>
        </p:nvSpPr>
        <p:spPr>
          <a:xfrm>
            <a:off x="2097935" y="4472404"/>
            <a:ext cx="2939168" cy="307777"/>
          </a:xfrm>
          <a:prstGeom prst="rect">
            <a:avLst/>
          </a:prstGeom>
          <a:noFill/>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r>
              <a:rPr lang="zh-CN" altLang="en-US" sz="1400" dirty="0">
                <a:solidFill>
                  <a:srgbClr val="A06843"/>
                </a:solidFill>
              </a:rPr>
              <a:t>Click to enter your title text</a:t>
            </a:r>
          </a:p>
        </p:txBody>
      </p:sp>
      <p:cxnSp>
        <p:nvCxnSpPr>
          <p:cNvPr id="31" name="直接连接符 30"/>
          <p:cNvCxnSpPr/>
          <p:nvPr/>
        </p:nvCxnSpPr>
        <p:spPr>
          <a:xfrm>
            <a:off x="2313959" y="4816942"/>
            <a:ext cx="1846553" cy="0"/>
          </a:xfrm>
          <a:prstGeom prst="line">
            <a:avLst/>
          </a:prstGeom>
          <a:ln>
            <a:solidFill>
              <a:srgbClr val="A06843"/>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par>
                          <p:cTn id="14" fill="hold">
                            <p:stCondLst>
                              <p:cond delay="500"/>
                            </p:stCondLst>
                            <p:childTnLst>
                              <p:par>
                                <p:cTn id="15" presetID="2" presetClass="entr" presetSubtype="4"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par>
                          <p:cTn id="19" fill="hold">
                            <p:stCondLst>
                              <p:cond delay="1000"/>
                            </p:stCondLst>
                            <p:childTnLst>
                              <p:par>
                                <p:cTn id="20" presetID="2" presetClass="entr" presetSubtype="4" fill="hold" nodeType="after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additive="base">
                                        <p:cTn id="22" dur="500" fill="hold"/>
                                        <p:tgtEl>
                                          <p:spTgt spid="12"/>
                                        </p:tgtEl>
                                        <p:attrNameLst>
                                          <p:attrName>ppt_x</p:attrName>
                                        </p:attrNameLst>
                                      </p:cBhvr>
                                      <p:tavLst>
                                        <p:tav tm="0">
                                          <p:val>
                                            <p:strVal val="#ppt_x"/>
                                          </p:val>
                                        </p:tav>
                                        <p:tav tm="100000">
                                          <p:val>
                                            <p:strVal val="#ppt_x"/>
                                          </p:val>
                                        </p:tav>
                                      </p:tavLst>
                                    </p:anim>
                                    <p:anim calcmode="lin" valueType="num">
                                      <p:cBhvr additive="base">
                                        <p:cTn id="23" dur="500" fill="hold"/>
                                        <p:tgtEl>
                                          <p:spTgt spid="12"/>
                                        </p:tgtEl>
                                        <p:attrNameLst>
                                          <p:attrName>ppt_y</p:attrName>
                                        </p:attrNameLst>
                                      </p:cBhvr>
                                      <p:tavLst>
                                        <p:tav tm="0">
                                          <p:val>
                                            <p:strVal val="1+#ppt_h/2"/>
                                          </p:val>
                                        </p:tav>
                                        <p:tav tm="100000">
                                          <p:val>
                                            <p:strVal val="#ppt_y"/>
                                          </p:val>
                                        </p:tav>
                                      </p:tavLst>
                                    </p:anim>
                                  </p:childTnLst>
                                </p:cTn>
                              </p:par>
                            </p:childTnLst>
                          </p:cTn>
                        </p:par>
                        <p:par>
                          <p:cTn id="24" fill="hold">
                            <p:stCondLst>
                              <p:cond delay="1500"/>
                            </p:stCondLst>
                            <p:childTnLst>
                              <p:par>
                                <p:cTn id="25" presetID="2" presetClass="entr" presetSubtype="4" fill="hold" nodeType="afterEffect">
                                  <p:stCondLst>
                                    <p:cond delay="0"/>
                                  </p:stCondLst>
                                  <p:childTnLst>
                                    <p:set>
                                      <p:cBhvr>
                                        <p:cTn id="26" dur="1" fill="hold">
                                          <p:stCondLst>
                                            <p:cond delay="0"/>
                                          </p:stCondLst>
                                        </p:cTn>
                                        <p:tgtEl>
                                          <p:spTgt spid="24"/>
                                        </p:tgtEl>
                                        <p:attrNameLst>
                                          <p:attrName>style.visibility</p:attrName>
                                        </p:attrNameLst>
                                      </p:cBhvr>
                                      <p:to>
                                        <p:strVal val="visible"/>
                                      </p:to>
                                    </p:set>
                                    <p:anim calcmode="lin" valueType="num">
                                      <p:cBhvr additive="base">
                                        <p:cTn id="27" dur="500" fill="hold"/>
                                        <p:tgtEl>
                                          <p:spTgt spid="24"/>
                                        </p:tgtEl>
                                        <p:attrNameLst>
                                          <p:attrName>ppt_x</p:attrName>
                                        </p:attrNameLst>
                                      </p:cBhvr>
                                      <p:tavLst>
                                        <p:tav tm="0">
                                          <p:val>
                                            <p:strVal val="#ppt_x"/>
                                          </p:val>
                                        </p:tav>
                                        <p:tav tm="100000">
                                          <p:val>
                                            <p:strVal val="#ppt_x"/>
                                          </p:val>
                                        </p:tav>
                                      </p:tavLst>
                                    </p:anim>
                                    <p:anim calcmode="lin" valueType="num">
                                      <p:cBhvr additive="base">
                                        <p:cTn id="28" dur="500" fill="hold"/>
                                        <p:tgtEl>
                                          <p:spTgt spid="24"/>
                                        </p:tgtEl>
                                        <p:attrNameLst>
                                          <p:attrName>ppt_y</p:attrName>
                                        </p:attrNameLst>
                                      </p:cBhvr>
                                      <p:tavLst>
                                        <p:tav tm="0">
                                          <p:val>
                                            <p:strVal val="1+#ppt_h/2"/>
                                          </p:val>
                                        </p:tav>
                                        <p:tav tm="100000">
                                          <p:val>
                                            <p:strVal val="#ppt_y"/>
                                          </p:val>
                                        </p:tav>
                                      </p:tavLst>
                                    </p:anim>
                                  </p:childTnLst>
                                </p:cTn>
                              </p:par>
                            </p:childTnLst>
                          </p:cTn>
                        </p:par>
                        <p:par>
                          <p:cTn id="29" fill="hold">
                            <p:stCondLst>
                              <p:cond delay="2000"/>
                            </p:stCondLst>
                            <p:childTnLst>
                              <p:par>
                                <p:cTn id="30" presetID="26" presetClass="entr" presetSubtype="0"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down)">
                                      <p:cBhvr>
                                        <p:cTn id="32" dur="290">
                                          <p:stCondLst>
                                            <p:cond delay="0"/>
                                          </p:stCondLst>
                                        </p:cTn>
                                        <p:tgtEl>
                                          <p:spTgt spid="18"/>
                                        </p:tgtEl>
                                      </p:cBhvr>
                                    </p:animEffect>
                                    <p:anim calcmode="lin" valueType="num">
                                      <p:cBhvr>
                                        <p:cTn id="33" dur="911"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34" dur="332"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35" dur="332" tmFilter="0, 0; 0.125,0.2665; 0.25,0.4; 0.375,0.465; 0.5,0.5;  0.625,0.535; 0.75,0.6; 0.875,0.7335; 1,1">
                                          <p:stCondLst>
                                            <p:cond delay="332"/>
                                          </p:stCondLst>
                                        </p:cTn>
                                        <p:tgtEl>
                                          <p:spTgt spid="18"/>
                                        </p:tgtEl>
                                        <p:attrNameLst>
                                          <p:attrName>ppt_y</p:attrName>
                                        </p:attrNameLst>
                                      </p:cBhvr>
                                      <p:tavLst>
                                        <p:tav tm="0" fmla="#ppt_y-sin(pi*$)/9">
                                          <p:val>
                                            <p:fltVal val="0"/>
                                          </p:val>
                                        </p:tav>
                                        <p:tav tm="100000">
                                          <p:val>
                                            <p:fltVal val="1"/>
                                          </p:val>
                                        </p:tav>
                                      </p:tavLst>
                                    </p:anim>
                                    <p:anim calcmode="lin" valueType="num">
                                      <p:cBhvr>
                                        <p:cTn id="36" dur="166" tmFilter="0, 0; 0.125,0.2665; 0.25,0.4; 0.375,0.465; 0.5,0.5;  0.625,0.535; 0.75,0.6; 0.875,0.7335; 1,1">
                                          <p:stCondLst>
                                            <p:cond delay="662"/>
                                          </p:stCondLst>
                                        </p:cTn>
                                        <p:tgtEl>
                                          <p:spTgt spid="18"/>
                                        </p:tgtEl>
                                        <p:attrNameLst>
                                          <p:attrName>ppt_y</p:attrName>
                                        </p:attrNameLst>
                                      </p:cBhvr>
                                      <p:tavLst>
                                        <p:tav tm="0" fmla="#ppt_y-sin(pi*$)/27">
                                          <p:val>
                                            <p:fltVal val="0"/>
                                          </p:val>
                                        </p:tav>
                                        <p:tav tm="100000">
                                          <p:val>
                                            <p:fltVal val="1"/>
                                          </p:val>
                                        </p:tav>
                                      </p:tavLst>
                                    </p:anim>
                                    <p:anim calcmode="lin" valueType="num">
                                      <p:cBhvr>
                                        <p:cTn id="37" dur="82" tmFilter="0, 0; 0.125,0.2665; 0.25,0.4; 0.375,0.465; 0.5,0.5;  0.625,0.535; 0.75,0.6; 0.875,0.7335; 1,1">
                                          <p:stCondLst>
                                            <p:cond delay="828"/>
                                          </p:stCondLst>
                                        </p:cTn>
                                        <p:tgtEl>
                                          <p:spTgt spid="18"/>
                                        </p:tgtEl>
                                        <p:attrNameLst>
                                          <p:attrName>ppt_y</p:attrName>
                                        </p:attrNameLst>
                                      </p:cBhvr>
                                      <p:tavLst>
                                        <p:tav tm="0" fmla="#ppt_y-sin(pi*$)/81">
                                          <p:val>
                                            <p:fltVal val="0"/>
                                          </p:val>
                                        </p:tav>
                                        <p:tav tm="100000">
                                          <p:val>
                                            <p:fltVal val="1"/>
                                          </p:val>
                                        </p:tav>
                                      </p:tavLst>
                                    </p:anim>
                                    <p:animScale>
                                      <p:cBhvr>
                                        <p:cTn id="38" dur="13">
                                          <p:stCondLst>
                                            <p:cond delay="325"/>
                                          </p:stCondLst>
                                        </p:cTn>
                                        <p:tgtEl>
                                          <p:spTgt spid="18"/>
                                        </p:tgtEl>
                                      </p:cBhvr>
                                      <p:to x="100000" y="60000"/>
                                    </p:animScale>
                                    <p:animScale>
                                      <p:cBhvr>
                                        <p:cTn id="39" dur="83" decel="50000">
                                          <p:stCondLst>
                                            <p:cond delay="338"/>
                                          </p:stCondLst>
                                        </p:cTn>
                                        <p:tgtEl>
                                          <p:spTgt spid="18"/>
                                        </p:tgtEl>
                                      </p:cBhvr>
                                      <p:to x="100000" y="100000"/>
                                    </p:animScale>
                                    <p:animScale>
                                      <p:cBhvr>
                                        <p:cTn id="40" dur="13">
                                          <p:stCondLst>
                                            <p:cond delay="656"/>
                                          </p:stCondLst>
                                        </p:cTn>
                                        <p:tgtEl>
                                          <p:spTgt spid="18"/>
                                        </p:tgtEl>
                                      </p:cBhvr>
                                      <p:to x="100000" y="80000"/>
                                    </p:animScale>
                                    <p:animScale>
                                      <p:cBhvr>
                                        <p:cTn id="41" dur="83" decel="50000">
                                          <p:stCondLst>
                                            <p:cond delay="669"/>
                                          </p:stCondLst>
                                        </p:cTn>
                                        <p:tgtEl>
                                          <p:spTgt spid="18"/>
                                        </p:tgtEl>
                                      </p:cBhvr>
                                      <p:to x="100000" y="100000"/>
                                    </p:animScale>
                                    <p:animScale>
                                      <p:cBhvr>
                                        <p:cTn id="42" dur="13">
                                          <p:stCondLst>
                                            <p:cond delay="821"/>
                                          </p:stCondLst>
                                        </p:cTn>
                                        <p:tgtEl>
                                          <p:spTgt spid="18"/>
                                        </p:tgtEl>
                                      </p:cBhvr>
                                      <p:to x="100000" y="90000"/>
                                    </p:animScale>
                                    <p:animScale>
                                      <p:cBhvr>
                                        <p:cTn id="43" dur="83" decel="50000">
                                          <p:stCondLst>
                                            <p:cond delay="834"/>
                                          </p:stCondLst>
                                        </p:cTn>
                                        <p:tgtEl>
                                          <p:spTgt spid="18"/>
                                        </p:tgtEl>
                                      </p:cBhvr>
                                      <p:to x="100000" y="100000"/>
                                    </p:animScale>
                                    <p:animScale>
                                      <p:cBhvr>
                                        <p:cTn id="44" dur="13">
                                          <p:stCondLst>
                                            <p:cond delay="904"/>
                                          </p:stCondLst>
                                        </p:cTn>
                                        <p:tgtEl>
                                          <p:spTgt spid="18"/>
                                        </p:tgtEl>
                                      </p:cBhvr>
                                      <p:to x="100000" y="95000"/>
                                    </p:animScale>
                                    <p:animScale>
                                      <p:cBhvr>
                                        <p:cTn id="45" dur="83" decel="50000">
                                          <p:stCondLst>
                                            <p:cond delay="917"/>
                                          </p:stCondLst>
                                        </p:cTn>
                                        <p:tgtEl>
                                          <p:spTgt spid="18"/>
                                        </p:tgtEl>
                                      </p:cBhvr>
                                      <p:to x="100000" y="100000"/>
                                    </p:animScale>
                                  </p:childTnLst>
                                </p:cTn>
                              </p:par>
                              <p:par>
                                <p:cTn id="46" presetID="35" presetClass="entr" presetSubtype="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750"/>
                                        <p:tgtEl>
                                          <p:spTgt spid="19"/>
                                        </p:tgtEl>
                                      </p:cBhvr>
                                    </p:animEffect>
                                    <p:anim calcmode="lin" valueType="num">
                                      <p:cBhvr>
                                        <p:cTn id="49" dur="750" fill="hold"/>
                                        <p:tgtEl>
                                          <p:spTgt spid="19"/>
                                        </p:tgtEl>
                                        <p:attrNameLst>
                                          <p:attrName>style.rotation</p:attrName>
                                        </p:attrNameLst>
                                      </p:cBhvr>
                                      <p:tavLst>
                                        <p:tav tm="0">
                                          <p:val>
                                            <p:fltVal val="720"/>
                                          </p:val>
                                        </p:tav>
                                        <p:tav tm="100000">
                                          <p:val>
                                            <p:fltVal val="0"/>
                                          </p:val>
                                        </p:tav>
                                      </p:tavLst>
                                    </p:anim>
                                    <p:anim calcmode="lin" valueType="num">
                                      <p:cBhvr>
                                        <p:cTn id="50" dur="750" fill="hold"/>
                                        <p:tgtEl>
                                          <p:spTgt spid="19"/>
                                        </p:tgtEl>
                                        <p:attrNameLst>
                                          <p:attrName>ppt_h</p:attrName>
                                        </p:attrNameLst>
                                      </p:cBhvr>
                                      <p:tavLst>
                                        <p:tav tm="0">
                                          <p:val>
                                            <p:fltVal val="0"/>
                                          </p:val>
                                        </p:tav>
                                        <p:tav tm="100000">
                                          <p:val>
                                            <p:strVal val="#ppt_h"/>
                                          </p:val>
                                        </p:tav>
                                      </p:tavLst>
                                    </p:anim>
                                    <p:anim calcmode="lin" valueType="num">
                                      <p:cBhvr>
                                        <p:cTn id="51" dur="750" fill="hold"/>
                                        <p:tgtEl>
                                          <p:spTgt spid="19"/>
                                        </p:tgtEl>
                                        <p:attrNameLst>
                                          <p:attrName>ppt_w</p:attrName>
                                        </p:attrNameLst>
                                      </p:cBhvr>
                                      <p:tavLst>
                                        <p:tav tm="0">
                                          <p:val>
                                            <p:fltVal val="0"/>
                                          </p:val>
                                        </p:tav>
                                        <p:tav tm="100000">
                                          <p:val>
                                            <p:strVal val="#ppt_w"/>
                                          </p:val>
                                        </p:tav>
                                      </p:tavLst>
                                    </p:anim>
                                  </p:childTnLst>
                                </p:cTn>
                              </p:par>
                              <p:par>
                                <p:cTn id="52" presetID="35" presetClass="entr" presetSubtype="0" fill="hold" nodeType="with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fade">
                                      <p:cBhvr>
                                        <p:cTn id="54" dur="750"/>
                                        <p:tgtEl>
                                          <p:spTgt spid="20"/>
                                        </p:tgtEl>
                                      </p:cBhvr>
                                    </p:animEffect>
                                    <p:anim calcmode="lin" valueType="num">
                                      <p:cBhvr>
                                        <p:cTn id="55" dur="750" fill="hold"/>
                                        <p:tgtEl>
                                          <p:spTgt spid="20"/>
                                        </p:tgtEl>
                                        <p:attrNameLst>
                                          <p:attrName>style.rotation</p:attrName>
                                        </p:attrNameLst>
                                      </p:cBhvr>
                                      <p:tavLst>
                                        <p:tav tm="0">
                                          <p:val>
                                            <p:fltVal val="720"/>
                                          </p:val>
                                        </p:tav>
                                        <p:tav tm="100000">
                                          <p:val>
                                            <p:fltVal val="0"/>
                                          </p:val>
                                        </p:tav>
                                      </p:tavLst>
                                    </p:anim>
                                    <p:anim calcmode="lin" valueType="num">
                                      <p:cBhvr>
                                        <p:cTn id="56" dur="750" fill="hold"/>
                                        <p:tgtEl>
                                          <p:spTgt spid="20"/>
                                        </p:tgtEl>
                                        <p:attrNameLst>
                                          <p:attrName>ppt_h</p:attrName>
                                        </p:attrNameLst>
                                      </p:cBhvr>
                                      <p:tavLst>
                                        <p:tav tm="0">
                                          <p:val>
                                            <p:fltVal val="0"/>
                                          </p:val>
                                        </p:tav>
                                        <p:tav tm="100000">
                                          <p:val>
                                            <p:strVal val="#ppt_h"/>
                                          </p:val>
                                        </p:tav>
                                      </p:tavLst>
                                    </p:anim>
                                    <p:anim calcmode="lin" valueType="num">
                                      <p:cBhvr>
                                        <p:cTn id="57" dur="750" fill="hold"/>
                                        <p:tgtEl>
                                          <p:spTgt spid="20"/>
                                        </p:tgtEl>
                                        <p:attrNameLst>
                                          <p:attrName>ppt_w</p:attrName>
                                        </p:attrNameLst>
                                      </p:cBhvr>
                                      <p:tavLst>
                                        <p:tav tm="0">
                                          <p:val>
                                            <p:fltVal val="0"/>
                                          </p:val>
                                        </p:tav>
                                        <p:tav tm="100000">
                                          <p:val>
                                            <p:strVal val="#ppt_w"/>
                                          </p:val>
                                        </p:tav>
                                      </p:tavLst>
                                    </p:anim>
                                  </p:childTnLst>
                                </p:cTn>
                              </p:par>
                              <p:par>
                                <p:cTn id="58" presetID="26" presetClass="entr" presetSubtype="0" fill="hold" grpId="0" nodeType="withEffect">
                                  <p:stCondLst>
                                    <p:cond delay="0"/>
                                  </p:stCondLst>
                                  <p:childTnLst>
                                    <p:set>
                                      <p:cBhvr>
                                        <p:cTn id="59" dur="1" fill="hold">
                                          <p:stCondLst>
                                            <p:cond delay="0"/>
                                          </p:stCondLst>
                                        </p:cTn>
                                        <p:tgtEl>
                                          <p:spTgt spid="21"/>
                                        </p:tgtEl>
                                        <p:attrNameLst>
                                          <p:attrName>style.visibility</p:attrName>
                                        </p:attrNameLst>
                                      </p:cBhvr>
                                      <p:to>
                                        <p:strVal val="visible"/>
                                      </p:to>
                                    </p:set>
                                    <p:animEffect transition="in" filter="wipe(down)">
                                      <p:cBhvr>
                                        <p:cTn id="60" dur="290">
                                          <p:stCondLst>
                                            <p:cond delay="0"/>
                                          </p:stCondLst>
                                        </p:cTn>
                                        <p:tgtEl>
                                          <p:spTgt spid="21"/>
                                        </p:tgtEl>
                                      </p:cBhvr>
                                    </p:animEffect>
                                    <p:anim calcmode="lin" valueType="num">
                                      <p:cBhvr>
                                        <p:cTn id="61" dur="911"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62" dur="332"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63" dur="332" tmFilter="0, 0; 0.125,0.2665; 0.25,0.4; 0.375,0.465; 0.5,0.5;  0.625,0.535; 0.75,0.6; 0.875,0.7335; 1,1">
                                          <p:stCondLst>
                                            <p:cond delay="332"/>
                                          </p:stCondLst>
                                        </p:cTn>
                                        <p:tgtEl>
                                          <p:spTgt spid="21"/>
                                        </p:tgtEl>
                                        <p:attrNameLst>
                                          <p:attrName>ppt_y</p:attrName>
                                        </p:attrNameLst>
                                      </p:cBhvr>
                                      <p:tavLst>
                                        <p:tav tm="0" fmla="#ppt_y-sin(pi*$)/9">
                                          <p:val>
                                            <p:fltVal val="0"/>
                                          </p:val>
                                        </p:tav>
                                        <p:tav tm="100000">
                                          <p:val>
                                            <p:fltVal val="1"/>
                                          </p:val>
                                        </p:tav>
                                      </p:tavLst>
                                    </p:anim>
                                    <p:anim calcmode="lin" valueType="num">
                                      <p:cBhvr>
                                        <p:cTn id="64" dur="166" tmFilter="0, 0; 0.125,0.2665; 0.25,0.4; 0.375,0.465; 0.5,0.5;  0.625,0.535; 0.75,0.6; 0.875,0.7335; 1,1">
                                          <p:stCondLst>
                                            <p:cond delay="662"/>
                                          </p:stCondLst>
                                        </p:cTn>
                                        <p:tgtEl>
                                          <p:spTgt spid="21"/>
                                        </p:tgtEl>
                                        <p:attrNameLst>
                                          <p:attrName>ppt_y</p:attrName>
                                        </p:attrNameLst>
                                      </p:cBhvr>
                                      <p:tavLst>
                                        <p:tav tm="0" fmla="#ppt_y-sin(pi*$)/27">
                                          <p:val>
                                            <p:fltVal val="0"/>
                                          </p:val>
                                        </p:tav>
                                        <p:tav tm="100000">
                                          <p:val>
                                            <p:fltVal val="1"/>
                                          </p:val>
                                        </p:tav>
                                      </p:tavLst>
                                    </p:anim>
                                    <p:anim calcmode="lin" valueType="num">
                                      <p:cBhvr>
                                        <p:cTn id="65" dur="82" tmFilter="0, 0; 0.125,0.2665; 0.25,0.4; 0.375,0.465; 0.5,0.5;  0.625,0.535; 0.75,0.6; 0.875,0.7335; 1,1">
                                          <p:stCondLst>
                                            <p:cond delay="828"/>
                                          </p:stCondLst>
                                        </p:cTn>
                                        <p:tgtEl>
                                          <p:spTgt spid="21"/>
                                        </p:tgtEl>
                                        <p:attrNameLst>
                                          <p:attrName>ppt_y</p:attrName>
                                        </p:attrNameLst>
                                      </p:cBhvr>
                                      <p:tavLst>
                                        <p:tav tm="0" fmla="#ppt_y-sin(pi*$)/81">
                                          <p:val>
                                            <p:fltVal val="0"/>
                                          </p:val>
                                        </p:tav>
                                        <p:tav tm="100000">
                                          <p:val>
                                            <p:fltVal val="1"/>
                                          </p:val>
                                        </p:tav>
                                      </p:tavLst>
                                    </p:anim>
                                    <p:animScale>
                                      <p:cBhvr>
                                        <p:cTn id="66" dur="13">
                                          <p:stCondLst>
                                            <p:cond delay="325"/>
                                          </p:stCondLst>
                                        </p:cTn>
                                        <p:tgtEl>
                                          <p:spTgt spid="21"/>
                                        </p:tgtEl>
                                      </p:cBhvr>
                                      <p:to x="100000" y="60000"/>
                                    </p:animScale>
                                    <p:animScale>
                                      <p:cBhvr>
                                        <p:cTn id="67" dur="83" decel="50000">
                                          <p:stCondLst>
                                            <p:cond delay="338"/>
                                          </p:stCondLst>
                                        </p:cTn>
                                        <p:tgtEl>
                                          <p:spTgt spid="21"/>
                                        </p:tgtEl>
                                      </p:cBhvr>
                                      <p:to x="100000" y="100000"/>
                                    </p:animScale>
                                    <p:animScale>
                                      <p:cBhvr>
                                        <p:cTn id="68" dur="13">
                                          <p:stCondLst>
                                            <p:cond delay="656"/>
                                          </p:stCondLst>
                                        </p:cTn>
                                        <p:tgtEl>
                                          <p:spTgt spid="21"/>
                                        </p:tgtEl>
                                      </p:cBhvr>
                                      <p:to x="100000" y="80000"/>
                                    </p:animScale>
                                    <p:animScale>
                                      <p:cBhvr>
                                        <p:cTn id="69" dur="83" decel="50000">
                                          <p:stCondLst>
                                            <p:cond delay="669"/>
                                          </p:stCondLst>
                                        </p:cTn>
                                        <p:tgtEl>
                                          <p:spTgt spid="21"/>
                                        </p:tgtEl>
                                      </p:cBhvr>
                                      <p:to x="100000" y="100000"/>
                                    </p:animScale>
                                    <p:animScale>
                                      <p:cBhvr>
                                        <p:cTn id="70" dur="13">
                                          <p:stCondLst>
                                            <p:cond delay="821"/>
                                          </p:stCondLst>
                                        </p:cTn>
                                        <p:tgtEl>
                                          <p:spTgt spid="21"/>
                                        </p:tgtEl>
                                      </p:cBhvr>
                                      <p:to x="100000" y="90000"/>
                                    </p:animScale>
                                    <p:animScale>
                                      <p:cBhvr>
                                        <p:cTn id="71" dur="83" decel="50000">
                                          <p:stCondLst>
                                            <p:cond delay="834"/>
                                          </p:stCondLst>
                                        </p:cTn>
                                        <p:tgtEl>
                                          <p:spTgt spid="21"/>
                                        </p:tgtEl>
                                      </p:cBhvr>
                                      <p:to x="100000" y="100000"/>
                                    </p:animScale>
                                    <p:animScale>
                                      <p:cBhvr>
                                        <p:cTn id="72" dur="13">
                                          <p:stCondLst>
                                            <p:cond delay="904"/>
                                          </p:stCondLst>
                                        </p:cTn>
                                        <p:tgtEl>
                                          <p:spTgt spid="21"/>
                                        </p:tgtEl>
                                      </p:cBhvr>
                                      <p:to x="100000" y="95000"/>
                                    </p:animScale>
                                    <p:animScale>
                                      <p:cBhvr>
                                        <p:cTn id="73" dur="83" decel="50000">
                                          <p:stCondLst>
                                            <p:cond delay="917"/>
                                          </p:stCondLst>
                                        </p:cTn>
                                        <p:tgtEl>
                                          <p:spTgt spid="21"/>
                                        </p:tgtEl>
                                      </p:cBhvr>
                                      <p:to x="100000" y="100000"/>
                                    </p:animScale>
                                  </p:childTnLst>
                                </p:cTn>
                              </p:par>
                              <p:par>
                                <p:cTn id="74" presetID="35" presetClass="entr" presetSubtype="0" fill="hold" grpId="0" nodeType="withEffect">
                                  <p:stCondLst>
                                    <p:cond delay="0"/>
                                  </p:stCondLst>
                                  <p:childTnLst>
                                    <p:set>
                                      <p:cBhvr>
                                        <p:cTn id="75" dur="1" fill="hold">
                                          <p:stCondLst>
                                            <p:cond delay="0"/>
                                          </p:stCondLst>
                                        </p:cTn>
                                        <p:tgtEl>
                                          <p:spTgt spid="22"/>
                                        </p:tgtEl>
                                        <p:attrNameLst>
                                          <p:attrName>style.visibility</p:attrName>
                                        </p:attrNameLst>
                                      </p:cBhvr>
                                      <p:to>
                                        <p:strVal val="visible"/>
                                      </p:to>
                                    </p:set>
                                    <p:animEffect transition="in" filter="fade">
                                      <p:cBhvr>
                                        <p:cTn id="76" dur="750"/>
                                        <p:tgtEl>
                                          <p:spTgt spid="22"/>
                                        </p:tgtEl>
                                      </p:cBhvr>
                                    </p:animEffect>
                                    <p:anim calcmode="lin" valueType="num">
                                      <p:cBhvr>
                                        <p:cTn id="77" dur="750" fill="hold"/>
                                        <p:tgtEl>
                                          <p:spTgt spid="22"/>
                                        </p:tgtEl>
                                        <p:attrNameLst>
                                          <p:attrName>style.rotation</p:attrName>
                                        </p:attrNameLst>
                                      </p:cBhvr>
                                      <p:tavLst>
                                        <p:tav tm="0">
                                          <p:val>
                                            <p:fltVal val="720"/>
                                          </p:val>
                                        </p:tav>
                                        <p:tav tm="100000">
                                          <p:val>
                                            <p:fltVal val="0"/>
                                          </p:val>
                                        </p:tav>
                                      </p:tavLst>
                                    </p:anim>
                                    <p:anim calcmode="lin" valueType="num">
                                      <p:cBhvr>
                                        <p:cTn id="78" dur="750" fill="hold"/>
                                        <p:tgtEl>
                                          <p:spTgt spid="22"/>
                                        </p:tgtEl>
                                        <p:attrNameLst>
                                          <p:attrName>ppt_h</p:attrName>
                                        </p:attrNameLst>
                                      </p:cBhvr>
                                      <p:tavLst>
                                        <p:tav tm="0">
                                          <p:val>
                                            <p:fltVal val="0"/>
                                          </p:val>
                                        </p:tav>
                                        <p:tav tm="100000">
                                          <p:val>
                                            <p:strVal val="#ppt_h"/>
                                          </p:val>
                                        </p:tav>
                                      </p:tavLst>
                                    </p:anim>
                                    <p:anim calcmode="lin" valueType="num">
                                      <p:cBhvr>
                                        <p:cTn id="79" dur="750" fill="hold"/>
                                        <p:tgtEl>
                                          <p:spTgt spid="22"/>
                                        </p:tgtEl>
                                        <p:attrNameLst>
                                          <p:attrName>ppt_w</p:attrName>
                                        </p:attrNameLst>
                                      </p:cBhvr>
                                      <p:tavLst>
                                        <p:tav tm="0">
                                          <p:val>
                                            <p:fltVal val="0"/>
                                          </p:val>
                                        </p:tav>
                                        <p:tav tm="100000">
                                          <p:val>
                                            <p:strVal val="#ppt_w"/>
                                          </p:val>
                                        </p:tav>
                                      </p:tavLst>
                                    </p:anim>
                                  </p:childTnLst>
                                </p:cTn>
                              </p:par>
                              <p:par>
                                <p:cTn id="80" presetID="35" presetClass="entr" presetSubtype="0" fill="hold" nodeType="with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fade">
                                      <p:cBhvr>
                                        <p:cTn id="82" dur="750"/>
                                        <p:tgtEl>
                                          <p:spTgt spid="23"/>
                                        </p:tgtEl>
                                      </p:cBhvr>
                                    </p:animEffect>
                                    <p:anim calcmode="lin" valueType="num">
                                      <p:cBhvr>
                                        <p:cTn id="83" dur="750" fill="hold"/>
                                        <p:tgtEl>
                                          <p:spTgt spid="23"/>
                                        </p:tgtEl>
                                        <p:attrNameLst>
                                          <p:attrName>style.rotation</p:attrName>
                                        </p:attrNameLst>
                                      </p:cBhvr>
                                      <p:tavLst>
                                        <p:tav tm="0">
                                          <p:val>
                                            <p:fltVal val="720"/>
                                          </p:val>
                                        </p:tav>
                                        <p:tav tm="100000">
                                          <p:val>
                                            <p:fltVal val="0"/>
                                          </p:val>
                                        </p:tav>
                                      </p:tavLst>
                                    </p:anim>
                                    <p:anim calcmode="lin" valueType="num">
                                      <p:cBhvr>
                                        <p:cTn id="84" dur="750" fill="hold"/>
                                        <p:tgtEl>
                                          <p:spTgt spid="23"/>
                                        </p:tgtEl>
                                        <p:attrNameLst>
                                          <p:attrName>ppt_h</p:attrName>
                                        </p:attrNameLst>
                                      </p:cBhvr>
                                      <p:tavLst>
                                        <p:tav tm="0">
                                          <p:val>
                                            <p:fltVal val="0"/>
                                          </p:val>
                                        </p:tav>
                                        <p:tav tm="100000">
                                          <p:val>
                                            <p:strVal val="#ppt_h"/>
                                          </p:val>
                                        </p:tav>
                                      </p:tavLst>
                                    </p:anim>
                                    <p:anim calcmode="lin" valueType="num">
                                      <p:cBhvr>
                                        <p:cTn id="85" dur="750" fill="hold"/>
                                        <p:tgtEl>
                                          <p:spTgt spid="23"/>
                                        </p:tgtEl>
                                        <p:attrNameLst>
                                          <p:attrName>ppt_w</p:attrName>
                                        </p:attrNameLst>
                                      </p:cBhvr>
                                      <p:tavLst>
                                        <p:tav tm="0">
                                          <p:val>
                                            <p:fltVal val="0"/>
                                          </p:val>
                                        </p:tav>
                                        <p:tav tm="100000">
                                          <p:val>
                                            <p:strVal val="#ppt_w"/>
                                          </p:val>
                                        </p:tav>
                                      </p:tavLst>
                                    </p:anim>
                                  </p:childTnLst>
                                </p:cTn>
                              </p:par>
                              <p:par>
                                <p:cTn id="86" presetID="26" presetClass="entr" presetSubtype="0" fill="hold" grpId="0" nodeType="withEffect">
                                  <p:stCondLst>
                                    <p:cond delay="0"/>
                                  </p:stCondLst>
                                  <p:childTnLst>
                                    <p:set>
                                      <p:cBhvr>
                                        <p:cTn id="87" dur="1" fill="hold">
                                          <p:stCondLst>
                                            <p:cond delay="0"/>
                                          </p:stCondLst>
                                        </p:cTn>
                                        <p:tgtEl>
                                          <p:spTgt spid="29"/>
                                        </p:tgtEl>
                                        <p:attrNameLst>
                                          <p:attrName>style.visibility</p:attrName>
                                        </p:attrNameLst>
                                      </p:cBhvr>
                                      <p:to>
                                        <p:strVal val="visible"/>
                                      </p:to>
                                    </p:set>
                                    <p:animEffect transition="in" filter="wipe(down)">
                                      <p:cBhvr>
                                        <p:cTn id="88" dur="290">
                                          <p:stCondLst>
                                            <p:cond delay="0"/>
                                          </p:stCondLst>
                                        </p:cTn>
                                        <p:tgtEl>
                                          <p:spTgt spid="29"/>
                                        </p:tgtEl>
                                      </p:cBhvr>
                                    </p:animEffect>
                                    <p:anim calcmode="lin" valueType="num">
                                      <p:cBhvr>
                                        <p:cTn id="89" dur="911" tmFilter="0,0; 0.14,0.36; 0.43,0.73; 0.71,0.91; 1.0,1.0">
                                          <p:stCondLst>
                                            <p:cond delay="0"/>
                                          </p:stCondLst>
                                        </p:cTn>
                                        <p:tgtEl>
                                          <p:spTgt spid="29"/>
                                        </p:tgtEl>
                                        <p:attrNameLst>
                                          <p:attrName>ppt_x</p:attrName>
                                        </p:attrNameLst>
                                      </p:cBhvr>
                                      <p:tavLst>
                                        <p:tav tm="0">
                                          <p:val>
                                            <p:strVal val="#ppt_x-0.25"/>
                                          </p:val>
                                        </p:tav>
                                        <p:tav tm="100000">
                                          <p:val>
                                            <p:strVal val="#ppt_x"/>
                                          </p:val>
                                        </p:tav>
                                      </p:tavLst>
                                    </p:anim>
                                    <p:anim calcmode="lin" valueType="num">
                                      <p:cBhvr>
                                        <p:cTn id="90" dur="332" tmFilter="0.0,0.0; 0.25,0.07; 0.50,0.2; 0.75,0.467; 1.0,1.0">
                                          <p:stCondLst>
                                            <p:cond delay="0"/>
                                          </p:stCondLst>
                                        </p:cTn>
                                        <p:tgtEl>
                                          <p:spTgt spid="29"/>
                                        </p:tgtEl>
                                        <p:attrNameLst>
                                          <p:attrName>ppt_y</p:attrName>
                                        </p:attrNameLst>
                                      </p:cBhvr>
                                      <p:tavLst>
                                        <p:tav tm="0" fmla="#ppt_y-sin(pi*$)/3">
                                          <p:val>
                                            <p:fltVal val="0.5"/>
                                          </p:val>
                                        </p:tav>
                                        <p:tav tm="100000">
                                          <p:val>
                                            <p:fltVal val="1"/>
                                          </p:val>
                                        </p:tav>
                                      </p:tavLst>
                                    </p:anim>
                                    <p:anim calcmode="lin" valueType="num">
                                      <p:cBhvr>
                                        <p:cTn id="91" dur="332" tmFilter="0, 0; 0.125,0.2665; 0.25,0.4; 0.375,0.465; 0.5,0.5;  0.625,0.535; 0.75,0.6; 0.875,0.7335; 1,1">
                                          <p:stCondLst>
                                            <p:cond delay="332"/>
                                          </p:stCondLst>
                                        </p:cTn>
                                        <p:tgtEl>
                                          <p:spTgt spid="29"/>
                                        </p:tgtEl>
                                        <p:attrNameLst>
                                          <p:attrName>ppt_y</p:attrName>
                                        </p:attrNameLst>
                                      </p:cBhvr>
                                      <p:tavLst>
                                        <p:tav tm="0" fmla="#ppt_y-sin(pi*$)/9">
                                          <p:val>
                                            <p:fltVal val="0"/>
                                          </p:val>
                                        </p:tav>
                                        <p:tav tm="100000">
                                          <p:val>
                                            <p:fltVal val="1"/>
                                          </p:val>
                                        </p:tav>
                                      </p:tavLst>
                                    </p:anim>
                                    <p:anim calcmode="lin" valueType="num">
                                      <p:cBhvr>
                                        <p:cTn id="92" dur="166" tmFilter="0, 0; 0.125,0.2665; 0.25,0.4; 0.375,0.465; 0.5,0.5;  0.625,0.535; 0.75,0.6; 0.875,0.7335; 1,1">
                                          <p:stCondLst>
                                            <p:cond delay="662"/>
                                          </p:stCondLst>
                                        </p:cTn>
                                        <p:tgtEl>
                                          <p:spTgt spid="29"/>
                                        </p:tgtEl>
                                        <p:attrNameLst>
                                          <p:attrName>ppt_y</p:attrName>
                                        </p:attrNameLst>
                                      </p:cBhvr>
                                      <p:tavLst>
                                        <p:tav tm="0" fmla="#ppt_y-sin(pi*$)/27">
                                          <p:val>
                                            <p:fltVal val="0"/>
                                          </p:val>
                                        </p:tav>
                                        <p:tav tm="100000">
                                          <p:val>
                                            <p:fltVal val="1"/>
                                          </p:val>
                                        </p:tav>
                                      </p:tavLst>
                                    </p:anim>
                                    <p:anim calcmode="lin" valueType="num">
                                      <p:cBhvr>
                                        <p:cTn id="93" dur="82" tmFilter="0, 0; 0.125,0.2665; 0.25,0.4; 0.375,0.465; 0.5,0.5;  0.625,0.535; 0.75,0.6; 0.875,0.7335; 1,1">
                                          <p:stCondLst>
                                            <p:cond delay="828"/>
                                          </p:stCondLst>
                                        </p:cTn>
                                        <p:tgtEl>
                                          <p:spTgt spid="29"/>
                                        </p:tgtEl>
                                        <p:attrNameLst>
                                          <p:attrName>ppt_y</p:attrName>
                                        </p:attrNameLst>
                                      </p:cBhvr>
                                      <p:tavLst>
                                        <p:tav tm="0" fmla="#ppt_y-sin(pi*$)/81">
                                          <p:val>
                                            <p:fltVal val="0"/>
                                          </p:val>
                                        </p:tav>
                                        <p:tav tm="100000">
                                          <p:val>
                                            <p:fltVal val="1"/>
                                          </p:val>
                                        </p:tav>
                                      </p:tavLst>
                                    </p:anim>
                                    <p:animScale>
                                      <p:cBhvr>
                                        <p:cTn id="94" dur="13">
                                          <p:stCondLst>
                                            <p:cond delay="325"/>
                                          </p:stCondLst>
                                        </p:cTn>
                                        <p:tgtEl>
                                          <p:spTgt spid="29"/>
                                        </p:tgtEl>
                                      </p:cBhvr>
                                      <p:to x="100000" y="60000"/>
                                    </p:animScale>
                                    <p:animScale>
                                      <p:cBhvr>
                                        <p:cTn id="95" dur="83" decel="50000">
                                          <p:stCondLst>
                                            <p:cond delay="338"/>
                                          </p:stCondLst>
                                        </p:cTn>
                                        <p:tgtEl>
                                          <p:spTgt spid="29"/>
                                        </p:tgtEl>
                                      </p:cBhvr>
                                      <p:to x="100000" y="100000"/>
                                    </p:animScale>
                                    <p:animScale>
                                      <p:cBhvr>
                                        <p:cTn id="96" dur="13">
                                          <p:stCondLst>
                                            <p:cond delay="656"/>
                                          </p:stCondLst>
                                        </p:cTn>
                                        <p:tgtEl>
                                          <p:spTgt spid="29"/>
                                        </p:tgtEl>
                                      </p:cBhvr>
                                      <p:to x="100000" y="80000"/>
                                    </p:animScale>
                                    <p:animScale>
                                      <p:cBhvr>
                                        <p:cTn id="97" dur="83" decel="50000">
                                          <p:stCondLst>
                                            <p:cond delay="669"/>
                                          </p:stCondLst>
                                        </p:cTn>
                                        <p:tgtEl>
                                          <p:spTgt spid="29"/>
                                        </p:tgtEl>
                                      </p:cBhvr>
                                      <p:to x="100000" y="100000"/>
                                    </p:animScale>
                                    <p:animScale>
                                      <p:cBhvr>
                                        <p:cTn id="98" dur="13">
                                          <p:stCondLst>
                                            <p:cond delay="821"/>
                                          </p:stCondLst>
                                        </p:cTn>
                                        <p:tgtEl>
                                          <p:spTgt spid="29"/>
                                        </p:tgtEl>
                                      </p:cBhvr>
                                      <p:to x="100000" y="90000"/>
                                    </p:animScale>
                                    <p:animScale>
                                      <p:cBhvr>
                                        <p:cTn id="99" dur="83" decel="50000">
                                          <p:stCondLst>
                                            <p:cond delay="834"/>
                                          </p:stCondLst>
                                        </p:cTn>
                                        <p:tgtEl>
                                          <p:spTgt spid="29"/>
                                        </p:tgtEl>
                                      </p:cBhvr>
                                      <p:to x="100000" y="100000"/>
                                    </p:animScale>
                                    <p:animScale>
                                      <p:cBhvr>
                                        <p:cTn id="100" dur="13">
                                          <p:stCondLst>
                                            <p:cond delay="904"/>
                                          </p:stCondLst>
                                        </p:cTn>
                                        <p:tgtEl>
                                          <p:spTgt spid="29"/>
                                        </p:tgtEl>
                                      </p:cBhvr>
                                      <p:to x="100000" y="95000"/>
                                    </p:animScale>
                                    <p:animScale>
                                      <p:cBhvr>
                                        <p:cTn id="101" dur="83" decel="50000">
                                          <p:stCondLst>
                                            <p:cond delay="917"/>
                                          </p:stCondLst>
                                        </p:cTn>
                                        <p:tgtEl>
                                          <p:spTgt spid="29"/>
                                        </p:tgtEl>
                                      </p:cBhvr>
                                      <p:to x="100000" y="100000"/>
                                    </p:animScale>
                                  </p:childTnLst>
                                </p:cTn>
                              </p:par>
                              <p:par>
                                <p:cTn id="102" presetID="35" presetClass="entr" presetSubtype="0" fill="hold" grpId="0" nodeType="withEffect">
                                  <p:stCondLst>
                                    <p:cond delay="0"/>
                                  </p:stCondLst>
                                  <p:childTnLst>
                                    <p:set>
                                      <p:cBhvr>
                                        <p:cTn id="103" dur="1" fill="hold">
                                          <p:stCondLst>
                                            <p:cond delay="0"/>
                                          </p:stCondLst>
                                        </p:cTn>
                                        <p:tgtEl>
                                          <p:spTgt spid="30"/>
                                        </p:tgtEl>
                                        <p:attrNameLst>
                                          <p:attrName>style.visibility</p:attrName>
                                        </p:attrNameLst>
                                      </p:cBhvr>
                                      <p:to>
                                        <p:strVal val="visible"/>
                                      </p:to>
                                    </p:set>
                                    <p:animEffect transition="in" filter="fade">
                                      <p:cBhvr>
                                        <p:cTn id="104" dur="750"/>
                                        <p:tgtEl>
                                          <p:spTgt spid="30"/>
                                        </p:tgtEl>
                                      </p:cBhvr>
                                    </p:animEffect>
                                    <p:anim calcmode="lin" valueType="num">
                                      <p:cBhvr>
                                        <p:cTn id="105" dur="750" fill="hold"/>
                                        <p:tgtEl>
                                          <p:spTgt spid="30"/>
                                        </p:tgtEl>
                                        <p:attrNameLst>
                                          <p:attrName>style.rotation</p:attrName>
                                        </p:attrNameLst>
                                      </p:cBhvr>
                                      <p:tavLst>
                                        <p:tav tm="0">
                                          <p:val>
                                            <p:fltVal val="720"/>
                                          </p:val>
                                        </p:tav>
                                        <p:tav tm="100000">
                                          <p:val>
                                            <p:fltVal val="0"/>
                                          </p:val>
                                        </p:tav>
                                      </p:tavLst>
                                    </p:anim>
                                    <p:anim calcmode="lin" valueType="num">
                                      <p:cBhvr>
                                        <p:cTn id="106" dur="750" fill="hold"/>
                                        <p:tgtEl>
                                          <p:spTgt spid="30"/>
                                        </p:tgtEl>
                                        <p:attrNameLst>
                                          <p:attrName>ppt_h</p:attrName>
                                        </p:attrNameLst>
                                      </p:cBhvr>
                                      <p:tavLst>
                                        <p:tav tm="0">
                                          <p:val>
                                            <p:fltVal val="0"/>
                                          </p:val>
                                        </p:tav>
                                        <p:tav tm="100000">
                                          <p:val>
                                            <p:strVal val="#ppt_h"/>
                                          </p:val>
                                        </p:tav>
                                      </p:tavLst>
                                    </p:anim>
                                    <p:anim calcmode="lin" valueType="num">
                                      <p:cBhvr>
                                        <p:cTn id="107" dur="750" fill="hold"/>
                                        <p:tgtEl>
                                          <p:spTgt spid="30"/>
                                        </p:tgtEl>
                                        <p:attrNameLst>
                                          <p:attrName>ppt_w</p:attrName>
                                        </p:attrNameLst>
                                      </p:cBhvr>
                                      <p:tavLst>
                                        <p:tav tm="0">
                                          <p:val>
                                            <p:fltVal val="0"/>
                                          </p:val>
                                        </p:tav>
                                        <p:tav tm="100000">
                                          <p:val>
                                            <p:strVal val="#ppt_w"/>
                                          </p:val>
                                        </p:tav>
                                      </p:tavLst>
                                    </p:anim>
                                  </p:childTnLst>
                                </p:cTn>
                              </p:par>
                              <p:par>
                                <p:cTn id="108" presetID="35" presetClass="entr" presetSubtype="0" fill="hold" nodeType="withEffect">
                                  <p:stCondLst>
                                    <p:cond delay="0"/>
                                  </p:stCondLst>
                                  <p:childTnLst>
                                    <p:set>
                                      <p:cBhvr>
                                        <p:cTn id="109" dur="1" fill="hold">
                                          <p:stCondLst>
                                            <p:cond delay="0"/>
                                          </p:stCondLst>
                                        </p:cTn>
                                        <p:tgtEl>
                                          <p:spTgt spid="31"/>
                                        </p:tgtEl>
                                        <p:attrNameLst>
                                          <p:attrName>style.visibility</p:attrName>
                                        </p:attrNameLst>
                                      </p:cBhvr>
                                      <p:to>
                                        <p:strVal val="visible"/>
                                      </p:to>
                                    </p:set>
                                    <p:animEffect transition="in" filter="fade">
                                      <p:cBhvr>
                                        <p:cTn id="110" dur="750"/>
                                        <p:tgtEl>
                                          <p:spTgt spid="31"/>
                                        </p:tgtEl>
                                      </p:cBhvr>
                                    </p:animEffect>
                                    <p:anim calcmode="lin" valueType="num">
                                      <p:cBhvr>
                                        <p:cTn id="111" dur="750" fill="hold"/>
                                        <p:tgtEl>
                                          <p:spTgt spid="31"/>
                                        </p:tgtEl>
                                        <p:attrNameLst>
                                          <p:attrName>style.rotation</p:attrName>
                                        </p:attrNameLst>
                                      </p:cBhvr>
                                      <p:tavLst>
                                        <p:tav tm="0">
                                          <p:val>
                                            <p:fltVal val="720"/>
                                          </p:val>
                                        </p:tav>
                                        <p:tav tm="100000">
                                          <p:val>
                                            <p:fltVal val="0"/>
                                          </p:val>
                                        </p:tav>
                                      </p:tavLst>
                                    </p:anim>
                                    <p:anim calcmode="lin" valueType="num">
                                      <p:cBhvr>
                                        <p:cTn id="112" dur="750" fill="hold"/>
                                        <p:tgtEl>
                                          <p:spTgt spid="31"/>
                                        </p:tgtEl>
                                        <p:attrNameLst>
                                          <p:attrName>ppt_h</p:attrName>
                                        </p:attrNameLst>
                                      </p:cBhvr>
                                      <p:tavLst>
                                        <p:tav tm="0">
                                          <p:val>
                                            <p:fltVal val="0"/>
                                          </p:val>
                                        </p:tav>
                                        <p:tav tm="100000">
                                          <p:val>
                                            <p:strVal val="#ppt_h"/>
                                          </p:val>
                                        </p:tav>
                                      </p:tavLst>
                                    </p:anim>
                                    <p:anim calcmode="lin" valueType="num">
                                      <p:cBhvr>
                                        <p:cTn id="113" dur="750" fill="hold"/>
                                        <p:tgtEl>
                                          <p:spTgt spid="31"/>
                                        </p:tgtEl>
                                        <p:attrNameLst>
                                          <p:attrName>ppt_w</p:attrName>
                                        </p:attrNameLst>
                                      </p:cBhvr>
                                      <p:tavLst>
                                        <p:tav tm="0">
                                          <p:val>
                                            <p:fltVal val="0"/>
                                          </p:val>
                                        </p:tav>
                                        <p:tav tm="100000">
                                          <p:val>
                                            <p:strVal val="#ppt_w"/>
                                          </p:val>
                                        </p:tav>
                                      </p:tavLst>
                                    </p:anim>
                                  </p:childTnLst>
                                </p:cTn>
                              </p:par>
                            </p:childTnLst>
                          </p:cTn>
                        </p:par>
                        <p:par>
                          <p:cTn id="114" fill="hold">
                            <p:stCondLst>
                              <p:cond delay="3000"/>
                            </p:stCondLst>
                            <p:childTnLst>
                              <p:par>
                                <p:cTn id="115" presetID="42" presetClass="entr" presetSubtype="0" fill="hold" nodeType="afterEffect">
                                  <p:stCondLst>
                                    <p:cond delay="0"/>
                                  </p:stCondLst>
                                  <p:childTnLst>
                                    <p:set>
                                      <p:cBhvr>
                                        <p:cTn id="116" dur="1" fill="hold">
                                          <p:stCondLst>
                                            <p:cond delay="0"/>
                                          </p:stCondLst>
                                        </p:cTn>
                                        <p:tgtEl>
                                          <p:spTgt spid="5"/>
                                        </p:tgtEl>
                                        <p:attrNameLst>
                                          <p:attrName>style.visibility</p:attrName>
                                        </p:attrNameLst>
                                      </p:cBhvr>
                                      <p:to>
                                        <p:strVal val="visible"/>
                                      </p:to>
                                    </p:set>
                                    <p:animEffect transition="in" filter="fade">
                                      <p:cBhvr>
                                        <p:cTn id="117" dur="1000"/>
                                        <p:tgtEl>
                                          <p:spTgt spid="5"/>
                                        </p:tgtEl>
                                      </p:cBhvr>
                                    </p:animEffect>
                                    <p:anim calcmode="lin" valueType="num">
                                      <p:cBhvr>
                                        <p:cTn id="118" dur="1000" fill="hold"/>
                                        <p:tgtEl>
                                          <p:spTgt spid="5"/>
                                        </p:tgtEl>
                                        <p:attrNameLst>
                                          <p:attrName>ppt_x</p:attrName>
                                        </p:attrNameLst>
                                      </p:cBhvr>
                                      <p:tavLst>
                                        <p:tav tm="0">
                                          <p:val>
                                            <p:strVal val="#ppt_x"/>
                                          </p:val>
                                        </p:tav>
                                        <p:tav tm="100000">
                                          <p:val>
                                            <p:strVal val="#ppt_x"/>
                                          </p:val>
                                        </p:tav>
                                      </p:tavLst>
                                    </p:anim>
                                    <p:anim calcmode="lin" valueType="num">
                                      <p:cBhvr>
                                        <p:cTn id="1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8" grpId="0"/>
      <p:bldP spid="19" grpId="0"/>
      <p:bldP spid="21" grpId="0"/>
      <p:bldP spid="22" grpId="0"/>
      <p:bldP spid="29" grpId="0"/>
      <p:bldP spid="3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2">
            <a:duotone>
              <a:schemeClr val="accent4">
                <a:shade val="45000"/>
                <a:satMod val="135000"/>
              </a:schemeClr>
              <a:prstClr val="white"/>
            </a:duotone>
          </a:blip>
          <a:srcRect t="-6465" b="21244"/>
          <a:stretch>
            <a:fillRect/>
          </a:stretch>
        </p:blipFill>
        <p:spPr>
          <a:xfrm>
            <a:off x="0" y="4973251"/>
            <a:ext cx="12192000" cy="1938875"/>
          </a:xfrm>
          <a:prstGeom prst="rect">
            <a:avLst/>
          </a:prstGeom>
        </p:spPr>
      </p:pic>
      <p:sp>
        <p:nvSpPr>
          <p:cNvPr id="15" name="文本框 14"/>
          <p:cNvSpPr txBox="1"/>
          <p:nvPr/>
        </p:nvSpPr>
        <p:spPr>
          <a:xfrm>
            <a:off x="4967598" y="2901684"/>
            <a:ext cx="6173547" cy="584775"/>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0" i="0" u="none" strike="noStrike" kern="0" cap="none" spc="0" normalizeH="0" baseline="0" noProof="0" dirty="0">
                <a:ln>
                  <a:noFill/>
                </a:ln>
                <a:solidFill>
                  <a:srgbClr val="5E5E5E"/>
                </a:solidFill>
                <a:effectLst/>
                <a:uLnTx/>
                <a:uFillTx/>
                <a:latin typeface="方正正大黑简体" panose="02000000000000000000" pitchFamily="2" charset="-122"/>
                <a:ea typeface="方正正大黑简体" panose="02000000000000000000" pitchFamily="2" charset="-122"/>
                <a:cs typeface="+mn-cs"/>
              </a:rPr>
              <a:t>Business General Template</a:t>
            </a:r>
            <a:endParaRPr kumimoji="0" lang="zh-CN" altLang="en-US" sz="3200" b="0" i="0" u="none" strike="noStrike" kern="0" cap="none" spc="0" normalizeH="0" baseline="0" noProof="0" dirty="0">
              <a:ln>
                <a:noFill/>
              </a:ln>
              <a:solidFill>
                <a:srgbClr val="5E5E5E"/>
              </a:solidFill>
              <a:effectLst/>
              <a:uLnTx/>
              <a:uFillTx/>
              <a:latin typeface="方正正大黑简体" panose="02000000000000000000" pitchFamily="2" charset="-122"/>
              <a:ea typeface="方正正大黑简体" panose="02000000000000000000" pitchFamily="2" charset="-122"/>
              <a:cs typeface="+mn-cs"/>
            </a:endParaRPr>
          </a:p>
        </p:txBody>
      </p:sp>
      <p:sp>
        <p:nvSpPr>
          <p:cNvPr id="16" name="文本框 15"/>
          <p:cNvSpPr txBox="1"/>
          <p:nvPr/>
        </p:nvSpPr>
        <p:spPr>
          <a:xfrm>
            <a:off x="8986584" y="4211327"/>
            <a:ext cx="2206107" cy="276999"/>
          </a:xfrm>
          <a:prstGeom prst="rect">
            <a:avLst/>
          </a:prstGeom>
          <a:noFill/>
          <a:ln>
            <a:solidFill>
              <a:srgbClr val="9BA362"/>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200" b="0" i="0" u="none" strike="noStrike" kern="0" cap="none" spc="0" normalizeH="0" baseline="0" noProof="0" dirty="0">
                <a:ln>
                  <a:noFill/>
                </a:ln>
                <a:solidFill>
                  <a:srgbClr val="5E5E5E"/>
                </a:solidFill>
                <a:effectLst/>
                <a:uLnTx/>
                <a:uFillTx/>
                <a:latin typeface="方正正大黑简体" panose="02000000000000000000" pitchFamily="2" charset="-122"/>
                <a:ea typeface="方正正大黑简体" panose="02000000000000000000" pitchFamily="2" charset="-122"/>
                <a:cs typeface="+mn-cs"/>
              </a:rPr>
              <a:t>Reporter</a:t>
            </a:r>
            <a:r>
              <a:rPr kumimoji="0" lang="zh-CN" altLang="en-US" sz="1200" b="0" i="0" u="none" strike="noStrike" kern="0" cap="none" spc="0" normalizeH="0" baseline="0" noProof="0" dirty="0">
                <a:ln>
                  <a:noFill/>
                </a:ln>
                <a:solidFill>
                  <a:srgbClr val="5E5E5E"/>
                </a:solidFill>
                <a:effectLst/>
                <a:uLnTx/>
                <a:uFillTx/>
                <a:latin typeface="方正正大黑简体" panose="02000000000000000000" pitchFamily="2" charset="-122"/>
                <a:ea typeface="方正正大黑简体" panose="02000000000000000000" pitchFamily="2" charset="-122"/>
                <a:cs typeface="+mn-cs"/>
              </a:rPr>
              <a:t>:</a:t>
            </a:r>
            <a:r>
              <a:rPr kumimoji="0" lang="en-US" altLang="zh-CN" sz="1200" b="0" i="0" u="none" strike="noStrike" kern="0" cap="none" spc="0" normalizeH="0" baseline="0" noProof="0" dirty="0">
                <a:ln>
                  <a:noFill/>
                </a:ln>
                <a:solidFill>
                  <a:srgbClr val="5E5E5E"/>
                </a:solidFill>
                <a:effectLst/>
                <a:uLnTx/>
                <a:uFillTx/>
                <a:latin typeface="方正正大黑简体" panose="02000000000000000000" pitchFamily="2" charset="-122"/>
                <a:ea typeface="方正正大黑简体" panose="02000000000000000000" pitchFamily="2" charset="-122"/>
                <a:cs typeface="+mn-cs"/>
              </a:rPr>
              <a:t>freeppt7.com</a:t>
            </a:r>
            <a:endParaRPr kumimoji="0" lang="zh-CN" altLang="en-US" sz="1200" b="0" i="0" u="none" strike="noStrike" kern="0" cap="none" spc="0" normalizeH="0" baseline="0" noProof="0" dirty="0">
              <a:ln>
                <a:noFill/>
              </a:ln>
              <a:solidFill>
                <a:srgbClr val="5E5E5E"/>
              </a:solidFill>
              <a:effectLst/>
              <a:uLnTx/>
              <a:uFillTx/>
              <a:latin typeface="方正正大黑简体" panose="02000000000000000000" pitchFamily="2" charset="-122"/>
              <a:ea typeface="方正正大黑简体" panose="02000000000000000000" pitchFamily="2" charset="-122"/>
              <a:cs typeface="+mn-cs"/>
            </a:endParaRPr>
          </a:p>
        </p:txBody>
      </p:sp>
      <p:sp>
        <p:nvSpPr>
          <p:cNvPr id="17" name="文本框 16"/>
          <p:cNvSpPr txBox="1"/>
          <p:nvPr/>
        </p:nvSpPr>
        <p:spPr>
          <a:xfrm>
            <a:off x="4967598" y="3486459"/>
            <a:ext cx="5583480" cy="737235"/>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en-US" altLang="zh-CN" sz="1400" b="0"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Add up yse what you like and what you want   </a:t>
            </a:r>
          </a:p>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rPr>
              <a:t>Towards a warmer direction</a:t>
            </a:r>
          </a:p>
        </p:txBody>
      </p:sp>
      <p:sp>
        <p:nvSpPr>
          <p:cNvPr id="18" name="文本框 17"/>
          <p:cNvSpPr txBox="1"/>
          <p:nvPr/>
        </p:nvSpPr>
        <p:spPr>
          <a:xfrm>
            <a:off x="4967598" y="1982964"/>
            <a:ext cx="7328905"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5400" b="1" i="0" u="none" strike="noStrike" kern="1200" cap="none" spc="0" normalizeH="0" baseline="0" noProof="0" dirty="0">
                <a:ln>
                  <a:noFill/>
                </a:ln>
                <a:solidFill>
                  <a:srgbClr val="5E5E5E"/>
                </a:solidFill>
                <a:effectLst/>
                <a:uLnTx/>
                <a:uFillTx/>
                <a:latin typeface="方正兰亭超细黑简体" panose="02000000000000000000" pitchFamily="2" charset="-122"/>
                <a:ea typeface="方正兰亭超细黑简体" panose="02000000000000000000" pitchFamily="2" charset="-122"/>
                <a:cs typeface="+mn-cs"/>
              </a:rPr>
              <a:t>Thank you！</a:t>
            </a:r>
          </a:p>
        </p:txBody>
      </p:sp>
      <p:pic>
        <p:nvPicPr>
          <p:cNvPr id="14" name="图片 13"/>
          <p:cNvPicPr>
            <a:picLocks noChangeAspect="1"/>
          </p:cNvPicPr>
          <p:nvPr/>
        </p:nvPicPr>
        <p:blipFill>
          <a:blip r:embed="rId3"/>
          <a:stretch>
            <a:fillRect/>
          </a:stretch>
        </p:blipFill>
        <p:spPr>
          <a:xfrm>
            <a:off x="673561" y="1387298"/>
            <a:ext cx="3867619" cy="358595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down)">
                                      <p:cBhvr>
                                        <p:cTn id="11" dur="500"/>
                                        <p:tgtEl>
                                          <p:spTgt spid="17"/>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down)">
                                      <p:cBhvr>
                                        <p:cTn id="15" dur="500"/>
                                        <p:tgtEl>
                                          <p:spTgt spid="15"/>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down)">
                                      <p:cBhvr>
                                        <p:cTn id="19" dur="500"/>
                                        <p:tgtEl>
                                          <p:spTgt spid="16"/>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ipe(down)">
                                      <p:cBhvr>
                                        <p:cTn id="22" dur="500"/>
                                        <p:tgtEl>
                                          <p:spTgt spid="18"/>
                                        </p:tgtEl>
                                      </p:cBhvr>
                                    </p:animEffect>
                                  </p:childTnLst>
                                </p:cTn>
                              </p:par>
                            </p:childTnLst>
                          </p:cTn>
                        </p:par>
                        <p:par>
                          <p:cTn id="23" fill="hold">
                            <p:stCondLst>
                              <p:cond delay="2000"/>
                            </p:stCondLst>
                            <p:childTnLst>
                              <p:par>
                                <p:cTn id="24" presetID="22" presetClass="entr" presetSubtype="4" fill="hold"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down)">
                                      <p:cBhvr>
                                        <p:cTn id="2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animBg="1"/>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a:stretch>
            <a:fillRect/>
          </a:stretch>
        </p:blipFill>
        <p:spPr>
          <a:xfrm>
            <a:off x="301027" y="204556"/>
            <a:ext cx="478651" cy="443793"/>
          </a:xfrm>
          <a:prstGeom prst="rect">
            <a:avLst/>
          </a:prstGeom>
        </p:spPr>
      </p:pic>
      <p:pic>
        <p:nvPicPr>
          <p:cNvPr id="6" name="图片 5"/>
          <p:cNvPicPr>
            <a:picLocks noChangeAspect="1"/>
          </p:cNvPicPr>
          <p:nvPr/>
        </p:nvPicPr>
        <p:blipFill rotWithShape="1">
          <a:blip r:embed="rId3">
            <a:duotone>
              <a:schemeClr val="accent4">
                <a:shade val="45000"/>
                <a:satMod val="135000"/>
              </a:schemeClr>
              <a:prstClr val="white"/>
            </a:duotone>
          </a:blip>
          <a:srcRect t="48626" b="21244"/>
          <a:stretch>
            <a:fillRect/>
          </a:stretch>
        </p:blipFill>
        <p:spPr>
          <a:xfrm>
            <a:off x="0" y="6400800"/>
            <a:ext cx="12192000" cy="511326"/>
          </a:xfrm>
          <a:prstGeom prst="rect">
            <a:avLst/>
          </a:prstGeom>
        </p:spPr>
      </p:pic>
      <p:sp>
        <p:nvSpPr>
          <p:cNvPr id="2" name="文本框 1"/>
          <p:cNvSpPr txBox="1"/>
          <p:nvPr/>
        </p:nvSpPr>
        <p:spPr>
          <a:xfrm>
            <a:off x="718718" y="279017"/>
            <a:ext cx="2642790" cy="369332"/>
          </a:xfrm>
          <a:prstGeom prst="rect">
            <a:avLst/>
          </a:prstGeom>
          <a:noFill/>
        </p:spPr>
        <p:txBody>
          <a:bodyPr wrap="square" rtlCol="0">
            <a:spAutoFit/>
          </a:bodyPr>
          <a:lstStyle/>
          <a:p>
            <a:pPr algn="ctr"/>
            <a:r>
              <a:rPr lang="zh-CN" altLang="en-US" dirty="0"/>
              <a:t>Please add title text here</a:t>
            </a:r>
          </a:p>
        </p:txBody>
      </p:sp>
      <p:sp>
        <p:nvSpPr>
          <p:cNvPr id="5" name="矩形 4"/>
          <p:cNvSpPr/>
          <p:nvPr/>
        </p:nvSpPr>
        <p:spPr>
          <a:xfrm>
            <a:off x="1691537" y="1780822"/>
            <a:ext cx="8955151" cy="2016224"/>
          </a:xfrm>
          <a:prstGeom prst="rect">
            <a:avLst/>
          </a:prstGeom>
          <a:solidFill>
            <a:schemeClr val="bg1"/>
          </a:solidFill>
          <a:ln>
            <a:solidFill>
              <a:srgbClr val="A068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06843"/>
              </a:solidFill>
            </a:endParaRPr>
          </a:p>
        </p:txBody>
      </p:sp>
      <p:sp>
        <p:nvSpPr>
          <p:cNvPr id="7" name="椭圆 6"/>
          <p:cNvSpPr/>
          <p:nvPr/>
        </p:nvSpPr>
        <p:spPr>
          <a:xfrm>
            <a:off x="1691537" y="4517126"/>
            <a:ext cx="281467" cy="281467"/>
          </a:xfrm>
          <a:prstGeom prst="ellipse">
            <a:avLst/>
          </a:prstGeom>
          <a:solidFill>
            <a:schemeClr val="bg1"/>
          </a:solidFill>
          <a:ln w="25400" cap="flat" cmpd="sng" algn="ctr">
            <a:solidFill>
              <a:srgbClr val="A06843"/>
            </a:solidFill>
            <a:prstDash val="solid"/>
          </a:ln>
          <a:effectLst/>
        </p:spPr>
        <p:txBody>
          <a:bodyPr rtlCol="0" anchor="ctr"/>
          <a:lstStyle/>
          <a:p>
            <a:pPr algn="ctr">
              <a:defRPr/>
            </a:pPr>
            <a:r>
              <a:rPr lang="en-US" altLang="zh-CN" kern="0" dirty="0">
                <a:solidFill>
                  <a:srgbClr val="A06843"/>
                </a:solidFill>
              </a:rPr>
              <a:t> </a:t>
            </a:r>
            <a:endParaRPr lang="zh-CN" altLang="en-US" kern="0" dirty="0">
              <a:solidFill>
                <a:srgbClr val="A06843"/>
              </a:solidFill>
            </a:endParaRPr>
          </a:p>
        </p:txBody>
      </p:sp>
      <p:cxnSp>
        <p:nvCxnSpPr>
          <p:cNvPr id="8" name="直接连接符 7"/>
          <p:cNvCxnSpPr/>
          <p:nvPr/>
        </p:nvCxnSpPr>
        <p:spPr>
          <a:xfrm flipV="1">
            <a:off x="1979569" y="4635410"/>
            <a:ext cx="8352928" cy="19886"/>
          </a:xfrm>
          <a:prstGeom prst="line">
            <a:avLst/>
          </a:prstGeom>
          <a:noFill/>
          <a:ln w="19050" cap="flat" cmpd="sng" algn="ctr">
            <a:solidFill>
              <a:srgbClr val="A06843"/>
            </a:solidFill>
            <a:prstDash val="solid"/>
          </a:ln>
          <a:effectLst/>
        </p:spPr>
      </p:cxnSp>
      <p:sp>
        <p:nvSpPr>
          <p:cNvPr id="9" name="椭圆 8"/>
          <p:cNvSpPr/>
          <p:nvPr/>
        </p:nvSpPr>
        <p:spPr>
          <a:xfrm>
            <a:off x="10332497" y="4520465"/>
            <a:ext cx="281467" cy="281467"/>
          </a:xfrm>
          <a:prstGeom prst="ellipse">
            <a:avLst/>
          </a:prstGeom>
          <a:solidFill>
            <a:schemeClr val="bg1"/>
          </a:solidFill>
          <a:ln w="25400" cap="flat" cmpd="sng" algn="ctr">
            <a:solidFill>
              <a:srgbClr val="A06843"/>
            </a:solidFill>
            <a:prstDash val="solid"/>
          </a:ln>
          <a:effectLst/>
        </p:spPr>
        <p:txBody>
          <a:bodyPr rtlCol="0" anchor="ctr"/>
          <a:lstStyle/>
          <a:p>
            <a:pPr algn="ctr">
              <a:defRPr/>
            </a:pPr>
            <a:endParaRPr lang="zh-CN" altLang="en-US" kern="0">
              <a:solidFill>
                <a:srgbClr val="A06843"/>
              </a:solidFill>
            </a:endParaRPr>
          </a:p>
        </p:txBody>
      </p:sp>
      <p:sp>
        <p:nvSpPr>
          <p:cNvPr id="10" name="椭圆 9"/>
          <p:cNvSpPr/>
          <p:nvPr/>
        </p:nvSpPr>
        <p:spPr>
          <a:xfrm>
            <a:off x="3438544" y="4517126"/>
            <a:ext cx="281467" cy="281467"/>
          </a:xfrm>
          <a:prstGeom prst="ellipse">
            <a:avLst/>
          </a:prstGeom>
          <a:solidFill>
            <a:schemeClr val="bg1"/>
          </a:solidFill>
          <a:ln w="25400" cap="flat" cmpd="sng" algn="ctr">
            <a:solidFill>
              <a:srgbClr val="A06843"/>
            </a:solidFill>
            <a:prstDash val="solid"/>
          </a:ln>
          <a:effectLst/>
        </p:spPr>
        <p:txBody>
          <a:bodyPr rtlCol="0" anchor="ctr"/>
          <a:lstStyle/>
          <a:p>
            <a:pPr algn="ctr">
              <a:defRPr/>
            </a:pPr>
            <a:r>
              <a:rPr lang="en-US" altLang="zh-CN" kern="0" dirty="0">
                <a:solidFill>
                  <a:srgbClr val="A06843"/>
                </a:solidFill>
              </a:rPr>
              <a:t>                                                                   </a:t>
            </a:r>
            <a:endParaRPr lang="zh-CN" altLang="en-US" kern="0" dirty="0">
              <a:solidFill>
                <a:srgbClr val="A06843"/>
              </a:solidFill>
            </a:endParaRPr>
          </a:p>
        </p:txBody>
      </p:sp>
      <p:sp>
        <p:nvSpPr>
          <p:cNvPr id="11" name="椭圆 10"/>
          <p:cNvSpPr/>
          <p:nvPr/>
        </p:nvSpPr>
        <p:spPr>
          <a:xfrm>
            <a:off x="5964948" y="4495238"/>
            <a:ext cx="281467" cy="281467"/>
          </a:xfrm>
          <a:prstGeom prst="ellipse">
            <a:avLst/>
          </a:prstGeom>
          <a:solidFill>
            <a:schemeClr val="bg1"/>
          </a:solidFill>
          <a:ln w="25400" cap="flat" cmpd="sng" algn="ctr">
            <a:solidFill>
              <a:srgbClr val="A06843"/>
            </a:solidFill>
            <a:prstDash val="solid"/>
          </a:ln>
          <a:effectLst/>
        </p:spPr>
        <p:txBody>
          <a:bodyPr rtlCol="0" anchor="ctr"/>
          <a:lstStyle/>
          <a:p>
            <a:pPr algn="ctr">
              <a:defRPr/>
            </a:pPr>
            <a:endParaRPr lang="zh-CN" altLang="en-US" kern="0">
              <a:solidFill>
                <a:srgbClr val="A06843"/>
              </a:solidFill>
            </a:endParaRPr>
          </a:p>
        </p:txBody>
      </p:sp>
      <p:sp>
        <p:nvSpPr>
          <p:cNvPr id="12" name="椭圆 11"/>
          <p:cNvSpPr/>
          <p:nvPr/>
        </p:nvSpPr>
        <p:spPr>
          <a:xfrm>
            <a:off x="8526174" y="4507998"/>
            <a:ext cx="281467" cy="281467"/>
          </a:xfrm>
          <a:prstGeom prst="ellipse">
            <a:avLst/>
          </a:prstGeom>
          <a:solidFill>
            <a:schemeClr val="bg1"/>
          </a:solidFill>
          <a:ln w="25400" cap="flat" cmpd="sng" algn="ctr">
            <a:solidFill>
              <a:srgbClr val="A06843"/>
            </a:solidFill>
            <a:prstDash val="solid"/>
          </a:ln>
          <a:effectLst/>
        </p:spPr>
        <p:txBody>
          <a:bodyPr rtlCol="0" anchor="ctr"/>
          <a:lstStyle/>
          <a:p>
            <a:pPr algn="ctr">
              <a:defRPr/>
            </a:pPr>
            <a:endParaRPr lang="zh-CN" altLang="en-US" kern="0">
              <a:solidFill>
                <a:srgbClr val="A06843"/>
              </a:solidFill>
            </a:endParaRPr>
          </a:p>
        </p:txBody>
      </p:sp>
      <p:grpSp>
        <p:nvGrpSpPr>
          <p:cNvPr id="13" name="组合 12"/>
          <p:cNvGrpSpPr/>
          <p:nvPr/>
        </p:nvGrpSpPr>
        <p:grpSpPr>
          <a:xfrm>
            <a:off x="2787189" y="5029902"/>
            <a:ext cx="1584176" cy="743187"/>
            <a:chOff x="2727156" y="3246531"/>
            <a:chExt cx="1584176" cy="743187"/>
          </a:xfrm>
          <a:solidFill>
            <a:srgbClr val="EE493F"/>
          </a:solidFill>
        </p:grpSpPr>
        <p:sp>
          <p:nvSpPr>
            <p:cNvPr id="15" name="任意多边形 10"/>
            <p:cNvSpPr/>
            <p:nvPr/>
          </p:nvSpPr>
          <p:spPr>
            <a:xfrm>
              <a:off x="2727156" y="3246531"/>
              <a:ext cx="1584176" cy="743187"/>
            </a:xfrm>
            <a:custGeom>
              <a:avLst/>
              <a:gdLst>
                <a:gd name="connsiteX0" fmla="*/ 792089 w 1584176"/>
                <a:gd name="connsiteY0" fmla="*/ 0 h 743187"/>
                <a:gd name="connsiteX1" fmla="*/ 932822 w 1584176"/>
                <a:gd name="connsiteY1" fmla="*/ 95115 h 743187"/>
                <a:gd name="connsiteX2" fmla="*/ 1584176 w 1584176"/>
                <a:gd name="connsiteY2" fmla="*/ 95115 h 743187"/>
                <a:gd name="connsiteX3" fmla="*/ 1584176 w 1584176"/>
                <a:gd name="connsiteY3" fmla="*/ 743187 h 743187"/>
                <a:gd name="connsiteX4" fmla="*/ 0 w 1584176"/>
                <a:gd name="connsiteY4" fmla="*/ 743187 h 743187"/>
                <a:gd name="connsiteX5" fmla="*/ 0 w 1584176"/>
                <a:gd name="connsiteY5" fmla="*/ 95115 h 743187"/>
                <a:gd name="connsiteX6" fmla="*/ 651355 w 1584176"/>
                <a:gd name="connsiteY6" fmla="*/ 95115 h 743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84176" h="743187">
                  <a:moveTo>
                    <a:pt x="792089" y="0"/>
                  </a:moveTo>
                  <a:lnTo>
                    <a:pt x="932822" y="95115"/>
                  </a:lnTo>
                  <a:lnTo>
                    <a:pt x="1584176" y="95115"/>
                  </a:lnTo>
                  <a:lnTo>
                    <a:pt x="1584176" y="743187"/>
                  </a:lnTo>
                  <a:lnTo>
                    <a:pt x="0" y="743187"/>
                  </a:lnTo>
                  <a:lnTo>
                    <a:pt x="0" y="95115"/>
                  </a:lnTo>
                  <a:lnTo>
                    <a:pt x="651355" y="95115"/>
                  </a:lnTo>
                  <a:close/>
                </a:path>
              </a:pathLst>
            </a:custGeom>
            <a:solidFill>
              <a:srgbClr val="FFC86E"/>
            </a:solidFill>
            <a:ln w="25400" cap="flat" cmpd="sng" algn="ctr">
              <a:noFill/>
              <a:prstDash val="solid"/>
            </a:ln>
            <a:effectLst/>
          </p:spPr>
          <p:txBody>
            <a:bodyPr rtlCol="0" anchor="ctr"/>
            <a:lstStyle/>
            <a:p>
              <a:pPr algn="ctr">
                <a:defRPr/>
              </a:pPr>
              <a:endParaRPr lang="zh-CN" altLang="en-US" kern="0">
                <a:solidFill>
                  <a:srgbClr val="A06843"/>
                </a:solidFill>
              </a:endParaRPr>
            </a:p>
          </p:txBody>
        </p:sp>
        <p:sp>
          <p:nvSpPr>
            <p:cNvPr id="16" name="文本框 15"/>
            <p:cNvSpPr txBox="1"/>
            <p:nvPr/>
          </p:nvSpPr>
          <p:spPr>
            <a:xfrm>
              <a:off x="2993861" y="3367319"/>
              <a:ext cx="1050765" cy="584775"/>
            </a:xfrm>
            <a:prstGeom prst="rect">
              <a:avLst/>
            </a:prstGeom>
            <a:noFill/>
          </p:spPr>
          <p:txBody>
            <a:bodyPr wrap="square" rtlCol="0">
              <a:spAutoFit/>
            </a:bodyPr>
            <a:lstStyle/>
            <a:p>
              <a:pPr>
                <a:defRPr/>
              </a:pPr>
              <a:r>
                <a:rPr lang="en-US" altLang="zh-CN" sz="3200" b="1" kern="0" dirty="0">
                  <a:solidFill>
                    <a:schemeClr val="bg1"/>
                  </a:solidFill>
                </a:rPr>
                <a:t>Title</a:t>
              </a:r>
              <a:endParaRPr lang="zh-CN" altLang="en-US" sz="3200" b="1" kern="0" dirty="0">
                <a:solidFill>
                  <a:schemeClr val="bg1"/>
                </a:solidFill>
              </a:endParaRPr>
            </a:p>
          </p:txBody>
        </p:sp>
      </p:grpSp>
      <p:grpSp>
        <p:nvGrpSpPr>
          <p:cNvPr id="17" name="组合 16"/>
          <p:cNvGrpSpPr/>
          <p:nvPr/>
        </p:nvGrpSpPr>
        <p:grpSpPr>
          <a:xfrm>
            <a:off x="5313593" y="5029901"/>
            <a:ext cx="1584176" cy="743187"/>
            <a:chOff x="2727156" y="3246531"/>
            <a:chExt cx="1584176" cy="743187"/>
          </a:xfrm>
        </p:grpSpPr>
        <p:sp>
          <p:nvSpPr>
            <p:cNvPr id="18" name="任意多边形 13"/>
            <p:cNvSpPr/>
            <p:nvPr/>
          </p:nvSpPr>
          <p:spPr>
            <a:xfrm>
              <a:off x="2727156" y="3246531"/>
              <a:ext cx="1584176" cy="743187"/>
            </a:xfrm>
            <a:custGeom>
              <a:avLst/>
              <a:gdLst>
                <a:gd name="connsiteX0" fmla="*/ 792089 w 1584176"/>
                <a:gd name="connsiteY0" fmla="*/ 0 h 743187"/>
                <a:gd name="connsiteX1" fmla="*/ 932822 w 1584176"/>
                <a:gd name="connsiteY1" fmla="*/ 95115 h 743187"/>
                <a:gd name="connsiteX2" fmla="*/ 1584176 w 1584176"/>
                <a:gd name="connsiteY2" fmla="*/ 95115 h 743187"/>
                <a:gd name="connsiteX3" fmla="*/ 1584176 w 1584176"/>
                <a:gd name="connsiteY3" fmla="*/ 743187 h 743187"/>
                <a:gd name="connsiteX4" fmla="*/ 0 w 1584176"/>
                <a:gd name="connsiteY4" fmla="*/ 743187 h 743187"/>
                <a:gd name="connsiteX5" fmla="*/ 0 w 1584176"/>
                <a:gd name="connsiteY5" fmla="*/ 95115 h 743187"/>
                <a:gd name="connsiteX6" fmla="*/ 651355 w 1584176"/>
                <a:gd name="connsiteY6" fmla="*/ 95115 h 743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84176" h="743187">
                  <a:moveTo>
                    <a:pt x="792089" y="0"/>
                  </a:moveTo>
                  <a:lnTo>
                    <a:pt x="932822" y="95115"/>
                  </a:lnTo>
                  <a:lnTo>
                    <a:pt x="1584176" y="95115"/>
                  </a:lnTo>
                  <a:lnTo>
                    <a:pt x="1584176" y="743187"/>
                  </a:lnTo>
                  <a:lnTo>
                    <a:pt x="0" y="743187"/>
                  </a:lnTo>
                  <a:lnTo>
                    <a:pt x="0" y="95115"/>
                  </a:lnTo>
                  <a:lnTo>
                    <a:pt x="651355" y="95115"/>
                  </a:lnTo>
                  <a:close/>
                </a:path>
              </a:pathLst>
            </a:custGeom>
            <a:solidFill>
              <a:srgbClr val="EACE88"/>
            </a:solidFill>
            <a:ln w="25400" cap="flat" cmpd="sng" algn="ctr">
              <a:noFill/>
              <a:prstDash val="solid"/>
            </a:ln>
            <a:effectLst/>
          </p:spPr>
          <p:txBody>
            <a:bodyPr rtlCol="0" anchor="ctr"/>
            <a:lstStyle/>
            <a:p>
              <a:pPr algn="ctr">
                <a:defRPr/>
              </a:pPr>
              <a:endParaRPr lang="zh-CN" altLang="en-US" kern="0">
                <a:solidFill>
                  <a:srgbClr val="A06843"/>
                </a:solidFill>
              </a:endParaRPr>
            </a:p>
          </p:txBody>
        </p:sp>
        <p:sp>
          <p:nvSpPr>
            <p:cNvPr id="19" name="文本框 18"/>
            <p:cNvSpPr txBox="1"/>
            <p:nvPr/>
          </p:nvSpPr>
          <p:spPr>
            <a:xfrm>
              <a:off x="3134595" y="3367318"/>
              <a:ext cx="1050765" cy="584775"/>
            </a:xfrm>
            <a:prstGeom prst="rect">
              <a:avLst/>
            </a:prstGeom>
            <a:noFill/>
          </p:spPr>
          <p:txBody>
            <a:bodyPr wrap="square" rtlCol="0">
              <a:spAutoFit/>
            </a:bodyPr>
            <a:lstStyle/>
            <a:p>
              <a:pPr>
                <a:defRPr/>
              </a:pPr>
              <a:r>
                <a:rPr lang="en-US" altLang="zh-CN" sz="3200" b="1" kern="0" dirty="0">
                  <a:solidFill>
                    <a:schemeClr val="bg1"/>
                  </a:solidFill>
                </a:rPr>
                <a:t>Title</a:t>
              </a:r>
              <a:endParaRPr lang="zh-CN" altLang="en-US" sz="3200" b="1" kern="0" dirty="0">
                <a:solidFill>
                  <a:schemeClr val="bg1"/>
                </a:solidFill>
              </a:endParaRPr>
            </a:p>
          </p:txBody>
        </p:sp>
      </p:grpSp>
      <p:grpSp>
        <p:nvGrpSpPr>
          <p:cNvPr id="20" name="组合 19"/>
          <p:cNvGrpSpPr/>
          <p:nvPr/>
        </p:nvGrpSpPr>
        <p:grpSpPr>
          <a:xfrm>
            <a:off x="7874819" y="5029900"/>
            <a:ext cx="1584176" cy="743187"/>
            <a:chOff x="2727156" y="3246531"/>
            <a:chExt cx="1584176" cy="743187"/>
          </a:xfrm>
        </p:grpSpPr>
        <p:sp>
          <p:nvSpPr>
            <p:cNvPr id="21" name="任意多边形 16"/>
            <p:cNvSpPr/>
            <p:nvPr/>
          </p:nvSpPr>
          <p:spPr>
            <a:xfrm>
              <a:off x="2727156" y="3246531"/>
              <a:ext cx="1584176" cy="743187"/>
            </a:xfrm>
            <a:custGeom>
              <a:avLst/>
              <a:gdLst>
                <a:gd name="connsiteX0" fmla="*/ 792089 w 1584176"/>
                <a:gd name="connsiteY0" fmla="*/ 0 h 743187"/>
                <a:gd name="connsiteX1" fmla="*/ 932822 w 1584176"/>
                <a:gd name="connsiteY1" fmla="*/ 95115 h 743187"/>
                <a:gd name="connsiteX2" fmla="*/ 1584176 w 1584176"/>
                <a:gd name="connsiteY2" fmla="*/ 95115 h 743187"/>
                <a:gd name="connsiteX3" fmla="*/ 1584176 w 1584176"/>
                <a:gd name="connsiteY3" fmla="*/ 743187 h 743187"/>
                <a:gd name="connsiteX4" fmla="*/ 0 w 1584176"/>
                <a:gd name="connsiteY4" fmla="*/ 743187 h 743187"/>
                <a:gd name="connsiteX5" fmla="*/ 0 w 1584176"/>
                <a:gd name="connsiteY5" fmla="*/ 95115 h 743187"/>
                <a:gd name="connsiteX6" fmla="*/ 651355 w 1584176"/>
                <a:gd name="connsiteY6" fmla="*/ 95115 h 743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84176" h="743187">
                  <a:moveTo>
                    <a:pt x="792089" y="0"/>
                  </a:moveTo>
                  <a:lnTo>
                    <a:pt x="932822" y="95115"/>
                  </a:lnTo>
                  <a:lnTo>
                    <a:pt x="1584176" y="95115"/>
                  </a:lnTo>
                  <a:lnTo>
                    <a:pt x="1584176" y="743187"/>
                  </a:lnTo>
                  <a:lnTo>
                    <a:pt x="0" y="743187"/>
                  </a:lnTo>
                  <a:lnTo>
                    <a:pt x="0" y="95115"/>
                  </a:lnTo>
                  <a:lnTo>
                    <a:pt x="651355" y="95115"/>
                  </a:lnTo>
                  <a:close/>
                </a:path>
              </a:pathLst>
            </a:custGeom>
            <a:solidFill>
              <a:srgbClr val="FFC86E"/>
            </a:solidFill>
            <a:ln w="25400" cap="flat" cmpd="sng" algn="ctr">
              <a:noFill/>
              <a:prstDash val="solid"/>
            </a:ln>
            <a:effectLst/>
          </p:spPr>
          <p:txBody>
            <a:bodyPr rtlCol="0" anchor="ctr"/>
            <a:lstStyle/>
            <a:p>
              <a:pPr algn="ctr">
                <a:defRPr/>
              </a:pPr>
              <a:endParaRPr lang="zh-CN" altLang="en-US" kern="0" dirty="0">
                <a:solidFill>
                  <a:srgbClr val="A06843"/>
                </a:solidFill>
              </a:endParaRPr>
            </a:p>
          </p:txBody>
        </p:sp>
        <p:sp>
          <p:nvSpPr>
            <p:cNvPr id="22" name="文本框 21"/>
            <p:cNvSpPr txBox="1"/>
            <p:nvPr/>
          </p:nvSpPr>
          <p:spPr>
            <a:xfrm>
              <a:off x="2993861" y="3367319"/>
              <a:ext cx="1050765" cy="584775"/>
            </a:xfrm>
            <a:prstGeom prst="rect">
              <a:avLst/>
            </a:prstGeom>
            <a:noFill/>
          </p:spPr>
          <p:txBody>
            <a:bodyPr wrap="square" rtlCol="0">
              <a:spAutoFit/>
            </a:bodyPr>
            <a:lstStyle/>
            <a:p>
              <a:pPr>
                <a:defRPr/>
              </a:pPr>
              <a:r>
                <a:rPr lang="en-US" altLang="zh-CN" sz="3200" b="1" kern="0" dirty="0">
                  <a:solidFill>
                    <a:schemeClr val="bg1"/>
                  </a:solidFill>
                </a:rPr>
                <a:t>Title</a:t>
              </a:r>
              <a:endParaRPr lang="zh-CN" altLang="en-US" sz="3200" b="1" kern="0" dirty="0">
                <a:solidFill>
                  <a:schemeClr val="bg1"/>
                </a:solidFill>
              </a:endParaRPr>
            </a:p>
          </p:txBody>
        </p:sp>
      </p:grpSp>
      <p:sp>
        <p:nvSpPr>
          <p:cNvPr id="23" name="矩形 22"/>
          <p:cNvSpPr/>
          <p:nvPr/>
        </p:nvSpPr>
        <p:spPr>
          <a:xfrm>
            <a:off x="1731453" y="2572910"/>
            <a:ext cx="8922427" cy="646331"/>
          </a:xfrm>
          <a:prstGeom prst="rect">
            <a:avLst/>
          </a:prstGeom>
          <a:ln>
            <a:noFill/>
          </a:ln>
        </p:spPr>
        <p:txBody>
          <a:bodyPr wrap="square">
            <a:spAutoFit/>
          </a:bodyPr>
          <a:lstStyle/>
          <a:p>
            <a:r>
              <a:rPr lang="zh-CN" altLang="en-US" sz="1200" dirty="0">
                <a:solidFill>
                  <a:srgbClr val="A06843"/>
                </a:solidFill>
                <a:latin typeface="微软雅黑" panose="020B0503020204020204" pitchFamily="34" charset="-122"/>
                <a:ea typeface="微软雅黑" panose="020B0503020204020204" pitchFamily="34" charset="-122"/>
              </a:rPr>
              <a:t>Please fill in what you need here. Please fill in what you need here. Please fill in what you need here. Please fill in what you need here. Please fill in what you need here. Please fill in what you need here.</a:t>
            </a:r>
          </a:p>
          <a:p>
            <a:r>
              <a:rPr lang="zh-CN" altLang="en-US" sz="1200" dirty="0">
                <a:solidFill>
                  <a:srgbClr val="A06843"/>
                </a:solidFill>
                <a:latin typeface="微软雅黑" panose="020B0503020204020204" pitchFamily="34" charset="-122"/>
                <a:ea typeface="微软雅黑" panose="020B0503020204020204" pitchFamily="34" charset="-122"/>
              </a:rPr>
              <a:t>Please fill in what you need here. Please fill in what you need here. Please fill in what you need here.</a:t>
            </a:r>
            <a:endParaRPr lang="zh-CN" altLang="en-US" sz="2000" dirty="0">
              <a:solidFill>
                <a:srgbClr val="A06843"/>
              </a:solidFill>
            </a:endParaRPr>
          </a:p>
        </p:txBody>
      </p:sp>
      <p:cxnSp>
        <p:nvCxnSpPr>
          <p:cNvPr id="24" name="直接连接符 23"/>
          <p:cNvCxnSpPr/>
          <p:nvPr/>
        </p:nvCxnSpPr>
        <p:spPr>
          <a:xfrm>
            <a:off x="1828717" y="2482757"/>
            <a:ext cx="8817971" cy="0"/>
          </a:xfrm>
          <a:prstGeom prst="line">
            <a:avLst/>
          </a:prstGeom>
          <a:ln>
            <a:solidFill>
              <a:srgbClr val="A06843"/>
            </a:solidFill>
          </a:ln>
        </p:spPr>
        <p:style>
          <a:lnRef idx="1">
            <a:schemeClr val="accent1"/>
          </a:lnRef>
          <a:fillRef idx="0">
            <a:schemeClr val="accent1"/>
          </a:fillRef>
          <a:effectRef idx="0">
            <a:schemeClr val="accent1"/>
          </a:effectRef>
          <a:fontRef idx="minor">
            <a:schemeClr val="tx1"/>
          </a:fontRef>
        </p:style>
      </p:cxnSp>
      <p:sp>
        <p:nvSpPr>
          <p:cNvPr id="25" name="文本框 24"/>
          <p:cNvSpPr txBox="1"/>
          <p:nvPr/>
        </p:nvSpPr>
        <p:spPr>
          <a:xfrm>
            <a:off x="1731453" y="2078291"/>
            <a:ext cx="3723149" cy="338554"/>
          </a:xfrm>
          <a:prstGeom prst="rect">
            <a:avLst/>
          </a:prstGeom>
          <a:noFill/>
          <a:ln>
            <a:noFill/>
          </a:ln>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pPr algn="l"/>
            <a:r>
              <a:rPr lang="zh-CN" altLang="en-US" sz="1600" dirty="0">
                <a:solidFill>
                  <a:srgbClr val="A06843"/>
                </a:solidFill>
              </a:rPr>
              <a:t>Please enter your title here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par>
                                <p:cTn id="14" presetID="22" presetClass="entr" presetSubtype="8"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left)">
                                      <p:cBhvr>
                                        <p:cTn id="16" dur="1000"/>
                                        <p:tgtEl>
                                          <p:spTgt spid="8"/>
                                        </p:tgtEl>
                                      </p:cBhvr>
                                    </p:animEffect>
                                  </p:childTnLst>
                                </p:cTn>
                              </p:par>
                            </p:childTnLst>
                          </p:cTn>
                        </p:par>
                        <p:par>
                          <p:cTn id="17" fill="hold">
                            <p:stCondLst>
                              <p:cond delay="500"/>
                            </p:stCondLst>
                            <p:childTnLst>
                              <p:par>
                                <p:cTn id="18" presetID="23" presetClass="entr" presetSubtype="36"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ppt_w</p:attrName>
                                        </p:attrNameLst>
                                      </p:cBhvr>
                                      <p:tavLst>
                                        <p:tav tm="0">
                                          <p:val>
                                            <p:strVal val="(6*min(max(#ppt_w*#ppt_h,.3),1)-7.4)/-.7*#ppt_w"/>
                                          </p:val>
                                        </p:tav>
                                        <p:tav tm="100000">
                                          <p:val>
                                            <p:strVal val="#ppt_w"/>
                                          </p:val>
                                        </p:tav>
                                      </p:tavLst>
                                    </p:anim>
                                    <p:anim calcmode="lin" valueType="num">
                                      <p:cBhvr>
                                        <p:cTn id="21" dur="500" fill="hold"/>
                                        <p:tgtEl>
                                          <p:spTgt spid="7"/>
                                        </p:tgtEl>
                                        <p:attrNameLst>
                                          <p:attrName>ppt_h</p:attrName>
                                        </p:attrNameLst>
                                      </p:cBhvr>
                                      <p:tavLst>
                                        <p:tav tm="0">
                                          <p:val>
                                            <p:strVal val="(6*min(max(#ppt_w*#ppt_h,.3),1)-7.4)/-.7*#ppt_h"/>
                                          </p:val>
                                        </p:tav>
                                        <p:tav tm="100000">
                                          <p:val>
                                            <p:strVal val="#ppt_h"/>
                                          </p:val>
                                        </p:tav>
                                      </p:tavLst>
                                    </p:anim>
                                    <p:anim calcmode="lin" valueType="num">
                                      <p:cBhvr>
                                        <p:cTn id="22" dur="500" fill="hold"/>
                                        <p:tgtEl>
                                          <p:spTgt spid="7"/>
                                        </p:tgtEl>
                                        <p:attrNameLst>
                                          <p:attrName>ppt_x</p:attrName>
                                        </p:attrNameLst>
                                      </p:cBhvr>
                                      <p:tavLst>
                                        <p:tav tm="0">
                                          <p:val>
                                            <p:fltVal val="0.5"/>
                                          </p:val>
                                        </p:tav>
                                        <p:tav tm="100000">
                                          <p:val>
                                            <p:strVal val="#ppt_x"/>
                                          </p:val>
                                        </p:tav>
                                      </p:tavLst>
                                    </p:anim>
                                    <p:anim calcmode="lin" valueType="num">
                                      <p:cBhvr>
                                        <p:cTn id="23" dur="500" fill="hold"/>
                                        <p:tgtEl>
                                          <p:spTgt spid="7"/>
                                        </p:tgtEl>
                                        <p:attrNameLst>
                                          <p:attrName>ppt_y</p:attrName>
                                        </p:attrNameLst>
                                      </p:cBhvr>
                                      <p:tavLst>
                                        <p:tav tm="0">
                                          <p:val>
                                            <p:strVal val="1+(6*min(max(#ppt_w*#ppt_h,.3),1)-7.4)/-.7*#ppt_h/2"/>
                                          </p:val>
                                        </p:tav>
                                        <p:tav tm="100000">
                                          <p:val>
                                            <p:strVal val="#ppt_y"/>
                                          </p:val>
                                        </p:tav>
                                      </p:tavLst>
                                    </p:anim>
                                  </p:childTnLst>
                                </p:cTn>
                              </p:par>
                              <p:par>
                                <p:cTn id="24" presetID="23" presetClass="entr" presetSubtype="36"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p:cTn id="26" dur="500" fill="hold"/>
                                        <p:tgtEl>
                                          <p:spTgt spid="10"/>
                                        </p:tgtEl>
                                        <p:attrNameLst>
                                          <p:attrName>ppt_w</p:attrName>
                                        </p:attrNameLst>
                                      </p:cBhvr>
                                      <p:tavLst>
                                        <p:tav tm="0">
                                          <p:val>
                                            <p:strVal val="(6*min(max(#ppt_w*#ppt_h,.3),1)-7.4)/-.7*#ppt_w"/>
                                          </p:val>
                                        </p:tav>
                                        <p:tav tm="100000">
                                          <p:val>
                                            <p:strVal val="#ppt_w"/>
                                          </p:val>
                                        </p:tav>
                                      </p:tavLst>
                                    </p:anim>
                                    <p:anim calcmode="lin" valueType="num">
                                      <p:cBhvr>
                                        <p:cTn id="27" dur="500" fill="hold"/>
                                        <p:tgtEl>
                                          <p:spTgt spid="10"/>
                                        </p:tgtEl>
                                        <p:attrNameLst>
                                          <p:attrName>ppt_h</p:attrName>
                                        </p:attrNameLst>
                                      </p:cBhvr>
                                      <p:tavLst>
                                        <p:tav tm="0">
                                          <p:val>
                                            <p:strVal val="(6*min(max(#ppt_w*#ppt_h,.3),1)-7.4)/-.7*#ppt_h"/>
                                          </p:val>
                                        </p:tav>
                                        <p:tav tm="100000">
                                          <p:val>
                                            <p:strVal val="#ppt_h"/>
                                          </p:val>
                                        </p:tav>
                                      </p:tavLst>
                                    </p:anim>
                                    <p:anim calcmode="lin" valueType="num">
                                      <p:cBhvr>
                                        <p:cTn id="28" dur="500" fill="hold"/>
                                        <p:tgtEl>
                                          <p:spTgt spid="10"/>
                                        </p:tgtEl>
                                        <p:attrNameLst>
                                          <p:attrName>ppt_x</p:attrName>
                                        </p:attrNameLst>
                                      </p:cBhvr>
                                      <p:tavLst>
                                        <p:tav tm="0">
                                          <p:val>
                                            <p:fltVal val="0.5"/>
                                          </p:val>
                                        </p:tav>
                                        <p:tav tm="100000">
                                          <p:val>
                                            <p:strVal val="#ppt_x"/>
                                          </p:val>
                                        </p:tav>
                                      </p:tavLst>
                                    </p:anim>
                                    <p:anim calcmode="lin" valueType="num">
                                      <p:cBhvr>
                                        <p:cTn id="29" dur="500" fill="hold"/>
                                        <p:tgtEl>
                                          <p:spTgt spid="10"/>
                                        </p:tgtEl>
                                        <p:attrNameLst>
                                          <p:attrName>ppt_y</p:attrName>
                                        </p:attrNameLst>
                                      </p:cBhvr>
                                      <p:tavLst>
                                        <p:tav tm="0">
                                          <p:val>
                                            <p:strVal val="1+(6*min(max(#ppt_w*#ppt_h,.3),1)-7.4)/-.7*#ppt_h/2"/>
                                          </p:val>
                                        </p:tav>
                                        <p:tav tm="100000">
                                          <p:val>
                                            <p:strVal val="#ppt_y"/>
                                          </p:val>
                                        </p:tav>
                                      </p:tavLst>
                                    </p:anim>
                                  </p:childTnLst>
                                </p:cTn>
                              </p:par>
                              <p:par>
                                <p:cTn id="30" presetID="23" presetClass="entr" presetSubtype="36"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p:cTn id="32" dur="500" fill="hold"/>
                                        <p:tgtEl>
                                          <p:spTgt spid="11"/>
                                        </p:tgtEl>
                                        <p:attrNameLst>
                                          <p:attrName>ppt_w</p:attrName>
                                        </p:attrNameLst>
                                      </p:cBhvr>
                                      <p:tavLst>
                                        <p:tav tm="0">
                                          <p:val>
                                            <p:strVal val="(6*min(max(#ppt_w*#ppt_h,.3),1)-7.4)/-.7*#ppt_w"/>
                                          </p:val>
                                        </p:tav>
                                        <p:tav tm="100000">
                                          <p:val>
                                            <p:strVal val="#ppt_w"/>
                                          </p:val>
                                        </p:tav>
                                      </p:tavLst>
                                    </p:anim>
                                    <p:anim calcmode="lin" valueType="num">
                                      <p:cBhvr>
                                        <p:cTn id="33" dur="500" fill="hold"/>
                                        <p:tgtEl>
                                          <p:spTgt spid="11"/>
                                        </p:tgtEl>
                                        <p:attrNameLst>
                                          <p:attrName>ppt_h</p:attrName>
                                        </p:attrNameLst>
                                      </p:cBhvr>
                                      <p:tavLst>
                                        <p:tav tm="0">
                                          <p:val>
                                            <p:strVal val="(6*min(max(#ppt_w*#ppt_h,.3),1)-7.4)/-.7*#ppt_h"/>
                                          </p:val>
                                        </p:tav>
                                        <p:tav tm="100000">
                                          <p:val>
                                            <p:strVal val="#ppt_h"/>
                                          </p:val>
                                        </p:tav>
                                      </p:tavLst>
                                    </p:anim>
                                    <p:anim calcmode="lin" valueType="num">
                                      <p:cBhvr>
                                        <p:cTn id="34" dur="500" fill="hold"/>
                                        <p:tgtEl>
                                          <p:spTgt spid="11"/>
                                        </p:tgtEl>
                                        <p:attrNameLst>
                                          <p:attrName>ppt_x</p:attrName>
                                        </p:attrNameLst>
                                      </p:cBhvr>
                                      <p:tavLst>
                                        <p:tav tm="0">
                                          <p:val>
                                            <p:fltVal val="0.5"/>
                                          </p:val>
                                        </p:tav>
                                        <p:tav tm="100000">
                                          <p:val>
                                            <p:strVal val="#ppt_x"/>
                                          </p:val>
                                        </p:tav>
                                      </p:tavLst>
                                    </p:anim>
                                    <p:anim calcmode="lin" valueType="num">
                                      <p:cBhvr>
                                        <p:cTn id="35" dur="500" fill="hold"/>
                                        <p:tgtEl>
                                          <p:spTgt spid="11"/>
                                        </p:tgtEl>
                                        <p:attrNameLst>
                                          <p:attrName>ppt_y</p:attrName>
                                        </p:attrNameLst>
                                      </p:cBhvr>
                                      <p:tavLst>
                                        <p:tav tm="0">
                                          <p:val>
                                            <p:strVal val="1+(6*min(max(#ppt_w*#ppt_h,.3),1)-7.4)/-.7*#ppt_h/2"/>
                                          </p:val>
                                        </p:tav>
                                        <p:tav tm="100000">
                                          <p:val>
                                            <p:strVal val="#ppt_y"/>
                                          </p:val>
                                        </p:tav>
                                      </p:tavLst>
                                    </p:anim>
                                  </p:childTnLst>
                                </p:cTn>
                              </p:par>
                              <p:par>
                                <p:cTn id="36" presetID="23" presetClass="entr" presetSubtype="36"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p:cTn id="38" dur="500" fill="hold"/>
                                        <p:tgtEl>
                                          <p:spTgt spid="12"/>
                                        </p:tgtEl>
                                        <p:attrNameLst>
                                          <p:attrName>ppt_w</p:attrName>
                                        </p:attrNameLst>
                                      </p:cBhvr>
                                      <p:tavLst>
                                        <p:tav tm="0">
                                          <p:val>
                                            <p:strVal val="(6*min(max(#ppt_w*#ppt_h,.3),1)-7.4)/-.7*#ppt_w"/>
                                          </p:val>
                                        </p:tav>
                                        <p:tav tm="100000">
                                          <p:val>
                                            <p:strVal val="#ppt_w"/>
                                          </p:val>
                                        </p:tav>
                                      </p:tavLst>
                                    </p:anim>
                                    <p:anim calcmode="lin" valueType="num">
                                      <p:cBhvr>
                                        <p:cTn id="39" dur="500" fill="hold"/>
                                        <p:tgtEl>
                                          <p:spTgt spid="12"/>
                                        </p:tgtEl>
                                        <p:attrNameLst>
                                          <p:attrName>ppt_h</p:attrName>
                                        </p:attrNameLst>
                                      </p:cBhvr>
                                      <p:tavLst>
                                        <p:tav tm="0">
                                          <p:val>
                                            <p:strVal val="(6*min(max(#ppt_w*#ppt_h,.3),1)-7.4)/-.7*#ppt_h"/>
                                          </p:val>
                                        </p:tav>
                                        <p:tav tm="100000">
                                          <p:val>
                                            <p:strVal val="#ppt_h"/>
                                          </p:val>
                                        </p:tav>
                                      </p:tavLst>
                                    </p:anim>
                                    <p:anim calcmode="lin" valueType="num">
                                      <p:cBhvr>
                                        <p:cTn id="40" dur="500" fill="hold"/>
                                        <p:tgtEl>
                                          <p:spTgt spid="12"/>
                                        </p:tgtEl>
                                        <p:attrNameLst>
                                          <p:attrName>ppt_x</p:attrName>
                                        </p:attrNameLst>
                                      </p:cBhvr>
                                      <p:tavLst>
                                        <p:tav tm="0">
                                          <p:val>
                                            <p:fltVal val="0.5"/>
                                          </p:val>
                                        </p:tav>
                                        <p:tav tm="100000">
                                          <p:val>
                                            <p:strVal val="#ppt_x"/>
                                          </p:val>
                                        </p:tav>
                                      </p:tavLst>
                                    </p:anim>
                                    <p:anim calcmode="lin" valueType="num">
                                      <p:cBhvr>
                                        <p:cTn id="41" dur="500" fill="hold"/>
                                        <p:tgtEl>
                                          <p:spTgt spid="12"/>
                                        </p:tgtEl>
                                        <p:attrNameLst>
                                          <p:attrName>ppt_y</p:attrName>
                                        </p:attrNameLst>
                                      </p:cBhvr>
                                      <p:tavLst>
                                        <p:tav tm="0">
                                          <p:val>
                                            <p:strVal val="1+(6*min(max(#ppt_w*#ppt_h,.3),1)-7.4)/-.7*#ppt_h/2"/>
                                          </p:val>
                                        </p:tav>
                                        <p:tav tm="100000">
                                          <p:val>
                                            <p:strVal val="#ppt_y"/>
                                          </p:val>
                                        </p:tav>
                                      </p:tavLst>
                                    </p:anim>
                                  </p:childTnLst>
                                </p:cTn>
                              </p:par>
                              <p:par>
                                <p:cTn id="42" presetID="23" presetClass="entr" presetSubtype="36" fill="hold" grpId="0" nodeType="withEffect">
                                  <p:stCondLst>
                                    <p:cond delay="0"/>
                                  </p:stCondLst>
                                  <p:childTnLst>
                                    <p:set>
                                      <p:cBhvr>
                                        <p:cTn id="43" dur="1" fill="hold">
                                          <p:stCondLst>
                                            <p:cond delay="0"/>
                                          </p:stCondLst>
                                        </p:cTn>
                                        <p:tgtEl>
                                          <p:spTgt spid="9"/>
                                        </p:tgtEl>
                                        <p:attrNameLst>
                                          <p:attrName>style.visibility</p:attrName>
                                        </p:attrNameLst>
                                      </p:cBhvr>
                                      <p:to>
                                        <p:strVal val="visible"/>
                                      </p:to>
                                    </p:set>
                                    <p:anim calcmode="lin" valueType="num">
                                      <p:cBhvr>
                                        <p:cTn id="44" dur="500" fill="hold"/>
                                        <p:tgtEl>
                                          <p:spTgt spid="9"/>
                                        </p:tgtEl>
                                        <p:attrNameLst>
                                          <p:attrName>ppt_w</p:attrName>
                                        </p:attrNameLst>
                                      </p:cBhvr>
                                      <p:tavLst>
                                        <p:tav tm="0">
                                          <p:val>
                                            <p:strVal val="(6*min(max(#ppt_w*#ppt_h,.3),1)-7.4)/-.7*#ppt_w"/>
                                          </p:val>
                                        </p:tav>
                                        <p:tav tm="100000">
                                          <p:val>
                                            <p:strVal val="#ppt_w"/>
                                          </p:val>
                                        </p:tav>
                                      </p:tavLst>
                                    </p:anim>
                                    <p:anim calcmode="lin" valueType="num">
                                      <p:cBhvr>
                                        <p:cTn id="45" dur="500" fill="hold"/>
                                        <p:tgtEl>
                                          <p:spTgt spid="9"/>
                                        </p:tgtEl>
                                        <p:attrNameLst>
                                          <p:attrName>ppt_h</p:attrName>
                                        </p:attrNameLst>
                                      </p:cBhvr>
                                      <p:tavLst>
                                        <p:tav tm="0">
                                          <p:val>
                                            <p:strVal val="(6*min(max(#ppt_w*#ppt_h,.3),1)-7.4)/-.7*#ppt_h"/>
                                          </p:val>
                                        </p:tav>
                                        <p:tav tm="100000">
                                          <p:val>
                                            <p:strVal val="#ppt_h"/>
                                          </p:val>
                                        </p:tav>
                                      </p:tavLst>
                                    </p:anim>
                                    <p:anim calcmode="lin" valueType="num">
                                      <p:cBhvr>
                                        <p:cTn id="46" dur="500" fill="hold"/>
                                        <p:tgtEl>
                                          <p:spTgt spid="9"/>
                                        </p:tgtEl>
                                        <p:attrNameLst>
                                          <p:attrName>ppt_x</p:attrName>
                                        </p:attrNameLst>
                                      </p:cBhvr>
                                      <p:tavLst>
                                        <p:tav tm="0">
                                          <p:val>
                                            <p:fltVal val="0.5"/>
                                          </p:val>
                                        </p:tav>
                                        <p:tav tm="100000">
                                          <p:val>
                                            <p:strVal val="#ppt_x"/>
                                          </p:val>
                                        </p:tav>
                                      </p:tavLst>
                                    </p:anim>
                                    <p:anim calcmode="lin" valueType="num">
                                      <p:cBhvr>
                                        <p:cTn id="47" dur="500" fill="hold"/>
                                        <p:tgtEl>
                                          <p:spTgt spid="9"/>
                                        </p:tgtEl>
                                        <p:attrNameLst>
                                          <p:attrName>ppt_y</p:attrName>
                                        </p:attrNameLst>
                                      </p:cBhvr>
                                      <p:tavLst>
                                        <p:tav tm="0">
                                          <p:val>
                                            <p:strVal val="1+(6*min(max(#ppt_w*#ppt_h,.3),1)-7.4)/-.7*#ppt_h/2"/>
                                          </p:val>
                                        </p:tav>
                                        <p:tav tm="100000">
                                          <p:val>
                                            <p:strVal val="#ppt_y"/>
                                          </p:val>
                                        </p:tav>
                                      </p:tavLst>
                                    </p:anim>
                                  </p:childTnLst>
                                </p:cTn>
                              </p:par>
                            </p:childTnLst>
                          </p:cTn>
                        </p:par>
                        <p:par>
                          <p:cTn id="48" fill="hold">
                            <p:stCondLst>
                              <p:cond delay="1000"/>
                            </p:stCondLst>
                            <p:childTnLst>
                              <p:par>
                                <p:cTn id="49" presetID="12" presetClass="entr" presetSubtype="1" fill="hold" nodeType="after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p:tgtEl>
                                          <p:spTgt spid="13"/>
                                        </p:tgtEl>
                                        <p:attrNameLst>
                                          <p:attrName>ppt_y</p:attrName>
                                        </p:attrNameLst>
                                      </p:cBhvr>
                                      <p:tavLst>
                                        <p:tav tm="0">
                                          <p:val>
                                            <p:strVal val="#ppt_y-#ppt_h*1.125000"/>
                                          </p:val>
                                        </p:tav>
                                        <p:tav tm="100000">
                                          <p:val>
                                            <p:strVal val="#ppt_y"/>
                                          </p:val>
                                        </p:tav>
                                      </p:tavLst>
                                    </p:anim>
                                    <p:animEffect transition="in" filter="wipe(down)">
                                      <p:cBhvr>
                                        <p:cTn id="52" dur="500"/>
                                        <p:tgtEl>
                                          <p:spTgt spid="13"/>
                                        </p:tgtEl>
                                      </p:cBhvr>
                                    </p:animEffect>
                                  </p:childTnLst>
                                </p:cTn>
                              </p:par>
                              <p:par>
                                <p:cTn id="53" presetID="12" presetClass="entr" presetSubtype="1" fill="hold" nodeType="withEffect">
                                  <p:stCondLst>
                                    <p:cond delay="25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p:tgtEl>
                                          <p:spTgt spid="17"/>
                                        </p:tgtEl>
                                        <p:attrNameLst>
                                          <p:attrName>ppt_y</p:attrName>
                                        </p:attrNameLst>
                                      </p:cBhvr>
                                      <p:tavLst>
                                        <p:tav tm="0">
                                          <p:val>
                                            <p:strVal val="#ppt_y-#ppt_h*1.125000"/>
                                          </p:val>
                                        </p:tav>
                                        <p:tav tm="100000">
                                          <p:val>
                                            <p:strVal val="#ppt_y"/>
                                          </p:val>
                                        </p:tav>
                                      </p:tavLst>
                                    </p:anim>
                                    <p:animEffect transition="in" filter="wipe(down)">
                                      <p:cBhvr>
                                        <p:cTn id="56" dur="500"/>
                                        <p:tgtEl>
                                          <p:spTgt spid="17"/>
                                        </p:tgtEl>
                                      </p:cBhvr>
                                    </p:animEffect>
                                  </p:childTnLst>
                                </p:cTn>
                              </p:par>
                              <p:par>
                                <p:cTn id="57" presetID="12" presetClass="entr" presetSubtype="1" fill="hold" nodeType="withEffect">
                                  <p:stCondLst>
                                    <p:cond delay="500"/>
                                  </p:stCondLst>
                                  <p:childTnLst>
                                    <p:set>
                                      <p:cBhvr>
                                        <p:cTn id="58" dur="1" fill="hold">
                                          <p:stCondLst>
                                            <p:cond delay="0"/>
                                          </p:stCondLst>
                                        </p:cTn>
                                        <p:tgtEl>
                                          <p:spTgt spid="20"/>
                                        </p:tgtEl>
                                        <p:attrNameLst>
                                          <p:attrName>style.visibility</p:attrName>
                                        </p:attrNameLst>
                                      </p:cBhvr>
                                      <p:to>
                                        <p:strVal val="visible"/>
                                      </p:to>
                                    </p:set>
                                    <p:anim calcmode="lin" valueType="num">
                                      <p:cBhvr additive="base">
                                        <p:cTn id="59" dur="500"/>
                                        <p:tgtEl>
                                          <p:spTgt spid="20"/>
                                        </p:tgtEl>
                                        <p:attrNameLst>
                                          <p:attrName>ppt_y</p:attrName>
                                        </p:attrNameLst>
                                      </p:cBhvr>
                                      <p:tavLst>
                                        <p:tav tm="0">
                                          <p:val>
                                            <p:strVal val="#ppt_y-#ppt_h*1.125000"/>
                                          </p:val>
                                        </p:tav>
                                        <p:tav tm="100000">
                                          <p:val>
                                            <p:strVal val="#ppt_y"/>
                                          </p:val>
                                        </p:tav>
                                      </p:tavLst>
                                    </p:anim>
                                    <p:animEffect transition="in" filter="wipe(down)">
                                      <p:cBhvr>
                                        <p:cTn id="60" dur="500"/>
                                        <p:tgtEl>
                                          <p:spTgt spid="20"/>
                                        </p:tgtEl>
                                      </p:cBhvr>
                                    </p:animEffect>
                                  </p:childTnLst>
                                </p:cTn>
                              </p:par>
                            </p:childTnLst>
                          </p:cTn>
                        </p:par>
                        <p:par>
                          <p:cTn id="61" fill="hold">
                            <p:stCondLst>
                              <p:cond delay="1500"/>
                            </p:stCondLst>
                            <p:childTnLst>
                              <p:par>
                                <p:cTn id="62" presetID="16" presetClass="entr" presetSubtype="21" fill="hold" grpId="0" nodeType="afterEffect">
                                  <p:stCondLst>
                                    <p:cond delay="0"/>
                                  </p:stCondLst>
                                  <p:childTnLst>
                                    <p:set>
                                      <p:cBhvr>
                                        <p:cTn id="63" dur="1" fill="hold">
                                          <p:stCondLst>
                                            <p:cond delay="0"/>
                                          </p:stCondLst>
                                        </p:cTn>
                                        <p:tgtEl>
                                          <p:spTgt spid="23"/>
                                        </p:tgtEl>
                                        <p:attrNameLst>
                                          <p:attrName>style.visibility</p:attrName>
                                        </p:attrNameLst>
                                      </p:cBhvr>
                                      <p:to>
                                        <p:strVal val="visible"/>
                                      </p:to>
                                    </p:set>
                                    <p:animEffect transition="in" filter="barn(inVertical)">
                                      <p:cBhvr>
                                        <p:cTn id="64" dur="500"/>
                                        <p:tgtEl>
                                          <p:spTgt spid="23"/>
                                        </p:tgtEl>
                                      </p:cBhvr>
                                    </p:animEffect>
                                  </p:childTnLst>
                                </p:cTn>
                              </p:par>
                              <p:par>
                                <p:cTn id="65" presetID="16" presetClass="entr" presetSubtype="21" fill="hold" nodeType="withEffect">
                                  <p:stCondLst>
                                    <p:cond delay="500"/>
                                  </p:stCondLst>
                                  <p:childTnLst>
                                    <p:set>
                                      <p:cBhvr>
                                        <p:cTn id="66" dur="1" fill="hold">
                                          <p:stCondLst>
                                            <p:cond delay="0"/>
                                          </p:stCondLst>
                                        </p:cTn>
                                        <p:tgtEl>
                                          <p:spTgt spid="24"/>
                                        </p:tgtEl>
                                        <p:attrNameLst>
                                          <p:attrName>style.visibility</p:attrName>
                                        </p:attrNameLst>
                                      </p:cBhvr>
                                      <p:to>
                                        <p:strVal val="visible"/>
                                      </p:to>
                                    </p:set>
                                    <p:animEffect transition="in" filter="barn(inVertical)">
                                      <p:cBhvr>
                                        <p:cTn id="67" dur="500"/>
                                        <p:tgtEl>
                                          <p:spTgt spid="24"/>
                                        </p:tgtEl>
                                      </p:cBhvr>
                                    </p:animEffect>
                                  </p:childTnLst>
                                </p:cTn>
                              </p:par>
                              <p:par>
                                <p:cTn id="68" presetID="16" presetClass="entr" presetSubtype="21" fill="hold" grpId="0" nodeType="withEffect">
                                  <p:stCondLst>
                                    <p:cond delay="500"/>
                                  </p:stCondLst>
                                  <p:childTnLst>
                                    <p:set>
                                      <p:cBhvr>
                                        <p:cTn id="69" dur="1" fill="hold">
                                          <p:stCondLst>
                                            <p:cond delay="0"/>
                                          </p:stCondLst>
                                        </p:cTn>
                                        <p:tgtEl>
                                          <p:spTgt spid="25"/>
                                        </p:tgtEl>
                                        <p:attrNameLst>
                                          <p:attrName>style.visibility</p:attrName>
                                        </p:attrNameLst>
                                      </p:cBhvr>
                                      <p:to>
                                        <p:strVal val="visible"/>
                                      </p:to>
                                    </p:set>
                                    <p:animEffect transition="in" filter="barn(inVertical)">
                                      <p:cBhvr>
                                        <p:cTn id="70" dur="500"/>
                                        <p:tgtEl>
                                          <p:spTgt spid="25"/>
                                        </p:tgtEl>
                                      </p:cBhvr>
                                    </p:animEffect>
                                  </p:childTnLst>
                                </p:cTn>
                              </p:par>
                              <p:par>
                                <p:cTn id="71" presetID="16" presetClass="entr" presetSubtype="21" fill="hold" grpId="0" nodeType="withEffect">
                                  <p:stCondLst>
                                    <p:cond delay="500"/>
                                  </p:stCondLst>
                                  <p:childTnLst>
                                    <p:set>
                                      <p:cBhvr>
                                        <p:cTn id="72" dur="1" fill="hold">
                                          <p:stCondLst>
                                            <p:cond delay="0"/>
                                          </p:stCondLst>
                                        </p:cTn>
                                        <p:tgtEl>
                                          <p:spTgt spid="5"/>
                                        </p:tgtEl>
                                        <p:attrNameLst>
                                          <p:attrName>style.visibility</p:attrName>
                                        </p:attrNameLst>
                                      </p:cBhvr>
                                      <p:to>
                                        <p:strVal val="visible"/>
                                      </p:to>
                                    </p:set>
                                    <p:animEffect transition="in" filter="barn(inVertical)">
                                      <p:cBhvr>
                                        <p:cTn id="7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ldLvl="0" animBg="1"/>
      <p:bldP spid="7" grpId="0" bldLvl="0" animBg="1"/>
      <p:bldP spid="9" grpId="0" bldLvl="0" animBg="1"/>
      <p:bldP spid="10" grpId="0" bldLvl="0" animBg="1"/>
      <p:bldP spid="11" grpId="0" bldLvl="0" animBg="1"/>
      <p:bldP spid="12" grpId="0" bldLvl="0" animBg="1"/>
      <p:bldP spid="23" grpId="0"/>
      <p:bldP spid="2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a:stretch>
            <a:fillRect/>
          </a:stretch>
        </p:blipFill>
        <p:spPr>
          <a:xfrm>
            <a:off x="1849220" y="2216238"/>
            <a:ext cx="2766324" cy="2564862"/>
          </a:xfrm>
          <a:prstGeom prst="rect">
            <a:avLst/>
          </a:prstGeom>
        </p:spPr>
      </p:pic>
      <p:sp>
        <p:nvSpPr>
          <p:cNvPr id="8" name="TextBox 3"/>
          <p:cNvSpPr>
            <a:spLocks noChangeArrowheads="1"/>
          </p:cNvSpPr>
          <p:nvPr/>
        </p:nvSpPr>
        <p:spPr bwMode="auto">
          <a:xfrm>
            <a:off x="6686074" y="3007930"/>
            <a:ext cx="2139625" cy="523220"/>
          </a:xfrm>
          <a:prstGeom prst="rect">
            <a:avLst/>
          </a:prstGeom>
          <a:noFill/>
          <a:ln>
            <a:solidFill>
              <a:srgbClr val="5E5E5E"/>
            </a:solidFill>
          </a:ln>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2800" b="0"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YOUR TEXT</a:t>
            </a:r>
            <a:endParaRPr kumimoji="0" lang="zh-CN" altLang="en-US" sz="2800" b="0"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9" name="TextBox 5"/>
          <p:cNvSpPr>
            <a:spLocks noChangeArrowheads="1"/>
          </p:cNvSpPr>
          <p:nvPr/>
        </p:nvSpPr>
        <p:spPr bwMode="auto">
          <a:xfrm>
            <a:off x="5206123" y="2767280"/>
            <a:ext cx="149912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8000" b="1" i="0" u="none" strike="noStrike" kern="0" cap="none" spc="0" normalizeH="0" baseline="0" noProof="0" dirty="0">
                <a:ln>
                  <a:noFill/>
                </a:ln>
                <a:solidFill>
                  <a:srgbClr val="5E5E5E"/>
                </a:solidFill>
                <a:effectLst/>
                <a:uLnTx/>
                <a:uFillTx/>
                <a:latin typeface="Kozuka Mincho Pr6N H" panose="02020900000000000000" pitchFamily="2" charset="-128"/>
                <a:ea typeface="Kozuka Mincho Pr6N H" panose="02020900000000000000" pitchFamily="2" charset="-128"/>
                <a:cs typeface="+mn-cs"/>
                <a:sym typeface="Kozuka Mincho Pr6N H" panose="02020900000000000000" pitchFamily="2" charset="-128"/>
              </a:rPr>
              <a:t>01</a:t>
            </a:r>
            <a:endParaRPr kumimoji="0" lang="zh-CN" altLang="en-US" sz="8000" b="1" i="0" u="none" strike="noStrike" kern="0" cap="none" spc="0" normalizeH="0" baseline="0" noProof="0" dirty="0">
              <a:ln>
                <a:noFill/>
              </a:ln>
              <a:solidFill>
                <a:srgbClr val="5E5E5E"/>
              </a:solidFill>
              <a:effectLst/>
              <a:uLnTx/>
              <a:uFillTx/>
              <a:latin typeface="Kozuka Mincho Pr6N H" panose="02020900000000000000" pitchFamily="2" charset="-128"/>
              <a:ea typeface="Kozuka Mincho Pr6N H" panose="02020900000000000000" pitchFamily="2" charset="-128"/>
              <a:cs typeface="+mn-cs"/>
              <a:sym typeface="Kozuka Mincho Pr6N H" panose="02020900000000000000" pitchFamily="2" charset="-128"/>
            </a:endParaRPr>
          </a:p>
        </p:txBody>
      </p:sp>
      <p:sp>
        <p:nvSpPr>
          <p:cNvPr id="10" name="TextBox 4"/>
          <p:cNvSpPr>
            <a:spLocks noChangeArrowheads="1"/>
          </p:cNvSpPr>
          <p:nvPr/>
        </p:nvSpPr>
        <p:spPr bwMode="auto">
          <a:xfrm>
            <a:off x="6610936" y="3630004"/>
            <a:ext cx="2855281"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1600" b="1" i="0" u="none" strike="noStrike" kern="0" cap="none" spc="0" normalizeH="0" baseline="0" noProof="0" dirty="0">
                <a:ln>
                  <a:noFill/>
                </a:ln>
                <a:solidFill>
                  <a:srgbClr val="5E5E5E"/>
                </a:solidFill>
                <a:effectLst/>
                <a:uLnTx/>
                <a:uFillTx/>
                <a:latin typeface="Calibri" panose="020F0502020204030204" pitchFamily="34" charset="0"/>
                <a:ea typeface="宋体" panose="02010600030101010101" pitchFamily="2" charset="-122"/>
                <a:cs typeface="+mn-cs"/>
                <a:sym typeface="Calibri" panose="020F0502020204030204" pitchFamily="34" charset="0"/>
              </a:rPr>
              <a:t>Add up anything what you like</a:t>
            </a: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400" b="1" i="0" u="none" strike="noStrike" kern="0" cap="none" spc="0" normalizeH="0" baseline="0" noProof="0" dirty="0">
                <a:ln>
                  <a:noFill/>
                </a:ln>
                <a:solidFill>
                  <a:srgbClr val="5E5E5E"/>
                </a:solidFill>
                <a:effectLst/>
                <a:uLnTx/>
                <a:uFillTx/>
                <a:latin typeface="等线" panose="02010600030101010101" pitchFamily="2" charset="-122"/>
                <a:ea typeface="等线" panose="02010600030101010101" pitchFamily="2" charset="-122"/>
                <a:cs typeface="+mn-cs"/>
                <a:sym typeface="Calibri" panose="020F0502020204030204" pitchFamily="34" charset="0"/>
              </a:rPr>
              <a:t>Please add title text here</a:t>
            </a:r>
            <a:endParaRPr kumimoji="0" lang="en-US" altLang="zh-CN" sz="1400" b="1" i="0" u="none" strike="noStrike" kern="0" cap="none" spc="0" normalizeH="0" baseline="0" noProof="0" dirty="0">
              <a:ln>
                <a:noFill/>
              </a:ln>
              <a:solidFill>
                <a:srgbClr val="5E5E5E"/>
              </a:solidFill>
              <a:effectLst/>
              <a:uLnTx/>
              <a:uFillTx/>
              <a:latin typeface="等线" panose="02010600030101010101" pitchFamily="2" charset="-122"/>
              <a:ea typeface="等线" panose="02010600030101010101" pitchFamily="2" charset="-122"/>
              <a:cs typeface="+mn-cs"/>
              <a:sym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down)">
                                      <p:cBhvr>
                                        <p:cTn id="11" dur="500"/>
                                        <p:tgtEl>
                                          <p:spTgt spid="9"/>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00"/>
                                        <p:tgtEl>
                                          <p:spTgt spid="8"/>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a:stretch>
            <a:fillRect/>
          </a:stretch>
        </p:blipFill>
        <p:spPr>
          <a:xfrm>
            <a:off x="301027" y="204556"/>
            <a:ext cx="478651" cy="443793"/>
          </a:xfrm>
          <a:prstGeom prst="rect">
            <a:avLst/>
          </a:prstGeom>
        </p:spPr>
      </p:pic>
      <p:pic>
        <p:nvPicPr>
          <p:cNvPr id="6" name="图片 5"/>
          <p:cNvPicPr>
            <a:picLocks noChangeAspect="1"/>
          </p:cNvPicPr>
          <p:nvPr/>
        </p:nvPicPr>
        <p:blipFill rotWithShape="1">
          <a:blip r:embed="rId3">
            <a:duotone>
              <a:schemeClr val="accent4">
                <a:shade val="45000"/>
                <a:satMod val="135000"/>
              </a:schemeClr>
              <a:prstClr val="white"/>
            </a:duotone>
          </a:blip>
          <a:srcRect t="48626" b="21244"/>
          <a:stretch>
            <a:fillRect/>
          </a:stretch>
        </p:blipFill>
        <p:spPr>
          <a:xfrm>
            <a:off x="0" y="6400800"/>
            <a:ext cx="12192000" cy="511326"/>
          </a:xfrm>
          <a:prstGeom prst="rect">
            <a:avLst/>
          </a:prstGeom>
        </p:spPr>
      </p:pic>
      <p:sp>
        <p:nvSpPr>
          <p:cNvPr id="2" name="文本框 1"/>
          <p:cNvSpPr txBox="1"/>
          <p:nvPr/>
        </p:nvSpPr>
        <p:spPr>
          <a:xfrm>
            <a:off x="718718" y="279017"/>
            <a:ext cx="2642790" cy="369332"/>
          </a:xfrm>
          <a:prstGeom prst="rect">
            <a:avLst/>
          </a:prstGeom>
          <a:noFill/>
        </p:spPr>
        <p:txBody>
          <a:bodyPr wrap="square" rtlCol="0">
            <a:spAutoFit/>
          </a:bodyPr>
          <a:lstStyle/>
          <a:p>
            <a:pPr algn="ctr"/>
            <a:r>
              <a:rPr lang="zh-CN" altLang="en-US" dirty="0"/>
              <a:t>Please add title text here</a:t>
            </a:r>
          </a:p>
        </p:txBody>
      </p:sp>
      <p:sp>
        <p:nvSpPr>
          <p:cNvPr id="11" name="六边形 8"/>
          <p:cNvSpPr>
            <a:spLocks noChangeArrowheads="1"/>
          </p:cNvSpPr>
          <p:nvPr/>
        </p:nvSpPr>
        <p:spPr bwMode="auto">
          <a:xfrm>
            <a:off x="6890477" y="2059831"/>
            <a:ext cx="3714750" cy="3203575"/>
          </a:xfrm>
          <a:prstGeom prst="hexagon">
            <a:avLst>
              <a:gd name="adj" fmla="val 24990"/>
              <a:gd name="vf" fmla="val 115470"/>
            </a:avLst>
          </a:prstGeom>
          <a:solidFill>
            <a:schemeClr val="bg1"/>
          </a:solidFill>
          <a:ln w="12700">
            <a:solidFill>
              <a:srgbClr val="A06843"/>
            </a:solidFill>
            <a:miter lim="800000"/>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fontAlgn="base">
              <a:lnSpc>
                <a:spcPct val="100000"/>
              </a:lnSpc>
              <a:spcBef>
                <a:spcPct val="0"/>
              </a:spcBef>
              <a:spcAft>
                <a:spcPct val="0"/>
              </a:spcAft>
              <a:buFont typeface="Arial" panose="020B0604020202020204" pitchFamily="34" charset="0"/>
              <a:buNone/>
            </a:pPr>
            <a:endParaRPr lang="zh-CN" altLang="zh-CN" sz="1800">
              <a:solidFill>
                <a:srgbClr val="5E5E5E"/>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12" name="六边形 9"/>
          <p:cNvSpPr>
            <a:spLocks noChangeArrowheads="1"/>
          </p:cNvSpPr>
          <p:nvPr/>
        </p:nvSpPr>
        <p:spPr bwMode="auto">
          <a:xfrm>
            <a:off x="3565813" y="2059831"/>
            <a:ext cx="3714750" cy="3203575"/>
          </a:xfrm>
          <a:prstGeom prst="hexagon">
            <a:avLst>
              <a:gd name="adj" fmla="val 24990"/>
              <a:gd name="vf" fmla="val 115470"/>
            </a:avLst>
          </a:prstGeom>
          <a:solidFill>
            <a:schemeClr val="bg1"/>
          </a:solidFill>
          <a:ln w="12700">
            <a:solidFill>
              <a:srgbClr val="A06843"/>
            </a:solidFill>
            <a:miter lim="800000"/>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fontAlgn="base">
              <a:lnSpc>
                <a:spcPct val="100000"/>
              </a:lnSpc>
              <a:spcBef>
                <a:spcPct val="0"/>
              </a:spcBef>
              <a:spcAft>
                <a:spcPct val="0"/>
              </a:spcAft>
              <a:buFont typeface="Arial" panose="020B0604020202020204" pitchFamily="34" charset="0"/>
              <a:buNone/>
            </a:pPr>
            <a:endParaRPr lang="zh-CN" altLang="zh-CN" sz="1800">
              <a:solidFill>
                <a:srgbClr val="5E5E5E"/>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13" name="文本框 10"/>
          <p:cNvSpPr>
            <a:spLocks noChangeArrowheads="1"/>
          </p:cNvSpPr>
          <p:nvPr/>
        </p:nvSpPr>
        <p:spPr bwMode="auto">
          <a:xfrm>
            <a:off x="4443700" y="2615456"/>
            <a:ext cx="19208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fontAlgn="base">
              <a:lnSpc>
                <a:spcPct val="100000"/>
              </a:lnSpc>
              <a:spcBef>
                <a:spcPct val="0"/>
              </a:spcBef>
              <a:spcAft>
                <a:spcPct val="0"/>
              </a:spcAft>
              <a:buFont typeface="Arial" panose="020B0604020202020204" pitchFamily="34" charset="0"/>
              <a:buNone/>
            </a:pPr>
            <a:r>
              <a:rPr lang="zh-CN" altLang="en-US" sz="1800" b="1" dirty="0">
                <a:solidFill>
                  <a:srgbClr val="A06843"/>
                </a:solidFill>
                <a:latin typeface="微软雅黑" panose="020B0503020204020204" pitchFamily="34" charset="-122"/>
                <a:ea typeface="微软雅黑" panose="020B0503020204020204" pitchFamily="34" charset="-122"/>
                <a:sym typeface="Roboto Th" pitchFamily="2" charset="0"/>
              </a:rPr>
              <a:t>Title text</a:t>
            </a:r>
            <a:endParaRPr lang="en-US" altLang="zh-CN" sz="1800" b="1" dirty="0">
              <a:solidFill>
                <a:srgbClr val="A06843"/>
              </a:solidFill>
              <a:latin typeface="微软雅黑" panose="020B0503020204020204" pitchFamily="34" charset="-122"/>
              <a:ea typeface="微软雅黑" panose="020B0503020204020204" pitchFamily="34" charset="-122"/>
              <a:sym typeface="Roboto Th" pitchFamily="2" charset="0"/>
            </a:endParaRPr>
          </a:p>
        </p:txBody>
      </p:sp>
      <p:sp>
        <p:nvSpPr>
          <p:cNvPr id="15" name="文本框 12"/>
          <p:cNvSpPr>
            <a:spLocks noChangeArrowheads="1"/>
          </p:cNvSpPr>
          <p:nvPr/>
        </p:nvSpPr>
        <p:spPr bwMode="auto">
          <a:xfrm>
            <a:off x="7803289" y="2615456"/>
            <a:ext cx="19208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fontAlgn="base">
              <a:lnSpc>
                <a:spcPct val="100000"/>
              </a:lnSpc>
              <a:spcBef>
                <a:spcPct val="0"/>
              </a:spcBef>
              <a:spcAft>
                <a:spcPct val="0"/>
              </a:spcAft>
              <a:buFont typeface="Arial" panose="020B0604020202020204" pitchFamily="34" charset="0"/>
              <a:buNone/>
            </a:pPr>
            <a:r>
              <a:rPr lang="zh-CN" altLang="en-US" sz="1800" b="1" dirty="0">
                <a:solidFill>
                  <a:srgbClr val="A06843"/>
                </a:solidFill>
                <a:latin typeface="微软雅黑" panose="020B0503020204020204" pitchFamily="34" charset="-122"/>
                <a:ea typeface="微软雅黑" panose="020B0503020204020204" pitchFamily="34" charset="-122"/>
                <a:sym typeface="Roboto Th" pitchFamily="2" charset="0"/>
              </a:rPr>
              <a:t>Title text</a:t>
            </a:r>
            <a:endParaRPr lang="en-US" altLang="zh-CN" sz="1800" b="1" dirty="0">
              <a:solidFill>
                <a:srgbClr val="A06843"/>
              </a:solidFill>
              <a:latin typeface="微软雅黑" panose="020B0503020204020204" pitchFamily="34" charset="-122"/>
              <a:ea typeface="微软雅黑" panose="020B0503020204020204" pitchFamily="34" charset="-122"/>
              <a:sym typeface="Roboto Th" pitchFamily="2" charset="0"/>
            </a:endParaRPr>
          </a:p>
        </p:txBody>
      </p:sp>
      <p:sp>
        <p:nvSpPr>
          <p:cNvPr id="16" name="矩形 1"/>
          <p:cNvSpPr>
            <a:spLocks noChangeArrowheads="1"/>
          </p:cNvSpPr>
          <p:nvPr/>
        </p:nvSpPr>
        <p:spPr bwMode="auto">
          <a:xfrm>
            <a:off x="4460465" y="3089185"/>
            <a:ext cx="1904110" cy="613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lnSpc>
                <a:spcPct val="150000"/>
              </a:lnSpc>
            </a:pPr>
            <a:r>
              <a:rPr lang="zh-CN" altLang="en-US" sz="1200" dirty="0">
                <a:solidFill>
                  <a:srgbClr val="A06843"/>
                </a:solidFill>
                <a:latin typeface="微软雅黑" panose="020B0503020204020204" pitchFamily="34" charset="-122"/>
                <a:ea typeface="微软雅黑" panose="020B0503020204020204" pitchFamily="34" charset="-122"/>
              </a:rPr>
              <a:t>。 Please fill in what you need here.</a:t>
            </a:r>
            <a:endParaRPr lang="en-US" altLang="zh-CN" sz="1100" dirty="0">
              <a:solidFill>
                <a:srgbClr val="A06843"/>
              </a:solidFill>
              <a:latin typeface="微软雅黑" panose="020B0503020204020204" pitchFamily="34" charset="-122"/>
              <a:ea typeface="微软雅黑" panose="020B0503020204020204" pitchFamily="34" charset="-122"/>
            </a:endParaRPr>
          </a:p>
        </p:txBody>
      </p:sp>
      <p:sp>
        <p:nvSpPr>
          <p:cNvPr id="17" name="矩形 1"/>
          <p:cNvSpPr>
            <a:spLocks noChangeArrowheads="1"/>
          </p:cNvSpPr>
          <p:nvPr/>
        </p:nvSpPr>
        <p:spPr bwMode="auto">
          <a:xfrm>
            <a:off x="8031540" y="3083927"/>
            <a:ext cx="1904110" cy="613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lnSpc>
                <a:spcPct val="150000"/>
              </a:lnSpc>
            </a:pPr>
            <a:r>
              <a:rPr lang="zh-CN" altLang="en-US" sz="1200" dirty="0">
                <a:solidFill>
                  <a:srgbClr val="A06843"/>
                </a:solidFill>
                <a:latin typeface="微软雅黑" panose="020B0503020204020204" pitchFamily="34" charset="-122"/>
                <a:ea typeface="微软雅黑" panose="020B0503020204020204" pitchFamily="34" charset="-122"/>
              </a:rPr>
              <a:t>Please fill in what you need here.</a:t>
            </a:r>
            <a:endParaRPr lang="en-US" altLang="zh-CN" sz="1100" dirty="0">
              <a:solidFill>
                <a:srgbClr val="A06843"/>
              </a:solidFill>
              <a:latin typeface="微软雅黑" panose="020B0503020204020204" pitchFamily="34" charset="-122"/>
              <a:ea typeface="微软雅黑" panose="020B0503020204020204" pitchFamily="34" charset="-122"/>
            </a:endParaRPr>
          </a:p>
        </p:txBody>
      </p:sp>
      <p:pic>
        <p:nvPicPr>
          <p:cNvPr id="18" name="图片 17"/>
          <p:cNvPicPr>
            <a:picLocks noChangeAspect="1"/>
          </p:cNvPicPr>
          <p:nvPr/>
        </p:nvPicPr>
        <p:blipFill>
          <a:blip r:embed="rId4"/>
          <a:stretch>
            <a:fillRect/>
          </a:stretch>
        </p:blipFill>
        <p:spPr>
          <a:xfrm>
            <a:off x="1663722" y="1881963"/>
            <a:ext cx="1463148" cy="338144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par>
                          <p:cTn id="14" fill="hold">
                            <p:stCondLst>
                              <p:cond delay="500"/>
                            </p:stCondLst>
                            <p:childTnLst>
                              <p:par>
                                <p:cTn id="15" presetID="22" presetClass="entr" presetSubtype="4"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down)">
                                      <p:cBhvr>
                                        <p:cTn id="17" dur="500"/>
                                        <p:tgtEl>
                                          <p:spTgt spid="16"/>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wipe(down)">
                                      <p:cBhvr>
                                        <p:cTn id="20" dur="500"/>
                                        <p:tgtEl>
                                          <p:spTgt spid="17"/>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down)">
                                      <p:cBhvr>
                                        <p:cTn id="23" dur="500"/>
                                        <p:tgtEl>
                                          <p:spTgt spid="11"/>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down)">
                                      <p:cBhvr>
                                        <p:cTn id="26" dur="500"/>
                                        <p:tgtEl>
                                          <p:spTgt spid="12"/>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down)">
                                      <p:cBhvr>
                                        <p:cTn id="29" dur="500"/>
                                        <p:tgtEl>
                                          <p:spTgt spid="13"/>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wipe(down)">
                                      <p:cBhvr>
                                        <p:cTn id="32" dur="500"/>
                                        <p:tgtEl>
                                          <p:spTgt spid="15"/>
                                        </p:tgtEl>
                                      </p:cBhvr>
                                    </p:animEffect>
                                  </p:childTnLst>
                                </p:cTn>
                              </p:par>
                            </p:childTnLst>
                          </p:cTn>
                        </p:par>
                        <p:par>
                          <p:cTn id="33" fill="hold">
                            <p:stCondLst>
                              <p:cond delay="1000"/>
                            </p:stCondLst>
                            <p:childTnLst>
                              <p:par>
                                <p:cTn id="34" presetID="10" presetClass="entr" presetSubtype="0" fill="hold"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bldLvl="0" animBg="1"/>
      <p:bldP spid="12" grpId="0" bldLvl="0" animBg="1"/>
      <p:bldP spid="13" grpId="0"/>
      <p:bldP spid="15" grpId="0"/>
      <p:bldP spid="16" grpId="0"/>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a:stretch>
            <a:fillRect/>
          </a:stretch>
        </p:blipFill>
        <p:spPr>
          <a:xfrm>
            <a:off x="301027" y="204556"/>
            <a:ext cx="478651" cy="443793"/>
          </a:xfrm>
          <a:prstGeom prst="rect">
            <a:avLst/>
          </a:prstGeom>
        </p:spPr>
      </p:pic>
      <p:pic>
        <p:nvPicPr>
          <p:cNvPr id="6" name="图片 5"/>
          <p:cNvPicPr>
            <a:picLocks noChangeAspect="1"/>
          </p:cNvPicPr>
          <p:nvPr/>
        </p:nvPicPr>
        <p:blipFill rotWithShape="1">
          <a:blip r:embed="rId3">
            <a:duotone>
              <a:schemeClr val="accent4">
                <a:shade val="45000"/>
                <a:satMod val="135000"/>
              </a:schemeClr>
              <a:prstClr val="white"/>
            </a:duotone>
          </a:blip>
          <a:srcRect t="48626" b="21244"/>
          <a:stretch>
            <a:fillRect/>
          </a:stretch>
        </p:blipFill>
        <p:spPr>
          <a:xfrm>
            <a:off x="0" y="6400800"/>
            <a:ext cx="12192000" cy="511326"/>
          </a:xfrm>
          <a:prstGeom prst="rect">
            <a:avLst/>
          </a:prstGeom>
        </p:spPr>
      </p:pic>
      <p:sp>
        <p:nvSpPr>
          <p:cNvPr id="2" name="文本框 1"/>
          <p:cNvSpPr txBox="1"/>
          <p:nvPr/>
        </p:nvSpPr>
        <p:spPr>
          <a:xfrm>
            <a:off x="718718" y="279017"/>
            <a:ext cx="2642790" cy="369332"/>
          </a:xfrm>
          <a:prstGeom prst="rect">
            <a:avLst/>
          </a:prstGeom>
          <a:noFill/>
        </p:spPr>
        <p:txBody>
          <a:bodyPr wrap="square" rtlCol="0">
            <a:spAutoFit/>
          </a:bodyPr>
          <a:lstStyle/>
          <a:p>
            <a:pPr algn="ctr"/>
            <a:r>
              <a:rPr lang="zh-CN" altLang="en-US" dirty="0"/>
              <a:t>Please add title text here</a:t>
            </a:r>
          </a:p>
        </p:txBody>
      </p:sp>
      <p:grpSp>
        <p:nvGrpSpPr>
          <p:cNvPr id="20" name="组合 19"/>
          <p:cNvGrpSpPr/>
          <p:nvPr/>
        </p:nvGrpSpPr>
        <p:grpSpPr>
          <a:xfrm>
            <a:off x="1607511" y="1251670"/>
            <a:ext cx="4199131" cy="4813449"/>
            <a:chOff x="1180679" y="1207839"/>
            <a:chExt cx="4286250" cy="4913313"/>
          </a:xfrm>
        </p:grpSpPr>
        <p:sp>
          <p:nvSpPr>
            <p:cNvPr id="21" name="任意多边形 47"/>
            <p:cNvSpPr>
              <a:spLocks noChangeArrowheads="1"/>
            </p:cNvSpPr>
            <p:nvPr/>
          </p:nvSpPr>
          <p:spPr bwMode="auto">
            <a:xfrm>
              <a:off x="1180679" y="1207839"/>
              <a:ext cx="3771900" cy="4913313"/>
            </a:xfrm>
            <a:custGeom>
              <a:avLst/>
              <a:gdLst>
                <a:gd name="T0" fmla="*/ 0 w 3771900"/>
                <a:gd name="T1" fmla="*/ 0 h 4914514"/>
                <a:gd name="T2" fmla="*/ 3771900 w 3771900"/>
                <a:gd name="T3" fmla="*/ 0 h 4914514"/>
                <a:gd name="T4" fmla="*/ 3771900 w 3771900"/>
                <a:gd name="T5" fmla="*/ 1646074 h 4914514"/>
                <a:gd name="T6" fmla="*/ 3119718 w 3771900"/>
                <a:gd name="T7" fmla="*/ 2297936 h 4914514"/>
                <a:gd name="T8" fmla="*/ 3771900 w 3771900"/>
                <a:gd name="T9" fmla="*/ 2949800 h 4914514"/>
                <a:gd name="T10" fmla="*/ 3771900 w 3771900"/>
                <a:gd name="T11" fmla="*/ 4912112 h 4914514"/>
                <a:gd name="T12" fmla="*/ 0 w 3771900"/>
                <a:gd name="T13" fmla="*/ 4912112 h 4914514"/>
                <a:gd name="T14" fmla="*/ 0 w 3771900"/>
                <a:gd name="T15" fmla="*/ 0 h 4914514"/>
                <a:gd name="T16" fmla="*/ 0 60000 65536"/>
                <a:gd name="T17" fmla="*/ 0 60000 65536"/>
                <a:gd name="T18" fmla="*/ 0 60000 65536"/>
                <a:gd name="T19" fmla="*/ 0 60000 65536"/>
                <a:gd name="T20" fmla="*/ 0 60000 65536"/>
                <a:gd name="T21" fmla="*/ 0 60000 65536"/>
                <a:gd name="T22" fmla="*/ 0 60000 65536"/>
                <a:gd name="T23" fmla="*/ 0 60000 65536"/>
                <a:gd name="T24" fmla="*/ 0 w 3771900"/>
                <a:gd name="T25" fmla="*/ 0 h 4914514"/>
                <a:gd name="T26" fmla="*/ 3771900 w 3771900"/>
                <a:gd name="T27" fmla="*/ 4914514 h 491451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771900" h="4914514">
                  <a:moveTo>
                    <a:pt x="0" y="0"/>
                  </a:moveTo>
                  <a:lnTo>
                    <a:pt x="3771900" y="0"/>
                  </a:lnTo>
                  <a:lnTo>
                    <a:pt x="3771900" y="1646878"/>
                  </a:lnTo>
                  <a:cubicBezTo>
                    <a:pt x="3411710" y="1646878"/>
                    <a:pt x="3119718" y="1938870"/>
                    <a:pt x="3119718" y="2299060"/>
                  </a:cubicBezTo>
                  <a:cubicBezTo>
                    <a:pt x="3119718" y="2659250"/>
                    <a:pt x="3411710" y="2951242"/>
                    <a:pt x="3771900" y="2951242"/>
                  </a:cubicBezTo>
                  <a:lnTo>
                    <a:pt x="3771900" y="4914514"/>
                  </a:lnTo>
                  <a:lnTo>
                    <a:pt x="0" y="4914514"/>
                  </a:lnTo>
                  <a:lnTo>
                    <a:pt x="0" y="0"/>
                  </a:lnTo>
                  <a:close/>
                </a:path>
              </a:pathLst>
            </a:custGeom>
            <a:noFill/>
            <a:ln w="12700" cap="flat" cmpd="sng">
              <a:solidFill>
                <a:srgbClr val="FFC86E"/>
              </a:solidFill>
              <a:miter lim="800000"/>
            </a:ln>
            <a:extLst>
              <a:ext uri="{909E8E84-426E-40DD-AFC4-6F175D3DCCD1}">
                <a14:hiddenFill xmlns:a14="http://schemas.microsoft.com/office/drawing/2010/main">
                  <a:solidFill>
                    <a:srgbClr val="FFFFFF"/>
                  </a:solidFill>
                </a14:hiddenFill>
              </a:ext>
            </a:extLst>
          </p:spPr>
          <p:txBody>
            <a:bodyPr anchor="ctr"/>
            <a:lstStyle/>
            <a:p>
              <a:pPr eaLnBrk="0" fontAlgn="base" hangingPunct="0">
                <a:spcBef>
                  <a:spcPct val="0"/>
                </a:spcBef>
                <a:spcAft>
                  <a:spcPct val="0"/>
                </a:spcAft>
                <a:defRPr/>
              </a:pPr>
              <a:endParaRPr lang="zh-CN" altLang="en-US" kern="0">
                <a:solidFill>
                  <a:srgbClr val="000000"/>
                </a:solidFill>
                <a:latin typeface="Arial" panose="020B0604020202020204" pitchFamily="34" charset="0"/>
              </a:endParaRPr>
            </a:p>
          </p:txBody>
        </p:sp>
        <p:sp>
          <p:nvSpPr>
            <p:cNvPr id="22" name="椭圆 50"/>
            <p:cNvSpPr>
              <a:spLocks noChangeArrowheads="1"/>
            </p:cNvSpPr>
            <p:nvPr/>
          </p:nvSpPr>
          <p:spPr bwMode="auto">
            <a:xfrm>
              <a:off x="4439816" y="2996952"/>
              <a:ext cx="1027113" cy="1027112"/>
            </a:xfrm>
            <a:prstGeom prst="ellipse">
              <a:avLst/>
            </a:prstGeom>
            <a:solidFill>
              <a:srgbClr val="FFC86E"/>
            </a:solidFill>
            <a:ln w="9525">
              <a:solidFill>
                <a:srgbClr val="FFC86E"/>
              </a:solidFill>
              <a:rou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微软雅黑" panose="020B0503020204020204" pitchFamily="34"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微软雅黑" panose="020B0503020204020204" pitchFamily="34"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微软雅黑" panose="020B0503020204020204" pitchFamily="34"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9pPr>
            </a:lstStyle>
            <a:p>
              <a:pPr algn="ctr" eaLnBrk="0" fontAlgn="base" hangingPunct="0">
                <a:lnSpc>
                  <a:spcPct val="100000"/>
                </a:lnSpc>
                <a:spcBef>
                  <a:spcPct val="0"/>
                </a:spcBef>
                <a:spcAft>
                  <a:spcPct val="0"/>
                </a:spcAft>
                <a:buFont typeface="Arial" panose="020B0604020202020204" pitchFamily="34" charset="0"/>
                <a:buNone/>
              </a:pPr>
              <a:r>
                <a:rPr lang="en-US" altLang="zh-CN" sz="3200" dirty="0">
                  <a:solidFill>
                    <a:srgbClr val="FFFFFF"/>
                  </a:solidFill>
                  <a:latin typeface="Arial" panose="020B0604020202020204" pitchFamily="34" charset="0"/>
                  <a:ea typeface="宋体" panose="02010600030101010101" pitchFamily="2" charset="-122"/>
                </a:rPr>
                <a:t>1</a:t>
              </a:r>
              <a:endParaRPr lang="zh-CN" altLang="en-US" sz="3200" dirty="0">
                <a:solidFill>
                  <a:srgbClr val="000000"/>
                </a:solidFill>
                <a:latin typeface="Arial" panose="020B0604020202020204" pitchFamily="34" charset="0"/>
                <a:ea typeface="宋体" panose="02010600030101010101" pitchFamily="2" charset="-122"/>
              </a:endParaRPr>
            </a:p>
          </p:txBody>
        </p:sp>
        <p:sp>
          <p:nvSpPr>
            <p:cNvPr id="23" name="直接连接符 56"/>
            <p:cNvSpPr>
              <a:spLocks noChangeShapeType="1"/>
            </p:cNvSpPr>
            <p:nvPr/>
          </p:nvSpPr>
          <p:spPr bwMode="auto">
            <a:xfrm>
              <a:off x="2277641" y="3528764"/>
              <a:ext cx="1957388" cy="0"/>
            </a:xfrm>
            <a:prstGeom prst="line">
              <a:avLst/>
            </a:prstGeom>
            <a:noFill/>
            <a:ln w="6350">
              <a:solidFill>
                <a:srgbClr val="FFC86E"/>
              </a:solidFill>
              <a:miter lim="800000"/>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defRPr/>
              </a:pPr>
              <a:endParaRPr lang="zh-CN" altLang="en-US" kern="0">
                <a:solidFill>
                  <a:srgbClr val="000000"/>
                </a:solidFill>
                <a:latin typeface="Arial" panose="020B0604020202020204" pitchFamily="34" charset="0"/>
              </a:endParaRPr>
            </a:p>
          </p:txBody>
        </p:sp>
        <p:sp>
          <p:nvSpPr>
            <p:cNvPr id="24" name="椭圆 59"/>
            <p:cNvSpPr>
              <a:spLocks noChangeArrowheads="1"/>
            </p:cNvSpPr>
            <p:nvPr/>
          </p:nvSpPr>
          <p:spPr bwMode="auto">
            <a:xfrm>
              <a:off x="1825204" y="3303339"/>
              <a:ext cx="452437" cy="450850"/>
            </a:xfrm>
            <a:prstGeom prst="ellipse">
              <a:avLst/>
            </a:prstGeom>
            <a:solidFill>
              <a:srgbClr val="EACE88"/>
            </a:solidFill>
            <a:ln w="9525">
              <a:noFill/>
              <a:rou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微软雅黑" panose="020B0503020204020204" pitchFamily="34"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微软雅黑" panose="020B0503020204020204" pitchFamily="34"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微软雅黑" panose="020B0503020204020204" pitchFamily="34"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9pPr>
            </a:lstStyle>
            <a:p>
              <a:pPr algn="ctr" eaLnBrk="0" fontAlgn="base" hangingPunct="0">
                <a:lnSpc>
                  <a:spcPct val="100000"/>
                </a:lnSpc>
                <a:spcBef>
                  <a:spcPct val="0"/>
                </a:spcBef>
                <a:spcAft>
                  <a:spcPct val="0"/>
                </a:spcAft>
                <a:buFont typeface="Arial" panose="020B0604020202020204" pitchFamily="34" charset="0"/>
                <a:buNone/>
              </a:pPr>
              <a:endParaRPr lang="zh-CN" altLang="zh-CN" sz="1800">
                <a:solidFill>
                  <a:srgbClr val="FFFFFF"/>
                </a:solidFill>
                <a:latin typeface="Arial" panose="020B0604020202020204" pitchFamily="34" charset="0"/>
                <a:ea typeface="宋体" panose="02010600030101010101" pitchFamily="2" charset="-122"/>
              </a:endParaRPr>
            </a:p>
          </p:txBody>
        </p:sp>
        <p:sp>
          <p:nvSpPr>
            <p:cNvPr id="25" name="矩形 1"/>
            <p:cNvSpPr>
              <a:spLocks noChangeArrowheads="1"/>
            </p:cNvSpPr>
            <p:nvPr/>
          </p:nvSpPr>
          <p:spPr bwMode="auto">
            <a:xfrm>
              <a:off x="1642741" y="4505077"/>
              <a:ext cx="2592288" cy="343680"/>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a:spAutoFit/>
            </a:bodyPr>
            <a:lstStyle/>
            <a:p>
              <a:pPr algn="just">
                <a:lnSpc>
                  <a:spcPct val="150000"/>
                </a:lnSpc>
              </a:pPr>
              <a:r>
                <a:rPr lang="zh-CN" altLang="en-US" sz="1200" dirty="0">
                  <a:solidFill>
                    <a:schemeClr val="accent2">
                      <a:lumMod val="50000"/>
                    </a:schemeClr>
                  </a:solidFill>
                  <a:latin typeface="微软雅黑" panose="020B0503020204020204" pitchFamily="34" charset="-122"/>
                  <a:ea typeface="微软雅黑" panose="020B0503020204020204" pitchFamily="34" charset="-122"/>
                </a:rPr>
                <a:t>Please fill in what you need here.</a:t>
              </a:r>
              <a:endParaRPr lang="en-US" altLang="zh-CN" sz="1100" dirty="0">
                <a:solidFill>
                  <a:schemeClr val="accent2">
                    <a:lumMod val="50000"/>
                  </a:schemeClr>
                </a:solidFill>
                <a:latin typeface="微软雅黑" panose="020B0503020204020204" pitchFamily="34" charset="-122"/>
                <a:ea typeface="微软雅黑" panose="020B0503020204020204" pitchFamily="34" charset="-122"/>
              </a:endParaRPr>
            </a:p>
          </p:txBody>
        </p:sp>
        <p:sp>
          <p:nvSpPr>
            <p:cNvPr id="26" name="矩形 1"/>
            <p:cNvSpPr>
              <a:spLocks noChangeArrowheads="1"/>
            </p:cNvSpPr>
            <p:nvPr/>
          </p:nvSpPr>
          <p:spPr bwMode="auto">
            <a:xfrm>
              <a:off x="1642741" y="2073622"/>
              <a:ext cx="2592288" cy="343680"/>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a:spAutoFit/>
            </a:bodyPr>
            <a:lstStyle/>
            <a:p>
              <a:pPr algn="just">
                <a:lnSpc>
                  <a:spcPct val="150000"/>
                </a:lnSpc>
              </a:pPr>
              <a:r>
                <a:rPr lang="zh-CN" altLang="en-US" sz="1200" dirty="0">
                  <a:solidFill>
                    <a:schemeClr val="accent2">
                      <a:lumMod val="50000"/>
                    </a:schemeClr>
                  </a:solidFill>
                  <a:latin typeface="微软雅黑" panose="020B0503020204020204" pitchFamily="34" charset="-122"/>
                  <a:ea typeface="微软雅黑" panose="020B0503020204020204" pitchFamily="34" charset="-122"/>
                </a:rPr>
                <a:t>Please fill in what you need here.</a:t>
              </a:r>
              <a:endParaRPr lang="en-US" altLang="zh-CN" sz="1100" dirty="0">
                <a:solidFill>
                  <a:schemeClr val="accent2">
                    <a:lumMod val="50000"/>
                  </a:schemeClr>
                </a:solidFill>
                <a:latin typeface="微软雅黑" panose="020B0503020204020204" pitchFamily="34" charset="-122"/>
                <a:ea typeface="微软雅黑" panose="020B0503020204020204" pitchFamily="34" charset="-122"/>
              </a:endParaRPr>
            </a:p>
          </p:txBody>
        </p:sp>
      </p:grpSp>
      <p:grpSp>
        <p:nvGrpSpPr>
          <p:cNvPr id="27" name="组合 26"/>
          <p:cNvGrpSpPr/>
          <p:nvPr/>
        </p:nvGrpSpPr>
        <p:grpSpPr>
          <a:xfrm>
            <a:off x="6344404" y="1251669"/>
            <a:ext cx="4329142" cy="4813449"/>
            <a:chOff x="6503566" y="1207839"/>
            <a:chExt cx="4424363" cy="4913313"/>
          </a:xfrm>
        </p:grpSpPr>
        <p:sp>
          <p:nvSpPr>
            <p:cNvPr id="28" name="任意多边形 49"/>
            <p:cNvSpPr>
              <a:spLocks noChangeArrowheads="1"/>
            </p:cNvSpPr>
            <p:nvPr/>
          </p:nvSpPr>
          <p:spPr bwMode="auto">
            <a:xfrm>
              <a:off x="6503566" y="1207839"/>
              <a:ext cx="4424363" cy="4913313"/>
            </a:xfrm>
            <a:custGeom>
              <a:avLst/>
              <a:gdLst>
                <a:gd name="T0" fmla="*/ 652264 w 4424082"/>
                <a:gd name="T1" fmla="*/ 0 h 4914514"/>
                <a:gd name="T2" fmla="*/ 4424644 w 4424082"/>
                <a:gd name="T3" fmla="*/ 0 h 4914514"/>
                <a:gd name="T4" fmla="*/ 4424644 w 4424082"/>
                <a:gd name="T5" fmla="*/ 4912112 h 4914514"/>
                <a:gd name="T6" fmla="*/ 652264 w 4424082"/>
                <a:gd name="T7" fmla="*/ 4912112 h 4914514"/>
                <a:gd name="T8" fmla="*/ 652264 w 4424082"/>
                <a:gd name="T9" fmla="*/ 2949800 h 4914514"/>
                <a:gd name="T10" fmla="*/ 0 w 4424082"/>
                <a:gd name="T11" fmla="*/ 2297936 h 4914514"/>
                <a:gd name="T12" fmla="*/ 652264 w 4424082"/>
                <a:gd name="T13" fmla="*/ 1646074 h 4914514"/>
                <a:gd name="T14" fmla="*/ 0 60000 65536"/>
                <a:gd name="T15" fmla="*/ 0 60000 65536"/>
                <a:gd name="T16" fmla="*/ 0 60000 65536"/>
                <a:gd name="T17" fmla="*/ 0 60000 65536"/>
                <a:gd name="T18" fmla="*/ 0 60000 65536"/>
                <a:gd name="T19" fmla="*/ 0 60000 65536"/>
                <a:gd name="T20" fmla="*/ 0 60000 65536"/>
                <a:gd name="T21" fmla="*/ 0 w 4424082"/>
                <a:gd name="T22" fmla="*/ 0 h 4914514"/>
                <a:gd name="T23" fmla="*/ 4424082 w 4424082"/>
                <a:gd name="T24" fmla="*/ 4914514 h 491451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24082" h="4914514">
                  <a:moveTo>
                    <a:pt x="652182" y="0"/>
                  </a:moveTo>
                  <a:lnTo>
                    <a:pt x="4424082" y="0"/>
                  </a:lnTo>
                  <a:lnTo>
                    <a:pt x="4424082" y="4914514"/>
                  </a:lnTo>
                  <a:lnTo>
                    <a:pt x="652182" y="4914514"/>
                  </a:lnTo>
                  <a:lnTo>
                    <a:pt x="652182" y="2951242"/>
                  </a:lnTo>
                  <a:cubicBezTo>
                    <a:pt x="291992" y="2951242"/>
                    <a:pt x="0" y="2659250"/>
                    <a:pt x="0" y="2299060"/>
                  </a:cubicBezTo>
                  <a:cubicBezTo>
                    <a:pt x="0" y="1938870"/>
                    <a:pt x="291992" y="1646878"/>
                    <a:pt x="652182" y="1646878"/>
                  </a:cubicBezTo>
                  <a:lnTo>
                    <a:pt x="652182" y="0"/>
                  </a:lnTo>
                  <a:close/>
                </a:path>
              </a:pathLst>
            </a:custGeom>
            <a:noFill/>
            <a:ln w="12700" cap="flat" cmpd="sng">
              <a:solidFill>
                <a:srgbClr val="EACE88"/>
              </a:solidFill>
              <a:miter lim="800000"/>
            </a:ln>
            <a:extLst>
              <a:ext uri="{909E8E84-426E-40DD-AFC4-6F175D3DCCD1}">
                <a14:hiddenFill xmlns:a14="http://schemas.microsoft.com/office/drawing/2010/main">
                  <a:solidFill>
                    <a:srgbClr val="FFFFFF"/>
                  </a:solidFill>
                </a14:hiddenFill>
              </a:ext>
            </a:extLst>
          </p:spPr>
          <p:txBody>
            <a:bodyPr anchor="ctr"/>
            <a:lstStyle/>
            <a:p>
              <a:pPr eaLnBrk="0" fontAlgn="base" hangingPunct="0">
                <a:spcBef>
                  <a:spcPct val="0"/>
                </a:spcBef>
                <a:spcAft>
                  <a:spcPct val="0"/>
                </a:spcAft>
                <a:defRPr/>
              </a:pPr>
              <a:endParaRPr lang="zh-CN" altLang="en-US" kern="0">
                <a:solidFill>
                  <a:srgbClr val="000000"/>
                </a:solidFill>
                <a:latin typeface="Arial" panose="020B0604020202020204" pitchFamily="34" charset="0"/>
              </a:endParaRPr>
            </a:p>
          </p:txBody>
        </p:sp>
        <p:sp>
          <p:nvSpPr>
            <p:cNvPr id="29" name="椭圆 51"/>
            <p:cNvSpPr>
              <a:spLocks noChangeArrowheads="1"/>
            </p:cNvSpPr>
            <p:nvPr/>
          </p:nvSpPr>
          <p:spPr bwMode="auto">
            <a:xfrm>
              <a:off x="6622629" y="3008064"/>
              <a:ext cx="1027112" cy="1027113"/>
            </a:xfrm>
            <a:prstGeom prst="ellipse">
              <a:avLst/>
            </a:prstGeom>
            <a:solidFill>
              <a:srgbClr val="EACE88"/>
            </a:solidFill>
            <a:ln w="9525">
              <a:solidFill>
                <a:srgbClr val="EACE88"/>
              </a:solidFill>
              <a:rou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微软雅黑" panose="020B0503020204020204" pitchFamily="34"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微软雅黑" panose="020B0503020204020204" pitchFamily="34"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微软雅黑" panose="020B0503020204020204" pitchFamily="34"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9pPr>
            </a:lstStyle>
            <a:p>
              <a:pPr algn="ctr" eaLnBrk="0" fontAlgn="base" hangingPunct="0">
                <a:lnSpc>
                  <a:spcPct val="100000"/>
                </a:lnSpc>
                <a:spcBef>
                  <a:spcPct val="0"/>
                </a:spcBef>
                <a:spcAft>
                  <a:spcPct val="0"/>
                </a:spcAft>
                <a:buFont typeface="Arial" panose="020B0604020202020204" pitchFamily="34" charset="0"/>
                <a:buNone/>
              </a:pPr>
              <a:r>
                <a:rPr lang="en-US" altLang="zh-CN" sz="3200" dirty="0">
                  <a:solidFill>
                    <a:srgbClr val="FFFFFF"/>
                  </a:solidFill>
                  <a:latin typeface="Arial" panose="020B0604020202020204" pitchFamily="34" charset="0"/>
                  <a:ea typeface="宋体" panose="02010600030101010101" pitchFamily="2" charset="-122"/>
                </a:rPr>
                <a:t>2</a:t>
              </a:r>
              <a:endParaRPr lang="zh-CN" altLang="en-US" sz="3200" dirty="0">
                <a:solidFill>
                  <a:srgbClr val="FFFFFF"/>
                </a:solidFill>
                <a:latin typeface="Arial" panose="020B0604020202020204" pitchFamily="34" charset="0"/>
                <a:ea typeface="宋体" panose="02010600030101010101" pitchFamily="2" charset="-122"/>
              </a:endParaRPr>
            </a:p>
          </p:txBody>
        </p:sp>
        <p:sp>
          <p:nvSpPr>
            <p:cNvPr id="30" name="直接连接符 58"/>
            <p:cNvSpPr>
              <a:spLocks noChangeShapeType="1"/>
            </p:cNvSpPr>
            <p:nvPr/>
          </p:nvSpPr>
          <p:spPr bwMode="auto">
            <a:xfrm>
              <a:off x="7716416" y="3528764"/>
              <a:ext cx="1957388" cy="0"/>
            </a:xfrm>
            <a:prstGeom prst="line">
              <a:avLst/>
            </a:prstGeom>
            <a:noFill/>
            <a:ln w="6350">
              <a:solidFill>
                <a:srgbClr val="EACE88"/>
              </a:solidFill>
              <a:miter lim="800000"/>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defRPr/>
              </a:pPr>
              <a:endParaRPr lang="zh-CN" altLang="en-US" kern="0" dirty="0">
                <a:solidFill>
                  <a:srgbClr val="000000"/>
                </a:solidFill>
                <a:latin typeface="Arial" panose="020B0604020202020204" pitchFamily="34" charset="0"/>
              </a:endParaRPr>
            </a:p>
          </p:txBody>
        </p:sp>
        <p:sp>
          <p:nvSpPr>
            <p:cNvPr id="31" name="椭圆 60"/>
            <p:cNvSpPr>
              <a:spLocks noChangeArrowheads="1"/>
            </p:cNvSpPr>
            <p:nvPr/>
          </p:nvSpPr>
          <p:spPr bwMode="auto">
            <a:xfrm>
              <a:off x="9686504" y="3303339"/>
              <a:ext cx="452437" cy="450850"/>
            </a:xfrm>
            <a:prstGeom prst="ellipse">
              <a:avLst/>
            </a:prstGeom>
            <a:solidFill>
              <a:srgbClr val="FFC86E"/>
            </a:solidFill>
            <a:ln w="9525">
              <a:noFill/>
              <a:rou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微软雅黑" panose="020B0503020204020204" pitchFamily="34"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微软雅黑" panose="020B0503020204020204" pitchFamily="34"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微软雅黑" panose="020B0503020204020204" pitchFamily="34"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微软雅黑" panose="020B0503020204020204" pitchFamily="34" charset="-122"/>
                  <a:sym typeface="Calibri" panose="020F0502020204030204" pitchFamily="34" charset="0"/>
                </a:defRPr>
              </a:lvl9pPr>
            </a:lstStyle>
            <a:p>
              <a:pPr algn="ctr" eaLnBrk="0" fontAlgn="base" hangingPunct="0">
                <a:lnSpc>
                  <a:spcPct val="100000"/>
                </a:lnSpc>
                <a:spcBef>
                  <a:spcPct val="0"/>
                </a:spcBef>
                <a:spcAft>
                  <a:spcPct val="0"/>
                </a:spcAft>
                <a:buFont typeface="Arial" panose="020B0604020202020204" pitchFamily="34" charset="0"/>
                <a:buNone/>
              </a:pPr>
              <a:endParaRPr lang="zh-CN" altLang="zh-CN" sz="1800">
                <a:solidFill>
                  <a:srgbClr val="FFFFFF"/>
                </a:solidFill>
                <a:latin typeface="Arial" panose="020B0604020202020204" pitchFamily="34" charset="0"/>
                <a:ea typeface="宋体" panose="02010600030101010101" pitchFamily="2" charset="-122"/>
              </a:endParaRPr>
            </a:p>
          </p:txBody>
        </p:sp>
        <p:sp>
          <p:nvSpPr>
            <p:cNvPr id="32" name="矩形 1"/>
            <p:cNvSpPr>
              <a:spLocks noChangeArrowheads="1"/>
            </p:cNvSpPr>
            <p:nvPr/>
          </p:nvSpPr>
          <p:spPr bwMode="auto">
            <a:xfrm>
              <a:off x="7721600" y="4504639"/>
              <a:ext cx="2592288" cy="343680"/>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a:spAutoFit/>
            </a:bodyPr>
            <a:lstStyle/>
            <a:p>
              <a:pPr algn="just">
                <a:lnSpc>
                  <a:spcPct val="150000"/>
                </a:lnSpc>
              </a:pPr>
              <a:r>
                <a:rPr lang="zh-CN" altLang="en-US" sz="1200" dirty="0">
                  <a:solidFill>
                    <a:srgbClr val="A06843"/>
                  </a:solidFill>
                  <a:latin typeface="微软雅黑" panose="020B0503020204020204" pitchFamily="34" charset="-122"/>
                  <a:ea typeface="微软雅黑" panose="020B0503020204020204" pitchFamily="34" charset="-122"/>
                </a:rPr>
                <a:t>Please fill in what you need here.</a:t>
              </a:r>
              <a:endParaRPr lang="en-US" altLang="zh-CN" sz="1100" dirty="0">
                <a:solidFill>
                  <a:srgbClr val="A06843"/>
                </a:solidFill>
                <a:latin typeface="微软雅黑" panose="020B0503020204020204" pitchFamily="34" charset="-122"/>
                <a:ea typeface="微软雅黑" panose="020B0503020204020204" pitchFamily="34" charset="-122"/>
              </a:endParaRPr>
            </a:p>
          </p:txBody>
        </p:sp>
        <p:sp>
          <p:nvSpPr>
            <p:cNvPr id="33" name="矩形 1"/>
            <p:cNvSpPr>
              <a:spLocks noChangeArrowheads="1"/>
            </p:cNvSpPr>
            <p:nvPr/>
          </p:nvSpPr>
          <p:spPr bwMode="auto">
            <a:xfrm>
              <a:off x="7721600" y="2073184"/>
              <a:ext cx="2592288" cy="343680"/>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a:spAutoFit/>
            </a:bodyPr>
            <a:lstStyle/>
            <a:p>
              <a:pPr algn="just">
                <a:lnSpc>
                  <a:spcPct val="150000"/>
                </a:lnSpc>
              </a:pPr>
              <a:r>
                <a:rPr lang="zh-CN" altLang="en-US" sz="1200" dirty="0">
                  <a:solidFill>
                    <a:schemeClr val="accent2">
                      <a:lumMod val="50000"/>
                    </a:schemeClr>
                  </a:solidFill>
                  <a:latin typeface="微软雅黑" panose="020B0503020204020204" pitchFamily="34" charset="-122"/>
                  <a:ea typeface="微软雅黑" panose="020B0503020204020204" pitchFamily="34" charset="-122"/>
                </a:rPr>
                <a:t>Please fill in what you need here.</a:t>
              </a:r>
              <a:endParaRPr lang="en-US" altLang="zh-CN" sz="1100" dirty="0">
                <a:solidFill>
                  <a:schemeClr val="accent2">
                    <a:lumMod val="50000"/>
                  </a:schemeClr>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par>
                          <p:cTn id="14" fill="hold">
                            <p:stCondLst>
                              <p:cond delay="500"/>
                            </p:stCondLst>
                            <p:childTnLst>
                              <p:par>
                                <p:cTn id="15" presetID="53" presetClass="entr" presetSubtype="16"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ppt_w</p:attrName>
                                        </p:attrNameLst>
                                      </p:cBhvr>
                                      <p:tavLst>
                                        <p:tav tm="0">
                                          <p:val>
                                            <p:fltVal val="0"/>
                                          </p:val>
                                        </p:tav>
                                        <p:tav tm="100000">
                                          <p:val>
                                            <p:strVal val="#ppt_w"/>
                                          </p:val>
                                        </p:tav>
                                      </p:tavLst>
                                    </p:anim>
                                    <p:anim calcmode="lin" valueType="num">
                                      <p:cBhvr>
                                        <p:cTn id="18" dur="500" fill="hold"/>
                                        <p:tgtEl>
                                          <p:spTgt spid="20"/>
                                        </p:tgtEl>
                                        <p:attrNameLst>
                                          <p:attrName>ppt_h</p:attrName>
                                        </p:attrNameLst>
                                      </p:cBhvr>
                                      <p:tavLst>
                                        <p:tav tm="0">
                                          <p:val>
                                            <p:fltVal val="0"/>
                                          </p:val>
                                        </p:tav>
                                        <p:tav tm="100000">
                                          <p:val>
                                            <p:strVal val="#ppt_h"/>
                                          </p:val>
                                        </p:tav>
                                      </p:tavLst>
                                    </p:anim>
                                    <p:animEffect transition="in" filter="fade">
                                      <p:cBhvr>
                                        <p:cTn id="19" dur="500"/>
                                        <p:tgtEl>
                                          <p:spTgt spid="20"/>
                                        </p:tgtEl>
                                      </p:cBhvr>
                                    </p:animEffect>
                                  </p:childTnLst>
                                </p:cTn>
                              </p:par>
                              <p:par>
                                <p:cTn id="20" presetID="53" presetClass="entr" presetSubtype="16" fill="hold" nodeType="with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p:cTn id="22" dur="500" fill="hold"/>
                                        <p:tgtEl>
                                          <p:spTgt spid="27"/>
                                        </p:tgtEl>
                                        <p:attrNameLst>
                                          <p:attrName>ppt_w</p:attrName>
                                        </p:attrNameLst>
                                      </p:cBhvr>
                                      <p:tavLst>
                                        <p:tav tm="0">
                                          <p:val>
                                            <p:fltVal val="0"/>
                                          </p:val>
                                        </p:tav>
                                        <p:tav tm="100000">
                                          <p:val>
                                            <p:strVal val="#ppt_w"/>
                                          </p:val>
                                        </p:tav>
                                      </p:tavLst>
                                    </p:anim>
                                    <p:anim calcmode="lin" valueType="num">
                                      <p:cBhvr>
                                        <p:cTn id="23" dur="500" fill="hold"/>
                                        <p:tgtEl>
                                          <p:spTgt spid="27"/>
                                        </p:tgtEl>
                                        <p:attrNameLst>
                                          <p:attrName>ppt_h</p:attrName>
                                        </p:attrNameLst>
                                      </p:cBhvr>
                                      <p:tavLst>
                                        <p:tav tm="0">
                                          <p:val>
                                            <p:fltVal val="0"/>
                                          </p:val>
                                        </p:tav>
                                        <p:tav tm="100000">
                                          <p:val>
                                            <p:strVal val="#ppt_h"/>
                                          </p:val>
                                        </p:tav>
                                      </p:tavLst>
                                    </p:anim>
                                    <p:animEffect transition="in" filter="fade">
                                      <p:cBhvr>
                                        <p:cTn id="24"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a:stretch>
            <a:fillRect/>
          </a:stretch>
        </p:blipFill>
        <p:spPr>
          <a:xfrm>
            <a:off x="301027" y="204556"/>
            <a:ext cx="478651" cy="443793"/>
          </a:xfrm>
          <a:prstGeom prst="rect">
            <a:avLst/>
          </a:prstGeom>
        </p:spPr>
      </p:pic>
      <p:pic>
        <p:nvPicPr>
          <p:cNvPr id="6" name="图片 5"/>
          <p:cNvPicPr>
            <a:picLocks noChangeAspect="1"/>
          </p:cNvPicPr>
          <p:nvPr/>
        </p:nvPicPr>
        <p:blipFill rotWithShape="1">
          <a:blip r:embed="rId3">
            <a:duotone>
              <a:schemeClr val="accent4">
                <a:shade val="45000"/>
                <a:satMod val="135000"/>
              </a:schemeClr>
              <a:prstClr val="white"/>
            </a:duotone>
          </a:blip>
          <a:srcRect t="48626" b="21244"/>
          <a:stretch>
            <a:fillRect/>
          </a:stretch>
        </p:blipFill>
        <p:spPr>
          <a:xfrm>
            <a:off x="0" y="6400800"/>
            <a:ext cx="12192000" cy="511326"/>
          </a:xfrm>
          <a:prstGeom prst="rect">
            <a:avLst/>
          </a:prstGeom>
        </p:spPr>
      </p:pic>
      <p:sp>
        <p:nvSpPr>
          <p:cNvPr id="2" name="文本框 1"/>
          <p:cNvSpPr txBox="1"/>
          <p:nvPr/>
        </p:nvSpPr>
        <p:spPr>
          <a:xfrm>
            <a:off x="718718" y="279017"/>
            <a:ext cx="2642790" cy="369332"/>
          </a:xfrm>
          <a:prstGeom prst="rect">
            <a:avLst/>
          </a:prstGeom>
          <a:noFill/>
        </p:spPr>
        <p:txBody>
          <a:bodyPr wrap="square" rtlCol="0">
            <a:spAutoFit/>
          </a:bodyPr>
          <a:lstStyle/>
          <a:p>
            <a:pPr algn="ctr"/>
            <a:r>
              <a:rPr lang="zh-CN" altLang="en-US" dirty="0"/>
              <a:t>Please add title text here</a:t>
            </a:r>
          </a:p>
        </p:txBody>
      </p:sp>
      <p:sp>
        <p:nvSpPr>
          <p:cNvPr id="5" name="椭圆 4"/>
          <p:cNvSpPr/>
          <p:nvPr/>
        </p:nvSpPr>
        <p:spPr>
          <a:xfrm>
            <a:off x="1352193" y="3440754"/>
            <a:ext cx="2438400" cy="2301240"/>
          </a:xfrm>
          <a:prstGeom prst="ellipse">
            <a:avLst/>
          </a:prstGeom>
          <a:solidFill>
            <a:srgbClr val="FFC86E">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2876193" y="3166434"/>
            <a:ext cx="1937801" cy="1828800"/>
          </a:xfrm>
          <a:prstGeom prst="ellipse">
            <a:avLst/>
          </a:prstGeom>
          <a:solidFill>
            <a:srgbClr val="EACE88">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06843"/>
              </a:solidFill>
            </a:endParaRPr>
          </a:p>
        </p:txBody>
      </p:sp>
      <p:sp>
        <p:nvSpPr>
          <p:cNvPr id="8" name="椭圆 7"/>
          <p:cNvSpPr/>
          <p:nvPr/>
        </p:nvSpPr>
        <p:spPr>
          <a:xfrm>
            <a:off x="1161693" y="1307154"/>
            <a:ext cx="2819400" cy="2773680"/>
          </a:xfrm>
          <a:prstGeom prst="ellipse">
            <a:avLst/>
          </a:prstGeom>
          <a:blipFill rotWithShape="1">
            <a:blip r:embed="rId4"/>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4864514" y="2260591"/>
            <a:ext cx="6139150" cy="646332"/>
            <a:chOff x="4108657" y="1553017"/>
            <a:chExt cx="7223610" cy="373527"/>
          </a:xfrm>
        </p:grpSpPr>
        <p:sp>
          <p:nvSpPr>
            <p:cNvPr id="10" name="TextBox 35"/>
            <p:cNvSpPr txBox="1"/>
            <p:nvPr/>
          </p:nvSpPr>
          <p:spPr>
            <a:xfrm>
              <a:off x="4110646" y="1766461"/>
              <a:ext cx="7221621" cy="160083"/>
            </a:xfrm>
            <a:prstGeom prst="rect">
              <a:avLst/>
            </a:prstGeom>
            <a:noFill/>
          </p:spPr>
          <p:txBody>
            <a:bodyPr wrap="square" rtlCol="0">
              <a:spAutoFit/>
            </a:bodyPr>
            <a:lstStyle/>
            <a:p>
              <a:pPr algn="just"/>
              <a:r>
                <a:rPr lang="zh-CN" altLang="en-US" sz="1200" dirty="0">
                  <a:solidFill>
                    <a:srgbClr val="A06843"/>
                  </a:solidFill>
                  <a:latin typeface="微软雅黑" panose="020B0503020204020204" pitchFamily="34" charset="-122"/>
                  <a:ea typeface="微软雅黑" panose="020B0503020204020204" pitchFamily="34" charset="-122"/>
                </a:rPr>
                <a:t>Please fill in what you need here. Please fill in what you need here. Please fill in what you need here.</a:t>
              </a:r>
              <a:endParaRPr lang="en-US" altLang="zh-CN" sz="1200" dirty="0">
                <a:solidFill>
                  <a:srgbClr val="A06843"/>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4108657" y="1553017"/>
              <a:ext cx="3141365" cy="213444"/>
            </a:xfrm>
            <a:prstGeom prst="rect">
              <a:avLst/>
            </a:prstGeom>
            <a:noFill/>
          </p:spPr>
          <p:txBody>
            <a:bodyPr wrap="square" rtlCol="0">
              <a:spAutoFit/>
            </a:bodyPr>
            <a:lstStyle/>
            <a:p>
              <a:r>
                <a:rPr lang="en-US" altLang="zh-CN" b="1" dirty="0">
                  <a:solidFill>
                    <a:srgbClr val="A06843"/>
                  </a:solidFill>
                  <a:latin typeface="微软雅黑" panose="020B0503020204020204" pitchFamily="34" charset="-122"/>
                  <a:ea typeface="微软雅黑" panose="020B0503020204020204" pitchFamily="34" charset="-122"/>
                </a:rPr>
                <a:t>1.</a:t>
              </a:r>
              <a:r>
                <a:rPr lang="zh-CN" altLang="en-US" b="1" dirty="0">
                  <a:solidFill>
                    <a:srgbClr val="A06843"/>
                  </a:solidFill>
                  <a:latin typeface="微软雅黑" panose="020B0503020204020204" pitchFamily="34" charset="-122"/>
                  <a:ea typeface="微软雅黑" panose="020B0503020204020204" pitchFamily="34" charset="-122"/>
                </a:rPr>
                <a:t>Add your text</a:t>
              </a:r>
            </a:p>
          </p:txBody>
        </p:sp>
      </p:grpSp>
      <p:grpSp>
        <p:nvGrpSpPr>
          <p:cNvPr id="12" name="组合 11"/>
          <p:cNvGrpSpPr/>
          <p:nvPr/>
        </p:nvGrpSpPr>
        <p:grpSpPr>
          <a:xfrm>
            <a:off x="4865401" y="3428765"/>
            <a:ext cx="6138263" cy="646332"/>
            <a:chOff x="4108657" y="1553017"/>
            <a:chExt cx="7223610" cy="373527"/>
          </a:xfrm>
        </p:grpSpPr>
        <p:sp>
          <p:nvSpPr>
            <p:cNvPr id="13" name="TextBox 35"/>
            <p:cNvSpPr txBox="1"/>
            <p:nvPr/>
          </p:nvSpPr>
          <p:spPr>
            <a:xfrm>
              <a:off x="4110645" y="1766461"/>
              <a:ext cx="7221622" cy="160083"/>
            </a:xfrm>
            <a:prstGeom prst="rect">
              <a:avLst/>
            </a:prstGeom>
            <a:noFill/>
          </p:spPr>
          <p:txBody>
            <a:bodyPr wrap="square" rtlCol="0">
              <a:spAutoFit/>
            </a:bodyPr>
            <a:lstStyle/>
            <a:p>
              <a:pPr algn="just"/>
              <a:r>
                <a:rPr lang="zh-CN" altLang="en-US" sz="1200" dirty="0">
                  <a:solidFill>
                    <a:srgbClr val="A06843"/>
                  </a:solidFill>
                  <a:latin typeface="微软雅黑" panose="020B0503020204020204" pitchFamily="34" charset="-122"/>
                  <a:ea typeface="微软雅黑" panose="020B0503020204020204" pitchFamily="34" charset="-122"/>
                </a:rPr>
                <a:t>Please fill in what you need here. Please fill in what you need here. Please fill in what you need here.</a:t>
              </a:r>
              <a:endParaRPr lang="en-US" altLang="zh-CN" sz="1200" dirty="0">
                <a:solidFill>
                  <a:srgbClr val="A06843"/>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4108657" y="1553017"/>
              <a:ext cx="3140775" cy="213444"/>
            </a:xfrm>
            <a:prstGeom prst="rect">
              <a:avLst/>
            </a:prstGeom>
            <a:noFill/>
          </p:spPr>
          <p:txBody>
            <a:bodyPr wrap="square" rtlCol="0">
              <a:spAutoFit/>
            </a:bodyPr>
            <a:lstStyle/>
            <a:p>
              <a:r>
                <a:rPr lang="en-US" altLang="zh-CN" b="1" dirty="0">
                  <a:solidFill>
                    <a:srgbClr val="A06843"/>
                  </a:solidFill>
                  <a:latin typeface="微软雅黑" panose="020B0503020204020204" pitchFamily="34" charset="-122"/>
                  <a:ea typeface="微软雅黑" panose="020B0503020204020204" pitchFamily="34" charset="-122"/>
                </a:rPr>
                <a:t>2.</a:t>
              </a:r>
              <a:r>
                <a:rPr lang="zh-CN" altLang="en-US" b="1" dirty="0">
                  <a:solidFill>
                    <a:srgbClr val="A06843"/>
                  </a:solidFill>
                  <a:latin typeface="微软雅黑" panose="020B0503020204020204" pitchFamily="34" charset="-122"/>
                  <a:ea typeface="微软雅黑" panose="020B0503020204020204" pitchFamily="34" charset="-122"/>
                </a:rPr>
                <a:t>Add your text</a:t>
              </a:r>
            </a:p>
          </p:txBody>
        </p:sp>
      </p:grpSp>
      <p:grpSp>
        <p:nvGrpSpPr>
          <p:cNvPr id="16" name="组合 15"/>
          <p:cNvGrpSpPr/>
          <p:nvPr/>
        </p:nvGrpSpPr>
        <p:grpSpPr>
          <a:xfrm>
            <a:off x="4813994" y="4573820"/>
            <a:ext cx="6189670" cy="646332"/>
            <a:chOff x="4108657" y="1553017"/>
            <a:chExt cx="7223610" cy="373527"/>
          </a:xfrm>
        </p:grpSpPr>
        <p:sp>
          <p:nvSpPr>
            <p:cNvPr id="17" name="TextBox 35"/>
            <p:cNvSpPr txBox="1"/>
            <p:nvPr/>
          </p:nvSpPr>
          <p:spPr>
            <a:xfrm>
              <a:off x="4110644" y="1766461"/>
              <a:ext cx="7221623" cy="160083"/>
            </a:xfrm>
            <a:prstGeom prst="rect">
              <a:avLst/>
            </a:prstGeom>
            <a:noFill/>
          </p:spPr>
          <p:txBody>
            <a:bodyPr wrap="square" rtlCol="0">
              <a:spAutoFit/>
            </a:bodyPr>
            <a:lstStyle/>
            <a:p>
              <a:pPr algn="just"/>
              <a:r>
                <a:rPr lang="zh-CN" altLang="en-US" sz="1200" dirty="0">
                  <a:solidFill>
                    <a:srgbClr val="A06843"/>
                  </a:solidFill>
                  <a:latin typeface="微软雅黑" panose="020B0503020204020204" pitchFamily="34" charset="-122"/>
                  <a:ea typeface="微软雅黑" panose="020B0503020204020204" pitchFamily="34" charset="-122"/>
                </a:rPr>
                <a:t>Please fill in what you need here. Please fill in what you need here. Please fill in what you need here.</a:t>
              </a:r>
              <a:endParaRPr lang="en-US" altLang="zh-CN" sz="1200" dirty="0">
                <a:solidFill>
                  <a:srgbClr val="A06843"/>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4108657" y="1553017"/>
              <a:ext cx="3174684" cy="213444"/>
            </a:xfrm>
            <a:prstGeom prst="rect">
              <a:avLst/>
            </a:prstGeom>
            <a:noFill/>
          </p:spPr>
          <p:txBody>
            <a:bodyPr wrap="square" rtlCol="0">
              <a:spAutoFit/>
            </a:bodyPr>
            <a:lstStyle/>
            <a:p>
              <a:r>
                <a:rPr lang="en-US" altLang="zh-CN" b="1" dirty="0">
                  <a:solidFill>
                    <a:srgbClr val="A06843"/>
                  </a:solidFill>
                  <a:latin typeface="微软雅黑" panose="020B0503020204020204" pitchFamily="34" charset="-122"/>
                  <a:ea typeface="微软雅黑" panose="020B0503020204020204" pitchFamily="34" charset="-122"/>
                </a:rPr>
                <a:t>3.</a:t>
              </a:r>
              <a:r>
                <a:rPr lang="zh-CN" altLang="en-US" b="1" dirty="0">
                  <a:solidFill>
                    <a:srgbClr val="A06843"/>
                  </a:solidFill>
                  <a:latin typeface="微软雅黑" panose="020B0503020204020204" pitchFamily="34" charset="-122"/>
                  <a:ea typeface="微软雅黑" panose="020B0503020204020204" pitchFamily="34" charset="-122"/>
                </a:rPr>
                <a:t>Add your text</a:t>
              </a:r>
            </a:p>
          </p:txBody>
        </p:sp>
      </p:grpSp>
      <p:sp>
        <p:nvSpPr>
          <p:cNvPr id="19" name="文本框 18"/>
          <p:cNvSpPr txBox="1"/>
          <p:nvPr/>
        </p:nvSpPr>
        <p:spPr>
          <a:xfrm>
            <a:off x="4864514" y="1654147"/>
            <a:ext cx="3488911" cy="400110"/>
          </a:xfrm>
          <a:prstGeom prst="rect">
            <a:avLst/>
          </a:prstGeom>
          <a:noFill/>
        </p:spPr>
        <p:txBody>
          <a:bodyPr wrap="square" rtlCol="0">
            <a:spAutoFit/>
          </a:bodyPr>
          <a:lstStyle/>
          <a:p>
            <a:r>
              <a:rPr lang="zh-CN" altLang="en-US" sz="2000" b="1" dirty="0">
                <a:solidFill>
                  <a:srgbClr val="A06843"/>
                </a:solidFill>
                <a:latin typeface="微软雅黑" panose="020B0503020204020204" pitchFamily="34" charset="-122"/>
                <a:ea typeface="微软雅黑" panose="020B0503020204020204" pitchFamily="34" charset="-122"/>
              </a:rPr>
              <a:t>Click to add your title</a:t>
            </a:r>
          </a:p>
        </p:txBody>
      </p:sp>
      <p:cxnSp>
        <p:nvCxnSpPr>
          <p:cNvPr id="20" name="直接连接符 19"/>
          <p:cNvCxnSpPr/>
          <p:nvPr/>
        </p:nvCxnSpPr>
        <p:spPr>
          <a:xfrm>
            <a:off x="4940714" y="2130800"/>
            <a:ext cx="6062950" cy="0"/>
          </a:xfrm>
          <a:prstGeom prst="line">
            <a:avLst/>
          </a:prstGeom>
          <a:ln w="12700">
            <a:solidFill>
              <a:srgbClr val="A06843"/>
            </a:solidFill>
            <a:headEnd type="oval"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par>
                          <p:cTn id="14" fill="hold">
                            <p:stCondLst>
                              <p:cond delay="500"/>
                            </p:stCondLst>
                            <p:childTnLst>
                              <p:par>
                                <p:cTn id="15" presetID="22" presetClass="entr" presetSubtype="2"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right)">
                                      <p:cBhvr>
                                        <p:cTn id="17" dur="500"/>
                                        <p:tgtEl>
                                          <p:spTgt spid="8"/>
                                        </p:tgtEl>
                                      </p:cBhvr>
                                    </p:animEffect>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left)">
                                      <p:cBhvr>
                                        <p:cTn id="21" dur="500"/>
                                        <p:tgtEl>
                                          <p:spTgt spid="5"/>
                                        </p:tgtEl>
                                      </p:cBhvr>
                                    </p:animEffect>
                                  </p:childTnLst>
                                </p:cTn>
                              </p:par>
                            </p:childTnLst>
                          </p:cTn>
                        </p:par>
                        <p:par>
                          <p:cTn id="22" fill="hold">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left)">
                                      <p:cBhvr>
                                        <p:cTn id="25" dur="500"/>
                                        <p:tgtEl>
                                          <p:spTgt spid="7"/>
                                        </p:tgtEl>
                                      </p:cBhvr>
                                    </p:animEffect>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1000"/>
                                        <p:tgtEl>
                                          <p:spTgt spid="19"/>
                                        </p:tgtEl>
                                      </p:cBhvr>
                                    </p:animEffect>
                                    <p:anim calcmode="lin" valueType="num">
                                      <p:cBhvr>
                                        <p:cTn id="30" dur="1000" fill="hold"/>
                                        <p:tgtEl>
                                          <p:spTgt spid="19"/>
                                        </p:tgtEl>
                                        <p:attrNameLst>
                                          <p:attrName>ppt_x</p:attrName>
                                        </p:attrNameLst>
                                      </p:cBhvr>
                                      <p:tavLst>
                                        <p:tav tm="0">
                                          <p:val>
                                            <p:strVal val="#ppt_x"/>
                                          </p:val>
                                        </p:tav>
                                        <p:tav tm="100000">
                                          <p:val>
                                            <p:strVal val="#ppt_x"/>
                                          </p:val>
                                        </p:tav>
                                      </p:tavLst>
                                    </p:anim>
                                    <p:anim calcmode="lin" valueType="num">
                                      <p:cBhvr>
                                        <p:cTn id="31" dur="1000" fill="hold"/>
                                        <p:tgtEl>
                                          <p:spTgt spid="19"/>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22" presetClass="entr" presetSubtype="8" fill="hold"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wipe(left)">
                                      <p:cBhvr>
                                        <p:cTn id="35" dur="500"/>
                                        <p:tgtEl>
                                          <p:spTgt spid="20"/>
                                        </p:tgtEl>
                                      </p:cBhvr>
                                    </p:animEffect>
                                  </p:childTnLst>
                                </p:cTn>
                              </p:par>
                            </p:childTnLst>
                          </p:cTn>
                        </p:par>
                        <p:par>
                          <p:cTn id="36" fill="hold">
                            <p:stCondLst>
                              <p:cond delay="3500"/>
                            </p:stCondLst>
                            <p:childTnLst>
                              <p:par>
                                <p:cTn id="37" presetID="2" presetClass="entr" presetSubtype="2" fill="hold"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1+#ppt_w/2"/>
                                          </p:val>
                                        </p:tav>
                                        <p:tav tm="100000">
                                          <p:val>
                                            <p:strVal val="#ppt_x"/>
                                          </p:val>
                                        </p:tav>
                                      </p:tavLst>
                                    </p:anim>
                                    <p:anim calcmode="lin" valueType="num">
                                      <p:cBhvr additive="base">
                                        <p:cTn id="40" dur="500" fill="hold"/>
                                        <p:tgtEl>
                                          <p:spTgt spid="9"/>
                                        </p:tgtEl>
                                        <p:attrNameLst>
                                          <p:attrName>ppt_y</p:attrName>
                                        </p:attrNameLst>
                                      </p:cBhvr>
                                      <p:tavLst>
                                        <p:tav tm="0">
                                          <p:val>
                                            <p:strVal val="#ppt_y"/>
                                          </p:val>
                                        </p:tav>
                                        <p:tav tm="100000">
                                          <p:val>
                                            <p:strVal val="#ppt_y"/>
                                          </p:val>
                                        </p:tav>
                                      </p:tavLst>
                                    </p:anim>
                                  </p:childTnLst>
                                </p:cTn>
                              </p:par>
                            </p:childTnLst>
                          </p:cTn>
                        </p:par>
                        <p:par>
                          <p:cTn id="41" fill="hold">
                            <p:stCondLst>
                              <p:cond delay="4000"/>
                            </p:stCondLst>
                            <p:childTnLst>
                              <p:par>
                                <p:cTn id="42" presetID="2" presetClass="entr" presetSubtype="2" fill="hold" nodeType="after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fill="hold"/>
                                        <p:tgtEl>
                                          <p:spTgt spid="12"/>
                                        </p:tgtEl>
                                        <p:attrNameLst>
                                          <p:attrName>ppt_x</p:attrName>
                                        </p:attrNameLst>
                                      </p:cBhvr>
                                      <p:tavLst>
                                        <p:tav tm="0">
                                          <p:val>
                                            <p:strVal val="1+#ppt_w/2"/>
                                          </p:val>
                                        </p:tav>
                                        <p:tav tm="100000">
                                          <p:val>
                                            <p:strVal val="#ppt_x"/>
                                          </p:val>
                                        </p:tav>
                                      </p:tavLst>
                                    </p:anim>
                                    <p:anim calcmode="lin" valueType="num">
                                      <p:cBhvr additive="base">
                                        <p:cTn id="45" dur="500" fill="hold"/>
                                        <p:tgtEl>
                                          <p:spTgt spid="12"/>
                                        </p:tgtEl>
                                        <p:attrNameLst>
                                          <p:attrName>ppt_y</p:attrName>
                                        </p:attrNameLst>
                                      </p:cBhvr>
                                      <p:tavLst>
                                        <p:tav tm="0">
                                          <p:val>
                                            <p:strVal val="#ppt_y"/>
                                          </p:val>
                                        </p:tav>
                                        <p:tav tm="100000">
                                          <p:val>
                                            <p:strVal val="#ppt_y"/>
                                          </p:val>
                                        </p:tav>
                                      </p:tavLst>
                                    </p:anim>
                                  </p:childTnLst>
                                </p:cTn>
                              </p:par>
                            </p:childTnLst>
                          </p:cTn>
                        </p:par>
                        <p:par>
                          <p:cTn id="46" fill="hold">
                            <p:stCondLst>
                              <p:cond delay="4500"/>
                            </p:stCondLst>
                            <p:childTnLst>
                              <p:par>
                                <p:cTn id="47" presetID="2" presetClass="entr" presetSubtype="2" fill="hold" nodeType="after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1+#ppt_w/2"/>
                                          </p:val>
                                        </p:tav>
                                        <p:tav tm="100000">
                                          <p:val>
                                            <p:strVal val="#ppt_x"/>
                                          </p:val>
                                        </p:tav>
                                      </p:tavLst>
                                    </p:anim>
                                    <p:anim calcmode="lin" valueType="num">
                                      <p:cBhvr additive="base">
                                        <p:cTn id="50" dur="5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ldLvl="0" animBg="1"/>
      <p:bldP spid="7" grpId="0" bldLvl="0" animBg="1"/>
      <p:bldP spid="8" grpId="0" bldLvl="0" animBg="1"/>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a:stretch>
            <a:fillRect/>
          </a:stretch>
        </p:blipFill>
        <p:spPr>
          <a:xfrm>
            <a:off x="301027" y="204556"/>
            <a:ext cx="478651" cy="443793"/>
          </a:xfrm>
          <a:prstGeom prst="rect">
            <a:avLst/>
          </a:prstGeom>
        </p:spPr>
      </p:pic>
      <p:pic>
        <p:nvPicPr>
          <p:cNvPr id="6" name="图片 5"/>
          <p:cNvPicPr>
            <a:picLocks noChangeAspect="1"/>
          </p:cNvPicPr>
          <p:nvPr/>
        </p:nvPicPr>
        <p:blipFill rotWithShape="1">
          <a:blip r:embed="rId3">
            <a:duotone>
              <a:schemeClr val="accent4">
                <a:shade val="45000"/>
                <a:satMod val="135000"/>
              </a:schemeClr>
              <a:prstClr val="white"/>
            </a:duotone>
          </a:blip>
          <a:srcRect t="48626" b="21244"/>
          <a:stretch>
            <a:fillRect/>
          </a:stretch>
        </p:blipFill>
        <p:spPr>
          <a:xfrm>
            <a:off x="0" y="6400800"/>
            <a:ext cx="12192000" cy="511326"/>
          </a:xfrm>
          <a:prstGeom prst="rect">
            <a:avLst/>
          </a:prstGeom>
        </p:spPr>
      </p:pic>
      <p:sp>
        <p:nvSpPr>
          <p:cNvPr id="2" name="文本框 1"/>
          <p:cNvSpPr txBox="1"/>
          <p:nvPr/>
        </p:nvSpPr>
        <p:spPr>
          <a:xfrm>
            <a:off x="718718" y="279017"/>
            <a:ext cx="2642790" cy="369332"/>
          </a:xfrm>
          <a:prstGeom prst="rect">
            <a:avLst/>
          </a:prstGeom>
          <a:noFill/>
        </p:spPr>
        <p:txBody>
          <a:bodyPr wrap="square" rtlCol="0">
            <a:spAutoFit/>
          </a:bodyPr>
          <a:lstStyle/>
          <a:p>
            <a:pPr algn="ctr"/>
            <a:r>
              <a:rPr lang="zh-CN" altLang="en-US" dirty="0"/>
              <a:t>Please add title text here</a:t>
            </a:r>
          </a:p>
        </p:txBody>
      </p:sp>
      <p:grpSp>
        <p:nvGrpSpPr>
          <p:cNvPr id="5" name="组合 4"/>
          <p:cNvGrpSpPr/>
          <p:nvPr/>
        </p:nvGrpSpPr>
        <p:grpSpPr>
          <a:xfrm>
            <a:off x="2189150" y="1898469"/>
            <a:ext cx="7575280" cy="1894248"/>
            <a:chOff x="2555876" y="1833562"/>
            <a:chExt cx="7046911" cy="1762126"/>
          </a:xfrm>
          <a:solidFill>
            <a:schemeClr val="accent2">
              <a:lumMod val="50000"/>
            </a:schemeClr>
          </a:solidFill>
        </p:grpSpPr>
        <p:sp>
          <p:nvSpPr>
            <p:cNvPr id="7" name="Freeform 5"/>
            <p:cNvSpPr/>
            <p:nvPr/>
          </p:nvSpPr>
          <p:spPr bwMode="auto">
            <a:xfrm>
              <a:off x="8789988" y="1924050"/>
              <a:ext cx="100012" cy="112713"/>
            </a:xfrm>
            <a:custGeom>
              <a:avLst/>
              <a:gdLst>
                <a:gd name="T0" fmla="*/ 9 w 9"/>
                <a:gd name="T1" fmla="*/ 6 h 10"/>
                <a:gd name="T2" fmla="*/ 4 w 9"/>
                <a:gd name="T3" fmla="*/ 9 h 10"/>
                <a:gd name="T4" fmla="*/ 1 w 9"/>
                <a:gd name="T5" fmla="*/ 4 h 10"/>
                <a:gd name="T6" fmla="*/ 5 w 9"/>
                <a:gd name="T7" fmla="*/ 1 h 10"/>
                <a:gd name="T8" fmla="*/ 9 w 9"/>
                <a:gd name="T9" fmla="*/ 6 h 10"/>
              </a:gdLst>
              <a:ahLst/>
              <a:cxnLst>
                <a:cxn ang="0">
                  <a:pos x="T0" y="T1"/>
                </a:cxn>
                <a:cxn ang="0">
                  <a:pos x="T2" y="T3"/>
                </a:cxn>
                <a:cxn ang="0">
                  <a:pos x="T4" y="T5"/>
                </a:cxn>
                <a:cxn ang="0">
                  <a:pos x="T6" y="T7"/>
                </a:cxn>
                <a:cxn ang="0">
                  <a:pos x="T8" y="T9"/>
                </a:cxn>
              </a:cxnLst>
              <a:rect l="0" t="0" r="r" b="b"/>
              <a:pathLst>
                <a:path w="9" h="10">
                  <a:moveTo>
                    <a:pt x="9" y="6"/>
                  </a:moveTo>
                  <a:cubicBezTo>
                    <a:pt x="9" y="8"/>
                    <a:pt x="6" y="10"/>
                    <a:pt x="4" y="9"/>
                  </a:cubicBezTo>
                  <a:cubicBezTo>
                    <a:pt x="2" y="9"/>
                    <a:pt x="0" y="7"/>
                    <a:pt x="1" y="4"/>
                  </a:cubicBezTo>
                  <a:cubicBezTo>
                    <a:pt x="1" y="2"/>
                    <a:pt x="3" y="0"/>
                    <a:pt x="5" y="1"/>
                  </a:cubicBezTo>
                  <a:cubicBezTo>
                    <a:pt x="8" y="1"/>
                    <a:pt x="9" y="3"/>
                    <a:pt x="9"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8" name="Freeform 6"/>
            <p:cNvSpPr/>
            <p:nvPr/>
          </p:nvSpPr>
          <p:spPr bwMode="auto">
            <a:xfrm>
              <a:off x="8555038" y="1957388"/>
              <a:ext cx="101600" cy="101600"/>
            </a:xfrm>
            <a:custGeom>
              <a:avLst/>
              <a:gdLst>
                <a:gd name="T0" fmla="*/ 9 w 9"/>
                <a:gd name="T1" fmla="*/ 4 h 9"/>
                <a:gd name="T2" fmla="*/ 5 w 9"/>
                <a:gd name="T3" fmla="*/ 9 h 9"/>
                <a:gd name="T4" fmla="*/ 1 w 9"/>
                <a:gd name="T5" fmla="*/ 5 h 9"/>
                <a:gd name="T6" fmla="*/ 4 w 9"/>
                <a:gd name="T7" fmla="*/ 0 h 9"/>
                <a:gd name="T8" fmla="*/ 9 w 9"/>
                <a:gd name="T9" fmla="*/ 4 h 9"/>
              </a:gdLst>
              <a:ahLst/>
              <a:cxnLst>
                <a:cxn ang="0">
                  <a:pos x="T0" y="T1"/>
                </a:cxn>
                <a:cxn ang="0">
                  <a:pos x="T2" y="T3"/>
                </a:cxn>
                <a:cxn ang="0">
                  <a:pos x="T4" y="T5"/>
                </a:cxn>
                <a:cxn ang="0">
                  <a:pos x="T6" y="T7"/>
                </a:cxn>
                <a:cxn ang="0">
                  <a:pos x="T8" y="T9"/>
                </a:cxn>
              </a:cxnLst>
              <a:rect l="0" t="0" r="r" b="b"/>
              <a:pathLst>
                <a:path w="9" h="9">
                  <a:moveTo>
                    <a:pt x="9" y="4"/>
                  </a:moveTo>
                  <a:cubicBezTo>
                    <a:pt x="9" y="6"/>
                    <a:pt x="8" y="8"/>
                    <a:pt x="5" y="9"/>
                  </a:cubicBezTo>
                  <a:cubicBezTo>
                    <a:pt x="3" y="9"/>
                    <a:pt x="1" y="7"/>
                    <a:pt x="1" y="5"/>
                  </a:cubicBezTo>
                  <a:cubicBezTo>
                    <a:pt x="0" y="3"/>
                    <a:pt x="2" y="0"/>
                    <a:pt x="4" y="0"/>
                  </a:cubicBezTo>
                  <a:cubicBezTo>
                    <a:pt x="7" y="0"/>
                    <a:pt x="9" y="1"/>
                    <a:pt x="9"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9" name="Freeform 7"/>
            <p:cNvSpPr/>
            <p:nvPr/>
          </p:nvSpPr>
          <p:spPr bwMode="auto">
            <a:xfrm>
              <a:off x="8343900" y="2047875"/>
              <a:ext cx="111125" cy="112713"/>
            </a:xfrm>
            <a:custGeom>
              <a:avLst/>
              <a:gdLst>
                <a:gd name="T0" fmla="*/ 9 w 10"/>
                <a:gd name="T1" fmla="*/ 3 h 10"/>
                <a:gd name="T2" fmla="*/ 7 w 10"/>
                <a:gd name="T3" fmla="*/ 9 h 10"/>
                <a:gd name="T4" fmla="*/ 1 w 10"/>
                <a:gd name="T5" fmla="*/ 7 h 10"/>
                <a:gd name="T6" fmla="*/ 3 w 10"/>
                <a:gd name="T7" fmla="*/ 1 h 10"/>
                <a:gd name="T8" fmla="*/ 9 w 10"/>
                <a:gd name="T9" fmla="*/ 3 h 10"/>
              </a:gdLst>
              <a:ahLst/>
              <a:cxnLst>
                <a:cxn ang="0">
                  <a:pos x="T0" y="T1"/>
                </a:cxn>
                <a:cxn ang="0">
                  <a:pos x="T2" y="T3"/>
                </a:cxn>
                <a:cxn ang="0">
                  <a:pos x="T4" y="T5"/>
                </a:cxn>
                <a:cxn ang="0">
                  <a:pos x="T6" y="T7"/>
                </a:cxn>
                <a:cxn ang="0">
                  <a:pos x="T8" y="T9"/>
                </a:cxn>
              </a:cxnLst>
              <a:rect l="0" t="0" r="r" b="b"/>
              <a:pathLst>
                <a:path w="10" h="10">
                  <a:moveTo>
                    <a:pt x="9" y="3"/>
                  </a:moveTo>
                  <a:cubicBezTo>
                    <a:pt x="10" y="5"/>
                    <a:pt x="9" y="8"/>
                    <a:pt x="7" y="9"/>
                  </a:cubicBezTo>
                  <a:cubicBezTo>
                    <a:pt x="4" y="10"/>
                    <a:pt x="2" y="9"/>
                    <a:pt x="1" y="7"/>
                  </a:cubicBezTo>
                  <a:cubicBezTo>
                    <a:pt x="0" y="5"/>
                    <a:pt x="1" y="2"/>
                    <a:pt x="3" y="1"/>
                  </a:cubicBezTo>
                  <a:cubicBezTo>
                    <a:pt x="5" y="0"/>
                    <a:pt x="8" y="1"/>
                    <a:pt x="9"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10" name="Freeform 8"/>
            <p:cNvSpPr/>
            <p:nvPr/>
          </p:nvSpPr>
          <p:spPr bwMode="auto">
            <a:xfrm>
              <a:off x="8166100" y="2206625"/>
              <a:ext cx="111125" cy="112713"/>
            </a:xfrm>
            <a:custGeom>
              <a:avLst/>
              <a:gdLst>
                <a:gd name="T0" fmla="*/ 8 w 10"/>
                <a:gd name="T1" fmla="*/ 2 h 10"/>
                <a:gd name="T2" fmla="*/ 8 w 10"/>
                <a:gd name="T3" fmla="*/ 8 h 10"/>
                <a:gd name="T4" fmla="*/ 2 w 10"/>
                <a:gd name="T5" fmla="*/ 8 h 10"/>
                <a:gd name="T6" fmla="*/ 2 w 10"/>
                <a:gd name="T7" fmla="*/ 2 h 10"/>
                <a:gd name="T8" fmla="*/ 8 w 10"/>
                <a:gd name="T9" fmla="*/ 2 h 10"/>
              </a:gdLst>
              <a:ahLst/>
              <a:cxnLst>
                <a:cxn ang="0">
                  <a:pos x="T0" y="T1"/>
                </a:cxn>
                <a:cxn ang="0">
                  <a:pos x="T2" y="T3"/>
                </a:cxn>
                <a:cxn ang="0">
                  <a:pos x="T4" y="T5"/>
                </a:cxn>
                <a:cxn ang="0">
                  <a:pos x="T6" y="T7"/>
                </a:cxn>
                <a:cxn ang="0">
                  <a:pos x="T8" y="T9"/>
                </a:cxn>
              </a:cxnLst>
              <a:rect l="0" t="0" r="r" b="b"/>
              <a:pathLst>
                <a:path w="10" h="10">
                  <a:moveTo>
                    <a:pt x="8" y="2"/>
                  </a:moveTo>
                  <a:cubicBezTo>
                    <a:pt x="10" y="4"/>
                    <a:pt x="10" y="6"/>
                    <a:pt x="8" y="8"/>
                  </a:cubicBezTo>
                  <a:cubicBezTo>
                    <a:pt x="6" y="10"/>
                    <a:pt x="4" y="10"/>
                    <a:pt x="2" y="8"/>
                  </a:cubicBezTo>
                  <a:cubicBezTo>
                    <a:pt x="0" y="6"/>
                    <a:pt x="1" y="3"/>
                    <a:pt x="2" y="2"/>
                  </a:cubicBezTo>
                  <a:cubicBezTo>
                    <a:pt x="4" y="0"/>
                    <a:pt x="7" y="0"/>
                    <a:pt x="8"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11" name="Freeform 9"/>
            <p:cNvSpPr/>
            <p:nvPr/>
          </p:nvSpPr>
          <p:spPr bwMode="auto">
            <a:xfrm>
              <a:off x="8054975" y="2409825"/>
              <a:ext cx="111125" cy="112713"/>
            </a:xfrm>
            <a:custGeom>
              <a:avLst/>
              <a:gdLst>
                <a:gd name="T0" fmla="*/ 7 w 10"/>
                <a:gd name="T1" fmla="*/ 1 h 10"/>
                <a:gd name="T2" fmla="*/ 9 w 10"/>
                <a:gd name="T3" fmla="*/ 7 h 10"/>
                <a:gd name="T4" fmla="*/ 3 w 10"/>
                <a:gd name="T5" fmla="*/ 9 h 10"/>
                <a:gd name="T6" fmla="*/ 1 w 10"/>
                <a:gd name="T7" fmla="*/ 3 h 10"/>
                <a:gd name="T8" fmla="*/ 7 w 10"/>
                <a:gd name="T9" fmla="*/ 1 h 10"/>
              </a:gdLst>
              <a:ahLst/>
              <a:cxnLst>
                <a:cxn ang="0">
                  <a:pos x="T0" y="T1"/>
                </a:cxn>
                <a:cxn ang="0">
                  <a:pos x="T2" y="T3"/>
                </a:cxn>
                <a:cxn ang="0">
                  <a:pos x="T4" y="T5"/>
                </a:cxn>
                <a:cxn ang="0">
                  <a:pos x="T6" y="T7"/>
                </a:cxn>
                <a:cxn ang="0">
                  <a:pos x="T8" y="T9"/>
                </a:cxn>
              </a:cxnLst>
              <a:rect l="0" t="0" r="r" b="b"/>
              <a:pathLst>
                <a:path w="10" h="10">
                  <a:moveTo>
                    <a:pt x="7" y="1"/>
                  </a:moveTo>
                  <a:cubicBezTo>
                    <a:pt x="9" y="2"/>
                    <a:pt x="10" y="5"/>
                    <a:pt x="9" y="7"/>
                  </a:cubicBezTo>
                  <a:cubicBezTo>
                    <a:pt x="7" y="9"/>
                    <a:pt x="5" y="10"/>
                    <a:pt x="3" y="9"/>
                  </a:cubicBezTo>
                  <a:cubicBezTo>
                    <a:pt x="1" y="8"/>
                    <a:pt x="0" y="5"/>
                    <a:pt x="1" y="3"/>
                  </a:cubicBezTo>
                  <a:cubicBezTo>
                    <a:pt x="2" y="1"/>
                    <a:pt x="5" y="0"/>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12" name="Freeform 10"/>
            <p:cNvSpPr/>
            <p:nvPr/>
          </p:nvSpPr>
          <p:spPr bwMode="auto">
            <a:xfrm>
              <a:off x="8010525" y="2646363"/>
              <a:ext cx="100012" cy="101600"/>
            </a:xfrm>
            <a:custGeom>
              <a:avLst/>
              <a:gdLst>
                <a:gd name="T0" fmla="*/ 5 w 9"/>
                <a:gd name="T1" fmla="*/ 0 h 9"/>
                <a:gd name="T2" fmla="*/ 9 w 9"/>
                <a:gd name="T3" fmla="*/ 5 h 9"/>
                <a:gd name="T4" fmla="*/ 4 w 9"/>
                <a:gd name="T5" fmla="*/ 9 h 9"/>
                <a:gd name="T6" fmla="*/ 0 w 9"/>
                <a:gd name="T7" fmla="*/ 4 h 9"/>
                <a:gd name="T8" fmla="*/ 5 w 9"/>
                <a:gd name="T9" fmla="*/ 0 h 9"/>
              </a:gdLst>
              <a:ahLst/>
              <a:cxnLst>
                <a:cxn ang="0">
                  <a:pos x="T0" y="T1"/>
                </a:cxn>
                <a:cxn ang="0">
                  <a:pos x="T2" y="T3"/>
                </a:cxn>
                <a:cxn ang="0">
                  <a:pos x="T4" y="T5"/>
                </a:cxn>
                <a:cxn ang="0">
                  <a:pos x="T6" y="T7"/>
                </a:cxn>
                <a:cxn ang="0">
                  <a:pos x="T8" y="T9"/>
                </a:cxn>
              </a:cxnLst>
              <a:rect l="0" t="0" r="r" b="b"/>
              <a:pathLst>
                <a:path w="9" h="9">
                  <a:moveTo>
                    <a:pt x="5" y="0"/>
                  </a:moveTo>
                  <a:cubicBezTo>
                    <a:pt x="8" y="1"/>
                    <a:pt x="9" y="3"/>
                    <a:pt x="9" y="5"/>
                  </a:cubicBezTo>
                  <a:cubicBezTo>
                    <a:pt x="8" y="8"/>
                    <a:pt x="6" y="9"/>
                    <a:pt x="4" y="9"/>
                  </a:cubicBezTo>
                  <a:cubicBezTo>
                    <a:pt x="1" y="8"/>
                    <a:pt x="0" y="6"/>
                    <a:pt x="0" y="4"/>
                  </a:cubicBezTo>
                  <a:cubicBezTo>
                    <a:pt x="1" y="2"/>
                    <a:pt x="3" y="0"/>
                    <a:pt x="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13" name="Freeform 11"/>
            <p:cNvSpPr/>
            <p:nvPr/>
          </p:nvSpPr>
          <p:spPr bwMode="auto">
            <a:xfrm>
              <a:off x="8032750" y="2884488"/>
              <a:ext cx="100012" cy="101600"/>
            </a:xfrm>
            <a:custGeom>
              <a:avLst/>
              <a:gdLst>
                <a:gd name="T0" fmla="*/ 4 w 9"/>
                <a:gd name="T1" fmla="*/ 0 h 9"/>
                <a:gd name="T2" fmla="*/ 9 w 9"/>
                <a:gd name="T3" fmla="*/ 4 h 9"/>
                <a:gd name="T4" fmla="*/ 5 w 9"/>
                <a:gd name="T5" fmla="*/ 9 h 9"/>
                <a:gd name="T6" fmla="*/ 0 w 9"/>
                <a:gd name="T7" fmla="*/ 5 h 9"/>
                <a:gd name="T8" fmla="*/ 4 w 9"/>
                <a:gd name="T9" fmla="*/ 0 h 9"/>
              </a:gdLst>
              <a:ahLst/>
              <a:cxnLst>
                <a:cxn ang="0">
                  <a:pos x="T0" y="T1"/>
                </a:cxn>
                <a:cxn ang="0">
                  <a:pos x="T2" y="T3"/>
                </a:cxn>
                <a:cxn ang="0">
                  <a:pos x="T4" y="T5"/>
                </a:cxn>
                <a:cxn ang="0">
                  <a:pos x="T6" y="T7"/>
                </a:cxn>
                <a:cxn ang="0">
                  <a:pos x="T8" y="T9"/>
                </a:cxn>
              </a:cxnLst>
              <a:rect l="0" t="0" r="r" b="b"/>
              <a:pathLst>
                <a:path w="9" h="9">
                  <a:moveTo>
                    <a:pt x="4" y="0"/>
                  </a:moveTo>
                  <a:cubicBezTo>
                    <a:pt x="6" y="0"/>
                    <a:pt x="9" y="2"/>
                    <a:pt x="9" y="4"/>
                  </a:cubicBezTo>
                  <a:cubicBezTo>
                    <a:pt x="9" y="6"/>
                    <a:pt x="8" y="8"/>
                    <a:pt x="5" y="9"/>
                  </a:cubicBezTo>
                  <a:cubicBezTo>
                    <a:pt x="3" y="9"/>
                    <a:pt x="1" y="7"/>
                    <a:pt x="0" y="5"/>
                  </a:cubicBezTo>
                  <a:cubicBezTo>
                    <a:pt x="0" y="3"/>
                    <a:pt x="2" y="1"/>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15" name="Freeform 12"/>
            <p:cNvSpPr/>
            <p:nvPr/>
          </p:nvSpPr>
          <p:spPr bwMode="auto">
            <a:xfrm>
              <a:off x="8121650" y="3098800"/>
              <a:ext cx="111125" cy="101600"/>
            </a:xfrm>
            <a:custGeom>
              <a:avLst/>
              <a:gdLst>
                <a:gd name="T0" fmla="*/ 3 w 10"/>
                <a:gd name="T1" fmla="*/ 1 h 9"/>
                <a:gd name="T2" fmla="*/ 9 w 10"/>
                <a:gd name="T3" fmla="*/ 3 h 9"/>
                <a:gd name="T4" fmla="*/ 7 w 10"/>
                <a:gd name="T5" fmla="*/ 8 h 9"/>
                <a:gd name="T6" fmla="*/ 1 w 10"/>
                <a:gd name="T7" fmla="*/ 6 h 9"/>
                <a:gd name="T8" fmla="*/ 3 w 10"/>
                <a:gd name="T9" fmla="*/ 1 h 9"/>
              </a:gdLst>
              <a:ahLst/>
              <a:cxnLst>
                <a:cxn ang="0">
                  <a:pos x="T0" y="T1"/>
                </a:cxn>
                <a:cxn ang="0">
                  <a:pos x="T2" y="T3"/>
                </a:cxn>
                <a:cxn ang="0">
                  <a:pos x="T4" y="T5"/>
                </a:cxn>
                <a:cxn ang="0">
                  <a:pos x="T6" y="T7"/>
                </a:cxn>
                <a:cxn ang="0">
                  <a:pos x="T8" y="T9"/>
                </a:cxn>
              </a:cxnLst>
              <a:rect l="0" t="0" r="r" b="b"/>
              <a:pathLst>
                <a:path w="10" h="9">
                  <a:moveTo>
                    <a:pt x="3" y="1"/>
                  </a:moveTo>
                  <a:cubicBezTo>
                    <a:pt x="6" y="0"/>
                    <a:pt x="8" y="1"/>
                    <a:pt x="9" y="3"/>
                  </a:cubicBezTo>
                  <a:cubicBezTo>
                    <a:pt x="10" y="5"/>
                    <a:pt x="9" y="7"/>
                    <a:pt x="7" y="8"/>
                  </a:cubicBezTo>
                  <a:cubicBezTo>
                    <a:pt x="5" y="9"/>
                    <a:pt x="2" y="9"/>
                    <a:pt x="1" y="6"/>
                  </a:cubicBezTo>
                  <a:cubicBezTo>
                    <a:pt x="0" y="4"/>
                    <a:pt x="1" y="2"/>
                    <a:pt x="3"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16" name="Freeform 13"/>
            <p:cNvSpPr/>
            <p:nvPr/>
          </p:nvSpPr>
          <p:spPr bwMode="auto">
            <a:xfrm>
              <a:off x="8288338" y="3268663"/>
              <a:ext cx="100012" cy="112713"/>
            </a:xfrm>
            <a:custGeom>
              <a:avLst/>
              <a:gdLst>
                <a:gd name="T0" fmla="*/ 1 w 9"/>
                <a:gd name="T1" fmla="*/ 2 h 10"/>
                <a:gd name="T2" fmla="*/ 7 w 9"/>
                <a:gd name="T3" fmla="*/ 2 h 10"/>
                <a:gd name="T4" fmla="*/ 7 w 9"/>
                <a:gd name="T5" fmla="*/ 8 h 10"/>
                <a:gd name="T6" fmla="*/ 1 w 9"/>
                <a:gd name="T7" fmla="*/ 8 h 10"/>
                <a:gd name="T8" fmla="*/ 1 w 9"/>
                <a:gd name="T9" fmla="*/ 2 h 10"/>
              </a:gdLst>
              <a:ahLst/>
              <a:cxnLst>
                <a:cxn ang="0">
                  <a:pos x="T0" y="T1"/>
                </a:cxn>
                <a:cxn ang="0">
                  <a:pos x="T2" y="T3"/>
                </a:cxn>
                <a:cxn ang="0">
                  <a:pos x="T4" y="T5"/>
                </a:cxn>
                <a:cxn ang="0">
                  <a:pos x="T6" y="T7"/>
                </a:cxn>
                <a:cxn ang="0">
                  <a:pos x="T8" y="T9"/>
                </a:cxn>
              </a:cxnLst>
              <a:rect l="0" t="0" r="r" b="b"/>
              <a:pathLst>
                <a:path w="9" h="10">
                  <a:moveTo>
                    <a:pt x="1" y="2"/>
                  </a:moveTo>
                  <a:cubicBezTo>
                    <a:pt x="3" y="0"/>
                    <a:pt x="6" y="0"/>
                    <a:pt x="7" y="2"/>
                  </a:cubicBezTo>
                  <a:cubicBezTo>
                    <a:pt x="9" y="4"/>
                    <a:pt x="9" y="7"/>
                    <a:pt x="7" y="8"/>
                  </a:cubicBezTo>
                  <a:cubicBezTo>
                    <a:pt x="6" y="10"/>
                    <a:pt x="3" y="10"/>
                    <a:pt x="1" y="8"/>
                  </a:cubicBezTo>
                  <a:cubicBezTo>
                    <a:pt x="0" y="6"/>
                    <a:pt x="0" y="4"/>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17" name="Freeform 14"/>
            <p:cNvSpPr/>
            <p:nvPr/>
          </p:nvSpPr>
          <p:spPr bwMode="auto">
            <a:xfrm>
              <a:off x="8488363" y="3392488"/>
              <a:ext cx="101600" cy="101600"/>
            </a:xfrm>
            <a:custGeom>
              <a:avLst/>
              <a:gdLst>
                <a:gd name="T0" fmla="*/ 1 w 9"/>
                <a:gd name="T1" fmla="*/ 3 h 9"/>
                <a:gd name="T2" fmla="*/ 7 w 9"/>
                <a:gd name="T3" fmla="*/ 1 h 9"/>
                <a:gd name="T4" fmla="*/ 8 w 9"/>
                <a:gd name="T5" fmla="*/ 7 h 9"/>
                <a:gd name="T6" fmla="*/ 3 w 9"/>
                <a:gd name="T7" fmla="*/ 8 h 9"/>
                <a:gd name="T8" fmla="*/ 1 w 9"/>
                <a:gd name="T9" fmla="*/ 3 h 9"/>
              </a:gdLst>
              <a:ahLst/>
              <a:cxnLst>
                <a:cxn ang="0">
                  <a:pos x="T0" y="T1"/>
                </a:cxn>
                <a:cxn ang="0">
                  <a:pos x="T2" y="T3"/>
                </a:cxn>
                <a:cxn ang="0">
                  <a:pos x="T4" y="T5"/>
                </a:cxn>
                <a:cxn ang="0">
                  <a:pos x="T6" y="T7"/>
                </a:cxn>
                <a:cxn ang="0">
                  <a:pos x="T8" y="T9"/>
                </a:cxn>
              </a:cxnLst>
              <a:rect l="0" t="0" r="r" b="b"/>
              <a:pathLst>
                <a:path w="9" h="9">
                  <a:moveTo>
                    <a:pt x="1" y="3"/>
                  </a:moveTo>
                  <a:cubicBezTo>
                    <a:pt x="2" y="0"/>
                    <a:pt x="4" y="0"/>
                    <a:pt x="7" y="1"/>
                  </a:cubicBezTo>
                  <a:cubicBezTo>
                    <a:pt x="9" y="2"/>
                    <a:pt x="9" y="5"/>
                    <a:pt x="8" y="7"/>
                  </a:cubicBezTo>
                  <a:cubicBezTo>
                    <a:pt x="7" y="9"/>
                    <a:pt x="5" y="9"/>
                    <a:pt x="3" y="8"/>
                  </a:cubicBezTo>
                  <a:cubicBezTo>
                    <a:pt x="0" y="7"/>
                    <a:pt x="0" y="5"/>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18" name="Freeform 15"/>
            <p:cNvSpPr/>
            <p:nvPr/>
          </p:nvSpPr>
          <p:spPr bwMode="auto">
            <a:xfrm>
              <a:off x="8712200" y="3438525"/>
              <a:ext cx="111125" cy="112713"/>
            </a:xfrm>
            <a:custGeom>
              <a:avLst/>
              <a:gdLst>
                <a:gd name="T0" fmla="*/ 1 w 10"/>
                <a:gd name="T1" fmla="*/ 4 h 10"/>
                <a:gd name="T2" fmla="*/ 6 w 10"/>
                <a:gd name="T3" fmla="*/ 1 h 10"/>
                <a:gd name="T4" fmla="*/ 9 w 10"/>
                <a:gd name="T5" fmla="*/ 6 h 10"/>
                <a:gd name="T6" fmla="*/ 4 w 10"/>
                <a:gd name="T7" fmla="*/ 9 h 10"/>
                <a:gd name="T8" fmla="*/ 1 w 10"/>
                <a:gd name="T9" fmla="*/ 4 h 10"/>
              </a:gdLst>
              <a:ahLst/>
              <a:cxnLst>
                <a:cxn ang="0">
                  <a:pos x="T0" y="T1"/>
                </a:cxn>
                <a:cxn ang="0">
                  <a:pos x="T2" y="T3"/>
                </a:cxn>
                <a:cxn ang="0">
                  <a:pos x="T4" y="T5"/>
                </a:cxn>
                <a:cxn ang="0">
                  <a:pos x="T6" y="T7"/>
                </a:cxn>
                <a:cxn ang="0">
                  <a:pos x="T8" y="T9"/>
                </a:cxn>
              </a:cxnLst>
              <a:rect l="0" t="0" r="r" b="b"/>
              <a:pathLst>
                <a:path w="10" h="10">
                  <a:moveTo>
                    <a:pt x="1" y="4"/>
                  </a:moveTo>
                  <a:cubicBezTo>
                    <a:pt x="1" y="2"/>
                    <a:pt x="4" y="0"/>
                    <a:pt x="6" y="1"/>
                  </a:cubicBezTo>
                  <a:cubicBezTo>
                    <a:pt x="8" y="1"/>
                    <a:pt x="10" y="3"/>
                    <a:pt x="9" y="6"/>
                  </a:cubicBezTo>
                  <a:cubicBezTo>
                    <a:pt x="9" y="8"/>
                    <a:pt x="7" y="10"/>
                    <a:pt x="4" y="9"/>
                  </a:cubicBezTo>
                  <a:cubicBezTo>
                    <a:pt x="2" y="9"/>
                    <a:pt x="0" y="6"/>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19" name="Freeform 16"/>
            <p:cNvSpPr/>
            <p:nvPr/>
          </p:nvSpPr>
          <p:spPr bwMode="auto">
            <a:xfrm>
              <a:off x="8945563" y="3414713"/>
              <a:ext cx="100012" cy="101600"/>
            </a:xfrm>
            <a:custGeom>
              <a:avLst/>
              <a:gdLst>
                <a:gd name="T0" fmla="*/ 1 w 9"/>
                <a:gd name="T1" fmla="*/ 5 h 9"/>
                <a:gd name="T2" fmla="*/ 4 w 9"/>
                <a:gd name="T3" fmla="*/ 0 h 9"/>
                <a:gd name="T4" fmla="*/ 9 w 9"/>
                <a:gd name="T5" fmla="*/ 4 h 9"/>
                <a:gd name="T6" fmla="*/ 5 w 9"/>
                <a:gd name="T7" fmla="*/ 9 h 9"/>
                <a:gd name="T8" fmla="*/ 1 w 9"/>
                <a:gd name="T9" fmla="*/ 5 h 9"/>
              </a:gdLst>
              <a:ahLst/>
              <a:cxnLst>
                <a:cxn ang="0">
                  <a:pos x="T0" y="T1"/>
                </a:cxn>
                <a:cxn ang="0">
                  <a:pos x="T2" y="T3"/>
                </a:cxn>
                <a:cxn ang="0">
                  <a:pos x="T4" y="T5"/>
                </a:cxn>
                <a:cxn ang="0">
                  <a:pos x="T6" y="T7"/>
                </a:cxn>
                <a:cxn ang="0">
                  <a:pos x="T8" y="T9"/>
                </a:cxn>
              </a:cxnLst>
              <a:rect l="0" t="0" r="r" b="b"/>
              <a:pathLst>
                <a:path w="9" h="9">
                  <a:moveTo>
                    <a:pt x="1" y="5"/>
                  </a:moveTo>
                  <a:cubicBezTo>
                    <a:pt x="0" y="3"/>
                    <a:pt x="2" y="1"/>
                    <a:pt x="4" y="0"/>
                  </a:cubicBezTo>
                  <a:cubicBezTo>
                    <a:pt x="7" y="0"/>
                    <a:pt x="9" y="2"/>
                    <a:pt x="9" y="4"/>
                  </a:cubicBezTo>
                  <a:cubicBezTo>
                    <a:pt x="9" y="6"/>
                    <a:pt x="8" y="9"/>
                    <a:pt x="5" y="9"/>
                  </a:cubicBezTo>
                  <a:cubicBezTo>
                    <a:pt x="3" y="9"/>
                    <a:pt x="1" y="8"/>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20" name="Freeform 17"/>
            <p:cNvSpPr/>
            <p:nvPr/>
          </p:nvSpPr>
          <p:spPr bwMode="auto">
            <a:xfrm>
              <a:off x="9156700" y="3313113"/>
              <a:ext cx="111125" cy="112713"/>
            </a:xfrm>
            <a:custGeom>
              <a:avLst/>
              <a:gdLst>
                <a:gd name="T0" fmla="*/ 1 w 10"/>
                <a:gd name="T1" fmla="*/ 7 h 10"/>
                <a:gd name="T2" fmla="*/ 3 w 10"/>
                <a:gd name="T3" fmla="*/ 1 h 10"/>
                <a:gd name="T4" fmla="*/ 9 w 10"/>
                <a:gd name="T5" fmla="*/ 3 h 10"/>
                <a:gd name="T6" fmla="*/ 7 w 10"/>
                <a:gd name="T7" fmla="*/ 9 h 10"/>
                <a:gd name="T8" fmla="*/ 1 w 10"/>
                <a:gd name="T9" fmla="*/ 7 h 10"/>
              </a:gdLst>
              <a:ahLst/>
              <a:cxnLst>
                <a:cxn ang="0">
                  <a:pos x="T0" y="T1"/>
                </a:cxn>
                <a:cxn ang="0">
                  <a:pos x="T2" y="T3"/>
                </a:cxn>
                <a:cxn ang="0">
                  <a:pos x="T4" y="T5"/>
                </a:cxn>
                <a:cxn ang="0">
                  <a:pos x="T6" y="T7"/>
                </a:cxn>
                <a:cxn ang="0">
                  <a:pos x="T8" y="T9"/>
                </a:cxn>
              </a:cxnLst>
              <a:rect l="0" t="0" r="r" b="b"/>
              <a:pathLst>
                <a:path w="10" h="10">
                  <a:moveTo>
                    <a:pt x="1" y="7"/>
                  </a:moveTo>
                  <a:cubicBezTo>
                    <a:pt x="0" y="5"/>
                    <a:pt x="1" y="2"/>
                    <a:pt x="3" y="1"/>
                  </a:cubicBezTo>
                  <a:cubicBezTo>
                    <a:pt x="5" y="0"/>
                    <a:pt x="8" y="1"/>
                    <a:pt x="9" y="3"/>
                  </a:cubicBezTo>
                  <a:cubicBezTo>
                    <a:pt x="10" y="5"/>
                    <a:pt x="9" y="8"/>
                    <a:pt x="7" y="9"/>
                  </a:cubicBezTo>
                  <a:cubicBezTo>
                    <a:pt x="5" y="10"/>
                    <a:pt x="2" y="9"/>
                    <a:pt x="1"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21" name="Freeform 18"/>
            <p:cNvSpPr/>
            <p:nvPr/>
          </p:nvSpPr>
          <p:spPr bwMode="auto">
            <a:xfrm>
              <a:off x="9334500" y="3155950"/>
              <a:ext cx="100012" cy="112713"/>
            </a:xfrm>
            <a:custGeom>
              <a:avLst/>
              <a:gdLst>
                <a:gd name="T0" fmla="*/ 1 w 9"/>
                <a:gd name="T1" fmla="*/ 8 h 10"/>
                <a:gd name="T2" fmla="*/ 2 w 9"/>
                <a:gd name="T3" fmla="*/ 2 h 10"/>
                <a:gd name="T4" fmla="*/ 8 w 9"/>
                <a:gd name="T5" fmla="*/ 2 h 10"/>
                <a:gd name="T6" fmla="*/ 8 w 9"/>
                <a:gd name="T7" fmla="*/ 8 h 10"/>
                <a:gd name="T8" fmla="*/ 1 w 9"/>
                <a:gd name="T9" fmla="*/ 8 h 10"/>
              </a:gdLst>
              <a:ahLst/>
              <a:cxnLst>
                <a:cxn ang="0">
                  <a:pos x="T0" y="T1"/>
                </a:cxn>
                <a:cxn ang="0">
                  <a:pos x="T2" y="T3"/>
                </a:cxn>
                <a:cxn ang="0">
                  <a:pos x="T4" y="T5"/>
                </a:cxn>
                <a:cxn ang="0">
                  <a:pos x="T6" y="T7"/>
                </a:cxn>
                <a:cxn ang="0">
                  <a:pos x="T8" y="T9"/>
                </a:cxn>
              </a:cxnLst>
              <a:rect l="0" t="0" r="r" b="b"/>
              <a:pathLst>
                <a:path w="9" h="10">
                  <a:moveTo>
                    <a:pt x="1" y="8"/>
                  </a:moveTo>
                  <a:cubicBezTo>
                    <a:pt x="0" y="6"/>
                    <a:pt x="0" y="4"/>
                    <a:pt x="2" y="2"/>
                  </a:cubicBezTo>
                  <a:cubicBezTo>
                    <a:pt x="3" y="0"/>
                    <a:pt x="6" y="0"/>
                    <a:pt x="8" y="2"/>
                  </a:cubicBezTo>
                  <a:cubicBezTo>
                    <a:pt x="9" y="4"/>
                    <a:pt x="9" y="6"/>
                    <a:pt x="8" y="8"/>
                  </a:cubicBezTo>
                  <a:cubicBezTo>
                    <a:pt x="6" y="10"/>
                    <a:pt x="3" y="10"/>
                    <a:pt x="1"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22" name="Freeform 19"/>
            <p:cNvSpPr/>
            <p:nvPr/>
          </p:nvSpPr>
          <p:spPr bwMode="auto">
            <a:xfrm>
              <a:off x="9445625" y="2952750"/>
              <a:ext cx="112712" cy="112713"/>
            </a:xfrm>
            <a:custGeom>
              <a:avLst/>
              <a:gdLst>
                <a:gd name="T0" fmla="*/ 3 w 10"/>
                <a:gd name="T1" fmla="*/ 9 h 10"/>
                <a:gd name="T2" fmla="*/ 1 w 10"/>
                <a:gd name="T3" fmla="*/ 3 h 10"/>
                <a:gd name="T4" fmla="*/ 7 w 10"/>
                <a:gd name="T5" fmla="*/ 1 h 10"/>
                <a:gd name="T6" fmla="*/ 9 w 10"/>
                <a:gd name="T7" fmla="*/ 7 h 10"/>
                <a:gd name="T8" fmla="*/ 3 w 10"/>
                <a:gd name="T9" fmla="*/ 9 h 10"/>
              </a:gdLst>
              <a:ahLst/>
              <a:cxnLst>
                <a:cxn ang="0">
                  <a:pos x="T0" y="T1"/>
                </a:cxn>
                <a:cxn ang="0">
                  <a:pos x="T2" y="T3"/>
                </a:cxn>
                <a:cxn ang="0">
                  <a:pos x="T4" y="T5"/>
                </a:cxn>
                <a:cxn ang="0">
                  <a:pos x="T6" y="T7"/>
                </a:cxn>
                <a:cxn ang="0">
                  <a:pos x="T8" y="T9"/>
                </a:cxn>
              </a:cxnLst>
              <a:rect l="0" t="0" r="r" b="b"/>
              <a:pathLst>
                <a:path w="10" h="10">
                  <a:moveTo>
                    <a:pt x="3" y="9"/>
                  </a:moveTo>
                  <a:cubicBezTo>
                    <a:pt x="1" y="7"/>
                    <a:pt x="0" y="5"/>
                    <a:pt x="1" y="3"/>
                  </a:cubicBezTo>
                  <a:cubicBezTo>
                    <a:pt x="2" y="1"/>
                    <a:pt x="5" y="0"/>
                    <a:pt x="7" y="1"/>
                  </a:cubicBezTo>
                  <a:cubicBezTo>
                    <a:pt x="9" y="2"/>
                    <a:pt x="10" y="5"/>
                    <a:pt x="9" y="7"/>
                  </a:cubicBezTo>
                  <a:cubicBezTo>
                    <a:pt x="8" y="9"/>
                    <a:pt x="5" y="10"/>
                    <a:pt x="3"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23" name="Freeform 20"/>
            <p:cNvSpPr/>
            <p:nvPr/>
          </p:nvSpPr>
          <p:spPr bwMode="auto">
            <a:xfrm>
              <a:off x="9502775" y="2725738"/>
              <a:ext cx="100012" cy="101600"/>
            </a:xfrm>
            <a:custGeom>
              <a:avLst/>
              <a:gdLst>
                <a:gd name="T0" fmla="*/ 4 w 9"/>
                <a:gd name="T1" fmla="*/ 9 h 9"/>
                <a:gd name="T2" fmla="*/ 0 w 9"/>
                <a:gd name="T3" fmla="*/ 4 h 9"/>
                <a:gd name="T4" fmla="*/ 5 w 9"/>
                <a:gd name="T5" fmla="*/ 0 h 9"/>
                <a:gd name="T6" fmla="*/ 9 w 9"/>
                <a:gd name="T7" fmla="*/ 5 h 9"/>
                <a:gd name="T8" fmla="*/ 4 w 9"/>
                <a:gd name="T9" fmla="*/ 9 h 9"/>
              </a:gdLst>
              <a:ahLst/>
              <a:cxnLst>
                <a:cxn ang="0">
                  <a:pos x="T0" y="T1"/>
                </a:cxn>
                <a:cxn ang="0">
                  <a:pos x="T2" y="T3"/>
                </a:cxn>
                <a:cxn ang="0">
                  <a:pos x="T4" y="T5"/>
                </a:cxn>
                <a:cxn ang="0">
                  <a:pos x="T6" y="T7"/>
                </a:cxn>
                <a:cxn ang="0">
                  <a:pos x="T8" y="T9"/>
                </a:cxn>
              </a:cxnLst>
              <a:rect l="0" t="0" r="r" b="b"/>
              <a:pathLst>
                <a:path w="9" h="9">
                  <a:moveTo>
                    <a:pt x="4" y="9"/>
                  </a:moveTo>
                  <a:cubicBezTo>
                    <a:pt x="1" y="8"/>
                    <a:pt x="0" y="6"/>
                    <a:pt x="0" y="4"/>
                  </a:cubicBezTo>
                  <a:cubicBezTo>
                    <a:pt x="1" y="1"/>
                    <a:pt x="3" y="0"/>
                    <a:pt x="5" y="0"/>
                  </a:cubicBezTo>
                  <a:cubicBezTo>
                    <a:pt x="7" y="1"/>
                    <a:pt x="9" y="3"/>
                    <a:pt x="9" y="5"/>
                  </a:cubicBezTo>
                  <a:cubicBezTo>
                    <a:pt x="8" y="7"/>
                    <a:pt x="6" y="9"/>
                    <a:pt x="4"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24" name="Freeform 21"/>
            <p:cNvSpPr/>
            <p:nvPr/>
          </p:nvSpPr>
          <p:spPr bwMode="auto">
            <a:xfrm>
              <a:off x="9480550" y="2489200"/>
              <a:ext cx="100012" cy="101600"/>
            </a:xfrm>
            <a:custGeom>
              <a:avLst/>
              <a:gdLst>
                <a:gd name="T0" fmla="*/ 5 w 9"/>
                <a:gd name="T1" fmla="*/ 9 h 9"/>
                <a:gd name="T2" fmla="*/ 0 w 9"/>
                <a:gd name="T3" fmla="*/ 5 h 9"/>
                <a:gd name="T4" fmla="*/ 3 w 9"/>
                <a:gd name="T5" fmla="*/ 0 h 9"/>
                <a:gd name="T6" fmla="*/ 8 w 9"/>
                <a:gd name="T7" fmla="*/ 4 h 9"/>
                <a:gd name="T8" fmla="*/ 5 w 9"/>
                <a:gd name="T9" fmla="*/ 9 h 9"/>
              </a:gdLst>
              <a:ahLst/>
              <a:cxnLst>
                <a:cxn ang="0">
                  <a:pos x="T0" y="T1"/>
                </a:cxn>
                <a:cxn ang="0">
                  <a:pos x="T2" y="T3"/>
                </a:cxn>
                <a:cxn ang="0">
                  <a:pos x="T4" y="T5"/>
                </a:cxn>
                <a:cxn ang="0">
                  <a:pos x="T6" y="T7"/>
                </a:cxn>
                <a:cxn ang="0">
                  <a:pos x="T8" y="T9"/>
                </a:cxn>
              </a:cxnLst>
              <a:rect l="0" t="0" r="r" b="b"/>
              <a:pathLst>
                <a:path w="9" h="9">
                  <a:moveTo>
                    <a:pt x="5" y="9"/>
                  </a:moveTo>
                  <a:cubicBezTo>
                    <a:pt x="2" y="9"/>
                    <a:pt x="0" y="7"/>
                    <a:pt x="0" y="5"/>
                  </a:cubicBezTo>
                  <a:cubicBezTo>
                    <a:pt x="0" y="3"/>
                    <a:pt x="1" y="1"/>
                    <a:pt x="3" y="0"/>
                  </a:cubicBezTo>
                  <a:cubicBezTo>
                    <a:pt x="6" y="0"/>
                    <a:pt x="8" y="2"/>
                    <a:pt x="8" y="4"/>
                  </a:cubicBezTo>
                  <a:cubicBezTo>
                    <a:pt x="9" y="6"/>
                    <a:pt x="7" y="8"/>
                    <a:pt x="5"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25" name="Freeform 22"/>
            <p:cNvSpPr/>
            <p:nvPr/>
          </p:nvSpPr>
          <p:spPr bwMode="auto">
            <a:xfrm>
              <a:off x="9378950" y="2262188"/>
              <a:ext cx="101600" cy="114300"/>
            </a:xfrm>
            <a:custGeom>
              <a:avLst/>
              <a:gdLst>
                <a:gd name="T0" fmla="*/ 6 w 9"/>
                <a:gd name="T1" fmla="*/ 9 h 10"/>
                <a:gd name="T2" fmla="*/ 1 w 9"/>
                <a:gd name="T3" fmla="*/ 7 h 10"/>
                <a:gd name="T4" fmla="*/ 3 w 9"/>
                <a:gd name="T5" fmla="*/ 1 h 10"/>
                <a:gd name="T6" fmla="*/ 8 w 9"/>
                <a:gd name="T7" fmla="*/ 3 h 10"/>
                <a:gd name="T8" fmla="*/ 6 w 9"/>
                <a:gd name="T9" fmla="*/ 9 h 10"/>
              </a:gdLst>
              <a:ahLst/>
              <a:cxnLst>
                <a:cxn ang="0">
                  <a:pos x="T0" y="T1"/>
                </a:cxn>
                <a:cxn ang="0">
                  <a:pos x="T2" y="T3"/>
                </a:cxn>
                <a:cxn ang="0">
                  <a:pos x="T4" y="T5"/>
                </a:cxn>
                <a:cxn ang="0">
                  <a:pos x="T6" y="T7"/>
                </a:cxn>
                <a:cxn ang="0">
                  <a:pos x="T8" y="T9"/>
                </a:cxn>
              </a:cxnLst>
              <a:rect l="0" t="0" r="r" b="b"/>
              <a:pathLst>
                <a:path w="9" h="10">
                  <a:moveTo>
                    <a:pt x="6" y="9"/>
                  </a:moveTo>
                  <a:cubicBezTo>
                    <a:pt x="4" y="10"/>
                    <a:pt x="2" y="9"/>
                    <a:pt x="1" y="7"/>
                  </a:cubicBezTo>
                  <a:cubicBezTo>
                    <a:pt x="0" y="5"/>
                    <a:pt x="1" y="2"/>
                    <a:pt x="3" y="1"/>
                  </a:cubicBezTo>
                  <a:cubicBezTo>
                    <a:pt x="5" y="0"/>
                    <a:pt x="7" y="1"/>
                    <a:pt x="8" y="3"/>
                  </a:cubicBezTo>
                  <a:cubicBezTo>
                    <a:pt x="9" y="6"/>
                    <a:pt x="8" y="8"/>
                    <a:pt x="6"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26" name="Freeform 23"/>
            <p:cNvSpPr/>
            <p:nvPr/>
          </p:nvSpPr>
          <p:spPr bwMode="auto">
            <a:xfrm>
              <a:off x="9223375" y="2093913"/>
              <a:ext cx="100012" cy="112713"/>
            </a:xfrm>
            <a:custGeom>
              <a:avLst/>
              <a:gdLst>
                <a:gd name="T0" fmla="*/ 7 w 9"/>
                <a:gd name="T1" fmla="*/ 8 h 10"/>
                <a:gd name="T2" fmla="*/ 1 w 9"/>
                <a:gd name="T3" fmla="*/ 8 h 10"/>
                <a:gd name="T4" fmla="*/ 1 w 9"/>
                <a:gd name="T5" fmla="*/ 2 h 10"/>
                <a:gd name="T6" fmla="*/ 8 w 9"/>
                <a:gd name="T7" fmla="*/ 2 h 10"/>
                <a:gd name="T8" fmla="*/ 7 w 9"/>
                <a:gd name="T9" fmla="*/ 8 h 10"/>
              </a:gdLst>
              <a:ahLst/>
              <a:cxnLst>
                <a:cxn ang="0">
                  <a:pos x="T0" y="T1"/>
                </a:cxn>
                <a:cxn ang="0">
                  <a:pos x="T2" y="T3"/>
                </a:cxn>
                <a:cxn ang="0">
                  <a:pos x="T4" y="T5"/>
                </a:cxn>
                <a:cxn ang="0">
                  <a:pos x="T6" y="T7"/>
                </a:cxn>
                <a:cxn ang="0">
                  <a:pos x="T8" y="T9"/>
                </a:cxn>
              </a:cxnLst>
              <a:rect l="0" t="0" r="r" b="b"/>
              <a:pathLst>
                <a:path w="9" h="10">
                  <a:moveTo>
                    <a:pt x="7" y="8"/>
                  </a:moveTo>
                  <a:cubicBezTo>
                    <a:pt x="6" y="10"/>
                    <a:pt x="3" y="9"/>
                    <a:pt x="1" y="8"/>
                  </a:cubicBezTo>
                  <a:cubicBezTo>
                    <a:pt x="0" y="6"/>
                    <a:pt x="0" y="3"/>
                    <a:pt x="1" y="2"/>
                  </a:cubicBezTo>
                  <a:cubicBezTo>
                    <a:pt x="3" y="0"/>
                    <a:pt x="6" y="0"/>
                    <a:pt x="8" y="2"/>
                  </a:cubicBezTo>
                  <a:cubicBezTo>
                    <a:pt x="9" y="4"/>
                    <a:pt x="9" y="6"/>
                    <a:pt x="7"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27" name="Freeform 24"/>
            <p:cNvSpPr/>
            <p:nvPr/>
          </p:nvSpPr>
          <p:spPr bwMode="auto">
            <a:xfrm>
              <a:off x="9012238" y="1968500"/>
              <a:ext cx="111125" cy="114300"/>
            </a:xfrm>
            <a:custGeom>
              <a:avLst/>
              <a:gdLst>
                <a:gd name="T0" fmla="*/ 9 w 10"/>
                <a:gd name="T1" fmla="*/ 7 h 10"/>
                <a:gd name="T2" fmla="*/ 3 w 10"/>
                <a:gd name="T3" fmla="*/ 9 h 10"/>
                <a:gd name="T4" fmla="*/ 1 w 10"/>
                <a:gd name="T5" fmla="*/ 3 h 10"/>
                <a:gd name="T6" fmla="*/ 7 w 10"/>
                <a:gd name="T7" fmla="*/ 2 h 10"/>
                <a:gd name="T8" fmla="*/ 9 w 10"/>
                <a:gd name="T9" fmla="*/ 7 h 10"/>
              </a:gdLst>
              <a:ahLst/>
              <a:cxnLst>
                <a:cxn ang="0">
                  <a:pos x="T0" y="T1"/>
                </a:cxn>
                <a:cxn ang="0">
                  <a:pos x="T2" y="T3"/>
                </a:cxn>
                <a:cxn ang="0">
                  <a:pos x="T4" y="T5"/>
                </a:cxn>
                <a:cxn ang="0">
                  <a:pos x="T6" y="T7"/>
                </a:cxn>
                <a:cxn ang="0">
                  <a:pos x="T8" y="T9"/>
                </a:cxn>
              </a:cxnLst>
              <a:rect l="0" t="0" r="r" b="b"/>
              <a:pathLst>
                <a:path w="10" h="10">
                  <a:moveTo>
                    <a:pt x="9" y="7"/>
                  </a:moveTo>
                  <a:cubicBezTo>
                    <a:pt x="8" y="9"/>
                    <a:pt x="5" y="10"/>
                    <a:pt x="3" y="9"/>
                  </a:cubicBezTo>
                  <a:cubicBezTo>
                    <a:pt x="1" y="8"/>
                    <a:pt x="0" y="5"/>
                    <a:pt x="1" y="3"/>
                  </a:cubicBezTo>
                  <a:cubicBezTo>
                    <a:pt x="3" y="1"/>
                    <a:pt x="5" y="0"/>
                    <a:pt x="7" y="2"/>
                  </a:cubicBezTo>
                  <a:cubicBezTo>
                    <a:pt x="9" y="3"/>
                    <a:pt x="10" y="5"/>
                    <a:pt x="9"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28" name="Freeform 25"/>
            <p:cNvSpPr/>
            <p:nvPr/>
          </p:nvSpPr>
          <p:spPr bwMode="auto">
            <a:xfrm>
              <a:off x="6975475" y="1981200"/>
              <a:ext cx="100012" cy="101600"/>
            </a:xfrm>
            <a:custGeom>
              <a:avLst/>
              <a:gdLst>
                <a:gd name="T0" fmla="*/ 9 w 9"/>
                <a:gd name="T1" fmla="*/ 5 h 9"/>
                <a:gd name="T2" fmla="*/ 4 w 9"/>
                <a:gd name="T3" fmla="*/ 8 h 9"/>
                <a:gd name="T4" fmla="*/ 0 w 9"/>
                <a:gd name="T5" fmla="*/ 4 h 9"/>
                <a:gd name="T6" fmla="*/ 5 w 9"/>
                <a:gd name="T7" fmla="*/ 0 h 9"/>
                <a:gd name="T8" fmla="*/ 9 w 9"/>
                <a:gd name="T9" fmla="*/ 5 h 9"/>
              </a:gdLst>
              <a:ahLst/>
              <a:cxnLst>
                <a:cxn ang="0">
                  <a:pos x="T0" y="T1"/>
                </a:cxn>
                <a:cxn ang="0">
                  <a:pos x="T2" y="T3"/>
                </a:cxn>
                <a:cxn ang="0">
                  <a:pos x="T4" y="T5"/>
                </a:cxn>
                <a:cxn ang="0">
                  <a:pos x="T6" y="T7"/>
                </a:cxn>
                <a:cxn ang="0">
                  <a:pos x="T8" y="T9"/>
                </a:cxn>
              </a:cxnLst>
              <a:rect l="0" t="0" r="r" b="b"/>
              <a:pathLst>
                <a:path w="9" h="9">
                  <a:moveTo>
                    <a:pt x="9" y="5"/>
                  </a:moveTo>
                  <a:cubicBezTo>
                    <a:pt x="8" y="7"/>
                    <a:pt x="6" y="9"/>
                    <a:pt x="4" y="8"/>
                  </a:cubicBezTo>
                  <a:cubicBezTo>
                    <a:pt x="1" y="8"/>
                    <a:pt x="0" y="6"/>
                    <a:pt x="0" y="4"/>
                  </a:cubicBezTo>
                  <a:cubicBezTo>
                    <a:pt x="1" y="1"/>
                    <a:pt x="3" y="0"/>
                    <a:pt x="5" y="0"/>
                  </a:cubicBezTo>
                  <a:cubicBezTo>
                    <a:pt x="8" y="0"/>
                    <a:pt x="9" y="3"/>
                    <a:pt x="9"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29" name="Freeform 26"/>
            <p:cNvSpPr/>
            <p:nvPr/>
          </p:nvSpPr>
          <p:spPr bwMode="auto">
            <a:xfrm>
              <a:off x="6740525" y="2003425"/>
              <a:ext cx="101600" cy="101600"/>
            </a:xfrm>
            <a:custGeom>
              <a:avLst/>
              <a:gdLst>
                <a:gd name="T0" fmla="*/ 9 w 9"/>
                <a:gd name="T1" fmla="*/ 4 h 9"/>
                <a:gd name="T2" fmla="*/ 5 w 9"/>
                <a:gd name="T3" fmla="*/ 9 h 9"/>
                <a:gd name="T4" fmla="*/ 0 w 9"/>
                <a:gd name="T5" fmla="*/ 5 h 9"/>
                <a:gd name="T6" fmla="*/ 4 w 9"/>
                <a:gd name="T7" fmla="*/ 0 h 9"/>
                <a:gd name="T8" fmla="*/ 9 w 9"/>
                <a:gd name="T9" fmla="*/ 4 h 9"/>
              </a:gdLst>
              <a:ahLst/>
              <a:cxnLst>
                <a:cxn ang="0">
                  <a:pos x="T0" y="T1"/>
                </a:cxn>
                <a:cxn ang="0">
                  <a:pos x="T2" y="T3"/>
                </a:cxn>
                <a:cxn ang="0">
                  <a:pos x="T4" y="T5"/>
                </a:cxn>
                <a:cxn ang="0">
                  <a:pos x="T6" y="T7"/>
                </a:cxn>
                <a:cxn ang="0">
                  <a:pos x="T8" y="T9"/>
                </a:cxn>
              </a:cxnLst>
              <a:rect l="0" t="0" r="r" b="b"/>
              <a:pathLst>
                <a:path w="9" h="9">
                  <a:moveTo>
                    <a:pt x="9" y="4"/>
                  </a:moveTo>
                  <a:cubicBezTo>
                    <a:pt x="9" y="6"/>
                    <a:pt x="8" y="8"/>
                    <a:pt x="5" y="9"/>
                  </a:cubicBezTo>
                  <a:cubicBezTo>
                    <a:pt x="3" y="9"/>
                    <a:pt x="1" y="7"/>
                    <a:pt x="0" y="5"/>
                  </a:cubicBezTo>
                  <a:cubicBezTo>
                    <a:pt x="0" y="3"/>
                    <a:pt x="2" y="1"/>
                    <a:pt x="4" y="0"/>
                  </a:cubicBezTo>
                  <a:cubicBezTo>
                    <a:pt x="6" y="0"/>
                    <a:pt x="9" y="2"/>
                    <a:pt x="9"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30" name="Freeform 27"/>
            <p:cNvSpPr/>
            <p:nvPr/>
          </p:nvSpPr>
          <p:spPr bwMode="auto">
            <a:xfrm>
              <a:off x="6529388" y="2093913"/>
              <a:ext cx="100012" cy="112713"/>
            </a:xfrm>
            <a:custGeom>
              <a:avLst/>
              <a:gdLst>
                <a:gd name="T0" fmla="*/ 8 w 9"/>
                <a:gd name="T1" fmla="*/ 3 h 10"/>
                <a:gd name="T2" fmla="*/ 6 w 9"/>
                <a:gd name="T3" fmla="*/ 9 h 10"/>
                <a:gd name="T4" fmla="*/ 1 w 9"/>
                <a:gd name="T5" fmla="*/ 7 h 10"/>
                <a:gd name="T6" fmla="*/ 3 w 9"/>
                <a:gd name="T7" fmla="*/ 1 h 10"/>
                <a:gd name="T8" fmla="*/ 8 w 9"/>
                <a:gd name="T9" fmla="*/ 3 h 10"/>
              </a:gdLst>
              <a:ahLst/>
              <a:cxnLst>
                <a:cxn ang="0">
                  <a:pos x="T0" y="T1"/>
                </a:cxn>
                <a:cxn ang="0">
                  <a:pos x="T2" y="T3"/>
                </a:cxn>
                <a:cxn ang="0">
                  <a:pos x="T4" y="T5"/>
                </a:cxn>
                <a:cxn ang="0">
                  <a:pos x="T6" y="T7"/>
                </a:cxn>
                <a:cxn ang="0">
                  <a:pos x="T8" y="T9"/>
                </a:cxn>
              </a:cxnLst>
              <a:rect l="0" t="0" r="r" b="b"/>
              <a:pathLst>
                <a:path w="9" h="10">
                  <a:moveTo>
                    <a:pt x="8" y="3"/>
                  </a:moveTo>
                  <a:cubicBezTo>
                    <a:pt x="9" y="5"/>
                    <a:pt x="9" y="8"/>
                    <a:pt x="6" y="9"/>
                  </a:cubicBezTo>
                  <a:cubicBezTo>
                    <a:pt x="4" y="10"/>
                    <a:pt x="2" y="9"/>
                    <a:pt x="1" y="7"/>
                  </a:cubicBezTo>
                  <a:cubicBezTo>
                    <a:pt x="0" y="5"/>
                    <a:pt x="1" y="2"/>
                    <a:pt x="3" y="1"/>
                  </a:cubicBezTo>
                  <a:cubicBezTo>
                    <a:pt x="5" y="0"/>
                    <a:pt x="7" y="1"/>
                    <a:pt x="8"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31" name="Freeform 28"/>
            <p:cNvSpPr/>
            <p:nvPr/>
          </p:nvSpPr>
          <p:spPr bwMode="auto">
            <a:xfrm>
              <a:off x="6351588" y="2251075"/>
              <a:ext cx="111125" cy="114300"/>
            </a:xfrm>
            <a:custGeom>
              <a:avLst/>
              <a:gdLst>
                <a:gd name="T0" fmla="*/ 8 w 10"/>
                <a:gd name="T1" fmla="*/ 2 h 10"/>
                <a:gd name="T2" fmla="*/ 8 w 10"/>
                <a:gd name="T3" fmla="*/ 8 h 10"/>
                <a:gd name="T4" fmla="*/ 2 w 10"/>
                <a:gd name="T5" fmla="*/ 8 h 10"/>
                <a:gd name="T6" fmla="*/ 2 w 10"/>
                <a:gd name="T7" fmla="*/ 2 h 10"/>
                <a:gd name="T8" fmla="*/ 8 w 10"/>
                <a:gd name="T9" fmla="*/ 2 h 10"/>
              </a:gdLst>
              <a:ahLst/>
              <a:cxnLst>
                <a:cxn ang="0">
                  <a:pos x="T0" y="T1"/>
                </a:cxn>
                <a:cxn ang="0">
                  <a:pos x="T2" y="T3"/>
                </a:cxn>
                <a:cxn ang="0">
                  <a:pos x="T4" y="T5"/>
                </a:cxn>
                <a:cxn ang="0">
                  <a:pos x="T6" y="T7"/>
                </a:cxn>
                <a:cxn ang="0">
                  <a:pos x="T8" y="T9"/>
                </a:cxn>
              </a:cxnLst>
              <a:rect l="0" t="0" r="r" b="b"/>
              <a:pathLst>
                <a:path w="10" h="10">
                  <a:moveTo>
                    <a:pt x="8" y="2"/>
                  </a:moveTo>
                  <a:cubicBezTo>
                    <a:pt x="10" y="4"/>
                    <a:pt x="10" y="7"/>
                    <a:pt x="8" y="8"/>
                  </a:cubicBezTo>
                  <a:cubicBezTo>
                    <a:pt x="6" y="10"/>
                    <a:pt x="4" y="10"/>
                    <a:pt x="2" y="8"/>
                  </a:cubicBezTo>
                  <a:cubicBezTo>
                    <a:pt x="0" y="6"/>
                    <a:pt x="0" y="4"/>
                    <a:pt x="2" y="2"/>
                  </a:cubicBezTo>
                  <a:cubicBezTo>
                    <a:pt x="4" y="0"/>
                    <a:pt x="6" y="1"/>
                    <a:pt x="8"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32" name="Freeform 29"/>
            <p:cNvSpPr/>
            <p:nvPr/>
          </p:nvSpPr>
          <p:spPr bwMode="auto">
            <a:xfrm>
              <a:off x="6240463" y="2454275"/>
              <a:ext cx="100012" cy="114300"/>
            </a:xfrm>
            <a:custGeom>
              <a:avLst/>
              <a:gdLst>
                <a:gd name="T0" fmla="*/ 7 w 9"/>
                <a:gd name="T1" fmla="*/ 2 h 10"/>
                <a:gd name="T2" fmla="*/ 8 w 9"/>
                <a:gd name="T3" fmla="*/ 7 h 10"/>
                <a:gd name="T4" fmla="*/ 3 w 9"/>
                <a:gd name="T5" fmla="*/ 9 h 10"/>
                <a:gd name="T6" fmla="*/ 1 w 9"/>
                <a:gd name="T7" fmla="*/ 3 h 10"/>
                <a:gd name="T8" fmla="*/ 7 w 9"/>
                <a:gd name="T9" fmla="*/ 2 h 10"/>
              </a:gdLst>
              <a:ahLst/>
              <a:cxnLst>
                <a:cxn ang="0">
                  <a:pos x="T0" y="T1"/>
                </a:cxn>
                <a:cxn ang="0">
                  <a:pos x="T2" y="T3"/>
                </a:cxn>
                <a:cxn ang="0">
                  <a:pos x="T4" y="T5"/>
                </a:cxn>
                <a:cxn ang="0">
                  <a:pos x="T6" y="T7"/>
                </a:cxn>
                <a:cxn ang="0">
                  <a:pos x="T8" y="T9"/>
                </a:cxn>
              </a:cxnLst>
              <a:rect l="0" t="0" r="r" b="b"/>
              <a:pathLst>
                <a:path w="9" h="10">
                  <a:moveTo>
                    <a:pt x="7" y="2"/>
                  </a:moveTo>
                  <a:cubicBezTo>
                    <a:pt x="9" y="3"/>
                    <a:pt x="9" y="5"/>
                    <a:pt x="8" y="7"/>
                  </a:cubicBezTo>
                  <a:cubicBezTo>
                    <a:pt x="7" y="9"/>
                    <a:pt x="5" y="10"/>
                    <a:pt x="3" y="9"/>
                  </a:cubicBezTo>
                  <a:cubicBezTo>
                    <a:pt x="0" y="8"/>
                    <a:pt x="0" y="5"/>
                    <a:pt x="1" y="3"/>
                  </a:cubicBezTo>
                  <a:cubicBezTo>
                    <a:pt x="2" y="1"/>
                    <a:pt x="4" y="0"/>
                    <a:pt x="7"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33" name="Freeform 30"/>
            <p:cNvSpPr/>
            <p:nvPr/>
          </p:nvSpPr>
          <p:spPr bwMode="auto">
            <a:xfrm>
              <a:off x="6196013" y="2692400"/>
              <a:ext cx="100012" cy="112713"/>
            </a:xfrm>
            <a:custGeom>
              <a:avLst/>
              <a:gdLst>
                <a:gd name="T0" fmla="*/ 5 w 9"/>
                <a:gd name="T1" fmla="*/ 1 h 10"/>
                <a:gd name="T2" fmla="*/ 8 w 9"/>
                <a:gd name="T3" fmla="*/ 6 h 10"/>
                <a:gd name="T4" fmla="*/ 3 w 9"/>
                <a:gd name="T5" fmla="*/ 9 h 10"/>
                <a:gd name="T6" fmla="*/ 0 w 9"/>
                <a:gd name="T7" fmla="*/ 4 h 10"/>
                <a:gd name="T8" fmla="*/ 5 w 9"/>
                <a:gd name="T9" fmla="*/ 1 h 10"/>
              </a:gdLst>
              <a:ahLst/>
              <a:cxnLst>
                <a:cxn ang="0">
                  <a:pos x="T0" y="T1"/>
                </a:cxn>
                <a:cxn ang="0">
                  <a:pos x="T2" y="T3"/>
                </a:cxn>
                <a:cxn ang="0">
                  <a:pos x="T4" y="T5"/>
                </a:cxn>
                <a:cxn ang="0">
                  <a:pos x="T6" y="T7"/>
                </a:cxn>
                <a:cxn ang="0">
                  <a:pos x="T8" y="T9"/>
                </a:cxn>
              </a:cxnLst>
              <a:rect l="0" t="0" r="r" b="b"/>
              <a:pathLst>
                <a:path w="9" h="10">
                  <a:moveTo>
                    <a:pt x="5" y="1"/>
                  </a:moveTo>
                  <a:cubicBezTo>
                    <a:pt x="7" y="1"/>
                    <a:pt x="9" y="3"/>
                    <a:pt x="8" y="6"/>
                  </a:cubicBezTo>
                  <a:cubicBezTo>
                    <a:pt x="8" y="8"/>
                    <a:pt x="6" y="10"/>
                    <a:pt x="3" y="9"/>
                  </a:cubicBezTo>
                  <a:cubicBezTo>
                    <a:pt x="1" y="9"/>
                    <a:pt x="0" y="6"/>
                    <a:pt x="0" y="4"/>
                  </a:cubicBezTo>
                  <a:cubicBezTo>
                    <a:pt x="0" y="2"/>
                    <a:pt x="3" y="0"/>
                    <a:pt x="5"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34" name="Freeform 31"/>
            <p:cNvSpPr/>
            <p:nvPr/>
          </p:nvSpPr>
          <p:spPr bwMode="auto">
            <a:xfrm>
              <a:off x="6218238" y="2928938"/>
              <a:ext cx="100012" cy="101600"/>
            </a:xfrm>
            <a:custGeom>
              <a:avLst/>
              <a:gdLst>
                <a:gd name="T0" fmla="*/ 4 w 9"/>
                <a:gd name="T1" fmla="*/ 0 h 9"/>
                <a:gd name="T2" fmla="*/ 9 w 9"/>
                <a:gd name="T3" fmla="*/ 4 h 9"/>
                <a:gd name="T4" fmla="*/ 5 w 9"/>
                <a:gd name="T5" fmla="*/ 9 h 9"/>
                <a:gd name="T6" fmla="*/ 0 w 9"/>
                <a:gd name="T7" fmla="*/ 5 h 9"/>
                <a:gd name="T8" fmla="*/ 4 w 9"/>
                <a:gd name="T9" fmla="*/ 0 h 9"/>
              </a:gdLst>
              <a:ahLst/>
              <a:cxnLst>
                <a:cxn ang="0">
                  <a:pos x="T0" y="T1"/>
                </a:cxn>
                <a:cxn ang="0">
                  <a:pos x="T2" y="T3"/>
                </a:cxn>
                <a:cxn ang="0">
                  <a:pos x="T4" y="T5"/>
                </a:cxn>
                <a:cxn ang="0">
                  <a:pos x="T6" y="T7"/>
                </a:cxn>
                <a:cxn ang="0">
                  <a:pos x="T8" y="T9"/>
                </a:cxn>
              </a:cxnLst>
              <a:rect l="0" t="0" r="r" b="b"/>
              <a:pathLst>
                <a:path w="9" h="9">
                  <a:moveTo>
                    <a:pt x="4" y="0"/>
                  </a:moveTo>
                  <a:cubicBezTo>
                    <a:pt x="6" y="0"/>
                    <a:pt x="8" y="2"/>
                    <a:pt x="9" y="4"/>
                  </a:cubicBezTo>
                  <a:cubicBezTo>
                    <a:pt x="9" y="6"/>
                    <a:pt x="7" y="9"/>
                    <a:pt x="5" y="9"/>
                  </a:cubicBezTo>
                  <a:cubicBezTo>
                    <a:pt x="3" y="9"/>
                    <a:pt x="1" y="8"/>
                    <a:pt x="0" y="5"/>
                  </a:cubicBezTo>
                  <a:cubicBezTo>
                    <a:pt x="0" y="3"/>
                    <a:pt x="2" y="1"/>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35" name="Freeform 32"/>
            <p:cNvSpPr/>
            <p:nvPr/>
          </p:nvSpPr>
          <p:spPr bwMode="auto">
            <a:xfrm>
              <a:off x="6307138" y="3144838"/>
              <a:ext cx="111125" cy="112713"/>
            </a:xfrm>
            <a:custGeom>
              <a:avLst/>
              <a:gdLst>
                <a:gd name="T0" fmla="*/ 3 w 10"/>
                <a:gd name="T1" fmla="*/ 1 h 10"/>
                <a:gd name="T2" fmla="*/ 9 w 10"/>
                <a:gd name="T3" fmla="*/ 3 h 10"/>
                <a:gd name="T4" fmla="*/ 7 w 10"/>
                <a:gd name="T5" fmla="*/ 9 h 10"/>
                <a:gd name="T6" fmla="*/ 1 w 10"/>
                <a:gd name="T7" fmla="*/ 7 h 10"/>
                <a:gd name="T8" fmla="*/ 3 w 10"/>
                <a:gd name="T9" fmla="*/ 1 h 10"/>
              </a:gdLst>
              <a:ahLst/>
              <a:cxnLst>
                <a:cxn ang="0">
                  <a:pos x="T0" y="T1"/>
                </a:cxn>
                <a:cxn ang="0">
                  <a:pos x="T2" y="T3"/>
                </a:cxn>
                <a:cxn ang="0">
                  <a:pos x="T4" y="T5"/>
                </a:cxn>
                <a:cxn ang="0">
                  <a:pos x="T6" y="T7"/>
                </a:cxn>
                <a:cxn ang="0">
                  <a:pos x="T8" y="T9"/>
                </a:cxn>
              </a:cxnLst>
              <a:rect l="0" t="0" r="r" b="b"/>
              <a:pathLst>
                <a:path w="10" h="10">
                  <a:moveTo>
                    <a:pt x="3" y="1"/>
                  </a:moveTo>
                  <a:cubicBezTo>
                    <a:pt x="5" y="0"/>
                    <a:pt x="8" y="1"/>
                    <a:pt x="9" y="3"/>
                  </a:cubicBezTo>
                  <a:cubicBezTo>
                    <a:pt x="10" y="5"/>
                    <a:pt x="9" y="8"/>
                    <a:pt x="7" y="9"/>
                  </a:cubicBezTo>
                  <a:cubicBezTo>
                    <a:pt x="5" y="10"/>
                    <a:pt x="2" y="9"/>
                    <a:pt x="1" y="7"/>
                  </a:cubicBezTo>
                  <a:cubicBezTo>
                    <a:pt x="0" y="5"/>
                    <a:pt x="1" y="2"/>
                    <a:pt x="3"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36" name="Freeform 33"/>
            <p:cNvSpPr/>
            <p:nvPr/>
          </p:nvSpPr>
          <p:spPr bwMode="auto">
            <a:xfrm>
              <a:off x="6462713" y="3324225"/>
              <a:ext cx="111125" cy="101600"/>
            </a:xfrm>
            <a:custGeom>
              <a:avLst/>
              <a:gdLst>
                <a:gd name="T0" fmla="*/ 2 w 10"/>
                <a:gd name="T1" fmla="*/ 1 h 9"/>
                <a:gd name="T2" fmla="*/ 8 w 10"/>
                <a:gd name="T3" fmla="*/ 1 h 9"/>
                <a:gd name="T4" fmla="*/ 8 w 10"/>
                <a:gd name="T5" fmla="*/ 7 h 9"/>
                <a:gd name="T6" fmla="*/ 2 w 10"/>
                <a:gd name="T7" fmla="*/ 7 h 9"/>
                <a:gd name="T8" fmla="*/ 2 w 10"/>
                <a:gd name="T9" fmla="*/ 1 h 9"/>
              </a:gdLst>
              <a:ahLst/>
              <a:cxnLst>
                <a:cxn ang="0">
                  <a:pos x="T0" y="T1"/>
                </a:cxn>
                <a:cxn ang="0">
                  <a:pos x="T2" y="T3"/>
                </a:cxn>
                <a:cxn ang="0">
                  <a:pos x="T4" y="T5"/>
                </a:cxn>
                <a:cxn ang="0">
                  <a:pos x="T6" y="T7"/>
                </a:cxn>
                <a:cxn ang="0">
                  <a:pos x="T8" y="T9"/>
                </a:cxn>
              </a:cxnLst>
              <a:rect l="0" t="0" r="r" b="b"/>
              <a:pathLst>
                <a:path w="10" h="9">
                  <a:moveTo>
                    <a:pt x="2" y="1"/>
                  </a:moveTo>
                  <a:cubicBezTo>
                    <a:pt x="4" y="0"/>
                    <a:pt x="7" y="0"/>
                    <a:pt x="8" y="1"/>
                  </a:cubicBezTo>
                  <a:cubicBezTo>
                    <a:pt x="10" y="3"/>
                    <a:pt x="10" y="6"/>
                    <a:pt x="8" y="7"/>
                  </a:cubicBezTo>
                  <a:cubicBezTo>
                    <a:pt x="6" y="9"/>
                    <a:pt x="4" y="9"/>
                    <a:pt x="2" y="7"/>
                  </a:cubicBezTo>
                  <a:cubicBezTo>
                    <a:pt x="0" y="6"/>
                    <a:pt x="0" y="3"/>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37" name="Freeform 34"/>
            <p:cNvSpPr/>
            <p:nvPr/>
          </p:nvSpPr>
          <p:spPr bwMode="auto">
            <a:xfrm>
              <a:off x="6662738" y="3438525"/>
              <a:ext cx="112712" cy="112713"/>
            </a:xfrm>
            <a:custGeom>
              <a:avLst/>
              <a:gdLst>
                <a:gd name="T0" fmla="*/ 2 w 10"/>
                <a:gd name="T1" fmla="*/ 3 h 10"/>
                <a:gd name="T2" fmla="*/ 7 w 10"/>
                <a:gd name="T3" fmla="*/ 1 h 10"/>
                <a:gd name="T4" fmla="*/ 9 w 10"/>
                <a:gd name="T5" fmla="*/ 7 h 10"/>
                <a:gd name="T6" fmla="*/ 3 w 10"/>
                <a:gd name="T7" fmla="*/ 9 h 10"/>
                <a:gd name="T8" fmla="*/ 2 w 10"/>
                <a:gd name="T9" fmla="*/ 3 h 10"/>
              </a:gdLst>
              <a:ahLst/>
              <a:cxnLst>
                <a:cxn ang="0">
                  <a:pos x="T0" y="T1"/>
                </a:cxn>
                <a:cxn ang="0">
                  <a:pos x="T2" y="T3"/>
                </a:cxn>
                <a:cxn ang="0">
                  <a:pos x="T4" y="T5"/>
                </a:cxn>
                <a:cxn ang="0">
                  <a:pos x="T6" y="T7"/>
                </a:cxn>
                <a:cxn ang="0">
                  <a:pos x="T8" y="T9"/>
                </a:cxn>
              </a:cxnLst>
              <a:rect l="0" t="0" r="r" b="b"/>
              <a:pathLst>
                <a:path w="10" h="10">
                  <a:moveTo>
                    <a:pt x="2" y="3"/>
                  </a:moveTo>
                  <a:cubicBezTo>
                    <a:pt x="3" y="1"/>
                    <a:pt x="5" y="0"/>
                    <a:pt x="7" y="1"/>
                  </a:cubicBezTo>
                  <a:cubicBezTo>
                    <a:pt x="9" y="2"/>
                    <a:pt x="10" y="5"/>
                    <a:pt x="9" y="7"/>
                  </a:cubicBezTo>
                  <a:cubicBezTo>
                    <a:pt x="8" y="9"/>
                    <a:pt x="5" y="10"/>
                    <a:pt x="3" y="9"/>
                  </a:cubicBezTo>
                  <a:cubicBezTo>
                    <a:pt x="1" y="7"/>
                    <a:pt x="0" y="5"/>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38" name="Freeform 35"/>
            <p:cNvSpPr/>
            <p:nvPr/>
          </p:nvSpPr>
          <p:spPr bwMode="auto">
            <a:xfrm>
              <a:off x="6897688" y="3482975"/>
              <a:ext cx="100012" cy="112713"/>
            </a:xfrm>
            <a:custGeom>
              <a:avLst/>
              <a:gdLst>
                <a:gd name="T0" fmla="*/ 1 w 9"/>
                <a:gd name="T1" fmla="*/ 4 h 10"/>
                <a:gd name="T2" fmla="*/ 6 w 9"/>
                <a:gd name="T3" fmla="*/ 1 h 10"/>
                <a:gd name="T4" fmla="*/ 9 w 9"/>
                <a:gd name="T5" fmla="*/ 6 h 10"/>
                <a:gd name="T6" fmla="*/ 4 w 9"/>
                <a:gd name="T7" fmla="*/ 9 h 10"/>
                <a:gd name="T8" fmla="*/ 1 w 9"/>
                <a:gd name="T9" fmla="*/ 4 h 10"/>
              </a:gdLst>
              <a:ahLst/>
              <a:cxnLst>
                <a:cxn ang="0">
                  <a:pos x="T0" y="T1"/>
                </a:cxn>
                <a:cxn ang="0">
                  <a:pos x="T2" y="T3"/>
                </a:cxn>
                <a:cxn ang="0">
                  <a:pos x="T4" y="T5"/>
                </a:cxn>
                <a:cxn ang="0">
                  <a:pos x="T6" y="T7"/>
                </a:cxn>
                <a:cxn ang="0">
                  <a:pos x="T8" y="T9"/>
                </a:cxn>
              </a:cxnLst>
              <a:rect l="0" t="0" r="r" b="b"/>
              <a:pathLst>
                <a:path w="9" h="10">
                  <a:moveTo>
                    <a:pt x="1" y="4"/>
                  </a:moveTo>
                  <a:cubicBezTo>
                    <a:pt x="1" y="2"/>
                    <a:pt x="3" y="0"/>
                    <a:pt x="6" y="1"/>
                  </a:cubicBezTo>
                  <a:cubicBezTo>
                    <a:pt x="8" y="1"/>
                    <a:pt x="9" y="4"/>
                    <a:pt x="9" y="6"/>
                  </a:cubicBezTo>
                  <a:cubicBezTo>
                    <a:pt x="9" y="8"/>
                    <a:pt x="6" y="10"/>
                    <a:pt x="4" y="9"/>
                  </a:cubicBezTo>
                  <a:cubicBezTo>
                    <a:pt x="2" y="9"/>
                    <a:pt x="0" y="7"/>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39" name="Freeform 36"/>
            <p:cNvSpPr/>
            <p:nvPr/>
          </p:nvSpPr>
          <p:spPr bwMode="auto">
            <a:xfrm>
              <a:off x="7131050" y="3460750"/>
              <a:ext cx="100012" cy="101600"/>
            </a:xfrm>
            <a:custGeom>
              <a:avLst/>
              <a:gdLst>
                <a:gd name="T0" fmla="*/ 0 w 9"/>
                <a:gd name="T1" fmla="*/ 5 h 9"/>
                <a:gd name="T2" fmla="*/ 4 w 9"/>
                <a:gd name="T3" fmla="*/ 1 h 9"/>
                <a:gd name="T4" fmla="*/ 9 w 9"/>
                <a:gd name="T5" fmla="*/ 4 h 9"/>
                <a:gd name="T6" fmla="*/ 5 w 9"/>
                <a:gd name="T7" fmla="*/ 9 h 9"/>
                <a:gd name="T8" fmla="*/ 0 w 9"/>
                <a:gd name="T9" fmla="*/ 5 h 9"/>
              </a:gdLst>
              <a:ahLst/>
              <a:cxnLst>
                <a:cxn ang="0">
                  <a:pos x="T0" y="T1"/>
                </a:cxn>
                <a:cxn ang="0">
                  <a:pos x="T2" y="T3"/>
                </a:cxn>
                <a:cxn ang="0">
                  <a:pos x="T4" y="T5"/>
                </a:cxn>
                <a:cxn ang="0">
                  <a:pos x="T6" y="T7"/>
                </a:cxn>
                <a:cxn ang="0">
                  <a:pos x="T8" y="T9"/>
                </a:cxn>
              </a:cxnLst>
              <a:rect l="0" t="0" r="r" b="b"/>
              <a:pathLst>
                <a:path w="9" h="9">
                  <a:moveTo>
                    <a:pt x="0" y="5"/>
                  </a:moveTo>
                  <a:cubicBezTo>
                    <a:pt x="0" y="3"/>
                    <a:pt x="2" y="1"/>
                    <a:pt x="4" y="1"/>
                  </a:cubicBezTo>
                  <a:cubicBezTo>
                    <a:pt x="6" y="0"/>
                    <a:pt x="9" y="2"/>
                    <a:pt x="9" y="4"/>
                  </a:cubicBezTo>
                  <a:cubicBezTo>
                    <a:pt x="9" y="7"/>
                    <a:pt x="8" y="9"/>
                    <a:pt x="5" y="9"/>
                  </a:cubicBezTo>
                  <a:cubicBezTo>
                    <a:pt x="3" y="9"/>
                    <a:pt x="1" y="8"/>
                    <a:pt x="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40" name="Freeform 37"/>
            <p:cNvSpPr/>
            <p:nvPr/>
          </p:nvSpPr>
          <p:spPr bwMode="auto">
            <a:xfrm>
              <a:off x="7342188" y="3359150"/>
              <a:ext cx="111125" cy="112713"/>
            </a:xfrm>
            <a:custGeom>
              <a:avLst/>
              <a:gdLst>
                <a:gd name="T0" fmla="*/ 1 w 10"/>
                <a:gd name="T1" fmla="*/ 7 h 10"/>
                <a:gd name="T2" fmla="*/ 3 w 10"/>
                <a:gd name="T3" fmla="*/ 1 h 10"/>
                <a:gd name="T4" fmla="*/ 9 w 10"/>
                <a:gd name="T5" fmla="*/ 3 h 10"/>
                <a:gd name="T6" fmla="*/ 7 w 10"/>
                <a:gd name="T7" fmla="*/ 9 h 10"/>
                <a:gd name="T8" fmla="*/ 1 w 10"/>
                <a:gd name="T9" fmla="*/ 7 h 10"/>
              </a:gdLst>
              <a:ahLst/>
              <a:cxnLst>
                <a:cxn ang="0">
                  <a:pos x="T0" y="T1"/>
                </a:cxn>
                <a:cxn ang="0">
                  <a:pos x="T2" y="T3"/>
                </a:cxn>
                <a:cxn ang="0">
                  <a:pos x="T4" y="T5"/>
                </a:cxn>
                <a:cxn ang="0">
                  <a:pos x="T6" y="T7"/>
                </a:cxn>
                <a:cxn ang="0">
                  <a:pos x="T8" y="T9"/>
                </a:cxn>
              </a:cxnLst>
              <a:rect l="0" t="0" r="r" b="b"/>
              <a:pathLst>
                <a:path w="10" h="10">
                  <a:moveTo>
                    <a:pt x="1" y="7"/>
                  </a:moveTo>
                  <a:cubicBezTo>
                    <a:pt x="0" y="5"/>
                    <a:pt x="1" y="2"/>
                    <a:pt x="3" y="1"/>
                  </a:cubicBezTo>
                  <a:cubicBezTo>
                    <a:pt x="5" y="0"/>
                    <a:pt x="8" y="1"/>
                    <a:pt x="9" y="3"/>
                  </a:cubicBezTo>
                  <a:cubicBezTo>
                    <a:pt x="10" y="6"/>
                    <a:pt x="9" y="8"/>
                    <a:pt x="7" y="9"/>
                  </a:cubicBezTo>
                  <a:cubicBezTo>
                    <a:pt x="5" y="10"/>
                    <a:pt x="2" y="9"/>
                    <a:pt x="1"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41" name="Freeform 38"/>
            <p:cNvSpPr/>
            <p:nvPr/>
          </p:nvSpPr>
          <p:spPr bwMode="auto">
            <a:xfrm>
              <a:off x="7519988" y="3211513"/>
              <a:ext cx="100012" cy="101600"/>
            </a:xfrm>
            <a:custGeom>
              <a:avLst/>
              <a:gdLst>
                <a:gd name="T0" fmla="*/ 1 w 9"/>
                <a:gd name="T1" fmla="*/ 7 h 9"/>
                <a:gd name="T2" fmla="*/ 1 w 9"/>
                <a:gd name="T3" fmla="*/ 1 h 9"/>
                <a:gd name="T4" fmla="*/ 7 w 9"/>
                <a:gd name="T5" fmla="*/ 1 h 9"/>
                <a:gd name="T6" fmla="*/ 7 w 9"/>
                <a:gd name="T7" fmla="*/ 7 h 9"/>
                <a:gd name="T8" fmla="*/ 1 w 9"/>
                <a:gd name="T9" fmla="*/ 7 h 9"/>
              </a:gdLst>
              <a:ahLst/>
              <a:cxnLst>
                <a:cxn ang="0">
                  <a:pos x="T0" y="T1"/>
                </a:cxn>
                <a:cxn ang="0">
                  <a:pos x="T2" y="T3"/>
                </a:cxn>
                <a:cxn ang="0">
                  <a:pos x="T4" y="T5"/>
                </a:cxn>
                <a:cxn ang="0">
                  <a:pos x="T6" y="T7"/>
                </a:cxn>
                <a:cxn ang="0">
                  <a:pos x="T8" y="T9"/>
                </a:cxn>
              </a:cxnLst>
              <a:rect l="0" t="0" r="r" b="b"/>
              <a:pathLst>
                <a:path w="9" h="9">
                  <a:moveTo>
                    <a:pt x="1" y="7"/>
                  </a:moveTo>
                  <a:cubicBezTo>
                    <a:pt x="0" y="5"/>
                    <a:pt x="0" y="3"/>
                    <a:pt x="1" y="1"/>
                  </a:cubicBezTo>
                  <a:cubicBezTo>
                    <a:pt x="3" y="0"/>
                    <a:pt x="6" y="0"/>
                    <a:pt x="7" y="1"/>
                  </a:cubicBezTo>
                  <a:cubicBezTo>
                    <a:pt x="9" y="3"/>
                    <a:pt x="9" y="6"/>
                    <a:pt x="7" y="7"/>
                  </a:cubicBezTo>
                  <a:cubicBezTo>
                    <a:pt x="6" y="9"/>
                    <a:pt x="3" y="9"/>
                    <a:pt x="1"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42" name="Freeform 39"/>
            <p:cNvSpPr/>
            <p:nvPr/>
          </p:nvSpPr>
          <p:spPr bwMode="auto">
            <a:xfrm>
              <a:off x="7631113" y="2997200"/>
              <a:ext cx="112712" cy="112713"/>
            </a:xfrm>
            <a:custGeom>
              <a:avLst/>
              <a:gdLst>
                <a:gd name="T0" fmla="*/ 3 w 10"/>
                <a:gd name="T1" fmla="*/ 9 h 10"/>
                <a:gd name="T2" fmla="*/ 1 w 10"/>
                <a:gd name="T3" fmla="*/ 3 h 10"/>
                <a:gd name="T4" fmla="*/ 7 w 10"/>
                <a:gd name="T5" fmla="*/ 1 h 10"/>
                <a:gd name="T6" fmla="*/ 9 w 10"/>
                <a:gd name="T7" fmla="*/ 7 h 10"/>
                <a:gd name="T8" fmla="*/ 3 w 10"/>
                <a:gd name="T9" fmla="*/ 9 h 10"/>
              </a:gdLst>
              <a:ahLst/>
              <a:cxnLst>
                <a:cxn ang="0">
                  <a:pos x="T0" y="T1"/>
                </a:cxn>
                <a:cxn ang="0">
                  <a:pos x="T2" y="T3"/>
                </a:cxn>
                <a:cxn ang="0">
                  <a:pos x="T4" y="T5"/>
                </a:cxn>
                <a:cxn ang="0">
                  <a:pos x="T6" y="T7"/>
                </a:cxn>
                <a:cxn ang="0">
                  <a:pos x="T8" y="T9"/>
                </a:cxn>
              </a:cxnLst>
              <a:rect l="0" t="0" r="r" b="b"/>
              <a:pathLst>
                <a:path w="10" h="10">
                  <a:moveTo>
                    <a:pt x="3" y="9"/>
                  </a:moveTo>
                  <a:cubicBezTo>
                    <a:pt x="1" y="8"/>
                    <a:pt x="0" y="5"/>
                    <a:pt x="1" y="3"/>
                  </a:cubicBezTo>
                  <a:cubicBezTo>
                    <a:pt x="2" y="1"/>
                    <a:pt x="5" y="0"/>
                    <a:pt x="7" y="1"/>
                  </a:cubicBezTo>
                  <a:cubicBezTo>
                    <a:pt x="9" y="2"/>
                    <a:pt x="10" y="5"/>
                    <a:pt x="9" y="7"/>
                  </a:cubicBezTo>
                  <a:cubicBezTo>
                    <a:pt x="7" y="9"/>
                    <a:pt x="5" y="10"/>
                    <a:pt x="3"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43" name="Freeform 40"/>
            <p:cNvSpPr/>
            <p:nvPr/>
          </p:nvSpPr>
          <p:spPr bwMode="auto">
            <a:xfrm>
              <a:off x="5160963" y="1879600"/>
              <a:ext cx="100012" cy="101600"/>
            </a:xfrm>
            <a:custGeom>
              <a:avLst/>
              <a:gdLst>
                <a:gd name="T0" fmla="*/ 8 w 9"/>
                <a:gd name="T1" fmla="*/ 6 h 9"/>
                <a:gd name="T2" fmla="*/ 4 w 9"/>
                <a:gd name="T3" fmla="*/ 9 h 9"/>
                <a:gd name="T4" fmla="*/ 0 w 9"/>
                <a:gd name="T5" fmla="*/ 4 h 9"/>
                <a:gd name="T6" fmla="*/ 5 w 9"/>
                <a:gd name="T7" fmla="*/ 1 h 9"/>
                <a:gd name="T8" fmla="*/ 8 w 9"/>
                <a:gd name="T9" fmla="*/ 6 h 9"/>
              </a:gdLst>
              <a:ahLst/>
              <a:cxnLst>
                <a:cxn ang="0">
                  <a:pos x="T0" y="T1"/>
                </a:cxn>
                <a:cxn ang="0">
                  <a:pos x="T2" y="T3"/>
                </a:cxn>
                <a:cxn ang="0">
                  <a:pos x="T4" y="T5"/>
                </a:cxn>
                <a:cxn ang="0">
                  <a:pos x="T6" y="T7"/>
                </a:cxn>
                <a:cxn ang="0">
                  <a:pos x="T8" y="T9"/>
                </a:cxn>
              </a:cxnLst>
              <a:rect l="0" t="0" r="r" b="b"/>
              <a:pathLst>
                <a:path w="9" h="9">
                  <a:moveTo>
                    <a:pt x="8" y="6"/>
                  </a:moveTo>
                  <a:cubicBezTo>
                    <a:pt x="8" y="8"/>
                    <a:pt x="6" y="9"/>
                    <a:pt x="4" y="9"/>
                  </a:cubicBezTo>
                  <a:cubicBezTo>
                    <a:pt x="1" y="9"/>
                    <a:pt x="0" y="6"/>
                    <a:pt x="0" y="4"/>
                  </a:cubicBezTo>
                  <a:cubicBezTo>
                    <a:pt x="0" y="2"/>
                    <a:pt x="3" y="0"/>
                    <a:pt x="5" y="1"/>
                  </a:cubicBezTo>
                  <a:cubicBezTo>
                    <a:pt x="7" y="1"/>
                    <a:pt x="9" y="3"/>
                    <a:pt x="8"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44" name="Freeform 41"/>
            <p:cNvSpPr/>
            <p:nvPr/>
          </p:nvSpPr>
          <p:spPr bwMode="auto">
            <a:xfrm>
              <a:off x="4926013" y="1901825"/>
              <a:ext cx="101600" cy="112713"/>
            </a:xfrm>
            <a:custGeom>
              <a:avLst/>
              <a:gdLst>
                <a:gd name="T0" fmla="*/ 9 w 9"/>
                <a:gd name="T1" fmla="*/ 4 h 10"/>
                <a:gd name="T2" fmla="*/ 5 w 9"/>
                <a:gd name="T3" fmla="*/ 9 h 10"/>
                <a:gd name="T4" fmla="*/ 0 w 9"/>
                <a:gd name="T5" fmla="*/ 6 h 10"/>
                <a:gd name="T6" fmla="*/ 4 w 9"/>
                <a:gd name="T7" fmla="*/ 1 h 10"/>
                <a:gd name="T8" fmla="*/ 9 w 9"/>
                <a:gd name="T9" fmla="*/ 4 h 10"/>
              </a:gdLst>
              <a:ahLst/>
              <a:cxnLst>
                <a:cxn ang="0">
                  <a:pos x="T0" y="T1"/>
                </a:cxn>
                <a:cxn ang="0">
                  <a:pos x="T2" y="T3"/>
                </a:cxn>
                <a:cxn ang="0">
                  <a:pos x="T4" y="T5"/>
                </a:cxn>
                <a:cxn ang="0">
                  <a:pos x="T6" y="T7"/>
                </a:cxn>
                <a:cxn ang="0">
                  <a:pos x="T8" y="T9"/>
                </a:cxn>
              </a:cxnLst>
              <a:rect l="0" t="0" r="r" b="b"/>
              <a:pathLst>
                <a:path w="9" h="10">
                  <a:moveTo>
                    <a:pt x="9" y="4"/>
                  </a:moveTo>
                  <a:cubicBezTo>
                    <a:pt x="9" y="7"/>
                    <a:pt x="7" y="9"/>
                    <a:pt x="5" y="9"/>
                  </a:cubicBezTo>
                  <a:cubicBezTo>
                    <a:pt x="3" y="10"/>
                    <a:pt x="1" y="8"/>
                    <a:pt x="0" y="6"/>
                  </a:cubicBezTo>
                  <a:cubicBezTo>
                    <a:pt x="0" y="3"/>
                    <a:pt x="2" y="1"/>
                    <a:pt x="4" y="1"/>
                  </a:cubicBezTo>
                  <a:cubicBezTo>
                    <a:pt x="6" y="0"/>
                    <a:pt x="8" y="2"/>
                    <a:pt x="9"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45" name="Freeform 42"/>
            <p:cNvSpPr/>
            <p:nvPr/>
          </p:nvSpPr>
          <p:spPr bwMode="auto">
            <a:xfrm>
              <a:off x="4703763" y="2003425"/>
              <a:ext cx="111125" cy="112713"/>
            </a:xfrm>
            <a:custGeom>
              <a:avLst/>
              <a:gdLst>
                <a:gd name="T0" fmla="*/ 9 w 10"/>
                <a:gd name="T1" fmla="*/ 3 h 10"/>
                <a:gd name="T2" fmla="*/ 7 w 10"/>
                <a:gd name="T3" fmla="*/ 8 h 10"/>
                <a:gd name="T4" fmla="*/ 1 w 10"/>
                <a:gd name="T5" fmla="*/ 6 h 10"/>
                <a:gd name="T6" fmla="*/ 3 w 10"/>
                <a:gd name="T7" fmla="*/ 1 h 10"/>
                <a:gd name="T8" fmla="*/ 9 w 10"/>
                <a:gd name="T9" fmla="*/ 3 h 10"/>
              </a:gdLst>
              <a:ahLst/>
              <a:cxnLst>
                <a:cxn ang="0">
                  <a:pos x="T0" y="T1"/>
                </a:cxn>
                <a:cxn ang="0">
                  <a:pos x="T2" y="T3"/>
                </a:cxn>
                <a:cxn ang="0">
                  <a:pos x="T4" y="T5"/>
                </a:cxn>
                <a:cxn ang="0">
                  <a:pos x="T6" y="T7"/>
                </a:cxn>
                <a:cxn ang="0">
                  <a:pos x="T8" y="T9"/>
                </a:cxn>
              </a:cxnLst>
              <a:rect l="0" t="0" r="r" b="b"/>
              <a:pathLst>
                <a:path w="10" h="10">
                  <a:moveTo>
                    <a:pt x="9" y="3"/>
                  </a:moveTo>
                  <a:cubicBezTo>
                    <a:pt x="10" y="5"/>
                    <a:pt x="9" y="7"/>
                    <a:pt x="7" y="8"/>
                  </a:cubicBezTo>
                  <a:cubicBezTo>
                    <a:pt x="5" y="10"/>
                    <a:pt x="2" y="9"/>
                    <a:pt x="1" y="6"/>
                  </a:cubicBezTo>
                  <a:cubicBezTo>
                    <a:pt x="0" y="4"/>
                    <a:pt x="1" y="2"/>
                    <a:pt x="3" y="1"/>
                  </a:cubicBezTo>
                  <a:cubicBezTo>
                    <a:pt x="6" y="0"/>
                    <a:pt x="8" y="1"/>
                    <a:pt x="9"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46" name="Freeform 43"/>
            <p:cNvSpPr/>
            <p:nvPr/>
          </p:nvSpPr>
          <p:spPr bwMode="auto">
            <a:xfrm>
              <a:off x="4537075" y="2160588"/>
              <a:ext cx="100012" cy="101600"/>
            </a:xfrm>
            <a:custGeom>
              <a:avLst/>
              <a:gdLst>
                <a:gd name="T0" fmla="*/ 8 w 9"/>
                <a:gd name="T1" fmla="*/ 2 h 9"/>
                <a:gd name="T2" fmla="*/ 8 w 9"/>
                <a:gd name="T3" fmla="*/ 8 h 9"/>
                <a:gd name="T4" fmla="*/ 2 w 9"/>
                <a:gd name="T5" fmla="*/ 8 h 9"/>
                <a:gd name="T6" fmla="*/ 2 w 9"/>
                <a:gd name="T7" fmla="*/ 2 h 9"/>
                <a:gd name="T8" fmla="*/ 8 w 9"/>
                <a:gd name="T9" fmla="*/ 2 h 9"/>
              </a:gdLst>
              <a:ahLst/>
              <a:cxnLst>
                <a:cxn ang="0">
                  <a:pos x="T0" y="T1"/>
                </a:cxn>
                <a:cxn ang="0">
                  <a:pos x="T2" y="T3"/>
                </a:cxn>
                <a:cxn ang="0">
                  <a:pos x="T4" y="T5"/>
                </a:cxn>
                <a:cxn ang="0">
                  <a:pos x="T6" y="T7"/>
                </a:cxn>
                <a:cxn ang="0">
                  <a:pos x="T8" y="T9"/>
                </a:cxn>
              </a:cxnLst>
              <a:rect l="0" t="0" r="r" b="b"/>
              <a:pathLst>
                <a:path w="9" h="9">
                  <a:moveTo>
                    <a:pt x="8" y="2"/>
                  </a:moveTo>
                  <a:cubicBezTo>
                    <a:pt x="9" y="3"/>
                    <a:pt x="9" y="6"/>
                    <a:pt x="8" y="8"/>
                  </a:cubicBezTo>
                  <a:cubicBezTo>
                    <a:pt x="6" y="9"/>
                    <a:pt x="3" y="9"/>
                    <a:pt x="2" y="8"/>
                  </a:cubicBezTo>
                  <a:cubicBezTo>
                    <a:pt x="0" y="6"/>
                    <a:pt x="0" y="3"/>
                    <a:pt x="2" y="2"/>
                  </a:cubicBezTo>
                  <a:cubicBezTo>
                    <a:pt x="4" y="0"/>
                    <a:pt x="6" y="0"/>
                    <a:pt x="8"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47" name="Freeform 44"/>
            <p:cNvSpPr/>
            <p:nvPr/>
          </p:nvSpPr>
          <p:spPr bwMode="auto">
            <a:xfrm>
              <a:off x="4414838" y="2365375"/>
              <a:ext cx="111125" cy="112713"/>
            </a:xfrm>
            <a:custGeom>
              <a:avLst/>
              <a:gdLst>
                <a:gd name="T0" fmla="*/ 7 w 10"/>
                <a:gd name="T1" fmla="*/ 1 h 10"/>
                <a:gd name="T2" fmla="*/ 9 w 10"/>
                <a:gd name="T3" fmla="*/ 7 h 10"/>
                <a:gd name="T4" fmla="*/ 3 w 10"/>
                <a:gd name="T5" fmla="*/ 9 h 10"/>
                <a:gd name="T6" fmla="*/ 2 w 10"/>
                <a:gd name="T7" fmla="*/ 3 h 10"/>
                <a:gd name="T8" fmla="*/ 7 w 10"/>
                <a:gd name="T9" fmla="*/ 1 h 10"/>
              </a:gdLst>
              <a:ahLst/>
              <a:cxnLst>
                <a:cxn ang="0">
                  <a:pos x="T0" y="T1"/>
                </a:cxn>
                <a:cxn ang="0">
                  <a:pos x="T2" y="T3"/>
                </a:cxn>
                <a:cxn ang="0">
                  <a:pos x="T4" y="T5"/>
                </a:cxn>
                <a:cxn ang="0">
                  <a:pos x="T6" y="T7"/>
                </a:cxn>
                <a:cxn ang="0">
                  <a:pos x="T8" y="T9"/>
                </a:cxn>
              </a:cxnLst>
              <a:rect l="0" t="0" r="r" b="b"/>
              <a:pathLst>
                <a:path w="10" h="10">
                  <a:moveTo>
                    <a:pt x="7" y="1"/>
                  </a:moveTo>
                  <a:cubicBezTo>
                    <a:pt x="9" y="2"/>
                    <a:pt x="10" y="5"/>
                    <a:pt x="9" y="7"/>
                  </a:cubicBezTo>
                  <a:cubicBezTo>
                    <a:pt x="8" y="9"/>
                    <a:pt x="5" y="10"/>
                    <a:pt x="3" y="9"/>
                  </a:cubicBezTo>
                  <a:cubicBezTo>
                    <a:pt x="1" y="8"/>
                    <a:pt x="0" y="5"/>
                    <a:pt x="2" y="3"/>
                  </a:cubicBezTo>
                  <a:cubicBezTo>
                    <a:pt x="3" y="1"/>
                    <a:pt x="5" y="0"/>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48" name="Freeform 45"/>
            <p:cNvSpPr/>
            <p:nvPr/>
          </p:nvSpPr>
          <p:spPr bwMode="auto">
            <a:xfrm>
              <a:off x="4370388" y="2601913"/>
              <a:ext cx="111125" cy="101600"/>
            </a:xfrm>
            <a:custGeom>
              <a:avLst/>
              <a:gdLst>
                <a:gd name="T0" fmla="*/ 6 w 10"/>
                <a:gd name="T1" fmla="*/ 0 h 9"/>
                <a:gd name="T2" fmla="*/ 9 w 10"/>
                <a:gd name="T3" fmla="*/ 5 h 9"/>
                <a:gd name="T4" fmla="*/ 4 w 10"/>
                <a:gd name="T5" fmla="*/ 9 h 9"/>
                <a:gd name="T6" fmla="*/ 1 w 10"/>
                <a:gd name="T7" fmla="*/ 4 h 9"/>
                <a:gd name="T8" fmla="*/ 6 w 10"/>
                <a:gd name="T9" fmla="*/ 0 h 9"/>
              </a:gdLst>
              <a:ahLst/>
              <a:cxnLst>
                <a:cxn ang="0">
                  <a:pos x="T0" y="T1"/>
                </a:cxn>
                <a:cxn ang="0">
                  <a:pos x="T2" y="T3"/>
                </a:cxn>
                <a:cxn ang="0">
                  <a:pos x="T4" y="T5"/>
                </a:cxn>
                <a:cxn ang="0">
                  <a:pos x="T6" y="T7"/>
                </a:cxn>
                <a:cxn ang="0">
                  <a:pos x="T8" y="T9"/>
                </a:cxn>
              </a:cxnLst>
              <a:rect l="0" t="0" r="r" b="b"/>
              <a:pathLst>
                <a:path w="10" h="9">
                  <a:moveTo>
                    <a:pt x="6" y="0"/>
                  </a:moveTo>
                  <a:cubicBezTo>
                    <a:pt x="8" y="1"/>
                    <a:pt x="10" y="3"/>
                    <a:pt x="9" y="5"/>
                  </a:cubicBezTo>
                  <a:cubicBezTo>
                    <a:pt x="9" y="7"/>
                    <a:pt x="7" y="9"/>
                    <a:pt x="4" y="9"/>
                  </a:cubicBezTo>
                  <a:cubicBezTo>
                    <a:pt x="2" y="8"/>
                    <a:pt x="0" y="6"/>
                    <a:pt x="1" y="4"/>
                  </a:cubicBezTo>
                  <a:cubicBezTo>
                    <a:pt x="1" y="1"/>
                    <a:pt x="3" y="0"/>
                    <a:pt x="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49" name="Freeform 46"/>
            <p:cNvSpPr/>
            <p:nvPr/>
          </p:nvSpPr>
          <p:spPr bwMode="auto">
            <a:xfrm>
              <a:off x="4403725" y="2838450"/>
              <a:ext cx="100012" cy="101600"/>
            </a:xfrm>
            <a:custGeom>
              <a:avLst/>
              <a:gdLst>
                <a:gd name="T0" fmla="*/ 4 w 9"/>
                <a:gd name="T1" fmla="*/ 0 h 9"/>
                <a:gd name="T2" fmla="*/ 9 w 9"/>
                <a:gd name="T3" fmla="*/ 4 h 9"/>
                <a:gd name="T4" fmla="*/ 5 w 9"/>
                <a:gd name="T5" fmla="*/ 8 h 9"/>
                <a:gd name="T6" fmla="*/ 0 w 9"/>
                <a:gd name="T7" fmla="*/ 5 h 9"/>
                <a:gd name="T8" fmla="*/ 4 w 9"/>
                <a:gd name="T9" fmla="*/ 0 h 9"/>
              </a:gdLst>
              <a:ahLst/>
              <a:cxnLst>
                <a:cxn ang="0">
                  <a:pos x="T0" y="T1"/>
                </a:cxn>
                <a:cxn ang="0">
                  <a:pos x="T2" y="T3"/>
                </a:cxn>
                <a:cxn ang="0">
                  <a:pos x="T4" y="T5"/>
                </a:cxn>
                <a:cxn ang="0">
                  <a:pos x="T6" y="T7"/>
                </a:cxn>
                <a:cxn ang="0">
                  <a:pos x="T8" y="T9"/>
                </a:cxn>
              </a:cxnLst>
              <a:rect l="0" t="0" r="r" b="b"/>
              <a:pathLst>
                <a:path w="9" h="9">
                  <a:moveTo>
                    <a:pt x="4" y="0"/>
                  </a:moveTo>
                  <a:cubicBezTo>
                    <a:pt x="6" y="0"/>
                    <a:pt x="8" y="1"/>
                    <a:pt x="9" y="4"/>
                  </a:cubicBezTo>
                  <a:cubicBezTo>
                    <a:pt x="9" y="6"/>
                    <a:pt x="7" y="8"/>
                    <a:pt x="5" y="8"/>
                  </a:cubicBezTo>
                  <a:cubicBezTo>
                    <a:pt x="3" y="9"/>
                    <a:pt x="0" y="7"/>
                    <a:pt x="0" y="5"/>
                  </a:cubicBezTo>
                  <a:cubicBezTo>
                    <a:pt x="0" y="2"/>
                    <a:pt x="1" y="0"/>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50" name="Freeform 47"/>
            <p:cNvSpPr/>
            <p:nvPr/>
          </p:nvSpPr>
          <p:spPr bwMode="auto">
            <a:xfrm>
              <a:off x="4492625" y="3043238"/>
              <a:ext cx="111125" cy="112713"/>
            </a:xfrm>
            <a:custGeom>
              <a:avLst/>
              <a:gdLst>
                <a:gd name="T0" fmla="*/ 3 w 10"/>
                <a:gd name="T1" fmla="*/ 2 h 10"/>
                <a:gd name="T2" fmla="*/ 9 w 10"/>
                <a:gd name="T3" fmla="*/ 4 h 10"/>
                <a:gd name="T4" fmla="*/ 7 w 10"/>
                <a:gd name="T5" fmla="*/ 9 h 10"/>
                <a:gd name="T6" fmla="*/ 1 w 10"/>
                <a:gd name="T7" fmla="*/ 7 h 10"/>
                <a:gd name="T8" fmla="*/ 3 w 10"/>
                <a:gd name="T9" fmla="*/ 2 h 10"/>
              </a:gdLst>
              <a:ahLst/>
              <a:cxnLst>
                <a:cxn ang="0">
                  <a:pos x="T0" y="T1"/>
                </a:cxn>
                <a:cxn ang="0">
                  <a:pos x="T2" y="T3"/>
                </a:cxn>
                <a:cxn ang="0">
                  <a:pos x="T4" y="T5"/>
                </a:cxn>
                <a:cxn ang="0">
                  <a:pos x="T6" y="T7"/>
                </a:cxn>
                <a:cxn ang="0">
                  <a:pos x="T8" y="T9"/>
                </a:cxn>
              </a:cxnLst>
              <a:rect l="0" t="0" r="r" b="b"/>
              <a:pathLst>
                <a:path w="10" h="10">
                  <a:moveTo>
                    <a:pt x="3" y="2"/>
                  </a:moveTo>
                  <a:cubicBezTo>
                    <a:pt x="5" y="0"/>
                    <a:pt x="8" y="1"/>
                    <a:pt x="9" y="4"/>
                  </a:cubicBezTo>
                  <a:cubicBezTo>
                    <a:pt x="10" y="6"/>
                    <a:pt x="9" y="8"/>
                    <a:pt x="7" y="9"/>
                  </a:cubicBezTo>
                  <a:cubicBezTo>
                    <a:pt x="5" y="10"/>
                    <a:pt x="2" y="9"/>
                    <a:pt x="1" y="7"/>
                  </a:cubicBezTo>
                  <a:cubicBezTo>
                    <a:pt x="0" y="5"/>
                    <a:pt x="1" y="3"/>
                    <a:pt x="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51" name="Freeform 48"/>
            <p:cNvSpPr/>
            <p:nvPr/>
          </p:nvSpPr>
          <p:spPr bwMode="auto">
            <a:xfrm>
              <a:off x="4648200" y="3222625"/>
              <a:ext cx="111125" cy="114300"/>
            </a:xfrm>
            <a:custGeom>
              <a:avLst/>
              <a:gdLst>
                <a:gd name="T0" fmla="*/ 2 w 10"/>
                <a:gd name="T1" fmla="*/ 2 h 10"/>
                <a:gd name="T2" fmla="*/ 8 w 10"/>
                <a:gd name="T3" fmla="*/ 2 h 10"/>
                <a:gd name="T4" fmla="*/ 8 w 10"/>
                <a:gd name="T5" fmla="*/ 8 h 10"/>
                <a:gd name="T6" fmla="*/ 2 w 10"/>
                <a:gd name="T7" fmla="*/ 8 h 10"/>
                <a:gd name="T8" fmla="*/ 2 w 10"/>
                <a:gd name="T9" fmla="*/ 2 h 10"/>
              </a:gdLst>
              <a:ahLst/>
              <a:cxnLst>
                <a:cxn ang="0">
                  <a:pos x="T0" y="T1"/>
                </a:cxn>
                <a:cxn ang="0">
                  <a:pos x="T2" y="T3"/>
                </a:cxn>
                <a:cxn ang="0">
                  <a:pos x="T4" y="T5"/>
                </a:cxn>
                <a:cxn ang="0">
                  <a:pos x="T6" y="T7"/>
                </a:cxn>
                <a:cxn ang="0">
                  <a:pos x="T8" y="T9"/>
                </a:cxn>
              </a:cxnLst>
              <a:rect l="0" t="0" r="r" b="b"/>
              <a:pathLst>
                <a:path w="10" h="10">
                  <a:moveTo>
                    <a:pt x="2" y="2"/>
                  </a:moveTo>
                  <a:cubicBezTo>
                    <a:pt x="4" y="0"/>
                    <a:pt x="6" y="0"/>
                    <a:pt x="8" y="2"/>
                  </a:cubicBezTo>
                  <a:cubicBezTo>
                    <a:pt x="10" y="4"/>
                    <a:pt x="10" y="6"/>
                    <a:pt x="8" y="8"/>
                  </a:cubicBezTo>
                  <a:cubicBezTo>
                    <a:pt x="6" y="10"/>
                    <a:pt x="3" y="10"/>
                    <a:pt x="2" y="8"/>
                  </a:cubicBezTo>
                  <a:cubicBezTo>
                    <a:pt x="0" y="6"/>
                    <a:pt x="0" y="3"/>
                    <a:pt x="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52" name="Freeform 49"/>
            <p:cNvSpPr/>
            <p:nvPr/>
          </p:nvSpPr>
          <p:spPr bwMode="auto">
            <a:xfrm>
              <a:off x="4848225" y="3336925"/>
              <a:ext cx="111125" cy="112713"/>
            </a:xfrm>
            <a:custGeom>
              <a:avLst/>
              <a:gdLst>
                <a:gd name="T0" fmla="*/ 1 w 10"/>
                <a:gd name="T1" fmla="*/ 3 h 10"/>
                <a:gd name="T2" fmla="*/ 7 w 10"/>
                <a:gd name="T3" fmla="*/ 2 h 10"/>
                <a:gd name="T4" fmla="*/ 9 w 10"/>
                <a:gd name="T5" fmla="*/ 7 h 10"/>
                <a:gd name="T6" fmla="*/ 3 w 10"/>
                <a:gd name="T7" fmla="*/ 9 h 10"/>
                <a:gd name="T8" fmla="*/ 1 w 10"/>
                <a:gd name="T9" fmla="*/ 3 h 10"/>
              </a:gdLst>
              <a:ahLst/>
              <a:cxnLst>
                <a:cxn ang="0">
                  <a:pos x="T0" y="T1"/>
                </a:cxn>
                <a:cxn ang="0">
                  <a:pos x="T2" y="T3"/>
                </a:cxn>
                <a:cxn ang="0">
                  <a:pos x="T4" y="T5"/>
                </a:cxn>
                <a:cxn ang="0">
                  <a:pos x="T6" y="T7"/>
                </a:cxn>
                <a:cxn ang="0">
                  <a:pos x="T8" y="T9"/>
                </a:cxn>
              </a:cxnLst>
              <a:rect l="0" t="0" r="r" b="b"/>
              <a:pathLst>
                <a:path w="10" h="10">
                  <a:moveTo>
                    <a:pt x="1" y="3"/>
                  </a:moveTo>
                  <a:cubicBezTo>
                    <a:pt x="2" y="1"/>
                    <a:pt x="5" y="0"/>
                    <a:pt x="7" y="2"/>
                  </a:cubicBezTo>
                  <a:cubicBezTo>
                    <a:pt x="9" y="3"/>
                    <a:pt x="10" y="5"/>
                    <a:pt x="9" y="7"/>
                  </a:cubicBezTo>
                  <a:cubicBezTo>
                    <a:pt x="8" y="9"/>
                    <a:pt x="5" y="10"/>
                    <a:pt x="3" y="9"/>
                  </a:cubicBezTo>
                  <a:cubicBezTo>
                    <a:pt x="1" y="8"/>
                    <a:pt x="0" y="5"/>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53" name="Freeform 50"/>
            <p:cNvSpPr/>
            <p:nvPr/>
          </p:nvSpPr>
          <p:spPr bwMode="auto">
            <a:xfrm>
              <a:off x="5083175" y="3392488"/>
              <a:ext cx="100012" cy="101600"/>
            </a:xfrm>
            <a:custGeom>
              <a:avLst/>
              <a:gdLst>
                <a:gd name="T0" fmla="*/ 0 w 9"/>
                <a:gd name="T1" fmla="*/ 4 h 9"/>
                <a:gd name="T2" fmla="*/ 5 w 9"/>
                <a:gd name="T3" fmla="*/ 0 h 9"/>
                <a:gd name="T4" fmla="*/ 9 w 9"/>
                <a:gd name="T5" fmla="*/ 5 h 9"/>
                <a:gd name="T6" fmla="*/ 4 w 9"/>
                <a:gd name="T7" fmla="*/ 9 h 9"/>
                <a:gd name="T8" fmla="*/ 0 w 9"/>
                <a:gd name="T9" fmla="*/ 4 h 9"/>
              </a:gdLst>
              <a:ahLst/>
              <a:cxnLst>
                <a:cxn ang="0">
                  <a:pos x="T0" y="T1"/>
                </a:cxn>
                <a:cxn ang="0">
                  <a:pos x="T2" y="T3"/>
                </a:cxn>
                <a:cxn ang="0">
                  <a:pos x="T4" y="T5"/>
                </a:cxn>
                <a:cxn ang="0">
                  <a:pos x="T6" y="T7"/>
                </a:cxn>
                <a:cxn ang="0">
                  <a:pos x="T8" y="T9"/>
                </a:cxn>
              </a:cxnLst>
              <a:rect l="0" t="0" r="r" b="b"/>
              <a:pathLst>
                <a:path w="9" h="9">
                  <a:moveTo>
                    <a:pt x="0" y="4"/>
                  </a:moveTo>
                  <a:cubicBezTo>
                    <a:pt x="1" y="2"/>
                    <a:pt x="3" y="0"/>
                    <a:pt x="5" y="0"/>
                  </a:cubicBezTo>
                  <a:cubicBezTo>
                    <a:pt x="8" y="1"/>
                    <a:pt x="9" y="3"/>
                    <a:pt x="9" y="5"/>
                  </a:cubicBezTo>
                  <a:cubicBezTo>
                    <a:pt x="8" y="8"/>
                    <a:pt x="6" y="9"/>
                    <a:pt x="4" y="9"/>
                  </a:cubicBezTo>
                  <a:cubicBezTo>
                    <a:pt x="2" y="8"/>
                    <a:pt x="0" y="6"/>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54" name="Freeform 51"/>
            <p:cNvSpPr/>
            <p:nvPr/>
          </p:nvSpPr>
          <p:spPr bwMode="auto">
            <a:xfrm>
              <a:off x="3335338" y="1833562"/>
              <a:ext cx="111125" cy="101600"/>
            </a:xfrm>
            <a:custGeom>
              <a:avLst/>
              <a:gdLst>
                <a:gd name="T0" fmla="*/ 9 w 10"/>
                <a:gd name="T1" fmla="*/ 5 h 9"/>
                <a:gd name="T2" fmla="*/ 4 w 10"/>
                <a:gd name="T3" fmla="*/ 9 h 9"/>
                <a:gd name="T4" fmla="*/ 1 w 10"/>
                <a:gd name="T5" fmla="*/ 4 h 9"/>
                <a:gd name="T6" fmla="*/ 6 w 10"/>
                <a:gd name="T7" fmla="*/ 0 h 9"/>
                <a:gd name="T8" fmla="*/ 9 w 10"/>
                <a:gd name="T9" fmla="*/ 5 h 9"/>
              </a:gdLst>
              <a:ahLst/>
              <a:cxnLst>
                <a:cxn ang="0">
                  <a:pos x="T0" y="T1"/>
                </a:cxn>
                <a:cxn ang="0">
                  <a:pos x="T2" y="T3"/>
                </a:cxn>
                <a:cxn ang="0">
                  <a:pos x="T4" y="T5"/>
                </a:cxn>
                <a:cxn ang="0">
                  <a:pos x="T6" y="T7"/>
                </a:cxn>
                <a:cxn ang="0">
                  <a:pos x="T8" y="T9"/>
                </a:cxn>
              </a:cxnLst>
              <a:rect l="0" t="0" r="r" b="b"/>
              <a:pathLst>
                <a:path w="10" h="9">
                  <a:moveTo>
                    <a:pt x="9" y="5"/>
                  </a:moveTo>
                  <a:cubicBezTo>
                    <a:pt x="9" y="8"/>
                    <a:pt x="7" y="9"/>
                    <a:pt x="4" y="9"/>
                  </a:cubicBezTo>
                  <a:cubicBezTo>
                    <a:pt x="2" y="8"/>
                    <a:pt x="0" y="6"/>
                    <a:pt x="1" y="4"/>
                  </a:cubicBezTo>
                  <a:cubicBezTo>
                    <a:pt x="1" y="1"/>
                    <a:pt x="3" y="0"/>
                    <a:pt x="6" y="0"/>
                  </a:cubicBezTo>
                  <a:cubicBezTo>
                    <a:pt x="8" y="1"/>
                    <a:pt x="10" y="3"/>
                    <a:pt x="9"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55" name="Freeform 52"/>
            <p:cNvSpPr/>
            <p:nvPr/>
          </p:nvSpPr>
          <p:spPr bwMode="auto">
            <a:xfrm>
              <a:off x="3111500" y="1855788"/>
              <a:ext cx="101600" cy="101600"/>
            </a:xfrm>
            <a:custGeom>
              <a:avLst/>
              <a:gdLst>
                <a:gd name="T0" fmla="*/ 8 w 9"/>
                <a:gd name="T1" fmla="*/ 4 h 9"/>
                <a:gd name="T2" fmla="*/ 5 w 9"/>
                <a:gd name="T3" fmla="*/ 9 h 9"/>
                <a:gd name="T4" fmla="*/ 0 w 9"/>
                <a:gd name="T5" fmla="*/ 5 h 9"/>
                <a:gd name="T6" fmla="*/ 4 w 9"/>
                <a:gd name="T7" fmla="*/ 1 h 9"/>
                <a:gd name="T8" fmla="*/ 8 w 9"/>
                <a:gd name="T9" fmla="*/ 4 h 9"/>
              </a:gdLst>
              <a:ahLst/>
              <a:cxnLst>
                <a:cxn ang="0">
                  <a:pos x="T0" y="T1"/>
                </a:cxn>
                <a:cxn ang="0">
                  <a:pos x="T2" y="T3"/>
                </a:cxn>
                <a:cxn ang="0">
                  <a:pos x="T4" y="T5"/>
                </a:cxn>
                <a:cxn ang="0">
                  <a:pos x="T6" y="T7"/>
                </a:cxn>
                <a:cxn ang="0">
                  <a:pos x="T8" y="T9"/>
                </a:cxn>
              </a:cxnLst>
              <a:rect l="0" t="0" r="r" b="b"/>
              <a:pathLst>
                <a:path w="9" h="9">
                  <a:moveTo>
                    <a:pt x="8" y="4"/>
                  </a:moveTo>
                  <a:cubicBezTo>
                    <a:pt x="9" y="7"/>
                    <a:pt x="7" y="9"/>
                    <a:pt x="5" y="9"/>
                  </a:cubicBezTo>
                  <a:cubicBezTo>
                    <a:pt x="2" y="9"/>
                    <a:pt x="0" y="8"/>
                    <a:pt x="0" y="5"/>
                  </a:cubicBezTo>
                  <a:cubicBezTo>
                    <a:pt x="0" y="3"/>
                    <a:pt x="1" y="1"/>
                    <a:pt x="4" y="1"/>
                  </a:cubicBezTo>
                  <a:cubicBezTo>
                    <a:pt x="6" y="0"/>
                    <a:pt x="8" y="2"/>
                    <a:pt x="8"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56" name="Freeform 53"/>
            <p:cNvSpPr/>
            <p:nvPr/>
          </p:nvSpPr>
          <p:spPr bwMode="auto">
            <a:xfrm>
              <a:off x="2889250" y="1957388"/>
              <a:ext cx="111125" cy="101600"/>
            </a:xfrm>
            <a:custGeom>
              <a:avLst/>
              <a:gdLst>
                <a:gd name="T0" fmla="*/ 9 w 10"/>
                <a:gd name="T1" fmla="*/ 3 h 9"/>
                <a:gd name="T2" fmla="*/ 7 w 10"/>
                <a:gd name="T3" fmla="*/ 8 h 9"/>
                <a:gd name="T4" fmla="*/ 1 w 10"/>
                <a:gd name="T5" fmla="*/ 6 h 9"/>
                <a:gd name="T6" fmla="*/ 3 w 10"/>
                <a:gd name="T7" fmla="*/ 1 h 9"/>
                <a:gd name="T8" fmla="*/ 9 w 10"/>
                <a:gd name="T9" fmla="*/ 3 h 9"/>
              </a:gdLst>
              <a:ahLst/>
              <a:cxnLst>
                <a:cxn ang="0">
                  <a:pos x="T0" y="T1"/>
                </a:cxn>
                <a:cxn ang="0">
                  <a:pos x="T2" y="T3"/>
                </a:cxn>
                <a:cxn ang="0">
                  <a:pos x="T4" y="T5"/>
                </a:cxn>
                <a:cxn ang="0">
                  <a:pos x="T6" y="T7"/>
                </a:cxn>
                <a:cxn ang="0">
                  <a:pos x="T8" y="T9"/>
                </a:cxn>
              </a:cxnLst>
              <a:rect l="0" t="0" r="r" b="b"/>
              <a:pathLst>
                <a:path w="10" h="9">
                  <a:moveTo>
                    <a:pt x="9" y="3"/>
                  </a:moveTo>
                  <a:cubicBezTo>
                    <a:pt x="10" y="5"/>
                    <a:pt x="9" y="7"/>
                    <a:pt x="7" y="8"/>
                  </a:cubicBezTo>
                  <a:cubicBezTo>
                    <a:pt x="5" y="9"/>
                    <a:pt x="2" y="8"/>
                    <a:pt x="1" y="6"/>
                  </a:cubicBezTo>
                  <a:cubicBezTo>
                    <a:pt x="0" y="4"/>
                    <a:pt x="1" y="2"/>
                    <a:pt x="3" y="1"/>
                  </a:cubicBezTo>
                  <a:cubicBezTo>
                    <a:pt x="5" y="0"/>
                    <a:pt x="8" y="0"/>
                    <a:pt x="9"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57" name="Freeform 54"/>
            <p:cNvSpPr/>
            <p:nvPr/>
          </p:nvSpPr>
          <p:spPr bwMode="auto">
            <a:xfrm>
              <a:off x="2722563" y="2116138"/>
              <a:ext cx="100012" cy="101600"/>
            </a:xfrm>
            <a:custGeom>
              <a:avLst/>
              <a:gdLst>
                <a:gd name="T0" fmla="*/ 8 w 9"/>
                <a:gd name="T1" fmla="*/ 2 h 9"/>
                <a:gd name="T2" fmla="*/ 8 w 9"/>
                <a:gd name="T3" fmla="*/ 8 h 9"/>
                <a:gd name="T4" fmla="*/ 1 w 9"/>
                <a:gd name="T5" fmla="*/ 7 h 9"/>
                <a:gd name="T6" fmla="*/ 2 w 9"/>
                <a:gd name="T7" fmla="*/ 1 h 9"/>
                <a:gd name="T8" fmla="*/ 8 w 9"/>
                <a:gd name="T9" fmla="*/ 2 h 9"/>
              </a:gdLst>
              <a:ahLst/>
              <a:cxnLst>
                <a:cxn ang="0">
                  <a:pos x="T0" y="T1"/>
                </a:cxn>
                <a:cxn ang="0">
                  <a:pos x="T2" y="T3"/>
                </a:cxn>
                <a:cxn ang="0">
                  <a:pos x="T4" y="T5"/>
                </a:cxn>
                <a:cxn ang="0">
                  <a:pos x="T6" y="T7"/>
                </a:cxn>
                <a:cxn ang="0">
                  <a:pos x="T8" y="T9"/>
                </a:cxn>
              </a:cxnLst>
              <a:rect l="0" t="0" r="r" b="b"/>
              <a:pathLst>
                <a:path w="9" h="9">
                  <a:moveTo>
                    <a:pt x="8" y="2"/>
                  </a:moveTo>
                  <a:cubicBezTo>
                    <a:pt x="9" y="3"/>
                    <a:pt x="9" y="6"/>
                    <a:pt x="8" y="8"/>
                  </a:cubicBezTo>
                  <a:cubicBezTo>
                    <a:pt x="6" y="9"/>
                    <a:pt x="3" y="9"/>
                    <a:pt x="1" y="7"/>
                  </a:cubicBezTo>
                  <a:cubicBezTo>
                    <a:pt x="0" y="6"/>
                    <a:pt x="0" y="3"/>
                    <a:pt x="2" y="1"/>
                  </a:cubicBezTo>
                  <a:cubicBezTo>
                    <a:pt x="3" y="0"/>
                    <a:pt x="6" y="0"/>
                    <a:pt x="8"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58" name="Freeform 55"/>
            <p:cNvSpPr/>
            <p:nvPr/>
          </p:nvSpPr>
          <p:spPr bwMode="auto">
            <a:xfrm>
              <a:off x="2600325" y="2319338"/>
              <a:ext cx="111125" cy="112713"/>
            </a:xfrm>
            <a:custGeom>
              <a:avLst/>
              <a:gdLst>
                <a:gd name="T0" fmla="*/ 7 w 10"/>
                <a:gd name="T1" fmla="*/ 1 h 10"/>
                <a:gd name="T2" fmla="*/ 9 w 10"/>
                <a:gd name="T3" fmla="*/ 7 h 10"/>
                <a:gd name="T4" fmla="*/ 3 w 10"/>
                <a:gd name="T5" fmla="*/ 8 h 10"/>
                <a:gd name="T6" fmla="*/ 1 w 10"/>
                <a:gd name="T7" fmla="*/ 3 h 10"/>
                <a:gd name="T8" fmla="*/ 7 w 10"/>
                <a:gd name="T9" fmla="*/ 1 h 10"/>
              </a:gdLst>
              <a:ahLst/>
              <a:cxnLst>
                <a:cxn ang="0">
                  <a:pos x="T0" y="T1"/>
                </a:cxn>
                <a:cxn ang="0">
                  <a:pos x="T2" y="T3"/>
                </a:cxn>
                <a:cxn ang="0">
                  <a:pos x="T4" y="T5"/>
                </a:cxn>
                <a:cxn ang="0">
                  <a:pos x="T6" y="T7"/>
                </a:cxn>
                <a:cxn ang="0">
                  <a:pos x="T8" y="T9"/>
                </a:cxn>
              </a:cxnLst>
              <a:rect l="0" t="0" r="r" b="b"/>
              <a:pathLst>
                <a:path w="10" h="10">
                  <a:moveTo>
                    <a:pt x="7" y="1"/>
                  </a:moveTo>
                  <a:cubicBezTo>
                    <a:pt x="9" y="2"/>
                    <a:pt x="10" y="5"/>
                    <a:pt x="9" y="7"/>
                  </a:cubicBezTo>
                  <a:cubicBezTo>
                    <a:pt x="8" y="9"/>
                    <a:pt x="5" y="10"/>
                    <a:pt x="3" y="8"/>
                  </a:cubicBezTo>
                  <a:cubicBezTo>
                    <a:pt x="1" y="7"/>
                    <a:pt x="0" y="5"/>
                    <a:pt x="1" y="3"/>
                  </a:cubicBezTo>
                  <a:cubicBezTo>
                    <a:pt x="2" y="1"/>
                    <a:pt x="5" y="0"/>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59" name="Freeform 56"/>
            <p:cNvSpPr/>
            <p:nvPr/>
          </p:nvSpPr>
          <p:spPr bwMode="auto">
            <a:xfrm>
              <a:off x="2555876" y="2555875"/>
              <a:ext cx="100012" cy="103188"/>
            </a:xfrm>
            <a:custGeom>
              <a:avLst/>
              <a:gdLst>
                <a:gd name="T0" fmla="*/ 6 w 9"/>
                <a:gd name="T1" fmla="*/ 0 h 9"/>
                <a:gd name="T2" fmla="*/ 9 w 9"/>
                <a:gd name="T3" fmla="*/ 5 h 9"/>
                <a:gd name="T4" fmla="*/ 4 w 9"/>
                <a:gd name="T5" fmla="*/ 8 h 9"/>
                <a:gd name="T6" fmla="*/ 1 w 9"/>
                <a:gd name="T7" fmla="*/ 3 h 9"/>
                <a:gd name="T8" fmla="*/ 6 w 9"/>
                <a:gd name="T9" fmla="*/ 0 h 9"/>
              </a:gdLst>
              <a:ahLst/>
              <a:cxnLst>
                <a:cxn ang="0">
                  <a:pos x="T0" y="T1"/>
                </a:cxn>
                <a:cxn ang="0">
                  <a:pos x="T2" y="T3"/>
                </a:cxn>
                <a:cxn ang="0">
                  <a:pos x="T4" y="T5"/>
                </a:cxn>
                <a:cxn ang="0">
                  <a:pos x="T6" y="T7"/>
                </a:cxn>
                <a:cxn ang="0">
                  <a:pos x="T8" y="T9"/>
                </a:cxn>
              </a:cxnLst>
              <a:rect l="0" t="0" r="r" b="b"/>
              <a:pathLst>
                <a:path w="9" h="9">
                  <a:moveTo>
                    <a:pt x="6" y="0"/>
                  </a:moveTo>
                  <a:cubicBezTo>
                    <a:pt x="8" y="0"/>
                    <a:pt x="9" y="3"/>
                    <a:pt x="9" y="5"/>
                  </a:cubicBezTo>
                  <a:cubicBezTo>
                    <a:pt x="9" y="7"/>
                    <a:pt x="6" y="9"/>
                    <a:pt x="4" y="8"/>
                  </a:cubicBezTo>
                  <a:cubicBezTo>
                    <a:pt x="2" y="8"/>
                    <a:pt x="0" y="6"/>
                    <a:pt x="1" y="3"/>
                  </a:cubicBezTo>
                  <a:cubicBezTo>
                    <a:pt x="1" y="1"/>
                    <a:pt x="3" y="0"/>
                    <a:pt x="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60" name="Freeform 57"/>
            <p:cNvSpPr/>
            <p:nvPr/>
          </p:nvSpPr>
          <p:spPr bwMode="auto">
            <a:xfrm>
              <a:off x="3111500" y="2522538"/>
              <a:ext cx="101600" cy="180975"/>
            </a:xfrm>
            <a:custGeom>
              <a:avLst/>
              <a:gdLst>
                <a:gd name="T0" fmla="*/ 0 w 9"/>
                <a:gd name="T1" fmla="*/ 16 h 16"/>
                <a:gd name="T2" fmla="*/ 0 w 9"/>
                <a:gd name="T3" fmla="*/ 14 h 16"/>
                <a:gd name="T4" fmla="*/ 1 w 9"/>
                <a:gd name="T5" fmla="*/ 13 h 16"/>
                <a:gd name="T6" fmla="*/ 7 w 9"/>
                <a:gd name="T7" fmla="*/ 5 h 16"/>
                <a:gd name="T8" fmla="*/ 4 w 9"/>
                <a:gd name="T9" fmla="*/ 2 h 16"/>
                <a:gd name="T10" fmla="*/ 1 w 9"/>
                <a:gd name="T11" fmla="*/ 3 h 16"/>
                <a:gd name="T12" fmla="*/ 0 w 9"/>
                <a:gd name="T13" fmla="*/ 2 h 16"/>
                <a:gd name="T14" fmla="*/ 4 w 9"/>
                <a:gd name="T15" fmla="*/ 0 h 16"/>
                <a:gd name="T16" fmla="*/ 9 w 9"/>
                <a:gd name="T17" fmla="*/ 5 h 16"/>
                <a:gd name="T18" fmla="*/ 4 w 9"/>
                <a:gd name="T19" fmla="*/ 13 h 16"/>
                <a:gd name="T20" fmla="*/ 3 w 9"/>
                <a:gd name="T21" fmla="*/ 14 h 16"/>
                <a:gd name="T22" fmla="*/ 3 w 9"/>
                <a:gd name="T23" fmla="*/ 14 h 16"/>
                <a:gd name="T24" fmla="*/ 9 w 9"/>
                <a:gd name="T25" fmla="*/ 14 h 16"/>
                <a:gd name="T26" fmla="*/ 9 w 9"/>
                <a:gd name="T27" fmla="*/ 16 h 16"/>
                <a:gd name="T28" fmla="*/ 0 w 9"/>
                <a:gd name="T29"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 h="16">
                  <a:moveTo>
                    <a:pt x="0" y="16"/>
                  </a:moveTo>
                  <a:cubicBezTo>
                    <a:pt x="0" y="14"/>
                    <a:pt x="0" y="14"/>
                    <a:pt x="0" y="14"/>
                  </a:cubicBezTo>
                  <a:cubicBezTo>
                    <a:pt x="1" y="13"/>
                    <a:pt x="1" y="13"/>
                    <a:pt x="1" y="13"/>
                  </a:cubicBezTo>
                  <a:cubicBezTo>
                    <a:pt x="5" y="9"/>
                    <a:pt x="7" y="7"/>
                    <a:pt x="7" y="5"/>
                  </a:cubicBezTo>
                  <a:cubicBezTo>
                    <a:pt x="7" y="4"/>
                    <a:pt x="6" y="2"/>
                    <a:pt x="4" y="2"/>
                  </a:cubicBezTo>
                  <a:cubicBezTo>
                    <a:pt x="3" y="2"/>
                    <a:pt x="1" y="3"/>
                    <a:pt x="1" y="3"/>
                  </a:cubicBezTo>
                  <a:cubicBezTo>
                    <a:pt x="0" y="2"/>
                    <a:pt x="0" y="2"/>
                    <a:pt x="0" y="2"/>
                  </a:cubicBezTo>
                  <a:cubicBezTo>
                    <a:pt x="1" y="1"/>
                    <a:pt x="3" y="0"/>
                    <a:pt x="4" y="0"/>
                  </a:cubicBezTo>
                  <a:cubicBezTo>
                    <a:pt x="7" y="0"/>
                    <a:pt x="9" y="3"/>
                    <a:pt x="9" y="5"/>
                  </a:cubicBezTo>
                  <a:cubicBezTo>
                    <a:pt x="9" y="8"/>
                    <a:pt x="7" y="10"/>
                    <a:pt x="4" y="13"/>
                  </a:cubicBezTo>
                  <a:cubicBezTo>
                    <a:pt x="3" y="14"/>
                    <a:pt x="3" y="14"/>
                    <a:pt x="3" y="14"/>
                  </a:cubicBezTo>
                  <a:cubicBezTo>
                    <a:pt x="3" y="14"/>
                    <a:pt x="3" y="14"/>
                    <a:pt x="3" y="14"/>
                  </a:cubicBezTo>
                  <a:cubicBezTo>
                    <a:pt x="9" y="14"/>
                    <a:pt x="9" y="14"/>
                    <a:pt x="9" y="14"/>
                  </a:cubicBezTo>
                  <a:cubicBezTo>
                    <a:pt x="9" y="16"/>
                    <a:pt x="9" y="16"/>
                    <a:pt x="9" y="16"/>
                  </a:cubicBez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61" name="Freeform 58"/>
            <p:cNvSpPr/>
            <p:nvPr/>
          </p:nvSpPr>
          <p:spPr bwMode="auto">
            <a:xfrm>
              <a:off x="3235325" y="2533650"/>
              <a:ext cx="111125" cy="169863"/>
            </a:xfrm>
            <a:custGeom>
              <a:avLst/>
              <a:gdLst>
                <a:gd name="T0" fmla="*/ 9 w 10"/>
                <a:gd name="T1" fmla="*/ 1 h 15"/>
                <a:gd name="T2" fmla="*/ 4 w 10"/>
                <a:gd name="T3" fmla="*/ 1 h 15"/>
                <a:gd name="T4" fmla="*/ 3 w 10"/>
                <a:gd name="T5" fmla="*/ 5 h 15"/>
                <a:gd name="T6" fmla="*/ 4 w 10"/>
                <a:gd name="T7" fmla="*/ 5 h 15"/>
                <a:gd name="T8" fmla="*/ 8 w 10"/>
                <a:gd name="T9" fmla="*/ 6 h 15"/>
                <a:gd name="T10" fmla="*/ 10 w 10"/>
                <a:gd name="T11" fmla="*/ 10 h 15"/>
                <a:gd name="T12" fmla="*/ 4 w 10"/>
                <a:gd name="T13" fmla="*/ 15 h 15"/>
                <a:gd name="T14" fmla="*/ 0 w 10"/>
                <a:gd name="T15" fmla="*/ 14 h 15"/>
                <a:gd name="T16" fmla="*/ 1 w 10"/>
                <a:gd name="T17" fmla="*/ 12 h 15"/>
                <a:gd name="T18" fmla="*/ 4 w 10"/>
                <a:gd name="T19" fmla="*/ 13 h 15"/>
                <a:gd name="T20" fmla="*/ 8 w 10"/>
                <a:gd name="T21" fmla="*/ 10 h 15"/>
                <a:gd name="T22" fmla="*/ 3 w 10"/>
                <a:gd name="T23" fmla="*/ 7 h 15"/>
                <a:gd name="T24" fmla="*/ 1 w 10"/>
                <a:gd name="T25" fmla="*/ 7 h 15"/>
                <a:gd name="T26" fmla="*/ 2 w 10"/>
                <a:gd name="T27" fmla="*/ 0 h 15"/>
                <a:gd name="T28" fmla="*/ 9 w 10"/>
                <a:gd name="T29" fmla="*/ 0 h 15"/>
                <a:gd name="T30" fmla="*/ 9 w 10"/>
                <a:gd name="T31"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 h="15">
                  <a:moveTo>
                    <a:pt x="9" y="1"/>
                  </a:moveTo>
                  <a:cubicBezTo>
                    <a:pt x="4" y="1"/>
                    <a:pt x="4" y="1"/>
                    <a:pt x="4" y="1"/>
                  </a:cubicBezTo>
                  <a:cubicBezTo>
                    <a:pt x="3" y="5"/>
                    <a:pt x="3" y="5"/>
                    <a:pt x="3" y="5"/>
                  </a:cubicBezTo>
                  <a:cubicBezTo>
                    <a:pt x="3" y="5"/>
                    <a:pt x="4" y="5"/>
                    <a:pt x="4" y="5"/>
                  </a:cubicBezTo>
                  <a:cubicBezTo>
                    <a:pt x="5" y="5"/>
                    <a:pt x="7" y="5"/>
                    <a:pt x="8" y="6"/>
                  </a:cubicBezTo>
                  <a:cubicBezTo>
                    <a:pt x="9" y="7"/>
                    <a:pt x="10" y="8"/>
                    <a:pt x="10" y="10"/>
                  </a:cubicBezTo>
                  <a:cubicBezTo>
                    <a:pt x="10" y="13"/>
                    <a:pt x="7" y="15"/>
                    <a:pt x="4" y="15"/>
                  </a:cubicBezTo>
                  <a:cubicBezTo>
                    <a:pt x="2" y="15"/>
                    <a:pt x="1" y="14"/>
                    <a:pt x="0" y="14"/>
                  </a:cubicBezTo>
                  <a:cubicBezTo>
                    <a:pt x="1" y="12"/>
                    <a:pt x="1" y="12"/>
                    <a:pt x="1" y="12"/>
                  </a:cubicBezTo>
                  <a:cubicBezTo>
                    <a:pt x="2" y="13"/>
                    <a:pt x="3" y="13"/>
                    <a:pt x="4" y="13"/>
                  </a:cubicBezTo>
                  <a:cubicBezTo>
                    <a:pt x="6" y="13"/>
                    <a:pt x="8" y="12"/>
                    <a:pt x="8" y="10"/>
                  </a:cubicBezTo>
                  <a:cubicBezTo>
                    <a:pt x="8" y="8"/>
                    <a:pt x="6" y="7"/>
                    <a:pt x="3" y="7"/>
                  </a:cubicBezTo>
                  <a:cubicBezTo>
                    <a:pt x="2" y="7"/>
                    <a:pt x="2" y="7"/>
                    <a:pt x="1" y="7"/>
                  </a:cubicBezTo>
                  <a:cubicBezTo>
                    <a:pt x="2" y="0"/>
                    <a:pt x="2" y="0"/>
                    <a:pt x="2" y="0"/>
                  </a:cubicBezTo>
                  <a:cubicBezTo>
                    <a:pt x="9" y="0"/>
                    <a:pt x="9" y="0"/>
                    <a:pt x="9" y="0"/>
                  </a:cubicBezTo>
                  <a:lnTo>
                    <a:pt x="9" y="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62" name="Freeform 59"/>
            <p:cNvSpPr>
              <a:spLocks noEditPoints="1"/>
            </p:cNvSpPr>
            <p:nvPr/>
          </p:nvSpPr>
          <p:spPr bwMode="auto">
            <a:xfrm>
              <a:off x="3368675" y="2522538"/>
              <a:ext cx="188912" cy="180975"/>
            </a:xfrm>
            <a:custGeom>
              <a:avLst/>
              <a:gdLst>
                <a:gd name="T0" fmla="*/ 7 w 17"/>
                <a:gd name="T1" fmla="*/ 5 h 16"/>
                <a:gd name="T2" fmla="*/ 3 w 17"/>
                <a:gd name="T3" fmla="*/ 10 h 16"/>
                <a:gd name="T4" fmla="*/ 0 w 17"/>
                <a:gd name="T5" fmla="*/ 5 h 16"/>
                <a:gd name="T6" fmla="*/ 3 w 17"/>
                <a:gd name="T7" fmla="*/ 0 h 16"/>
                <a:gd name="T8" fmla="*/ 7 w 17"/>
                <a:gd name="T9" fmla="*/ 5 h 16"/>
                <a:gd name="T10" fmla="*/ 1 w 17"/>
                <a:gd name="T11" fmla="*/ 5 h 16"/>
                <a:gd name="T12" fmla="*/ 3 w 17"/>
                <a:gd name="T13" fmla="*/ 8 h 16"/>
                <a:gd name="T14" fmla="*/ 5 w 17"/>
                <a:gd name="T15" fmla="*/ 5 h 16"/>
                <a:gd name="T16" fmla="*/ 3 w 17"/>
                <a:gd name="T17" fmla="*/ 2 h 16"/>
                <a:gd name="T18" fmla="*/ 1 w 17"/>
                <a:gd name="T19" fmla="*/ 5 h 16"/>
                <a:gd name="T20" fmla="*/ 3 w 17"/>
                <a:gd name="T21" fmla="*/ 16 h 16"/>
                <a:gd name="T22" fmla="*/ 12 w 17"/>
                <a:gd name="T23" fmla="*/ 0 h 16"/>
                <a:gd name="T24" fmla="*/ 13 w 17"/>
                <a:gd name="T25" fmla="*/ 0 h 16"/>
                <a:gd name="T26" fmla="*/ 4 w 17"/>
                <a:gd name="T27" fmla="*/ 16 h 16"/>
                <a:gd name="T28" fmla="*/ 3 w 17"/>
                <a:gd name="T29" fmla="*/ 16 h 16"/>
                <a:gd name="T30" fmla="*/ 17 w 17"/>
                <a:gd name="T31" fmla="*/ 11 h 16"/>
                <a:gd name="T32" fmla="*/ 13 w 17"/>
                <a:gd name="T33" fmla="*/ 16 h 16"/>
                <a:gd name="T34" fmla="*/ 10 w 17"/>
                <a:gd name="T35" fmla="*/ 11 h 16"/>
                <a:gd name="T36" fmla="*/ 13 w 17"/>
                <a:gd name="T37" fmla="*/ 7 h 16"/>
                <a:gd name="T38" fmla="*/ 17 w 17"/>
                <a:gd name="T39" fmla="*/ 11 h 16"/>
                <a:gd name="T40" fmla="*/ 11 w 17"/>
                <a:gd name="T41" fmla="*/ 11 h 16"/>
                <a:gd name="T42" fmla="*/ 13 w 17"/>
                <a:gd name="T43" fmla="*/ 15 h 16"/>
                <a:gd name="T44" fmla="*/ 15 w 17"/>
                <a:gd name="T45" fmla="*/ 11 h 16"/>
                <a:gd name="T46" fmla="*/ 13 w 17"/>
                <a:gd name="T47" fmla="*/ 8 h 16"/>
                <a:gd name="T48" fmla="*/ 11 w 17"/>
                <a:gd name="T49" fmla="*/ 1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 h="16">
                  <a:moveTo>
                    <a:pt x="7" y="5"/>
                  </a:moveTo>
                  <a:cubicBezTo>
                    <a:pt x="7" y="8"/>
                    <a:pt x="5" y="10"/>
                    <a:pt x="3" y="10"/>
                  </a:cubicBezTo>
                  <a:cubicBezTo>
                    <a:pt x="1" y="10"/>
                    <a:pt x="0" y="8"/>
                    <a:pt x="0" y="5"/>
                  </a:cubicBezTo>
                  <a:cubicBezTo>
                    <a:pt x="0" y="2"/>
                    <a:pt x="1" y="0"/>
                    <a:pt x="3" y="0"/>
                  </a:cubicBezTo>
                  <a:cubicBezTo>
                    <a:pt x="6" y="0"/>
                    <a:pt x="7" y="2"/>
                    <a:pt x="7" y="5"/>
                  </a:cubicBezTo>
                  <a:close/>
                  <a:moveTo>
                    <a:pt x="1" y="5"/>
                  </a:moveTo>
                  <a:cubicBezTo>
                    <a:pt x="1" y="7"/>
                    <a:pt x="2" y="8"/>
                    <a:pt x="3" y="8"/>
                  </a:cubicBezTo>
                  <a:cubicBezTo>
                    <a:pt x="5" y="8"/>
                    <a:pt x="5" y="7"/>
                    <a:pt x="5" y="5"/>
                  </a:cubicBezTo>
                  <a:cubicBezTo>
                    <a:pt x="5" y="3"/>
                    <a:pt x="5" y="2"/>
                    <a:pt x="3" y="2"/>
                  </a:cubicBezTo>
                  <a:cubicBezTo>
                    <a:pt x="2" y="2"/>
                    <a:pt x="1" y="3"/>
                    <a:pt x="1" y="5"/>
                  </a:cubicBezTo>
                  <a:close/>
                  <a:moveTo>
                    <a:pt x="3" y="16"/>
                  </a:moveTo>
                  <a:cubicBezTo>
                    <a:pt x="12" y="0"/>
                    <a:pt x="12" y="0"/>
                    <a:pt x="12" y="0"/>
                  </a:cubicBezTo>
                  <a:cubicBezTo>
                    <a:pt x="13" y="0"/>
                    <a:pt x="13" y="0"/>
                    <a:pt x="13" y="0"/>
                  </a:cubicBezTo>
                  <a:cubicBezTo>
                    <a:pt x="4" y="16"/>
                    <a:pt x="4" y="16"/>
                    <a:pt x="4" y="16"/>
                  </a:cubicBezTo>
                  <a:lnTo>
                    <a:pt x="3" y="16"/>
                  </a:lnTo>
                  <a:close/>
                  <a:moveTo>
                    <a:pt x="17" y="11"/>
                  </a:moveTo>
                  <a:cubicBezTo>
                    <a:pt x="17" y="14"/>
                    <a:pt x="15" y="16"/>
                    <a:pt x="13" y="16"/>
                  </a:cubicBezTo>
                  <a:cubicBezTo>
                    <a:pt x="11" y="16"/>
                    <a:pt x="10" y="14"/>
                    <a:pt x="10" y="11"/>
                  </a:cubicBezTo>
                  <a:cubicBezTo>
                    <a:pt x="10" y="8"/>
                    <a:pt x="11" y="7"/>
                    <a:pt x="13" y="7"/>
                  </a:cubicBezTo>
                  <a:cubicBezTo>
                    <a:pt x="15" y="7"/>
                    <a:pt x="17" y="8"/>
                    <a:pt x="17" y="11"/>
                  </a:cubicBezTo>
                  <a:close/>
                  <a:moveTo>
                    <a:pt x="11" y="11"/>
                  </a:moveTo>
                  <a:cubicBezTo>
                    <a:pt x="11" y="13"/>
                    <a:pt x="12" y="15"/>
                    <a:pt x="13" y="15"/>
                  </a:cubicBezTo>
                  <a:cubicBezTo>
                    <a:pt x="14" y="15"/>
                    <a:pt x="15" y="13"/>
                    <a:pt x="15" y="11"/>
                  </a:cubicBezTo>
                  <a:cubicBezTo>
                    <a:pt x="15" y="9"/>
                    <a:pt x="15" y="8"/>
                    <a:pt x="13" y="8"/>
                  </a:cubicBezTo>
                  <a:cubicBezTo>
                    <a:pt x="12" y="8"/>
                    <a:pt x="11" y="9"/>
                    <a:pt x="11"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63" name="Freeform 60"/>
            <p:cNvSpPr/>
            <p:nvPr/>
          </p:nvSpPr>
          <p:spPr bwMode="auto">
            <a:xfrm>
              <a:off x="4937125" y="2590800"/>
              <a:ext cx="112712" cy="169863"/>
            </a:xfrm>
            <a:custGeom>
              <a:avLst/>
              <a:gdLst>
                <a:gd name="T0" fmla="*/ 9 w 10"/>
                <a:gd name="T1" fmla="*/ 2 h 15"/>
                <a:gd name="T2" fmla="*/ 4 w 10"/>
                <a:gd name="T3" fmla="*/ 2 h 15"/>
                <a:gd name="T4" fmla="*/ 3 w 10"/>
                <a:gd name="T5" fmla="*/ 6 h 15"/>
                <a:gd name="T6" fmla="*/ 4 w 10"/>
                <a:gd name="T7" fmla="*/ 5 h 15"/>
                <a:gd name="T8" fmla="*/ 7 w 10"/>
                <a:gd name="T9" fmla="*/ 6 h 15"/>
                <a:gd name="T10" fmla="*/ 10 w 10"/>
                <a:gd name="T11" fmla="*/ 10 h 15"/>
                <a:gd name="T12" fmla="*/ 4 w 10"/>
                <a:gd name="T13" fmla="*/ 15 h 15"/>
                <a:gd name="T14" fmla="*/ 0 w 10"/>
                <a:gd name="T15" fmla="*/ 14 h 15"/>
                <a:gd name="T16" fmla="*/ 1 w 10"/>
                <a:gd name="T17" fmla="*/ 13 h 15"/>
                <a:gd name="T18" fmla="*/ 4 w 10"/>
                <a:gd name="T19" fmla="*/ 14 h 15"/>
                <a:gd name="T20" fmla="*/ 7 w 10"/>
                <a:gd name="T21" fmla="*/ 10 h 15"/>
                <a:gd name="T22" fmla="*/ 3 w 10"/>
                <a:gd name="T23" fmla="*/ 7 h 15"/>
                <a:gd name="T24" fmla="*/ 1 w 10"/>
                <a:gd name="T25" fmla="*/ 7 h 15"/>
                <a:gd name="T26" fmla="*/ 2 w 10"/>
                <a:gd name="T27" fmla="*/ 0 h 15"/>
                <a:gd name="T28" fmla="*/ 9 w 10"/>
                <a:gd name="T29" fmla="*/ 0 h 15"/>
                <a:gd name="T30" fmla="*/ 9 w 10"/>
                <a:gd name="T31" fmla="*/ 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 h="15">
                  <a:moveTo>
                    <a:pt x="9" y="2"/>
                  </a:moveTo>
                  <a:cubicBezTo>
                    <a:pt x="4" y="2"/>
                    <a:pt x="4" y="2"/>
                    <a:pt x="4" y="2"/>
                  </a:cubicBezTo>
                  <a:cubicBezTo>
                    <a:pt x="3" y="6"/>
                    <a:pt x="3" y="6"/>
                    <a:pt x="3" y="6"/>
                  </a:cubicBezTo>
                  <a:cubicBezTo>
                    <a:pt x="3" y="5"/>
                    <a:pt x="4" y="5"/>
                    <a:pt x="4" y="5"/>
                  </a:cubicBezTo>
                  <a:cubicBezTo>
                    <a:pt x="5" y="5"/>
                    <a:pt x="6" y="6"/>
                    <a:pt x="7" y="6"/>
                  </a:cubicBezTo>
                  <a:cubicBezTo>
                    <a:pt x="9" y="7"/>
                    <a:pt x="10" y="8"/>
                    <a:pt x="10" y="10"/>
                  </a:cubicBezTo>
                  <a:cubicBezTo>
                    <a:pt x="10" y="13"/>
                    <a:pt x="7" y="15"/>
                    <a:pt x="4" y="15"/>
                  </a:cubicBezTo>
                  <a:cubicBezTo>
                    <a:pt x="2" y="15"/>
                    <a:pt x="1" y="15"/>
                    <a:pt x="0" y="14"/>
                  </a:cubicBezTo>
                  <a:cubicBezTo>
                    <a:pt x="1" y="13"/>
                    <a:pt x="1" y="13"/>
                    <a:pt x="1" y="13"/>
                  </a:cubicBezTo>
                  <a:cubicBezTo>
                    <a:pt x="1" y="13"/>
                    <a:pt x="3" y="14"/>
                    <a:pt x="4" y="14"/>
                  </a:cubicBezTo>
                  <a:cubicBezTo>
                    <a:pt x="6" y="14"/>
                    <a:pt x="8" y="12"/>
                    <a:pt x="7" y="10"/>
                  </a:cubicBezTo>
                  <a:cubicBezTo>
                    <a:pt x="7" y="8"/>
                    <a:pt x="6" y="7"/>
                    <a:pt x="3" y="7"/>
                  </a:cubicBezTo>
                  <a:cubicBezTo>
                    <a:pt x="2" y="7"/>
                    <a:pt x="2" y="7"/>
                    <a:pt x="1" y="7"/>
                  </a:cubicBezTo>
                  <a:cubicBezTo>
                    <a:pt x="2" y="0"/>
                    <a:pt x="2" y="0"/>
                    <a:pt x="2" y="0"/>
                  </a:cubicBezTo>
                  <a:cubicBezTo>
                    <a:pt x="9" y="0"/>
                    <a:pt x="9" y="0"/>
                    <a:pt x="9" y="0"/>
                  </a:cubicBezTo>
                  <a:lnTo>
                    <a:pt x="9"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64" name="Freeform 61"/>
            <p:cNvSpPr>
              <a:spLocks noEditPoints="1"/>
            </p:cNvSpPr>
            <p:nvPr/>
          </p:nvSpPr>
          <p:spPr bwMode="auto">
            <a:xfrm>
              <a:off x="5072063" y="2590800"/>
              <a:ext cx="111125" cy="169863"/>
            </a:xfrm>
            <a:custGeom>
              <a:avLst/>
              <a:gdLst>
                <a:gd name="T0" fmla="*/ 10 w 10"/>
                <a:gd name="T1" fmla="*/ 7 h 15"/>
                <a:gd name="T2" fmla="*/ 5 w 10"/>
                <a:gd name="T3" fmla="*/ 15 h 15"/>
                <a:gd name="T4" fmla="*/ 0 w 10"/>
                <a:gd name="T5" fmla="*/ 8 h 15"/>
                <a:gd name="T6" fmla="*/ 5 w 10"/>
                <a:gd name="T7" fmla="*/ 0 h 15"/>
                <a:gd name="T8" fmla="*/ 10 w 10"/>
                <a:gd name="T9" fmla="*/ 7 h 15"/>
                <a:gd name="T10" fmla="*/ 2 w 10"/>
                <a:gd name="T11" fmla="*/ 8 h 15"/>
                <a:gd name="T12" fmla="*/ 5 w 10"/>
                <a:gd name="T13" fmla="*/ 14 h 15"/>
                <a:gd name="T14" fmla="*/ 8 w 10"/>
                <a:gd name="T15" fmla="*/ 7 h 15"/>
                <a:gd name="T16" fmla="*/ 5 w 10"/>
                <a:gd name="T17" fmla="*/ 1 h 15"/>
                <a:gd name="T18" fmla="*/ 2 w 10"/>
                <a:gd name="T19" fmla="*/ 8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15">
                  <a:moveTo>
                    <a:pt x="10" y="7"/>
                  </a:moveTo>
                  <a:cubicBezTo>
                    <a:pt x="10" y="12"/>
                    <a:pt x="8" y="15"/>
                    <a:pt x="5" y="15"/>
                  </a:cubicBezTo>
                  <a:cubicBezTo>
                    <a:pt x="2" y="15"/>
                    <a:pt x="0" y="12"/>
                    <a:pt x="0" y="8"/>
                  </a:cubicBezTo>
                  <a:cubicBezTo>
                    <a:pt x="0" y="2"/>
                    <a:pt x="2" y="0"/>
                    <a:pt x="5" y="0"/>
                  </a:cubicBezTo>
                  <a:cubicBezTo>
                    <a:pt x="8" y="0"/>
                    <a:pt x="10" y="3"/>
                    <a:pt x="10" y="7"/>
                  </a:cubicBezTo>
                  <a:close/>
                  <a:moveTo>
                    <a:pt x="2" y="8"/>
                  </a:moveTo>
                  <a:cubicBezTo>
                    <a:pt x="2" y="11"/>
                    <a:pt x="3" y="14"/>
                    <a:pt x="5" y="14"/>
                  </a:cubicBezTo>
                  <a:cubicBezTo>
                    <a:pt x="7" y="14"/>
                    <a:pt x="8" y="11"/>
                    <a:pt x="8" y="7"/>
                  </a:cubicBezTo>
                  <a:cubicBezTo>
                    <a:pt x="8" y="4"/>
                    <a:pt x="7" y="1"/>
                    <a:pt x="5" y="1"/>
                  </a:cubicBezTo>
                  <a:cubicBezTo>
                    <a:pt x="3" y="1"/>
                    <a:pt x="2" y="3"/>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65" name="Freeform 62"/>
            <p:cNvSpPr>
              <a:spLocks noEditPoints="1"/>
            </p:cNvSpPr>
            <p:nvPr/>
          </p:nvSpPr>
          <p:spPr bwMode="auto">
            <a:xfrm>
              <a:off x="5194300" y="2590800"/>
              <a:ext cx="188912" cy="169863"/>
            </a:xfrm>
            <a:custGeom>
              <a:avLst/>
              <a:gdLst>
                <a:gd name="T0" fmla="*/ 8 w 17"/>
                <a:gd name="T1" fmla="*/ 4 h 15"/>
                <a:gd name="T2" fmla="*/ 4 w 17"/>
                <a:gd name="T3" fmla="*/ 9 h 15"/>
                <a:gd name="T4" fmla="*/ 0 w 17"/>
                <a:gd name="T5" fmla="*/ 4 h 15"/>
                <a:gd name="T6" fmla="*/ 4 w 17"/>
                <a:gd name="T7" fmla="*/ 0 h 15"/>
                <a:gd name="T8" fmla="*/ 8 w 17"/>
                <a:gd name="T9" fmla="*/ 4 h 15"/>
                <a:gd name="T10" fmla="*/ 2 w 17"/>
                <a:gd name="T11" fmla="*/ 4 h 15"/>
                <a:gd name="T12" fmla="*/ 4 w 17"/>
                <a:gd name="T13" fmla="*/ 8 h 15"/>
                <a:gd name="T14" fmla="*/ 6 w 17"/>
                <a:gd name="T15" fmla="*/ 4 h 15"/>
                <a:gd name="T16" fmla="*/ 4 w 17"/>
                <a:gd name="T17" fmla="*/ 1 h 15"/>
                <a:gd name="T18" fmla="*/ 2 w 17"/>
                <a:gd name="T19" fmla="*/ 4 h 15"/>
                <a:gd name="T20" fmla="*/ 4 w 17"/>
                <a:gd name="T21" fmla="*/ 15 h 15"/>
                <a:gd name="T22" fmla="*/ 13 w 17"/>
                <a:gd name="T23" fmla="*/ 0 h 15"/>
                <a:gd name="T24" fmla="*/ 14 w 17"/>
                <a:gd name="T25" fmla="*/ 0 h 15"/>
                <a:gd name="T26" fmla="*/ 5 w 17"/>
                <a:gd name="T27" fmla="*/ 15 h 15"/>
                <a:gd name="T28" fmla="*/ 4 w 17"/>
                <a:gd name="T29" fmla="*/ 15 h 15"/>
                <a:gd name="T30" fmla="*/ 17 w 17"/>
                <a:gd name="T31" fmla="*/ 10 h 15"/>
                <a:gd name="T32" fmla="*/ 14 w 17"/>
                <a:gd name="T33" fmla="*/ 15 h 15"/>
                <a:gd name="T34" fmla="*/ 10 w 17"/>
                <a:gd name="T35" fmla="*/ 11 h 15"/>
                <a:gd name="T36" fmla="*/ 14 w 17"/>
                <a:gd name="T37" fmla="*/ 6 h 15"/>
                <a:gd name="T38" fmla="*/ 17 w 17"/>
                <a:gd name="T39" fmla="*/ 10 h 15"/>
                <a:gd name="T40" fmla="*/ 12 w 17"/>
                <a:gd name="T41" fmla="*/ 11 h 15"/>
                <a:gd name="T42" fmla="*/ 14 w 17"/>
                <a:gd name="T43" fmla="*/ 14 h 15"/>
                <a:gd name="T44" fmla="*/ 16 w 17"/>
                <a:gd name="T45" fmla="*/ 10 h 15"/>
                <a:gd name="T46" fmla="*/ 14 w 17"/>
                <a:gd name="T47" fmla="*/ 7 h 15"/>
                <a:gd name="T48" fmla="*/ 12 w 17"/>
                <a:gd name="T49" fmla="*/ 1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 h="15">
                  <a:moveTo>
                    <a:pt x="8" y="4"/>
                  </a:moveTo>
                  <a:cubicBezTo>
                    <a:pt x="8" y="7"/>
                    <a:pt x="6" y="9"/>
                    <a:pt x="4" y="9"/>
                  </a:cubicBezTo>
                  <a:cubicBezTo>
                    <a:pt x="2" y="9"/>
                    <a:pt x="1" y="7"/>
                    <a:pt x="0" y="4"/>
                  </a:cubicBezTo>
                  <a:cubicBezTo>
                    <a:pt x="0" y="1"/>
                    <a:pt x="2" y="0"/>
                    <a:pt x="4" y="0"/>
                  </a:cubicBezTo>
                  <a:cubicBezTo>
                    <a:pt x="6" y="0"/>
                    <a:pt x="8" y="1"/>
                    <a:pt x="8" y="4"/>
                  </a:cubicBezTo>
                  <a:close/>
                  <a:moveTo>
                    <a:pt x="2" y="4"/>
                  </a:moveTo>
                  <a:cubicBezTo>
                    <a:pt x="2" y="6"/>
                    <a:pt x="3" y="8"/>
                    <a:pt x="4" y="8"/>
                  </a:cubicBezTo>
                  <a:cubicBezTo>
                    <a:pt x="5" y="8"/>
                    <a:pt x="6" y="6"/>
                    <a:pt x="6" y="4"/>
                  </a:cubicBezTo>
                  <a:cubicBezTo>
                    <a:pt x="6" y="2"/>
                    <a:pt x="5" y="1"/>
                    <a:pt x="4" y="1"/>
                  </a:cubicBezTo>
                  <a:cubicBezTo>
                    <a:pt x="3" y="1"/>
                    <a:pt x="2" y="2"/>
                    <a:pt x="2" y="4"/>
                  </a:cubicBezTo>
                  <a:close/>
                  <a:moveTo>
                    <a:pt x="4" y="15"/>
                  </a:moveTo>
                  <a:cubicBezTo>
                    <a:pt x="13" y="0"/>
                    <a:pt x="13" y="0"/>
                    <a:pt x="13" y="0"/>
                  </a:cubicBezTo>
                  <a:cubicBezTo>
                    <a:pt x="14" y="0"/>
                    <a:pt x="14" y="0"/>
                    <a:pt x="14" y="0"/>
                  </a:cubicBezTo>
                  <a:cubicBezTo>
                    <a:pt x="5" y="15"/>
                    <a:pt x="5" y="15"/>
                    <a:pt x="5" y="15"/>
                  </a:cubicBezTo>
                  <a:lnTo>
                    <a:pt x="4" y="15"/>
                  </a:lnTo>
                  <a:close/>
                  <a:moveTo>
                    <a:pt x="17" y="10"/>
                  </a:moveTo>
                  <a:cubicBezTo>
                    <a:pt x="17" y="14"/>
                    <a:pt x="16" y="15"/>
                    <a:pt x="14" y="15"/>
                  </a:cubicBezTo>
                  <a:cubicBezTo>
                    <a:pt x="12" y="15"/>
                    <a:pt x="10" y="14"/>
                    <a:pt x="10" y="11"/>
                  </a:cubicBezTo>
                  <a:cubicBezTo>
                    <a:pt x="10" y="8"/>
                    <a:pt x="12" y="6"/>
                    <a:pt x="14" y="6"/>
                  </a:cubicBezTo>
                  <a:cubicBezTo>
                    <a:pt x="16" y="6"/>
                    <a:pt x="17" y="8"/>
                    <a:pt x="17" y="10"/>
                  </a:cubicBezTo>
                  <a:close/>
                  <a:moveTo>
                    <a:pt x="12" y="11"/>
                  </a:moveTo>
                  <a:cubicBezTo>
                    <a:pt x="12" y="12"/>
                    <a:pt x="12" y="14"/>
                    <a:pt x="14" y="14"/>
                  </a:cubicBezTo>
                  <a:cubicBezTo>
                    <a:pt x="15" y="14"/>
                    <a:pt x="16" y="12"/>
                    <a:pt x="16" y="10"/>
                  </a:cubicBezTo>
                  <a:cubicBezTo>
                    <a:pt x="16" y="9"/>
                    <a:pt x="15" y="7"/>
                    <a:pt x="14" y="7"/>
                  </a:cubicBezTo>
                  <a:cubicBezTo>
                    <a:pt x="12" y="7"/>
                    <a:pt x="12" y="9"/>
                    <a:pt x="12"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66" name="Freeform 63"/>
            <p:cNvSpPr/>
            <p:nvPr/>
          </p:nvSpPr>
          <p:spPr bwMode="auto">
            <a:xfrm>
              <a:off x="6775450" y="2646363"/>
              <a:ext cx="111125" cy="169863"/>
            </a:xfrm>
            <a:custGeom>
              <a:avLst/>
              <a:gdLst>
                <a:gd name="T0" fmla="*/ 70 w 70"/>
                <a:gd name="T1" fmla="*/ 0 h 107"/>
                <a:gd name="T2" fmla="*/ 70 w 70"/>
                <a:gd name="T3" fmla="*/ 15 h 107"/>
                <a:gd name="T4" fmla="*/ 21 w 70"/>
                <a:gd name="T5" fmla="*/ 107 h 107"/>
                <a:gd name="T6" fmla="*/ 7 w 70"/>
                <a:gd name="T7" fmla="*/ 107 h 107"/>
                <a:gd name="T8" fmla="*/ 56 w 70"/>
                <a:gd name="T9" fmla="*/ 15 h 107"/>
                <a:gd name="T10" fmla="*/ 56 w 70"/>
                <a:gd name="T11" fmla="*/ 15 h 107"/>
                <a:gd name="T12" fmla="*/ 0 w 70"/>
                <a:gd name="T13" fmla="*/ 15 h 107"/>
                <a:gd name="T14" fmla="*/ 0 w 70"/>
                <a:gd name="T15" fmla="*/ 0 h 107"/>
                <a:gd name="T16" fmla="*/ 70 w 70"/>
                <a:gd name="T17"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 h="107">
                  <a:moveTo>
                    <a:pt x="70" y="0"/>
                  </a:moveTo>
                  <a:lnTo>
                    <a:pt x="70" y="15"/>
                  </a:lnTo>
                  <a:lnTo>
                    <a:pt x="21" y="107"/>
                  </a:lnTo>
                  <a:lnTo>
                    <a:pt x="7" y="107"/>
                  </a:lnTo>
                  <a:lnTo>
                    <a:pt x="56" y="15"/>
                  </a:lnTo>
                  <a:lnTo>
                    <a:pt x="56" y="15"/>
                  </a:lnTo>
                  <a:lnTo>
                    <a:pt x="0" y="15"/>
                  </a:lnTo>
                  <a:lnTo>
                    <a:pt x="0" y="0"/>
                  </a:lnTo>
                  <a:lnTo>
                    <a:pt x="7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67" name="Freeform 64"/>
            <p:cNvSpPr/>
            <p:nvPr/>
          </p:nvSpPr>
          <p:spPr bwMode="auto">
            <a:xfrm>
              <a:off x="6908800" y="2646363"/>
              <a:ext cx="100012" cy="169863"/>
            </a:xfrm>
            <a:custGeom>
              <a:avLst/>
              <a:gdLst>
                <a:gd name="T0" fmla="*/ 9 w 9"/>
                <a:gd name="T1" fmla="*/ 2 h 15"/>
                <a:gd name="T2" fmla="*/ 3 w 9"/>
                <a:gd name="T3" fmla="*/ 2 h 15"/>
                <a:gd name="T4" fmla="*/ 2 w 9"/>
                <a:gd name="T5" fmla="*/ 6 h 15"/>
                <a:gd name="T6" fmla="*/ 4 w 9"/>
                <a:gd name="T7" fmla="*/ 6 h 15"/>
                <a:gd name="T8" fmla="*/ 7 w 9"/>
                <a:gd name="T9" fmla="*/ 7 h 15"/>
                <a:gd name="T10" fmla="*/ 9 w 9"/>
                <a:gd name="T11" fmla="*/ 10 h 15"/>
                <a:gd name="T12" fmla="*/ 3 w 9"/>
                <a:gd name="T13" fmla="*/ 15 h 15"/>
                <a:gd name="T14" fmla="*/ 0 w 9"/>
                <a:gd name="T15" fmla="*/ 15 h 15"/>
                <a:gd name="T16" fmla="*/ 0 w 9"/>
                <a:gd name="T17" fmla="*/ 13 h 15"/>
                <a:gd name="T18" fmla="*/ 3 w 9"/>
                <a:gd name="T19" fmla="*/ 14 h 15"/>
                <a:gd name="T20" fmla="*/ 7 w 9"/>
                <a:gd name="T21" fmla="*/ 11 h 15"/>
                <a:gd name="T22" fmla="*/ 3 w 9"/>
                <a:gd name="T23" fmla="*/ 7 h 15"/>
                <a:gd name="T24" fmla="*/ 1 w 9"/>
                <a:gd name="T25" fmla="*/ 7 h 15"/>
                <a:gd name="T26" fmla="*/ 1 w 9"/>
                <a:gd name="T27" fmla="*/ 0 h 15"/>
                <a:gd name="T28" fmla="*/ 9 w 9"/>
                <a:gd name="T29" fmla="*/ 0 h 15"/>
                <a:gd name="T30" fmla="*/ 9 w 9"/>
                <a:gd name="T31" fmla="*/ 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 h="15">
                  <a:moveTo>
                    <a:pt x="9" y="2"/>
                  </a:moveTo>
                  <a:cubicBezTo>
                    <a:pt x="3" y="2"/>
                    <a:pt x="3" y="2"/>
                    <a:pt x="3" y="2"/>
                  </a:cubicBezTo>
                  <a:cubicBezTo>
                    <a:pt x="2" y="6"/>
                    <a:pt x="2" y="6"/>
                    <a:pt x="2" y="6"/>
                  </a:cubicBezTo>
                  <a:cubicBezTo>
                    <a:pt x="3" y="6"/>
                    <a:pt x="3" y="6"/>
                    <a:pt x="4" y="6"/>
                  </a:cubicBezTo>
                  <a:cubicBezTo>
                    <a:pt x="5" y="6"/>
                    <a:pt x="6" y="6"/>
                    <a:pt x="7" y="7"/>
                  </a:cubicBezTo>
                  <a:cubicBezTo>
                    <a:pt x="8" y="7"/>
                    <a:pt x="9" y="9"/>
                    <a:pt x="9" y="10"/>
                  </a:cubicBezTo>
                  <a:cubicBezTo>
                    <a:pt x="9" y="13"/>
                    <a:pt x="7" y="15"/>
                    <a:pt x="3" y="15"/>
                  </a:cubicBezTo>
                  <a:cubicBezTo>
                    <a:pt x="2" y="15"/>
                    <a:pt x="0" y="15"/>
                    <a:pt x="0" y="15"/>
                  </a:cubicBezTo>
                  <a:cubicBezTo>
                    <a:pt x="0" y="13"/>
                    <a:pt x="0" y="13"/>
                    <a:pt x="0" y="13"/>
                  </a:cubicBezTo>
                  <a:cubicBezTo>
                    <a:pt x="1" y="13"/>
                    <a:pt x="2" y="14"/>
                    <a:pt x="3" y="14"/>
                  </a:cubicBezTo>
                  <a:cubicBezTo>
                    <a:pt x="5" y="14"/>
                    <a:pt x="7" y="13"/>
                    <a:pt x="7" y="11"/>
                  </a:cubicBezTo>
                  <a:cubicBezTo>
                    <a:pt x="7" y="9"/>
                    <a:pt x="6" y="7"/>
                    <a:pt x="3" y="7"/>
                  </a:cubicBezTo>
                  <a:cubicBezTo>
                    <a:pt x="2" y="7"/>
                    <a:pt x="1" y="7"/>
                    <a:pt x="1" y="7"/>
                  </a:cubicBezTo>
                  <a:cubicBezTo>
                    <a:pt x="1" y="0"/>
                    <a:pt x="1" y="0"/>
                    <a:pt x="1" y="0"/>
                  </a:cubicBezTo>
                  <a:cubicBezTo>
                    <a:pt x="9" y="0"/>
                    <a:pt x="9" y="0"/>
                    <a:pt x="9" y="0"/>
                  </a:cubicBezTo>
                  <a:lnTo>
                    <a:pt x="9"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68" name="Freeform 65"/>
            <p:cNvSpPr>
              <a:spLocks noEditPoints="1"/>
            </p:cNvSpPr>
            <p:nvPr/>
          </p:nvSpPr>
          <p:spPr bwMode="auto">
            <a:xfrm>
              <a:off x="7031038" y="2646363"/>
              <a:ext cx="188912" cy="180975"/>
            </a:xfrm>
            <a:custGeom>
              <a:avLst/>
              <a:gdLst>
                <a:gd name="T0" fmla="*/ 7 w 17"/>
                <a:gd name="T1" fmla="*/ 4 h 16"/>
                <a:gd name="T2" fmla="*/ 4 w 17"/>
                <a:gd name="T3" fmla="*/ 9 h 16"/>
                <a:gd name="T4" fmla="*/ 0 w 17"/>
                <a:gd name="T5" fmla="*/ 5 h 16"/>
                <a:gd name="T6" fmla="*/ 4 w 17"/>
                <a:gd name="T7" fmla="*/ 0 h 16"/>
                <a:gd name="T8" fmla="*/ 7 w 17"/>
                <a:gd name="T9" fmla="*/ 4 h 16"/>
                <a:gd name="T10" fmla="*/ 2 w 17"/>
                <a:gd name="T11" fmla="*/ 5 h 16"/>
                <a:gd name="T12" fmla="*/ 4 w 17"/>
                <a:gd name="T13" fmla="*/ 8 h 16"/>
                <a:gd name="T14" fmla="*/ 6 w 17"/>
                <a:gd name="T15" fmla="*/ 5 h 16"/>
                <a:gd name="T16" fmla="*/ 4 w 17"/>
                <a:gd name="T17" fmla="*/ 1 h 16"/>
                <a:gd name="T18" fmla="*/ 2 w 17"/>
                <a:gd name="T19" fmla="*/ 5 h 16"/>
                <a:gd name="T20" fmla="*/ 3 w 17"/>
                <a:gd name="T21" fmla="*/ 16 h 16"/>
                <a:gd name="T22" fmla="*/ 12 w 17"/>
                <a:gd name="T23" fmla="*/ 0 h 16"/>
                <a:gd name="T24" fmla="*/ 14 w 17"/>
                <a:gd name="T25" fmla="*/ 0 h 16"/>
                <a:gd name="T26" fmla="*/ 5 w 17"/>
                <a:gd name="T27" fmla="*/ 16 h 16"/>
                <a:gd name="T28" fmla="*/ 3 w 17"/>
                <a:gd name="T29" fmla="*/ 16 h 16"/>
                <a:gd name="T30" fmla="*/ 17 w 17"/>
                <a:gd name="T31" fmla="*/ 11 h 16"/>
                <a:gd name="T32" fmla="*/ 13 w 17"/>
                <a:gd name="T33" fmla="*/ 15 h 16"/>
                <a:gd name="T34" fmla="*/ 10 w 17"/>
                <a:gd name="T35" fmla="*/ 11 h 16"/>
                <a:gd name="T36" fmla="*/ 13 w 17"/>
                <a:gd name="T37" fmla="*/ 6 h 16"/>
                <a:gd name="T38" fmla="*/ 17 w 17"/>
                <a:gd name="T39" fmla="*/ 11 h 16"/>
                <a:gd name="T40" fmla="*/ 11 w 17"/>
                <a:gd name="T41" fmla="*/ 11 h 16"/>
                <a:gd name="T42" fmla="*/ 13 w 17"/>
                <a:gd name="T43" fmla="*/ 14 h 16"/>
                <a:gd name="T44" fmla="*/ 15 w 17"/>
                <a:gd name="T45" fmla="*/ 11 h 16"/>
                <a:gd name="T46" fmla="*/ 13 w 17"/>
                <a:gd name="T47" fmla="*/ 7 h 16"/>
                <a:gd name="T48" fmla="*/ 11 w 17"/>
                <a:gd name="T49" fmla="*/ 1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 h="16">
                  <a:moveTo>
                    <a:pt x="7" y="4"/>
                  </a:moveTo>
                  <a:cubicBezTo>
                    <a:pt x="7" y="8"/>
                    <a:pt x="6" y="9"/>
                    <a:pt x="4" y="9"/>
                  </a:cubicBezTo>
                  <a:cubicBezTo>
                    <a:pt x="2" y="9"/>
                    <a:pt x="0" y="8"/>
                    <a:pt x="0" y="5"/>
                  </a:cubicBezTo>
                  <a:cubicBezTo>
                    <a:pt x="0" y="2"/>
                    <a:pt x="2" y="0"/>
                    <a:pt x="4" y="0"/>
                  </a:cubicBezTo>
                  <a:cubicBezTo>
                    <a:pt x="6" y="0"/>
                    <a:pt x="7" y="2"/>
                    <a:pt x="7" y="4"/>
                  </a:cubicBezTo>
                  <a:close/>
                  <a:moveTo>
                    <a:pt x="2" y="5"/>
                  </a:moveTo>
                  <a:cubicBezTo>
                    <a:pt x="2" y="7"/>
                    <a:pt x="2" y="8"/>
                    <a:pt x="4" y="8"/>
                  </a:cubicBezTo>
                  <a:cubicBezTo>
                    <a:pt x="5" y="8"/>
                    <a:pt x="6" y="7"/>
                    <a:pt x="6" y="5"/>
                  </a:cubicBezTo>
                  <a:cubicBezTo>
                    <a:pt x="6" y="3"/>
                    <a:pt x="5" y="1"/>
                    <a:pt x="4" y="1"/>
                  </a:cubicBezTo>
                  <a:cubicBezTo>
                    <a:pt x="2" y="1"/>
                    <a:pt x="2" y="3"/>
                    <a:pt x="2" y="5"/>
                  </a:cubicBezTo>
                  <a:close/>
                  <a:moveTo>
                    <a:pt x="3" y="16"/>
                  </a:moveTo>
                  <a:cubicBezTo>
                    <a:pt x="12" y="0"/>
                    <a:pt x="12" y="0"/>
                    <a:pt x="12" y="0"/>
                  </a:cubicBezTo>
                  <a:cubicBezTo>
                    <a:pt x="14" y="0"/>
                    <a:pt x="14" y="0"/>
                    <a:pt x="14" y="0"/>
                  </a:cubicBezTo>
                  <a:cubicBezTo>
                    <a:pt x="5" y="16"/>
                    <a:pt x="5" y="16"/>
                    <a:pt x="5" y="16"/>
                  </a:cubicBezTo>
                  <a:lnTo>
                    <a:pt x="3" y="16"/>
                  </a:lnTo>
                  <a:close/>
                  <a:moveTo>
                    <a:pt x="17" y="11"/>
                  </a:moveTo>
                  <a:cubicBezTo>
                    <a:pt x="17" y="14"/>
                    <a:pt x="15" y="15"/>
                    <a:pt x="13" y="15"/>
                  </a:cubicBezTo>
                  <a:cubicBezTo>
                    <a:pt x="11" y="15"/>
                    <a:pt x="10" y="14"/>
                    <a:pt x="10" y="11"/>
                  </a:cubicBezTo>
                  <a:cubicBezTo>
                    <a:pt x="10" y="8"/>
                    <a:pt x="11" y="6"/>
                    <a:pt x="13" y="6"/>
                  </a:cubicBezTo>
                  <a:cubicBezTo>
                    <a:pt x="16" y="6"/>
                    <a:pt x="17" y="8"/>
                    <a:pt x="17" y="11"/>
                  </a:cubicBezTo>
                  <a:close/>
                  <a:moveTo>
                    <a:pt x="11" y="11"/>
                  </a:moveTo>
                  <a:cubicBezTo>
                    <a:pt x="11" y="13"/>
                    <a:pt x="12" y="14"/>
                    <a:pt x="13" y="14"/>
                  </a:cubicBezTo>
                  <a:cubicBezTo>
                    <a:pt x="15" y="14"/>
                    <a:pt x="15" y="13"/>
                    <a:pt x="15" y="11"/>
                  </a:cubicBezTo>
                  <a:cubicBezTo>
                    <a:pt x="15" y="9"/>
                    <a:pt x="15" y="7"/>
                    <a:pt x="13" y="7"/>
                  </a:cubicBezTo>
                  <a:cubicBezTo>
                    <a:pt x="12" y="7"/>
                    <a:pt x="11" y="9"/>
                    <a:pt x="11"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69" name="Freeform 66"/>
            <p:cNvSpPr/>
            <p:nvPr/>
          </p:nvSpPr>
          <p:spPr bwMode="auto">
            <a:xfrm>
              <a:off x="8555038" y="2714625"/>
              <a:ext cx="57150" cy="169863"/>
            </a:xfrm>
            <a:custGeom>
              <a:avLst/>
              <a:gdLst>
                <a:gd name="T0" fmla="*/ 22 w 36"/>
                <a:gd name="T1" fmla="*/ 14 h 107"/>
                <a:gd name="T2" fmla="*/ 22 w 36"/>
                <a:gd name="T3" fmla="*/ 14 h 107"/>
                <a:gd name="T4" fmla="*/ 0 w 36"/>
                <a:gd name="T5" fmla="*/ 21 h 107"/>
                <a:gd name="T6" fmla="*/ 0 w 36"/>
                <a:gd name="T7" fmla="*/ 7 h 107"/>
                <a:gd name="T8" fmla="*/ 22 w 36"/>
                <a:gd name="T9" fmla="*/ 0 h 107"/>
                <a:gd name="T10" fmla="*/ 36 w 36"/>
                <a:gd name="T11" fmla="*/ 0 h 107"/>
                <a:gd name="T12" fmla="*/ 36 w 36"/>
                <a:gd name="T13" fmla="*/ 107 h 107"/>
                <a:gd name="T14" fmla="*/ 22 w 36"/>
                <a:gd name="T15" fmla="*/ 107 h 107"/>
                <a:gd name="T16" fmla="*/ 22 w 36"/>
                <a:gd name="T17"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 h="107">
                  <a:moveTo>
                    <a:pt x="22" y="14"/>
                  </a:moveTo>
                  <a:lnTo>
                    <a:pt x="22" y="14"/>
                  </a:lnTo>
                  <a:lnTo>
                    <a:pt x="0" y="21"/>
                  </a:lnTo>
                  <a:lnTo>
                    <a:pt x="0" y="7"/>
                  </a:lnTo>
                  <a:lnTo>
                    <a:pt x="22" y="0"/>
                  </a:lnTo>
                  <a:lnTo>
                    <a:pt x="36" y="0"/>
                  </a:lnTo>
                  <a:lnTo>
                    <a:pt x="36" y="107"/>
                  </a:lnTo>
                  <a:lnTo>
                    <a:pt x="22" y="107"/>
                  </a:lnTo>
                  <a:lnTo>
                    <a:pt x="22"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70" name="Freeform 67"/>
            <p:cNvSpPr>
              <a:spLocks noEditPoints="1"/>
            </p:cNvSpPr>
            <p:nvPr/>
          </p:nvSpPr>
          <p:spPr bwMode="auto">
            <a:xfrm>
              <a:off x="8667750" y="2703513"/>
              <a:ext cx="111125" cy="180975"/>
            </a:xfrm>
            <a:custGeom>
              <a:avLst/>
              <a:gdLst>
                <a:gd name="T0" fmla="*/ 10 w 10"/>
                <a:gd name="T1" fmla="*/ 8 h 16"/>
                <a:gd name="T2" fmla="*/ 5 w 10"/>
                <a:gd name="T3" fmla="*/ 16 h 16"/>
                <a:gd name="T4" fmla="*/ 0 w 10"/>
                <a:gd name="T5" fmla="*/ 8 h 16"/>
                <a:gd name="T6" fmla="*/ 5 w 10"/>
                <a:gd name="T7" fmla="*/ 0 h 16"/>
                <a:gd name="T8" fmla="*/ 10 w 10"/>
                <a:gd name="T9" fmla="*/ 8 h 16"/>
                <a:gd name="T10" fmla="*/ 2 w 10"/>
                <a:gd name="T11" fmla="*/ 8 h 16"/>
                <a:gd name="T12" fmla="*/ 5 w 10"/>
                <a:gd name="T13" fmla="*/ 14 h 16"/>
                <a:gd name="T14" fmla="*/ 8 w 10"/>
                <a:gd name="T15" fmla="*/ 8 h 16"/>
                <a:gd name="T16" fmla="*/ 5 w 10"/>
                <a:gd name="T17" fmla="*/ 2 h 16"/>
                <a:gd name="T18" fmla="*/ 2 w 10"/>
                <a:gd name="T19" fmla="*/ 8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16">
                  <a:moveTo>
                    <a:pt x="10" y="8"/>
                  </a:moveTo>
                  <a:cubicBezTo>
                    <a:pt x="10" y="13"/>
                    <a:pt x="8" y="16"/>
                    <a:pt x="5" y="16"/>
                  </a:cubicBezTo>
                  <a:cubicBezTo>
                    <a:pt x="2" y="16"/>
                    <a:pt x="0" y="13"/>
                    <a:pt x="0" y="8"/>
                  </a:cubicBezTo>
                  <a:cubicBezTo>
                    <a:pt x="0" y="3"/>
                    <a:pt x="2" y="0"/>
                    <a:pt x="5" y="0"/>
                  </a:cubicBezTo>
                  <a:cubicBezTo>
                    <a:pt x="9" y="0"/>
                    <a:pt x="10" y="3"/>
                    <a:pt x="10" y="8"/>
                  </a:cubicBezTo>
                  <a:close/>
                  <a:moveTo>
                    <a:pt x="2" y="8"/>
                  </a:moveTo>
                  <a:cubicBezTo>
                    <a:pt x="2" y="12"/>
                    <a:pt x="3" y="14"/>
                    <a:pt x="5" y="14"/>
                  </a:cubicBezTo>
                  <a:cubicBezTo>
                    <a:pt x="7" y="14"/>
                    <a:pt x="8" y="12"/>
                    <a:pt x="8" y="8"/>
                  </a:cubicBezTo>
                  <a:cubicBezTo>
                    <a:pt x="8" y="4"/>
                    <a:pt x="7" y="2"/>
                    <a:pt x="5" y="2"/>
                  </a:cubicBezTo>
                  <a:cubicBezTo>
                    <a:pt x="4" y="2"/>
                    <a:pt x="2" y="4"/>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71" name="Freeform 68"/>
            <p:cNvSpPr>
              <a:spLocks noEditPoints="1"/>
            </p:cNvSpPr>
            <p:nvPr/>
          </p:nvSpPr>
          <p:spPr bwMode="auto">
            <a:xfrm>
              <a:off x="8801100" y="2703513"/>
              <a:ext cx="111125" cy="180975"/>
            </a:xfrm>
            <a:custGeom>
              <a:avLst/>
              <a:gdLst>
                <a:gd name="T0" fmla="*/ 10 w 10"/>
                <a:gd name="T1" fmla="*/ 8 h 16"/>
                <a:gd name="T2" fmla="*/ 5 w 10"/>
                <a:gd name="T3" fmla="*/ 16 h 16"/>
                <a:gd name="T4" fmla="*/ 0 w 10"/>
                <a:gd name="T5" fmla="*/ 8 h 16"/>
                <a:gd name="T6" fmla="*/ 5 w 10"/>
                <a:gd name="T7" fmla="*/ 0 h 16"/>
                <a:gd name="T8" fmla="*/ 10 w 10"/>
                <a:gd name="T9" fmla="*/ 8 h 16"/>
                <a:gd name="T10" fmla="*/ 2 w 10"/>
                <a:gd name="T11" fmla="*/ 8 h 16"/>
                <a:gd name="T12" fmla="*/ 5 w 10"/>
                <a:gd name="T13" fmla="*/ 14 h 16"/>
                <a:gd name="T14" fmla="*/ 8 w 10"/>
                <a:gd name="T15" fmla="*/ 8 h 16"/>
                <a:gd name="T16" fmla="*/ 5 w 10"/>
                <a:gd name="T17" fmla="*/ 2 h 16"/>
                <a:gd name="T18" fmla="*/ 2 w 10"/>
                <a:gd name="T19" fmla="*/ 8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16">
                  <a:moveTo>
                    <a:pt x="10" y="8"/>
                  </a:moveTo>
                  <a:cubicBezTo>
                    <a:pt x="10" y="13"/>
                    <a:pt x="8" y="16"/>
                    <a:pt x="5" y="16"/>
                  </a:cubicBezTo>
                  <a:cubicBezTo>
                    <a:pt x="2" y="16"/>
                    <a:pt x="0" y="13"/>
                    <a:pt x="0" y="8"/>
                  </a:cubicBezTo>
                  <a:cubicBezTo>
                    <a:pt x="0" y="3"/>
                    <a:pt x="2" y="0"/>
                    <a:pt x="5" y="0"/>
                  </a:cubicBezTo>
                  <a:cubicBezTo>
                    <a:pt x="8" y="0"/>
                    <a:pt x="10" y="3"/>
                    <a:pt x="10" y="8"/>
                  </a:cubicBezTo>
                  <a:close/>
                  <a:moveTo>
                    <a:pt x="2" y="8"/>
                  </a:moveTo>
                  <a:cubicBezTo>
                    <a:pt x="2" y="12"/>
                    <a:pt x="3" y="14"/>
                    <a:pt x="5" y="14"/>
                  </a:cubicBezTo>
                  <a:cubicBezTo>
                    <a:pt x="7" y="14"/>
                    <a:pt x="8" y="12"/>
                    <a:pt x="8" y="8"/>
                  </a:cubicBezTo>
                  <a:cubicBezTo>
                    <a:pt x="8" y="4"/>
                    <a:pt x="7" y="2"/>
                    <a:pt x="5" y="2"/>
                  </a:cubicBezTo>
                  <a:cubicBezTo>
                    <a:pt x="3" y="2"/>
                    <a:pt x="2" y="4"/>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sp>
          <p:nvSpPr>
            <p:cNvPr id="72" name="Freeform 69"/>
            <p:cNvSpPr>
              <a:spLocks noEditPoints="1"/>
            </p:cNvSpPr>
            <p:nvPr/>
          </p:nvSpPr>
          <p:spPr bwMode="auto">
            <a:xfrm>
              <a:off x="8934450" y="2703513"/>
              <a:ext cx="177800" cy="180975"/>
            </a:xfrm>
            <a:custGeom>
              <a:avLst/>
              <a:gdLst>
                <a:gd name="T0" fmla="*/ 7 w 16"/>
                <a:gd name="T1" fmla="*/ 5 h 16"/>
                <a:gd name="T2" fmla="*/ 3 w 16"/>
                <a:gd name="T3" fmla="*/ 10 h 16"/>
                <a:gd name="T4" fmla="*/ 0 w 16"/>
                <a:gd name="T5" fmla="*/ 5 h 16"/>
                <a:gd name="T6" fmla="*/ 3 w 16"/>
                <a:gd name="T7" fmla="*/ 0 h 16"/>
                <a:gd name="T8" fmla="*/ 7 w 16"/>
                <a:gd name="T9" fmla="*/ 5 h 16"/>
                <a:gd name="T10" fmla="*/ 1 w 16"/>
                <a:gd name="T11" fmla="*/ 5 h 16"/>
                <a:gd name="T12" fmla="*/ 3 w 16"/>
                <a:gd name="T13" fmla="*/ 8 h 16"/>
                <a:gd name="T14" fmla="*/ 5 w 16"/>
                <a:gd name="T15" fmla="*/ 5 h 16"/>
                <a:gd name="T16" fmla="*/ 3 w 16"/>
                <a:gd name="T17" fmla="*/ 2 h 16"/>
                <a:gd name="T18" fmla="*/ 1 w 16"/>
                <a:gd name="T19" fmla="*/ 5 h 16"/>
                <a:gd name="T20" fmla="*/ 3 w 16"/>
                <a:gd name="T21" fmla="*/ 16 h 16"/>
                <a:gd name="T22" fmla="*/ 12 w 16"/>
                <a:gd name="T23" fmla="*/ 0 h 16"/>
                <a:gd name="T24" fmla="*/ 13 w 16"/>
                <a:gd name="T25" fmla="*/ 0 h 16"/>
                <a:gd name="T26" fmla="*/ 4 w 16"/>
                <a:gd name="T27" fmla="*/ 16 h 16"/>
                <a:gd name="T28" fmla="*/ 3 w 16"/>
                <a:gd name="T29" fmla="*/ 16 h 16"/>
                <a:gd name="T30" fmla="*/ 16 w 16"/>
                <a:gd name="T31" fmla="*/ 11 h 16"/>
                <a:gd name="T32" fmla="*/ 13 w 16"/>
                <a:gd name="T33" fmla="*/ 16 h 16"/>
                <a:gd name="T34" fmla="*/ 9 w 16"/>
                <a:gd name="T35" fmla="*/ 11 h 16"/>
                <a:gd name="T36" fmla="*/ 13 w 16"/>
                <a:gd name="T37" fmla="*/ 7 h 16"/>
                <a:gd name="T38" fmla="*/ 16 w 16"/>
                <a:gd name="T39" fmla="*/ 11 h 16"/>
                <a:gd name="T40" fmla="*/ 11 w 16"/>
                <a:gd name="T41" fmla="*/ 11 h 16"/>
                <a:gd name="T42" fmla="*/ 13 w 16"/>
                <a:gd name="T43" fmla="*/ 14 h 16"/>
                <a:gd name="T44" fmla="*/ 15 w 16"/>
                <a:gd name="T45" fmla="*/ 11 h 16"/>
                <a:gd name="T46" fmla="*/ 13 w 16"/>
                <a:gd name="T47" fmla="*/ 8 h 16"/>
                <a:gd name="T48" fmla="*/ 11 w 16"/>
                <a:gd name="T49" fmla="*/ 1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16">
                  <a:moveTo>
                    <a:pt x="7" y="5"/>
                  </a:moveTo>
                  <a:cubicBezTo>
                    <a:pt x="7" y="8"/>
                    <a:pt x="5" y="10"/>
                    <a:pt x="3" y="10"/>
                  </a:cubicBezTo>
                  <a:cubicBezTo>
                    <a:pt x="1" y="10"/>
                    <a:pt x="0" y="8"/>
                    <a:pt x="0" y="5"/>
                  </a:cubicBezTo>
                  <a:cubicBezTo>
                    <a:pt x="0" y="2"/>
                    <a:pt x="1" y="0"/>
                    <a:pt x="3" y="0"/>
                  </a:cubicBezTo>
                  <a:cubicBezTo>
                    <a:pt x="5" y="0"/>
                    <a:pt x="7" y="2"/>
                    <a:pt x="7" y="5"/>
                  </a:cubicBezTo>
                  <a:close/>
                  <a:moveTo>
                    <a:pt x="1" y="5"/>
                  </a:moveTo>
                  <a:cubicBezTo>
                    <a:pt x="1" y="7"/>
                    <a:pt x="2" y="8"/>
                    <a:pt x="3" y="8"/>
                  </a:cubicBezTo>
                  <a:cubicBezTo>
                    <a:pt x="4" y="8"/>
                    <a:pt x="5" y="7"/>
                    <a:pt x="5" y="5"/>
                  </a:cubicBezTo>
                  <a:cubicBezTo>
                    <a:pt x="5" y="3"/>
                    <a:pt x="5" y="2"/>
                    <a:pt x="3" y="2"/>
                  </a:cubicBezTo>
                  <a:cubicBezTo>
                    <a:pt x="2" y="2"/>
                    <a:pt x="1" y="3"/>
                    <a:pt x="1" y="5"/>
                  </a:cubicBezTo>
                  <a:close/>
                  <a:moveTo>
                    <a:pt x="3" y="16"/>
                  </a:moveTo>
                  <a:cubicBezTo>
                    <a:pt x="12" y="0"/>
                    <a:pt x="12" y="0"/>
                    <a:pt x="12" y="0"/>
                  </a:cubicBezTo>
                  <a:cubicBezTo>
                    <a:pt x="13" y="0"/>
                    <a:pt x="13" y="0"/>
                    <a:pt x="13" y="0"/>
                  </a:cubicBezTo>
                  <a:cubicBezTo>
                    <a:pt x="4" y="16"/>
                    <a:pt x="4" y="16"/>
                    <a:pt x="4" y="16"/>
                  </a:cubicBezTo>
                  <a:lnTo>
                    <a:pt x="3" y="16"/>
                  </a:lnTo>
                  <a:close/>
                  <a:moveTo>
                    <a:pt x="16" y="11"/>
                  </a:moveTo>
                  <a:cubicBezTo>
                    <a:pt x="16" y="14"/>
                    <a:pt x="15" y="16"/>
                    <a:pt x="13" y="16"/>
                  </a:cubicBezTo>
                  <a:cubicBezTo>
                    <a:pt x="11" y="16"/>
                    <a:pt x="9" y="14"/>
                    <a:pt x="9" y="11"/>
                  </a:cubicBezTo>
                  <a:cubicBezTo>
                    <a:pt x="9" y="8"/>
                    <a:pt x="11" y="7"/>
                    <a:pt x="13" y="7"/>
                  </a:cubicBezTo>
                  <a:cubicBezTo>
                    <a:pt x="15" y="7"/>
                    <a:pt x="16" y="8"/>
                    <a:pt x="16" y="11"/>
                  </a:cubicBezTo>
                  <a:close/>
                  <a:moveTo>
                    <a:pt x="11" y="11"/>
                  </a:moveTo>
                  <a:cubicBezTo>
                    <a:pt x="11" y="13"/>
                    <a:pt x="12" y="14"/>
                    <a:pt x="13" y="14"/>
                  </a:cubicBezTo>
                  <a:cubicBezTo>
                    <a:pt x="14" y="14"/>
                    <a:pt x="15" y="13"/>
                    <a:pt x="15" y="11"/>
                  </a:cubicBezTo>
                  <a:cubicBezTo>
                    <a:pt x="15" y="9"/>
                    <a:pt x="14" y="8"/>
                    <a:pt x="13" y="8"/>
                  </a:cubicBezTo>
                  <a:cubicBezTo>
                    <a:pt x="12" y="8"/>
                    <a:pt x="11" y="9"/>
                    <a:pt x="11"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A06843"/>
                </a:solidFill>
              </a:endParaRPr>
            </a:p>
          </p:txBody>
        </p:sp>
      </p:grpSp>
      <p:sp>
        <p:nvSpPr>
          <p:cNvPr id="73" name="矩形 72"/>
          <p:cNvSpPr/>
          <p:nvPr/>
        </p:nvSpPr>
        <p:spPr>
          <a:xfrm>
            <a:off x="2189150" y="4716851"/>
            <a:ext cx="1956228" cy="276999"/>
          </a:xfrm>
          <a:prstGeom prst="rect">
            <a:avLst/>
          </a:prstGeom>
        </p:spPr>
        <p:txBody>
          <a:bodyPr wrap="square">
            <a:spAutoFit/>
          </a:bodyPr>
          <a:lstStyle/>
          <a:p>
            <a:r>
              <a:rPr lang="zh-CN" altLang="en-US" sz="1200" dirty="0">
                <a:solidFill>
                  <a:srgbClr val="A06843"/>
                </a:solidFill>
                <a:latin typeface="微软雅黑" panose="020B0503020204020204" pitchFamily="34" charset="-122"/>
                <a:ea typeface="微软雅黑" panose="020B0503020204020204" pitchFamily="34" charset="-122"/>
              </a:rPr>
              <a:t>Please fill in your content here.</a:t>
            </a:r>
            <a:endParaRPr lang="zh-CN" altLang="en-US" sz="2000" dirty="0">
              <a:solidFill>
                <a:srgbClr val="A06843"/>
              </a:solidFill>
            </a:endParaRPr>
          </a:p>
        </p:txBody>
      </p:sp>
      <p:sp>
        <p:nvSpPr>
          <p:cNvPr id="74" name="文本框 73"/>
          <p:cNvSpPr txBox="1"/>
          <p:nvPr/>
        </p:nvSpPr>
        <p:spPr>
          <a:xfrm>
            <a:off x="2015963" y="4126553"/>
            <a:ext cx="2046074" cy="307777"/>
          </a:xfrm>
          <a:prstGeom prst="rect">
            <a:avLst/>
          </a:prstGeom>
          <a:noFill/>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r>
              <a:rPr lang="zh-CN" altLang="en-US" sz="1400" dirty="0">
                <a:solidFill>
                  <a:srgbClr val="A06843"/>
                </a:solidFill>
              </a:rPr>
              <a:t>Click to enter the title text</a:t>
            </a:r>
          </a:p>
        </p:txBody>
      </p:sp>
      <p:cxnSp>
        <p:nvCxnSpPr>
          <p:cNvPr id="75" name="直接连接符 74"/>
          <p:cNvCxnSpPr/>
          <p:nvPr/>
        </p:nvCxnSpPr>
        <p:spPr>
          <a:xfrm>
            <a:off x="2265080" y="4620268"/>
            <a:ext cx="1615657" cy="0"/>
          </a:xfrm>
          <a:prstGeom prst="line">
            <a:avLst/>
          </a:prstGeom>
          <a:ln>
            <a:solidFill>
              <a:srgbClr val="A06843"/>
            </a:solidFill>
          </a:ln>
        </p:spPr>
        <p:style>
          <a:lnRef idx="1">
            <a:schemeClr val="accent1"/>
          </a:lnRef>
          <a:fillRef idx="0">
            <a:schemeClr val="accent1"/>
          </a:fillRef>
          <a:effectRef idx="0">
            <a:schemeClr val="accent1"/>
          </a:effectRef>
          <a:fontRef idx="minor">
            <a:schemeClr val="tx1"/>
          </a:fontRef>
        </p:style>
      </p:cxnSp>
      <p:sp>
        <p:nvSpPr>
          <p:cNvPr id="76" name="矩形 75"/>
          <p:cNvSpPr/>
          <p:nvPr/>
        </p:nvSpPr>
        <p:spPr>
          <a:xfrm>
            <a:off x="4148125" y="4716851"/>
            <a:ext cx="1956228" cy="276999"/>
          </a:xfrm>
          <a:prstGeom prst="rect">
            <a:avLst/>
          </a:prstGeom>
        </p:spPr>
        <p:txBody>
          <a:bodyPr wrap="square">
            <a:spAutoFit/>
          </a:bodyPr>
          <a:lstStyle/>
          <a:p>
            <a:r>
              <a:rPr lang="zh-CN" altLang="en-US" sz="1200" dirty="0">
                <a:solidFill>
                  <a:srgbClr val="A06843"/>
                </a:solidFill>
                <a:latin typeface="微软雅黑" panose="020B0503020204020204" pitchFamily="34" charset="-122"/>
                <a:ea typeface="微软雅黑" panose="020B0503020204020204" pitchFamily="34" charset="-122"/>
              </a:rPr>
              <a:t>Please fill in your content here.</a:t>
            </a:r>
            <a:endParaRPr lang="zh-CN" altLang="en-US" sz="2000" dirty="0">
              <a:solidFill>
                <a:srgbClr val="A06843"/>
              </a:solidFill>
            </a:endParaRPr>
          </a:p>
        </p:txBody>
      </p:sp>
      <p:sp>
        <p:nvSpPr>
          <p:cNvPr id="77" name="文本框 76"/>
          <p:cNvSpPr txBox="1"/>
          <p:nvPr/>
        </p:nvSpPr>
        <p:spPr>
          <a:xfrm>
            <a:off x="3961437" y="4164285"/>
            <a:ext cx="2046074" cy="307777"/>
          </a:xfrm>
          <a:prstGeom prst="rect">
            <a:avLst/>
          </a:prstGeom>
          <a:noFill/>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r>
              <a:rPr lang="zh-CN" altLang="en-US" sz="1400" dirty="0">
                <a:solidFill>
                  <a:srgbClr val="A06843"/>
                </a:solidFill>
              </a:rPr>
              <a:t>Click to enter the title text</a:t>
            </a:r>
          </a:p>
        </p:txBody>
      </p:sp>
      <p:cxnSp>
        <p:nvCxnSpPr>
          <p:cNvPr id="78" name="直接连接符 77"/>
          <p:cNvCxnSpPr/>
          <p:nvPr/>
        </p:nvCxnSpPr>
        <p:spPr>
          <a:xfrm>
            <a:off x="4224055" y="4620268"/>
            <a:ext cx="1615657" cy="0"/>
          </a:xfrm>
          <a:prstGeom prst="line">
            <a:avLst/>
          </a:prstGeom>
          <a:ln>
            <a:solidFill>
              <a:srgbClr val="A06843"/>
            </a:solidFill>
          </a:ln>
        </p:spPr>
        <p:style>
          <a:lnRef idx="1">
            <a:schemeClr val="accent1"/>
          </a:lnRef>
          <a:fillRef idx="0">
            <a:schemeClr val="accent1"/>
          </a:fillRef>
          <a:effectRef idx="0">
            <a:schemeClr val="accent1"/>
          </a:effectRef>
          <a:fontRef idx="minor">
            <a:schemeClr val="tx1"/>
          </a:fontRef>
        </p:style>
      </p:cxnSp>
      <p:sp>
        <p:nvSpPr>
          <p:cNvPr id="79" name="矩形 78"/>
          <p:cNvSpPr/>
          <p:nvPr/>
        </p:nvSpPr>
        <p:spPr>
          <a:xfrm>
            <a:off x="6194090" y="4713553"/>
            <a:ext cx="1956228" cy="276999"/>
          </a:xfrm>
          <a:prstGeom prst="rect">
            <a:avLst/>
          </a:prstGeom>
        </p:spPr>
        <p:txBody>
          <a:bodyPr wrap="square">
            <a:spAutoFit/>
          </a:bodyPr>
          <a:lstStyle/>
          <a:p>
            <a:r>
              <a:rPr lang="zh-CN" altLang="en-US" sz="1200" dirty="0">
                <a:solidFill>
                  <a:srgbClr val="A06843"/>
                </a:solidFill>
                <a:latin typeface="微软雅黑" panose="020B0503020204020204" pitchFamily="34" charset="-122"/>
                <a:ea typeface="微软雅黑" panose="020B0503020204020204" pitchFamily="34" charset="-122"/>
              </a:rPr>
              <a:t>Please fill in your content here.</a:t>
            </a:r>
            <a:endParaRPr lang="zh-CN" altLang="en-US" sz="2000" dirty="0">
              <a:solidFill>
                <a:srgbClr val="A06843"/>
              </a:solidFill>
            </a:endParaRPr>
          </a:p>
        </p:txBody>
      </p:sp>
      <p:sp>
        <p:nvSpPr>
          <p:cNvPr id="80" name="文本框 79"/>
          <p:cNvSpPr txBox="1"/>
          <p:nvPr/>
        </p:nvSpPr>
        <p:spPr>
          <a:xfrm>
            <a:off x="5970843" y="4161742"/>
            <a:ext cx="2046074" cy="307777"/>
          </a:xfrm>
          <a:prstGeom prst="rect">
            <a:avLst/>
          </a:prstGeom>
          <a:noFill/>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r>
              <a:rPr lang="zh-CN" altLang="en-US" sz="1400" dirty="0">
                <a:solidFill>
                  <a:srgbClr val="A06843"/>
                </a:solidFill>
              </a:rPr>
              <a:t>Click to enter the title text</a:t>
            </a:r>
          </a:p>
        </p:txBody>
      </p:sp>
      <p:cxnSp>
        <p:nvCxnSpPr>
          <p:cNvPr id="81" name="直接连接符 80"/>
          <p:cNvCxnSpPr/>
          <p:nvPr/>
        </p:nvCxnSpPr>
        <p:spPr>
          <a:xfrm>
            <a:off x="6270020" y="4616970"/>
            <a:ext cx="1615657" cy="0"/>
          </a:xfrm>
          <a:prstGeom prst="line">
            <a:avLst/>
          </a:prstGeom>
          <a:ln>
            <a:solidFill>
              <a:srgbClr val="A06843"/>
            </a:solidFill>
          </a:ln>
        </p:spPr>
        <p:style>
          <a:lnRef idx="1">
            <a:schemeClr val="accent1"/>
          </a:lnRef>
          <a:fillRef idx="0">
            <a:schemeClr val="accent1"/>
          </a:fillRef>
          <a:effectRef idx="0">
            <a:schemeClr val="accent1"/>
          </a:effectRef>
          <a:fontRef idx="minor">
            <a:schemeClr val="tx1"/>
          </a:fontRef>
        </p:style>
      </p:cxnSp>
      <p:sp>
        <p:nvSpPr>
          <p:cNvPr id="82" name="矩形 81"/>
          <p:cNvSpPr/>
          <p:nvPr/>
        </p:nvSpPr>
        <p:spPr>
          <a:xfrm>
            <a:off x="8153065" y="4702558"/>
            <a:ext cx="1956228" cy="276999"/>
          </a:xfrm>
          <a:prstGeom prst="rect">
            <a:avLst/>
          </a:prstGeom>
        </p:spPr>
        <p:txBody>
          <a:bodyPr wrap="square">
            <a:spAutoFit/>
          </a:bodyPr>
          <a:lstStyle/>
          <a:p>
            <a:r>
              <a:rPr lang="zh-CN" altLang="en-US" sz="1200" dirty="0">
                <a:solidFill>
                  <a:srgbClr val="A06843"/>
                </a:solidFill>
                <a:latin typeface="微软雅黑" panose="020B0503020204020204" pitchFamily="34" charset="-122"/>
                <a:ea typeface="微软雅黑" panose="020B0503020204020204" pitchFamily="34" charset="-122"/>
              </a:rPr>
              <a:t>Please fill in your content here.</a:t>
            </a:r>
            <a:endParaRPr lang="zh-CN" altLang="en-US" sz="2000" dirty="0">
              <a:solidFill>
                <a:srgbClr val="A06843"/>
              </a:solidFill>
            </a:endParaRPr>
          </a:p>
        </p:txBody>
      </p:sp>
      <p:sp>
        <p:nvSpPr>
          <p:cNvPr id="83" name="文本框 82"/>
          <p:cNvSpPr txBox="1"/>
          <p:nvPr/>
        </p:nvSpPr>
        <p:spPr>
          <a:xfrm>
            <a:off x="7952985" y="4130320"/>
            <a:ext cx="2046074" cy="307777"/>
          </a:xfrm>
          <a:prstGeom prst="rect">
            <a:avLst/>
          </a:prstGeom>
          <a:noFill/>
        </p:spPr>
        <p:txBody>
          <a:bodyPr wrap="square" rtlCol="0">
            <a:spAutoFit/>
          </a:bodyPr>
          <a:lstStyle>
            <a:defPPr>
              <a:defRPr lang="zh-CN"/>
            </a:defPPr>
            <a:lvl1pPr algn="ctr">
              <a:defRPr sz="3200" b="1">
                <a:solidFill>
                  <a:srgbClr val="808080"/>
                </a:solidFill>
                <a:latin typeface="微软雅黑" panose="020B0503020204020204" pitchFamily="34" charset="-122"/>
                <a:ea typeface="微软雅黑" panose="020B0503020204020204" pitchFamily="34" charset="-122"/>
              </a:defRPr>
            </a:lvl1pPr>
          </a:lstStyle>
          <a:p>
            <a:r>
              <a:rPr lang="zh-CN" altLang="en-US" sz="1400" dirty="0">
                <a:solidFill>
                  <a:srgbClr val="A06843"/>
                </a:solidFill>
              </a:rPr>
              <a:t>Click to enter the title text</a:t>
            </a:r>
          </a:p>
        </p:txBody>
      </p:sp>
      <p:cxnSp>
        <p:nvCxnSpPr>
          <p:cNvPr id="84" name="直接连接符 83"/>
          <p:cNvCxnSpPr/>
          <p:nvPr/>
        </p:nvCxnSpPr>
        <p:spPr>
          <a:xfrm>
            <a:off x="8228995" y="4605975"/>
            <a:ext cx="1615657" cy="0"/>
          </a:xfrm>
          <a:prstGeom prst="line">
            <a:avLst/>
          </a:prstGeom>
          <a:ln>
            <a:solidFill>
              <a:srgbClr val="A06843"/>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par>
                          <p:cTn id="14" fill="hold">
                            <p:stCondLst>
                              <p:cond delay="500"/>
                            </p:stCondLst>
                            <p:childTnLst>
                              <p:par>
                                <p:cTn id="15" presetID="22" presetClass="entr" presetSubtype="4"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par>
                          <p:cTn id="18" fill="hold">
                            <p:stCondLst>
                              <p:cond delay="1000"/>
                            </p:stCondLst>
                            <p:childTnLst>
                              <p:par>
                                <p:cTn id="19" presetID="26" presetClass="entr" presetSubtype="0" fill="hold" grpId="0" nodeType="afterEffect">
                                  <p:stCondLst>
                                    <p:cond delay="0"/>
                                  </p:stCondLst>
                                  <p:childTnLst>
                                    <p:set>
                                      <p:cBhvr>
                                        <p:cTn id="20" dur="1" fill="hold">
                                          <p:stCondLst>
                                            <p:cond delay="0"/>
                                          </p:stCondLst>
                                        </p:cTn>
                                        <p:tgtEl>
                                          <p:spTgt spid="73"/>
                                        </p:tgtEl>
                                        <p:attrNameLst>
                                          <p:attrName>style.visibility</p:attrName>
                                        </p:attrNameLst>
                                      </p:cBhvr>
                                      <p:to>
                                        <p:strVal val="visible"/>
                                      </p:to>
                                    </p:set>
                                    <p:animEffect transition="in" filter="wipe(down)">
                                      <p:cBhvr>
                                        <p:cTn id="21" dur="290">
                                          <p:stCondLst>
                                            <p:cond delay="0"/>
                                          </p:stCondLst>
                                        </p:cTn>
                                        <p:tgtEl>
                                          <p:spTgt spid="73"/>
                                        </p:tgtEl>
                                      </p:cBhvr>
                                    </p:animEffect>
                                    <p:anim calcmode="lin" valueType="num">
                                      <p:cBhvr>
                                        <p:cTn id="22" dur="911" tmFilter="0,0; 0.14,0.36; 0.43,0.73; 0.71,0.91; 1.0,1.0">
                                          <p:stCondLst>
                                            <p:cond delay="0"/>
                                          </p:stCondLst>
                                        </p:cTn>
                                        <p:tgtEl>
                                          <p:spTgt spid="73"/>
                                        </p:tgtEl>
                                        <p:attrNameLst>
                                          <p:attrName>ppt_x</p:attrName>
                                        </p:attrNameLst>
                                      </p:cBhvr>
                                      <p:tavLst>
                                        <p:tav tm="0">
                                          <p:val>
                                            <p:strVal val="#ppt_x-0.25"/>
                                          </p:val>
                                        </p:tav>
                                        <p:tav tm="100000">
                                          <p:val>
                                            <p:strVal val="#ppt_x"/>
                                          </p:val>
                                        </p:tav>
                                      </p:tavLst>
                                    </p:anim>
                                    <p:anim calcmode="lin" valueType="num">
                                      <p:cBhvr>
                                        <p:cTn id="23" dur="332" tmFilter="0.0,0.0; 0.25,0.07; 0.50,0.2; 0.75,0.467; 1.0,1.0">
                                          <p:stCondLst>
                                            <p:cond delay="0"/>
                                          </p:stCondLst>
                                        </p:cTn>
                                        <p:tgtEl>
                                          <p:spTgt spid="73"/>
                                        </p:tgtEl>
                                        <p:attrNameLst>
                                          <p:attrName>ppt_y</p:attrName>
                                        </p:attrNameLst>
                                      </p:cBhvr>
                                      <p:tavLst>
                                        <p:tav tm="0" fmla="#ppt_y-sin(pi*$)/3">
                                          <p:val>
                                            <p:fltVal val="0.5"/>
                                          </p:val>
                                        </p:tav>
                                        <p:tav tm="100000">
                                          <p:val>
                                            <p:fltVal val="1"/>
                                          </p:val>
                                        </p:tav>
                                      </p:tavLst>
                                    </p:anim>
                                    <p:anim calcmode="lin" valueType="num">
                                      <p:cBhvr>
                                        <p:cTn id="24" dur="332" tmFilter="0, 0; 0.125,0.2665; 0.25,0.4; 0.375,0.465; 0.5,0.5;  0.625,0.535; 0.75,0.6; 0.875,0.7335; 1,1">
                                          <p:stCondLst>
                                            <p:cond delay="332"/>
                                          </p:stCondLst>
                                        </p:cTn>
                                        <p:tgtEl>
                                          <p:spTgt spid="73"/>
                                        </p:tgtEl>
                                        <p:attrNameLst>
                                          <p:attrName>ppt_y</p:attrName>
                                        </p:attrNameLst>
                                      </p:cBhvr>
                                      <p:tavLst>
                                        <p:tav tm="0" fmla="#ppt_y-sin(pi*$)/9">
                                          <p:val>
                                            <p:fltVal val="0"/>
                                          </p:val>
                                        </p:tav>
                                        <p:tav tm="100000">
                                          <p:val>
                                            <p:fltVal val="1"/>
                                          </p:val>
                                        </p:tav>
                                      </p:tavLst>
                                    </p:anim>
                                    <p:anim calcmode="lin" valueType="num">
                                      <p:cBhvr>
                                        <p:cTn id="25" dur="166" tmFilter="0, 0; 0.125,0.2665; 0.25,0.4; 0.375,0.465; 0.5,0.5;  0.625,0.535; 0.75,0.6; 0.875,0.7335; 1,1">
                                          <p:stCondLst>
                                            <p:cond delay="662"/>
                                          </p:stCondLst>
                                        </p:cTn>
                                        <p:tgtEl>
                                          <p:spTgt spid="73"/>
                                        </p:tgtEl>
                                        <p:attrNameLst>
                                          <p:attrName>ppt_y</p:attrName>
                                        </p:attrNameLst>
                                      </p:cBhvr>
                                      <p:tavLst>
                                        <p:tav tm="0" fmla="#ppt_y-sin(pi*$)/27">
                                          <p:val>
                                            <p:fltVal val="0"/>
                                          </p:val>
                                        </p:tav>
                                        <p:tav tm="100000">
                                          <p:val>
                                            <p:fltVal val="1"/>
                                          </p:val>
                                        </p:tav>
                                      </p:tavLst>
                                    </p:anim>
                                    <p:anim calcmode="lin" valueType="num">
                                      <p:cBhvr>
                                        <p:cTn id="26" dur="82" tmFilter="0, 0; 0.125,0.2665; 0.25,0.4; 0.375,0.465; 0.5,0.5;  0.625,0.535; 0.75,0.6; 0.875,0.7335; 1,1">
                                          <p:stCondLst>
                                            <p:cond delay="828"/>
                                          </p:stCondLst>
                                        </p:cTn>
                                        <p:tgtEl>
                                          <p:spTgt spid="73"/>
                                        </p:tgtEl>
                                        <p:attrNameLst>
                                          <p:attrName>ppt_y</p:attrName>
                                        </p:attrNameLst>
                                      </p:cBhvr>
                                      <p:tavLst>
                                        <p:tav tm="0" fmla="#ppt_y-sin(pi*$)/81">
                                          <p:val>
                                            <p:fltVal val="0"/>
                                          </p:val>
                                        </p:tav>
                                        <p:tav tm="100000">
                                          <p:val>
                                            <p:fltVal val="1"/>
                                          </p:val>
                                        </p:tav>
                                      </p:tavLst>
                                    </p:anim>
                                    <p:animScale>
                                      <p:cBhvr>
                                        <p:cTn id="27" dur="13">
                                          <p:stCondLst>
                                            <p:cond delay="325"/>
                                          </p:stCondLst>
                                        </p:cTn>
                                        <p:tgtEl>
                                          <p:spTgt spid="73"/>
                                        </p:tgtEl>
                                      </p:cBhvr>
                                      <p:to x="100000" y="60000"/>
                                    </p:animScale>
                                    <p:animScale>
                                      <p:cBhvr>
                                        <p:cTn id="28" dur="83" decel="50000">
                                          <p:stCondLst>
                                            <p:cond delay="338"/>
                                          </p:stCondLst>
                                        </p:cTn>
                                        <p:tgtEl>
                                          <p:spTgt spid="73"/>
                                        </p:tgtEl>
                                      </p:cBhvr>
                                      <p:to x="100000" y="100000"/>
                                    </p:animScale>
                                    <p:animScale>
                                      <p:cBhvr>
                                        <p:cTn id="29" dur="13">
                                          <p:stCondLst>
                                            <p:cond delay="656"/>
                                          </p:stCondLst>
                                        </p:cTn>
                                        <p:tgtEl>
                                          <p:spTgt spid="73"/>
                                        </p:tgtEl>
                                      </p:cBhvr>
                                      <p:to x="100000" y="80000"/>
                                    </p:animScale>
                                    <p:animScale>
                                      <p:cBhvr>
                                        <p:cTn id="30" dur="83" decel="50000">
                                          <p:stCondLst>
                                            <p:cond delay="669"/>
                                          </p:stCondLst>
                                        </p:cTn>
                                        <p:tgtEl>
                                          <p:spTgt spid="73"/>
                                        </p:tgtEl>
                                      </p:cBhvr>
                                      <p:to x="100000" y="100000"/>
                                    </p:animScale>
                                    <p:animScale>
                                      <p:cBhvr>
                                        <p:cTn id="31" dur="13">
                                          <p:stCondLst>
                                            <p:cond delay="821"/>
                                          </p:stCondLst>
                                        </p:cTn>
                                        <p:tgtEl>
                                          <p:spTgt spid="73"/>
                                        </p:tgtEl>
                                      </p:cBhvr>
                                      <p:to x="100000" y="90000"/>
                                    </p:animScale>
                                    <p:animScale>
                                      <p:cBhvr>
                                        <p:cTn id="32" dur="83" decel="50000">
                                          <p:stCondLst>
                                            <p:cond delay="834"/>
                                          </p:stCondLst>
                                        </p:cTn>
                                        <p:tgtEl>
                                          <p:spTgt spid="73"/>
                                        </p:tgtEl>
                                      </p:cBhvr>
                                      <p:to x="100000" y="100000"/>
                                    </p:animScale>
                                    <p:animScale>
                                      <p:cBhvr>
                                        <p:cTn id="33" dur="13">
                                          <p:stCondLst>
                                            <p:cond delay="904"/>
                                          </p:stCondLst>
                                        </p:cTn>
                                        <p:tgtEl>
                                          <p:spTgt spid="73"/>
                                        </p:tgtEl>
                                      </p:cBhvr>
                                      <p:to x="100000" y="95000"/>
                                    </p:animScale>
                                    <p:animScale>
                                      <p:cBhvr>
                                        <p:cTn id="34" dur="83" decel="50000">
                                          <p:stCondLst>
                                            <p:cond delay="917"/>
                                          </p:stCondLst>
                                        </p:cTn>
                                        <p:tgtEl>
                                          <p:spTgt spid="73"/>
                                        </p:tgtEl>
                                      </p:cBhvr>
                                      <p:to x="100000" y="100000"/>
                                    </p:animScale>
                                  </p:childTnLst>
                                </p:cTn>
                              </p:par>
                              <p:par>
                                <p:cTn id="35" presetID="35" presetClass="entr" presetSubtype="0" fill="hold" grpId="0" nodeType="withEffect">
                                  <p:stCondLst>
                                    <p:cond delay="0"/>
                                  </p:stCondLst>
                                  <p:childTnLst>
                                    <p:set>
                                      <p:cBhvr>
                                        <p:cTn id="36" dur="1" fill="hold">
                                          <p:stCondLst>
                                            <p:cond delay="0"/>
                                          </p:stCondLst>
                                        </p:cTn>
                                        <p:tgtEl>
                                          <p:spTgt spid="74"/>
                                        </p:tgtEl>
                                        <p:attrNameLst>
                                          <p:attrName>style.visibility</p:attrName>
                                        </p:attrNameLst>
                                      </p:cBhvr>
                                      <p:to>
                                        <p:strVal val="visible"/>
                                      </p:to>
                                    </p:set>
                                    <p:animEffect transition="in" filter="fade">
                                      <p:cBhvr>
                                        <p:cTn id="37" dur="750"/>
                                        <p:tgtEl>
                                          <p:spTgt spid="74"/>
                                        </p:tgtEl>
                                      </p:cBhvr>
                                    </p:animEffect>
                                    <p:anim calcmode="lin" valueType="num">
                                      <p:cBhvr>
                                        <p:cTn id="38" dur="750" fill="hold"/>
                                        <p:tgtEl>
                                          <p:spTgt spid="74"/>
                                        </p:tgtEl>
                                        <p:attrNameLst>
                                          <p:attrName>style.rotation</p:attrName>
                                        </p:attrNameLst>
                                      </p:cBhvr>
                                      <p:tavLst>
                                        <p:tav tm="0">
                                          <p:val>
                                            <p:fltVal val="720"/>
                                          </p:val>
                                        </p:tav>
                                        <p:tav tm="100000">
                                          <p:val>
                                            <p:fltVal val="0"/>
                                          </p:val>
                                        </p:tav>
                                      </p:tavLst>
                                    </p:anim>
                                    <p:anim calcmode="lin" valueType="num">
                                      <p:cBhvr>
                                        <p:cTn id="39" dur="750" fill="hold"/>
                                        <p:tgtEl>
                                          <p:spTgt spid="74"/>
                                        </p:tgtEl>
                                        <p:attrNameLst>
                                          <p:attrName>ppt_h</p:attrName>
                                        </p:attrNameLst>
                                      </p:cBhvr>
                                      <p:tavLst>
                                        <p:tav tm="0">
                                          <p:val>
                                            <p:fltVal val="0"/>
                                          </p:val>
                                        </p:tav>
                                        <p:tav tm="100000">
                                          <p:val>
                                            <p:strVal val="#ppt_h"/>
                                          </p:val>
                                        </p:tav>
                                      </p:tavLst>
                                    </p:anim>
                                    <p:anim calcmode="lin" valueType="num">
                                      <p:cBhvr>
                                        <p:cTn id="40" dur="750" fill="hold"/>
                                        <p:tgtEl>
                                          <p:spTgt spid="74"/>
                                        </p:tgtEl>
                                        <p:attrNameLst>
                                          <p:attrName>ppt_w</p:attrName>
                                        </p:attrNameLst>
                                      </p:cBhvr>
                                      <p:tavLst>
                                        <p:tav tm="0">
                                          <p:val>
                                            <p:fltVal val="0"/>
                                          </p:val>
                                        </p:tav>
                                        <p:tav tm="100000">
                                          <p:val>
                                            <p:strVal val="#ppt_w"/>
                                          </p:val>
                                        </p:tav>
                                      </p:tavLst>
                                    </p:anim>
                                  </p:childTnLst>
                                </p:cTn>
                              </p:par>
                              <p:par>
                                <p:cTn id="41" presetID="35" presetClass="entr" presetSubtype="0" fill="hold" nodeType="withEffect">
                                  <p:stCondLst>
                                    <p:cond delay="0"/>
                                  </p:stCondLst>
                                  <p:childTnLst>
                                    <p:set>
                                      <p:cBhvr>
                                        <p:cTn id="42" dur="1" fill="hold">
                                          <p:stCondLst>
                                            <p:cond delay="0"/>
                                          </p:stCondLst>
                                        </p:cTn>
                                        <p:tgtEl>
                                          <p:spTgt spid="75"/>
                                        </p:tgtEl>
                                        <p:attrNameLst>
                                          <p:attrName>style.visibility</p:attrName>
                                        </p:attrNameLst>
                                      </p:cBhvr>
                                      <p:to>
                                        <p:strVal val="visible"/>
                                      </p:to>
                                    </p:set>
                                    <p:animEffect transition="in" filter="fade">
                                      <p:cBhvr>
                                        <p:cTn id="43" dur="750"/>
                                        <p:tgtEl>
                                          <p:spTgt spid="75"/>
                                        </p:tgtEl>
                                      </p:cBhvr>
                                    </p:animEffect>
                                    <p:anim calcmode="lin" valueType="num">
                                      <p:cBhvr>
                                        <p:cTn id="44" dur="750" fill="hold"/>
                                        <p:tgtEl>
                                          <p:spTgt spid="75"/>
                                        </p:tgtEl>
                                        <p:attrNameLst>
                                          <p:attrName>style.rotation</p:attrName>
                                        </p:attrNameLst>
                                      </p:cBhvr>
                                      <p:tavLst>
                                        <p:tav tm="0">
                                          <p:val>
                                            <p:fltVal val="720"/>
                                          </p:val>
                                        </p:tav>
                                        <p:tav tm="100000">
                                          <p:val>
                                            <p:fltVal val="0"/>
                                          </p:val>
                                        </p:tav>
                                      </p:tavLst>
                                    </p:anim>
                                    <p:anim calcmode="lin" valueType="num">
                                      <p:cBhvr>
                                        <p:cTn id="45" dur="750" fill="hold"/>
                                        <p:tgtEl>
                                          <p:spTgt spid="75"/>
                                        </p:tgtEl>
                                        <p:attrNameLst>
                                          <p:attrName>ppt_h</p:attrName>
                                        </p:attrNameLst>
                                      </p:cBhvr>
                                      <p:tavLst>
                                        <p:tav tm="0">
                                          <p:val>
                                            <p:fltVal val="0"/>
                                          </p:val>
                                        </p:tav>
                                        <p:tav tm="100000">
                                          <p:val>
                                            <p:strVal val="#ppt_h"/>
                                          </p:val>
                                        </p:tav>
                                      </p:tavLst>
                                    </p:anim>
                                    <p:anim calcmode="lin" valueType="num">
                                      <p:cBhvr>
                                        <p:cTn id="46" dur="750" fill="hold"/>
                                        <p:tgtEl>
                                          <p:spTgt spid="75"/>
                                        </p:tgtEl>
                                        <p:attrNameLst>
                                          <p:attrName>ppt_w</p:attrName>
                                        </p:attrNameLst>
                                      </p:cBhvr>
                                      <p:tavLst>
                                        <p:tav tm="0">
                                          <p:val>
                                            <p:fltVal val="0"/>
                                          </p:val>
                                        </p:tav>
                                        <p:tav tm="100000">
                                          <p:val>
                                            <p:strVal val="#ppt_w"/>
                                          </p:val>
                                        </p:tav>
                                      </p:tavLst>
                                    </p:anim>
                                  </p:childTnLst>
                                </p:cTn>
                              </p:par>
                              <p:par>
                                <p:cTn id="47" presetID="26" presetClass="entr" presetSubtype="0" fill="hold" grpId="0" nodeType="withEffect">
                                  <p:stCondLst>
                                    <p:cond delay="0"/>
                                  </p:stCondLst>
                                  <p:childTnLst>
                                    <p:set>
                                      <p:cBhvr>
                                        <p:cTn id="48" dur="1" fill="hold">
                                          <p:stCondLst>
                                            <p:cond delay="0"/>
                                          </p:stCondLst>
                                        </p:cTn>
                                        <p:tgtEl>
                                          <p:spTgt spid="76"/>
                                        </p:tgtEl>
                                        <p:attrNameLst>
                                          <p:attrName>style.visibility</p:attrName>
                                        </p:attrNameLst>
                                      </p:cBhvr>
                                      <p:to>
                                        <p:strVal val="visible"/>
                                      </p:to>
                                    </p:set>
                                    <p:animEffect transition="in" filter="wipe(down)">
                                      <p:cBhvr>
                                        <p:cTn id="49" dur="290">
                                          <p:stCondLst>
                                            <p:cond delay="0"/>
                                          </p:stCondLst>
                                        </p:cTn>
                                        <p:tgtEl>
                                          <p:spTgt spid="76"/>
                                        </p:tgtEl>
                                      </p:cBhvr>
                                    </p:animEffect>
                                    <p:anim calcmode="lin" valueType="num">
                                      <p:cBhvr>
                                        <p:cTn id="50" dur="911" tmFilter="0,0; 0.14,0.36; 0.43,0.73; 0.71,0.91; 1.0,1.0">
                                          <p:stCondLst>
                                            <p:cond delay="0"/>
                                          </p:stCondLst>
                                        </p:cTn>
                                        <p:tgtEl>
                                          <p:spTgt spid="76"/>
                                        </p:tgtEl>
                                        <p:attrNameLst>
                                          <p:attrName>ppt_x</p:attrName>
                                        </p:attrNameLst>
                                      </p:cBhvr>
                                      <p:tavLst>
                                        <p:tav tm="0">
                                          <p:val>
                                            <p:strVal val="#ppt_x-0.25"/>
                                          </p:val>
                                        </p:tav>
                                        <p:tav tm="100000">
                                          <p:val>
                                            <p:strVal val="#ppt_x"/>
                                          </p:val>
                                        </p:tav>
                                      </p:tavLst>
                                    </p:anim>
                                    <p:anim calcmode="lin" valueType="num">
                                      <p:cBhvr>
                                        <p:cTn id="51" dur="332" tmFilter="0.0,0.0; 0.25,0.07; 0.50,0.2; 0.75,0.467; 1.0,1.0">
                                          <p:stCondLst>
                                            <p:cond delay="0"/>
                                          </p:stCondLst>
                                        </p:cTn>
                                        <p:tgtEl>
                                          <p:spTgt spid="76"/>
                                        </p:tgtEl>
                                        <p:attrNameLst>
                                          <p:attrName>ppt_y</p:attrName>
                                        </p:attrNameLst>
                                      </p:cBhvr>
                                      <p:tavLst>
                                        <p:tav tm="0" fmla="#ppt_y-sin(pi*$)/3">
                                          <p:val>
                                            <p:fltVal val="0.5"/>
                                          </p:val>
                                        </p:tav>
                                        <p:tav tm="100000">
                                          <p:val>
                                            <p:fltVal val="1"/>
                                          </p:val>
                                        </p:tav>
                                      </p:tavLst>
                                    </p:anim>
                                    <p:anim calcmode="lin" valueType="num">
                                      <p:cBhvr>
                                        <p:cTn id="52" dur="332" tmFilter="0, 0; 0.125,0.2665; 0.25,0.4; 0.375,0.465; 0.5,0.5;  0.625,0.535; 0.75,0.6; 0.875,0.7335; 1,1">
                                          <p:stCondLst>
                                            <p:cond delay="332"/>
                                          </p:stCondLst>
                                        </p:cTn>
                                        <p:tgtEl>
                                          <p:spTgt spid="76"/>
                                        </p:tgtEl>
                                        <p:attrNameLst>
                                          <p:attrName>ppt_y</p:attrName>
                                        </p:attrNameLst>
                                      </p:cBhvr>
                                      <p:tavLst>
                                        <p:tav tm="0" fmla="#ppt_y-sin(pi*$)/9">
                                          <p:val>
                                            <p:fltVal val="0"/>
                                          </p:val>
                                        </p:tav>
                                        <p:tav tm="100000">
                                          <p:val>
                                            <p:fltVal val="1"/>
                                          </p:val>
                                        </p:tav>
                                      </p:tavLst>
                                    </p:anim>
                                    <p:anim calcmode="lin" valueType="num">
                                      <p:cBhvr>
                                        <p:cTn id="53" dur="166" tmFilter="0, 0; 0.125,0.2665; 0.25,0.4; 0.375,0.465; 0.5,0.5;  0.625,0.535; 0.75,0.6; 0.875,0.7335; 1,1">
                                          <p:stCondLst>
                                            <p:cond delay="662"/>
                                          </p:stCondLst>
                                        </p:cTn>
                                        <p:tgtEl>
                                          <p:spTgt spid="76"/>
                                        </p:tgtEl>
                                        <p:attrNameLst>
                                          <p:attrName>ppt_y</p:attrName>
                                        </p:attrNameLst>
                                      </p:cBhvr>
                                      <p:tavLst>
                                        <p:tav tm="0" fmla="#ppt_y-sin(pi*$)/27">
                                          <p:val>
                                            <p:fltVal val="0"/>
                                          </p:val>
                                        </p:tav>
                                        <p:tav tm="100000">
                                          <p:val>
                                            <p:fltVal val="1"/>
                                          </p:val>
                                        </p:tav>
                                      </p:tavLst>
                                    </p:anim>
                                    <p:anim calcmode="lin" valueType="num">
                                      <p:cBhvr>
                                        <p:cTn id="54" dur="82" tmFilter="0, 0; 0.125,0.2665; 0.25,0.4; 0.375,0.465; 0.5,0.5;  0.625,0.535; 0.75,0.6; 0.875,0.7335; 1,1">
                                          <p:stCondLst>
                                            <p:cond delay="828"/>
                                          </p:stCondLst>
                                        </p:cTn>
                                        <p:tgtEl>
                                          <p:spTgt spid="76"/>
                                        </p:tgtEl>
                                        <p:attrNameLst>
                                          <p:attrName>ppt_y</p:attrName>
                                        </p:attrNameLst>
                                      </p:cBhvr>
                                      <p:tavLst>
                                        <p:tav tm="0" fmla="#ppt_y-sin(pi*$)/81">
                                          <p:val>
                                            <p:fltVal val="0"/>
                                          </p:val>
                                        </p:tav>
                                        <p:tav tm="100000">
                                          <p:val>
                                            <p:fltVal val="1"/>
                                          </p:val>
                                        </p:tav>
                                      </p:tavLst>
                                    </p:anim>
                                    <p:animScale>
                                      <p:cBhvr>
                                        <p:cTn id="55" dur="13">
                                          <p:stCondLst>
                                            <p:cond delay="325"/>
                                          </p:stCondLst>
                                        </p:cTn>
                                        <p:tgtEl>
                                          <p:spTgt spid="76"/>
                                        </p:tgtEl>
                                      </p:cBhvr>
                                      <p:to x="100000" y="60000"/>
                                    </p:animScale>
                                    <p:animScale>
                                      <p:cBhvr>
                                        <p:cTn id="56" dur="83" decel="50000">
                                          <p:stCondLst>
                                            <p:cond delay="338"/>
                                          </p:stCondLst>
                                        </p:cTn>
                                        <p:tgtEl>
                                          <p:spTgt spid="76"/>
                                        </p:tgtEl>
                                      </p:cBhvr>
                                      <p:to x="100000" y="100000"/>
                                    </p:animScale>
                                    <p:animScale>
                                      <p:cBhvr>
                                        <p:cTn id="57" dur="13">
                                          <p:stCondLst>
                                            <p:cond delay="656"/>
                                          </p:stCondLst>
                                        </p:cTn>
                                        <p:tgtEl>
                                          <p:spTgt spid="76"/>
                                        </p:tgtEl>
                                      </p:cBhvr>
                                      <p:to x="100000" y="80000"/>
                                    </p:animScale>
                                    <p:animScale>
                                      <p:cBhvr>
                                        <p:cTn id="58" dur="83" decel="50000">
                                          <p:stCondLst>
                                            <p:cond delay="669"/>
                                          </p:stCondLst>
                                        </p:cTn>
                                        <p:tgtEl>
                                          <p:spTgt spid="76"/>
                                        </p:tgtEl>
                                      </p:cBhvr>
                                      <p:to x="100000" y="100000"/>
                                    </p:animScale>
                                    <p:animScale>
                                      <p:cBhvr>
                                        <p:cTn id="59" dur="13">
                                          <p:stCondLst>
                                            <p:cond delay="821"/>
                                          </p:stCondLst>
                                        </p:cTn>
                                        <p:tgtEl>
                                          <p:spTgt spid="76"/>
                                        </p:tgtEl>
                                      </p:cBhvr>
                                      <p:to x="100000" y="90000"/>
                                    </p:animScale>
                                    <p:animScale>
                                      <p:cBhvr>
                                        <p:cTn id="60" dur="83" decel="50000">
                                          <p:stCondLst>
                                            <p:cond delay="834"/>
                                          </p:stCondLst>
                                        </p:cTn>
                                        <p:tgtEl>
                                          <p:spTgt spid="76"/>
                                        </p:tgtEl>
                                      </p:cBhvr>
                                      <p:to x="100000" y="100000"/>
                                    </p:animScale>
                                    <p:animScale>
                                      <p:cBhvr>
                                        <p:cTn id="61" dur="13">
                                          <p:stCondLst>
                                            <p:cond delay="904"/>
                                          </p:stCondLst>
                                        </p:cTn>
                                        <p:tgtEl>
                                          <p:spTgt spid="76"/>
                                        </p:tgtEl>
                                      </p:cBhvr>
                                      <p:to x="100000" y="95000"/>
                                    </p:animScale>
                                    <p:animScale>
                                      <p:cBhvr>
                                        <p:cTn id="62" dur="83" decel="50000">
                                          <p:stCondLst>
                                            <p:cond delay="917"/>
                                          </p:stCondLst>
                                        </p:cTn>
                                        <p:tgtEl>
                                          <p:spTgt spid="76"/>
                                        </p:tgtEl>
                                      </p:cBhvr>
                                      <p:to x="100000" y="100000"/>
                                    </p:animScale>
                                  </p:childTnLst>
                                </p:cTn>
                              </p:par>
                              <p:par>
                                <p:cTn id="63" presetID="35" presetClass="entr" presetSubtype="0" fill="hold" grpId="0" nodeType="withEffect">
                                  <p:stCondLst>
                                    <p:cond delay="0"/>
                                  </p:stCondLst>
                                  <p:childTnLst>
                                    <p:set>
                                      <p:cBhvr>
                                        <p:cTn id="64" dur="1" fill="hold">
                                          <p:stCondLst>
                                            <p:cond delay="0"/>
                                          </p:stCondLst>
                                        </p:cTn>
                                        <p:tgtEl>
                                          <p:spTgt spid="77"/>
                                        </p:tgtEl>
                                        <p:attrNameLst>
                                          <p:attrName>style.visibility</p:attrName>
                                        </p:attrNameLst>
                                      </p:cBhvr>
                                      <p:to>
                                        <p:strVal val="visible"/>
                                      </p:to>
                                    </p:set>
                                    <p:animEffect transition="in" filter="fade">
                                      <p:cBhvr>
                                        <p:cTn id="65" dur="750"/>
                                        <p:tgtEl>
                                          <p:spTgt spid="77"/>
                                        </p:tgtEl>
                                      </p:cBhvr>
                                    </p:animEffect>
                                    <p:anim calcmode="lin" valueType="num">
                                      <p:cBhvr>
                                        <p:cTn id="66" dur="750" fill="hold"/>
                                        <p:tgtEl>
                                          <p:spTgt spid="77"/>
                                        </p:tgtEl>
                                        <p:attrNameLst>
                                          <p:attrName>style.rotation</p:attrName>
                                        </p:attrNameLst>
                                      </p:cBhvr>
                                      <p:tavLst>
                                        <p:tav tm="0">
                                          <p:val>
                                            <p:fltVal val="720"/>
                                          </p:val>
                                        </p:tav>
                                        <p:tav tm="100000">
                                          <p:val>
                                            <p:fltVal val="0"/>
                                          </p:val>
                                        </p:tav>
                                      </p:tavLst>
                                    </p:anim>
                                    <p:anim calcmode="lin" valueType="num">
                                      <p:cBhvr>
                                        <p:cTn id="67" dur="750" fill="hold"/>
                                        <p:tgtEl>
                                          <p:spTgt spid="77"/>
                                        </p:tgtEl>
                                        <p:attrNameLst>
                                          <p:attrName>ppt_h</p:attrName>
                                        </p:attrNameLst>
                                      </p:cBhvr>
                                      <p:tavLst>
                                        <p:tav tm="0">
                                          <p:val>
                                            <p:fltVal val="0"/>
                                          </p:val>
                                        </p:tav>
                                        <p:tav tm="100000">
                                          <p:val>
                                            <p:strVal val="#ppt_h"/>
                                          </p:val>
                                        </p:tav>
                                      </p:tavLst>
                                    </p:anim>
                                    <p:anim calcmode="lin" valueType="num">
                                      <p:cBhvr>
                                        <p:cTn id="68" dur="750" fill="hold"/>
                                        <p:tgtEl>
                                          <p:spTgt spid="77"/>
                                        </p:tgtEl>
                                        <p:attrNameLst>
                                          <p:attrName>ppt_w</p:attrName>
                                        </p:attrNameLst>
                                      </p:cBhvr>
                                      <p:tavLst>
                                        <p:tav tm="0">
                                          <p:val>
                                            <p:fltVal val="0"/>
                                          </p:val>
                                        </p:tav>
                                        <p:tav tm="100000">
                                          <p:val>
                                            <p:strVal val="#ppt_w"/>
                                          </p:val>
                                        </p:tav>
                                      </p:tavLst>
                                    </p:anim>
                                  </p:childTnLst>
                                </p:cTn>
                              </p:par>
                              <p:par>
                                <p:cTn id="69" presetID="35" presetClass="entr" presetSubtype="0" fill="hold" nodeType="withEffect">
                                  <p:stCondLst>
                                    <p:cond delay="0"/>
                                  </p:stCondLst>
                                  <p:childTnLst>
                                    <p:set>
                                      <p:cBhvr>
                                        <p:cTn id="70" dur="1" fill="hold">
                                          <p:stCondLst>
                                            <p:cond delay="0"/>
                                          </p:stCondLst>
                                        </p:cTn>
                                        <p:tgtEl>
                                          <p:spTgt spid="78"/>
                                        </p:tgtEl>
                                        <p:attrNameLst>
                                          <p:attrName>style.visibility</p:attrName>
                                        </p:attrNameLst>
                                      </p:cBhvr>
                                      <p:to>
                                        <p:strVal val="visible"/>
                                      </p:to>
                                    </p:set>
                                    <p:animEffect transition="in" filter="fade">
                                      <p:cBhvr>
                                        <p:cTn id="71" dur="750"/>
                                        <p:tgtEl>
                                          <p:spTgt spid="78"/>
                                        </p:tgtEl>
                                      </p:cBhvr>
                                    </p:animEffect>
                                    <p:anim calcmode="lin" valueType="num">
                                      <p:cBhvr>
                                        <p:cTn id="72" dur="750" fill="hold"/>
                                        <p:tgtEl>
                                          <p:spTgt spid="78"/>
                                        </p:tgtEl>
                                        <p:attrNameLst>
                                          <p:attrName>style.rotation</p:attrName>
                                        </p:attrNameLst>
                                      </p:cBhvr>
                                      <p:tavLst>
                                        <p:tav tm="0">
                                          <p:val>
                                            <p:fltVal val="720"/>
                                          </p:val>
                                        </p:tav>
                                        <p:tav tm="100000">
                                          <p:val>
                                            <p:fltVal val="0"/>
                                          </p:val>
                                        </p:tav>
                                      </p:tavLst>
                                    </p:anim>
                                    <p:anim calcmode="lin" valueType="num">
                                      <p:cBhvr>
                                        <p:cTn id="73" dur="750" fill="hold"/>
                                        <p:tgtEl>
                                          <p:spTgt spid="78"/>
                                        </p:tgtEl>
                                        <p:attrNameLst>
                                          <p:attrName>ppt_h</p:attrName>
                                        </p:attrNameLst>
                                      </p:cBhvr>
                                      <p:tavLst>
                                        <p:tav tm="0">
                                          <p:val>
                                            <p:fltVal val="0"/>
                                          </p:val>
                                        </p:tav>
                                        <p:tav tm="100000">
                                          <p:val>
                                            <p:strVal val="#ppt_h"/>
                                          </p:val>
                                        </p:tav>
                                      </p:tavLst>
                                    </p:anim>
                                    <p:anim calcmode="lin" valueType="num">
                                      <p:cBhvr>
                                        <p:cTn id="74" dur="750" fill="hold"/>
                                        <p:tgtEl>
                                          <p:spTgt spid="78"/>
                                        </p:tgtEl>
                                        <p:attrNameLst>
                                          <p:attrName>ppt_w</p:attrName>
                                        </p:attrNameLst>
                                      </p:cBhvr>
                                      <p:tavLst>
                                        <p:tav tm="0">
                                          <p:val>
                                            <p:fltVal val="0"/>
                                          </p:val>
                                        </p:tav>
                                        <p:tav tm="100000">
                                          <p:val>
                                            <p:strVal val="#ppt_w"/>
                                          </p:val>
                                        </p:tav>
                                      </p:tavLst>
                                    </p:anim>
                                  </p:childTnLst>
                                </p:cTn>
                              </p:par>
                              <p:par>
                                <p:cTn id="75" presetID="26" presetClass="entr" presetSubtype="0" fill="hold" grpId="0" nodeType="withEffect">
                                  <p:stCondLst>
                                    <p:cond delay="0"/>
                                  </p:stCondLst>
                                  <p:childTnLst>
                                    <p:set>
                                      <p:cBhvr>
                                        <p:cTn id="76" dur="1" fill="hold">
                                          <p:stCondLst>
                                            <p:cond delay="0"/>
                                          </p:stCondLst>
                                        </p:cTn>
                                        <p:tgtEl>
                                          <p:spTgt spid="79"/>
                                        </p:tgtEl>
                                        <p:attrNameLst>
                                          <p:attrName>style.visibility</p:attrName>
                                        </p:attrNameLst>
                                      </p:cBhvr>
                                      <p:to>
                                        <p:strVal val="visible"/>
                                      </p:to>
                                    </p:set>
                                    <p:animEffect transition="in" filter="wipe(down)">
                                      <p:cBhvr>
                                        <p:cTn id="77" dur="290">
                                          <p:stCondLst>
                                            <p:cond delay="0"/>
                                          </p:stCondLst>
                                        </p:cTn>
                                        <p:tgtEl>
                                          <p:spTgt spid="79"/>
                                        </p:tgtEl>
                                      </p:cBhvr>
                                    </p:animEffect>
                                    <p:anim calcmode="lin" valueType="num">
                                      <p:cBhvr>
                                        <p:cTn id="78" dur="911" tmFilter="0,0; 0.14,0.36; 0.43,0.73; 0.71,0.91; 1.0,1.0">
                                          <p:stCondLst>
                                            <p:cond delay="0"/>
                                          </p:stCondLst>
                                        </p:cTn>
                                        <p:tgtEl>
                                          <p:spTgt spid="79"/>
                                        </p:tgtEl>
                                        <p:attrNameLst>
                                          <p:attrName>ppt_x</p:attrName>
                                        </p:attrNameLst>
                                      </p:cBhvr>
                                      <p:tavLst>
                                        <p:tav tm="0">
                                          <p:val>
                                            <p:strVal val="#ppt_x-0.25"/>
                                          </p:val>
                                        </p:tav>
                                        <p:tav tm="100000">
                                          <p:val>
                                            <p:strVal val="#ppt_x"/>
                                          </p:val>
                                        </p:tav>
                                      </p:tavLst>
                                    </p:anim>
                                    <p:anim calcmode="lin" valueType="num">
                                      <p:cBhvr>
                                        <p:cTn id="79" dur="332" tmFilter="0.0,0.0; 0.25,0.07; 0.50,0.2; 0.75,0.467; 1.0,1.0">
                                          <p:stCondLst>
                                            <p:cond delay="0"/>
                                          </p:stCondLst>
                                        </p:cTn>
                                        <p:tgtEl>
                                          <p:spTgt spid="79"/>
                                        </p:tgtEl>
                                        <p:attrNameLst>
                                          <p:attrName>ppt_y</p:attrName>
                                        </p:attrNameLst>
                                      </p:cBhvr>
                                      <p:tavLst>
                                        <p:tav tm="0" fmla="#ppt_y-sin(pi*$)/3">
                                          <p:val>
                                            <p:fltVal val="0.5"/>
                                          </p:val>
                                        </p:tav>
                                        <p:tav tm="100000">
                                          <p:val>
                                            <p:fltVal val="1"/>
                                          </p:val>
                                        </p:tav>
                                      </p:tavLst>
                                    </p:anim>
                                    <p:anim calcmode="lin" valueType="num">
                                      <p:cBhvr>
                                        <p:cTn id="80" dur="332" tmFilter="0, 0; 0.125,0.2665; 0.25,0.4; 0.375,0.465; 0.5,0.5;  0.625,0.535; 0.75,0.6; 0.875,0.7335; 1,1">
                                          <p:stCondLst>
                                            <p:cond delay="332"/>
                                          </p:stCondLst>
                                        </p:cTn>
                                        <p:tgtEl>
                                          <p:spTgt spid="79"/>
                                        </p:tgtEl>
                                        <p:attrNameLst>
                                          <p:attrName>ppt_y</p:attrName>
                                        </p:attrNameLst>
                                      </p:cBhvr>
                                      <p:tavLst>
                                        <p:tav tm="0" fmla="#ppt_y-sin(pi*$)/9">
                                          <p:val>
                                            <p:fltVal val="0"/>
                                          </p:val>
                                        </p:tav>
                                        <p:tav tm="100000">
                                          <p:val>
                                            <p:fltVal val="1"/>
                                          </p:val>
                                        </p:tav>
                                      </p:tavLst>
                                    </p:anim>
                                    <p:anim calcmode="lin" valueType="num">
                                      <p:cBhvr>
                                        <p:cTn id="81" dur="166" tmFilter="0, 0; 0.125,0.2665; 0.25,0.4; 0.375,0.465; 0.5,0.5;  0.625,0.535; 0.75,0.6; 0.875,0.7335; 1,1">
                                          <p:stCondLst>
                                            <p:cond delay="662"/>
                                          </p:stCondLst>
                                        </p:cTn>
                                        <p:tgtEl>
                                          <p:spTgt spid="79"/>
                                        </p:tgtEl>
                                        <p:attrNameLst>
                                          <p:attrName>ppt_y</p:attrName>
                                        </p:attrNameLst>
                                      </p:cBhvr>
                                      <p:tavLst>
                                        <p:tav tm="0" fmla="#ppt_y-sin(pi*$)/27">
                                          <p:val>
                                            <p:fltVal val="0"/>
                                          </p:val>
                                        </p:tav>
                                        <p:tav tm="100000">
                                          <p:val>
                                            <p:fltVal val="1"/>
                                          </p:val>
                                        </p:tav>
                                      </p:tavLst>
                                    </p:anim>
                                    <p:anim calcmode="lin" valueType="num">
                                      <p:cBhvr>
                                        <p:cTn id="82" dur="82" tmFilter="0, 0; 0.125,0.2665; 0.25,0.4; 0.375,0.465; 0.5,0.5;  0.625,0.535; 0.75,0.6; 0.875,0.7335; 1,1">
                                          <p:stCondLst>
                                            <p:cond delay="828"/>
                                          </p:stCondLst>
                                        </p:cTn>
                                        <p:tgtEl>
                                          <p:spTgt spid="79"/>
                                        </p:tgtEl>
                                        <p:attrNameLst>
                                          <p:attrName>ppt_y</p:attrName>
                                        </p:attrNameLst>
                                      </p:cBhvr>
                                      <p:tavLst>
                                        <p:tav tm="0" fmla="#ppt_y-sin(pi*$)/81">
                                          <p:val>
                                            <p:fltVal val="0"/>
                                          </p:val>
                                        </p:tav>
                                        <p:tav tm="100000">
                                          <p:val>
                                            <p:fltVal val="1"/>
                                          </p:val>
                                        </p:tav>
                                      </p:tavLst>
                                    </p:anim>
                                    <p:animScale>
                                      <p:cBhvr>
                                        <p:cTn id="83" dur="13">
                                          <p:stCondLst>
                                            <p:cond delay="325"/>
                                          </p:stCondLst>
                                        </p:cTn>
                                        <p:tgtEl>
                                          <p:spTgt spid="79"/>
                                        </p:tgtEl>
                                      </p:cBhvr>
                                      <p:to x="100000" y="60000"/>
                                    </p:animScale>
                                    <p:animScale>
                                      <p:cBhvr>
                                        <p:cTn id="84" dur="83" decel="50000">
                                          <p:stCondLst>
                                            <p:cond delay="338"/>
                                          </p:stCondLst>
                                        </p:cTn>
                                        <p:tgtEl>
                                          <p:spTgt spid="79"/>
                                        </p:tgtEl>
                                      </p:cBhvr>
                                      <p:to x="100000" y="100000"/>
                                    </p:animScale>
                                    <p:animScale>
                                      <p:cBhvr>
                                        <p:cTn id="85" dur="13">
                                          <p:stCondLst>
                                            <p:cond delay="656"/>
                                          </p:stCondLst>
                                        </p:cTn>
                                        <p:tgtEl>
                                          <p:spTgt spid="79"/>
                                        </p:tgtEl>
                                      </p:cBhvr>
                                      <p:to x="100000" y="80000"/>
                                    </p:animScale>
                                    <p:animScale>
                                      <p:cBhvr>
                                        <p:cTn id="86" dur="83" decel="50000">
                                          <p:stCondLst>
                                            <p:cond delay="669"/>
                                          </p:stCondLst>
                                        </p:cTn>
                                        <p:tgtEl>
                                          <p:spTgt spid="79"/>
                                        </p:tgtEl>
                                      </p:cBhvr>
                                      <p:to x="100000" y="100000"/>
                                    </p:animScale>
                                    <p:animScale>
                                      <p:cBhvr>
                                        <p:cTn id="87" dur="13">
                                          <p:stCondLst>
                                            <p:cond delay="821"/>
                                          </p:stCondLst>
                                        </p:cTn>
                                        <p:tgtEl>
                                          <p:spTgt spid="79"/>
                                        </p:tgtEl>
                                      </p:cBhvr>
                                      <p:to x="100000" y="90000"/>
                                    </p:animScale>
                                    <p:animScale>
                                      <p:cBhvr>
                                        <p:cTn id="88" dur="83" decel="50000">
                                          <p:stCondLst>
                                            <p:cond delay="834"/>
                                          </p:stCondLst>
                                        </p:cTn>
                                        <p:tgtEl>
                                          <p:spTgt spid="79"/>
                                        </p:tgtEl>
                                      </p:cBhvr>
                                      <p:to x="100000" y="100000"/>
                                    </p:animScale>
                                    <p:animScale>
                                      <p:cBhvr>
                                        <p:cTn id="89" dur="13">
                                          <p:stCondLst>
                                            <p:cond delay="904"/>
                                          </p:stCondLst>
                                        </p:cTn>
                                        <p:tgtEl>
                                          <p:spTgt spid="79"/>
                                        </p:tgtEl>
                                      </p:cBhvr>
                                      <p:to x="100000" y="95000"/>
                                    </p:animScale>
                                    <p:animScale>
                                      <p:cBhvr>
                                        <p:cTn id="90" dur="83" decel="50000">
                                          <p:stCondLst>
                                            <p:cond delay="917"/>
                                          </p:stCondLst>
                                        </p:cTn>
                                        <p:tgtEl>
                                          <p:spTgt spid="79"/>
                                        </p:tgtEl>
                                      </p:cBhvr>
                                      <p:to x="100000" y="100000"/>
                                    </p:animScale>
                                  </p:childTnLst>
                                </p:cTn>
                              </p:par>
                              <p:par>
                                <p:cTn id="91" presetID="35" presetClass="entr" presetSubtype="0" fill="hold" grpId="0" nodeType="withEffect">
                                  <p:stCondLst>
                                    <p:cond delay="0"/>
                                  </p:stCondLst>
                                  <p:childTnLst>
                                    <p:set>
                                      <p:cBhvr>
                                        <p:cTn id="92" dur="1" fill="hold">
                                          <p:stCondLst>
                                            <p:cond delay="0"/>
                                          </p:stCondLst>
                                        </p:cTn>
                                        <p:tgtEl>
                                          <p:spTgt spid="80"/>
                                        </p:tgtEl>
                                        <p:attrNameLst>
                                          <p:attrName>style.visibility</p:attrName>
                                        </p:attrNameLst>
                                      </p:cBhvr>
                                      <p:to>
                                        <p:strVal val="visible"/>
                                      </p:to>
                                    </p:set>
                                    <p:animEffect transition="in" filter="fade">
                                      <p:cBhvr>
                                        <p:cTn id="93" dur="750"/>
                                        <p:tgtEl>
                                          <p:spTgt spid="80"/>
                                        </p:tgtEl>
                                      </p:cBhvr>
                                    </p:animEffect>
                                    <p:anim calcmode="lin" valueType="num">
                                      <p:cBhvr>
                                        <p:cTn id="94" dur="750" fill="hold"/>
                                        <p:tgtEl>
                                          <p:spTgt spid="80"/>
                                        </p:tgtEl>
                                        <p:attrNameLst>
                                          <p:attrName>style.rotation</p:attrName>
                                        </p:attrNameLst>
                                      </p:cBhvr>
                                      <p:tavLst>
                                        <p:tav tm="0">
                                          <p:val>
                                            <p:fltVal val="720"/>
                                          </p:val>
                                        </p:tav>
                                        <p:tav tm="100000">
                                          <p:val>
                                            <p:fltVal val="0"/>
                                          </p:val>
                                        </p:tav>
                                      </p:tavLst>
                                    </p:anim>
                                    <p:anim calcmode="lin" valueType="num">
                                      <p:cBhvr>
                                        <p:cTn id="95" dur="750" fill="hold"/>
                                        <p:tgtEl>
                                          <p:spTgt spid="80"/>
                                        </p:tgtEl>
                                        <p:attrNameLst>
                                          <p:attrName>ppt_h</p:attrName>
                                        </p:attrNameLst>
                                      </p:cBhvr>
                                      <p:tavLst>
                                        <p:tav tm="0">
                                          <p:val>
                                            <p:fltVal val="0"/>
                                          </p:val>
                                        </p:tav>
                                        <p:tav tm="100000">
                                          <p:val>
                                            <p:strVal val="#ppt_h"/>
                                          </p:val>
                                        </p:tav>
                                      </p:tavLst>
                                    </p:anim>
                                    <p:anim calcmode="lin" valueType="num">
                                      <p:cBhvr>
                                        <p:cTn id="96" dur="750" fill="hold"/>
                                        <p:tgtEl>
                                          <p:spTgt spid="80"/>
                                        </p:tgtEl>
                                        <p:attrNameLst>
                                          <p:attrName>ppt_w</p:attrName>
                                        </p:attrNameLst>
                                      </p:cBhvr>
                                      <p:tavLst>
                                        <p:tav tm="0">
                                          <p:val>
                                            <p:fltVal val="0"/>
                                          </p:val>
                                        </p:tav>
                                        <p:tav tm="100000">
                                          <p:val>
                                            <p:strVal val="#ppt_w"/>
                                          </p:val>
                                        </p:tav>
                                      </p:tavLst>
                                    </p:anim>
                                  </p:childTnLst>
                                </p:cTn>
                              </p:par>
                              <p:par>
                                <p:cTn id="97" presetID="35" presetClass="entr" presetSubtype="0" fill="hold" nodeType="withEffect">
                                  <p:stCondLst>
                                    <p:cond delay="0"/>
                                  </p:stCondLst>
                                  <p:childTnLst>
                                    <p:set>
                                      <p:cBhvr>
                                        <p:cTn id="98" dur="1" fill="hold">
                                          <p:stCondLst>
                                            <p:cond delay="0"/>
                                          </p:stCondLst>
                                        </p:cTn>
                                        <p:tgtEl>
                                          <p:spTgt spid="81"/>
                                        </p:tgtEl>
                                        <p:attrNameLst>
                                          <p:attrName>style.visibility</p:attrName>
                                        </p:attrNameLst>
                                      </p:cBhvr>
                                      <p:to>
                                        <p:strVal val="visible"/>
                                      </p:to>
                                    </p:set>
                                    <p:animEffect transition="in" filter="fade">
                                      <p:cBhvr>
                                        <p:cTn id="99" dur="750"/>
                                        <p:tgtEl>
                                          <p:spTgt spid="81"/>
                                        </p:tgtEl>
                                      </p:cBhvr>
                                    </p:animEffect>
                                    <p:anim calcmode="lin" valueType="num">
                                      <p:cBhvr>
                                        <p:cTn id="100" dur="750" fill="hold"/>
                                        <p:tgtEl>
                                          <p:spTgt spid="81"/>
                                        </p:tgtEl>
                                        <p:attrNameLst>
                                          <p:attrName>style.rotation</p:attrName>
                                        </p:attrNameLst>
                                      </p:cBhvr>
                                      <p:tavLst>
                                        <p:tav tm="0">
                                          <p:val>
                                            <p:fltVal val="720"/>
                                          </p:val>
                                        </p:tav>
                                        <p:tav tm="100000">
                                          <p:val>
                                            <p:fltVal val="0"/>
                                          </p:val>
                                        </p:tav>
                                      </p:tavLst>
                                    </p:anim>
                                    <p:anim calcmode="lin" valueType="num">
                                      <p:cBhvr>
                                        <p:cTn id="101" dur="750" fill="hold"/>
                                        <p:tgtEl>
                                          <p:spTgt spid="81"/>
                                        </p:tgtEl>
                                        <p:attrNameLst>
                                          <p:attrName>ppt_h</p:attrName>
                                        </p:attrNameLst>
                                      </p:cBhvr>
                                      <p:tavLst>
                                        <p:tav tm="0">
                                          <p:val>
                                            <p:fltVal val="0"/>
                                          </p:val>
                                        </p:tav>
                                        <p:tav tm="100000">
                                          <p:val>
                                            <p:strVal val="#ppt_h"/>
                                          </p:val>
                                        </p:tav>
                                      </p:tavLst>
                                    </p:anim>
                                    <p:anim calcmode="lin" valueType="num">
                                      <p:cBhvr>
                                        <p:cTn id="102" dur="750" fill="hold"/>
                                        <p:tgtEl>
                                          <p:spTgt spid="81"/>
                                        </p:tgtEl>
                                        <p:attrNameLst>
                                          <p:attrName>ppt_w</p:attrName>
                                        </p:attrNameLst>
                                      </p:cBhvr>
                                      <p:tavLst>
                                        <p:tav tm="0">
                                          <p:val>
                                            <p:fltVal val="0"/>
                                          </p:val>
                                        </p:tav>
                                        <p:tav tm="100000">
                                          <p:val>
                                            <p:strVal val="#ppt_w"/>
                                          </p:val>
                                        </p:tav>
                                      </p:tavLst>
                                    </p:anim>
                                  </p:childTnLst>
                                </p:cTn>
                              </p:par>
                              <p:par>
                                <p:cTn id="103" presetID="26" presetClass="entr" presetSubtype="0" fill="hold" grpId="0" nodeType="withEffect">
                                  <p:stCondLst>
                                    <p:cond delay="0"/>
                                  </p:stCondLst>
                                  <p:childTnLst>
                                    <p:set>
                                      <p:cBhvr>
                                        <p:cTn id="104" dur="1" fill="hold">
                                          <p:stCondLst>
                                            <p:cond delay="0"/>
                                          </p:stCondLst>
                                        </p:cTn>
                                        <p:tgtEl>
                                          <p:spTgt spid="82"/>
                                        </p:tgtEl>
                                        <p:attrNameLst>
                                          <p:attrName>style.visibility</p:attrName>
                                        </p:attrNameLst>
                                      </p:cBhvr>
                                      <p:to>
                                        <p:strVal val="visible"/>
                                      </p:to>
                                    </p:set>
                                    <p:animEffect transition="in" filter="wipe(down)">
                                      <p:cBhvr>
                                        <p:cTn id="105" dur="290">
                                          <p:stCondLst>
                                            <p:cond delay="0"/>
                                          </p:stCondLst>
                                        </p:cTn>
                                        <p:tgtEl>
                                          <p:spTgt spid="82"/>
                                        </p:tgtEl>
                                      </p:cBhvr>
                                    </p:animEffect>
                                    <p:anim calcmode="lin" valueType="num">
                                      <p:cBhvr>
                                        <p:cTn id="106" dur="911" tmFilter="0,0; 0.14,0.36; 0.43,0.73; 0.71,0.91; 1.0,1.0">
                                          <p:stCondLst>
                                            <p:cond delay="0"/>
                                          </p:stCondLst>
                                        </p:cTn>
                                        <p:tgtEl>
                                          <p:spTgt spid="82"/>
                                        </p:tgtEl>
                                        <p:attrNameLst>
                                          <p:attrName>ppt_x</p:attrName>
                                        </p:attrNameLst>
                                      </p:cBhvr>
                                      <p:tavLst>
                                        <p:tav tm="0">
                                          <p:val>
                                            <p:strVal val="#ppt_x-0.25"/>
                                          </p:val>
                                        </p:tav>
                                        <p:tav tm="100000">
                                          <p:val>
                                            <p:strVal val="#ppt_x"/>
                                          </p:val>
                                        </p:tav>
                                      </p:tavLst>
                                    </p:anim>
                                    <p:anim calcmode="lin" valueType="num">
                                      <p:cBhvr>
                                        <p:cTn id="107" dur="332" tmFilter="0.0,0.0; 0.25,0.07; 0.50,0.2; 0.75,0.467; 1.0,1.0">
                                          <p:stCondLst>
                                            <p:cond delay="0"/>
                                          </p:stCondLst>
                                        </p:cTn>
                                        <p:tgtEl>
                                          <p:spTgt spid="82"/>
                                        </p:tgtEl>
                                        <p:attrNameLst>
                                          <p:attrName>ppt_y</p:attrName>
                                        </p:attrNameLst>
                                      </p:cBhvr>
                                      <p:tavLst>
                                        <p:tav tm="0" fmla="#ppt_y-sin(pi*$)/3">
                                          <p:val>
                                            <p:fltVal val="0.5"/>
                                          </p:val>
                                        </p:tav>
                                        <p:tav tm="100000">
                                          <p:val>
                                            <p:fltVal val="1"/>
                                          </p:val>
                                        </p:tav>
                                      </p:tavLst>
                                    </p:anim>
                                    <p:anim calcmode="lin" valueType="num">
                                      <p:cBhvr>
                                        <p:cTn id="108" dur="332" tmFilter="0, 0; 0.125,0.2665; 0.25,0.4; 0.375,0.465; 0.5,0.5;  0.625,0.535; 0.75,0.6; 0.875,0.7335; 1,1">
                                          <p:stCondLst>
                                            <p:cond delay="332"/>
                                          </p:stCondLst>
                                        </p:cTn>
                                        <p:tgtEl>
                                          <p:spTgt spid="82"/>
                                        </p:tgtEl>
                                        <p:attrNameLst>
                                          <p:attrName>ppt_y</p:attrName>
                                        </p:attrNameLst>
                                      </p:cBhvr>
                                      <p:tavLst>
                                        <p:tav tm="0" fmla="#ppt_y-sin(pi*$)/9">
                                          <p:val>
                                            <p:fltVal val="0"/>
                                          </p:val>
                                        </p:tav>
                                        <p:tav tm="100000">
                                          <p:val>
                                            <p:fltVal val="1"/>
                                          </p:val>
                                        </p:tav>
                                      </p:tavLst>
                                    </p:anim>
                                    <p:anim calcmode="lin" valueType="num">
                                      <p:cBhvr>
                                        <p:cTn id="109" dur="166" tmFilter="0, 0; 0.125,0.2665; 0.25,0.4; 0.375,0.465; 0.5,0.5;  0.625,0.535; 0.75,0.6; 0.875,0.7335; 1,1">
                                          <p:stCondLst>
                                            <p:cond delay="662"/>
                                          </p:stCondLst>
                                        </p:cTn>
                                        <p:tgtEl>
                                          <p:spTgt spid="82"/>
                                        </p:tgtEl>
                                        <p:attrNameLst>
                                          <p:attrName>ppt_y</p:attrName>
                                        </p:attrNameLst>
                                      </p:cBhvr>
                                      <p:tavLst>
                                        <p:tav tm="0" fmla="#ppt_y-sin(pi*$)/27">
                                          <p:val>
                                            <p:fltVal val="0"/>
                                          </p:val>
                                        </p:tav>
                                        <p:tav tm="100000">
                                          <p:val>
                                            <p:fltVal val="1"/>
                                          </p:val>
                                        </p:tav>
                                      </p:tavLst>
                                    </p:anim>
                                    <p:anim calcmode="lin" valueType="num">
                                      <p:cBhvr>
                                        <p:cTn id="110" dur="82" tmFilter="0, 0; 0.125,0.2665; 0.25,0.4; 0.375,0.465; 0.5,0.5;  0.625,0.535; 0.75,0.6; 0.875,0.7335; 1,1">
                                          <p:stCondLst>
                                            <p:cond delay="828"/>
                                          </p:stCondLst>
                                        </p:cTn>
                                        <p:tgtEl>
                                          <p:spTgt spid="82"/>
                                        </p:tgtEl>
                                        <p:attrNameLst>
                                          <p:attrName>ppt_y</p:attrName>
                                        </p:attrNameLst>
                                      </p:cBhvr>
                                      <p:tavLst>
                                        <p:tav tm="0" fmla="#ppt_y-sin(pi*$)/81">
                                          <p:val>
                                            <p:fltVal val="0"/>
                                          </p:val>
                                        </p:tav>
                                        <p:tav tm="100000">
                                          <p:val>
                                            <p:fltVal val="1"/>
                                          </p:val>
                                        </p:tav>
                                      </p:tavLst>
                                    </p:anim>
                                    <p:animScale>
                                      <p:cBhvr>
                                        <p:cTn id="111" dur="13">
                                          <p:stCondLst>
                                            <p:cond delay="325"/>
                                          </p:stCondLst>
                                        </p:cTn>
                                        <p:tgtEl>
                                          <p:spTgt spid="82"/>
                                        </p:tgtEl>
                                      </p:cBhvr>
                                      <p:to x="100000" y="60000"/>
                                    </p:animScale>
                                    <p:animScale>
                                      <p:cBhvr>
                                        <p:cTn id="112" dur="83" decel="50000">
                                          <p:stCondLst>
                                            <p:cond delay="338"/>
                                          </p:stCondLst>
                                        </p:cTn>
                                        <p:tgtEl>
                                          <p:spTgt spid="82"/>
                                        </p:tgtEl>
                                      </p:cBhvr>
                                      <p:to x="100000" y="100000"/>
                                    </p:animScale>
                                    <p:animScale>
                                      <p:cBhvr>
                                        <p:cTn id="113" dur="13">
                                          <p:stCondLst>
                                            <p:cond delay="656"/>
                                          </p:stCondLst>
                                        </p:cTn>
                                        <p:tgtEl>
                                          <p:spTgt spid="82"/>
                                        </p:tgtEl>
                                      </p:cBhvr>
                                      <p:to x="100000" y="80000"/>
                                    </p:animScale>
                                    <p:animScale>
                                      <p:cBhvr>
                                        <p:cTn id="114" dur="83" decel="50000">
                                          <p:stCondLst>
                                            <p:cond delay="669"/>
                                          </p:stCondLst>
                                        </p:cTn>
                                        <p:tgtEl>
                                          <p:spTgt spid="82"/>
                                        </p:tgtEl>
                                      </p:cBhvr>
                                      <p:to x="100000" y="100000"/>
                                    </p:animScale>
                                    <p:animScale>
                                      <p:cBhvr>
                                        <p:cTn id="115" dur="13">
                                          <p:stCondLst>
                                            <p:cond delay="821"/>
                                          </p:stCondLst>
                                        </p:cTn>
                                        <p:tgtEl>
                                          <p:spTgt spid="82"/>
                                        </p:tgtEl>
                                      </p:cBhvr>
                                      <p:to x="100000" y="90000"/>
                                    </p:animScale>
                                    <p:animScale>
                                      <p:cBhvr>
                                        <p:cTn id="116" dur="83" decel="50000">
                                          <p:stCondLst>
                                            <p:cond delay="834"/>
                                          </p:stCondLst>
                                        </p:cTn>
                                        <p:tgtEl>
                                          <p:spTgt spid="82"/>
                                        </p:tgtEl>
                                      </p:cBhvr>
                                      <p:to x="100000" y="100000"/>
                                    </p:animScale>
                                    <p:animScale>
                                      <p:cBhvr>
                                        <p:cTn id="117" dur="13">
                                          <p:stCondLst>
                                            <p:cond delay="904"/>
                                          </p:stCondLst>
                                        </p:cTn>
                                        <p:tgtEl>
                                          <p:spTgt spid="82"/>
                                        </p:tgtEl>
                                      </p:cBhvr>
                                      <p:to x="100000" y="95000"/>
                                    </p:animScale>
                                    <p:animScale>
                                      <p:cBhvr>
                                        <p:cTn id="118" dur="83" decel="50000">
                                          <p:stCondLst>
                                            <p:cond delay="917"/>
                                          </p:stCondLst>
                                        </p:cTn>
                                        <p:tgtEl>
                                          <p:spTgt spid="82"/>
                                        </p:tgtEl>
                                      </p:cBhvr>
                                      <p:to x="100000" y="100000"/>
                                    </p:animScale>
                                  </p:childTnLst>
                                </p:cTn>
                              </p:par>
                              <p:par>
                                <p:cTn id="119" presetID="35" presetClass="entr" presetSubtype="0" fill="hold" grpId="0" nodeType="withEffect">
                                  <p:stCondLst>
                                    <p:cond delay="0"/>
                                  </p:stCondLst>
                                  <p:childTnLst>
                                    <p:set>
                                      <p:cBhvr>
                                        <p:cTn id="120" dur="1" fill="hold">
                                          <p:stCondLst>
                                            <p:cond delay="0"/>
                                          </p:stCondLst>
                                        </p:cTn>
                                        <p:tgtEl>
                                          <p:spTgt spid="83"/>
                                        </p:tgtEl>
                                        <p:attrNameLst>
                                          <p:attrName>style.visibility</p:attrName>
                                        </p:attrNameLst>
                                      </p:cBhvr>
                                      <p:to>
                                        <p:strVal val="visible"/>
                                      </p:to>
                                    </p:set>
                                    <p:animEffect transition="in" filter="fade">
                                      <p:cBhvr>
                                        <p:cTn id="121" dur="750"/>
                                        <p:tgtEl>
                                          <p:spTgt spid="83"/>
                                        </p:tgtEl>
                                      </p:cBhvr>
                                    </p:animEffect>
                                    <p:anim calcmode="lin" valueType="num">
                                      <p:cBhvr>
                                        <p:cTn id="122" dur="750" fill="hold"/>
                                        <p:tgtEl>
                                          <p:spTgt spid="83"/>
                                        </p:tgtEl>
                                        <p:attrNameLst>
                                          <p:attrName>style.rotation</p:attrName>
                                        </p:attrNameLst>
                                      </p:cBhvr>
                                      <p:tavLst>
                                        <p:tav tm="0">
                                          <p:val>
                                            <p:fltVal val="720"/>
                                          </p:val>
                                        </p:tav>
                                        <p:tav tm="100000">
                                          <p:val>
                                            <p:fltVal val="0"/>
                                          </p:val>
                                        </p:tav>
                                      </p:tavLst>
                                    </p:anim>
                                    <p:anim calcmode="lin" valueType="num">
                                      <p:cBhvr>
                                        <p:cTn id="123" dur="750" fill="hold"/>
                                        <p:tgtEl>
                                          <p:spTgt spid="83"/>
                                        </p:tgtEl>
                                        <p:attrNameLst>
                                          <p:attrName>ppt_h</p:attrName>
                                        </p:attrNameLst>
                                      </p:cBhvr>
                                      <p:tavLst>
                                        <p:tav tm="0">
                                          <p:val>
                                            <p:fltVal val="0"/>
                                          </p:val>
                                        </p:tav>
                                        <p:tav tm="100000">
                                          <p:val>
                                            <p:strVal val="#ppt_h"/>
                                          </p:val>
                                        </p:tav>
                                      </p:tavLst>
                                    </p:anim>
                                    <p:anim calcmode="lin" valueType="num">
                                      <p:cBhvr>
                                        <p:cTn id="124" dur="750" fill="hold"/>
                                        <p:tgtEl>
                                          <p:spTgt spid="83"/>
                                        </p:tgtEl>
                                        <p:attrNameLst>
                                          <p:attrName>ppt_w</p:attrName>
                                        </p:attrNameLst>
                                      </p:cBhvr>
                                      <p:tavLst>
                                        <p:tav tm="0">
                                          <p:val>
                                            <p:fltVal val="0"/>
                                          </p:val>
                                        </p:tav>
                                        <p:tav tm="100000">
                                          <p:val>
                                            <p:strVal val="#ppt_w"/>
                                          </p:val>
                                        </p:tav>
                                      </p:tavLst>
                                    </p:anim>
                                  </p:childTnLst>
                                </p:cTn>
                              </p:par>
                              <p:par>
                                <p:cTn id="125" presetID="35" presetClass="entr" presetSubtype="0" fill="hold" nodeType="withEffect">
                                  <p:stCondLst>
                                    <p:cond delay="0"/>
                                  </p:stCondLst>
                                  <p:childTnLst>
                                    <p:set>
                                      <p:cBhvr>
                                        <p:cTn id="126" dur="1" fill="hold">
                                          <p:stCondLst>
                                            <p:cond delay="0"/>
                                          </p:stCondLst>
                                        </p:cTn>
                                        <p:tgtEl>
                                          <p:spTgt spid="84"/>
                                        </p:tgtEl>
                                        <p:attrNameLst>
                                          <p:attrName>style.visibility</p:attrName>
                                        </p:attrNameLst>
                                      </p:cBhvr>
                                      <p:to>
                                        <p:strVal val="visible"/>
                                      </p:to>
                                    </p:set>
                                    <p:animEffect transition="in" filter="fade">
                                      <p:cBhvr>
                                        <p:cTn id="127" dur="750"/>
                                        <p:tgtEl>
                                          <p:spTgt spid="84"/>
                                        </p:tgtEl>
                                      </p:cBhvr>
                                    </p:animEffect>
                                    <p:anim calcmode="lin" valueType="num">
                                      <p:cBhvr>
                                        <p:cTn id="128" dur="750" fill="hold"/>
                                        <p:tgtEl>
                                          <p:spTgt spid="84"/>
                                        </p:tgtEl>
                                        <p:attrNameLst>
                                          <p:attrName>style.rotation</p:attrName>
                                        </p:attrNameLst>
                                      </p:cBhvr>
                                      <p:tavLst>
                                        <p:tav tm="0">
                                          <p:val>
                                            <p:fltVal val="720"/>
                                          </p:val>
                                        </p:tav>
                                        <p:tav tm="100000">
                                          <p:val>
                                            <p:fltVal val="0"/>
                                          </p:val>
                                        </p:tav>
                                      </p:tavLst>
                                    </p:anim>
                                    <p:anim calcmode="lin" valueType="num">
                                      <p:cBhvr>
                                        <p:cTn id="129" dur="750" fill="hold"/>
                                        <p:tgtEl>
                                          <p:spTgt spid="84"/>
                                        </p:tgtEl>
                                        <p:attrNameLst>
                                          <p:attrName>ppt_h</p:attrName>
                                        </p:attrNameLst>
                                      </p:cBhvr>
                                      <p:tavLst>
                                        <p:tav tm="0">
                                          <p:val>
                                            <p:fltVal val="0"/>
                                          </p:val>
                                        </p:tav>
                                        <p:tav tm="100000">
                                          <p:val>
                                            <p:strVal val="#ppt_h"/>
                                          </p:val>
                                        </p:tav>
                                      </p:tavLst>
                                    </p:anim>
                                    <p:anim calcmode="lin" valueType="num">
                                      <p:cBhvr>
                                        <p:cTn id="130" dur="750" fill="hold"/>
                                        <p:tgtEl>
                                          <p:spTgt spid="8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3" grpId="0"/>
      <p:bldP spid="74" grpId="0"/>
      <p:bldP spid="76" grpId="0"/>
      <p:bldP spid="77" grpId="0"/>
      <p:bldP spid="79" grpId="0"/>
      <p:bldP spid="80" grpId="0"/>
      <p:bldP spid="82" grpId="0"/>
      <p:bldP spid="8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a:stretch>
            <a:fillRect/>
          </a:stretch>
        </p:blipFill>
        <p:spPr>
          <a:xfrm>
            <a:off x="301027" y="204556"/>
            <a:ext cx="478651" cy="443793"/>
          </a:xfrm>
          <a:prstGeom prst="rect">
            <a:avLst/>
          </a:prstGeom>
        </p:spPr>
      </p:pic>
      <p:pic>
        <p:nvPicPr>
          <p:cNvPr id="6" name="图片 5"/>
          <p:cNvPicPr>
            <a:picLocks noChangeAspect="1"/>
          </p:cNvPicPr>
          <p:nvPr/>
        </p:nvPicPr>
        <p:blipFill rotWithShape="1">
          <a:blip r:embed="rId3">
            <a:duotone>
              <a:schemeClr val="accent4">
                <a:shade val="45000"/>
                <a:satMod val="135000"/>
              </a:schemeClr>
              <a:prstClr val="white"/>
            </a:duotone>
          </a:blip>
          <a:srcRect t="48626" b="21244"/>
          <a:stretch>
            <a:fillRect/>
          </a:stretch>
        </p:blipFill>
        <p:spPr>
          <a:xfrm>
            <a:off x="0" y="6400800"/>
            <a:ext cx="12192000" cy="511326"/>
          </a:xfrm>
          <a:prstGeom prst="rect">
            <a:avLst/>
          </a:prstGeom>
        </p:spPr>
      </p:pic>
      <p:sp>
        <p:nvSpPr>
          <p:cNvPr id="2" name="文本框 1"/>
          <p:cNvSpPr txBox="1"/>
          <p:nvPr/>
        </p:nvSpPr>
        <p:spPr>
          <a:xfrm>
            <a:off x="718718" y="279017"/>
            <a:ext cx="2642790" cy="369332"/>
          </a:xfrm>
          <a:prstGeom prst="rect">
            <a:avLst/>
          </a:prstGeom>
          <a:noFill/>
        </p:spPr>
        <p:txBody>
          <a:bodyPr wrap="square" rtlCol="0">
            <a:spAutoFit/>
          </a:bodyPr>
          <a:lstStyle/>
          <a:p>
            <a:pPr algn="ctr"/>
            <a:r>
              <a:rPr lang="zh-CN" altLang="en-US" dirty="0"/>
              <a:t>Please add title text here</a:t>
            </a:r>
          </a:p>
        </p:txBody>
      </p:sp>
      <p:grpSp>
        <p:nvGrpSpPr>
          <p:cNvPr id="5" name="组合 4"/>
          <p:cNvGrpSpPr/>
          <p:nvPr/>
        </p:nvGrpSpPr>
        <p:grpSpPr>
          <a:xfrm>
            <a:off x="7533361" y="4293305"/>
            <a:ext cx="3081139" cy="959399"/>
            <a:chOff x="6072791" y="4066522"/>
            <a:chExt cx="2841487" cy="780199"/>
          </a:xfrm>
        </p:grpSpPr>
        <p:sp>
          <p:nvSpPr>
            <p:cNvPr id="7" name="TextBox 35"/>
            <p:cNvSpPr txBox="1"/>
            <p:nvPr/>
          </p:nvSpPr>
          <p:spPr>
            <a:xfrm>
              <a:off x="6072791" y="4471288"/>
              <a:ext cx="2841487" cy="375433"/>
            </a:xfrm>
            <a:prstGeom prst="rect">
              <a:avLst/>
            </a:prstGeom>
            <a:noFill/>
          </p:spPr>
          <p:txBody>
            <a:bodyPr wrap="square" rtlCol="0">
              <a:spAutoFit/>
            </a:bodyPr>
            <a:lstStyle/>
            <a:p>
              <a:r>
                <a:rPr lang="zh-CN" altLang="en-US" sz="1200" dirty="0">
                  <a:solidFill>
                    <a:srgbClr val="A06843"/>
                  </a:solidFill>
                  <a:latin typeface="微软雅黑" panose="020B0503020204020204" pitchFamily="34" charset="-122"/>
                  <a:ea typeface="微软雅黑" panose="020B0503020204020204" pitchFamily="34" charset="-122"/>
                </a:rPr>
                <a:t>Please fill in what you need here. Please fill in what you need here. Please fill in what you need here.</a:t>
              </a:r>
              <a:endParaRPr lang="zh-CN" altLang="en-US" sz="2000" dirty="0">
                <a:solidFill>
                  <a:srgbClr val="A06843"/>
                </a:solidFill>
              </a:endParaRPr>
            </a:p>
          </p:txBody>
        </p:sp>
        <p:sp>
          <p:nvSpPr>
            <p:cNvPr id="8" name="文本框 7"/>
            <p:cNvSpPr txBox="1"/>
            <p:nvPr/>
          </p:nvSpPr>
          <p:spPr>
            <a:xfrm>
              <a:off x="6072791" y="4066522"/>
              <a:ext cx="2302288" cy="300347"/>
            </a:xfrm>
            <a:prstGeom prst="rect">
              <a:avLst/>
            </a:prstGeom>
            <a:noFill/>
          </p:spPr>
          <p:txBody>
            <a:bodyPr wrap="square" rtlCol="0">
              <a:spAutoFit/>
            </a:bodyPr>
            <a:lstStyle/>
            <a:p>
              <a:r>
                <a:rPr lang="zh-CN" altLang="en-US" b="1" dirty="0">
                  <a:solidFill>
                    <a:srgbClr val="A06843"/>
                  </a:solidFill>
                  <a:latin typeface="微软雅黑" panose="020B0503020204020204" pitchFamily="34" charset="-122"/>
                  <a:ea typeface="微软雅黑" panose="020B0503020204020204" pitchFamily="34" charset="-122"/>
                </a:rPr>
                <a:t>Add your text</a:t>
              </a:r>
            </a:p>
          </p:txBody>
        </p:sp>
      </p:grpSp>
      <p:grpSp>
        <p:nvGrpSpPr>
          <p:cNvPr id="9" name="组合 8"/>
          <p:cNvGrpSpPr/>
          <p:nvPr/>
        </p:nvGrpSpPr>
        <p:grpSpPr>
          <a:xfrm>
            <a:off x="1639829" y="4302583"/>
            <a:ext cx="3081139" cy="959399"/>
            <a:chOff x="6072791" y="4066522"/>
            <a:chExt cx="2841487" cy="780199"/>
          </a:xfrm>
        </p:grpSpPr>
        <p:sp>
          <p:nvSpPr>
            <p:cNvPr id="10" name="TextBox 35"/>
            <p:cNvSpPr txBox="1"/>
            <p:nvPr/>
          </p:nvSpPr>
          <p:spPr>
            <a:xfrm>
              <a:off x="6072791" y="4471288"/>
              <a:ext cx="2841487" cy="375433"/>
            </a:xfrm>
            <a:prstGeom prst="rect">
              <a:avLst/>
            </a:prstGeom>
            <a:noFill/>
          </p:spPr>
          <p:txBody>
            <a:bodyPr wrap="square" rtlCol="0">
              <a:spAutoFit/>
            </a:bodyPr>
            <a:lstStyle/>
            <a:p>
              <a:r>
                <a:rPr lang="zh-CN" altLang="en-US" sz="1200" dirty="0">
                  <a:solidFill>
                    <a:srgbClr val="A06843"/>
                  </a:solidFill>
                  <a:latin typeface="微软雅黑" panose="020B0503020204020204" pitchFamily="34" charset="-122"/>
                  <a:ea typeface="微软雅黑" panose="020B0503020204020204" pitchFamily="34" charset="-122"/>
                </a:rPr>
                <a:t>Please fill in what you need here. Please fill in what you need here. Please fill in what you need here.</a:t>
              </a:r>
              <a:endParaRPr lang="zh-CN" altLang="en-US" sz="2000" dirty="0">
                <a:solidFill>
                  <a:srgbClr val="A06843"/>
                </a:solidFill>
              </a:endParaRPr>
            </a:p>
          </p:txBody>
        </p:sp>
        <p:sp>
          <p:nvSpPr>
            <p:cNvPr id="11" name="文本框 10"/>
            <p:cNvSpPr txBox="1"/>
            <p:nvPr/>
          </p:nvSpPr>
          <p:spPr>
            <a:xfrm>
              <a:off x="6072791" y="4066522"/>
              <a:ext cx="2218517" cy="300347"/>
            </a:xfrm>
            <a:prstGeom prst="rect">
              <a:avLst/>
            </a:prstGeom>
            <a:noFill/>
          </p:spPr>
          <p:txBody>
            <a:bodyPr wrap="square" rtlCol="0">
              <a:spAutoFit/>
            </a:bodyPr>
            <a:lstStyle/>
            <a:p>
              <a:r>
                <a:rPr lang="zh-CN" altLang="en-US" b="1" dirty="0">
                  <a:solidFill>
                    <a:srgbClr val="A06843"/>
                  </a:solidFill>
                  <a:latin typeface="微软雅黑" panose="020B0503020204020204" pitchFamily="34" charset="-122"/>
                  <a:ea typeface="微软雅黑" panose="020B0503020204020204" pitchFamily="34" charset="-122"/>
                </a:rPr>
                <a:t>Add your text</a:t>
              </a:r>
            </a:p>
          </p:txBody>
        </p:sp>
      </p:grpSp>
      <p:pic>
        <p:nvPicPr>
          <p:cNvPr id="12" name="图片 11" descr="C:\Users\Administrator\Desktop\洪慧蓉\素材\2015-2016美图\6.19图片 星空街景等\281525.jpg281525"/>
          <p:cNvPicPr>
            <a:picLocks noChangeAspect="1"/>
          </p:cNvPicPr>
          <p:nvPr/>
        </p:nvPicPr>
        <p:blipFill>
          <a:blip r:embed="rId4"/>
          <a:srcRect/>
          <a:stretch>
            <a:fillRect/>
          </a:stretch>
        </p:blipFill>
        <p:spPr>
          <a:xfrm>
            <a:off x="7513599" y="1601349"/>
            <a:ext cx="2357535" cy="1325245"/>
          </a:xfrm>
          <a:prstGeom prst="rect">
            <a:avLst/>
          </a:prstGeom>
          <a:noFill/>
          <a:ln w="76200">
            <a:solidFill>
              <a:schemeClr val="bg1">
                <a:alpha val="60000"/>
              </a:schemeClr>
            </a:solidFill>
          </a:ln>
        </p:spPr>
      </p:pic>
      <p:pic>
        <p:nvPicPr>
          <p:cNvPr id="13" name="图片 12" descr="C:\Users\Administrator\Desktop\洪慧蓉\素材\2015-2016美图\6.19图片 星空街景等\281409.jpg281409"/>
          <p:cNvPicPr>
            <a:picLocks noChangeAspect="1"/>
          </p:cNvPicPr>
          <p:nvPr/>
        </p:nvPicPr>
        <p:blipFill>
          <a:blip r:embed="rId5"/>
          <a:srcRect/>
          <a:stretch>
            <a:fillRect/>
          </a:stretch>
        </p:blipFill>
        <p:spPr>
          <a:xfrm>
            <a:off x="2098022" y="1561980"/>
            <a:ext cx="2405627" cy="1351915"/>
          </a:xfrm>
          <a:prstGeom prst="rect">
            <a:avLst/>
          </a:prstGeom>
          <a:noFill/>
          <a:ln w="76200">
            <a:solidFill>
              <a:schemeClr val="bg1">
                <a:alpha val="60000"/>
              </a:schemeClr>
            </a:solidFill>
          </a:ln>
        </p:spPr>
      </p:pic>
      <p:pic>
        <p:nvPicPr>
          <p:cNvPr id="15" name="图片 14" descr="C:\Users\Administrator\Desktop\洪慧蓉\素材\2015-2016美图\6.19图片 星空街景等\281594.jpg281594"/>
          <p:cNvPicPr>
            <a:picLocks noChangeAspect="1"/>
          </p:cNvPicPr>
          <p:nvPr/>
        </p:nvPicPr>
        <p:blipFill>
          <a:blip r:embed="rId6"/>
          <a:srcRect/>
          <a:stretch>
            <a:fillRect/>
          </a:stretch>
        </p:blipFill>
        <p:spPr>
          <a:xfrm>
            <a:off x="4214812" y="1801803"/>
            <a:ext cx="3762375" cy="2115185"/>
          </a:xfrm>
          <a:prstGeom prst="rect">
            <a:avLst/>
          </a:prstGeom>
          <a:noFill/>
          <a:ln w="76200">
            <a:solidFill>
              <a:schemeClr val="bg1">
                <a:alpha val="60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par>
                          <p:cTn id="14" fill="hold">
                            <p:stCondLst>
                              <p:cond delay="500"/>
                            </p:stCondLst>
                            <p:childTnLst>
                              <p:par>
                                <p:cTn id="15" presetID="42" presetClass="entr" presetSubtype="0"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anim calcmode="lin" valueType="num">
                                      <p:cBhvr>
                                        <p:cTn id="18" dur="500" fill="hold"/>
                                        <p:tgtEl>
                                          <p:spTgt spid="5"/>
                                        </p:tgtEl>
                                        <p:attrNameLst>
                                          <p:attrName>ppt_x</p:attrName>
                                        </p:attrNameLst>
                                      </p:cBhvr>
                                      <p:tavLst>
                                        <p:tav tm="0">
                                          <p:val>
                                            <p:strVal val="#ppt_x"/>
                                          </p:val>
                                        </p:tav>
                                        <p:tav tm="100000">
                                          <p:val>
                                            <p:strVal val="#ppt_x"/>
                                          </p:val>
                                        </p:tav>
                                      </p:tavLst>
                                    </p:anim>
                                    <p:anim calcmode="lin" valueType="num">
                                      <p:cBhvr>
                                        <p:cTn id="19" dur="500" fill="hold"/>
                                        <p:tgtEl>
                                          <p:spTgt spid="5"/>
                                        </p:tgtEl>
                                        <p:attrNameLst>
                                          <p:attrName>ppt_y</p:attrName>
                                        </p:attrNameLst>
                                      </p:cBhvr>
                                      <p:tavLst>
                                        <p:tav tm="0">
                                          <p:val>
                                            <p:strVal val="#ppt_y+.1"/>
                                          </p:val>
                                        </p:tav>
                                        <p:tav tm="100000">
                                          <p:val>
                                            <p:strVal val="#ppt_y"/>
                                          </p:val>
                                        </p:tav>
                                      </p:tavLst>
                                    </p:anim>
                                  </p:childTnLst>
                                </p:cTn>
                              </p:par>
                            </p:childTnLst>
                          </p:cTn>
                        </p:par>
                        <p:par>
                          <p:cTn id="20" fill="hold">
                            <p:stCondLst>
                              <p:cond delay="1000"/>
                            </p:stCondLst>
                            <p:childTnLst>
                              <p:par>
                                <p:cTn id="21" presetID="42" presetClass="entr" presetSubtype="0"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anim calcmode="lin" valueType="num">
                                      <p:cBhvr>
                                        <p:cTn id="24" dur="500" fill="hold"/>
                                        <p:tgtEl>
                                          <p:spTgt spid="9"/>
                                        </p:tgtEl>
                                        <p:attrNameLst>
                                          <p:attrName>ppt_x</p:attrName>
                                        </p:attrNameLst>
                                      </p:cBhvr>
                                      <p:tavLst>
                                        <p:tav tm="0">
                                          <p:val>
                                            <p:strVal val="#ppt_x"/>
                                          </p:val>
                                        </p:tav>
                                        <p:tav tm="100000">
                                          <p:val>
                                            <p:strVal val="#ppt_x"/>
                                          </p:val>
                                        </p:tav>
                                      </p:tavLst>
                                    </p:anim>
                                    <p:anim calcmode="lin" valueType="num">
                                      <p:cBhvr>
                                        <p:cTn id="25" dur="500" fill="hold"/>
                                        <p:tgtEl>
                                          <p:spTgt spid="9"/>
                                        </p:tgtEl>
                                        <p:attrNameLst>
                                          <p:attrName>ppt_y</p:attrName>
                                        </p:attrNameLst>
                                      </p:cBhvr>
                                      <p:tavLst>
                                        <p:tav tm="0">
                                          <p:val>
                                            <p:strVal val="#ppt_y+.1"/>
                                          </p:val>
                                        </p:tav>
                                        <p:tav tm="100000">
                                          <p:val>
                                            <p:strVal val="#ppt_y"/>
                                          </p:val>
                                        </p:tav>
                                      </p:tavLst>
                                    </p:anim>
                                  </p:childTnLst>
                                </p:cTn>
                              </p:par>
                            </p:childTnLst>
                          </p:cTn>
                        </p:par>
                        <p:par>
                          <p:cTn id="26" fill="hold">
                            <p:stCondLst>
                              <p:cond delay="1500"/>
                            </p:stCondLst>
                            <p:childTnLst>
                              <p:par>
                                <p:cTn id="27" presetID="6" presetClass="entr" presetSubtype="16" fill="hold"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circle(in)">
                                      <p:cBhvr>
                                        <p:cTn id="29" dur="2000"/>
                                        <p:tgtEl>
                                          <p:spTgt spid="13"/>
                                        </p:tgtEl>
                                      </p:cBhvr>
                                    </p:animEffect>
                                  </p:childTnLst>
                                </p:cTn>
                              </p:par>
                              <p:par>
                                <p:cTn id="30" presetID="6" presetClass="entr" presetSubtype="16" fill="hold"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circle(in)">
                                      <p:cBhvr>
                                        <p:cTn id="32" dur="2000"/>
                                        <p:tgtEl>
                                          <p:spTgt spid="12"/>
                                        </p:tgtEl>
                                      </p:cBhvr>
                                    </p:animEffect>
                                  </p:childTnLst>
                                </p:cTn>
                              </p:par>
                            </p:childTnLst>
                          </p:cTn>
                        </p:par>
                        <p:par>
                          <p:cTn id="33" fill="hold">
                            <p:stCondLst>
                              <p:cond delay="3500"/>
                            </p:stCondLst>
                            <p:childTnLst>
                              <p:par>
                                <p:cTn id="34" presetID="21" presetClass="entr" presetSubtype="4" fill="hold" nodeType="after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wheel(4)">
                                      <p:cBhvr>
                                        <p:cTn id="36" dur="1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a:stretch>
            <a:fillRect/>
          </a:stretch>
        </p:blipFill>
        <p:spPr>
          <a:xfrm>
            <a:off x="1849220" y="2216238"/>
            <a:ext cx="2766324" cy="2564862"/>
          </a:xfrm>
          <a:prstGeom prst="rect">
            <a:avLst/>
          </a:prstGeom>
        </p:spPr>
      </p:pic>
      <p:sp>
        <p:nvSpPr>
          <p:cNvPr id="8" name="TextBox 3"/>
          <p:cNvSpPr>
            <a:spLocks noChangeArrowheads="1"/>
          </p:cNvSpPr>
          <p:nvPr/>
        </p:nvSpPr>
        <p:spPr bwMode="auto">
          <a:xfrm>
            <a:off x="6686074" y="3007930"/>
            <a:ext cx="2139625" cy="523220"/>
          </a:xfrm>
          <a:prstGeom prst="rect">
            <a:avLst/>
          </a:prstGeom>
          <a:noFill/>
          <a:ln>
            <a:solidFill>
              <a:srgbClr val="5E5E5E"/>
            </a:solidFill>
          </a:ln>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2800" b="0"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YOUR TEXT</a:t>
            </a:r>
            <a:endParaRPr kumimoji="0" lang="zh-CN" altLang="en-US" sz="2800" b="0" i="0" u="none" strike="noStrike" kern="0" cap="none" spc="0" normalizeH="0" baseline="0" noProof="0" dirty="0">
              <a:ln>
                <a:noFill/>
              </a:ln>
              <a:solidFill>
                <a:srgbClr val="5E5E5E"/>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9" name="TextBox 5"/>
          <p:cNvSpPr>
            <a:spLocks noChangeArrowheads="1"/>
          </p:cNvSpPr>
          <p:nvPr/>
        </p:nvSpPr>
        <p:spPr bwMode="auto">
          <a:xfrm>
            <a:off x="5206123" y="2767280"/>
            <a:ext cx="149912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8000" b="1" i="0" u="none" strike="noStrike" kern="0" cap="none" spc="0" normalizeH="0" baseline="0" noProof="0" dirty="0">
                <a:ln>
                  <a:noFill/>
                </a:ln>
                <a:solidFill>
                  <a:srgbClr val="5E5E5E"/>
                </a:solidFill>
                <a:effectLst/>
                <a:uLnTx/>
                <a:uFillTx/>
                <a:latin typeface="Kozuka Mincho Pr6N H" panose="02020900000000000000" pitchFamily="2" charset="-128"/>
                <a:ea typeface="Kozuka Mincho Pr6N H" panose="02020900000000000000" pitchFamily="2" charset="-128"/>
                <a:cs typeface="+mn-cs"/>
                <a:sym typeface="Kozuka Mincho Pr6N H" panose="02020900000000000000" pitchFamily="2" charset="-128"/>
              </a:rPr>
              <a:t>02</a:t>
            </a:r>
            <a:endParaRPr kumimoji="0" lang="zh-CN" altLang="en-US" sz="8000" b="1" i="0" u="none" strike="noStrike" kern="0" cap="none" spc="0" normalizeH="0" baseline="0" noProof="0" dirty="0">
              <a:ln>
                <a:noFill/>
              </a:ln>
              <a:solidFill>
                <a:srgbClr val="5E5E5E"/>
              </a:solidFill>
              <a:effectLst/>
              <a:uLnTx/>
              <a:uFillTx/>
              <a:latin typeface="Kozuka Mincho Pr6N H" panose="02020900000000000000" pitchFamily="2" charset="-128"/>
              <a:ea typeface="Kozuka Mincho Pr6N H" panose="02020900000000000000" pitchFamily="2" charset="-128"/>
              <a:cs typeface="+mn-cs"/>
              <a:sym typeface="Kozuka Mincho Pr6N H" panose="02020900000000000000" pitchFamily="2" charset="-128"/>
            </a:endParaRPr>
          </a:p>
        </p:txBody>
      </p:sp>
      <p:sp>
        <p:nvSpPr>
          <p:cNvPr id="10" name="TextBox 4"/>
          <p:cNvSpPr>
            <a:spLocks noChangeArrowheads="1"/>
          </p:cNvSpPr>
          <p:nvPr/>
        </p:nvSpPr>
        <p:spPr bwMode="auto">
          <a:xfrm>
            <a:off x="6610936" y="3630004"/>
            <a:ext cx="2855281"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1600" b="1" i="0" u="none" strike="noStrike" kern="0" cap="none" spc="0" normalizeH="0" baseline="0" noProof="0" dirty="0">
                <a:ln>
                  <a:noFill/>
                </a:ln>
                <a:solidFill>
                  <a:srgbClr val="5E5E5E"/>
                </a:solidFill>
                <a:effectLst/>
                <a:uLnTx/>
                <a:uFillTx/>
                <a:latin typeface="Calibri" panose="020F0502020204030204" pitchFamily="34" charset="0"/>
                <a:ea typeface="宋体" panose="02010600030101010101" pitchFamily="2" charset="-122"/>
                <a:cs typeface="+mn-cs"/>
                <a:sym typeface="Calibri" panose="020F0502020204030204" pitchFamily="34" charset="0"/>
              </a:rPr>
              <a:t>Add up anything what you like</a:t>
            </a: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400" b="1" i="0" u="none" strike="noStrike" kern="0" cap="none" spc="0" normalizeH="0" baseline="0" noProof="0" dirty="0">
                <a:ln>
                  <a:noFill/>
                </a:ln>
                <a:solidFill>
                  <a:srgbClr val="5E5E5E"/>
                </a:solidFill>
                <a:effectLst/>
                <a:uLnTx/>
                <a:uFillTx/>
                <a:latin typeface="等线" panose="02010600030101010101" pitchFamily="2" charset="-122"/>
                <a:ea typeface="等线" panose="02010600030101010101" pitchFamily="2" charset="-122"/>
                <a:cs typeface="+mn-cs"/>
                <a:sym typeface="Calibri" panose="020F0502020204030204" pitchFamily="34" charset="0"/>
              </a:rPr>
              <a:t>Please add title text here</a:t>
            </a:r>
            <a:endParaRPr kumimoji="0" lang="en-US" altLang="zh-CN" sz="1400" b="1" i="0" u="none" strike="noStrike" kern="0" cap="none" spc="0" normalizeH="0" baseline="0" noProof="0" dirty="0">
              <a:ln>
                <a:noFill/>
              </a:ln>
              <a:solidFill>
                <a:srgbClr val="5E5E5E"/>
              </a:solidFill>
              <a:effectLst/>
              <a:uLnTx/>
              <a:uFillTx/>
              <a:latin typeface="等线" panose="02010600030101010101" pitchFamily="2" charset="-122"/>
              <a:ea typeface="等线" panose="02010600030101010101" pitchFamily="2" charset="-122"/>
              <a:cs typeface="+mn-cs"/>
              <a:sym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down)">
                                      <p:cBhvr>
                                        <p:cTn id="11" dur="500"/>
                                        <p:tgtEl>
                                          <p:spTgt spid="9"/>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00"/>
                                        <p:tgtEl>
                                          <p:spTgt spid="8"/>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Lst>
  </p:timing>
</p:sld>
</file>

<file path=ppt/theme/theme1.xml><?xml version="1.0" encoding="utf-8"?>
<a:theme xmlns:a="http://schemas.openxmlformats.org/drawingml/2006/main" name="https://www.freeppt7.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842</Words>
  <Application>Microsoft Office PowerPoint</Application>
  <PresentationFormat>宽屏</PresentationFormat>
  <Paragraphs>121</Paragraphs>
  <Slides>17</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17</vt:i4>
      </vt:variant>
    </vt:vector>
  </HeadingPairs>
  <TitlesOfParts>
    <vt:vector size="27" baseType="lpstr">
      <vt:lpstr>Kozuka Mincho Pr6N H</vt:lpstr>
      <vt:lpstr>等线</vt:lpstr>
      <vt:lpstr>等线 Light</vt:lpstr>
      <vt:lpstr>方正兰亭超细黑简体</vt:lpstr>
      <vt:lpstr>方正正大黑简体</vt:lpstr>
      <vt:lpstr>华文细黑</vt:lpstr>
      <vt:lpstr>微软雅黑</vt:lpstr>
      <vt:lpstr>Arial</vt:lpstr>
      <vt:lpstr>Calibri</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洪慧蓉</dc:creator>
  <cp:lastModifiedBy>宇 之灵</cp:lastModifiedBy>
  <cp:revision>43</cp:revision>
  <dcterms:created xsi:type="dcterms:W3CDTF">2016-11-03T01:49:00Z</dcterms:created>
  <dcterms:modified xsi:type="dcterms:W3CDTF">2019-11-21T09:25:17Z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2052-10.1.0.7106</vt:lpwstr>
  </property>
</Properties>
</file>