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9" r:id="rId2"/>
    <p:sldId id="263" r:id="rId3"/>
    <p:sldId id="261" r:id="rId4"/>
    <p:sldId id="264" r:id="rId5"/>
    <p:sldId id="265" r:id="rId6"/>
    <p:sldId id="266" r:id="rId7"/>
    <p:sldId id="267" r:id="rId8"/>
    <p:sldId id="268" r:id="rId9"/>
    <p:sldId id="282" r:id="rId10"/>
    <p:sldId id="269" r:id="rId11"/>
    <p:sldId id="270" r:id="rId12"/>
    <p:sldId id="271" r:id="rId13"/>
    <p:sldId id="272" r:id="rId14"/>
    <p:sldId id="273" r:id="rId15"/>
    <p:sldId id="283" r:id="rId16"/>
    <p:sldId id="274" r:id="rId17"/>
    <p:sldId id="275" r:id="rId18"/>
    <p:sldId id="276" r:id="rId19"/>
    <p:sldId id="277" r:id="rId20"/>
    <p:sldId id="284" r:id="rId21"/>
    <p:sldId id="278" r:id="rId22"/>
    <p:sldId id="279" r:id="rId23"/>
    <p:sldId id="280" r:id="rId24"/>
    <p:sldId id="281" r:id="rId25"/>
    <p:sldId id="260"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E3D"/>
    <a:srgbClr val="B6060A"/>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8"/>
      </p:cViewPr>
      <p:guideLst>
        <p:guide orient="horz" pos="2183"/>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570D4-A612-4C33-82A7-8E4F184064E2}" type="datetimeFigureOut">
              <a:rPr lang="zh-CN" altLang="en-US" smtClean="0"/>
              <a:t>2019/11/22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0F74C-276F-4A6D-86CE-73DF564D37E6}" type="slidenum">
              <a:rPr lang="zh-CN" altLang="en-US" smtClean="0"/>
              <a:t>‹#›</a:t>
            </a:fld>
            <a:endParaRPr lang="zh-CN" altLang="en-US"/>
          </a:p>
        </p:txBody>
      </p:sp>
    </p:spTree>
    <p:extLst>
      <p:ext uri="{BB962C8B-B14F-4D97-AF65-F5344CB8AC3E}">
        <p14:creationId xmlns:p14="http://schemas.microsoft.com/office/powerpoint/2010/main" val="33735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a:t>
            </a:fld>
            <a:endParaRPr lang="zh-CN" altLang="en-US"/>
          </a:p>
        </p:txBody>
      </p:sp>
    </p:spTree>
    <p:extLst>
      <p:ext uri="{BB962C8B-B14F-4D97-AF65-F5344CB8AC3E}">
        <p14:creationId xmlns:p14="http://schemas.microsoft.com/office/powerpoint/2010/main" val="257825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10</a:t>
            </a:fld>
            <a:endParaRPr lang="zh-CN" altLang="en-US"/>
          </a:p>
        </p:txBody>
      </p:sp>
    </p:spTree>
    <p:extLst>
      <p:ext uri="{BB962C8B-B14F-4D97-AF65-F5344CB8AC3E}">
        <p14:creationId xmlns:p14="http://schemas.microsoft.com/office/powerpoint/2010/main" val="73799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11</a:t>
            </a:fld>
            <a:endParaRPr lang="zh-CN" altLang="en-US"/>
          </a:p>
        </p:txBody>
      </p:sp>
    </p:spTree>
    <p:extLst>
      <p:ext uri="{BB962C8B-B14F-4D97-AF65-F5344CB8AC3E}">
        <p14:creationId xmlns:p14="http://schemas.microsoft.com/office/powerpoint/2010/main" val="2318193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12</a:t>
            </a:fld>
            <a:endParaRPr lang="zh-CN" altLang="en-US"/>
          </a:p>
        </p:txBody>
      </p:sp>
    </p:spTree>
    <p:extLst>
      <p:ext uri="{BB962C8B-B14F-4D97-AF65-F5344CB8AC3E}">
        <p14:creationId xmlns:p14="http://schemas.microsoft.com/office/powerpoint/2010/main" val="162076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13</a:t>
            </a:fld>
            <a:endParaRPr lang="zh-CN" altLang="en-US"/>
          </a:p>
        </p:txBody>
      </p:sp>
    </p:spTree>
    <p:extLst>
      <p:ext uri="{BB962C8B-B14F-4D97-AF65-F5344CB8AC3E}">
        <p14:creationId xmlns:p14="http://schemas.microsoft.com/office/powerpoint/2010/main" val="1172143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14</a:t>
            </a:fld>
            <a:endParaRPr lang="zh-CN" altLang="en-US"/>
          </a:p>
        </p:txBody>
      </p:sp>
    </p:spTree>
    <p:extLst>
      <p:ext uri="{BB962C8B-B14F-4D97-AF65-F5344CB8AC3E}">
        <p14:creationId xmlns:p14="http://schemas.microsoft.com/office/powerpoint/2010/main" val="100224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15</a:t>
            </a:fld>
            <a:endParaRPr lang="zh-CN" altLang="en-US"/>
          </a:p>
        </p:txBody>
      </p:sp>
    </p:spTree>
    <p:extLst>
      <p:ext uri="{BB962C8B-B14F-4D97-AF65-F5344CB8AC3E}">
        <p14:creationId xmlns:p14="http://schemas.microsoft.com/office/powerpoint/2010/main" val="483734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16</a:t>
            </a:fld>
            <a:endParaRPr lang="zh-CN" altLang="en-US"/>
          </a:p>
        </p:txBody>
      </p:sp>
    </p:spTree>
    <p:extLst>
      <p:ext uri="{BB962C8B-B14F-4D97-AF65-F5344CB8AC3E}">
        <p14:creationId xmlns:p14="http://schemas.microsoft.com/office/powerpoint/2010/main" val="4195884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17</a:t>
            </a:fld>
            <a:endParaRPr lang="zh-CN" altLang="en-US"/>
          </a:p>
        </p:txBody>
      </p:sp>
    </p:spTree>
    <p:extLst>
      <p:ext uri="{BB962C8B-B14F-4D97-AF65-F5344CB8AC3E}">
        <p14:creationId xmlns:p14="http://schemas.microsoft.com/office/powerpoint/2010/main" val="272661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18</a:t>
            </a:fld>
            <a:endParaRPr lang="zh-CN" altLang="en-US"/>
          </a:p>
        </p:txBody>
      </p:sp>
    </p:spTree>
    <p:extLst>
      <p:ext uri="{BB962C8B-B14F-4D97-AF65-F5344CB8AC3E}">
        <p14:creationId xmlns:p14="http://schemas.microsoft.com/office/powerpoint/2010/main" val="2612637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19</a:t>
            </a:fld>
            <a:endParaRPr lang="zh-CN" altLang="en-US"/>
          </a:p>
        </p:txBody>
      </p:sp>
    </p:spTree>
    <p:extLst>
      <p:ext uri="{BB962C8B-B14F-4D97-AF65-F5344CB8AC3E}">
        <p14:creationId xmlns:p14="http://schemas.microsoft.com/office/powerpoint/2010/main" val="151223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2</a:t>
            </a:fld>
            <a:endParaRPr lang="zh-CN" altLang="en-US"/>
          </a:p>
        </p:txBody>
      </p:sp>
    </p:spTree>
    <p:extLst>
      <p:ext uri="{BB962C8B-B14F-4D97-AF65-F5344CB8AC3E}">
        <p14:creationId xmlns:p14="http://schemas.microsoft.com/office/powerpoint/2010/main" val="87444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20</a:t>
            </a:fld>
            <a:endParaRPr lang="zh-CN" altLang="en-US"/>
          </a:p>
        </p:txBody>
      </p:sp>
    </p:spTree>
    <p:extLst>
      <p:ext uri="{BB962C8B-B14F-4D97-AF65-F5344CB8AC3E}">
        <p14:creationId xmlns:p14="http://schemas.microsoft.com/office/powerpoint/2010/main" val="71622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21</a:t>
            </a:fld>
            <a:endParaRPr lang="zh-CN" altLang="en-US"/>
          </a:p>
        </p:txBody>
      </p:sp>
    </p:spTree>
    <p:extLst>
      <p:ext uri="{BB962C8B-B14F-4D97-AF65-F5344CB8AC3E}">
        <p14:creationId xmlns:p14="http://schemas.microsoft.com/office/powerpoint/2010/main" val="1014841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22</a:t>
            </a:fld>
            <a:endParaRPr lang="zh-CN" altLang="en-US"/>
          </a:p>
        </p:txBody>
      </p:sp>
    </p:spTree>
    <p:extLst>
      <p:ext uri="{BB962C8B-B14F-4D97-AF65-F5344CB8AC3E}">
        <p14:creationId xmlns:p14="http://schemas.microsoft.com/office/powerpoint/2010/main" val="2871074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23</a:t>
            </a:fld>
            <a:endParaRPr lang="zh-CN" altLang="en-US"/>
          </a:p>
        </p:txBody>
      </p:sp>
    </p:spTree>
    <p:extLst>
      <p:ext uri="{BB962C8B-B14F-4D97-AF65-F5344CB8AC3E}">
        <p14:creationId xmlns:p14="http://schemas.microsoft.com/office/powerpoint/2010/main" val="13944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24</a:t>
            </a:fld>
            <a:endParaRPr lang="zh-CN" altLang="en-US"/>
          </a:p>
        </p:txBody>
      </p:sp>
    </p:spTree>
    <p:extLst>
      <p:ext uri="{BB962C8B-B14F-4D97-AF65-F5344CB8AC3E}">
        <p14:creationId xmlns:p14="http://schemas.microsoft.com/office/powerpoint/2010/main" val="3459402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25</a:t>
            </a:fld>
            <a:endParaRPr lang="zh-CN" altLang="en-US"/>
          </a:p>
        </p:txBody>
      </p:sp>
    </p:spTree>
    <p:extLst>
      <p:ext uri="{BB962C8B-B14F-4D97-AF65-F5344CB8AC3E}">
        <p14:creationId xmlns:p14="http://schemas.microsoft.com/office/powerpoint/2010/main" val="411500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3</a:t>
            </a:fld>
            <a:endParaRPr lang="zh-CN" altLang="en-US"/>
          </a:p>
        </p:txBody>
      </p:sp>
    </p:spTree>
    <p:extLst>
      <p:ext uri="{BB962C8B-B14F-4D97-AF65-F5344CB8AC3E}">
        <p14:creationId xmlns:p14="http://schemas.microsoft.com/office/powerpoint/2010/main" val="11407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4</a:t>
            </a:fld>
            <a:endParaRPr lang="zh-CN" altLang="en-US"/>
          </a:p>
        </p:txBody>
      </p:sp>
    </p:spTree>
    <p:extLst>
      <p:ext uri="{BB962C8B-B14F-4D97-AF65-F5344CB8AC3E}">
        <p14:creationId xmlns:p14="http://schemas.microsoft.com/office/powerpoint/2010/main" val="80139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5</a:t>
            </a:fld>
            <a:endParaRPr lang="zh-CN" altLang="en-US"/>
          </a:p>
        </p:txBody>
      </p:sp>
    </p:spTree>
    <p:extLst>
      <p:ext uri="{BB962C8B-B14F-4D97-AF65-F5344CB8AC3E}">
        <p14:creationId xmlns:p14="http://schemas.microsoft.com/office/powerpoint/2010/main" val="400605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6</a:t>
            </a:fld>
            <a:endParaRPr lang="zh-CN" altLang="en-US"/>
          </a:p>
        </p:txBody>
      </p:sp>
    </p:spTree>
    <p:extLst>
      <p:ext uri="{BB962C8B-B14F-4D97-AF65-F5344CB8AC3E}">
        <p14:creationId xmlns:p14="http://schemas.microsoft.com/office/powerpoint/2010/main" val="373875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7</a:t>
            </a:fld>
            <a:endParaRPr lang="zh-CN" altLang="en-US"/>
          </a:p>
        </p:txBody>
      </p:sp>
    </p:spTree>
    <p:extLst>
      <p:ext uri="{BB962C8B-B14F-4D97-AF65-F5344CB8AC3E}">
        <p14:creationId xmlns:p14="http://schemas.microsoft.com/office/powerpoint/2010/main" val="731185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8</a:t>
            </a:fld>
            <a:endParaRPr lang="zh-CN" altLang="en-US"/>
          </a:p>
        </p:txBody>
      </p:sp>
    </p:spTree>
    <p:extLst>
      <p:ext uri="{BB962C8B-B14F-4D97-AF65-F5344CB8AC3E}">
        <p14:creationId xmlns:p14="http://schemas.microsoft.com/office/powerpoint/2010/main" val="50866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30F74C-276F-4A6D-86CE-73DF564D37E6}" type="slidenum">
              <a:rPr lang="zh-CN" altLang="en-US" smtClean="0"/>
              <a:t>9</a:t>
            </a:fld>
            <a:endParaRPr lang="zh-CN" altLang="en-US"/>
          </a:p>
        </p:txBody>
      </p:sp>
    </p:spTree>
    <p:extLst>
      <p:ext uri="{BB962C8B-B14F-4D97-AF65-F5344CB8AC3E}">
        <p14:creationId xmlns:p14="http://schemas.microsoft.com/office/powerpoint/2010/main" val="15510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cSld>
  <p:clrMapOvr>
    <a:masterClrMapping/>
  </p:clrMapOvr>
  <p:transition spd="slow"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1038225" y="662467"/>
            <a:ext cx="10115550" cy="5533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934450" y="0"/>
            <a:ext cx="2838450" cy="6268969"/>
          </a:xfrm>
          <a:prstGeom prst="rect">
            <a:avLst/>
          </a:prstGeom>
        </p:spPr>
      </p:pic>
      <p:pic>
        <p:nvPicPr>
          <p:cNvPr id="5"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699" y="4895850"/>
            <a:ext cx="3741511" cy="1756883"/>
          </a:xfrm>
          <a:prstGeom prst="rect">
            <a:avLst/>
          </a:prstGeom>
        </p:spPr>
      </p:pic>
    </p:spTree>
    <p:extLst>
      <p:ext uri="{BB962C8B-B14F-4D97-AF65-F5344CB8AC3E}">
        <p14:creationId xmlns:p14="http://schemas.microsoft.com/office/powerpoint/2010/main" val="2701576067"/>
      </p:ext>
    </p:extLst>
  </p:cSld>
  <p:clrMapOvr>
    <a:masterClrMapping/>
  </p:clrMapOvr>
  <p:transition spd="slow"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7" name="矩形 6"/>
          <p:cNvSpPr/>
          <p:nvPr userDrawn="1"/>
        </p:nvSpPr>
        <p:spPr>
          <a:xfrm>
            <a:off x="7550092" y="5651180"/>
            <a:ext cx="775136" cy="246221"/>
          </a:xfrm>
          <a:prstGeom prst="rect">
            <a:avLst/>
          </a:prstGeom>
        </p:spPr>
        <p:txBody>
          <a:bodyPr wrap="square">
            <a:spAutoFit/>
          </a:bodyPr>
          <a:lstStyle/>
          <a:p>
            <a:pPr defTabSz="914400"/>
            <a:r>
              <a:rPr lang="en-US" altLang="zh-CN" sz="100" dirty="0">
                <a:solidFill>
                  <a:srgbClr val="C00000"/>
                </a:solidFill>
                <a:latin typeface="Calibri"/>
                <a:ea typeface="宋体"/>
              </a:rPr>
              <a:t>PPT</a:t>
            </a:r>
            <a:r>
              <a:rPr lang="zh-CN" altLang="en-US" sz="100" dirty="0">
                <a:solidFill>
                  <a:srgbClr val="C00000"/>
                </a:solidFill>
                <a:latin typeface="Calibri"/>
                <a:ea typeface="宋体"/>
              </a:rPr>
              <a:t>模板下载：</a:t>
            </a:r>
            <a:r>
              <a:rPr lang="en-US" altLang="zh-CN" sz="100" dirty="0">
                <a:solidFill>
                  <a:srgbClr val="C00000"/>
                </a:solidFill>
                <a:latin typeface="Calibri"/>
                <a:ea typeface="宋体"/>
              </a:rPr>
              <a:t>www.1ppt.com/moban/     </a:t>
            </a:r>
            <a:r>
              <a:rPr lang="zh-CN" altLang="en-US" sz="100" dirty="0">
                <a:solidFill>
                  <a:srgbClr val="C00000"/>
                </a:solidFill>
                <a:latin typeface="Calibri"/>
                <a:ea typeface="宋体"/>
              </a:rPr>
              <a:t>行业</a:t>
            </a:r>
            <a:r>
              <a:rPr lang="en-US" altLang="zh-CN" sz="100" dirty="0">
                <a:solidFill>
                  <a:srgbClr val="C00000"/>
                </a:solidFill>
                <a:latin typeface="Calibri"/>
                <a:ea typeface="宋体"/>
              </a:rPr>
              <a:t>PPT</a:t>
            </a:r>
            <a:r>
              <a:rPr lang="zh-CN" altLang="en-US" sz="100" dirty="0">
                <a:solidFill>
                  <a:srgbClr val="C00000"/>
                </a:solidFill>
                <a:latin typeface="Calibri"/>
                <a:ea typeface="宋体"/>
              </a:rPr>
              <a:t>模板：</a:t>
            </a:r>
            <a:r>
              <a:rPr lang="en-US" altLang="zh-CN" sz="100" dirty="0">
                <a:solidFill>
                  <a:srgbClr val="C00000"/>
                </a:solidFill>
                <a:latin typeface="Calibri"/>
                <a:ea typeface="宋体"/>
              </a:rPr>
              <a:t>www.1ppt.com/hangye/ </a:t>
            </a:r>
          </a:p>
          <a:p>
            <a:pPr defTabSz="914400"/>
            <a:r>
              <a:rPr lang="zh-CN" altLang="en-US" sz="100" dirty="0">
                <a:solidFill>
                  <a:srgbClr val="C00000"/>
                </a:solidFill>
                <a:latin typeface="Calibri"/>
                <a:ea typeface="宋体"/>
              </a:rPr>
              <a:t>节日</a:t>
            </a:r>
            <a:r>
              <a:rPr lang="en-US" altLang="zh-CN" sz="100" dirty="0">
                <a:solidFill>
                  <a:srgbClr val="C00000"/>
                </a:solidFill>
                <a:latin typeface="Calibri"/>
                <a:ea typeface="宋体"/>
              </a:rPr>
              <a:t>PPT</a:t>
            </a:r>
            <a:r>
              <a:rPr lang="zh-CN" altLang="en-US" sz="100" dirty="0">
                <a:solidFill>
                  <a:srgbClr val="C00000"/>
                </a:solidFill>
                <a:latin typeface="Calibri"/>
                <a:ea typeface="宋体"/>
              </a:rPr>
              <a:t>模板：</a:t>
            </a:r>
            <a:r>
              <a:rPr lang="en-US" altLang="zh-CN" sz="100" dirty="0">
                <a:solidFill>
                  <a:srgbClr val="C00000"/>
                </a:solidFill>
                <a:latin typeface="Calibri"/>
                <a:ea typeface="宋体"/>
              </a:rPr>
              <a:t>www.1ppt.com/jieri/           PPT</a:t>
            </a:r>
            <a:r>
              <a:rPr lang="zh-CN" altLang="en-US" sz="100" dirty="0">
                <a:solidFill>
                  <a:srgbClr val="C00000"/>
                </a:solidFill>
                <a:latin typeface="Calibri"/>
                <a:ea typeface="宋体"/>
              </a:rPr>
              <a:t>素材下载：</a:t>
            </a:r>
            <a:r>
              <a:rPr lang="en-US" altLang="zh-CN" sz="100" dirty="0">
                <a:solidFill>
                  <a:srgbClr val="C00000"/>
                </a:solidFill>
                <a:latin typeface="Calibri"/>
                <a:ea typeface="宋体"/>
              </a:rPr>
              <a:t>www.1ppt.com/sucai/</a:t>
            </a:r>
          </a:p>
          <a:p>
            <a:pPr defTabSz="914400"/>
            <a:r>
              <a:rPr lang="en-US" altLang="zh-CN" sz="100" dirty="0">
                <a:solidFill>
                  <a:srgbClr val="C00000"/>
                </a:solidFill>
                <a:latin typeface="Calibri"/>
                <a:ea typeface="宋体"/>
              </a:rPr>
              <a:t>PPT</a:t>
            </a:r>
            <a:r>
              <a:rPr lang="zh-CN" altLang="en-US" sz="100" dirty="0">
                <a:solidFill>
                  <a:srgbClr val="C00000"/>
                </a:solidFill>
                <a:latin typeface="Calibri"/>
                <a:ea typeface="宋体"/>
              </a:rPr>
              <a:t>背景图片：</a:t>
            </a:r>
            <a:r>
              <a:rPr lang="en-US" altLang="zh-CN" sz="100" dirty="0">
                <a:solidFill>
                  <a:srgbClr val="C00000"/>
                </a:solidFill>
                <a:latin typeface="Calibri"/>
                <a:ea typeface="宋体"/>
              </a:rPr>
              <a:t>www.1ppt.com/beijing/      PPT</a:t>
            </a:r>
            <a:r>
              <a:rPr lang="zh-CN" altLang="en-US" sz="100" dirty="0">
                <a:solidFill>
                  <a:srgbClr val="C00000"/>
                </a:solidFill>
                <a:latin typeface="Calibri"/>
                <a:ea typeface="宋体"/>
              </a:rPr>
              <a:t>图表下载：</a:t>
            </a:r>
            <a:r>
              <a:rPr lang="en-US" altLang="zh-CN" sz="100" dirty="0">
                <a:solidFill>
                  <a:srgbClr val="C00000"/>
                </a:solidFill>
                <a:latin typeface="Calibri"/>
                <a:ea typeface="宋体"/>
              </a:rPr>
              <a:t>www.1ppt.com/tubiao/      </a:t>
            </a:r>
          </a:p>
          <a:p>
            <a:pPr defTabSz="914400"/>
            <a:r>
              <a:rPr lang="zh-CN" altLang="en-US" sz="100" dirty="0">
                <a:solidFill>
                  <a:srgbClr val="C00000"/>
                </a:solidFill>
                <a:latin typeface="Calibri"/>
                <a:ea typeface="宋体"/>
              </a:rPr>
              <a:t>优秀</a:t>
            </a:r>
            <a:r>
              <a:rPr lang="en-US" altLang="zh-CN" sz="100" dirty="0">
                <a:solidFill>
                  <a:srgbClr val="C00000"/>
                </a:solidFill>
                <a:latin typeface="Calibri"/>
                <a:ea typeface="宋体"/>
              </a:rPr>
              <a:t>PPT</a:t>
            </a:r>
            <a:r>
              <a:rPr lang="zh-CN" altLang="en-US" sz="100" dirty="0">
                <a:solidFill>
                  <a:srgbClr val="C00000"/>
                </a:solidFill>
                <a:latin typeface="Calibri"/>
                <a:ea typeface="宋体"/>
              </a:rPr>
              <a:t>下载：</a:t>
            </a:r>
            <a:r>
              <a:rPr lang="en-US" altLang="zh-CN" sz="100" dirty="0">
                <a:solidFill>
                  <a:srgbClr val="C00000"/>
                </a:solidFill>
                <a:latin typeface="Calibri"/>
                <a:ea typeface="宋体"/>
              </a:rPr>
              <a:t>www.1ppt.com/xiazai/        PPT</a:t>
            </a:r>
            <a:r>
              <a:rPr lang="zh-CN" altLang="en-US" sz="100" dirty="0">
                <a:solidFill>
                  <a:srgbClr val="C00000"/>
                </a:solidFill>
                <a:latin typeface="Calibri"/>
                <a:ea typeface="宋体"/>
              </a:rPr>
              <a:t>教程： </a:t>
            </a:r>
            <a:r>
              <a:rPr lang="en-US" altLang="zh-CN" sz="100" dirty="0">
                <a:solidFill>
                  <a:srgbClr val="C00000"/>
                </a:solidFill>
                <a:latin typeface="Calibri"/>
                <a:ea typeface="宋体"/>
              </a:rPr>
              <a:t>www.1ppt.com/powerpoint/      </a:t>
            </a:r>
          </a:p>
          <a:p>
            <a:pPr defTabSz="914400"/>
            <a:r>
              <a:rPr lang="en-US" altLang="zh-CN" sz="100" dirty="0">
                <a:solidFill>
                  <a:srgbClr val="C00000"/>
                </a:solidFill>
                <a:latin typeface="Calibri"/>
                <a:ea typeface="宋体"/>
              </a:rPr>
              <a:t>Word</a:t>
            </a:r>
            <a:r>
              <a:rPr lang="zh-CN" altLang="en-US" sz="100" dirty="0">
                <a:solidFill>
                  <a:srgbClr val="C00000"/>
                </a:solidFill>
                <a:latin typeface="Calibri"/>
                <a:ea typeface="宋体"/>
              </a:rPr>
              <a:t>教程： </a:t>
            </a:r>
            <a:r>
              <a:rPr lang="en-US" altLang="zh-CN" sz="100" dirty="0">
                <a:solidFill>
                  <a:srgbClr val="C00000"/>
                </a:solidFill>
                <a:latin typeface="Calibri"/>
                <a:ea typeface="宋体"/>
              </a:rPr>
              <a:t>www.1ppt.com/word/              Excel</a:t>
            </a:r>
            <a:r>
              <a:rPr lang="zh-CN" altLang="en-US" sz="100" dirty="0">
                <a:solidFill>
                  <a:srgbClr val="C00000"/>
                </a:solidFill>
                <a:latin typeface="Calibri"/>
                <a:ea typeface="宋体"/>
              </a:rPr>
              <a:t>教程：</a:t>
            </a:r>
            <a:r>
              <a:rPr lang="en-US" altLang="zh-CN" sz="100" dirty="0">
                <a:solidFill>
                  <a:srgbClr val="C00000"/>
                </a:solidFill>
                <a:latin typeface="Calibri"/>
                <a:ea typeface="宋体"/>
              </a:rPr>
              <a:t>www.1ppt.com/excel/  </a:t>
            </a:r>
          </a:p>
          <a:p>
            <a:pPr defTabSz="914400"/>
            <a:r>
              <a:rPr lang="zh-CN" altLang="en-US" sz="100" dirty="0">
                <a:solidFill>
                  <a:srgbClr val="C00000"/>
                </a:solidFill>
                <a:latin typeface="Calibri"/>
                <a:ea typeface="宋体"/>
              </a:rPr>
              <a:t>资料下载：</a:t>
            </a:r>
            <a:r>
              <a:rPr lang="en-US" altLang="zh-CN" sz="100" dirty="0">
                <a:solidFill>
                  <a:srgbClr val="C00000"/>
                </a:solidFill>
                <a:latin typeface="Calibri"/>
                <a:ea typeface="宋体"/>
              </a:rPr>
              <a:t>www.1ppt.com/ziliao/                PPT</a:t>
            </a:r>
            <a:r>
              <a:rPr lang="zh-CN" altLang="en-US" sz="100" dirty="0">
                <a:solidFill>
                  <a:srgbClr val="C00000"/>
                </a:solidFill>
                <a:latin typeface="Calibri"/>
                <a:ea typeface="宋体"/>
              </a:rPr>
              <a:t>课件下载：</a:t>
            </a:r>
            <a:r>
              <a:rPr lang="en-US" altLang="zh-CN" sz="100" dirty="0">
                <a:solidFill>
                  <a:srgbClr val="C00000"/>
                </a:solidFill>
                <a:latin typeface="Calibri"/>
                <a:ea typeface="宋体"/>
              </a:rPr>
              <a:t>www.1ppt.com/kejian/ </a:t>
            </a:r>
          </a:p>
          <a:p>
            <a:pPr defTabSz="914400"/>
            <a:r>
              <a:rPr lang="zh-CN" altLang="en-US" sz="100" dirty="0">
                <a:solidFill>
                  <a:srgbClr val="C00000"/>
                </a:solidFill>
                <a:latin typeface="Calibri"/>
                <a:ea typeface="宋体"/>
              </a:rPr>
              <a:t>范文下载：</a:t>
            </a:r>
            <a:r>
              <a:rPr lang="en-US" altLang="zh-CN" sz="100" dirty="0">
                <a:solidFill>
                  <a:srgbClr val="C00000"/>
                </a:solidFill>
                <a:latin typeface="Calibri"/>
                <a:ea typeface="宋体"/>
              </a:rPr>
              <a:t>www.1ppt.com/fanwen/             </a:t>
            </a:r>
            <a:r>
              <a:rPr lang="zh-CN" altLang="en-US" sz="100" dirty="0">
                <a:solidFill>
                  <a:srgbClr val="C00000"/>
                </a:solidFill>
                <a:latin typeface="Calibri"/>
                <a:ea typeface="宋体"/>
              </a:rPr>
              <a:t>试卷下载：</a:t>
            </a:r>
            <a:r>
              <a:rPr lang="en-US" altLang="zh-CN" sz="100" dirty="0">
                <a:solidFill>
                  <a:srgbClr val="C00000"/>
                </a:solidFill>
                <a:latin typeface="Calibri"/>
                <a:ea typeface="宋体"/>
              </a:rPr>
              <a:t>www.1ppt.com/shiti/  </a:t>
            </a:r>
          </a:p>
          <a:p>
            <a:pPr defTabSz="914400"/>
            <a:r>
              <a:rPr lang="zh-CN" altLang="en-US" sz="100" dirty="0">
                <a:solidFill>
                  <a:srgbClr val="C00000"/>
                </a:solidFill>
                <a:latin typeface="Calibri"/>
                <a:ea typeface="宋体"/>
              </a:rPr>
              <a:t>教案下载：</a:t>
            </a:r>
            <a:r>
              <a:rPr lang="en-US" altLang="zh-CN" sz="100" dirty="0">
                <a:solidFill>
                  <a:srgbClr val="C00000"/>
                </a:solidFill>
                <a:latin typeface="Calibri"/>
                <a:ea typeface="宋体"/>
              </a:rPr>
              <a:t>www.1ppt.com/jiaoan/        </a:t>
            </a:r>
          </a:p>
          <a:p>
            <a:pPr defTabSz="914400"/>
            <a:r>
              <a:rPr lang="zh-CN" altLang="en-US" sz="100" dirty="0">
                <a:solidFill>
                  <a:srgbClr val="C00000"/>
                </a:solidFill>
                <a:latin typeface="Calibri"/>
                <a:ea typeface="宋体"/>
              </a:rPr>
              <a:t>字体下载：</a:t>
            </a:r>
            <a:r>
              <a:rPr lang="en-US" altLang="zh-CN" sz="100" dirty="0">
                <a:solidFill>
                  <a:srgbClr val="C00000"/>
                </a:solidFill>
                <a:latin typeface="Calibri"/>
                <a:ea typeface="宋体"/>
              </a:rPr>
              <a:t>www.1ppt.com/ziti/</a:t>
            </a:r>
          </a:p>
          <a:p>
            <a:pPr defTabSz="914400"/>
            <a:r>
              <a:rPr lang="en-US" altLang="zh-CN" sz="100" dirty="0">
                <a:solidFill>
                  <a:srgbClr val="C00000"/>
                </a:solidFill>
                <a:latin typeface="Calibri"/>
                <a:ea typeface="宋体"/>
              </a:rPr>
              <a:t> </a:t>
            </a:r>
            <a:endParaRPr lang="zh-CN" altLang="en-US" sz="100" dirty="0">
              <a:solidFill>
                <a:srgbClr val="C00000"/>
              </a:solidFill>
              <a:latin typeface="Calibri"/>
              <a:ea typeface="宋体"/>
            </a:endParaRPr>
          </a:p>
        </p:txBody>
      </p:sp>
      <p:sp>
        <p:nvSpPr>
          <p:cNvPr id="3" name="矩形 2"/>
          <p:cNvSpPr/>
          <p:nvPr userDrawn="1"/>
        </p:nvSpPr>
        <p:spPr>
          <a:xfrm>
            <a:off x="1038225" y="662467"/>
            <a:ext cx="10115550" cy="5533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4" name="图片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934450" y="0"/>
            <a:ext cx="2838450" cy="6268969"/>
          </a:xfrm>
          <a:prstGeom prst="rect">
            <a:avLst/>
          </a:prstGeom>
        </p:spPr>
      </p:pic>
      <p:pic>
        <p:nvPicPr>
          <p:cNvPr id="5" name="图片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699" y="4895850"/>
            <a:ext cx="3741511" cy="1756883"/>
          </a:xfrm>
          <a:prstGeom prst="rect">
            <a:avLst/>
          </a:prstGeom>
        </p:spPr>
      </p:pic>
    </p:spTree>
    <p:extLst>
      <p:ext uri="{BB962C8B-B14F-4D97-AF65-F5344CB8AC3E}">
        <p14:creationId xmlns:p14="http://schemas.microsoft.com/office/powerpoint/2010/main" val="327957027"/>
      </p:ext>
    </p:extLst>
  </p:cSld>
  <p:clrMapOvr>
    <a:masterClrMapping/>
  </p:clrMapOvr>
  <p:transition spd="slow"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15123466"/>
      </p:ext>
    </p:extLst>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6060A"/>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ransition spd="slow"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038225" y="662467"/>
            <a:ext cx="10115550" cy="5533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1934" y="-256454"/>
            <a:ext cx="3728131" cy="394783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7111" y="2458030"/>
            <a:ext cx="1530415" cy="1530415"/>
          </a:xfrm>
          <a:prstGeom prst="rect">
            <a:avLst/>
          </a:prstGeom>
        </p:spPr>
      </p:pic>
      <p:pic>
        <p:nvPicPr>
          <p:cNvPr id="18" name="图片 17"/>
          <p:cNvPicPr>
            <a:picLocks noChangeAspect="1"/>
          </p:cNvPicPr>
          <p:nvPr/>
        </p:nvPicPr>
        <p:blipFill rotWithShape="1">
          <a:blip r:embed="rId6" cstate="screen">
            <a:extLst>
              <a:ext uri="{28A0092B-C50C-407E-A947-70E740481C1C}">
                <a14:useLocalDpi xmlns:a14="http://schemas.microsoft.com/office/drawing/2010/main"/>
              </a:ext>
            </a:extLst>
          </a:blip>
          <a:srcRect b="24575"/>
          <a:stretch/>
        </p:blipFill>
        <p:spPr>
          <a:xfrm rot="17771291">
            <a:off x="-180975" y="3245620"/>
            <a:ext cx="2438400" cy="1839160"/>
          </a:xfrm>
          <a:prstGeom prst="rect">
            <a:avLst/>
          </a:prstGeom>
        </p:spPr>
      </p:pic>
      <p:pic>
        <p:nvPicPr>
          <p:cNvPr id="19" name="图片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34543" y="998232"/>
            <a:ext cx="1438464" cy="1438464"/>
          </a:xfrm>
          <a:prstGeom prst="rect">
            <a:avLst/>
          </a:prstGeom>
        </p:spPr>
      </p:pic>
      <p:sp>
        <p:nvSpPr>
          <p:cNvPr id="21" name="剪去单角的矩形 20"/>
          <p:cNvSpPr/>
          <p:nvPr/>
        </p:nvSpPr>
        <p:spPr>
          <a:xfrm>
            <a:off x="1038225" y="3531804"/>
            <a:ext cx="888660" cy="2133275"/>
          </a:xfrm>
          <a:prstGeom prst="snip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1302736" y="4450281"/>
            <a:ext cx="9624625" cy="523220"/>
          </a:xfrm>
          <a:prstGeom prst="rect">
            <a:avLst/>
          </a:prstGeom>
          <a:noFill/>
        </p:spPr>
        <p:txBody>
          <a:bodyPr wrap="square" rtlCol="0" anchor="ctr">
            <a:spAutoFit/>
          </a:bodyPr>
          <a:lstStyle/>
          <a:p>
            <a:pPr algn="ctr"/>
            <a:r>
              <a:rPr lang="zh-CN" altLang="en-US" sz="2800" spc="300" dirty="0">
                <a:solidFill>
                  <a:srgbClr val="C00000"/>
                </a:solidFill>
                <a:latin typeface="方正正大黑简体" panose="02000000000000000000" pitchFamily="2" charset="-122"/>
                <a:ea typeface="方正正大黑简体" panose="02000000000000000000" pitchFamily="2" charset="-122"/>
                <a:cs typeface="+mn-ea"/>
                <a:sym typeface="+mn-lt"/>
              </a:rPr>
              <a:t>CHRISTMAS CARNIVAL</a:t>
            </a:r>
            <a:r>
              <a:rPr lang="en-US" altLang="zh-CN" sz="2800" spc="300" dirty="0">
                <a:solidFill>
                  <a:srgbClr val="C00000"/>
                </a:solidFill>
                <a:latin typeface="方正正大黑简体" panose="02000000000000000000" pitchFamily="2" charset="-122"/>
                <a:ea typeface="方正正大黑简体" panose="02000000000000000000" pitchFamily="2" charset="-122"/>
                <a:cs typeface="+mn-ea"/>
                <a:sym typeface="+mn-lt"/>
              </a:rPr>
              <a:t>PPT</a:t>
            </a:r>
            <a:r>
              <a:rPr lang="zh-CN" altLang="en-US" sz="2800" spc="300" dirty="0">
                <a:solidFill>
                  <a:srgbClr val="C00000"/>
                </a:solidFill>
                <a:latin typeface="方正正大黑简体" panose="02000000000000000000" pitchFamily="2" charset="-122"/>
                <a:ea typeface="方正正大黑简体" panose="02000000000000000000" pitchFamily="2" charset="-122"/>
                <a:cs typeface="+mn-ea"/>
                <a:sym typeface="+mn-lt"/>
              </a:rPr>
              <a:t>TEMPLATE</a:t>
            </a:r>
          </a:p>
        </p:txBody>
      </p:sp>
      <p:pic>
        <p:nvPicPr>
          <p:cNvPr id="16" name="图片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72357" y="5249339"/>
            <a:ext cx="1533712" cy="1533712"/>
          </a:xfrm>
          <a:prstGeom prst="rect">
            <a:avLst/>
          </a:prstGeom>
        </p:spPr>
      </p:pic>
      <p:pic>
        <p:nvPicPr>
          <p:cNvPr id="23" name="图片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598206">
            <a:off x="-84989" y="-3075"/>
            <a:ext cx="2737348" cy="2128288"/>
          </a:xfrm>
          <a:prstGeom prst="rect">
            <a:avLst/>
          </a:prstGeom>
        </p:spPr>
      </p:pic>
      <p:pic>
        <p:nvPicPr>
          <p:cNvPr id="24" name="图片 2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26692" y="5411217"/>
            <a:ext cx="1345057" cy="1446783"/>
          </a:xfrm>
          <a:prstGeom prst="rect">
            <a:avLst/>
          </a:prstGeom>
        </p:spPr>
      </p:pic>
      <p:pic>
        <p:nvPicPr>
          <p:cNvPr id="25" name="图片 2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16370" y="1843315"/>
            <a:ext cx="1730376" cy="1730376"/>
          </a:xfrm>
          <a:prstGeom prst="rect">
            <a:avLst/>
          </a:prstGeom>
        </p:spPr>
      </p:pic>
      <p:pic>
        <p:nvPicPr>
          <p:cNvPr id="26" name="图片 2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96200" y="2084066"/>
            <a:ext cx="1619799" cy="1619799"/>
          </a:xfrm>
          <a:prstGeom prst="rect">
            <a:avLst/>
          </a:prstGeom>
        </p:spPr>
      </p:pic>
      <p:sp>
        <p:nvSpPr>
          <p:cNvPr id="17" name="TextBox 16"/>
          <p:cNvSpPr txBox="1"/>
          <p:nvPr/>
        </p:nvSpPr>
        <p:spPr>
          <a:xfrm>
            <a:off x="3533526" y="5344589"/>
            <a:ext cx="5937587" cy="307777"/>
          </a:xfrm>
          <a:prstGeom prst="rect">
            <a:avLst/>
          </a:prstGeom>
          <a:noFill/>
        </p:spPr>
        <p:txBody>
          <a:bodyPr wrap="none" rtlCol="0">
            <a:spAutoFit/>
          </a:bodyPr>
          <a:lstStyle/>
          <a:p>
            <a:r>
              <a:rPr lang="zh-CN" altLang="en-US" sz="1400" spc="300" dirty="0">
                <a:solidFill>
                  <a:schemeClr val="bg1">
                    <a:lumMod val="50000"/>
                  </a:schemeClr>
                </a:solidFill>
                <a:latin typeface="+mj-ea"/>
                <a:ea typeface="+mj-ea"/>
              </a:rPr>
              <a:t>Christmas event planning </a:t>
            </a:r>
            <a:r>
              <a:rPr lang="en-US" altLang="zh-CN" sz="1400" spc="300" dirty="0" err="1">
                <a:solidFill>
                  <a:schemeClr val="bg1">
                    <a:lumMod val="50000"/>
                  </a:schemeClr>
                </a:solidFill>
                <a:latin typeface="+mj-ea"/>
                <a:ea typeface="+mj-ea"/>
              </a:rPr>
              <a:t>powerpoint</a:t>
            </a:r>
            <a:r>
              <a:rPr lang="en-US" altLang="zh-CN" sz="1400" spc="300" dirty="0">
                <a:solidFill>
                  <a:schemeClr val="bg1">
                    <a:lumMod val="50000"/>
                  </a:schemeClr>
                </a:solidFill>
                <a:latin typeface="+mj-ea"/>
                <a:ea typeface="+mj-ea"/>
              </a:rPr>
              <a:t> </a:t>
            </a:r>
            <a:r>
              <a:rPr lang="zh-CN" altLang="en-US" sz="1400" spc="300" dirty="0">
                <a:solidFill>
                  <a:schemeClr val="bg1">
                    <a:lumMod val="50000"/>
                  </a:schemeClr>
                </a:solidFill>
                <a:latin typeface="+mj-ea"/>
                <a:ea typeface="+mj-ea"/>
              </a:rPr>
              <a:t>template</a:t>
            </a:r>
          </a:p>
        </p:txBody>
      </p:sp>
    </p:spTree>
    <p:extLst>
      <p:ext uri="{BB962C8B-B14F-4D97-AF65-F5344CB8AC3E}">
        <p14:creationId xmlns:p14="http://schemas.microsoft.com/office/powerpoint/2010/main" val="1891916715"/>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2000"/>
                            </p:stCondLst>
                            <p:childTnLst>
                              <p:par>
                                <p:cTn id="27" presetID="22" presetClass="entr" presetSubtype="4" fill="hold" grpId="0" nodeType="afterEffect">
                                  <p:stCondLst>
                                    <p:cond delay="0"/>
                                  </p:stCondLst>
                                  <p:iterate type="wd">
                                    <p:tmPct val="10000"/>
                                  </p:iterate>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2600"/>
                            </p:stCondLst>
                            <p:childTnLst>
                              <p:par>
                                <p:cTn id="31" presetID="26"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34364ef-e2db-47eb-94ff-dad56c12f19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50865" y="2054847"/>
            <a:ext cx="10134600" cy="3547842"/>
            <a:chOff x="0" y="1658461"/>
            <a:chExt cx="12192000" cy="4268080"/>
          </a:xfrm>
        </p:grpSpPr>
        <p:sp>
          <p:nvSpPr>
            <p:cNvPr id="4" name="íSľíďe"/>
            <p:cNvSpPr>
              <a:spLocks/>
            </p:cNvSpPr>
            <p:nvPr/>
          </p:nvSpPr>
          <p:spPr bwMode="auto">
            <a:xfrm>
              <a:off x="0" y="2096606"/>
              <a:ext cx="12192000" cy="2870200"/>
            </a:xfrm>
            <a:custGeom>
              <a:avLst/>
              <a:gdLst>
                <a:gd name="T0" fmla="*/ 1712119 w 21600"/>
                <a:gd name="T1" fmla="*/ 1022350 h 21600"/>
                <a:gd name="T2" fmla="*/ 1712119 w 21600"/>
                <a:gd name="T3" fmla="*/ 1022350 h 21600"/>
                <a:gd name="T4" fmla="*/ 1712119 w 21600"/>
                <a:gd name="T5" fmla="*/ 1022350 h 21600"/>
                <a:gd name="T6" fmla="*/ 1712119 w 21600"/>
                <a:gd name="T7" fmla="*/ 1022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tx2">
                <a:lumMod val="20000"/>
                <a:lumOff val="80000"/>
              </a:schemeClr>
            </a:solidFill>
            <a:ln w="25400" cap="flat" cmpd="sng">
              <a:noFill/>
              <a:prstDash val="solid"/>
              <a:miter lim="0"/>
              <a:headEnd/>
              <a:tailEnd/>
            </a:ln>
            <a:effectLst>
              <a:outerShdw blurRad="50800" dist="38100" dir="5400000" algn="t" rotWithShape="0">
                <a:prstClr val="black">
                  <a:alpha val="40000"/>
                </a:prstClr>
              </a:outerShdw>
            </a:effectLst>
          </p:spPr>
          <p:txBody>
            <a:bodyPr anchor="ctr"/>
            <a:lstStyle/>
            <a:p>
              <a:pPr algn="ctr"/>
              <a:endParaRPr>
                <a:cs typeface="+mn-ea"/>
                <a:sym typeface="+mn-lt"/>
              </a:endParaRPr>
            </a:p>
          </p:txBody>
        </p:sp>
        <p:grpSp>
          <p:nvGrpSpPr>
            <p:cNvPr id="5" name="ísļîḑé"/>
            <p:cNvGrpSpPr/>
            <p:nvPr/>
          </p:nvGrpSpPr>
          <p:grpSpPr>
            <a:xfrm>
              <a:off x="393700" y="1658461"/>
              <a:ext cx="2660516" cy="3782971"/>
              <a:chOff x="295274" y="1462091"/>
              <a:chExt cx="1995385" cy="2837226"/>
            </a:xfrm>
          </p:grpSpPr>
          <p:sp>
            <p:nvSpPr>
              <p:cNvPr id="60" name="îşļiḍé"/>
              <p:cNvSpPr/>
              <p:nvPr/>
            </p:nvSpPr>
            <p:spPr>
              <a:xfrm>
                <a:off x="2052499" y="1470560"/>
                <a:ext cx="238160" cy="325919"/>
              </a:xfrm>
              <a:prstGeom prst="rtTriangl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1" name="íṧlîḑe"/>
              <p:cNvSpPr/>
              <p:nvPr/>
            </p:nvSpPr>
            <p:spPr>
              <a:xfrm flipH="1">
                <a:off x="295274" y="1462091"/>
                <a:ext cx="238160" cy="325919"/>
              </a:xfrm>
              <a:prstGeom prst="rtTriangle">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2" name="íṩľiďé"/>
              <p:cNvSpPr/>
              <p:nvPr/>
            </p:nvSpPr>
            <p:spPr>
              <a:xfrm rot="5400000">
                <a:off x="-120536" y="2121398"/>
                <a:ext cx="2819399" cy="153643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3" name="isḻíḋê"/>
              <p:cNvSpPr/>
              <p:nvPr/>
            </p:nvSpPr>
            <p:spPr>
              <a:xfrm flipH="1" flipV="1">
                <a:off x="304800" y="3956624"/>
                <a:ext cx="238160" cy="325919"/>
              </a:xfrm>
              <a:prstGeom prst="rtTriangl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4" name="ï$ḻîḓé"/>
              <p:cNvSpPr/>
              <p:nvPr/>
            </p:nvSpPr>
            <p:spPr>
              <a:xfrm flipV="1">
                <a:off x="2052499" y="3956624"/>
                <a:ext cx="238160" cy="325919"/>
              </a:xfrm>
              <a:prstGeom prst="rtTriangle">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6" name="iśľïďè"/>
            <p:cNvGrpSpPr/>
            <p:nvPr/>
          </p:nvGrpSpPr>
          <p:grpSpPr>
            <a:xfrm>
              <a:off x="659396" y="3424494"/>
              <a:ext cx="2069848" cy="1409686"/>
              <a:chOff x="695400" y="3195224"/>
              <a:chExt cx="2069848" cy="1409686"/>
            </a:xfrm>
          </p:grpSpPr>
          <p:sp>
            <p:nvSpPr>
              <p:cNvPr id="58" name="îŝḷíḋe"/>
              <p:cNvSpPr txBox="1"/>
              <p:nvPr/>
            </p:nvSpPr>
            <p:spPr>
              <a:xfrm>
                <a:off x="695400" y="3195224"/>
                <a:ext cx="2027792" cy="246221"/>
              </a:xfrm>
              <a:prstGeom prst="rect">
                <a:avLst/>
              </a:prstGeom>
              <a:noFill/>
            </p:spPr>
            <p:txBody>
              <a:bodyPr wrap="none" lIns="0" tIns="0" rIns="0" bIns="0">
                <a:normAutofit fontScale="92500" lnSpcReduction="20000"/>
              </a:bodyPr>
              <a:lstStyle/>
              <a:p>
                <a:pPr algn="ctr"/>
                <a:r>
                  <a:rPr lang="zh-CN" altLang="en-US" sz="1600" b="1" dirty="0">
                    <a:solidFill>
                      <a:schemeClr val="bg1"/>
                    </a:solidFill>
                    <a:cs typeface="+mn-ea"/>
                    <a:sym typeface="+mn-lt"/>
                  </a:rPr>
                  <a:t>Title text presets</a:t>
                </a:r>
              </a:p>
            </p:txBody>
          </p:sp>
          <p:sp>
            <p:nvSpPr>
              <p:cNvPr id="59" name="ïślîḍé"/>
              <p:cNvSpPr/>
              <p:nvPr/>
            </p:nvSpPr>
            <p:spPr>
              <a:xfrm>
                <a:off x="711246" y="3441445"/>
                <a:ext cx="2054002" cy="1163465"/>
              </a:xfrm>
              <a:prstGeom prst="rect">
                <a:avLst/>
              </a:prstGeom>
            </p:spPr>
            <p:txBody>
              <a:bodyPr wrap="square" lIns="0" tIns="0" rIns="0" bIns="0">
                <a:normAutofit/>
              </a:bodyPr>
              <a:lstStyle/>
              <a:p>
                <a:pPr algn="ctr" fontAlgn="auto">
                  <a:lnSpc>
                    <a:spcPct val="120000"/>
                  </a:lnSpc>
                  <a:spcBef>
                    <a:spcPct val="0"/>
                  </a:spcBef>
                  <a:spcAft>
                    <a:spcPct val="0"/>
                  </a:spcAft>
                  <a:defRPr/>
                </a:pPr>
                <a:r>
                  <a:rPr lang="zh-CN" altLang="en-US" sz="1100" dirty="0">
                    <a:solidFill>
                      <a:schemeClr val="bg1"/>
                    </a:solidFill>
                    <a:cs typeface="+mn-ea"/>
                    <a:sym typeface="+mn-lt"/>
                  </a:rPr>
                  <a:t>This section is displayed as a text layout place (theme font is recommended)</a:t>
                </a:r>
                <a:br>
                  <a:rPr lang="zh-CN" altLang="en-US" sz="1100" dirty="0">
                    <a:solidFill>
                      <a:schemeClr val="bg1"/>
                    </a:solidFill>
                    <a:cs typeface="+mn-ea"/>
                    <a:sym typeface="+mn-lt"/>
                  </a:rPr>
                </a:br>
                <a:endParaRPr lang="zh-CN" altLang="en-US" sz="1100" dirty="0">
                  <a:solidFill>
                    <a:schemeClr val="bg1"/>
                  </a:solidFill>
                  <a:cs typeface="+mn-ea"/>
                  <a:sym typeface="+mn-lt"/>
                </a:endParaRPr>
              </a:p>
            </p:txBody>
          </p:sp>
        </p:grpSp>
        <p:grpSp>
          <p:nvGrpSpPr>
            <p:cNvPr id="7" name="îş1ïḋé"/>
            <p:cNvGrpSpPr/>
            <p:nvPr/>
          </p:nvGrpSpPr>
          <p:grpSpPr>
            <a:xfrm>
              <a:off x="8926881" y="1664808"/>
              <a:ext cx="2665408" cy="3759202"/>
              <a:chOff x="6695154" y="1466851"/>
              <a:chExt cx="1999054" cy="2819399"/>
            </a:xfrm>
          </p:grpSpPr>
          <p:sp>
            <p:nvSpPr>
              <p:cNvPr id="53" name="iṡļiḑè"/>
              <p:cNvSpPr/>
              <p:nvPr/>
            </p:nvSpPr>
            <p:spPr>
              <a:xfrm flipH="1">
                <a:off x="6695154" y="1470560"/>
                <a:ext cx="238160" cy="325919"/>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4" name="íslïḋê"/>
              <p:cNvSpPr/>
              <p:nvPr/>
            </p:nvSpPr>
            <p:spPr>
              <a:xfrm rot="5400000">
                <a:off x="6292277" y="2108331"/>
                <a:ext cx="2819399" cy="1536439"/>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5" name="isḷïde"/>
              <p:cNvSpPr/>
              <p:nvPr/>
            </p:nvSpPr>
            <p:spPr>
              <a:xfrm flipH="1" flipV="1">
                <a:off x="6701504" y="3956624"/>
                <a:ext cx="238160" cy="325919"/>
              </a:xfrm>
              <a:prstGeom prst="rtTriangle">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6" name="îŝ1îḋê"/>
              <p:cNvSpPr/>
              <p:nvPr/>
            </p:nvSpPr>
            <p:spPr>
              <a:xfrm>
                <a:off x="8456048" y="1470560"/>
                <a:ext cx="238160" cy="325919"/>
              </a:xfrm>
              <a:prstGeom prst="rtTriangl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7" name="íşlíḋé"/>
              <p:cNvSpPr/>
              <p:nvPr/>
            </p:nvSpPr>
            <p:spPr>
              <a:xfrm flipV="1">
                <a:off x="8456048" y="3956624"/>
                <a:ext cx="238160" cy="325919"/>
              </a:xfrm>
              <a:prstGeom prst="rtTriangle">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8" name="íṣļíḍê"/>
            <p:cNvSpPr/>
            <p:nvPr/>
          </p:nvSpPr>
          <p:spPr>
            <a:xfrm>
              <a:off x="9363540" y="1781570"/>
              <a:ext cx="1799014" cy="1409835"/>
            </a:xfrm>
            <a:prstGeom prst="rect">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rgbClr val="D1DAD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endParaRPr>
                <a:cs typeface="+mn-ea"/>
                <a:sym typeface="+mn-lt"/>
              </a:endParaRPr>
            </a:p>
          </p:txBody>
        </p:sp>
        <p:grpSp>
          <p:nvGrpSpPr>
            <p:cNvPr id="9" name="ïşḷiḋè"/>
            <p:cNvGrpSpPr/>
            <p:nvPr/>
          </p:nvGrpSpPr>
          <p:grpSpPr>
            <a:xfrm>
              <a:off x="6093386" y="1664808"/>
              <a:ext cx="2684864" cy="3759202"/>
              <a:chOff x="4570034" y="1466851"/>
              <a:chExt cx="2013646" cy="2819399"/>
            </a:xfrm>
          </p:grpSpPr>
          <p:sp>
            <p:nvSpPr>
              <p:cNvPr id="48" name="išļîḋé"/>
              <p:cNvSpPr/>
              <p:nvPr/>
            </p:nvSpPr>
            <p:spPr>
              <a:xfrm flipH="1">
                <a:off x="4570034" y="1470560"/>
                <a:ext cx="238160" cy="325919"/>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9" name="íṣļïḋe"/>
              <p:cNvSpPr/>
              <p:nvPr/>
            </p:nvSpPr>
            <p:spPr>
              <a:xfrm rot="5400000">
                <a:off x="4167157" y="2108331"/>
                <a:ext cx="2819399" cy="153643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0" name="ísliďé"/>
              <p:cNvSpPr/>
              <p:nvPr/>
            </p:nvSpPr>
            <p:spPr>
              <a:xfrm flipH="1" flipV="1">
                <a:off x="4576384" y="3956624"/>
                <a:ext cx="238160" cy="325919"/>
              </a:xfrm>
              <a:prstGeom prst="rtTriangl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1" name="îṩ1îḑé"/>
              <p:cNvSpPr/>
              <p:nvPr/>
            </p:nvSpPr>
            <p:spPr>
              <a:xfrm>
                <a:off x="6345520" y="1470560"/>
                <a:ext cx="238160" cy="325919"/>
              </a:xfrm>
              <a:prstGeom prst="rtTriangle">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2" name="isḻîḍé"/>
              <p:cNvSpPr/>
              <p:nvPr/>
            </p:nvSpPr>
            <p:spPr>
              <a:xfrm flipV="1">
                <a:off x="6345520" y="3956624"/>
                <a:ext cx="238160" cy="325919"/>
              </a:xfrm>
              <a:prstGeom prst="rtTriangl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0" name="iṧḷïḑe"/>
            <p:cNvSpPr/>
            <p:nvPr/>
          </p:nvSpPr>
          <p:spPr>
            <a:xfrm>
              <a:off x="6528238" y="1787448"/>
              <a:ext cx="1799014" cy="1409835"/>
            </a:xfrm>
            <a:prstGeom prst="rect">
              <a:avLst/>
            </a:prstGeom>
            <a:blipFill>
              <a:blip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rgbClr val="D1DAD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endParaRPr>
                <a:cs typeface="+mn-ea"/>
                <a:sym typeface="+mn-lt"/>
              </a:endParaRPr>
            </a:p>
          </p:txBody>
        </p:sp>
        <p:sp>
          <p:nvSpPr>
            <p:cNvPr id="11" name="îSļíḋé"/>
            <p:cNvSpPr/>
            <p:nvPr/>
          </p:nvSpPr>
          <p:spPr>
            <a:xfrm flipH="1">
              <a:off x="3224619" y="1669749"/>
              <a:ext cx="317547" cy="434559"/>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íṣļiďe"/>
            <p:cNvSpPr/>
            <p:nvPr/>
          </p:nvSpPr>
          <p:spPr>
            <a:xfrm rot="5400000">
              <a:off x="2685925" y="2520110"/>
              <a:ext cx="3759198" cy="204858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íśḷïḓê"/>
            <p:cNvSpPr/>
            <p:nvPr/>
          </p:nvSpPr>
          <p:spPr>
            <a:xfrm flipH="1" flipV="1">
              <a:off x="3230970" y="4984501"/>
              <a:ext cx="317547" cy="434559"/>
            </a:xfrm>
            <a:prstGeom prst="rtTriangl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îṥlïḍe"/>
            <p:cNvSpPr/>
            <p:nvPr/>
          </p:nvSpPr>
          <p:spPr>
            <a:xfrm>
              <a:off x="5589819" y="1669749"/>
              <a:ext cx="317547" cy="434559"/>
            </a:xfrm>
            <a:prstGeom prst="rtTriangle">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ŝlïḓè"/>
            <p:cNvSpPr/>
            <p:nvPr/>
          </p:nvSpPr>
          <p:spPr>
            <a:xfrm flipV="1">
              <a:off x="5589819" y="4984501"/>
              <a:ext cx="317547" cy="434559"/>
            </a:xfrm>
            <a:prstGeom prst="rtTriangle">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íṥļiḑê"/>
            <p:cNvSpPr/>
            <p:nvPr/>
          </p:nvSpPr>
          <p:spPr>
            <a:xfrm>
              <a:off x="3643344" y="1779357"/>
              <a:ext cx="1799014" cy="1409835"/>
            </a:xfrm>
            <a:prstGeom prst="rect">
              <a:avLst/>
            </a:prstGeom>
            <a:blipFill>
              <a:blip r:embed="rId6"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rgbClr val="D1DAD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endParaRPr>
                <a:cs typeface="+mn-ea"/>
                <a:sym typeface="+mn-lt"/>
              </a:endParaRPr>
            </a:p>
          </p:txBody>
        </p:sp>
        <p:sp>
          <p:nvSpPr>
            <p:cNvPr id="17" name="is1îḋê"/>
            <p:cNvSpPr/>
            <p:nvPr/>
          </p:nvSpPr>
          <p:spPr>
            <a:xfrm>
              <a:off x="825173" y="1784730"/>
              <a:ext cx="1799014" cy="1409835"/>
            </a:xfrm>
            <a:prstGeom prst="rect">
              <a:avLst/>
            </a:prstGeom>
            <a:blipFill>
              <a:blip r:embed="rId7"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rgbClr val="D1DADD"/>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endParaRPr>
                <a:cs typeface="+mn-ea"/>
                <a:sym typeface="+mn-lt"/>
              </a:endParaRPr>
            </a:p>
          </p:txBody>
        </p:sp>
        <p:grpSp>
          <p:nvGrpSpPr>
            <p:cNvPr id="18" name="íśliḍe"/>
            <p:cNvGrpSpPr/>
            <p:nvPr/>
          </p:nvGrpSpPr>
          <p:grpSpPr>
            <a:xfrm>
              <a:off x="1278226" y="4883219"/>
              <a:ext cx="877013" cy="1017335"/>
              <a:chOff x="1278226" y="5518701"/>
              <a:chExt cx="877013" cy="1017335"/>
            </a:xfrm>
          </p:grpSpPr>
          <p:sp>
            <p:nvSpPr>
              <p:cNvPr id="41" name="işlïḍe"/>
              <p:cNvSpPr/>
              <p:nvPr/>
            </p:nvSpPr>
            <p:spPr bwMode="auto">
              <a:xfrm rot="5400000">
                <a:off x="1208065" y="5588862"/>
                <a:ext cx="1017335" cy="877013"/>
              </a:xfrm>
              <a:prstGeom prst="hexagon">
                <a:avLst/>
              </a:prstGeom>
              <a:solidFill>
                <a:schemeClr val="accent1"/>
              </a:solidFill>
              <a:ln w="38100">
                <a:solidFill>
                  <a:schemeClr val="bg1"/>
                </a:solidFill>
                <a:round/>
                <a:headEnd/>
                <a:tailEnd/>
              </a:ln>
            </p:spPr>
            <p:txBody>
              <a:bodyPr anchor="ctr"/>
              <a:lstStyle/>
              <a:p>
                <a:pPr algn="ctr"/>
                <a:endParaRPr>
                  <a:cs typeface="+mn-ea"/>
                  <a:sym typeface="+mn-lt"/>
                </a:endParaRPr>
              </a:p>
            </p:txBody>
          </p:sp>
          <p:grpSp>
            <p:nvGrpSpPr>
              <p:cNvPr id="42" name="iśľíďe"/>
              <p:cNvGrpSpPr/>
              <p:nvPr/>
            </p:nvGrpSpPr>
            <p:grpSpPr>
              <a:xfrm>
                <a:off x="1556578" y="5855591"/>
                <a:ext cx="397627" cy="339438"/>
                <a:chOff x="1049262" y="5673031"/>
                <a:chExt cx="397627" cy="339438"/>
              </a:xfrm>
            </p:grpSpPr>
            <p:sp>
              <p:nvSpPr>
                <p:cNvPr id="43" name="ï$1îde"/>
                <p:cNvSpPr>
                  <a:spLocks/>
                </p:cNvSpPr>
                <p:nvPr/>
              </p:nvSpPr>
              <p:spPr bwMode="auto">
                <a:xfrm>
                  <a:off x="1175339" y="5870228"/>
                  <a:ext cx="71120" cy="72737"/>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4" name="ïŝļíḓé"/>
                <p:cNvSpPr>
                  <a:spLocks/>
                </p:cNvSpPr>
                <p:nvPr/>
              </p:nvSpPr>
              <p:spPr bwMode="auto">
                <a:xfrm>
                  <a:off x="1217364" y="5697277"/>
                  <a:ext cx="179418" cy="179417"/>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5" name="íṩḻiḓè"/>
                <p:cNvSpPr>
                  <a:spLocks/>
                </p:cNvSpPr>
                <p:nvPr/>
              </p:nvSpPr>
              <p:spPr bwMode="auto">
                <a:xfrm>
                  <a:off x="1241610" y="5721522"/>
                  <a:ext cx="181033" cy="181033"/>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6" name="îśḷïḓé"/>
                <p:cNvSpPr>
                  <a:spLocks/>
                </p:cNvSpPr>
                <p:nvPr/>
              </p:nvSpPr>
              <p:spPr bwMode="auto">
                <a:xfrm>
                  <a:off x="1390316" y="5673031"/>
                  <a:ext cx="56573" cy="53341"/>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47" name="ïslíďé"/>
                <p:cNvSpPr>
                  <a:spLocks/>
                </p:cNvSpPr>
                <p:nvPr/>
              </p:nvSpPr>
              <p:spPr bwMode="auto">
                <a:xfrm>
                  <a:off x="1049262" y="5681113"/>
                  <a:ext cx="332972" cy="331356"/>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grpSp>
          <p:nvGrpSpPr>
            <p:cNvPr id="19" name="íṧ1îdê"/>
            <p:cNvGrpSpPr/>
            <p:nvPr/>
          </p:nvGrpSpPr>
          <p:grpSpPr>
            <a:xfrm>
              <a:off x="4100576" y="4909206"/>
              <a:ext cx="877013" cy="1017335"/>
              <a:chOff x="4100576" y="5544688"/>
              <a:chExt cx="877013" cy="1017335"/>
            </a:xfrm>
          </p:grpSpPr>
          <p:sp>
            <p:nvSpPr>
              <p:cNvPr id="35" name="ïṧlidè"/>
              <p:cNvSpPr/>
              <p:nvPr/>
            </p:nvSpPr>
            <p:spPr bwMode="auto">
              <a:xfrm rot="5400000">
                <a:off x="4030415" y="5614849"/>
                <a:ext cx="1017335" cy="877013"/>
              </a:xfrm>
              <a:prstGeom prst="hexagon">
                <a:avLst/>
              </a:prstGeom>
              <a:solidFill>
                <a:schemeClr val="accent2"/>
              </a:solidFill>
              <a:ln w="38100">
                <a:solidFill>
                  <a:schemeClr val="bg1"/>
                </a:solidFill>
                <a:round/>
                <a:headEnd/>
                <a:tailEnd/>
              </a:ln>
            </p:spPr>
            <p:txBody>
              <a:bodyPr anchor="ctr"/>
              <a:lstStyle/>
              <a:p>
                <a:pPr algn="ctr"/>
                <a:endParaRPr>
                  <a:cs typeface="+mn-ea"/>
                  <a:sym typeface="+mn-lt"/>
                </a:endParaRPr>
              </a:p>
            </p:txBody>
          </p:sp>
          <p:grpSp>
            <p:nvGrpSpPr>
              <p:cNvPr id="36" name="ïsļiďê"/>
              <p:cNvGrpSpPr/>
              <p:nvPr/>
            </p:nvGrpSpPr>
            <p:grpSpPr>
              <a:xfrm>
                <a:off x="4361272" y="5848204"/>
                <a:ext cx="358313" cy="358313"/>
                <a:chOff x="5961059" y="2771464"/>
                <a:chExt cx="454542" cy="454542"/>
              </a:xfrm>
              <a:solidFill>
                <a:schemeClr val="bg1"/>
              </a:solidFill>
            </p:grpSpPr>
            <p:sp>
              <p:nvSpPr>
                <p:cNvPr id="37" name="íŝľídê"/>
                <p:cNvSpPr>
                  <a:spLocks/>
                </p:cNvSpPr>
                <p:nvPr/>
              </p:nvSpPr>
              <p:spPr bwMode="auto">
                <a:xfrm>
                  <a:off x="5961059" y="3005454"/>
                  <a:ext cx="220552" cy="220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38" name="íṧľîḋê"/>
                <p:cNvSpPr>
                  <a:spLocks/>
                </p:cNvSpPr>
                <p:nvPr/>
              </p:nvSpPr>
              <p:spPr bwMode="auto">
                <a:xfrm>
                  <a:off x="6195049" y="2853677"/>
                  <a:ext cx="139129" cy="13912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39" name="iṧlïḍe"/>
                <p:cNvSpPr>
                  <a:spLocks/>
                </p:cNvSpPr>
                <p:nvPr/>
              </p:nvSpPr>
              <p:spPr bwMode="auto">
                <a:xfrm>
                  <a:off x="6277262" y="2771464"/>
                  <a:ext cx="136758" cy="1367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sp>
              <p:nvSpPr>
                <p:cNvPr id="40" name="íSļíďê"/>
                <p:cNvSpPr>
                  <a:spLocks/>
                </p:cNvSpPr>
                <p:nvPr/>
              </p:nvSpPr>
              <p:spPr bwMode="auto">
                <a:xfrm>
                  <a:off x="5961059" y="2771464"/>
                  <a:ext cx="454542" cy="4537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anchor="ctr"/>
                <a:lstStyle/>
                <a:p>
                  <a:pPr algn="ctr"/>
                  <a:endParaRPr>
                    <a:cs typeface="+mn-ea"/>
                    <a:sym typeface="+mn-lt"/>
                  </a:endParaRPr>
                </a:p>
              </p:txBody>
            </p:sp>
          </p:grpSp>
        </p:grpSp>
        <p:grpSp>
          <p:nvGrpSpPr>
            <p:cNvPr id="20" name="îṡ1îḓê"/>
            <p:cNvGrpSpPr/>
            <p:nvPr/>
          </p:nvGrpSpPr>
          <p:grpSpPr>
            <a:xfrm>
              <a:off x="6997302" y="4909206"/>
              <a:ext cx="877013" cy="1017335"/>
              <a:chOff x="6997302" y="5544688"/>
              <a:chExt cx="877013" cy="1017335"/>
            </a:xfrm>
          </p:grpSpPr>
          <p:sp>
            <p:nvSpPr>
              <p:cNvPr id="33" name="ïṣḷiḑê"/>
              <p:cNvSpPr/>
              <p:nvPr/>
            </p:nvSpPr>
            <p:spPr bwMode="auto">
              <a:xfrm rot="5400000">
                <a:off x="6927141" y="5614849"/>
                <a:ext cx="1017335" cy="877013"/>
              </a:xfrm>
              <a:prstGeom prst="hexagon">
                <a:avLst/>
              </a:prstGeom>
              <a:solidFill>
                <a:schemeClr val="accent3"/>
              </a:solidFill>
              <a:ln w="38100">
                <a:solidFill>
                  <a:schemeClr val="bg1"/>
                </a:solidFill>
                <a:round/>
                <a:headEnd/>
                <a:tailEnd/>
              </a:ln>
            </p:spPr>
            <p:txBody>
              <a:bodyPr anchor="ctr"/>
              <a:lstStyle/>
              <a:p>
                <a:pPr algn="ctr"/>
                <a:endParaRPr>
                  <a:cs typeface="+mn-ea"/>
                  <a:sym typeface="+mn-lt"/>
                </a:endParaRPr>
              </a:p>
            </p:txBody>
          </p:sp>
          <p:sp>
            <p:nvSpPr>
              <p:cNvPr id="34" name="íśľíḓe"/>
              <p:cNvSpPr/>
              <p:nvPr/>
            </p:nvSpPr>
            <p:spPr>
              <a:xfrm>
                <a:off x="7273575" y="5848808"/>
                <a:ext cx="356231" cy="371071"/>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anchor="ctr"/>
              <a:lstStyle/>
              <a:p>
                <a:pPr algn="ctr"/>
                <a:endParaRPr>
                  <a:cs typeface="+mn-ea"/>
                  <a:sym typeface="+mn-lt"/>
                </a:endParaRPr>
              </a:p>
            </p:txBody>
          </p:sp>
        </p:grpSp>
        <p:grpSp>
          <p:nvGrpSpPr>
            <p:cNvPr id="21" name="ïśḷíde"/>
            <p:cNvGrpSpPr/>
            <p:nvPr/>
          </p:nvGrpSpPr>
          <p:grpSpPr>
            <a:xfrm>
              <a:off x="9938906" y="4883218"/>
              <a:ext cx="877013" cy="1017335"/>
              <a:chOff x="9938906" y="5518700"/>
              <a:chExt cx="877013" cy="1017335"/>
            </a:xfrm>
          </p:grpSpPr>
          <p:sp>
            <p:nvSpPr>
              <p:cNvPr id="31" name="ïSlïḑê"/>
              <p:cNvSpPr/>
              <p:nvPr/>
            </p:nvSpPr>
            <p:spPr bwMode="auto">
              <a:xfrm rot="5400000">
                <a:off x="9868745" y="5588861"/>
                <a:ext cx="1017335" cy="877013"/>
              </a:xfrm>
              <a:prstGeom prst="hexagon">
                <a:avLst/>
              </a:prstGeom>
              <a:solidFill>
                <a:schemeClr val="accent4"/>
              </a:solidFill>
              <a:ln w="38100">
                <a:solidFill>
                  <a:schemeClr val="bg1"/>
                </a:solidFill>
                <a:round/>
                <a:headEnd/>
                <a:tailEnd/>
              </a:ln>
            </p:spPr>
            <p:txBody>
              <a:bodyPr anchor="ctr"/>
              <a:lstStyle/>
              <a:p>
                <a:pPr algn="ctr"/>
                <a:endParaRPr>
                  <a:cs typeface="+mn-ea"/>
                  <a:sym typeface="+mn-lt"/>
                </a:endParaRPr>
              </a:p>
            </p:txBody>
          </p:sp>
          <p:sp>
            <p:nvSpPr>
              <p:cNvPr id="32" name="íśḷíḋe"/>
              <p:cNvSpPr/>
              <p:nvPr/>
            </p:nvSpPr>
            <p:spPr>
              <a:xfrm>
                <a:off x="10200413" y="5858535"/>
                <a:ext cx="341806" cy="357709"/>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bg1"/>
              </a:solidFill>
              <a:ln w="12700" cap="flat">
                <a:noFill/>
                <a:miter lim="400000"/>
              </a:ln>
              <a:effectLst/>
            </p:spPr>
            <p:txBody>
              <a:bodyPr anchor="ctr"/>
              <a:lstStyle/>
              <a:p>
                <a:pPr algn="ctr"/>
                <a:endParaRPr>
                  <a:cs typeface="+mn-ea"/>
                  <a:sym typeface="+mn-lt"/>
                </a:endParaRPr>
              </a:p>
            </p:txBody>
          </p:sp>
        </p:grpSp>
        <p:grpSp>
          <p:nvGrpSpPr>
            <p:cNvPr id="22" name="ísḻiḑé"/>
            <p:cNvGrpSpPr/>
            <p:nvPr/>
          </p:nvGrpSpPr>
          <p:grpSpPr>
            <a:xfrm>
              <a:off x="3539716" y="3424494"/>
              <a:ext cx="2069848" cy="1456539"/>
              <a:chOff x="695400" y="3195224"/>
              <a:chExt cx="2069848" cy="1456539"/>
            </a:xfrm>
          </p:grpSpPr>
          <p:sp>
            <p:nvSpPr>
              <p:cNvPr id="29" name="išľiḓê"/>
              <p:cNvSpPr txBox="1"/>
              <p:nvPr/>
            </p:nvSpPr>
            <p:spPr>
              <a:xfrm>
                <a:off x="695400" y="3195224"/>
                <a:ext cx="2027792" cy="246221"/>
              </a:xfrm>
              <a:prstGeom prst="rect">
                <a:avLst/>
              </a:prstGeom>
              <a:noFill/>
            </p:spPr>
            <p:txBody>
              <a:bodyPr wrap="none" lIns="0" tIns="0" rIns="0" bIns="0">
                <a:normAutofit fontScale="92500" lnSpcReduction="20000"/>
              </a:bodyPr>
              <a:lstStyle/>
              <a:p>
                <a:pPr algn="ctr"/>
                <a:r>
                  <a:rPr lang="zh-CN" altLang="en-US" sz="1600" b="1" dirty="0">
                    <a:solidFill>
                      <a:schemeClr val="bg1"/>
                    </a:solidFill>
                    <a:cs typeface="+mn-ea"/>
                    <a:sym typeface="+mn-lt"/>
                  </a:rPr>
                  <a:t>Title text presets</a:t>
                </a:r>
              </a:p>
            </p:txBody>
          </p:sp>
          <p:sp>
            <p:nvSpPr>
              <p:cNvPr id="30" name="ïsḷîḑè"/>
              <p:cNvSpPr/>
              <p:nvPr/>
            </p:nvSpPr>
            <p:spPr>
              <a:xfrm>
                <a:off x="711246" y="3441445"/>
                <a:ext cx="2054002" cy="1210318"/>
              </a:xfrm>
              <a:prstGeom prst="rect">
                <a:avLst/>
              </a:prstGeom>
            </p:spPr>
            <p:txBody>
              <a:bodyPr wrap="square" lIns="0" tIns="0" rIns="0" bIns="0">
                <a:normAutofit/>
              </a:bodyPr>
              <a:lstStyle/>
              <a:p>
                <a:pPr algn="ctr" fontAlgn="auto">
                  <a:lnSpc>
                    <a:spcPct val="120000"/>
                  </a:lnSpc>
                  <a:spcBef>
                    <a:spcPct val="0"/>
                  </a:spcBef>
                  <a:spcAft>
                    <a:spcPct val="0"/>
                  </a:spcAft>
                  <a:defRPr/>
                </a:pPr>
                <a:r>
                  <a:rPr lang="zh-CN" altLang="en-US" sz="1100" dirty="0">
                    <a:solidFill>
                      <a:schemeClr val="bg1"/>
                    </a:solidFill>
                    <a:cs typeface="+mn-ea"/>
                    <a:sym typeface="+mn-lt"/>
                  </a:rPr>
                  <a:t>This section is displayed as a text layout place (theme font is recommended)</a:t>
                </a:r>
                <a:br>
                  <a:rPr lang="zh-CN" altLang="en-US" sz="1100" dirty="0">
                    <a:solidFill>
                      <a:schemeClr val="bg1"/>
                    </a:solidFill>
                    <a:cs typeface="+mn-ea"/>
                    <a:sym typeface="+mn-lt"/>
                  </a:rPr>
                </a:br>
                <a:endParaRPr lang="zh-CN" altLang="en-US" sz="1100" dirty="0">
                  <a:solidFill>
                    <a:schemeClr val="bg1"/>
                  </a:solidFill>
                  <a:cs typeface="+mn-ea"/>
                  <a:sym typeface="+mn-lt"/>
                </a:endParaRPr>
              </a:p>
            </p:txBody>
          </p:sp>
        </p:grpSp>
        <p:grpSp>
          <p:nvGrpSpPr>
            <p:cNvPr id="23" name="i$1iḍè"/>
            <p:cNvGrpSpPr/>
            <p:nvPr/>
          </p:nvGrpSpPr>
          <p:grpSpPr>
            <a:xfrm>
              <a:off x="6384032" y="3424494"/>
              <a:ext cx="2069848" cy="1479770"/>
              <a:chOff x="695400" y="3195224"/>
              <a:chExt cx="2069848" cy="1479770"/>
            </a:xfrm>
          </p:grpSpPr>
          <p:sp>
            <p:nvSpPr>
              <p:cNvPr id="27" name="i$líḋe"/>
              <p:cNvSpPr txBox="1"/>
              <p:nvPr/>
            </p:nvSpPr>
            <p:spPr>
              <a:xfrm>
                <a:off x="695400" y="3195224"/>
                <a:ext cx="2027792" cy="246221"/>
              </a:xfrm>
              <a:prstGeom prst="rect">
                <a:avLst/>
              </a:prstGeom>
              <a:noFill/>
            </p:spPr>
            <p:txBody>
              <a:bodyPr wrap="none" lIns="0" tIns="0" rIns="0" bIns="0">
                <a:normAutofit fontScale="92500" lnSpcReduction="20000"/>
              </a:bodyPr>
              <a:lstStyle/>
              <a:p>
                <a:pPr algn="ctr"/>
                <a:r>
                  <a:rPr lang="zh-CN" altLang="en-US" sz="1600" b="1" dirty="0">
                    <a:solidFill>
                      <a:schemeClr val="bg1"/>
                    </a:solidFill>
                    <a:cs typeface="+mn-ea"/>
                    <a:sym typeface="+mn-lt"/>
                  </a:rPr>
                  <a:t>Title text presets</a:t>
                </a:r>
              </a:p>
            </p:txBody>
          </p:sp>
          <p:sp>
            <p:nvSpPr>
              <p:cNvPr id="28" name="íṣ1ídè"/>
              <p:cNvSpPr/>
              <p:nvPr/>
            </p:nvSpPr>
            <p:spPr>
              <a:xfrm>
                <a:off x="711246" y="3441445"/>
                <a:ext cx="2054002" cy="1233549"/>
              </a:xfrm>
              <a:prstGeom prst="rect">
                <a:avLst/>
              </a:prstGeom>
            </p:spPr>
            <p:txBody>
              <a:bodyPr wrap="square" lIns="0" tIns="0" rIns="0" bIns="0">
                <a:normAutofit/>
              </a:bodyPr>
              <a:lstStyle/>
              <a:p>
                <a:pPr algn="ctr" fontAlgn="auto">
                  <a:lnSpc>
                    <a:spcPct val="120000"/>
                  </a:lnSpc>
                  <a:spcBef>
                    <a:spcPct val="0"/>
                  </a:spcBef>
                  <a:spcAft>
                    <a:spcPct val="0"/>
                  </a:spcAft>
                  <a:defRPr/>
                </a:pPr>
                <a:r>
                  <a:rPr lang="zh-CN" altLang="en-US" sz="1100" dirty="0">
                    <a:solidFill>
                      <a:schemeClr val="bg1"/>
                    </a:solidFill>
                    <a:cs typeface="+mn-ea"/>
                    <a:sym typeface="+mn-lt"/>
                  </a:rPr>
                  <a:t>This section is displayed as a text layout place (theme font is recommended)</a:t>
                </a:r>
                <a:br>
                  <a:rPr lang="zh-CN" altLang="en-US" sz="1100" dirty="0">
                    <a:solidFill>
                      <a:schemeClr val="bg1"/>
                    </a:solidFill>
                    <a:cs typeface="+mn-ea"/>
                    <a:sym typeface="+mn-lt"/>
                  </a:rPr>
                </a:br>
                <a:endParaRPr lang="zh-CN" altLang="en-US" sz="1100" dirty="0">
                  <a:solidFill>
                    <a:schemeClr val="bg1"/>
                  </a:solidFill>
                  <a:cs typeface="+mn-ea"/>
                  <a:sym typeface="+mn-lt"/>
                </a:endParaRPr>
              </a:p>
            </p:txBody>
          </p:sp>
        </p:grpSp>
        <p:grpSp>
          <p:nvGrpSpPr>
            <p:cNvPr id="24" name="îṡḻiḍe"/>
            <p:cNvGrpSpPr/>
            <p:nvPr/>
          </p:nvGrpSpPr>
          <p:grpSpPr>
            <a:xfrm>
              <a:off x="9210728" y="3424494"/>
              <a:ext cx="2069848" cy="1436359"/>
              <a:chOff x="695400" y="3195224"/>
              <a:chExt cx="2069848" cy="1436359"/>
            </a:xfrm>
          </p:grpSpPr>
          <p:sp>
            <p:nvSpPr>
              <p:cNvPr id="25" name="ïṡľîďé"/>
              <p:cNvSpPr txBox="1"/>
              <p:nvPr/>
            </p:nvSpPr>
            <p:spPr>
              <a:xfrm>
                <a:off x="695400" y="3195224"/>
                <a:ext cx="2027792" cy="246221"/>
              </a:xfrm>
              <a:prstGeom prst="rect">
                <a:avLst/>
              </a:prstGeom>
              <a:noFill/>
            </p:spPr>
            <p:txBody>
              <a:bodyPr wrap="none" lIns="0" tIns="0" rIns="0" bIns="0">
                <a:normAutofit fontScale="92500" lnSpcReduction="20000"/>
              </a:bodyPr>
              <a:lstStyle/>
              <a:p>
                <a:pPr algn="ctr"/>
                <a:r>
                  <a:rPr lang="zh-CN" altLang="en-US" sz="1600" b="1" dirty="0">
                    <a:solidFill>
                      <a:schemeClr val="bg1"/>
                    </a:solidFill>
                    <a:cs typeface="+mn-ea"/>
                    <a:sym typeface="+mn-lt"/>
                  </a:rPr>
                  <a:t>Title text presets</a:t>
                </a:r>
              </a:p>
            </p:txBody>
          </p:sp>
          <p:sp>
            <p:nvSpPr>
              <p:cNvPr id="26" name="iṡlïďé"/>
              <p:cNvSpPr/>
              <p:nvPr/>
            </p:nvSpPr>
            <p:spPr>
              <a:xfrm>
                <a:off x="711246" y="3441445"/>
                <a:ext cx="2054002" cy="1190138"/>
              </a:xfrm>
              <a:prstGeom prst="rect">
                <a:avLst/>
              </a:prstGeom>
            </p:spPr>
            <p:txBody>
              <a:bodyPr wrap="square" lIns="0" tIns="0" rIns="0" bIns="0">
                <a:normAutofit/>
              </a:bodyPr>
              <a:lstStyle/>
              <a:p>
                <a:pPr algn="ctr" fontAlgn="auto">
                  <a:lnSpc>
                    <a:spcPct val="120000"/>
                  </a:lnSpc>
                  <a:spcBef>
                    <a:spcPct val="0"/>
                  </a:spcBef>
                  <a:spcAft>
                    <a:spcPct val="0"/>
                  </a:spcAft>
                  <a:defRPr/>
                </a:pPr>
                <a:r>
                  <a:rPr lang="zh-CN" altLang="en-US" sz="1100" dirty="0">
                    <a:solidFill>
                      <a:schemeClr val="bg1"/>
                    </a:solidFill>
                    <a:cs typeface="+mn-ea"/>
                    <a:sym typeface="+mn-lt"/>
                  </a:rPr>
                  <a:t>This section is displayed as a text layout place (theme font is recommended)</a:t>
                </a:r>
                <a:br>
                  <a:rPr lang="zh-CN" altLang="en-US" sz="1100" dirty="0">
                    <a:solidFill>
                      <a:schemeClr val="bg1"/>
                    </a:solidFill>
                    <a:cs typeface="+mn-ea"/>
                    <a:sym typeface="+mn-lt"/>
                  </a:rPr>
                </a:br>
                <a:endParaRPr lang="zh-CN" altLang="en-US" sz="1100" dirty="0">
                  <a:solidFill>
                    <a:schemeClr val="bg1"/>
                  </a:solidFill>
                  <a:cs typeface="+mn-ea"/>
                  <a:sym typeface="+mn-lt"/>
                </a:endParaRPr>
              </a:p>
            </p:txBody>
          </p:sp>
        </p:grpSp>
      </p:grpSp>
      <p:sp>
        <p:nvSpPr>
          <p:cNvPr id="65"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Audience Analysis</a:t>
            </a:r>
          </a:p>
        </p:txBody>
      </p:sp>
    </p:spTree>
    <p:extLst>
      <p:ext uri="{BB962C8B-B14F-4D97-AF65-F5344CB8AC3E}">
        <p14:creationId xmlns:p14="http://schemas.microsoft.com/office/powerpoint/2010/main" val="1396919073"/>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87ef756-ece9-48e9-ab84-80859334628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35940" y="1840649"/>
            <a:ext cx="9888250" cy="3249728"/>
            <a:chOff x="914779" y="1712955"/>
            <a:chExt cx="10365800" cy="3406673"/>
          </a:xfrm>
        </p:grpSpPr>
        <p:sp>
          <p:nvSpPr>
            <p:cNvPr id="4" name="ïṡlíḑe"/>
            <p:cNvSpPr/>
            <p:nvPr/>
          </p:nvSpPr>
          <p:spPr>
            <a:xfrm>
              <a:off x="1161724" y="2420888"/>
              <a:ext cx="1834261" cy="183426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iṥľíḑé"/>
            <p:cNvSpPr/>
            <p:nvPr/>
          </p:nvSpPr>
          <p:spPr>
            <a:xfrm>
              <a:off x="3839824" y="2420892"/>
              <a:ext cx="1834261" cy="183426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isḷïḋê"/>
            <p:cNvSpPr/>
            <p:nvPr/>
          </p:nvSpPr>
          <p:spPr>
            <a:xfrm>
              <a:off x="6517924" y="2420892"/>
              <a:ext cx="1834261" cy="183426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ïṥľïdé"/>
            <p:cNvSpPr/>
            <p:nvPr/>
          </p:nvSpPr>
          <p:spPr>
            <a:xfrm>
              <a:off x="9199376" y="2420892"/>
              <a:ext cx="1834261" cy="1834261"/>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ïṥḻîďè"/>
            <p:cNvSpPr/>
            <p:nvPr/>
          </p:nvSpPr>
          <p:spPr>
            <a:xfrm>
              <a:off x="1161724" y="1712955"/>
              <a:ext cx="1834261" cy="473895"/>
            </a:xfrm>
            <a:custGeom>
              <a:avLst/>
              <a:gdLst>
                <a:gd name="connsiteX0" fmla="*/ 72009 w 1669902"/>
                <a:gd name="connsiteY0" fmla="*/ 0 h 540059"/>
                <a:gd name="connsiteX1" fmla="*/ 1597893 w 1669902"/>
                <a:gd name="connsiteY1" fmla="*/ 0 h 540059"/>
                <a:gd name="connsiteX2" fmla="*/ 1669902 w 1669902"/>
                <a:gd name="connsiteY2" fmla="*/ 72009 h 540059"/>
                <a:gd name="connsiteX3" fmla="*/ 1669902 w 1669902"/>
                <a:gd name="connsiteY3" fmla="*/ 360039 h 540059"/>
                <a:gd name="connsiteX4" fmla="*/ 1597893 w 1669902"/>
                <a:gd name="connsiteY4" fmla="*/ 432048 h 540059"/>
                <a:gd name="connsiteX5" fmla="*/ 897598 w 1669902"/>
                <a:gd name="connsiteY5" fmla="*/ 432048 h 540059"/>
                <a:gd name="connsiteX6" fmla="*/ 834952 w 1669902"/>
                <a:gd name="connsiteY6" fmla="*/ 540059 h 540059"/>
                <a:gd name="connsiteX7" fmla="*/ 772306 w 1669902"/>
                <a:gd name="connsiteY7" fmla="*/ 432048 h 540059"/>
                <a:gd name="connsiteX8" fmla="*/ 72009 w 1669902"/>
                <a:gd name="connsiteY8" fmla="*/ 432048 h 540059"/>
                <a:gd name="connsiteX9" fmla="*/ 0 w 1669902"/>
                <a:gd name="connsiteY9" fmla="*/ 360039 h 540059"/>
                <a:gd name="connsiteX10" fmla="*/ 0 w 1669902"/>
                <a:gd name="connsiteY10" fmla="*/ 72009 h 540059"/>
                <a:gd name="connsiteX11" fmla="*/ 72009 w 1669902"/>
                <a:gd name="connsiteY11" fmla="*/ 0 h 5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02" h="540059">
                  <a:moveTo>
                    <a:pt x="72009" y="0"/>
                  </a:moveTo>
                  <a:lnTo>
                    <a:pt x="1597893" y="0"/>
                  </a:lnTo>
                  <a:cubicBezTo>
                    <a:pt x="1637662" y="0"/>
                    <a:pt x="1669902" y="32240"/>
                    <a:pt x="1669902" y="72009"/>
                  </a:cubicBezTo>
                  <a:lnTo>
                    <a:pt x="1669902" y="360039"/>
                  </a:lnTo>
                  <a:cubicBezTo>
                    <a:pt x="1669902" y="399808"/>
                    <a:pt x="1637662" y="432048"/>
                    <a:pt x="1597893" y="432048"/>
                  </a:cubicBezTo>
                  <a:lnTo>
                    <a:pt x="897598" y="432048"/>
                  </a:lnTo>
                  <a:lnTo>
                    <a:pt x="834952" y="540059"/>
                  </a:lnTo>
                  <a:lnTo>
                    <a:pt x="772306" y="432048"/>
                  </a:lnTo>
                  <a:lnTo>
                    <a:pt x="72009" y="432048"/>
                  </a:lnTo>
                  <a:cubicBezTo>
                    <a:pt x="32240" y="432048"/>
                    <a:pt x="0" y="399808"/>
                    <a:pt x="0" y="360039"/>
                  </a:cubicBezTo>
                  <a:lnTo>
                    <a:pt x="0" y="72009"/>
                  </a:lnTo>
                  <a:cubicBezTo>
                    <a:pt x="0" y="32240"/>
                    <a:pt x="32240" y="0"/>
                    <a:pt x="720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t">
              <a:normAutofit/>
            </a:bodyPr>
            <a:lstStyle/>
            <a:p>
              <a:pPr algn="ctr"/>
              <a:r>
                <a:rPr lang="zh-CN" altLang="en-US" sz="1600" b="1" dirty="0">
                  <a:solidFill>
                    <a:schemeClr val="bg1">
                      <a:lumMod val="95000"/>
                    </a:schemeClr>
                  </a:solidFill>
                  <a:cs typeface="+mn-ea"/>
                  <a:sym typeface="+mn-lt"/>
                </a:rPr>
                <a:t>Title text presets</a:t>
              </a:r>
            </a:p>
          </p:txBody>
        </p:sp>
        <p:sp>
          <p:nvSpPr>
            <p:cNvPr id="9" name="ïšḻîḑé"/>
            <p:cNvSpPr/>
            <p:nvPr/>
          </p:nvSpPr>
          <p:spPr>
            <a:xfrm>
              <a:off x="3839824" y="1712957"/>
              <a:ext cx="1834261" cy="473895"/>
            </a:xfrm>
            <a:custGeom>
              <a:avLst/>
              <a:gdLst>
                <a:gd name="connsiteX0" fmla="*/ 72009 w 1669902"/>
                <a:gd name="connsiteY0" fmla="*/ 0 h 540059"/>
                <a:gd name="connsiteX1" fmla="*/ 1597893 w 1669902"/>
                <a:gd name="connsiteY1" fmla="*/ 0 h 540059"/>
                <a:gd name="connsiteX2" fmla="*/ 1669902 w 1669902"/>
                <a:gd name="connsiteY2" fmla="*/ 72009 h 540059"/>
                <a:gd name="connsiteX3" fmla="*/ 1669902 w 1669902"/>
                <a:gd name="connsiteY3" fmla="*/ 360039 h 540059"/>
                <a:gd name="connsiteX4" fmla="*/ 1597893 w 1669902"/>
                <a:gd name="connsiteY4" fmla="*/ 432048 h 540059"/>
                <a:gd name="connsiteX5" fmla="*/ 897598 w 1669902"/>
                <a:gd name="connsiteY5" fmla="*/ 432048 h 540059"/>
                <a:gd name="connsiteX6" fmla="*/ 834952 w 1669902"/>
                <a:gd name="connsiteY6" fmla="*/ 540059 h 540059"/>
                <a:gd name="connsiteX7" fmla="*/ 772306 w 1669902"/>
                <a:gd name="connsiteY7" fmla="*/ 432048 h 540059"/>
                <a:gd name="connsiteX8" fmla="*/ 72009 w 1669902"/>
                <a:gd name="connsiteY8" fmla="*/ 432048 h 540059"/>
                <a:gd name="connsiteX9" fmla="*/ 0 w 1669902"/>
                <a:gd name="connsiteY9" fmla="*/ 360039 h 540059"/>
                <a:gd name="connsiteX10" fmla="*/ 0 w 1669902"/>
                <a:gd name="connsiteY10" fmla="*/ 72009 h 540059"/>
                <a:gd name="connsiteX11" fmla="*/ 72009 w 1669902"/>
                <a:gd name="connsiteY11" fmla="*/ 0 h 5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02" h="540059">
                  <a:moveTo>
                    <a:pt x="72009" y="0"/>
                  </a:moveTo>
                  <a:lnTo>
                    <a:pt x="1597893" y="0"/>
                  </a:lnTo>
                  <a:cubicBezTo>
                    <a:pt x="1637662" y="0"/>
                    <a:pt x="1669902" y="32240"/>
                    <a:pt x="1669902" y="72009"/>
                  </a:cubicBezTo>
                  <a:lnTo>
                    <a:pt x="1669902" y="360039"/>
                  </a:lnTo>
                  <a:cubicBezTo>
                    <a:pt x="1669902" y="399808"/>
                    <a:pt x="1637662" y="432048"/>
                    <a:pt x="1597893" y="432048"/>
                  </a:cubicBezTo>
                  <a:lnTo>
                    <a:pt x="897598" y="432048"/>
                  </a:lnTo>
                  <a:lnTo>
                    <a:pt x="834952" y="540059"/>
                  </a:lnTo>
                  <a:lnTo>
                    <a:pt x="772306" y="432048"/>
                  </a:lnTo>
                  <a:lnTo>
                    <a:pt x="72009" y="432048"/>
                  </a:lnTo>
                  <a:cubicBezTo>
                    <a:pt x="32240" y="432048"/>
                    <a:pt x="0" y="399808"/>
                    <a:pt x="0" y="360039"/>
                  </a:cubicBezTo>
                  <a:lnTo>
                    <a:pt x="0" y="72009"/>
                  </a:lnTo>
                  <a:cubicBezTo>
                    <a:pt x="0" y="32240"/>
                    <a:pt x="32240" y="0"/>
                    <a:pt x="7200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t">
              <a:normAutofit/>
            </a:bodyPr>
            <a:lstStyle/>
            <a:p>
              <a:pPr algn="ctr"/>
              <a:r>
                <a:rPr lang="zh-CN" altLang="en-US" sz="1600" b="1" dirty="0">
                  <a:solidFill>
                    <a:schemeClr val="bg1">
                      <a:lumMod val="95000"/>
                    </a:schemeClr>
                  </a:solidFill>
                  <a:cs typeface="+mn-ea"/>
                  <a:sym typeface="+mn-lt"/>
                </a:rPr>
                <a:t>Title text presets</a:t>
              </a:r>
            </a:p>
          </p:txBody>
        </p:sp>
        <p:sp>
          <p:nvSpPr>
            <p:cNvPr id="10" name="ïsļïde"/>
            <p:cNvSpPr/>
            <p:nvPr/>
          </p:nvSpPr>
          <p:spPr>
            <a:xfrm>
              <a:off x="6517924" y="1712957"/>
              <a:ext cx="1834261" cy="473895"/>
            </a:xfrm>
            <a:custGeom>
              <a:avLst/>
              <a:gdLst>
                <a:gd name="connsiteX0" fmla="*/ 72009 w 1669902"/>
                <a:gd name="connsiteY0" fmla="*/ 0 h 540059"/>
                <a:gd name="connsiteX1" fmla="*/ 1597893 w 1669902"/>
                <a:gd name="connsiteY1" fmla="*/ 0 h 540059"/>
                <a:gd name="connsiteX2" fmla="*/ 1669902 w 1669902"/>
                <a:gd name="connsiteY2" fmla="*/ 72009 h 540059"/>
                <a:gd name="connsiteX3" fmla="*/ 1669902 w 1669902"/>
                <a:gd name="connsiteY3" fmla="*/ 360039 h 540059"/>
                <a:gd name="connsiteX4" fmla="*/ 1597893 w 1669902"/>
                <a:gd name="connsiteY4" fmla="*/ 432048 h 540059"/>
                <a:gd name="connsiteX5" fmla="*/ 897598 w 1669902"/>
                <a:gd name="connsiteY5" fmla="*/ 432048 h 540059"/>
                <a:gd name="connsiteX6" fmla="*/ 834952 w 1669902"/>
                <a:gd name="connsiteY6" fmla="*/ 540059 h 540059"/>
                <a:gd name="connsiteX7" fmla="*/ 772306 w 1669902"/>
                <a:gd name="connsiteY7" fmla="*/ 432048 h 540059"/>
                <a:gd name="connsiteX8" fmla="*/ 72009 w 1669902"/>
                <a:gd name="connsiteY8" fmla="*/ 432048 h 540059"/>
                <a:gd name="connsiteX9" fmla="*/ 0 w 1669902"/>
                <a:gd name="connsiteY9" fmla="*/ 360039 h 540059"/>
                <a:gd name="connsiteX10" fmla="*/ 0 w 1669902"/>
                <a:gd name="connsiteY10" fmla="*/ 72009 h 540059"/>
                <a:gd name="connsiteX11" fmla="*/ 72009 w 1669902"/>
                <a:gd name="connsiteY11" fmla="*/ 0 h 5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02" h="540059">
                  <a:moveTo>
                    <a:pt x="72009" y="0"/>
                  </a:moveTo>
                  <a:lnTo>
                    <a:pt x="1597893" y="0"/>
                  </a:lnTo>
                  <a:cubicBezTo>
                    <a:pt x="1637662" y="0"/>
                    <a:pt x="1669902" y="32240"/>
                    <a:pt x="1669902" y="72009"/>
                  </a:cubicBezTo>
                  <a:lnTo>
                    <a:pt x="1669902" y="360039"/>
                  </a:lnTo>
                  <a:cubicBezTo>
                    <a:pt x="1669902" y="399808"/>
                    <a:pt x="1637662" y="432048"/>
                    <a:pt x="1597893" y="432048"/>
                  </a:cubicBezTo>
                  <a:lnTo>
                    <a:pt x="897598" y="432048"/>
                  </a:lnTo>
                  <a:lnTo>
                    <a:pt x="834952" y="540059"/>
                  </a:lnTo>
                  <a:lnTo>
                    <a:pt x="772306" y="432048"/>
                  </a:lnTo>
                  <a:lnTo>
                    <a:pt x="72009" y="432048"/>
                  </a:lnTo>
                  <a:cubicBezTo>
                    <a:pt x="32240" y="432048"/>
                    <a:pt x="0" y="399808"/>
                    <a:pt x="0" y="360039"/>
                  </a:cubicBezTo>
                  <a:lnTo>
                    <a:pt x="0" y="72009"/>
                  </a:lnTo>
                  <a:cubicBezTo>
                    <a:pt x="0" y="32240"/>
                    <a:pt x="32240" y="0"/>
                    <a:pt x="720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t">
              <a:normAutofit/>
            </a:bodyPr>
            <a:lstStyle/>
            <a:p>
              <a:pPr algn="ctr"/>
              <a:r>
                <a:rPr lang="zh-CN" altLang="en-US" sz="1600" b="1" dirty="0">
                  <a:solidFill>
                    <a:schemeClr val="bg1">
                      <a:lumMod val="95000"/>
                    </a:schemeClr>
                  </a:solidFill>
                  <a:cs typeface="+mn-ea"/>
                  <a:sym typeface="+mn-lt"/>
                </a:rPr>
                <a:t>Title text presets</a:t>
              </a:r>
            </a:p>
          </p:txBody>
        </p:sp>
        <p:sp>
          <p:nvSpPr>
            <p:cNvPr id="11" name="iṣḷíḓe"/>
            <p:cNvSpPr/>
            <p:nvPr/>
          </p:nvSpPr>
          <p:spPr>
            <a:xfrm>
              <a:off x="9199376" y="1712957"/>
              <a:ext cx="1834261" cy="473895"/>
            </a:xfrm>
            <a:custGeom>
              <a:avLst/>
              <a:gdLst>
                <a:gd name="connsiteX0" fmla="*/ 72009 w 1669902"/>
                <a:gd name="connsiteY0" fmla="*/ 0 h 540059"/>
                <a:gd name="connsiteX1" fmla="*/ 1597893 w 1669902"/>
                <a:gd name="connsiteY1" fmla="*/ 0 h 540059"/>
                <a:gd name="connsiteX2" fmla="*/ 1669902 w 1669902"/>
                <a:gd name="connsiteY2" fmla="*/ 72009 h 540059"/>
                <a:gd name="connsiteX3" fmla="*/ 1669902 w 1669902"/>
                <a:gd name="connsiteY3" fmla="*/ 360039 h 540059"/>
                <a:gd name="connsiteX4" fmla="*/ 1597893 w 1669902"/>
                <a:gd name="connsiteY4" fmla="*/ 432048 h 540059"/>
                <a:gd name="connsiteX5" fmla="*/ 897598 w 1669902"/>
                <a:gd name="connsiteY5" fmla="*/ 432048 h 540059"/>
                <a:gd name="connsiteX6" fmla="*/ 834952 w 1669902"/>
                <a:gd name="connsiteY6" fmla="*/ 540059 h 540059"/>
                <a:gd name="connsiteX7" fmla="*/ 772306 w 1669902"/>
                <a:gd name="connsiteY7" fmla="*/ 432048 h 540059"/>
                <a:gd name="connsiteX8" fmla="*/ 72009 w 1669902"/>
                <a:gd name="connsiteY8" fmla="*/ 432048 h 540059"/>
                <a:gd name="connsiteX9" fmla="*/ 0 w 1669902"/>
                <a:gd name="connsiteY9" fmla="*/ 360039 h 540059"/>
                <a:gd name="connsiteX10" fmla="*/ 0 w 1669902"/>
                <a:gd name="connsiteY10" fmla="*/ 72009 h 540059"/>
                <a:gd name="connsiteX11" fmla="*/ 72009 w 1669902"/>
                <a:gd name="connsiteY11" fmla="*/ 0 h 5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9902" h="540059">
                  <a:moveTo>
                    <a:pt x="72009" y="0"/>
                  </a:moveTo>
                  <a:lnTo>
                    <a:pt x="1597893" y="0"/>
                  </a:lnTo>
                  <a:cubicBezTo>
                    <a:pt x="1637662" y="0"/>
                    <a:pt x="1669902" y="32240"/>
                    <a:pt x="1669902" y="72009"/>
                  </a:cubicBezTo>
                  <a:lnTo>
                    <a:pt x="1669902" y="360039"/>
                  </a:lnTo>
                  <a:cubicBezTo>
                    <a:pt x="1669902" y="399808"/>
                    <a:pt x="1637662" y="432048"/>
                    <a:pt x="1597893" y="432048"/>
                  </a:cubicBezTo>
                  <a:lnTo>
                    <a:pt x="897598" y="432048"/>
                  </a:lnTo>
                  <a:lnTo>
                    <a:pt x="834952" y="540059"/>
                  </a:lnTo>
                  <a:lnTo>
                    <a:pt x="772306" y="432048"/>
                  </a:lnTo>
                  <a:lnTo>
                    <a:pt x="72009" y="432048"/>
                  </a:lnTo>
                  <a:cubicBezTo>
                    <a:pt x="32240" y="432048"/>
                    <a:pt x="0" y="399808"/>
                    <a:pt x="0" y="360039"/>
                  </a:cubicBezTo>
                  <a:lnTo>
                    <a:pt x="0" y="72009"/>
                  </a:lnTo>
                  <a:cubicBezTo>
                    <a:pt x="0" y="32240"/>
                    <a:pt x="32240" y="0"/>
                    <a:pt x="7200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t">
              <a:normAutofit/>
            </a:bodyPr>
            <a:lstStyle/>
            <a:p>
              <a:pPr algn="ctr"/>
              <a:r>
                <a:rPr lang="zh-CN" altLang="en-US" sz="1600" b="1" dirty="0">
                  <a:solidFill>
                    <a:schemeClr val="bg1">
                      <a:lumMod val="95000"/>
                    </a:schemeClr>
                  </a:solidFill>
                  <a:cs typeface="+mn-ea"/>
                  <a:sym typeface="+mn-lt"/>
                </a:rPr>
                <a:t>Title text presets</a:t>
              </a:r>
            </a:p>
          </p:txBody>
        </p:sp>
        <p:sp>
          <p:nvSpPr>
            <p:cNvPr id="12" name="îṧliḋê"/>
            <p:cNvSpPr/>
            <p:nvPr/>
          </p:nvSpPr>
          <p:spPr>
            <a:xfrm>
              <a:off x="6517924" y="4316081"/>
              <a:ext cx="1834261" cy="276999"/>
            </a:xfrm>
            <a:prstGeom prst="rect">
              <a:avLst/>
            </a:prstGeom>
          </p:spPr>
          <p:txBody>
            <a:bodyPr wrap="none">
              <a:normAutofit fontScale="92500" lnSpcReduction="20000"/>
            </a:bodyPr>
            <a:lstStyle/>
            <a:p>
              <a:pPr lvl="0" algn="ctr"/>
              <a:r>
                <a:rPr lang="zh-CN" altLang="en-US" sz="1400" b="1" dirty="0">
                  <a:solidFill>
                    <a:schemeClr val="accent3"/>
                  </a:solidFill>
                  <a:cs typeface="+mn-ea"/>
                  <a:sym typeface="+mn-lt"/>
                </a:rPr>
                <a:t>Title text presets</a:t>
              </a:r>
            </a:p>
          </p:txBody>
        </p:sp>
        <p:sp>
          <p:nvSpPr>
            <p:cNvPr id="13" name="îšľîḍe"/>
            <p:cNvSpPr/>
            <p:nvPr/>
          </p:nvSpPr>
          <p:spPr>
            <a:xfrm>
              <a:off x="3839824" y="4316081"/>
              <a:ext cx="1834261" cy="276999"/>
            </a:xfrm>
            <a:prstGeom prst="rect">
              <a:avLst/>
            </a:prstGeom>
          </p:spPr>
          <p:txBody>
            <a:bodyPr wrap="none">
              <a:normAutofit fontScale="92500" lnSpcReduction="20000"/>
            </a:bodyPr>
            <a:lstStyle/>
            <a:p>
              <a:pPr lvl="0" algn="ctr"/>
              <a:r>
                <a:rPr lang="zh-CN" altLang="en-US" sz="1400" b="1" dirty="0">
                  <a:solidFill>
                    <a:schemeClr val="accent2">
                      <a:lumMod val="100000"/>
                    </a:schemeClr>
                  </a:solidFill>
                  <a:cs typeface="+mn-ea"/>
                  <a:sym typeface="+mn-lt"/>
                </a:rPr>
                <a:t>Title text presets</a:t>
              </a:r>
            </a:p>
          </p:txBody>
        </p:sp>
        <p:sp>
          <p:nvSpPr>
            <p:cNvPr id="14" name="iṡļiḑé"/>
            <p:cNvSpPr/>
            <p:nvPr/>
          </p:nvSpPr>
          <p:spPr>
            <a:xfrm>
              <a:off x="9199376" y="4316081"/>
              <a:ext cx="1834261" cy="276999"/>
            </a:xfrm>
            <a:prstGeom prst="rect">
              <a:avLst/>
            </a:prstGeom>
          </p:spPr>
          <p:txBody>
            <a:bodyPr wrap="none">
              <a:normAutofit fontScale="92500" lnSpcReduction="20000"/>
            </a:bodyPr>
            <a:lstStyle/>
            <a:p>
              <a:pPr lvl="0" algn="ctr"/>
              <a:r>
                <a:rPr lang="zh-CN" altLang="en-US" sz="1400" b="1" dirty="0">
                  <a:solidFill>
                    <a:schemeClr val="accent4"/>
                  </a:solidFill>
                  <a:cs typeface="+mn-ea"/>
                  <a:sym typeface="+mn-lt"/>
                </a:rPr>
                <a:t>Title text presets</a:t>
              </a:r>
            </a:p>
          </p:txBody>
        </p:sp>
        <p:grpSp>
          <p:nvGrpSpPr>
            <p:cNvPr id="15" name="iṣḷiḓé"/>
            <p:cNvGrpSpPr/>
            <p:nvPr/>
          </p:nvGrpSpPr>
          <p:grpSpPr>
            <a:xfrm>
              <a:off x="914779" y="4316078"/>
              <a:ext cx="2328148" cy="803550"/>
              <a:chOff x="914779" y="4316078"/>
              <a:chExt cx="2328148" cy="803550"/>
            </a:xfrm>
          </p:grpSpPr>
          <p:sp>
            <p:nvSpPr>
              <p:cNvPr id="23" name="îṣļiďe"/>
              <p:cNvSpPr/>
              <p:nvPr/>
            </p:nvSpPr>
            <p:spPr>
              <a:xfrm>
                <a:off x="1161724" y="4316078"/>
                <a:ext cx="1834261" cy="276999"/>
              </a:xfrm>
              <a:prstGeom prst="rect">
                <a:avLst/>
              </a:prstGeom>
            </p:spPr>
            <p:txBody>
              <a:bodyPr wrap="none">
                <a:normAutofit fontScale="92500" lnSpcReduction="20000"/>
              </a:bodyPr>
              <a:lstStyle/>
              <a:p>
                <a:pPr lvl="0" algn="ctr"/>
                <a:r>
                  <a:rPr lang="zh-CN" altLang="en-US" sz="1400" b="1" dirty="0">
                    <a:solidFill>
                      <a:schemeClr val="accent1"/>
                    </a:solidFill>
                    <a:cs typeface="+mn-ea"/>
                    <a:sym typeface="+mn-lt"/>
                  </a:rPr>
                  <a:t>Title text presets</a:t>
                </a:r>
              </a:p>
            </p:txBody>
          </p:sp>
          <p:sp>
            <p:nvSpPr>
              <p:cNvPr id="24" name="íšľíḓè"/>
              <p:cNvSpPr/>
              <p:nvPr/>
            </p:nvSpPr>
            <p:spPr>
              <a:xfrm>
                <a:off x="914779" y="4593073"/>
                <a:ext cx="2328148" cy="526555"/>
              </a:xfrm>
              <a:prstGeom prst="rect">
                <a:avLst/>
              </a:prstGeom>
            </p:spPr>
            <p:txBody>
              <a:bodyPr wrap="square">
                <a:normAutofit fontScale="77500" lnSpcReduction="20000"/>
              </a:bodyPr>
              <a:lstStyle/>
              <a:p>
                <a:pPr algn="ctr">
                  <a:lnSpc>
                    <a:spcPct val="120000"/>
                  </a:lnSpc>
                </a:pPr>
                <a:r>
                  <a:rPr lang="zh-CN" altLang="en-US" sz="1000" dirty="0">
                    <a:solidFill>
                      <a:schemeClr val="dk1">
                        <a:lumMod val="100000"/>
                      </a:schemeClr>
                    </a:solidFill>
                    <a:cs typeface="+mn-ea"/>
                    <a:sym typeface="+mn-lt"/>
                  </a:rPr>
                  <a:t>This section is displayed as a text layout</a:t>
                </a:r>
                <a:br>
                  <a:rPr lang="zh-CN" altLang="en-US" sz="1000" dirty="0">
                    <a:solidFill>
                      <a:schemeClr val="dk1">
                        <a:lumMod val="100000"/>
                      </a:schemeClr>
                    </a:solidFill>
                    <a:cs typeface="+mn-ea"/>
                    <a:sym typeface="+mn-lt"/>
                  </a:rPr>
                </a:br>
                <a:r>
                  <a:rPr lang="zh-CN" altLang="en-US" sz="1000" dirty="0">
                    <a:solidFill>
                      <a:schemeClr val="dk1">
                        <a:lumMod val="100000"/>
                      </a:schemeClr>
                    </a:solidFill>
                    <a:cs typeface="+mn-ea"/>
                    <a:sym typeface="+mn-lt"/>
                  </a:rPr>
                  <a:t>(Theme font is recommended)</a:t>
                </a:r>
              </a:p>
            </p:txBody>
          </p:sp>
        </p:grpSp>
        <p:sp>
          <p:nvSpPr>
            <p:cNvPr id="16" name="iṩḷîde"/>
            <p:cNvSpPr/>
            <p:nvPr/>
          </p:nvSpPr>
          <p:spPr>
            <a:xfrm>
              <a:off x="3565023" y="4593073"/>
              <a:ext cx="2328148" cy="526555"/>
            </a:xfrm>
            <a:prstGeom prst="rect">
              <a:avLst/>
            </a:prstGeom>
          </p:spPr>
          <p:txBody>
            <a:bodyPr wrap="square">
              <a:normAutofit fontScale="77500" lnSpcReduction="20000"/>
            </a:bodyPr>
            <a:lstStyle/>
            <a:p>
              <a:pPr algn="ctr">
                <a:lnSpc>
                  <a:spcPct val="120000"/>
                </a:lnSpc>
              </a:pPr>
              <a:r>
                <a:rPr lang="zh-CN" altLang="en-US" sz="1000" dirty="0">
                  <a:solidFill>
                    <a:schemeClr val="dk1">
                      <a:lumMod val="100000"/>
                    </a:schemeClr>
                  </a:solidFill>
                  <a:cs typeface="+mn-ea"/>
                  <a:sym typeface="+mn-lt"/>
                </a:rPr>
                <a:t>This section is displayed as a text layout</a:t>
              </a:r>
              <a:br>
                <a:rPr lang="zh-CN" altLang="en-US" sz="1000" dirty="0">
                  <a:solidFill>
                    <a:schemeClr val="dk1">
                      <a:lumMod val="100000"/>
                    </a:schemeClr>
                  </a:solidFill>
                  <a:cs typeface="+mn-ea"/>
                  <a:sym typeface="+mn-lt"/>
                </a:rPr>
              </a:br>
              <a:r>
                <a:rPr lang="zh-CN" altLang="en-US" sz="1000" dirty="0">
                  <a:solidFill>
                    <a:schemeClr val="dk1">
                      <a:lumMod val="100000"/>
                    </a:schemeClr>
                  </a:solidFill>
                  <a:cs typeface="+mn-ea"/>
                  <a:sym typeface="+mn-lt"/>
                </a:rPr>
                <a:t>(Theme font is recommended)</a:t>
              </a:r>
            </a:p>
          </p:txBody>
        </p:sp>
        <p:sp>
          <p:nvSpPr>
            <p:cNvPr id="17" name="išļiďé"/>
            <p:cNvSpPr/>
            <p:nvPr/>
          </p:nvSpPr>
          <p:spPr>
            <a:xfrm>
              <a:off x="6237795" y="4593073"/>
              <a:ext cx="2328148" cy="526555"/>
            </a:xfrm>
            <a:prstGeom prst="rect">
              <a:avLst/>
            </a:prstGeom>
          </p:spPr>
          <p:txBody>
            <a:bodyPr wrap="square">
              <a:normAutofit fontScale="77500" lnSpcReduction="20000"/>
            </a:bodyPr>
            <a:lstStyle/>
            <a:p>
              <a:pPr algn="ctr">
                <a:lnSpc>
                  <a:spcPct val="120000"/>
                </a:lnSpc>
              </a:pPr>
              <a:r>
                <a:rPr lang="zh-CN" altLang="en-US" sz="1000" dirty="0">
                  <a:solidFill>
                    <a:schemeClr val="dk1">
                      <a:lumMod val="100000"/>
                    </a:schemeClr>
                  </a:solidFill>
                  <a:cs typeface="+mn-ea"/>
                  <a:sym typeface="+mn-lt"/>
                </a:rPr>
                <a:t>This section is displayed as a text layout</a:t>
              </a:r>
              <a:br>
                <a:rPr lang="zh-CN" altLang="en-US" sz="1000" dirty="0">
                  <a:solidFill>
                    <a:schemeClr val="dk1">
                      <a:lumMod val="100000"/>
                    </a:schemeClr>
                  </a:solidFill>
                  <a:cs typeface="+mn-ea"/>
                  <a:sym typeface="+mn-lt"/>
                </a:rPr>
              </a:br>
              <a:r>
                <a:rPr lang="zh-CN" altLang="en-US" sz="1000" dirty="0">
                  <a:solidFill>
                    <a:schemeClr val="dk1">
                      <a:lumMod val="100000"/>
                    </a:schemeClr>
                  </a:solidFill>
                  <a:cs typeface="+mn-ea"/>
                  <a:sym typeface="+mn-lt"/>
                </a:rPr>
                <a:t>(Theme font is recommended)</a:t>
              </a:r>
            </a:p>
          </p:txBody>
        </p:sp>
        <p:sp>
          <p:nvSpPr>
            <p:cNvPr id="18" name="íśḷîďê"/>
            <p:cNvSpPr/>
            <p:nvPr/>
          </p:nvSpPr>
          <p:spPr>
            <a:xfrm>
              <a:off x="8952431" y="4593073"/>
              <a:ext cx="2328148" cy="526555"/>
            </a:xfrm>
            <a:prstGeom prst="rect">
              <a:avLst/>
            </a:prstGeom>
          </p:spPr>
          <p:txBody>
            <a:bodyPr wrap="square">
              <a:normAutofit fontScale="77500" lnSpcReduction="20000"/>
            </a:bodyPr>
            <a:lstStyle/>
            <a:p>
              <a:pPr algn="ctr">
                <a:lnSpc>
                  <a:spcPct val="120000"/>
                </a:lnSpc>
              </a:pPr>
              <a:r>
                <a:rPr lang="zh-CN" altLang="en-US" sz="1000" dirty="0">
                  <a:solidFill>
                    <a:schemeClr val="dk1">
                      <a:lumMod val="100000"/>
                    </a:schemeClr>
                  </a:solidFill>
                  <a:cs typeface="+mn-ea"/>
                  <a:sym typeface="+mn-lt"/>
                </a:rPr>
                <a:t>This section is displayed as a text layout</a:t>
              </a:r>
              <a:br>
                <a:rPr lang="zh-CN" altLang="en-US" sz="1000" dirty="0">
                  <a:solidFill>
                    <a:schemeClr val="dk1">
                      <a:lumMod val="100000"/>
                    </a:schemeClr>
                  </a:solidFill>
                  <a:cs typeface="+mn-ea"/>
                  <a:sym typeface="+mn-lt"/>
                </a:rPr>
              </a:br>
              <a:r>
                <a:rPr lang="zh-CN" altLang="en-US" sz="1000" dirty="0">
                  <a:solidFill>
                    <a:schemeClr val="dk1">
                      <a:lumMod val="100000"/>
                    </a:schemeClr>
                  </a:solidFill>
                  <a:cs typeface="+mn-ea"/>
                  <a:sym typeface="+mn-lt"/>
                </a:rPr>
                <a:t>(Theme font is recommended)</a:t>
              </a:r>
            </a:p>
          </p:txBody>
        </p:sp>
        <p:sp>
          <p:nvSpPr>
            <p:cNvPr id="19" name="îs1ïḓe"/>
            <p:cNvSpPr/>
            <p:nvPr/>
          </p:nvSpPr>
          <p:spPr>
            <a:xfrm>
              <a:off x="1242501" y="2529495"/>
              <a:ext cx="1672719" cy="1617063"/>
            </a:xfrm>
            <a:prstGeom prst="ellipse">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îṣḻiḑè"/>
            <p:cNvSpPr/>
            <p:nvPr/>
          </p:nvSpPr>
          <p:spPr>
            <a:xfrm>
              <a:off x="3920601" y="2529497"/>
              <a:ext cx="1672719" cy="1617063"/>
            </a:xfrm>
            <a:prstGeom prst="ellipse">
              <a:avLst/>
            </a:prstGeom>
            <a:blipFill>
              <a:blip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íṡ1ïḑê"/>
            <p:cNvSpPr/>
            <p:nvPr/>
          </p:nvSpPr>
          <p:spPr>
            <a:xfrm>
              <a:off x="6598701" y="2529497"/>
              <a:ext cx="1672719" cy="1617063"/>
            </a:xfrm>
            <a:prstGeom prst="ellipse">
              <a:avLst/>
            </a:prstGeom>
            <a:blipFill>
              <a:blip r:embed="rId6"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iṡlíďé"/>
            <p:cNvSpPr/>
            <p:nvPr/>
          </p:nvSpPr>
          <p:spPr>
            <a:xfrm>
              <a:off x="9280151" y="2529497"/>
              <a:ext cx="1672719" cy="1617063"/>
            </a:xfrm>
            <a:prstGeom prst="ellipse">
              <a:avLst/>
            </a:prstGeom>
            <a:blipFill>
              <a:blip r:embed="rId7"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5"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Audience Analysis</a:t>
            </a:r>
          </a:p>
        </p:txBody>
      </p:sp>
    </p:spTree>
    <p:extLst>
      <p:ext uri="{BB962C8B-B14F-4D97-AF65-F5344CB8AC3E}">
        <p14:creationId xmlns:p14="http://schemas.microsoft.com/office/powerpoint/2010/main" val="2165214260"/>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c2e85c5-8611-4c7c-8344-ccbf20d8424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143496" y="1677380"/>
            <a:ext cx="7873138" cy="4104308"/>
            <a:chOff x="2020658" y="1448780"/>
            <a:chExt cx="6443647" cy="4104308"/>
          </a:xfrm>
        </p:grpSpPr>
        <p:grpSp>
          <p:nvGrpSpPr>
            <p:cNvPr id="4" name="íS1îḍe"/>
            <p:cNvGrpSpPr/>
            <p:nvPr/>
          </p:nvGrpSpPr>
          <p:grpSpPr>
            <a:xfrm>
              <a:off x="2611985" y="4180638"/>
              <a:ext cx="395484" cy="422173"/>
              <a:chOff x="8342313" y="10972800"/>
              <a:chExt cx="1293813" cy="1381125"/>
            </a:xfrm>
            <a:solidFill>
              <a:schemeClr val="bg1"/>
            </a:solidFill>
          </p:grpSpPr>
          <p:sp>
            <p:nvSpPr>
              <p:cNvPr id="25" name="íšḻîḓé"/>
              <p:cNvSpPr>
                <a:spLocks/>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ísļîdè"/>
              <p:cNvSpPr>
                <a:spLocks/>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7" name="iSliḑè"/>
              <p:cNvSpPr>
                <a:spLocks/>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nvGrpSpPr>
            <p:cNvPr id="5" name="íŝļïdé"/>
            <p:cNvGrpSpPr/>
            <p:nvPr/>
          </p:nvGrpSpPr>
          <p:grpSpPr>
            <a:xfrm>
              <a:off x="2020658" y="1448780"/>
              <a:ext cx="2617788" cy="2889249"/>
              <a:chOff x="2528341" y="1448780"/>
              <a:chExt cx="2617788" cy="2889249"/>
            </a:xfrm>
          </p:grpSpPr>
          <p:sp>
            <p:nvSpPr>
              <p:cNvPr id="21" name="íṡḷïḋè"/>
              <p:cNvSpPr>
                <a:spLocks/>
              </p:cNvSpPr>
              <p:nvPr/>
            </p:nvSpPr>
            <p:spPr bwMode="auto">
              <a:xfrm>
                <a:off x="2528341" y="1448780"/>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1">
                  <a:lumMod val="100000"/>
                </a:schemeClr>
              </a:solidFill>
              <a:ln>
                <a:noFill/>
              </a:ln>
            </p:spPr>
            <p:txBody>
              <a:bodyPr anchor="ctr"/>
              <a:lstStyle/>
              <a:p>
                <a:pPr algn="ctr"/>
                <a:endParaRPr>
                  <a:cs typeface="+mn-ea"/>
                  <a:sym typeface="+mn-lt"/>
                </a:endParaRPr>
              </a:p>
            </p:txBody>
          </p:sp>
          <p:sp>
            <p:nvSpPr>
              <p:cNvPr id="22" name="î$líḓe"/>
              <p:cNvSpPr>
                <a:spLocks/>
              </p:cNvSpPr>
              <p:nvPr/>
            </p:nvSpPr>
            <p:spPr bwMode="auto">
              <a:xfrm>
                <a:off x="4572284" y="1960868"/>
                <a:ext cx="305987" cy="262662"/>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3" name="íṣḻíďê"/>
              <p:cNvSpPr txBox="1"/>
              <p:nvPr/>
            </p:nvSpPr>
            <p:spPr>
              <a:xfrm>
                <a:off x="2727527" y="2718431"/>
                <a:ext cx="1311576" cy="307777"/>
              </a:xfrm>
              <a:prstGeom prst="rect">
                <a:avLst/>
              </a:prstGeom>
              <a:noFill/>
            </p:spPr>
            <p:txBody>
              <a:bodyPr wrap="none">
                <a:normAutofit/>
              </a:bodyPr>
              <a:lstStyle/>
              <a:p>
                <a:pPr algn="ctr"/>
                <a:r>
                  <a:rPr lang="zh-CN" altLang="en-US" sz="1400" b="1" dirty="0">
                    <a:solidFill>
                      <a:schemeClr val="bg1"/>
                    </a:solidFill>
                    <a:cs typeface="+mn-ea"/>
                    <a:sym typeface="+mn-lt"/>
                  </a:rPr>
                  <a:t>Title text presets </a:t>
                </a:r>
              </a:p>
            </p:txBody>
          </p:sp>
          <p:sp>
            <p:nvSpPr>
              <p:cNvPr id="24" name="íṧļíḑé"/>
              <p:cNvSpPr/>
              <p:nvPr/>
            </p:nvSpPr>
            <p:spPr>
              <a:xfrm>
                <a:off x="2931127" y="3044138"/>
                <a:ext cx="883777" cy="715581"/>
              </a:xfrm>
              <a:prstGeom prst="rect">
                <a:avLst/>
              </a:prstGeom>
            </p:spPr>
            <p:txBody>
              <a:bodyPr wrap="square" anchor="ctr" anchorCtr="1">
                <a:normAutofit/>
              </a:bodyPr>
              <a:lstStyle/>
              <a:p>
                <a:pPr algn="ctr">
                  <a:lnSpc>
                    <a:spcPct val="120000"/>
                  </a:lnSpc>
                </a:pPr>
                <a:r>
                  <a:rPr lang="zh-CN" altLang="en-US" sz="900" dirty="0">
                    <a:solidFill>
                      <a:schemeClr val="bg1"/>
                    </a:solidFill>
                    <a:cs typeface="+mn-ea"/>
                    <a:sym typeface="+mn-lt"/>
                  </a:rPr>
                  <a:t>This section is displayed as a text layout place.</a:t>
                </a:r>
              </a:p>
            </p:txBody>
          </p:sp>
        </p:grpSp>
        <p:grpSp>
          <p:nvGrpSpPr>
            <p:cNvPr id="6" name="iŝḻidê"/>
            <p:cNvGrpSpPr/>
            <p:nvPr/>
          </p:nvGrpSpPr>
          <p:grpSpPr>
            <a:xfrm>
              <a:off x="2692969" y="2663839"/>
              <a:ext cx="2617788" cy="2889249"/>
              <a:chOff x="2755605" y="2663839"/>
              <a:chExt cx="2617788" cy="2889249"/>
            </a:xfrm>
          </p:grpSpPr>
          <p:sp>
            <p:nvSpPr>
              <p:cNvPr id="17" name="íṥlïdê"/>
              <p:cNvSpPr>
                <a:spLocks/>
              </p:cNvSpPr>
              <p:nvPr/>
            </p:nvSpPr>
            <p:spPr bwMode="auto">
              <a:xfrm rot="10800000">
                <a:off x="2755605" y="2663839"/>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2">
                  <a:lumMod val="100000"/>
                </a:schemeClr>
              </a:solidFill>
              <a:ln>
                <a:noFill/>
              </a:ln>
            </p:spPr>
            <p:txBody>
              <a:bodyPr anchor="ctr"/>
              <a:lstStyle/>
              <a:p>
                <a:pPr algn="ctr"/>
                <a:endParaRPr>
                  <a:cs typeface="+mn-ea"/>
                  <a:sym typeface="+mn-lt"/>
                </a:endParaRPr>
              </a:p>
            </p:txBody>
          </p:sp>
          <p:sp>
            <p:nvSpPr>
              <p:cNvPr id="18" name="íSḻíḑè"/>
              <p:cNvSpPr txBox="1"/>
              <p:nvPr/>
            </p:nvSpPr>
            <p:spPr>
              <a:xfrm>
                <a:off x="3811227" y="3944869"/>
                <a:ext cx="1311578" cy="307777"/>
              </a:xfrm>
              <a:prstGeom prst="rect">
                <a:avLst/>
              </a:prstGeom>
              <a:noFill/>
            </p:spPr>
            <p:txBody>
              <a:bodyPr wrap="none">
                <a:normAutofit/>
              </a:bodyPr>
              <a:lstStyle/>
              <a:p>
                <a:r>
                  <a:rPr lang="zh-CN" altLang="en-US" sz="1400" b="1" dirty="0">
                    <a:solidFill>
                      <a:schemeClr val="bg1"/>
                    </a:solidFill>
                    <a:cs typeface="+mn-ea"/>
                    <a:sym typeface="+mn-lt"/>
                  </a:rPr>
                  <a:t>Title text presets </a:t>
                </a:r>
              </a:p>
            </p:txBody>
          </p:sp>
          <p:sp>
            <p:nvSpPr>
              <p:cNvPr id="19" name="ïṩļídé"/>
              <p:cNvSpPr>
                <a:spLocks/>
              </p:cNvSpPr>
              <p:nvPr/>
            </p:nvSpPr>
            <p:spPr bwMode="auto">
              <a:xfrm>
                <a:off x="3075015" y="4727495"/>
                <a:ext cx="254537" cy="316075"/>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20" name="íşľîḋé"/>
              <p:cNvSpPr/>
              <p:nvPr/>
            </p:nvSpPr>
            <p:spPr>
              <a:xfrm>
                <a:off x="4078773" y="3044138"/>
                <a:ext cx="880082" cy="715581"/>
              </a:xfrm>
              <a:prstGeom prst="rect">
                <a:avLst/>
              </a:prstGeom>
            </p:spPr>
            <p:txBody>
              <a:bodyPr wrap="square">
                <a:normAutofit fontScale="92500"/>
              </a:bodyPr>
              <a:lstStyle/>
              <a:p>
                <a:pPr algn="ctr">
                  <a:lnSpc>
                    <a:spcPct val="120000"/>
                  </a:lnSpc>
                </a:pPr>
                <a:r>
                  <a:rPr lang="zh-CN" altLang="en-US" sz="900" dirty="0">
                    <a:solidFill>
                      <a:schemeClr val="bg1"/>
                    </a:solidFill>
                    <a:cs typeface="+mn-ea"/>
                    <a:sym typeface="+mn-lt"/>
                  </a:rPr>
                  <a:t>Within this section</a:t>
                </a:r>
                <a:br>
                  <a:rPr lang="zh-CN" altLang="en-US" sz="900" dirty="0">
                    <a:solidFill>
                      <a:schemeClr val="bg1"/>
                    </a:solidFill>
                    <a:cs typeface="+mn-ea"/>
                    <a:sym typeface="+mn-lt"/>
                  </a:rPr>
                </a:br>
                <a:r>
                  <a:rPr lang="zh-CN" altLang="en-US" sz="900" dirty="0">
                    <a:solidFill>
                      <a:schemeClr val="bg1"/>
                    </a:solidFill>
                    <a:cs typeface="+mn-ea"/>
                    <a:sym typeface="+mn-lt"/>
                  </a:rPr>
                  <a:t>The content is displayed as a text layout place.</a:t>
                </a:r>
              </a:p>
            </p:txBody>
          </p:sp>
        </p:grpSp>
        <p:grpSp>
          <p:nvGrpSpPr>
            <p:cNvPr id="7" name="íṡ1ïḓê"/>
            <p:cNvGrpSpPr/>
            <p:nvPr/>
          </p:nvGrpSpPr>
          <p:grpSpPr>
            <a:xfrm>
              <a:off x="5174206" y="1460723"/>
              <a:ext cx="2617788" cy="2889249"/>
              <a:chOff x="4787106" y="1460723"/>
              <a:chExt cx="2617788" cy="2889249"/>
            </a:xfrm>
          </p:grpSpPr>
          <p:sp>
            <p:nvSpPr>
              <p:cNvPr id="13" name="íş1íḓê"/>
              <p:cNvSpPr>
                <a:spLocks/>
              </p:cNvSpPr>
              <p:nvPr/>
            </p:nvSpPr>
            <p:spPr bwMode="auto">
              <a:xfrm>
                <a:off x="4787106" y="1460723"/>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3">
                  <a:lumMod val="100000"/>
                </a:schemeClr>
              </a:solidFill>
              <a:ln>
                <a:noFill/>
              </a:ln>
            </p:spPr>
            <p:txBody>
              <a:bodyPr anchor="ctr"/>
              <a:lstStyle/>
              <a:p>
                <a:pPr algn="ctr"/>
                <a:endParaRPr>
                  <a:cs typeface="+mn-ea"/>
                  <a:sym typeface="+mn-lt"/>
                </a:endParaRPr>
              </a:p>
            </p:txBody>
          </p:sp>
          <p:sp>
            <p:nvSpPr>
              <p:cNvPr id="14" name="ïSḷiḑê"/>
              <p:cNvSpPr>
                <a:spLocks/>
              </p:cNvSpPr>
              <p:nvPr/>
            </p:nvSpPr>
            <p:spPr bwMode="auto">
              <a:xfrm>
                <a:off x="6832255" y="2004612"/>
                <a:ext cx="282679" cy="252659"/>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5" name="iṣ1íďé"/>
              <p:cNvSpPr txBox="1"/>
              <p:nvPr/>
            </p:nvSpPr>
            <p:spPr>
              <a:xfrm>
                <a:off x="4972644" y="2718431"/>
                <a:ext cx="1311576" cy="307777"/>
              </a:xfrm>
              <a:prstGeom prst="rect">
                <a:avLst/>
              </a:prstGeom>
              <a:noFill/>
            </p:spPr>
            <p:txBody>
              <a:bodyPr wrap="none">
                <a:normAutofit/>
              </a:bodyPr>
              <a:lstStyle/>
              <a:p>
                <a:pPr algn="ctr"/>
                <a:r>
                  <a:rPr lang="zh-CN" altLang="en-US" sz="1400" b="1" dirty="0">
                    <a:solidFill>
                      <a:schemeClr val="bg1"/>
                    </a:solidFill>
                    <a:cs typeface="+mn-ea"/>
                    <a:sym typeface="+mn-lt"/>
                  </a:rPr>
                  <a:t>Title text presets </a:t>
                </a:r>
              </a:p>
            </p:txBody>
          </p:sp>
          <p:sp>
            <p:nvSpPr>
              <p:cNvPr id="16" name="is1îḍè"/>
              <p:cNvSpPr/>
              <p:nvPr/>
            </p:nvSpPr>
            <p:spPr>
              <a:xfrm>
                <a:off x="5207066" y="3044138"/>
                <a:ext cx="883777" cy="715581"/>
              </a:xfrm>
              <a:prstGeom prst="rect">
                <a:avLst/>
              </a:prstGeom>
            </p:spPr>
            <p:txBody>
              <a:bodyPr wrap="square" anchor="ctr" anchorCtr="1">
                <a:normAutofit/>
              </a:bodyPr>
              <a:lstStyle/>
              <a:p>
                <a:pPr algn="ctr">
                  <a:lnSpc>
                    <a:spcPct val="120000"/>
                  </a:lnSpc>
                </a:pPr>
                <a:r>
                  <a:rPr lang="zh-CN" altLang="en-US" sz="900" dirty="0">
                    <a:solidFill>
                      <a:schemeClr val="bg1"/>
                    </a:solidFill>
                    <a:cs typeface="+mn-ea"/>
                    <a:sym typeface="+mn-lt"/>
                  </a:rPr>
                  <a:t>This section is displayed as a text layout place.</a:t>
                </a:r>
              </a:p>
            </p:txBody>
          </p:sp>
        </p:grpSp>
        <p:grpSp>
          <p:nvGrpSpPr>
            <p:cNvPr id="8" name="íşļîḋé"/>
            <p:cNvGrpSpPr/>
            <p:nvPr/>
          </p:nvGrpSpPr>
          <p:grpSpPr>
            <a:xfrm>
              <a:off x="5846517" y="2663839"/>
              <a:ext cx="2617788" cy="2889249"/>
              <a:chOff x="5008200" y="2663839"/>
              <a:chExt cx="2617788" cy="2889249"/>
            </a:xfrm>
          </p:grpSpPr>
          <p:sp>
            <p:nvSpPr>
              <p:cNvPr id="9" name="íşḷidé"/>
              <p:cNvSpPr>
                <a:spLocks/>
              </p:cNvSpPr>
              <p:nvPr/>
            </p:nvSpPr>
            <p:spPr bwMode="auto">
              <a:xfrm rot="10800000">
                <a:off x="5008200" y="2663839"/>
                <a:ext cx="2617788" cy="2889249"/>
              </a:xfrm>
              <a:custGeom>
                <a:avLst/>
                <a:gdLst>
                  <a:gd name="T0" fmla="*/ 239 w 697"/>
                  <a:gd name="T1" fmla="*/ 767 h 767"/>
                  <a:gd name="T2" fmla="*/ 212 w 697"/>
                  <a:gd name="T3" fmla="*/ 766 h 767"/>
                  <a:gd name="T4" fmla="*/ 4 w 697"/>
                  <a:gd name="T5" fmla="*/ 355 h 767"/>
                  <a:gd name="T6" fmla="*/ 32 w 697"/>
                  <a:gd name="T7" fmla="*/ 315 h 767"/>
                  <a:gd name="T8" fmla="*/ 427 w 697"/>
                  <a:gd name="T9" fmla="*/ 315 h 767"/>
                  <a:gd name="T10" fmla="*/ 544 w 697"/>
                  <a:gd name="T11" fmla="*/ 91 h 767"/>
                  <a:gd name="T12" fmla="*/ 620 w 697"/>
                  <a:gd name="T13" fmla="*/ 78 h 767"/>
                  <a:gd name="T14" fmla="*/ 681 w 697"/>
                  <a:gd name="T15" fmla="*/ 206 h 767"/>
                  <a:gd name="T16" fmla="*/ 639 w 697"/>
                  <a:gd name="T17" fmla="*/ 254 h 767"/>
                  <a:gd name="T18" fmla="*/ 504 w 697"/>
                  <a:gd name="T19" fmla="*/ 256 h 767"/>
                  <a:gd name="T20" fmla="*/ 239 w 697"/>
                  <a:gd name="T21" fmla="*/ 76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7" h="767">
                    <a:moveTo>
                      <a:pt x="239" y="767"/>
                    </a:moveTo>
                    <a:cubicBezTo>
                      <a:pt x="212" y="766"/>
                      <a:pt x="212" y="766"/>
                      <a:pt x="212" y="766"/>
                    </a:cubicBezTo>
                    <a:cubicBezTo>
                      <a:pt x="4" y="355"/>
                      <a:pt x="4" y="355"/>
                      <a:pt x="4" y="355"/>
                    </a:cubicBezTo>
                    <a:cubicBezTo>
                      <a:pt x="4" y="355"/>
                      <a:pt x="0" y="319"/>
                      <a:pt x="32" y="315"/>
                    </a:cubicBezTo>
                    <a:cubicBezTo>
                      <a:pt x="427" y="315"/>
                      <a:pt x="427" y="315"/>
                      <a:pt x="427" y="315"/>
                    </a:cubicBezTo>
                    <a:cubicBezTo>
                      <a:pt x="544" y="91"/>
                      <a:pt x="544" y="91"/>
                      <a:pt x="544" y="91"/>
                    </a:cubicBezTo>
                    <a:cubicBezTo>
                      <a:pt x="544" y="91"/>
                      <a:pt x="576" y="0"/>
                      <a:pt x="620" y="78"/>
                    </a:cubicBezTo>
                    <a:cubicBezTo>
                      <a:pt x="681" y="206"/>
                      <a:pt x="681" y="206"/>
                      <a:pt x="681" y="206"/>
                    </a:cubicBezTo>
                    <a:cubicBezTo>
                      <a:pt x="681" y="206"/>
                      <a:pt x="697" y="263"/>
                      <a:pt x="639" y="254"/>
                    </a:cubicBezTo>
                    <a:cubicBezTo>
                      <a:pt x="504" y="256"/>
                      <a:pt x="504" y="256"/>
                      <a:pt x="504" y="256"/>
                    </a:cubicBezTo>
                    <a:lnTo>
                      <a:pt x="239" y="767"/>
                    </a:lnTo>
                    <a:close/>
                  </a:path>
                </a:pathLst>
              </a:custGeom>
              <a:solidFill>
                <a:schemeClr val="accent4">
                  <a:lumMod val="100000"/>
                </a:schemeClr>
              </a:solidFill>
              <a:ln>
                <a:noFill/>
              </a:ln>
            </p:spPr>
            <p:txBody>
              <a:bodyPr anchor="ctr"/>
              <a:lstStyle/>
              <a:p>
                <a:pPr algn="ctr"/>
                <a:endParaRPr>
                  <a:cs typeface="+mn-ea"/>
                  <a:sym typeface="+mn-lt"/>
                </a:endParaRPr>
              </a:p>
            </p:txBody>
          </p:sp>
          <p:sp>
            <p:nvSpPr>
              <p:cNvPr id="10" name="iŝlïḍe"/>
              <p:cNvSpPr txBox="1"/>
              <p:nvPr/>
            </p:nvSpPr>
            <p:spPr>
              <a:xfrm>
                <a:off x="6097866" y="3944869"/>
                <a:ext cx="1311576" cy="307777"/>
              </a:xfrm>
              <a:prstGeom prst="rect">
                <a:avLst/>
              </a:prstGeom>
              <a:noFill/>
            </p:spPr>
            <p:txBody>
              <a:bodyPr wrap="none">
                <a:normAutofit/>
              </a:bodyPr>
              <a:lstStyle/>
              <a:p>
                <a:pPr algn="ctr"/>
                <a:r>
                  <a:rPr lang="zh-CN" altLang="en-US" sz="1400" b="1" dirty="0">
                    <a:solidFill>
                      <a:schemeClr val="bg1"/>
                    </a:solidFill>
                    <a:cs typeface="+mn-ea"/>
                    <a:sym typeface="+mn-lt"/>
                  </a:rPr>
                  <a:t>Title text presets </a:t>
                </a:r>
              </a:p>
            </p:txBody>
          </p:sp>
          <p:sp>
            <p:nvSpPr>
              <p:cNvPr id="11" name="îSľiḍè"/>
              <p:cNvSpPr>
                <a:spLocks/>
              </p:cNvSpPr>
              <p:nvPr/>
            </p:nvSpPr>
            <p:spPr bwMode="auto">
              <a:xfrm>
                <a:off x="5294233" y="4734897"/>
                <a:ext cx="266368" cy="27691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2" name="íŝḻïḋè"/>
              <p:cNvSpPr/>
              <p:nvPr/>
            </p:nvSpPr>
            <p:spPr>
              <a:xfrm>
                <a:off x="6362788" y="3044138"/>
                <a:ext cx="880082" cy="715581"/>
              </a:xfrm>
              <a:prstGeom prst="rect">
                <a:avLst/>
              </a:prstGeom>
            </p:spPr>
            <p:txBody>
              <a:bodyPr wrap="square">
                <a:normAutofit fontScale="92500"/>
              </a:bodyPr>
              <a:lstStyle/>
              <a:p>
                <a:pPr algn="ctr">
                  <a:lnSpc>
                    <a:spcPct val="120000"/>
                  </a:lnSpc>
                </a:pPr>
                <a:r>
                  <a:rPr lang="zh-CN" altLang="en-US" sz="900" dirty="0">
                    <a:solidFill>
                      <a:schemeClr val="bg1"/>
                    </a:solidFill>
                    <a:cs typeface="+mn-ea"/>
                    <a:sym typeface="+mn-lt"/>
                  </a:rPr>
                  <a:t>Within this section</a:t>
                </a:r>
                <a:br>
                  <a:rPr lang="zh-CN" altLang="en-US" sz="900" dirty="0">
                    <a:solidFill>
                      <a:schemeClr val="bg1"/>
                    </a:solidFill>
                    <a:cs typeface="+mn-ea"/>
                    <a:sym typeface="+mn-lt"/>
                  </a:rPr>
                </a:br>
                <a:r>
                  <a:rPr lang="zh-CN" altLang="en-US" sz="900" dirty="0">
                    <a:solidFill>
                      <a:schemeClr val="bg1"/>
                    </a:solidFill>
                    <a:cs typeface="+mn-ea"/>
                    <a:sym typeface="+mn-lt"/>
                  </a:rPr>
                  <a:t>The content is displayed as a text layout place.</a:t>
                </a:r>
              </a:p>
            </p:txBody>
          </p:sp>
        </p:grpSp>
      </p:grpSp>
      <p:sp>
        <p:nvSpPr>
          <p:cNvPr id="28"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Audience Analysis</a:t>
            </a:r>
          </a:p>
        </p:txBody>
      </p:sp>
    </p:spTree>
    <p:extLst>
      <p:ext uri="{BB962C8B-B14F-4D97-AF65-F5344CB8AC3E}">
        <p14:creationId xmlns:p14="http://schemas.microsoft.com/office/powerpoint/2010/main" val="3206942793"/>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e2497b3-dd8a-48d7-acc5-b1ffcb15ea8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428680" y="1715157"/>
            <a:ext cx="9334639" cy="4313498"/>
            <a:chOff x="696847" y="1130258"/>
            <a:chExt cx="10790794" cy="4986381"/>
          </a:xfrm>
        </p:grpSpPr>
        <p:sp>
          <p:nvSpPr>
            <p:cNvPr id="4" name="íṩḷiḓe"/>
            <p:cNvSpPr>
              <a:spLocks/>
            </p:cNvSpPr>
            <p:nvPr/>
          </p:nvSpPr>
          <p:spPr bwMode="auto">
            <a:xfrm>
              <a:off x="719138" y="6116639"/>
              <a:ext cx="10768503" cy="0"/>
            </a:xfrm>
            <a:prstGeom prst="line">
              <a:avLst/>
            </a:prstGeom>
            <a:noFill/>
            <a:ln w="12700" cap="flat">
              <a:solidFill>
                <a:srgbClr val="B3B3B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pPr algn="ctr"/>
              <a:endParaRPr>
                <a:cs typeface="+mn-ea"/>
                <a:sym typeface="+mn-lt"/>
              </a:endParaRPr>
            </a:p>
          </p:txBody>
        </p:sp>
        <p:sp>
          <p:nvSpPr>
            <p:cNvPr id="5" name="îṥľiḍé"/>
            <p:cNvSpPr/>
            <p:nvPr/>
          </p:nvSpPr>
          <p:spPr>
            <a:xfrm>
              <a:off x="696847" y="1130599"/>
              <a:ext cx="5378484" cy="321245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šḻîdê"/>
            <p:cNvSpPr txBox="1">
              <a:spLocks/>
            </p:cNvSpPr>
            <p:nvPr/>
          </p:nvSpPr>
          <p:spPr>
            <a:xfrm>
              <a:off x="696847" y="4364239"/>
              <a:ext cx="5378484" cy="1585041"/>
            </a:xfrm>
            <a:prstGeom prst="rect">
              <a:avLst/>
            </a:prstGeom>
            <a:solidFill>
              <a:schemeClr val="accent2"/>
            </a:solidFill>
          </p:spPr>
          <p:txBody>
            <a:bodyPr vert="horz" wrap="none" lIns="91440" tIns="45720" rIns="91440" bIns="45720" anchor="ctr">
              <a:normAutofit/>
            </a:bodyPr>
            <a:lstStyle/>
            <a:p>
              <a:pPr algn="ctr"/>
              <a:endParaRPr lang="zh-CN" altLang="en-US" dirty="0">
                <a:cs typeface="+mn-ea"/>
                <a:sym typeface="+mn-lt"/>
              </a:endParaRPr>
            </a:p>
          </p:txBody>
        </p:sp>
        <p:sp>
          <p:nvSpPr>
            <p:cNvPr id="7" name="îśḷiḋê"/>
            <p:cNvSpPr txBox="1">
              <a:spLocks/>
            </p:cNvSpPr>
            <p:nvPr/>
          </p:nvSpPr>
          <p:spPr>
            <a:xfrm>
              <a:off x="6109157" y="1130258"/>
              <a:ext cx="5378484" cy="1585041"/>
            </a:xfrm>
            <a:prstGeom prst="rect">
              <a:avLst/>
            </a:prstGeom>
            <a:solidFill>
              <a:schemeClr val="accent1"/>
            </a:solidFill>
          </p:spPr>
          <p:txBody>
            <a:bodyPr vert="horz" wrap="none" lIns="91440" tIns="45720" rIns="91440" bIns="45720" anchor="ctr">
              <a:normAutofit/>
            </a:bodyPr>
            <a:lstStyle/>
            <a:p>
              <a:pPr algn="ctr"/>
              <a:endParaRPr lang="zh-CN" altLang="en-US" dirty="0">
                <a:cs typeface="+mn-ea"/>
                <a:sym typeface="+mn-lt"/>
              </a:endParaRPr>
            </a:p>
          </p:txBody>
        </p:sp>
        <p:sp>
          <p:nvSpPr>
            <p:cNvPr id="8" name="íṥliḋè"/>
            <p:cNvSpPr/>
            <p:nvPr/>
          </p:nvSpPr>
          <p:spPr>
            <a:xfrm>
              <a:off x="696847" y="1130259"/>
              <a:ext cx="5378484" cy="3212793"/>
            </a:xfrm>
            <a:prstGeom prst="rect">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îšļïḍé"/>
            <p:cNvSpPr/>
            <p:nvPr/>
          </p:nvSpPr>
          <p:spPr>
            <a:xfrm>
              <a:off x="6102500" y="2744320"/>
              <a:ext cx="5378484" cy="3204960"/>
            </a:xfrm>
            <a:prstGeom prst="rect">
              <a:avLst/>
            </a:prstGeom>
            <a:blipFill>
              <a:blip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0" name="îṡlïḑè"/>
            <p:cNvGrpSpPr/>
            <p:nvPr/>
          </p:nvGrpSpPr>
          <p:grpSpPr>
            <a:xfrm>
              <a:off x="7018811" y="1411450"/>
              <a:ext cx="3559175" cy="872709"/>
              <a:chOff x="12734924" y="951290"/>
              <a:chExt cx="3559175" cy="872709"/>
            </a:xfrm>
          </p:grpSpPr>
          <p:sp>
            <p:nvSpPr>
              <p:cNvPr id="14" name="ïš1ïḓè"/>
              <p:cNvSpPr/>
              <p:nvPr/>
            </p:nvSpPr>
            <p:spPr>
              <a:xfrm>
                <a:off x="12734924" y="951290"/>
                <a:ext cx="3559175" cy="426946"/>
              </a:xfrm>
              <a:prstGeom prst="rect">
                <a:avLst/>
              </a:prstGeom>
            </p:spPr>
            <p:txBody>
              <a:bodyPr wrap="square" anchor="b">
                <a:spAutoFit/>
              </a:bodyPr>
              <a:lstStyle/>
              <a:p>
                <a:pPr algn="ctr"/>
                <a:r>
                  <a:rPr lang="zh-CN" altLang="en-US" b="1" dirty="0">
                    <a:solidFill>
                      <a:prstClr val="white"/>
                    </a:solidFill>
                    <a:cs typeface="+mn-ea"/>
                    <a:sym typeface="+mn-lt"/>
                  </a:rPr>
                  <a:t>Title text presets</a:t>
                </a:r>
                <a:endParaRPr lang="zh-CN" altLang="en-US" sz="2800" dirty="0">
                  <a:cs typeface="+mn-ea"/>
                  <a:sym typeface="+mn-lt"/>
                </a:endParaRPr>
              </a:p>
            </p:txBody>
          </p:sp>
          <p:sp>
            <p:nvSpPr>
              <p:cNvPr id="15" name="íṩ1íḋê"/>
              <p:cNvSpPr/>
              <p:nvPr/>
            </p:nvSpPr>
            <p:spPr>
              <a:xfrm>
                <a:off x="12734924" y="1290316"/>
                <a:ext cx="3559175" cy="533683"/>
              </a:xfrm>
              <a:prstGeom prst="rect">
                <a:avLst/>
              </a:prstGeom>
            </p:spPr>
            <p:txBody>
              <a:bodyPr wrap="square" anchor="b">
                <a:spAutoFit/>
              </a:bodyPr>
              <a:lstStyle/>
              <a:p>
                <a:pPr algn="ctr">
                  <a:lnSpc>
                    <a:spcPct val="120000"/>
                  </a:lnSpc>
                </a:pPr>
                <a:r>
                  <a:rPr lang="zh-CN" altLang="en-US" sz="1000" dirty="0">
                    <a:solidFill>
                      <a:prstClr val="white"/>
                    </a:solidFill>
                    <a:cs typeface="+mn-ea"/>
                    <a:sym typeface="+mn-lt"/>
                  </a:rPr>
                  <a:t>This section is displayed as a text layout place (theme font is recommended)</a:t>
                </a:r>
                <a:endParaRPr lang="zh-CN" altLang="en-US" sz="1200" dirty="0">
                  <a:cs typeface="+mn-ea"/>
                  <a:sym typeface="+mn-lt"/>
                </a:endParaRPr>
              </a:p>
            </p:txBody>
          </p:sp>
        </p:grpSp>
        <p:grpSp>
          <p:nvGrpSpPr>
            <p:cNvPr id="11" name="išľiḓe"/>
            <p:cNvGrpSpPr/>
            <p:nvPr/>
          </p:nvGrpSpPr>
          <p:grpSpPr>
            <a:xfrm>
              <a:off x="1606501" y="4645431"/>
              <a:ext cx="3559175" cy="872709"/>
              <a:chOff x="12734924" y="951290"/>
              <a:chExt cx="3559175" cy="872709"/>
            </a:xfrm>
          </p:grpSpPr>
          <p:sp>
            <p:nvSpPr>
              <p:cNvPr id="12" name="iŝḻïdê"/>
              <p:cNvSpPr/>
              <p:nvPr/>
            </p:nvSpPr>
            <p:spPr>
              <a:xfrm>
                <a:off x="12734924" y="951290"/>
                <a:ext cx="3559175" cy="426946"/>
              </a:xfrm>
              <a:prstGeom prst="rect">
                <a:avLst/>
              </a:prstGeom>
            </p:spPr>
            <p:txBody>
              <a:bodyPr wrap="square" anchor="b">
                <a:spAutoFit/>
              </a:bodyPr>
              <a:lstStyle/>
              <a:p>
                <a:pPr algn="ctr"/>
                <a:r>
                  <a:rPr lang="zh-CN" altLang="en-US" b="1" dirty="0">
                    <a:solidFill>
                      <a:prstClr val="white"/>
                    </a:solidFill>
                    <a:cs typeface="+mn-ea"/>
                    <a:sym typeface="+mn-lt"/>
                  </a:rPr>
                  <a:t>Title text presets</a:t>
                </a:r>
                <a:endParaRPr lang="zh-CN" altLang="en-US" sz="2800" dirty="0">
                  <a:cs typeface="+mn-ea"/>
                  <a:sym typeface="+mn-lt"/>
                </a:endParaRPr>
              </a:p>
            </p:txBody>
          </p:sp>
          <p:sp>
            <p:nvSpPr>
              <p:cNvPr id="13" name="iślïďe"/>
              <p:cNvSpPr/>
              <p:nvPr/>
            </p:nvSpPr>
            <p:spPr>
              <a:xfrm>
                <a:off x="12734924" y="1290316"/>
                <a:ext cx="3559175" cy="533683"/>
              </a:xfrm>
              <a:prstGeom prst="rect">
                <a:avLst/>
              </a:prstGeom>
            </p:spPr>
            <p:txBody>
              <a:bodyPr wrap="square" anchor="b">
                <a:spAutoFit/>
              </a:bodyPr>
              <a:lstStyle/>
              <a:p>
                <a:pPr algn="ctr">
                  <a:lnSpc>
                    <a:spcPct val="120000"/>
                  </a:lnSpc>
                </a:pPr>
                <a:r>
                  <a:rPr lang="zh-CN" altLang="en-US" sz="1000" dirty="0">
                    <a:solidFill>
                      <a:prstClr val="white"/>
                    </a:solidFill>
                    <a:cs typeface="+mn-ea"/>
                    <a:sym typeface="+mn-lt"/>
                  </a:rPr>
                  <a:t>This section is displayed as a text layout place (theme font is recommended)</a:t>
                </a:r>
                <a:endParaRPr lang="zh-CN" altLang="en-US" sz="1200" dirty="0">
                  <a:cs typeface="+mn-ea"/>
                  <a:sym typeface="+mn-lt"/>
                </a:endParaRPr>
              </a:p>
            </p:txBody>
          </p:sp>
        </p:grpSp>
      </p:grpSp>
      <p:sp>
        <p:nvSpPr>
          <p:cNvPr id="16"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Audience Analysis</a:t>
            </a:r>
          </a:p>
        </p:txBody>
      </p:sp>
    </p:spTree>
    <p:extLst>
      <p:ext uri="{BB962C8B-B14F-4D97-AF65-F5344CB8AC3E}">
        <p14:creationId xmlns:p14="http://schemas.microsoft.com/office/powerpoint/2010/main" val="3583273507"/>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54b6dbf-76f6-4884-a978-4b6511b915c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96947" y="1857221"/>
            <a:ext cx="9366236" cy="3819679"/>
            <a:chOff x="971777" y="1742921"/>
            <a:chExt cx="9925075" cy="4047581"/>
          </a:xfrm>
        </p:grpSpPr>
        <p:grpSp>
          <p:nvGrpSpPr>
            <p:cNvPr id="4" name="ï$ḷiḋè"/>
            <p:cNvGrpSpPr/>
            <p:nvPr/>
          </p:nvGrpSpPr>
          <p:grpSpPr>
            <a:xfrm>
              <a:off x="971777" y="1742921"/>
              <a:ext cx="5152912" cy="4047581"/>
              <a:chOff x="2094899" y="1081795"/>
              <a:chExt cx="4400683" cy="3501414"/>
            </a:xfrm>
          </p:grpSpPr>
          <p:sp>
            <p:nvSpPr>
              <p:cNvPr id="16" name="îṥļiḑê"/>
              <p:cNvSpPr>
                <a:spLocks/>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anchor="ctr"/>
              <a:lstStyle/>
              <a:p>
                <a:pPr algn="ctr"/>
                <a:endParaRPr>
                  <a:cs typeface="+mn-ea"/>
                  <a:sym typeface="+mn-lt"/>
                </a:endParaRPr>
              </a:p>
            </p:txBody>
          </p:sp>
          <p:sp>
            <p:nvSpPr>
              <p:cNvPr id="17" name="ïşľîdé"/>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anchor="ctr"/>
              <a:lstStyle/>
              <a:p>
                <a:pPr algn="ctr"/>
                <a:endParaRPr>
                  <a:cs typeface="+mn-ea"/>
                  <a:sym typeface="+mn-lt"/>
                </a:endParaRPr>
              </a:p>
            </p:txBody>
          </p:sp>
          <p:sp>
            <p:nvSpPr>
              <p:cNvPr id="18" name="îŝḷîḓe"/>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anchor="ctr"/>
              <a:lstStyle/>
              <a:p>
                <a:pPr algn="ctr"/>
                <a:endParaRPr>
                  <a:cs typeface="+mn-ea"/>
                  <a:sym typeface="+mn-lt"/>
                </a:endParaRPr>
              </a:p>
            </p:txBody>
          </p:sp>
        </p:grpSp>
        <p:sp>
          <p:nvSpPr>
            <p:cNvPr id="5" name="ísḻïḋè"/>
            <p:cNvSpPr/>
            <p:nvPr/>
          </p:nvSpPr>
          <p:spPr>
            <a:xfrm>
              <a:off x="1171969" y="1916832"/>
              <a:ext cx="4752528" cy="2628292"/>
            </a:xfrm>
            <a:prstGeom prst="rect">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îšļíḋe"/>
            <p:cNvGrpSpPr/>
            <p:nvPr/>
          </p:nvGrpSpPr>
          <p:grpSpPr>
            <a:xfrm>
              <a:off x="6888088" y="2021542"/>
              <a:ext cx="4008764" cy="2683245"/>
              <a:chOff x="7089226" y="1713442"/>
              <a:chExt cx="4008764" cy="2683245"/>
            </a:xfrm>
          </p:grpSpPr>
          <p:grpSp>
            <p:nvGrpSpPr>
              <p:cNvPr id="7" name="ís1ide"/>
              <p:cNvGrpSpPr/>
              <p:nvPr/>
            </p:nvGrpSpPr>
            <p:grpSpPr>
              <a:xfrm>
                <a:off x="7089226" y="1713442"/>
                <a:ext cx="4008764" cy="671850"/>
                <a:chOff x="7132902" y="1713442"/>
                <a:chExt cx="4008764" cy="671850"/>
              </a:xfrm>
            </p:grpSpPr>
            <p:sp>
              <p:nvSpPr>
                <p:cNvPr id="14" name="iṥḻîḋè"/>
                <p:cNvSpPr txBox="1"/>
                <p:nvPr/>
              </p:nvSpPr>
              <p:spPr>
                <a:xfrm>
                  <a:off x="7132902" y="1713442"/>
                  <a:ext cx="4008764" cy="307777"/>
                </a:xfrm>
                <a:prstGeom prst="rect">
                  <a:avLst/>
                </a:prstGeom>
                <a:noFill/>
              </p:spPr>
              <p:txBody>
                <a:bodyPr wrap="none">
                  <a:normAutofit lnSpcReduction="10000"/>
                </a:bodyPr>
                <a:lstStyle/>
                <a:p>
                  <a:r>
                    <a:rPr lang="zh-CN" altLang="en-US" sz="1400" b="1" dirty="0">
                      <a:solidFill>
                        <a:schemeClr val="accent1"/>
                      </a:solidFill>
                      <a:cs typeface="+mn-ea"/>
                      <a:sym typeface="+mn-lt"/>
                    </a:rPr>
                    <a:t>Title text presets</a:t>
                  </a:r>
                </a:p>
              </p:txBody>
            </p:sp>
            <p:sp>
              <p:nvSpPr>
                <p:cNvPr id="15" name="íṧḻîdé"/>
                <p:cNvSpPr txBox="1"/>
                <p:nvPr/>
              </p:nvSpPr>
              <p:spPr>
                <a:xfrm>
                  <a:off x="7132902" y="2090468"/>
                  <a:ext cx="4008764" cy="294824"/>
                </a:xfrm>
                <a:prstGeom prst="rect">
                  <a:avLst/>
                </a:prstGeom>
                <a:noFill/>
              </p:spPr>
              <p:txBody>
                <a:bodyPr wrap="square">
                  <a:normAutofit fontScale="70000" lnSpcReduction="20000"/>
                </a:bodyPr>
                <a:lstStyle/>
                <a:p>
                  <a:pPr lvl="0">
                    <a:lnSpc>
                      <a:spcPct val="120000"/>
                    </a:lnSpc>
                  </a:pPr>
                  <a:r>
                    <a:rPr lang="zh-CN" altLang="en-US" sz="1200" dirty="0">
                      <a:solidFill>
                        <a:srgbClr val="000000"/>
                      </a:solidFill>
                      <a:cs typeface="+mn-ea"/>
                      <a:sym typeface="+mn-lt"/>
                    </a:rPr>
                    <a:t>This section is displayed as a text layout place (theme font is recommended)</a:t>
                  </a:r>
                </a:p>
              </p:txBody>
            </p:sp>
          </p:grpSp>
          <p:grpSp>
            <p:nvGrpSpPr>
              <p:cNvPr id="8" name="ïṡliďé"/>
              <p:cNvGrpSpPr/>
              <p:nvPr/>
            </p:nvGrpSpPr>
            <p:grpSpPr>
              <a:xfrm>
                <a:off x="7089226" y="2719140"/>
                <a:ext cx="4008764" cy="671850"/>
                <a:chOff x="7132902" y="1713442"/>
                <a:chExt cx="4008764" cy="671850"/>
              </a:xfrm>
            </p:grpSpPr>
            <p:sp>
              <p:nvSpPr>
                <p:cNvPr id="12" name="íṧḷídê"/>
                <p:cNvSpPr txBox="1"/>
                <p:nvPr/>
              </p:nvSpPr>
              <p:spPr>
                <a:xfrm>
                  <a:off x="7132902" y="1713442"/>
                  <a:ext cx="4008764" cy="307777"/>
                </a:xfrm>
                <a:prstGeom prst="rect">
                  <a:avLst/>
                </a:prstGeom>
                <a:noFill/>
              </p:spPr>
              <p:txBody>
                <a:bodyPr wrap="none">
                  <a:normAutofit lnSpcReduction="10000"/>
                </a:bodyPr>
                <a:lstStyle/>
                <a:p>
                  <a:r>
                    <a:rPr lang="zh-CN" altLang="en-US" sz="1400" b="1" dirty="0">
                      <a:solidFill>
                        <a:schemeClr val="accent2"/>
                      </a:solidFill>
                      <a:cs typeface="+mn-ea"/>
                      <a:sym typeface="+mn-lt"/>
                    </a:rPr>
                    <a:t>Title text presets</a:t>
                  </a:r>
                </a:p>
              </p:txBody>
            </p:sp>
            <p:sp>
              <p:nvSpPr>
                <p:cNvPr id="13" name="ï$lîḍê"/>
                <p:cNvSpPr txBox="1"/>
                <p:nvPr/>
              </p:nvSpPr>
              <p:spPr>
                <a:xfrm>
                  <a:off x="7132902" y="2090468"/>
                  <a:ext cx="4008764" cy="294824"/>
                </a:xfrm>
                <a:prstGeom prst="rect">
                  <a:avLst/>
                </a:prstGeom>
                <a:noFill/>
              </p:spPr>
              <p:txBody>
                <a:bodyPr wrap="square">
                  <a:normAutofit fontScale="70000" lnSpcReduction="20000"/>
                </a:bodyPr>
                <a:lstStyle/>
                <a:p>
                  <a:pPr lvl="0">
                    <a:lnSpc>
                      <a:spcPct val="120000"/>
                    </a:lnSpc>
                  </a:pPr>
                  <a:r>
                    <a:rPr lang="zh-CN" altLang="en-US" sz="1200" dirty="0">
                      <a:solidFill>
                        <a:srgbClr val="000000"/>
                      </a:solidFill>
                      <a:cs typeface="+mn-ea"/>
                      <a:sym typeface="+mn-lt"/>
                    </a:rPr>
                    <a:t>This section is displayed as a text layout place (theme font is recommended)</a:t>
                  </a:r>
                </a:p>
              </p:txBody>
            </p:sp>
          </p:grpSp>
          <p:grpSp>
            <p:nvGrpSpPr>
              <p:cNvPr id="9" name="iš1íḍè"/>
              <p:cNvGrpSpPr/>
              <p:nvPr/>
            </p:nvGrpSpPr>
            <p:grpSpPr>
              <a:xfrm>
                <a:off x="7089226" y="3724837"/>
                <a:ext cx="4008764" cy="671850"/>
                <a:chOff x="7132902" y="1713442"/>
                <a:chExt cx="4008764" cy="671850"/>
              </a:xfrm>
            </p:grpSpPr>
            <p:sp>
              <p:nvSpPr>
                <p:cNvPr id="10" name="îṥ1íḓé"/>
                <p:cNvSpPr txBox="1"/>
                <p:nvPr/>
              </p:nvSpPr>
              <p:spPr>
                <a:xfrm>
                  <a:off x="7132902" y="1713442"/>
                  <a:ext cx="4008764" cy="307777"/>
                </a:xfrm>
                <a:prstGeom prst="rect">
                  <a:avLst/>
                </a:prstGeom>
                <a:noFill/>
              </p:spPr>
              <p:txBody>
                <a:bodyPr wrap="none">
                  <a:normAutofit lnSpcReduction="10000"/>
                </a:bodyPr>
                <a:lstStyle/>
                <a:p>
                  <a:r>
                    <a:rPr lang="zh-CN" altLang="en-US" sz="1400" b="1" dirty="0">
                      <a:solidFill>
                        <a:schemeClr val="accent3"/>
                      </a:solidFill>
                      <a:cs typeface="+mn-ea"/>
                      <a:sym typeface="+mn-lt"/>
                    </a:rPr>
                    <a:t>Title text presets</a:t>
                  </a:r>
                </a:p>
              </p:txBody>
            </p:sp>
            <p:sp>
              <p:nvSpPr>
                <p:cNvPr id="11" name="íšlíde"/>
                <p:cNvSpPr txBox="1"/>
                <p:nvPr/>
              </p:nvSpPr>
              <p:spPr>
                <a:xfrm>
                  <a:off x="7132902" y="2090468"/>
                  <a:ext cx="4008764" cy="294824"/>
                </a:xfrm>
                <a:prstGeom prst="rect">
                  <a:avLst/>
                </a:prstGeom>
                <a:noFill/>
              </p:spPr>
              <p:txBody>
                <a:bodyPr wrap="square">
                  <a:normAutofit fontScale="70000" lnSpcReduction="20000"/>
                </a:bodyPr>
                <a:lstStyle/>
                <a:p>
                  <a:pPr lvl="0">
                    <a:lnSpc>
                      <a:spcPct val="120000"/>
                    </a:lnSpc>
                  </a:pPr>
                  <a:r>
                    <a:rPr lang="zh-CN" altLang="en-US" sz="1200" dirty="0">
                      <a:solidFill>
                        <a:srgbClr val="000000"/>
                      </a:solidFill>
                      <a:cs typeface="+mn-ea"/>
                      <a:sym typeface="+mn-lt"/>
                    </a:rPr>
                    <a:t>This section is displayed as a text layout place (theme font is recommended)</a:t>
                  </a:r>
                </a:p>
              </p:txBody>
            </p:sp>
          </p:grpSp>
        </p:grpSp>
      </p:grpSp>
      <p:sp>
        <p:nvSpPr>
          <p:cNvPr id="19"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Audience Analysis</a:t>
            </a:r>
          </a:p>
        </p:txBody>
      </p:sp>
    </p:spTree>
    <p:extLst>
      <p:ext uri="{BB962C8B-B14F-4D97-AF65-F5344CB8AC3E}">
        <p14:creationId xmlns:p14="http://schemas.microsoft.com/office/powerpoint/2010/main" val="2897812075"/>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00050" y="117859"/>
            <a:ext cx="11391900" cy="6622282"/>
            <a:chOff x="400050" y="117859"/>
            <a:chExt cx="11391900" cy="6622282"/>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t="19036" b="22832"/>
            <a:stretch/>
          </p:blipFill>
          <p:spPr>
            <a:xfrm>
              <a:off x="400050" y="117859"/>
              <a:ext cx="11391900" cy="6622282"/>
            </a:xfrm>
            <a:prstGeom prst="rect">
              <a:avLst/>
            </a:prstGeom>
          </p:spPr>
        </p:pic>
        <p:sp>
          <p:nvSpPr>
            <p:cNvPr id="3" name="矩形 2"/>
            <p:cNvSpPr/>
            <p:nvPr/>
          </p:nvSpPr>
          <p:spPr>
            <a:xfrm>
              <a:off x="1819275" y="3486150"/>
              <a:ext cx="8553450" cy="1371600"/>
            </a:xfrm>
            <a:prstGeom prst="rect">
              <a:avLst/>
            </a:prstGeom>
            <a:solidFill>
              <a:srgbClr val="F05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 name="îṩḻîdè"/>
          <p:cNvSpPr txBox="1"/>
          <p:nvPr/>
        </p:nvSpPr>
        <p:spPr>
          <a:xfrm>
            <a:off x="3250022" y="3678815"/>
            <a:ext cx="5691956" cy="986269"/>
          </a:xfrm>
          <a:prstGeom prst="rect">
            <a:avLst/>
          </a:prstGeom>
          <a:noFill/>
        </p:spPr>
        <p:txBody>
          <a:bodyPr wrap="none" lIns="0" tIns="0" rIns="0" bIns="0" anchor="ctr" anchorCtr="0">
            <a:noAutofit/>
          </a:bodyPr>
          <a:lstStyle/>
          <a:p>
            <a:pPr algn="ctr"/>
            <a:r>
              <a:rPr lang="zh-CN" altLang="en-US" sz="4800" b="1" dirty="0">
                <a:solidFill>
                  <a:schemeClr val="bg1"/>
                </a:solidFill>
                <a:cs typeface="+mn-ea"/>
                <a:sym typeface="+mn-lt"/>
              </a:rPr>
              <a:t>Activity execution process</a:t>
            </a:r>
          </a:p>
        </p:txBody>
      </p:sp>
    </p:spTree>
    <p:extLst>
      <p:ext uri="{BB962C8B-B14F-4D97-AF65-F5344CB8AC3E}">
        <p14:creationId xmlns:p14="http://schemas.microsoft.com/office/powerpoint/2010/main" val="2503235902"/>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bdc5365b-51f7-4519-b41b-a7e9d36906b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84626" y="1890679"/>
            <a:ext cx="9422747" cy="3538571"/>
            <a:chOff x="1307468" y="1623979"/>
            <a:chExt cx="9613068" cy="3610043"/>
          </a:xfrm>
        </p:grpSpPr>
        <p:grpSp>
          <p:nvGrpSpPr>
            <p:cNvPr id="4" name="íšḻîḑè"/>
            <p:cNvGrpSpPr/>
            <p:nvPr/>
          </p:nvGrpSpPr>
          <p:grpSpPr>
            <a:xfrm>
              <a:off x="4020272" y="1623979"/>
              <a:ext cx="4151457" cy="3610043"/>
              <a:chOff x="657949" y="1626853"/>
              <a:chExt cx="4151457" cy="3610043"/>
            </a:xfrm>
          </p:grpSpPr>
          <p:grpSp>
            <p:nvGrpSpPr>
              <p:cNvPr id="32" name="îṣḷîḓè"/>
              <p:cNvGrpSpPr/>
              <p:nvPr/>
            </p:nvGrpSpPr>
            <p:grpSpPr>
              <a:xfrm>
                <a:off x="1389463" y="1626853"/>
                <a:ext cx="1316724" cy="1462095"/>
                <a:chOff x="1389463" y="1569703"/>
                <a:chExt cx="1316724" cy="1462095"/>
              </a:xfrm>
            </p:grpSpPr>
            <p:grpSp>
              <p:nvGrpSpPr>
                <p:cNvPr id="59" name="i$ľïḍè"/>
                <p:cNvGrpSpPr/>
                <p:nvPr/>
              </p:nvGrpSpPr>
              <p:grpSpPr>
                <a:xfrm>
                  <a:off x="1389463" y="1569703"/>
                  <a:ext cx="1316724" cy="1462095"/>
                  <a:chOff x="1044013" y="942906"/>
                  <a:chExt cx="1316724" cy="1462095"/>
                </a:xfrm>
                <a:solidFill>
                  <a:schemeClr val="accent1"/>
                </a:solidFill>
              </p:grpSpPr>
              <p:sp>
                <p:nvSpPr>
                  <p:cNvPr id="61" name="ísḷîḍê"/>
                  <p:cNvSpPr>
                    <a:spLocks/>
                  </p:cNvSpPr>
                  <p:nvPr/>
                </p:nvSpPr>
                <p:spPr bwMode="auto">
                  <a:xfrm>
                    <a:off x="1235045" y="942906"/>
                    <a:ext cx="872225" cy="944911"/>
                  </a:xfrm>
                  <a:custGeom>
                    <a:avLst/>
                    <a:gdLst>
                      <a:gd name="T0" fmla="*/ 1038 w 4126"/>
                      <a:gd name="T1" fmla="*/ 4471 h 4472"/>
                      <a:gd name="T2" fmla="*/ 1038 w 4126"/>
                      <a:gd name="T3" fmla="*/ 4471 h 4472"/>
                      <a:gd name="T4" fmla="*/ 532 w 4126"/>
                      <a:gd name="T5" fmla="*/ 3593 h 4472"/>
                      <a:gd name="T6" fmla="*/ 319 w 4126"/>
                      <a:gd name="T7" fmla="*/ 3699 h 4472"/>
                      <a:gd name="T8" fmla="*/ 26 w 4126"/>
                      <a:gd name="T9" fmla="*/ 3486 h 4472"/>
                      <a:gd name="T10" fmla="*/ 452 w 4126"/>
                      <a:gd name="T11" fmla="*/ 265 h 4472"/>
                      <a:gd name="T12" fmla="*/ 798 w 4126"/>
                      <a:gd name="T13" fmla="*/ 52 h 4472"/>
                      <a:gd name="T14" fmla="*/ 3779 w 4126"/>
                      <a:gd name="T15" fmla="*/ 1303 h 4472"/>
                      <a:gd name="T16" fmla="*/ 3832 w 4126"/>
                      <a:gd name="T17" fmla="*/ 1677 h 4472"/>
                      <a:gd name="T18" fmla="*/ 3619 w 4126"/>
                      <a:gd name="T19" fmla="*/ 1809 h 4472"/>
                      <a:gd name="T20" fmla="*/ 4125 w 4126"/>
                      <a:gd name="T21" fmla="*/ 2687 h 4472"/>
                      <a:gd name="T22" fmla="*/ 1038 w 4126"/>
                      <a:gd name="T23" fmla="*/ 4471 h 4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2">
                        <a:moveTo>
                          <a:pt x="1038" y="4471"/>
                        </a:moveTo>
                        <a:lnTo>
                          <a:pt x="1038" y="4471"/>
                        </a:lnTo>
                        <a:cubicBezTo>
                          <a:pt x="532" y="3593"/>
                          <a:pt x="532" y="3593"/>
                          <a:pt x="532" y="3593"/>
                        </a:cubicBezTo>
                        <a:cubicBezTo>
                          <a:pt x="319" y="3699"/>
                          <a:pt x="319" y="3699"/>
                          <a:pt x="319" y="3699"/>
                        </a:cubicBezTo>
                        <a:cubicBezTo>
                          <a:pt x="159" y="3806"/>
                          <a:pt x="0" y="3672"/>
                          <a:pt x="26" y="3486"/>
                        </a:cubicBezTo>
                        <a:cubicBezTo>
                          <a:pt x="452" y="265"/>
                          <a:pt x="452" y="265"/>
                          <a:pt x="452" y="265"/>
                        </a:cubicBezTo>
                        <a:cubicBezTo>
                          <a:pt x="478" y="80"/>
                          <a:pt x="611" y="0"/>
                          <a:pt x="798" y="52"/>
                        </a:cubicBezTo>
                        <a:cubicBezTo>
                          <a:pt x="3779" y="1303"/>
                          <a:pt x="3779" y="1303"/>
                          <a:pt x="3779" y="1303"/>
                        </a:cubicBezTo>
                        <a:cubicBezTo>
                          <a:pt x="3965" y="1384"/>
                          <a:pt x="3991" y="1596"/>
                          <a:pt x="3832" y="1677"/>
                        </a:cubicBezTo>
                        <a:cubicBezTo>
                          <a:pt x="3619" y="1809"/>
                          <a:pt x="3619" y="1809"/>
                          <a:pt x="3619" y="1809"/>
                        </a:cubicBezTo>
                        <a:cubicBezTo>
                          <a:pt x="4125" y="2687"/>
                          <a:pt x="4125" y="2687"/>
                          <a:pt x="4125" y="2687"/>
                        </a:cubicBezTo>
                        <a:cubicBezTo>
                          <a:pt x="3087" y="3273"/>
                          <a:pt x="2075" y="3858"/>
                          <a:pt x="1038" y="4471"/>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62" name="iŝḻïdé"/>
                  <p:cNvSpPr>
                    <a:spLocks/>
                  </p:cNvSpPr>
                  <p:nvPr/>
                </p:nvSpPr>
                <p:spPr bwMode="auto">
                  <a:xfrm>
                    <a:off x="1044013" y="1184259"/>
                    <a:ext cx="1316724" cy="1220742"/>
                  </a:xfrm>
                  <a:custGeom>
                    <a:avLst/>
                    <a:gdLst>
                      <a:gd name="T0" fmla="*/ 0 w 6230"/>
                      <a:gd name="T1" fmla="*/ 3593 h 5776"/>
                      <a:gd name="T2" fmla="*/ 6229 w 6230"/>
                      <a:gd name="T3" fmla="*/ 0 h 5776"/>
                      <a:gd name="T4" fmla="*/ 6229 w 6230"/>
                      <a:gd name="T5" fmla="*/ 4338 h 5776"/>
                      <a:gd name="T6" fmla="*/ 3780 w 6230"/>
                      <a:gd name="T7" fmla="*/ 5775 h 5776"/>
                      <a:gd name="T8" fmla="*/ 0 w 6230"/>
                      <a:gd name="T9" fmla="*/ 3593 h 5776"/>
                    </a:gdLst>
                    <a:ahLst/>
                    <a:cxnLst>
                      <a:cxn ang="0">
                        <a:pos x="T0" y="T1"/>
                      </a:cxn>
                      <a:cxn ang="0">
                        <a:pos x="T2" y="T3"/>
                      </a:cxn>
                      <a:cxn ang="0">
                        <a:pos x="T4" y="T5"/>
                      </a:cxn>
                      <a:cxn ang="0">
                        <a:pos x="T6" y="T7"/>
                      </a:cxn>
                      <a:cxn ang="0">
                        <a:pos x="T8" y="T9"/>
                      </a:cxn>
                    </a:cxnLst>
                    <a:rect l="0" t="0" r="r" b="b"/>
                    <a:pathLst>
                      <a:path w="6230" h="5776">
                        <a:moveTo>
                          <a:pt x="0" y="3593"/>
                        </a:moveTo>
                        <a:lnTo>
                          <a:pt x="6229" y="0"/>
                        </a:lnTo>
                        <a:lnTo>
                          <a:pt x="6229" y="4338"/>
                        </a:lnTo>
                        <a:lnTo>
                          <a:pt x="3780" y="5775"/>
                        </a:lnTo>
                        <a:lnTo>
                          <a:pt x="0" y="35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60" name="iṩľidé"/>
                <p:cNvSpPr/>
                <p:nvPr/>
              </p:nvSpPr>
              <p:spPr>
                <a:xfrm>
                  <a:off x="1802796" y="2251341"/>
                  <a:ext cx="723275" cy="307777"/>
                </a:xfrm>
                <a:prstGeom prst="rect">
                  <a:avLst/>
                </a:prstGeom>
              </p:spPr>
              <p:txBody>
                <a:bodyPr wrap="none">
                  <a:normAutofit lnSpcReduction="10000"/>
                </a:bodyPr>
                <a:lstStyle/>
                <a:p>
                  <a:pPr algn="ctr"/>
                  <a:r>
                    <a:rPr lang="zh-CN" altLang="en-US" sz="1400" b="1" dirty="0">
                      <a:solidFill>
                        <a:schemeClr val="bg1"/>
                      </a:solidFill>
                      <a:cs typeface="+mn-ea"/>
                      <a:sym typeface="+mn-lt"/>
                    </a:rPr>
                    <a:t>Keywords</a:t>
                  </a:r>
                </a:p>
              </p:txBody>
            </p:sp>
          </p:grpSp>
          <p:grpSp>
            <p:nvGrpSpPr>
              <p:cNvPr id="33" name="î$ḷïḑe"/>
              <p:cNvGrpSpPr/>
              <p:nvPr/>
            </p:nvGrpSpPr>
            <p:grpSpPr>
              <a:xfrm>
                <a:off x="657949" y="2672405"/>
                <a:ext cx="1502165" cy="1518939"/>
                <a:chOff x="657949" y="2615255"/>
                <a:chExt cx="1502165" cy="1518939"/>
              </a:xfrm>
            </p:grpSpPr>
            <p:grpSp>
              <p:nvGrpSpPr>
                <p:cNvPr id="55" name="ïṧļiďe"/>
                <p:cNvGrpSpPr/>
                <p:nvPr/>
              </p:nvGrpSpPr>
              <p:grpSpPr>
                <a:xfrm>
                  <a:off x="657949" y="2615255"/>
                  <a:ext cx="1502165" cy="1518939"/>
                  <a:chOff x="657949" y="2615255"/>
                  <a:chExt cx="1502165" cy="1518939"/>
                </a:xfrm>
              </p:grpSpPr>
              <p:sp>
                <p:nvSpPr>
                  <p:cNvPr id="57" name="î$ḷiḋé"/>
                  <p:cNvSpPr>
                    <a:spLocks/>
                  </p:cNvSpPr>
                  <p:nvPr/>
                </p:nvSpPr>
                <p:spPr bwMode="auto">
                  <a:xfrm>
                    <a:off x="657949" y="2891087"/>
                    <a:ext cx="861043" cy="967275"/>
                  </a:xfrm>
                  <a:custGeom>
                    <a:avLst/>
                    <a:gdLst>
                      <a:gd name="T0" fmla="*/ 4072 w 4073"/>
                      <a:gd name="T1" fmla="*/ 4071 h 4578"/>
                      <a:gd name="T2" fmla="*/ 4072 w 4073"/>
                      <a:gd name="T3" fmla="*/ 4071 h 4578"/>
                      <a:gd name="T4" fmla="*/ 3061 w 4073"/>
                      <a:gd name="T5" fmla="*/ 4071 h 4578"/>
                      <a:gd name="T6" fmla="*/ 3061 w 4073"/>
                      <a:gd name="T7" fmla="*/ 4310 h 4578"/>
                      <a:gd name="T8" fmla="*/ 2714 w 4073"/>
                      <a:gd name="T9" fmla="*/ 4470 h 4578"/>
                      <a:gd name="T10" fmla="*/ 159 w 4073"/>
                      <a:gd name="T11" fmla="*/ 2500 h 4578"/>
                      <a:gd name="T12" fmla="*/ 159 w 4073"/>
                      <a:gd name="T13" fmla="*/ 2076 h 4578"/>
                      <a:gd name="T14" fmla="*/ 2714 w 4073"/>
                      <a:gd name="T15" fmla="*/ 107 h 4578"/>
                      <a:gd name="T16" fmla="*/ 3061 w 4073"/>
                      <a:gd name="T17" fmla="*/ 266 h 4578"/>
                      <a:gd name="T18" fmla="*/ 3061 w 4073"/>
                      <a:gd name="T19" fmla="*/ 505 h 4578"/>
                      <a:gd name="T20" fmla="*/ 4072 w 4073"/>
                      <a:gd name="T21" fmla="*/ 505 h 4578"/>
                      <a:gd name="T22" fmla="*/ 4072 w 4073"/>
                      <a:gd name="T23" fmla="*/ 4071 h 4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3" h="4578">
                        <a:moveTo>
                          <a:pt x="4072" y="4071"/>
                        </a:moveTo>
                        <a:lnTo>
                          <a:pt x="4072" y="4071"/>
                        </a:lnTo>
                        <a:cubicBezTo>
                          <a:pt x="3061" y="4071"/>
                          <a:pt x="3061" y="4071"/>
                          <a:pt x="3061" y="4071"/>
                        </a:cubicBezTo>
                        <a:cubicBezTo>
                          <a:pt x="3061" y="4310"/>
                          <a:pt x="3061" y="4310"/>
                          <a:pt x="3061" y="4310"/>
                        </a:cubicBezTo>
                        <a:cubicBezTo>
                          <a:pt x="3061" y="4497"/>
                          <a:pt x="2874" y="4577"/>
                          <a:pt x="2714" y="4470"/>
                        </a:cubicBezTo>
                        <a:cubicBezTo>
                          <a:pt x="159" y="2500"/>
                          <a:pt x="159" y="2500"/>
                          <a:pt x="159" y="2500"/>
                        </a:cubicBezTo>
                        <a:cubicBezTo>
                          <a:pt x="0" y="2368"/>
                          <a:pt x="0" y="2209"/>
                          <a:pt x="159" y="2076"/>
                        </a:cubicBezTo>
                        <a:cubicBezTo>
                          <a:pt x="2714" y="107"/>
                          <a:pt x="2714" y="107"/>
                          <a:pt x="2714" y="107"/>
                        </a:cubicBezTo>
                        <a:cubicBezTo>
                          <a:pt x="2874" y="0"/>
                          <a:pt x="3061" y="79"/>
                          <a:pt x="3061" y="266"/>
                        </a:cubicBezTo>
                        <a:cubicBezTo>
                          <a:pt x="3061" y="505"/>
                          <a:pt x="3061" y="505"/>
                          <a:pt x="3061" y="505"/>
                        </a:cubicBezTo>
                        <a:cubicBezTo>
                          <a:pt x="4072" y="505"/>
                          <a:pt x="4072" y="505"/>
                          <a:pt x="4072" y="505"/>
                        </a:cubicBezTo>
                        <a:cubicBezTo>
                          <a:pt x="4072" y="1703"/>
                          <a:pt x="4072" y="2874"/>
                          <a:pt x="4072" y="4071"/>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8" name="ïṧľiďè"/>
                  <p:cNvSpPr>
                    <a:spLocks/>
                  </p:cNvSpPr>
                  <p:nvPr/>
                </p:nvSpPr>
                <p:spPr bwMode="auto">
                  <a:xfrm>
                    <a:off x="1367098" y="2615255"/>
                    <a:ext cx="793016" cy="1518939"/>
                  </a:xfrm>
                  <a:custGeom>
                    <a:avLst/>
                    <a:gdLst>
                      <a:gd name="T0" fmla="*/ 0 w 3754"/>
                      <a:gd name="T1" fmla="*/ 7186 h 7187"/>
                      <a:gd name="T2" fmla="*/ 0 w 3754"/>
                      <a:gd name="T3" fmla="*/ 0 h 7187"/>
                      <a:gd name="T4" fmla="*/ 3753 w 3754"/>
                      <a:gd name="T5" fmla="*/ 2183 h 7187"/>
                      <a:gd name="T6" fmla="*/ 3753 w 3754"/>
                      <a:gd name="T7" fmla="*/ 5003 h 7187"/>
                      <a:gd name="T8" fmla="*/ 0 w 3754"/>
                      <a:gd name="T9" fmla="*/ 7186 h 7187"/>
                    </a:gdLst>
                    <a:ahLst/>
                    <a:cxnLst>
                      <a:cxn ang="0">
                        <a:pos x="T0" y="T1"/>
                      </a:cxn>
                      <a:cxn ang="0">
                        <a:pos x="T2" y="T3"/>
                      </a:cxn>
                      <a:cxn ang="0">
                        <a:pos x="T4" y="T5"/>
                      </a:cxn>
                      <a:cxn ang="0">
                        <a:pos x="T6" y="T7"/>
                      </a:cxn>
                      <a:cxn ang="0">
                        <a:pos x="T8" y="T9"/>
                      </a:cxn>
                    </a:cxnLst>
                    <a:rect l="0" t="0" r="r" b="b"/>
                    <a:pathLst>
                      <a:path w="3754" h="7187">
                        <a:moveTo>
                          <a:pt x="0" y="7186"/>
                        </a:moveTo>
                        <a:lnTo>
                          <a:pt x="0" y="0"/>
                        </a:lnTo>
                        <a:lnTo>
                          <a:pt x="3753" y="2183"/>
                        </a:lnTo>
                        <a:lnTo>
                          <a:pt x="3753" y="5003"/>
                        </a:lnTo>
                        <a:lnTo>
                          <a:pt x="0" y="7186"/>
                        </a:lnTo>
                      </a:path>
                    </a:pathLst>
                  </a:custGeom>
                  <a:solidFill>
                    <a:schemeClr val="accent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56" name="iśľíďe"/>
                <p:cNvSpPr/>
                <p:nvPr/>
              </p:nvSpPr>
              <p:spPr>
                <a:xfrm>
                  <a:off x="1298063" y="3216185"/>
                  <a:ext cx="723275" cy="307777"/>
                </a:xfrm>
                <a:prstGeom prst="rect">
                  <a:avLst/>
                </a:prstGeom>
              </p:spPr>
              <p:txBody>
                <a:bodyPr wrap="none">
                  <a:normAutofit lnSpcReduction="10000"/>
                </a:bodyPr>
                <a:lstStyle/>
                <a:p>
                  <a:pPr algn="ctr"/>
                  <a:r>
                    <a:rPr lang="zh-CN" altLang="en-US" sz="1400" b="1" dirty="0">
                      <a:solidFill>
                        <a:schemeClr val="bg1"/>
                      </a:solidFill>
                      <a:cs typeface="+mn-ea"/>
                      <a:sym typeface="+mn-lt"/>
                    </a:rPr>
                    <a:t>Keywords</a:t>
                  </a:r>
                </a:p>
              </p:txBody>
            </p:sp>
          </p:grpSp>
          <p:grpSp>
            <p:nvGrpSpPr>
              <p:cNvPr id="34" name="işľiḍé"/>
              <p:cNvGrpSpPr/>
              <p:nvPr/>
            </p:nvGrpSpPr>
            <p:grpSpPr>
              <a:xfrm>
                <a:off x="1389463" y="3774800"/>
                <a:ext cx="1316724" cy="1462096"/>
                <a:chOff x="1389463" y="3717650"/>
                <a:chExt cx="1316724" cy="1462096"/>
              </a:xfrm>
            </p:grpSpPr>
            <p:grpSp>
              <p:nvGrpSpPr>
                <p:cNvPr id="51" name="ïśļiďe"/>
                <p:cNvGrpSpPr/>
                <p:nvPr/>
              </p:nvGrpSpPr>
              <p:grpSpPr>
                <a:xfrm>
                  <a:off x="1389463" y="3717650"/>
                  <a:ext cx="1316724" cy="1462096"/>
                  <a:chOff x="1044013" y="3090853"/>
                  <a:chExt cx="1316724" cy="1462096"/>
                </a:xfrm>
                <a:solidFill>
                  <a:schemeClr val="accent5"/>
                </a:solidFill>
              </p:grpSpPr>
              <p:sp>
                <p:nvSpPr>
                  <p:cNvPr id="53" name="íŝḷiďè"/>
                  <p:cNvSpPr>
                    <a:spLocks/>
                  </p:cNvSpPr>
                  <p:nvPr/>
                </p:nvSpPr>
                <p:spPr bwMode="auto">
                  <a:xfrm>
                    <a:off x="1235045" y="3608038"/>
                    <a:ext cx="872225" cy="944911"/>
                  </a:xfrm>
                  <a:custGeom>
                    <a:avLst/>
                    <a:gdLst>
                      <a:gd name="T0" fmla="*/ 4125 w 4126"/>
                      <a:gd name="T1" fmla="*/ 1784 h 4473"/>
                      <a:gd name="T2" fmla="*/ 4125 w 4126"/>
                      <a:gd name="T3" fmla="*/ 1784 h 4473"/>
                      <a:gd name="T4" fmla="*/ 3619 w 4126"/>
                      <a:gd name="T5" fmla="*/ 2662 h 4473"/>
                      <a:gd name="T6" fmla="*/ 3832 w 4126"/>
                      <a:gd name="T7" fmla="*/ 2795 h 4473"/>
                      <a:gd name="T8" fmla="*/ 3779 w 4126"/>
                      <a:gd name="T9" fmla="*/ 3168 h 4473"/>
                      <a:gd name="T10" fmla="*/ 798 w 4126"/>
                      <a:gd name="T11" fmla="*/ 4419 h 4473"/>
                      <a:gd name="T12" fmla="*/ 452 w 4126"/>
                      <a:gd name="T13" fmla="*/ 4206 h 4473"/>
                      <a:gd name="T14" fmla="*/ 26 w 4126"/>
                      <a:gd name="T15" fmla="*/ 986 h 4473"/>
                      <a:gd name="T16" fmla="*/ 319 w 4126"/>
                      <a:gd name="T17" fmla="*/ 773 h 4473"/>
                      <a:gd name="T18" fmla="*/ 532 w 4126"/>
                      <a:gd name="T19" fmla="*/ 879 h 4473"/>
                      <a:gd name="T20" fmla="*/ 1038 w 4126"/>
                      <a:gd name="T21" fmla="*/ 0 h 4473"/>
                      <a:gd name="T22" fmla="*/ 4125 w 4126"/>
                      <a:gd name="T23" fmla="*/ 1784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3">
                        <a:moveTo>
                          <a:pt x="4125" y="1784"/>
                        </a:moveTo>
                        <a:lnTo>
                          <a:pt x="4125" y="1784"/>
                        </a:lnTo>
                        <a:cubicBezTo>
                          <a:pt x="3619" y="2662"/>
                          <a:pt x="3619" y="2662"/>
                          <a:pt x="3619" y="2662"/>
                        </a:cubicBezTo>
                        <a:cubicBezTo>
                          <a:pt x="3832" y="2795"/>
                          <a:pt x="3832" y="2795"/>
                          <a:pt x="3832" y="2795"/>
                        </a:cubicBezTo>
                        <a:cubicBezTo>
                          <a:pt x="3991" y="2875"/>
                          <a:pt x="3965" y="3088"/>
                          <a:pt x="3779" y="3168"/>
                        </a:cubicBezTo>
                        <a:cubicBezTo>
                          <a:pt x="798" y="4419"/>
                          <a:pt x="798" y="4419"/>
                          <a:pt x="798" y="4419"/>
                        </a:cubicBezTo>
                        <a:cubicBezTo>
                          <a:pt x="611" y="4472"/>
                          <a:pt x="478" y="4392"/>
                          <a:pt x="452" y="4206"/>
                        </a:cubicBezTo>
                        <a:cubicBezTo>
                          <a:pt x="26" y="986"/>
                          <a:pt x="26" y="986"/>
                          <a:pt x="26" y="986"/>
                        </a:cubicBezTo>
                        <a:cubicBezTo>
                          <a:pt x="0" y="799"/>
                          <a:pt x="159" y="666"/>
                          <a:pt x="319" y="773"/>
                        </a:cubicBezTo>
                        <a:cubicBezTo>
                          <a:pt x="532" y="879"/>
                          <a:pt x="532" y="879"/>
                          <a:pt x="532" y="879"/>
                        </a:cubicBezTo>
                        <a:cubicBezTo>
                          <a:pt x="1038" y="0"/>
                          <a:pt x="1038" y="0"/>
                          <a:pt x="1038" y="0"/>
                        </a:cubicBezTo>
                        <a:cubicBezTo>
                          <a:pt x="2075" y="613"/>
                          <a:pt x="3087" y="1199"/>
                          <a:pt x="4125" y="1784"/>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4" name="işlîďè"/>
                  <p:cNvSpPr>
                    <a:spLocks/>
                  </p:cNvSpPr>
                  <p:nvPr/>
                </p:nvSpPr>
                <p:spPr bwMode="auto">
                  <a:xfrm>
                    <a:off x="1044013" y="3090853"/>
                    <a:ext cx="1316724" cy="1220742"/>
                  </a:xfrm>
                  <a:custGeom>
                    <a:avLst/>
                    <a:gdLst>
                      <a:gd name="T0" fmla="*/ 6229 w 6230"/>
                      <a:gd name="T1" fmla="*/ 5776 h 5777"/>
                      <a:gd name="T2" fmla="*/ 0 w 6230"/>
                      <a:gd name="T3" fmla="*/ 2183 h 5777"/>
                      <a:gd name="T4" fmla="*/ 3780 w 6230"/>
                      <a:gd name="T5" fmla="*/ 0 h 5777"/>
                      <a:gd name="T6" fmla="*/ 6229 w 6230"/>
                      <a:gd name="T7" fmla="*/ 1437 h 5777"/>
                      <a:gd name="T8" fmla="*/ 6229 w 6230"/>
                      <a:gd name="T9" fmla="*/ 5776 h 5777"/>
                    </a:gdLst>
                    <a:ahLst/>
                    <a:cxnLst>
                      <a:cxn ang="0">
                        <a:pos x="T0" y="T1"/>
                      </a:cxn>
                      <a:cxn ang="0">
                        <a:pos x="T2" y="T3"/>
                      </a:cxn>
                      <a:cxn ang="0">
                        <a:pos x="T4" y="T5"/>
                      </a:cxn>
                      <a:cxn ang="0">
                        <a:pos x="T6" y="T7"/>
                      </a:cxn>
                      <a:cxn ang="0">
                        <a:pos x="T8" y="T9"/>
                      </a:cxn>
                    </a:cxnLst>
                    <a:rect l="0" t="0" r="r" b="b"/>
                    <a:pathLst>
                      <a:path w="6230" h="5777">
                        <a:moveTo>
                          <a:pt x="6229" y="5776"/>
                        </a:moveTo>
                        <a:lnTo>
                          <a:pt x="0" y="2183"/>
                        </a:lnTo>
                        <a:lnTo>
                          <a:pt x="3780" y="0"/>
                        </a:lnTo>
                        <a:lnTo>
                          <a:pt x="6229" y="1437"/>
                        </a:lnTo>
                        <a:lnTo>
                          <a:pt x="6229" y="5776"/>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52" name="ísḻíḓe"/>
                <p:cNvSpPr/>
                <p:nvPr/>
              </p:nvSpPr>
              <p:spPr>
                <a:xfrm>
                  <a:off x="1802796" y="4076243"/>
                  <a:ext cx="723275" cy="307777"/>
                </a:xfrm>
                <a:prstGeom prst="rect">
                  <a:avLst/>
                </a:prstGeom>
              </p:spPr>
              <p:txBody>
                <a:bodyPr wrap="none">
                  <a:normAutofit lnSpcReduction="10000"/>
                </a:bodyPr>
                <a:lstStyle/>
                <a:p>
                  <a:pPr algn="ctr"/>
                  <a:r>
                    <a:rPr lang="zh-CN" altLang="en-US" sz="1400" b="1" dirty="0">
                      <a:solidFill>
                        <a:schemeClr val="bg1"/>
                      </a:solidFill>
                      <a:cs typeface="+mn-ea"/>
                      <a:sym typeface="+mn-lt"/>
                    </a:rPr>
                    <a:t>Keywords</a:t>
                  </a:r>
                </a:p>
              </p:txBody>
            </p:sp>
          </p:grpSp>
          <p:grpSp>
            <p:nvGrpSpPr>
              <p:cNvPr id="35" name="îş1îdé"/>
              <p:cNvGrpSpPr/>
              <p:nvPr/>
            </p:nvGrpSpPr>
            <p:grpSpPr>
              <a:xfrm>
                <a:off x="2761168" y="3774800"/>
                <a:ext cx="1316724" cy="1462096"/>
                <a:chOff x="2761168" y="3717650"/>
                <a:chExt cx="1316724" cy="1462096"/>
              </a:xfrm>
            </p:grpSpPr>
            <p:grpSp>
              <p:nvGrpSpPr>
                <p:cNvPr id="47" name="îšļídé"/>
                <p:cNvGrpSpPr/>
                <p:nvPr/>
              </p:nvGrpSpPr>
              <p:grpSpPr>
                <a:xfrm>
                  <a:off x="2761168" y="3717650"/>
                  <a:ext cx="1316724" cy="1462096"/>
                  <a:chOff x="2415718" y="3090853"/>
                  <a:chExt cx="1316724" cy="1462096"/>
                </a:xfrm>
                <a:solidFill>
                  <a:schemeClr val="tx2"/>
                </a:solidFill>
              </p:grpSpPr>
              <p:sp>
                <p:nvSpPr>
                  <p:cNvPr id="49" name="îsḷiḓé"/>
                  <p:cNvSpPr>
                    <a:spLocks/>
                  </p:cNvSpPr>
                  <p:nvPr/>
                </p:nvSpPr>
                <p:spPr bwMode="auto">
                  <a:xfrm>
                    <a:off x="2669185" y="3608038"/>
                    <a:ext cx="872225" cy="944911"/>
                  </a:xfrm>
                  <a:custGeom>
                    <a:avLst/>
                    <a:gdLst>
                      <a:gd name="T0" fmla="*/ 3087 w 4126"/>
                      <a:gd name="T1" fmla="*/ 0 h 4473"/>
                      <a:gd name="T2" fmla="*/ 3087 w 4126"/>
                      <a:gd name="T3" fmla="*/ 0 h 4473"/>
                      <a:gd name="T4" fmla="*/ 3592 w 4126"/>
                      <a:gd name="T5" fmla="*/ 879 h 4473"/>
                      <a:gd name="T6" fmla="*/ 3805 w 4126"/>
                      <a:gd name="T7" fmla="*/ 773 h 4473"/>
                      <a:gd name="T8" fmla="*/ 4098 w 4126"/>
                      <a:gd name="T9" fmla="*/ 986 h 4473"/>
                      <a:gd name="T10" fmla="*/ 3672 w 4126"/>
                      <a:gd name="T11" fmla="*/ 4206 h 4473"/>
                      <a:gd name="T12" fmla="*/ 3327 w 4126"/>
                      <a:gd name="T13" fmla="*/ 4419 h 4473"/>
                      <a:gd name="T14" fmla="*/ 346 w 4126"/>
                      <a:gd name="T15" fmla="*/ 3168 h 4473"/>
                      <a:gd name="T16" fmla="*/ 292 w 4126"/>
                      <a:gd name="T17" fmla="*/ 2795 h 4473"/>
                      <a:gd name="T18" fmla="*/ 505 w 4126"/>
                      <a:gd name="T19" fmla="*/ 2662 h 4473"/>
                      <a:gd name="T20" fmla="*/ 0 w 4126"/>
                      <a:gd name="T21" fmla="*/ 1784 h 4473"/>
                      <a:gd name="T22" fmla="*/ 3087 w 4126"/>
                      <a:gd name="T23" fmla="*/ 0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3">
                        <a:moveTo>
                          <a:pt x="3087" y="0"/>
                        </a:moveTo>
                        <a:lnTo>
                          <a:pt x="3087" y="0"/>
                        </a:lnTo>
                        <a:cubicBezTo>
                          <a:pt x="3592" y="879"/>
                          <a:pt x="3592" y="879"/>
                          <a:pt x="3592" y="879"/>
                        </a:cubicBezTo>
                        <a:cubicBezTo>
                          <a:pt x="3805" y="773"/>
                          <a:pt x="3805" y="773"/>
                          <a:pt x="3805" y="773"/>
                        </a:cubicBezTo>
                        <a:cubicBezTo>
                          <a:pt x="3965" y="666"/>
                          <a:pt x="4125" y="799"/>
                          <a:pt x="4098" y="986"/>
                        </a:cubicBezTo>
                        <a:cubicBezTo>
                          <a:pt x="3672" y="4206"/>
                          <a:pt x="3672" y="4206"/>
                          <a:pt x="3672" y="4206"/>
                        </a:cubicBezTo>
                        <a:cubicBezTo>
                          <a:pt x="3646" y="4392"/>
                          <a:pt x="3513" y="4472"/>
                          <a:pt x="3327" y="4419"/>
                        </a:cubicBezTo>
                        <a:cubicBezTo>
                          <a:pt x="346" y="3168"/>
                          <a:pt x="346" y="3168"/>
                          <a:pt x="346" y="3168"/>
                        </a:cubicBezTo>
                        <a:cubicBezTo>
                          <a:pt x="159" y="3088"/>
                          <a:pt x="133" y="2875"/>
                          <a:pt x="292" y="2795"/>
                        </a:cubicBezTo>
                        <a:cubicBezTo>
                          <a:pt x="505" y="2662"/>
                          <a:pt x="505" y="2662"/>
                          <a:pt x="505" y="2662"/>
                        </a:cubicBezTo>
                        <a:cubicBezTo>
                          <a:pt x="0" y="1784"/>
                          <a:pt x="0" y="1784"/>
                          <a:pt x="0" y="1784"/>
                        </a:cubicBezTo>
                        <a:cubicBezTo>
                          <a:pt x="1011" y="1199"/>
                          <a:pt x="2049" y="613"/>
                          <a:pt x="3087" y="0"/>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50" name="íSḻîḓê"/>
                  <p:cNvSpPr>
                    <a:spLocks/>
                  </p:cNvSpPr>
                  <p:nvPr/>
                </p:nvSpPr>
                <p:spPr bwMode="auto">
                  <a:xfrm>
                    <a:off x="2415718" y="3090853"/>
                    <a:ext cx="1316724" cy="1220742"/>
                  </a:xfrm>
                  <a:custGeom>
                    <a:avLst/>
                    <a:gdLst>
                      <a:gd name="T0" fmla="*/ 6229 w 6230"/>
                      <a:gd name="T1" fmla="*/ 2183 h 5777"/>
                      <a:gd name="T2" fmla="*/ 0 w 6230"/>
                      <a:gd name="T3" fmla="*/ 5776 h 5777"/>
                      <a:gd name="T4" fmla="*/ 0 w 6230"/>
                      <a:gd name="T5" fmla="*/ 1437 h 5777"/>
                      <a:gd name="T6" fmla="*/ 2449 w 6230"/>
                      <a:gd name="T7" fmla="*/ 0 h 5777"/>
                      <a:gd name="T8" fmla="*/ 6229 w 6230"/>
                      <a:gd name="T9" fmla="*/ 2183 h 5777"/>
                    </a:gdLst>
                    <a:ahLst/>
                    <a:cxnLst>
                      <a:cxn ang="0">
                        <a:pos x="T0" y="T1"/>
                      </a:cxn>
                      <a:cxn ang="0">
                        <a:pos x="T2" y="T3"/>
                      </a:cxn>
                      <a:cxn ang="0">
                        <a:pos x="T4" y="T5"/>
                      </a:cxn>
                      <a:cxn ang="0">
                        <a:pos x="T6" y="T7"/>
                      </a:cxn>
                      <a:cxn ang="0">
                        <a:pos x="T8" y="T9"/>
                      </a:cxn>
                    </a:cxnLst>
                    <a:rect l="0" t="0" r="r" b="b"/>
                    <a:pathLst>
                      <a:path w="6230" h="5777">
                        <a:moveTo>
                          <a:pt x="6229" y="2183"/>
                        </a:moveTo>
                        <a:lnTo>
                          <a:pt x="0" y="5776"/>
                        </a:lnTo>
                        <a:lnTo>
                          <a:pt x="0" y="1437"/>
                        </a:lnTo>
                        <a:lnTo>
                          <a:pt x="2449" y="0"/>
                        </a:lnTo>
                        <a:lnTo>
                          <a:pt x="6229" y="2183"/>
                        </a:lnTo>
                      </a:path>
                    </a:pathLst>
                  </a:custGeom>
                  <a:solidFill>
                    <a:schemeClr val="accent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48" name="iṧľiḓè"/>
                <p:cNvSpPr/>
                <p:nvPr/>
              </p:nvSpPr>
              <p:spPr>
                <a:xfrm>
                  <a:off x="2887998" y="4076243"/>
                  <a:ext cx="723275" cy="307777"/>
                </a:xfrm>
                <a:prstGeom prst="rect">
                  <a:avLst/>
                </a:prstGeom>
              </p:spPr>
              <p:txBody>
                <a:bodyPr wrap="none">
                  <a:normAutofit lnSpcReduction="10000"/>
                </a:bodyPr>
                <a:lstStyle/>
                <a:p>
                  <a:pPr algn="ctr"/>
                  <a:r>
                    <a:rPr lang="zh-CN" altLang="en-US" sz="1400" b="1" dirty="0">
                      <a:solidFill>
                        <a:schemeClr val="bg1"/>
                      </a:solidFill>
                      <a:cs typeface="+mn-ea"/>
                      <a:sym typeface="+mn-lt"/>
                    </a:rPr>
                    <a:t>Keywords</a:t>
                  </a:r>
                </a:p>
              </p:txBody>
            </p:sp>
          </p:grpSp>
          <p:grpSp>
            <p:nvGrpSpPr>
              <p:cNvPr id="36" name="îṡlîḓê"/>
              <p:cNvGrpSpPr/>
              <p:nvPr/>
            </p:nvGrpSpPr>
            <p:grpSpPr>
              <a:xfrm>
                <a:off x="3307240" y="2672405"/>
                <a:ext cx="1502166" cy="1518939"/>
                <a:chOff x="3307240" y="2615255"/>
                <a:chExt cx="1502166" cy="1518939"/>
              </a:xfrm>
            </p:grpSpPr>
            <p:grpSp>
              <p:nvGrpSpPr>
                <p:cNvPr id="43" name="ïṡḷíḑê"/>
                <p:cNvGrpSpPr/>
                <p:nvPr/>
              </p:nvGrpSpPr>
              <p:grpSpPr>
                <a:xfrm>
                  <a:off x="3307240" y="2615255"/>
                  <a:ext cx="1502166" cy="1518939"/>
                  <a:chOff x="2961790" y="1988458"/>
                  <a:chExt cx="1502166" cy="1518939"/>
                </a:xfrm>
                <a:solidFill>
                  <a:schemeClr val="accent4"/>
                </a:solidFill>
              </p:grpSpPr>
              <p:sp>
                <p:nvSpPr>
                  <p:cNvPr id="45" name="ïṩľídè"/>
                  <p:cNvSpPr>
                    <a:spLocks/>
                  </p:cNvSpPr>
                  <p:nvPr/>
                </p:nvSpPr>
                <p:spPr bwMode="auto">
                  <a:xfrm>
                    <a:off x="3602913" y="2264290"/>
                    <a:ext cx="861043" cy="967275"/>
                  </a:xfrm>
                  <a:custGeom>
                    <a:avLst/>
                    <a:gdLst>
                      <a:gd name="T0" fmla="*/ 0 w 4073"/>
                      <a:gd name="T1" fmla="*/ 505 h 4578"/>
                      <a:gd name="T2" fmla="*/ 0 w 4073"/>
                      <a:gd name="T3" fmla="*/ 505 h 4578"/>
                      <a:gd name="T4" fmla="*/ 1011 w 4073"/>
                      <a:gd name="T5" fmla="*/ 505 h 4578"/>
                      <a:gd name="T6" fmla="*/ 1011 w 4073"/>
                      <a:gd name="T7" fmla="*/ 266 h 4578"/>
                      <a:gd name="T8" fmla="*/ 1357 w 4073"/>
                      <a:gd name="T9" fmla="*/ 107 h 4578"/>
                      <a:gd name="T10" fmla="*/ 3912 w 4073"/>
                      <a:gd name="T11" fmla="*/ 2076 h 4578"/>
                      <a:gd name="T12" fmla="*/ 3912 w 4073"/>
                      <a:gd name="T13" fmla="*/ 2500 h 4578"/>
                      <a:gd name="T14" fmla="*/ 1357 w 4073"/>
                      <a:gd name="T15" fmla="*/ 4470 h 4578"/>
                      <a:gd name="T16" fmla="*/ 1011 w 4073"/>
                      <a:gd name="T17" fmla="*/ 4310 h 4578"/>
                      <a:gd name="T18" fmla="*/ 1011 w 4073"/>
                      <a:gd name="T19" fmla="*/ 4071 h 4578"/>
                      <a:gd name="T20" fmla="*/ 0 w 4073"/>
                      <a:gd name="T21" fmla="*/ 4071 h 4578"/>
                      <a:gd name="T22" fmla="*/ 0 w 4073"/>
                      <a:gd name="T23" fmla="*/ 505 h 4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73" h="4578">
                        <a:moveTo>
                          <a:pt x="0" y="505"/>
                        </a:moveTo>
                        <a:lnTo>
                          <a:pt x="0" y="505"/>
                        </a:lnTo>
                        <a:cubicBezTo>
                          <a:pt x="1011" y="505"/>
                          <a:pt x="1011" y="505"/>
                          <a:pt x="1011" y="505"/>
                        </a:cubicBezTo>
                        <a:cubicBezTo>
                          <a:pt x="1011" y="266"/>
                          <a:pt x="1011" y="266"/>
                          <a:pt x="1011" y="266"/>
                        </a:cubicBezTo>
                        <a:cubicBezTo>
                          <a:pt x="1011" y="79"/>
                          <a:pt x="1197" y="0"/>
                          <a:pt x="1357" y="107"/>
                        </a:cubicBezTo>
                        <a:cubicBezTo>
                          <a:pt x="3912" y="2076"/>
                          <a:pt x="3912" y="2076"/>
                          <a:pt x="3912" y="2076"/>
                        </a:cubicBezTo>
                        <a:cubicBezTo>
                          <a:pt x="4072" y="2209"/>
                          <a:pt x="4072" y="2368"/>
                          <a:pt x="3912" y="2500"/>
                        </a:cubicBezTo>
                        <a:cubicBezTo>
                          <a:pt x="1357" y="4470"/>
                          <a:pt x="1357" y="4470"/>
                          <a:pt x="1357" y="4470"/>
                        </a:cubicBezTo>
                        <a:cubicBezTo>
                          <a:pt x="1197" y="4577"/>
                          <a:pt x="1011" y="4497"/>
                          <a:pt x="1011" y="4310"/>
                        </a:cubicBezTo>
                        <a:cubicBezTo>
                          <a:pt x="1011" y="4071"/>
                          <a:pt x="1011" y="4071"/>
                          <a:pt x="1011" y="4071"/>
                        </a:cubicBezTo>
                        <a:cubicBezTo>
                          <a:pt x="0" y="4071"/>
                          <a:pt x="0" y="4071"/>
                          <a:pt x="0" y="4071"/>
                        </a:cubicBezTo>
                        <a:cubicBezTo>
                          <a:pt x="0" y="2874"/>
                          <a:pt x="0" y="1703"/>
                          <a:pt x="0" y="505"/>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46" name="í$ḻïďé"/>
                  <p:cNvSpPr>
                    <a:spLocks/>
                  </p:cNvSpPr>
                  <p:nvPr/>
                </p:nvSpPr>
                <p:spPr bwMode="auto">
                  <a:xfrm>
                    <a:off x="2961790" y="1988458"/>
                    <a:ext cx="793016" cy="1518939"/>
                  </a:xfrm>
                  <a:custGeom>
                    <a:avLst/>
                    <a:gdLst>
                      <a:gd name="T0" fmla="*/ 3752 w 3753"/>
                      <a:gd name="T1" fmla="*/ 0 h 7187"/>
                      <a:gd name="T2" fmla="*/ 3752 w 3753"/>
                      <a:gd name="T3" fmla="*/ 7186 h 7187"/>
                      <a:gd name="T4" fmla="*/ 0 w 3753"/>
                      <a:gd name="T5" fmla="*/ 5003 h 7187"/>
                      <a:gd name="T6" fmla="*/ 0 w 3753"/>
                      <a:gd name="T7" fmla="*/ 2183 h 7187"/>
                      <a:gd name="T8" fmla="*/ 3752 w 3753"/>
                      <a:gd name="T9" fmla="*/ 0 h 7187"/>
                    </a:gdLst>
                    <a:ahLst/>
                    <a:cxnLst>
                      <a:cxn ang="0">
                        <a:pos x="T0" y="T1"/>
                      </a:cxn>
                      <a:cxn ang="0">
                        <a:pos x="T2" y="T3"/>
                      </a:cxn>
                      <a:cxn ang="0">
                        <a:pos x="T4" y="T5"/>
                      </a:cxn>
                      <a:cxn ang="0">
                        <a:pos x="T6" y="T7"/>
                      </a:cxn>
                      <a:cxn ang="0">
                        <a:pos x="T8" y="T9"/>
                      </a:cxn>
                    </a:cxnLst>
                    <a:rect l="0" t="0" r="r" b="b"/>
                    <a:pathLst>
                      <a:path w="3753" h="7187">
                        <a:moveTo>
                          <a:pt x="3752" y="0"/>
                        </a:moveTo>
                        <a:lnTo>
                          <a:pt x="3752" y="7186"/>
                        </a:lnTo>
                        <a:lnTo>
                          <a:pt x="0" y="5003"/>
                        </a:lnTo>
                        <a:lnTo>
                          <a:pt x="0" y="2183"/>
                        </a:lnTo>
                        <a:lnTo>
                          <a:pt x="3752"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44" name="íṧļíḓê"/>
                <p:cNvSpPr/>
                <p:nvPr/>
              </p:nvSpPr>
              <p:spPr>
                <a:xfrm>
                  <a:off x="3392026" y="3155344"/>
                  <a:ext cx="723275" cy="307777"/>
                </a:xfrm>
                <a:prstGeom prst="rect">
                  <a:avLst/>
                </a:prstGeom>
              </p:spPr>
              <p:txBody>
                <a:bodyPr wrap="none">
                  <a:normAutofit lnSpcReduction="10000"/>
                </a:bodyPr>
                <a:lstStyle/>
                <a:p>
                  <a:pPr algn="ctr"/>
                  <a:r>
                    <a:rPr lang="zh-CN" altLang="en-US" sz="1400" b="1" dirty="0">
                      <a:solidFill>
                        <a:schemeClr val="bg1"/>
                      </a:solidFill>
                      <a:cs typeface="+mn-ea"/>
                      <a:sym typeface="+mn-lt"/>
                    </a:rPr>
                    <a:t>Keywords</a:t>
                  </a:r>
                </a:p>
              </p:txBody>
            </p:sp>
          </p:grpSp>
          <p:grpSp>
            <p:nvGrpSpPr>
              <p:cNvPr id="37" name="ï$ḷïḋe"/>
              <p:cNvGrpSpPr/>
              <p:nvPr/>
            </p:nvGrpSpPr>
            <p:grpSpPr>
              <a:xfrm>
                <a:off x="2761168" y="1626853"/>
                <a:ext cx="1316724" cy="1462095"/>
                <a:chOff x="2761168" y="1569703"/>
                <a:chExt cx="1316724" cy="1462095"/>
              </a:xfrm>
            </p:grpSpPr>
            <p:grpSp>
              <p:nvGrpSpPr>
                <p:cNvPr id="39" name="îṩlîḋé"/>
                <p:cNvGrpSpPr/>
                <p:nvPr/>
              </p:nvGrpSpPr>
              <p:grpSpPr>
                <a:xfrm>
                  <a:off x="2761168" y="1569703"/>
                  <a:ext cx="1316724" cy="1462095"/>
                  <a:chOff x="2415718" y="942906"/>
                  <a:chExt cx="1316724" cy="1462095"/>
                </a:xfrm>
                <a:solidFill>
                  <a:schemeClr val="accent2"/>
                </a:solidFill>
              </p:grpSpPr>
              <p:sp>
                <p:nvSpPr>
                  <p:cNvPr id="41" name="íśḻiḓê"/>
                  <p:cNvSpPr>
                    <a:spLocks/>
                  </p:cNvSpPr>
                  <p:nvPr/>
                </p:nvSpPr>
                <p:spPr bwMode="auto">
                  <a:xfrm>
                    <a:off x="2669185" y="942906"/>
                    <a:ext cx="872225" cy="944911"/>
                  </a:xfrm>
                  <a:custGeom>
                    <a:avLst/>
                    <a:gdLst>
                      <a:gd name="T0" fmla="*/ 0 w 4126"/>
                      <a:gd name="T1" fmla="*/ 2687 h 4472"/>
                      <a:gd name="T2" fmla="*/ 0 w 4126"/>
                      <a:gd name="T3" fmla="*/ 2687 h 4472"/>
                      <a:gd name="T4" fmla="*/ 505 w 4126"/>
                      <a:gd name="T5" fmla="*/ 1809 h 4472"/>
                      <a:gd name="T6" fmla="*/ 292 w 4126"/>
                      <a:gd name="T7" fmla="*/ 1677 h 4472"/>
                      <a:gd name="T8" fmla="*/ 346 w 4126"/>
                      <a:gd name="T9" fmla="*/ 1303 h 4472"/>
                      <a:gd name="T10" fmla="*/ 3327 w 4126"/>
                      <a:gd name="T11" fmla="*/ 52 h 4472"/>
                      <a:gd name="T12" fmla="*/ 3672 w 4126"/>
                      <a:gd name="T13" fmla="*/ 265 h 4472"/>
                      <a:gd name="T14" fmla="*/ 4098 w 4126"/>
                      <a:gd name="T15" fmla="*/ 3486 h 4472"/>
                      <a:gd name="T16" fmla="*/ 3805 w 4126"/>
                      <a:gd name="T17" fmla="*/ 3699 h 4472"/>
                      <a:gd name="T18" fmla="*/ 3592 w 4126"/>
                      <a:gd name="T19" fmla="*/ 3593 h 4472"/>
                      <a:gd name="T20" fmla="*/ 3087 w 4126"/>
                      <a:gd name="T21" fmla="*/ 4471 h 4472"/>
                      <a:gd name="T22" fmla="*/ 0 w 4126"/>
                      <a:gd name="T23" fmla="*/ 2687 h 4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6" h="4472">
                        <a:moveTo>
                          <a:pt x="0" y="2687"/>
                        </a:moveTo>
                        <a:lnTo>
                          <a:pt x="0" y="2687"/>
                        </a:lnTo>
                        <a:cubicBezTo>
                          <a:pt x="505" y="1809"/>
                          <a:pt x="505" y="1809"/>
                          <a:pt x="505" y="1809"/>
                        </a:cubicBezTo>
                        <a:cubicBezTo>
                          <a:pt x="292" y="1677"/>
                          <a:pt x="292" y="1677"/>
                          <a:pt x="292" y="1677"/>
                        </a:cubicBezTo>
                        <a:cubicBezTo>
                          <a:pt x="133" y="1596"/>
                          <a:pt x="159" y="1384"/>
                          <a:pt x="346" y="1303"/>
                        </a:cubicBezTo>
                        <a:cubicBezTo>
                          <a:pt x="3327" y="52"/>
                          <a:pt x="3327" y="52"/>
                          <a:pt x="3327" y="52"/>
                        </a:cubicBezTo>
                        <a:cubicBezTo>
                          <a:pt x="3513" y="0"/>
                          <a:pt x="3646" y="80"/>
                          <a:pt x="3672" y="265"/>
                        </a:cubicBezTo>
                        <a:cubicBezTo>
                          <a:pt x="4098" y="3486"/>
                          <a:pt x="4098" y="3486"/>
                          <a:pt x="4098" y="3486"/>
                        </a:cubicBezTo>
                        <a:cubicBezTo>
                          <a:pt x="4125" y="3672"/>
                          <a:pt x="3965" y="3806"/>
                          <a:pt x="3805" y="3699"/>
                        </a:cubicBezTo>
                        <a:cubicBezTo>
                          <a:pt x="3592" y="3593"/>
                          <a:pt x="3592" y="3593"/>
                          <a:pt x="3592" y="3593"/>
                        </a:cubicBezTo>
                        <a:cubicBezTo>
                          <a:pt x="3087" y="4471"/>
                          <a:pt x="3087" y="4471"/>
                          <a:pt x="3087" y="4471"/>
                        </a:cubicBezTo>
                        <a:cubicBezTo>
                          <a:pt x="2049" y="3858"/>
                          <a:pt x="1037" y="3273"/>
                          <a:pt x="0" y="2687"/>
                        </a:cubicBez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42" name="îṩlíḑe"/>
                  <p:cNvSpPr>
                    <a:spLocks/>
                  </p:cNvSpPr>
                  <p:nvPr/>
                </p:nvSpPr>
                <p:spPr bwMode="auto">
                  <a:xfrm>
                    <a:off x="2415718" y="1184259"/>
                    <a:ext cx="1316724" cy="1220742"/>
                  </a:xfrm>
                  <a:custGeom>
                    <a:avLst/>
                    <a:gdLst>
                      <a:gd name="T0" fmla="*/ 0 w 6230"/>
                      <a:gd name="T1" fmla="*/ 0 h 5776"/>
                      <a:gd name="T2" fmla="*/ 6229 w 6230"/>
                      <a:gd name="T3" fmla="*/ 3593 h 5776"/>
                      <a:gd name="T4" fmla="*/ 2449 w 6230"/>
                      <a:gd name="T5" fmla="*/ 5775 h 5776"/>
                      <a:gd name="T6" fmla="*/ 0 w 6230"/>
                      <a:gd name="T7" fmla="*/ 4338 h 5776"/>
                      <a:gd name="T8" fmla="*/ 0 w 6230"/>
                      <a:gd name="T9" fmla="*/ 0 h 5776"/>
                    </a:gdLst>
                    <a:ahLst/>
                    <a:cxnLst>
                      <a:cxn ang="0">
                        <a:pos x="T0" y="T1"/>
                      </a:cxn>
                      <a:cxn ang="0">
                        <a:pos x="T2" y="T3"/>
                      </a:cxn>
                      <a:cxn ang="0">
                        <a:pos x="T4" y="T5"/>
                      </a:cxn>
                      <a:cxn ang="0">
                        <a:pos x="T6" y="T7"/>
                      </a:cxn>
                      <a:cxn ang="0">
                        <a:pos x="T8" y="T9"/>
                      </a:cxn>
                    </a:cxnLst>
                    <a:rect l="0" t="0" r="r" b="b"/>
                    <a:pathLst>
                      <a:path w="6230" h="5776">
                        <a:moveTo>
                          <a:pt x="0" y="0"/>
                        </a:moveTo>
                        <a:lnTo>
                          <a:pt x="6229" y="3593"/>
                        </a:lnTo>
                        <a:lnTo>
                          <a:pt x="2449" y="5775"/>
                        </a:lnTo>
                        <a:lnTo>
                          <a:pt x="0" y="4338"/>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grpSp>
            <p:sp>
              <p:nvSpPr>
                <p:cNvPr id="40" name="ïslîḍè"/>
                <p:cNvSpPr/>
                <p:nvPr/>
              </p:nvSpPr>
              <p:spPr>
                <a:xfrm>
                  <a:off x="2869642" y="2283781"/>
                  <a:ext cx="723275" cy="307777"/>
                </a:xfrm>
                <a:prstGeom prst="rect">
                  <a:avLst/>
                </a:prstGeom>
              </p:spPr>
              <p:txBody>
                <a:bodyPr wrap="none">
                  <a:normAutofit lnSpcReduction="10000"/>
                </a:bodyPr>
                <a:lstStyle/>
                <a:p>
                  <a:pPr algn="ctr"/>
                  <a:r>
                    <a:rPr lang="zh-CN" altLang="en-US" sz="1400" b="1" dirty="0">
                      <a:solidFill>
                        <a:schemeClr val="bg1"/>
                      </a:solidFill>
                      <a:cs typeface="+mn-ea"/>
                      <a:sym typeface="+mn-lt"/>
                    </a:rPr>
                    <a:t>Keywords</a:t>
                  </a:r>
                </a:p>
              </p:txBody>
            </p:sp>
          </p:grpSp>
          <p:sp>
            <p:nvSpPr>
              <p:cNvPr id="38" name="ï$1îḑé"/>
              <p:cNvSpPr/>
              <p:nvPr/>
            </p:nvSpPr>
            <p:spPr>
              <a:xfrm>
                <a:off x="2103737" y="2770326"/>
                <a:ext cx="1323267" cy="1323267"/>
              </a:xfrm>
              <a:prstGeom prst="ellipse">
                <a:avLst/>
              </a:prstGeom>
              <a:solidFill>
                <a:schemeClr val="bg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en-US" sz="4800" dirty="0">
                  <a:solidFill>
                    <a:schemeClr val="accent1"/>
                  </a:solidFill>
                  <a:cs typeface="+mn-ea"/>
                  <a:sym typeface="+mn-lt"/>
                </a:endParaRPr>
              </a:p>
            </p:txBody>
          </p:sp>
        </p:grpSp>
        <p:grpSp>
          <p:nvGrpSpPr>
            <p:cNvPr id="5" name="i$ļiḑe"/>
            <p:cNvGrpSpPr/>
            <p:nvPr/>
          </p:nvGrpSpPr>
          <p:grpSpPr>
            <a:xfrm>
              <a:off x="8170814" y="1697288"/>
              <a:ext cx="2749722" cy="3463424"/>
              <a:chOff x="8170814" y="1912116"/>
              <a:chExt cx="2749722" cy="3463424"/>
            </a:xfrm>
          </p:grpSpPr>
          <p:grpSp>
            <p:nvGrpSpPr>
              <p:cNvPr id="20" name="îšḻïḍe"/>
              <p:cNvGrpSpPr/>
              <p:nvPr/>
            </p:nvGrpSpPr>
            <p:grpSpPr>
              <a:xfrm>
                <a:off x="8170814" y="1912116"/>
                <a:ext cx="2611177" cy="3463424"/>
                <a:chOff x="1193500" y="1491637"/>
                <a:chExt cx="3761195" cy="3463424"/>
              </a:xfrm>
            </p:grpSpPr>
            <p:grpSp>
              <p:nvGrpSpPr>
                <p:cNvPr id="23" name="íSļîḋé"/>
                <p:cNvGrpSpPr/>
                <p:nvPr/>
              </p:nvGrpSpPr>
              <p:grpSpPr>
                <a:xfrm>
                  <a:off x="1193500" y="1491637"/>
                  <a:ext cx="3761195" cy="815608"/>
                  <a:chOff x="1317257" y="1824875"/>
                  <a:chExt cx="3761195" cy="815608"/>
                </a:xfrm>
              </p:grpSpPr>
              <p:sp>
                <p:nvSpPr>
                  <p:cNvPr id="30" name="ïṥliḋê"/>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cs typeface="+mn-ea"/>
                        <a:sym typeface="+mn-lt"/>
                      </a:rPr>
                      <a:t>This section is displayed as a text layout</a:t>
                    </a:r>
                    <a:br>
                      <a:rPr lang="zh-CN" altLang="en-US" sz="1000" dirty="0">
                        <a:cs typeface="+mn-ea"/>
                        <a:sym typeface="+mn-lt"/>
                      </a:rPr>
                    </a:br>
                    <a:r>
                      <a:rPr lang="zh-CN" altLang="en-US" sz="1000" dirty="0">
                        <a:cs typeface="+mn-ea"/>
                        <a:sym typeface="+mn-lt"/>
                      </a:rPr>
                      <a:t>(Theme font is recommended)</a:t>
                    </a:r>
                  </a:p>
                </p:txBody>
              </p:sp>
              <p:sp>
                <p:nvSpPr>
                  <p:cNvPr id="31" name="íṣ1îďé"/>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1"/>
                        </a:solidFill>
                        <a:cs typeface="+mn-ea"/>
                        <a:sym typeface="+mn-lt"/>
                      </a:rPr>
                      <a:t>Title text presets</a:t>
                    </a:r>
                  </a:p>
                </p:txBody>
              </p:sp>
            </p:grpSp>
            <p:grpSp>
              <p:nvGrpSpPr>
                <p:cNvPr id="24" name="í$ľiḓê"/>
                <p:cNvGrpSpPr/>
                <p:nvPr/>
              </p:nvGrpSpPr>
              <p:grpSpPr>
                <a:xfrm>
                  <a:off x="1193500" y="2815545"/>
                  <a:ext cx="3761195" cy="815608"/>
                  <a:chOff x="1317257" y="1824875"/>
                  <a:chExt cx="3761195" cy="815608"/>
                </a:xfrm>
              </p:grpSpPr>
              <p:sp>
                <p:nvSpPr>
                  <p:cNvPr id="28" name="íšḷîḓé"/>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cs typeface="+mn-ea"/>
                        <a:sym typeface="+mn-lt"/>
                      </a:rPr>
                      <a:t>This section is displayed as a text layout</a:t>
                    </a:r>
                    <a:br>
                      <a:rPr lang="zh-CN" altLang="en-US" sz="1000" dirty="0">
                        <a:cs typeface="+mn-ea"/>
                        <a:sym typeface="+mn-lt"/>
                      </a:rPr>
                    </a:br>
                    <a:r>
                      <a:rPr lang="zh-CN" altLang="en-US" sz="1000" dirty="0">
                        <a:cs typeface="+mn-ea"/>
                        <a:sym typeface="+mn-lt"/>
                      </a:rPr>
                      <a:t>(Theme font is recommended)</a:t>
                    </a:r>
                  </a:p>
                </p:txBody>
              </p:sp>
              <p:sp>
                <p:nvSpPr>
                  <p:cNvPr id="29" name="iSļîďê"/>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2"/>
                        </a:solidFill>
                        <a:cs typeface="+mn-ea"/>
                        <a:sym typeface="+mn-lt"/>
                      </a:rPr>
                      <a:t>Title text presets</a:t>
                    </a:r>
                  </a:p>
                </p:txBody>
              </p:sp>
            </p:grpSp>
            <p:grpSp>
              <p:nvGrpSpPr>
                <p:cNvPr id="25" name="ïšļîḑé"/>
                <p:cNvGrpSpPr/>
                <p:nvPr/>
              </p:nvGrpSpPr>
              <p:grpSpPr>
                <a:xfrm>
                  <a:off x="1193500" y="4139453"/>
                  <a:ext cx="3761195" cy="815608"/>
                  <a:chOff x="1317257" y="1824875"/>
                  <a:chExt cx="3761195" cy="815608"/>
                </a:xfrm>
              </p:grpSpPr>
              <p:sp>
                <p:nvSpPr>
                  <p:cNvPr id="26" name="íšlíḑé"/>
                  <p:cNvSpPr txBox="1"/>
                  <p:nvPr/>
                </p:nvSpPr>
                <p:spPr>
                  <a:xfrm>
                    <a:off x="1317257" y="2132652"/>
                    <a:ext cx="3761195" cy="507831"/>
                  </a:xfrm>
                  <a:prstGeom prst="rect">
                    <a:avLst/>
                  </a:prstGeom>
                  <a:noFill/>
                </p:spPr>
                <p:txBody>
                  <a:bodyPr wrap="square" lIns="0" tIns="0" rIns="0" bIns="0">
                    <a:normAutofit/>
                  </a:bodyPr>
                  <a:lstStyle/>
                  <a:p>
                    <a:pPr algn="r">
                      <a:lnSpc>
                        <a:spcPct val="120000"/>
                      </a:lnSpc>
                    </a:pPr>
                    <a:r>
                      <a:rPr lang="zh-CN" altLang="en-US" sz="1000" dirty="0">
                        <a:cs typeface="+mn-ea"/>
                        <a:sym typeface="+mn-lt"/>
                      </a:rPr>
                      <a:t>This section is displayed as a text layout</a:t>
                    </a:r>
                    <a:br>
                      <a:rPr lang="zh-CN" altLang="en-US" sz="1000" dirty="0">
                        <a:cs typeface="+mn-ea"/>
                        <a:sym typeface="+mn-lt"/>
                      </a:rPr>
                    </a:br>
                    <a:r>
                      <a:rPr lang="zh-CN" altLang="en-US" sz="1000" dirty="0">
                        <a:cs typeface="+mn-ea"/>
                        <a:sym typeface="+mn-lt"/>
                      </a:rPr>
                      <a:t>(Theme font is recommended)</a:t>
                    </a:r>
                  </a:p>
                </p:txBody>
              </p:sp>
              <p:sp>
                <p:nvSpPr>
                  <p:cNvPr id="27" name="ïṧļíḋe"/>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5"/>
                        </a:solidFill>
                        <a:cs typeface="+mn-ea"/>
                        <a:sym typeface="+mn-lt"/>
                      </a:rPr>
                      <a:t>Title text presets</a:t>
                    </a:r>
                  </a:p>
                </p:txBody>
              </p:sp>
            </p:grpSp>
          </p:grpSp>
          <p:cxnSp>
            <p:nvCxnSpPr>
              <p:cNvPr id="21" name="Straight Connector 84"/>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85"/>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íS1îḑé"/>
            <p:cNvGrpSpPr/>
            <p:nvPr/>
          </p:nvGrpSpPr>
          <p:grpSpPr>
            <a:xfrm>
              <a:off x="1307468" y="1697288"/>
              <a:ext cx="2713719" cy="3463424"/>
              <a:chOff x="1307468" y="1697288"/>
              <a:chExt cx="2713719" cy="3463424"/>
            </a:xfrm>
          </p:grpSpPr>
          <p:grpSp>
            <p:nvGrpSpPr>
              <p:cNvPr id="7" name="iṧḷîďé"/>
              <p:cNvGrpSpPr/>
              <p:nvPr/>
            </p:nvGrpSpPr>
            <p:grpSpPr>
              <a:xfrm>
                <a:off x="1410010" y="1697288"/>
                <a:ext cx="2611177" cy="3463424"/>
                <a:chOff x="1193500" y="1491637"/>
                <a:chExt cx="3761195" cy="3463424"/>
              </a:xfrm>
            </p:grpSpPr>
            <p:grpSp>
              <p:nvGrpSpPr>
                <p:cNvPr id="11" name="ïsḻïḍe"/>
                <p:cNvGrpSpPr/>
                <p:nvPr/>
              </p:nvGrpSpPr>
              <p:grpSpPr>
                <a:xfrm>
                  <a:off x="1193500" y="1491637"/>
                  <a:ext cx="3761195" cy="815608"/>
                  <a:chOff x="1317257" y="1824875"/>
                  <a:chExt cx="3761195" cy="815608"/>
                </a:xfrm>
              </p:grpSpPr>
              <p:sp>
                <p:nvSpPr>
                  <p:cNvPr id="18" name="îṡlidê"/>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cs typeface="+mn-ea"/>
                        <a:sym typeface="+mn-lt"/>
                      </a:rPr>
                      <a:t>This section is displayed as a text layout</a:t>
                    </a:r>
                    <a:br>
                      <a:rPr lang="zh-CN" altLang="en-US" sz="1000" dirty="0">
                        <a:cs typeface="+mn-ea"/>
                        <a:sym typeface="+mn-lt"/>
                      </a:rPr>
                    </a:br>
                    <a:r>
                      <a:rPr lang="zh-CN" altLang="en-US" sz="1000" dirty="0">
                        <a:cs typeface="+mn-ea"/>
                        <a:sym typeface="+mn-lt"/>
                      </a:rPr>
                      <a:t>(Theme font is recommended)</a:t>
                    </a:r>
                  </a:p>
                </p:txBody>
              </p:sp>
              <p:sp>
                <p:nvSpPr>
                  <p:cNvPr id="19" name="iṩlïḋé"/>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1"/>
                        </a:solidFill>
                        <a:cs typeface="+mn-ea"/>
                        <a:sym typeface="+mn-lt"/>
                      </a:rPr>
                      <a:t>Title text presets</a:t>
                    </a:r>
                  </a:p>
                </p:txBody>
              </p:sp>
            </p:grpSp>
            <p:grpSp>
              <p:nvGrpSpPr>
                <p:cNvPr id="12" name="îS1ïḋe"/>
                <p:cNvGrpSpPr/>
                <p:nvPr/>
              </p:nvGrpSpPr>
              <p:grpSpPr>
                <a:xfrm>
                  <a:off x="1193500" y="2815545"/>
                  <a:ext cx="3761195" cy="815608"/>
                  <a:chOff x="1317257" y="1824875"/>
                  <a:chExt cx="3761195" cy="815608"/>
                </a:xfrm>
              </p:grpSpPr>
              <p:sp>
                <p:nvSpPr>
                  <p:cNvPr id="16" name="îśľîḍé"/>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cs typeface="+mn-ea"/>
                        <a:sym typeface="+mn-lt"/>
                      </a:rPr>
                      <a:t>This section is displayed as a text layout</a:t>
                    </a:r>
                    <a:br>
                      <a:rPr lang="zh-CN" altLang="en-US" sz="1000" dirty="0">
                        <a:cs typeface="+mn-ea"/>
                        <a:sym typeface="+mn-lt"/>
                      </a:rPr>
                    </a:br>
                    <a:r>
                      <a:rPr lang="zh-CN" altLang="en-US" sz="1000" dirty="0">
                        <a:cs typeface="+mn-ea"/>
                        <a:sym typeface="+mn-lt"/>
                      </a:rPr>
                      <a:t>(Theme font is recommended)</a:t>
                    </a:r>
                  </a:p>
                </p:txBody>
              </p:sp>
              <p:sp>
                <p:nvSpPr>
                  <p:cNvPr id="17" name="ïSļíḓè"/>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2"/>
                        </a:solidFill>
                        <a:cs typeface="+mn-ea"/>
                        <a:sym typeface="+mn-lt"/>
                      </a:rPr>
                      <a:t>Title text presets</a:t>
                    </a:r>
                  </a:p>
                </p:txBody>
              </p:sp>
            </p:grpSp>
            <p:grpSp>
              <p:nvGrpSpPr>
                <p:cNvPr id="13" name="iṧľîḋé"/>
                <p:cNvGrpSpPr/>
                <p:nvPr/>
              </p:nvGrpSpPr>
              <p:grpSpPr>
                <a:xfrm>
                  <a:off x="1193500" y="4139453"/>
                  <a:ext cx="3761195" cy="815608"/>
                  <a:chOff x="1317257" y="1824875"/>
                  <a:chExt cx="3761195" cy="815608"/>
                </a:xfrm>
              </p:grpSpPr>
              <p:sp>
                <p:nvSpPr>
                  <p:cNvPr id="14" name="îş1íḓe"/>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cs typeface="+mn-ea"/>
                        <a:sym typeface="+mn-lt"/>
                      </a:rPr>
                      <a:t>This section is displayed as a text layout</a:t>
                    </a:r>
                    <a:br>
                      <a:rPr lang="zh-CN" altLang="en-US" sz="1000" dirty="0">
                        <a:cs typeface="+mn-ea"/>
                        <a:sym typeface="+mn-lt"/>
                      </a:rPr>
                    </a:br>
                    <a:r>
                      <a:rPr lang="zh-CN" altLang="en-US" sz="1000" dirty="0">
                        <a:cs typeface="+mn-ea"/>
                        <a:sym typeface="+mn-lt"/>
                      </a:rPr>
                      <a:t>(Theme font is recommended)</a:t>
                    </a:r>
                  </a:p>
                </p:txBody>
              </p:sp>
              <p:sp>
                <p:nvSpPr>
                  <p:cNvPr id="15" name="ïSļîḓè"/>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5"/>
                        </a:solidFill>
                        <a:cs typeface="+mn-ea"/>
                        <a:sym typeface="+mn-lt"/>
                      </a:rPr>
                      <a:t>Title text presets</a:t>
                    </a:r>
                  </a:p>
                </p:txBody>
              </p:sp>
            </p:grpSp>
          </p:grpSp>
          <p:grpSp>
            <p:nvGrpSpPr>
              <p:cNvPr id="8" name="íSlíḑè"/>
              <p:cNvGrpSpPr/>
              <p:nvPr/>
            </p:nvGrpSpPr>
            <p:grpSpPr>
              <a:xfrm>
                <a:off x="1307468" y="2710116"/>
                <a:ext cx="2448272" cy="1338747"/>
                <a:chOff x="1307468" y="2924944"/>
                <a:chExt cx="2448272" cy="1338747"/>
              </a:xfrm>
            </p:grpSpPr>
            <p:cxnSp>
              <p:nvCxnSpPr>
                <p:cNvPr id="9" name="Straight Connector 98"/>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9"/>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3"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Activity execution process</a:t>
            </a:r>
          </a:p>
        </p:txBody>
      </p:sp>
    </p:spTree>
    <p:extLst>
      <p:ext uri="{BB962C8B-B14F-4D97-AF65-F5344CB8AC3E}">
        <p14:creationId xmlns:p14="http://schemas.microsoft.com/office/powerpoint/2010/main" val="3599135324"/>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aa650ac-f9ef-434a-8392-a53f66e61c0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660617" y="1942481"/>
            <a:ext cx="8870765" cy="3046064"/>
            <a:chOff x="497321" y="1754536"/>
            <a:chExt cx="10881343" cy="3736461"/>
          </a:xfrm>
        </p:grpSpPr>
        <p:sp>
          <p:nvSpPr>
            <p:cNvPr id="4" name="ïṣľiḍè"/>
            <p:cNvSpPr>
              <a:spLocks/>
            </p:cNvSpPr>
            <p:nvPr/>
          </p:nvSpPr>
          <p:spPr bwMode="auto">
            <a:xfrm rot="3221378">
              <a:off x="5197034" y="2176318"/>
              <a:ext cx="2051598" cy="1208033"/>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2"/>
            </a:solidFill>
            <a:ln>
              <a:noFill/>
            </a:ln>
          </p:spPr>
          <p:txBody>
            <a:bodyPr anchor="ctr"/>
            <a:lstStyle/>
            <a:p>
              <a:pPr algn="ctr"/>
              <a:endParaRPr>
                <a:cs typeface="+mn-ea"/>
                <a:sym typeface="+mn-lt"/>
              </a:endParaRPr>
            </a:p>
          </p:txBody>
        </p:sp>
        <p:sp>
          <p:nvSpPr>
            <p:cNvPr id="5" name="îṧlîḋé"/>
            <p:cNvSpPr>
              <a:spLocks/>
            </p:cNvSpPr>
            <p:nvPr/>
          </p:nvSpPr>
          <p:spPr bwMode="auto">
            <a:xfrm rot="8621378">
              <a:off x="5912123" y="3147508"/>
              <a:ext cx="2051597" cy="1208033"/>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3"/>
            </a:solidFill>
            <a:ln>
              <a:noFill/>
            </a:ln>
          </p:spPr>
          <p:txBody>
            <a:bodyPr anchor="ctr"/>
            <a:lstStyle/>
            <a:p>
              <a:pPr algn="ctr"/>
              <a:endParaRPr>
                <a:cs typeface="+mn-ea"/>
                <a:sym typeface="+mn-lt"/>
              </a:endParaRPr>
            </a:p>
          </p:txBody>
        </p:sp>
        <p:sp>
          <p:nvSpPr>
            <p:cNvPr id="6" name="işľídè"/>
            <p:cNvSpPr>
              <a:spLocks/>
            </p:cNvSpPr>
            <p:nvPr/>
          </p:nvSpPr>
          <p:spPr bwMode="auto">
            <a:xfrm rot="3221378">
              <a:off x="4942791" y="3861181"/>
              <a:ext cx="2051598" cy="1208033"/>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4"/>
            </a:solidFill>
            <a:ln>
              <a:noFill/>
            </a:ln>
          </p:spPr>
          <p:txBody>
            <a:bodyPr anchor="ctr"/>
            <a:lstStyle/>
            <a:p>
              <a:pPr algn="ctr"/>
              <a:endParaRPr>
                <a:cs typeface="+mn-ea"/>
                <a:sym typeface="+mn-lt"/>
              </a:endParaRPr>
            </a:p>
          </p:txBody>
        </p:sp>
        <p:sp>
          <p:nvSpPr>
            <p:cNvPr id="7" name="íṩḷiḑê"/>
            <p:cNvSpPr>
              <a:spLocks/>
            </p:cNvSpPr>
            <p:nvPr/>
          </p:nvSpPr>
          <p:spPr bwMode="auto">
            <a:xfrm rot="8621378">
              <a:off x="4227631" y="2888684"/>
              <a:ext cx="2051597" cy="1208033"/>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1"/>
            </a:solidFill>
            <a:ln>
              <a:noFill/>
            </a:ln>
          </p:spPr>
          <p:txBody>
            <a:bodyPr anchor="ctr"/>
            <a:lstStyle/>
            <a:p>
              <a:pPr algn="ctr"/>
              <a:endParaRPr>
                <a:cs typeface="+mn-ea"/>
                <a:sym typeface="+mn-lt"/>
              </a:endParaRPr>
            </a:p>
          </p:txBody>
        </p:sp>
        <p:sp>
          <p:nvSpPr>
            <p:cNvPr id="8" name="iṥļiḋê"/>
            <p:cNvSpPr txBox="1"/>
            <p:nvPr/>
          </p:nvSpPr>
          <p:spPr>
            <a:xfrm rot="3141781">
              <a:off x="5705484" y="2649529"/>
              <a:ext cx="1031051" cy="261610"/>
            </a:xfrm>
            <a:prstGeom prst="rect">
              <a:avLst/>
            </a:prstGeom>
            <a:noFill/>
          </p:spPr>
          <p:txBody>
            <a:bodyPr wrap="none">
              <a:noAutofit/>
            </a:bodyPr>
            <a:lstStyle/>
            <a:p>
              <a:pPr algn="ctr"/>
              <a:r>
                <a:rPr lang="zh-CN" altLang="en-US" sz="1050" b="1" dirty="0">
                  <a:solidFill>
                    <a:schemeClr val="bg1"/>
                  </a:solidFill>
                  <a:cs typeface="+mn-ea"/>
                  <a:sym typeface="+mn-lt"/>
                </a:rPr>
                <a:t>Title text presets</a:t>
              </a:r>
            </a:p>
          </p:txBody>
        </p:sp>
        <p:sp>
          <p:nvSpPr>
            <p:cNvPr id="9" name="íŝļîďê"/>
            <p:cNvSpPr txBox="1"/>
            <p:nvPr/>
          </p:nvSpPr>
          <p:spPr>
            <a:xfrm rot="19519074">
              <a:off x="6414580" y="3629832"/>
              <a:ext cx="1031051" cy="261610"/>
            </a:xfrm>
            <a:prstGeom prst="rect">
              <a:avLst/>
            </a:prstGeom>
            <a:noFill/>
          </p:spPr>
          <p:txBody>
            <a:bodyPr wrap="none">
              <a:noAutofit/>
            </a:bodyPr>
            <a:lstStyle/>
            <a:p>
              <a:pPr algn="ctr"/>
              <a:r>
                <a:rPr lang="zh-CN" altLang="en-US" sz="1050" b="1" dirty="0">
                  <a:solidFill>
                    <a:schemeClr val="bg1"/>
                  </a:solidFill>
                  <a:cs typeface="+mn-ea"/>
                  <a:sym typeface="+mn-lt"/>
                </a:rPr>
                <a:t>Title text presets</a:t>
              </a:r>
            </a:p>
          </p:txBody>
        </p:sp>
        <p:sp>
          <p:nvSpPr>
            <p:cNvPr id="10" name="îṩļîdè"/>
            <p:cNvSpPr txBox="1"/>
            <p:nvPr/>
          </p:nvSpPr>
          <p:spPr>
            <a:xfrm rot="3141781">
              <a:off x="5448028" y="4334389"/>
              <a:ext cx="1031051" cy="261610"/>
            </a:xfrm>
            <a:prstGeom prst="rect">
              <a:avLst/>
            </a:prstGeom>
            <a:noFill/>
          </p:spPr>
          <p:txBody>
            <a:bodyPr wrap="none">
              <a:noAutofit/>
            </a:bodyPr>
            <a:lstStyle/>
            <a:p>
              <a:pPr algn="ctr"/>
              <a:r>
                <a:rPr lang="zh-CN" altLang="en-US" sz="1050" b="1" dirty="0">
                  <a:solidFill>
                    <a:schemeClr val="bg1"/>
                  </a:solidFill>
                  <a:cs typeface="+mn-ea"/>
                  <a:sym typeface="+mn-lt"/>
                </a:rPr>
                <a:t>Title text presets</a:t>
              </a:r>
            </a:p>
          </p:txBody>
        </p:sp>
        <p:sp>
          <p:nvSpPr>
            <p:cNvPr id="11" name="ïṡļïḑè"/>
            <p:cNvSpPr txBox="1"/>
            <p:nvPr/>
          </p:nvSpPr>
          <p:spPr>
            <a:xfrm rot="19519074">
              <a:off x="4737011" y="3369119"/>
              <a:ext cx="1031051" cy="261610"/>
            </a:xfrm>
            <a:prstGeom prst="rect">
              <a:avLst/>
            </a:prstGeom>
            <a:noFill/>
          </p:spPr>
          <p:txBody>
            <a:bodyPr wrap="none">
              <a:noAutofit/>
            </a:bodyPr>
            <a:lstStyle/>
            <a:p>
              <a:pPr algn="ctr"/>
              <a:r>
                <a:rPr lang="zh-CN" altLang="en-US" sz="1050" b="1" dirty="0">
                  <a:solidFill>
                    <a:schemeClr val="bg1"/>
                  </a:solidFill>
                  <a:cs typeface="+mn-ea"/>
                  <a:sym typeface="+mn-lt"/>
                </a:rPr>
                <a:t>Title text presets</a:t>
              </a:r>
            </a:p>
          </p:txBody>
        </p:sp>
        <p:cxnSp>
          <p:nvCxnSpPr>
            <p:cNvPr id="12" name="Straight Connector 11"/>
            <p:cNvCxnSpPr/>
            <p:nvPr/>
          </p:nvCxnSpPr>
          <p:spPr>
            <a:xfrm>
              <a:off x="3872365" y="2898116"/>
              <a:ext cx="1442281"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43045" y="2101617"/>
              <a:ext cx="1293115"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íş1ïḓe"/>
            <p:cNvSpPr>
              <a:spLocks noChangeAspect="1"/>
            </p:cNvSpPr>
            <p:nvPr/>
          </p:nvSpPr>
          <p:spPr bwMode="auto">
            <a:xfrm>
              <a:off x="7615140" y="1895881"/>
              <a:ext cx="460993" cy="411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2"/>
            </a:solidFill>
            <a:ln>
              <a:noFill/>
            </a:ln>
            <a:effectLst/>
          </p:spPr>
          <p:txBody>
            <a:bodyPr anchor="ctr"/>
            <a:lstStyle/>
            <a:p>
              <a:pPr algn="ctr"/>
              <a:endParaRPr>
                <a:cs typeface="+mn-ea"/>
                <a:sym typeface="+mn-lt"/>
              </a:endParaRPr>
            </a:p>
          </p:txBody>
        </p:sp>
        <p:sp>
          <p:nvSpPr>
            <p:cNvPr id="15" name="íš1îďê"/>
            <p:cNvSpPr>
              <a:spLocks noChangeAspect="1"/>
            </p:cNvSpPr>
            <p:nvPr/>
          </p:nvSpPr>
          <p:spPr bwMode="auto">
            <a:xfrm>
              <a:off x="8029354" y="3980349"/>
              <a:ext cx="576418" cy="510541"/>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3"/>
            </a:solidFill>
            <a:ln>
              <a:noFill/>
            </a:ln>
            <a:effectLst/>
          </p:spPr>
          <p:txBody>
            <a:bodyPr anchor="ctr"/>
            <a:lstStyle/>
            <a:p>
              <a:pPr algn="ctr"/>
              <a:endParaRPr>
                <a:cs typeface="+mn-ea"/>
                <a:sym typeface="+mn-lt"/>
              </a:endParaRPr>
            </a:p>
          </p:txBody>
        </p:sp>
        <p:sp>
          <p:nvSpPr>
            <p:cNvPr id="16" name="ïṣļíḋé"/>
            <p:cNvSpPr>
              <a:spLocks noChangeAspect="1"/>
            </p:cNvSpPr>
            <p:nvPr/>
          </p:nvSpPr>
          <p:spPr bwMode="auto">
            <a:xfrm>
              <a:off x="3270213" y="2660015"/>
              <a:ext cx="474631" cy="474755"/>
            </a:xfrm>
            <a:custGeom>
              <a:avLst/>
              <a:gdLst>
                <a:gd name="T0" fmla="*/ 2374 w 2594"/>
                <a:gd name="T1" fmla="*/ 0 h 2594"/>
                <a:gd name="T2" fmla="*/ 2374 w 2594"/>
                <a:gd name="T3" fmla="*/ 0 h 2594"/>
                <a:gd name="T4" fmla="*/ 219 w 2594"/>
                <a:gd name="T5" fmla="*/ 0 h 2594"/>
                <a:gd name="T6" fmla="*/ 0 w 2594"/>
                <a:gd name="T7" fmla="*/ 219 h 2594"/>
                <a:gd name="T8" fmla="*/ 0 w 2594"/>
                <a:gd name="T9" fmla="*/ 2374 h 2594"/>
                <a:gd name="T10" fmla="*/ 219 w 2594"/>
                <a:gd name="T11" fmla="*/ 2593 h 2594"/>
                <a:gd name="T12" fmla="*/ 2374 w 2594"/>
                <a:gd name="T13" fmla="*/ 2593 h 2594"/>
                <a:gd name="T14" fmla="*/ 2593 w 2594"/>
                <a:gd name="T15" fmla="*/ 2374 h 2594"/>
                <a:gd name="T16" fmla="*/ 2593 w 2594"/>
                <a:gd name="T17" fmla="*/ 219 h 2594"/>
                <a:gd name="T18" fmla="*/ 2374 w 2594"/>
                <a:gd name="T19" fmla="*/ 0 h 2594"/>
                <a:gd name="T20" fmla="*/ 2249 w 2594"/>
                <a:gd name="T21" fmla="*/ 250 h 2594"/>
                <a:gd name="T22" fmla="*/ 2249 w 2594"/>
                <a:gd name="T23" fmla="*/ 250 h 2594"/>
                <a:gd name="T24" fmla="*/ 2343 w 2594"/>
                <a:gd name="T25" fmla="*/ 313 h 2594"/>
                <a:gd name="T26" fmla="*/ 2249 w 2594"/>
                <a:gd name="T27" fmla="*/ 407 h 2594"/>
                <a:gd name="T28" fmla="*/ 2156 w 2594"/>
                <a:gd name="T29" fmla="*/ 313 h 2594"/>
                <a:gd name="T30" fmla="*/ 2249 w 2594"/>
                <a:gd name="T31" fmla="*/ 250 h 2594"/>
                <a:gd name="T32" fmla="*/ 1937 w 2594"/>
                <a:gd name="T33" fmla="*/ 250 h 2594"/>
                <a:gd name="T34" fmla="*/ 1937 w 2594"/>
                <a:gd name="T35" fmla="*/ 250 h 2594"/>
                <a:gd name="T36" fmla="*/ 2031 w 2594"/>
                <a:gd name="T37" fmla="*/ 313 h 2594"/>
                <a:gd name="T38" fmla="*/ 1937 w 2594"/>
                <a:gd name="T39" fmla="*/ 407 h 2594"/>
                <a:gd name="T40" fmla="*/ 1843 w 2594"/>
                <a:gd name="T41" fmla="*/ 313 h 2594"/>
                <a:gd name="T42" fmla="*/ 1937 w 2594"/>
                <a:gd name="T43" fmla="*/ 250 h 2594"/>
                <a:gd name="T44" fmla="*/ 2343 w 2594"/>
                <a:gd name="T45" fmla="*/ 2343 h 2594"/>
                <a:gd name="T46" fmla="*/ 2343 w 2594"/>
                <a:gd name="T47" fmla="*/ 2343 h 2594"/>
                <a:gd name="T48" fmla="*/ 250 w 2594"/>
                <a:gd name="T49" fmla="*/ 2343 h 2594"/>
                <a:gd name="T50" fmla="*/ 250 w 2594"/>
                <a:gd name="T51" fmla="*/ 625 h 2594"/>
                <a:gd name="T52" fmla="*/ 2343 w 2594"/>
                <a:gd name="T53" fmla="*/ 625 h 2594"/>
                <a:gd name="T54" fmla="*/ 2343 w 2594"/>
                <a:gd name="T55" fmla="*/ 2343 h 2594"/>
                <a:gd name="T56" fmla="*/ 594 w 2594"/>
                <a:gd name="T57" fmla="*/ 2093 h 2594"/>
                <a:gd name="T58" fmla="*/ 594 w 2594"/>
                <a:gd name="T59" fmla="*/ 2093 h 2594"/>
                <a:gd name="T60" fmla="*/ 1999 w 2594"/>
                <a:gd name="T61" fmla="*/ 2093 h 2594"/>
                <a:gd name="T62" fmla="*/ 2031 w 2594"/>
                <a:gd name="T63" fmla="*/ 2062 h 2594"/>
                <a:gd name="T64" fmla="*/ 2031 w 2594"/>
                <a:gd name="T65" fmla="*/ 2031 h 2594"/>
                <a:gd name="T66" fmla="*/ 1343 w 2594"/>
                <a:gd name="T67" fmla="*/ 844 h 2594"/>
                <a:gd name="T68" fmla="*/ 1312 w 2594"/>
                <a:gd name="T69" fmla="*/ 813 h 2594"/>
                <a:gd name="T70" fmla="*/ 1250 w 2594"/>
                <a:gd name="T71" fmla="*/ 844 h 2594"/>
                <a:gd name="T72" fmla="*/ 563 w 2594"/>
                <a:gd name="T73" fmla="*/ 2031 h 2594"/>
                <a:gd name="T74" fmla="*/ 563 w 2594"/>
                <a:gd name="T75" fmla="*/ 2093 h 2594"/>
                <a:gd name="T76" fmla="*/ 594 w 2594"/>
                <a:gd name="T77" fmla="*/ 2093 h 2594"/>
                <a:gd name="T78" fmla="*/ 1374 w 2594"/>
                <a:gd name="T79" fmla="*/ 1937 h 2594"/>
                <a:gd name="T80" fmla="*/ 1374 w 2594"/>
                <a:gd name="T81" fmla="*/ 1937 h 2594"/>
                <a:gd name="T82" fmla="*/ 1343 w 2594"/>
                <a:gd name="T83" fmla="*/ 1968 h 2594"/>
                <a:gd name="T84" fmla="*/ 1250 w 2594"/>
                <a:gd name="T85" fmla="*/ 1968 h 2594"/>
                <a:gd name="T86" fmla="*/ 1219 w 2594"/>
                <a:gd name="T87" fmla="*/ 1937 h 2594"/>
                <a:gd name="T88" fmla="*/ 1219 w 2594"/>
                <a:gd name="T89" fmla="*/ 1843 h 2594"/>
                <a:gd name="T90" fmla="*/ 1250 w 2594"/>
                <a:gd name="T91" fmla="*/ 1812 h 2594"/>
                <a:gd name="T92" fmla="*/ 1343 w 2594"/>
                <a:gd name="T93" fmla="*/ 1812 h 2594"/>
                <a:gd name="T94" fmla="*/ 1374 w 2594"/>
                <a:gd name="T95" fmla="*/ 1843 h 2594"/>
                <a:gd name="T96" fmla="*/ 1374 w 2594"/>
                <a:gd name="T97" fmla="*/ 1937 h 2594"/>
                <a:gd name="T98" fmla="*/ 1219 w 2594"/>
                <a:gd name="T99" fmla="*/ 1125 h 2594"/>
                <a:gd name="T100" fmla="*/ 1219 w 2594"/>
                <a:gd name="T101" fmla="*/ 1125 h 2594"/>
                <a:gd name="T102" fmla="*/ 1374 w 2594"/>
                <a:gd name="T103" fmla="*/ 1125 h 2594"/>
                <a:gd name="T104" fmla="*/ 1406 w 2594"/>
                <a:gd name="T105" fmla="*/ 1157 h 2594"/>
                <a:gd name="T106" fmla="*/ 1374 w 2594"/>
                <a:gd name="T107" fmla="*/ 1718 h 2594"/>
                <a:gd name="T108" fmla="*/ 1343 w 2594"/>
                <a:gd name="T109" fmla="*/ 1749 h 2594"/>
                <a:gd name="T110" fmla="*/ 1250 w 2594"/>
                <a:gd name="T111" fmla="*/ 1749 h 2594"/>
                <a:gd name="T112" fmla="*/ 1219 w 2594"/>
                <a:gd name="T113" fmla="*/ 1718 h 2594"/>
                <a:gd name="T114" fmla="*/ 1219 w 2594"/>
                <a:gd name="T115" fmla="*/ 1157 h 2594"/>
                <a:gd name="T116" fmla="*/ 1219 w 2594"/>
                <a:gd name="T117" fmla="*/ 1125 h 2594"/>
                <a:gd name="T118" fmla="*/ 1219 w 2594"/>
                <a:gd name="T119" fmla="*/ 1125 h 2594"/>
                <a:gd name="T120" fmla="*/ 1219 w 2594"/>
                <a:gd name="T121" fmla="*/ 1125 h 2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4" h="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accent1"/>
            </a:solidFill>
            <a:ln>
              <a:noFill/>
            </a:ln>
            <a:effectLst/>
          </p:spPr>
          <p:txBody>
            <a:bodyPr anchor="ctr"/>
            <a:lstStyle/>
            <a:p>
              <a:pPr algn="ctr"/>
              <a:endParaRPr>
                <a:cs typeface="+mn-ea"/>
                <a:sym typeface="+mn-lt"/>
              </a:endParaRPr>
            </a:p>
          </p:txBody>
        </p:sp>
        <p:sp>
          <p:nvSpPr>
            <p:cNvPr id="17" name="iṥ1îḓé"/>
            <p:cNvSpPr>
              <a:spLocks noChangeAspect="1"/>
            </p:cNvSpPr>
            <p:nvPr/>
          </p:nvSpPr>
          <p:spPr bwMode="auto">
            <a:xfrm>
              <a:off x="3696718" y="4912827"/>
              <a:ext cx="536036" cy="453171"/>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p>
              <a:pPr algn="ctr"/>
              <a:endParaRPr>
                <a:cs typeface="+mn-ea"/>
                <a:sym typeface="+mn-lt"/>
              </a:endParaRPr>
            </a:p>
          </p:txBody>
        </p:sp>
        <p:sp>
          <p:nvSpPr>
            <p:cNvPr id="18" name="ïṧľíḋe"/>
            <p:cNvSpPr txBox="1">
              <a:spLocks/>
            </p:cNvSpPr>
            <p:nvPr/>
          </p:nvSpPr>
          <p:spPr>
            <a:xfrm>
              <a:off x="947428" y="4862413"/>
              <a:ext cx="2772892" cy="553998"/>
            </a:xfrm>
            <a:prstGeom prst="rect">
              <a:avLst/>
            </a:prstGeom>
          </p:spPr>
          <p:txBody>
            <a:bodyPr vert="horz" wrap="square" lIns="45720" tIns="0" rIns="216000" bIns="0" anchor="ctr">
              <a:normAutofit fontScale="77500" lnSpcReduction="20000"/>
            </a:bodyPr>
            <a:lstStyle/>
            <a:p>
              <a:pPr algn="r">
                <a:lnSpc>
                  <a:spcPct val="120000"/>
                </a:lnSpc>
              </a:pPr>
              <a:r>
                <a:rPr lang="zh-CN" altLang="en-US" sz="1200" dirty="0">
                  <a:solidFill>
                    <a:schemeClr val="dk1">
                      <a:lumMod val="100000"/>
                    </a:schemeClr>
                  </a:solidFill>
                  <a:cs typeface="+mn-ea"/>
                  <a:sym typeface="+mn-lt"/>
                </a:rPr>
                <a:t>This section is displayed as a text layout </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(Theme font is recommended)</a:t>
              </a:r>
            </a:p>
          </p:txBody>
        </p:sp>
        <p:cxnSp>
          <p:nvCxnSpPr>
            <p:cNvPr id="19" name="Straight Connector 21"/>
            <p:cNvCxnSpPr/>
            <p:nvPr/>
          </p:nvCxnSpPr>
          <p:spPr>
            <a:xfrm>
              <a:off x="6939037" y="4219890"/>
              <a:ext cx="1023404"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22"/>
            <p:cNvCxnSpPr/>
            <p:nvPr/>
          </p:nvCxnSpPr>
          <p:spPr>
            <a:xfrm>
              <a:off x="4354845" y="5113041"/>
              <a:ext cx="1547643" cy="0"/>
            </a:xfrm>
            <a:prstGeom prst="line">
              <a:avLst/>
            </a:prstGeom>
            <a:ln w="127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iśḻíḓè"/>
            <p:cNvSpPr txBox="1">
              <a:spLocks/>
            </p:cNvSpPr>
            <p:nvPr/>
          </p:nvSpPr>
          <p:spPr>
            <a:xfrm>
              <a:off x="497321" y="2620393"/>
              <a:ext cx="2772892" cy="553998"/>
            </a:xfrm>
            <a:prstGeom prst="rect">
              <a:avLst/>
            </a:prstGeom>
          </p:spPr>
          <p:txBody>
            <a:bodyPr vert="horz" wrap="square" lIns="45720" tIns="0" rIns="216000" bIns="0" anchor="ctr">
              <a:normAutofit fontScale="77500" lnSpcReduction="20000"/>
            </a:bodyPr>
            <a:lstStyle/>
            <a:p>
              <a:pPr algn="r">
                <a:lnSpc>
                  <a:spcPct val="120000"/>
                </a:lnSpc>
              </a:pPr>
              <a:r>
                <a:rPr lang="zh-CN" altLang="en-US" sz="1200" dirty="0">
                  <a:solidFill>
                    <a:schemeClr val="dk1">
                      <a:lumMod val="100000"/>
                    </a:schemeClr>
                  </a:solidFill>
                  <a:cs typeface="+mn-ea"/>
                  <a:sym typeface="+mn-lt"/>
                </a:rPr>
                <a:t>This section is displayed as a text layout </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(Theme font is recommended)</a:t>
              </a:r>
            </a:p>
          </p:txBody>
        </p:sp>
        <p:sp>
          <p:nvSpPr>
            <p:cNvPr id="22" name="ïṥḻídê"/>
            <p:cNvSpPr txBox="1">
              <a:spLocks/>
            </p:cNvSpPr>
            <p:nvPr/>
          </p:nvSpPr>
          <p:spPr>
            <a:xfrm>
              <a:off x="8605772" y="3958620"/>
              <a:ext cx="2772892" cy="553998"/>
            </a:xfrm>
            <a:prstGeom prst="rect">
              <a:avLst/>
            </a:prstGeom>
          </p:spPr>
          <p:txBody>
            <a:bodyPr vert="horz" wrap="square" lIns="216000" tIns="0" rIns="0" bIns="0" anchor="ctr" anchorCtr="0">
              <a:normAutofit fontScale="77500" lnSpcReduction="20000"/>
            </a:bodyPr>
            <a:lstStyle/>
            <a:p>
              <a:pPr algn="l">
                <a:lnSpc>
                  <a:spcPct val="120000"/>
                </a:lnSpc>
              </a:pPr>
              <a:r>
                <a:rPr lang="zh-CN" altLang="en-US" sz="1200" dirty="0">
                  <a:solidFill>
                    <a:schemeClr val="dk1">
                      <a:lumMod val="100000"/>
                    </a:schemeClr>
                  </a:solidFill>
                  <a:cs typeface="+mn-ea"/>
                  <a:sym typeface="+mn-lt"/>
                </a:rPr>
                <a:t>This section is displayed as a text layout </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(Theme font is recommended)</a:t>
              </a:r>
            </a:p>
          </p:txBody>
        </p:sp>
        <p:sp>
          <p:nvSpPr>
            <p:cNvPr id="23" name="ïsľîḓè"/>
            <p:cNvSpPr txBox="1">
              <a:spLocks/>
            </p:cNvSpPr>
            <p:nvPr/>
          </p:nvSpPr>
          <p:spPr>
            <a:xfrm>
              <a:off x="8076133" y="1824618"/>
              <a:ext cx="2772892" cy="553998"/>
            </a:xfrm>
            <a:prstGeom prst="rect">
              <a:avLst/>
            </a:prstGeom>
          </p:spPr>
          <p:txBody>
            <a:bodyPr vert="horz" wrap="square" lIns="216000" tIns="0" rIns="0" bIns="0" anchor="ctr" anchorCtr="0">
              <a:normAutofit fontScale="77500" lnSpcReduction="20000"/>
            </a:bodyPr>
            <a:lstStyle/>
            <a:p>
              <a:pPr algn="l">
                <a:lnSpc>
                  <a:spcPct val="120000"/>
                </a:lnSpc>
              </a:pPr>
              <a:r>
                <a:rPr lang="zh-CN" altLang="en-US" sz="1200" dirty="0">
                  <a:solidFill>
                    <a:schemeClr val="dk1">
                      <a:lumMod val="100000"/>
                    </a:schemeClr>
                  </a:solidFill>
                  <a:cs typeface="+mn-ea"/>
                  <a:sym typeface="+mn-lt"/>
                </a:rPr>
                <a:t>This section is displayed as a text layout </a:t>
              </a:r>
              <a:br>
                <a:rPr lang="zh-CN" altLang="en-US" sz="1200" dirty="0">
                  <a:solidFill>
                    <a:schemeClr val="dk1">
                      <a:lumMod val="100000"/>
                    </a:schemeClr>
                  </a:solidFill>
                  <a:cs typeface="+mn-ea"/>
                  <a:sym typeface="+mn-lt"/>
                </a:rPr>
              </a:br>
              <a:r>
                <a:rPr lang="zh-CN" altLang="en-US" sz="1200" dirty="0">
                  <a:solidFill>
                    <a:schemeClr val="dk1">
                      <a:lumMod val="100000"/>
                    </a:schemeClr>
                  </a:solidFill>
                  <a:cs typeface="+mn-ea"/>
                  <a:sym typeface="+mn-lt"/>
                </a:rPr>
                <a:t>(Theme font is recommended)</a:t>
              </a:r>
            </a:p>
          </p:txBody>
        </p:sp>
      </p:grpSp>
      <p:sp>
        <p:nvSpPr>
          <p:cNvPr id="25"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Activity execution process</a:t>
            </a:r>
          </a:p>
        </p:txBody>
      </p:sp>
    </p:spTree>
    <p:extLst>
      <p:ext uri="{BB962C8B-B14F-4D97-AF65-F5344CB8AC3E}">
        <p14:creationId xmlns:p14="http://schemas.microsoft.com/office/powerpoint/2010/main" val="3084109235"/>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d744bb5-d440-41bf-83ab-28e90db7e32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75747" y="1790700"/>
            <a:ext cx="9065652" cy="3916954"/>
            <a:chOff x="334963" y="927443"/>
            <a:chExt cx="11605902" cy="5014508"/>
          </a:xfrm>
        </p:grpSpPr>
        <p:grpSp>
          <p:nvGrpSpPr>
            <p:cNvPr id="4" name="í$ḷîḓé"/>
            <p:cNvGrpSpPr/>
            <p:nvPr/>
          </p:nvGrpSpPr>
          <p:grpSpPr>
            <a:xfrm>
              <a:off x="334963" y="927443"/>
              <a:ext cx="3696321" cy="5014508"/>
              <a:chOff x="334963" y="927443"/>
              <a:chExt cx="3696321" cy="5014508"/>
            </a:xfrm>
          </p:grpSpPr>
          <p:sp>
            <p:nvSpPr>
              <p:cNvPr id="23" name="ïś1iḑe"/>
              <p:cNvSpPr/>
              <p:nvPr/>
            </p:nvSpPr>
            <p:spPr>
              <a:xfrm>
                <a:off x="334963" y="3429000"/>
                <a:ext cx="1336726" cy="25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4" name="直接连接符 23"/>
              <p:cNvCxnSpPr/>
              <p:nvPr/>
            </p:nvCxnSpPr>
            <p:spPr>
              <a:xfrm>
                <a:off x="499399" y="4439254"/>
                <a:ext cx="100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iṧlíďe"/>
              <p:cNvSpPr txBox="1"/>
              <p:nvPr/>
            </p:nvSpPr>
            <p:spPr>
              <a:xfrm>
                <a:off x="1993597" y="4536576"/>
                <a:ext cx="1816436" cy="646331"/>
              </a:xfrm>
              <a:prstGeom prst="rect">
                <a:avLst/>
              </a:prstGeom>
              <a:noFill/>
            </p:spPr>
            <p:txBody>
              <a:bodyPr wrap="square" lIns="0" tIns="0" rIns="0" bIns="0" anchor="ctr" anchorCtr="0">
                <a:normAutofit fontScale="77500" lnSpcReduction="20000"/>
              </a:bodyPr>
              <a:lstStyle/>
              <a:p>
                <a:pPr defTabSz="914378">
                  <a:lnSpc>
                    <a:spcPct val="120000"/>
                  </a:lnSpc>
                  <a:defRPr/>
                </a:pPr>
                <a:r>
                  <a:rPr lang="zh-CN" altLang="en-US" sz="1050" dirty="0">
                    <a:cs typeface="+mn-ea"/>
                    <a:sym typeface="+mn-lt"/>
                  </a:rPr>
                  <a:t>This section is displayed as a text layout place (the meme font is recommended).</a:t>
                </a:r>
              </a:p>
            </p:txBody>
          </p:sp>
          <p:sp>
            <p:nvSpPr>
              <p:cNvPr id="26" name="îsļïḍé"/>
              <p:cNvSpPr/>
              <p:nvPr/>
            </p:nvSpPr>
            <p:spPr>
              <a:xfrm>
                <a:off x="1993597" y="3946811"/>
                <a:ext cx="1816436" cy="492443"/>
              </a:xfrm>
              <a:prstGeom prst="rect">
                <a:avLst/>
              </a:prstGeom>
            </p:spPr>
            <p:txBody>
              <a:bodyPr wrap="none" lIns="0" tIns="0" rIns="0" bIns="0" anchor="ctr" anchorCtr="0">
                <a:normAutofit/>
              </a:bodyPr>
              <a:lstStyle/>
              <a:p>
                <a:pPr lvl="0" defTabSz="914378">
                  <a:defRPr/>
                </a:pPr>
                <a:r>
                  <a:rPr lang="zh-CN" altLang="en-US" b="1" dirty="0">
                    <a:solidFill>
                      <a:schemeClr val="accent1"/>
                    </a:solidFill>
                    <a:cs typeface="+mn-ea"/>
                    <a:sym typeface="+mn-lt"/>
                  </a:rPr>
                  <a:t>Title text presets</a:t>
                </a:r>
              </a:p>
            </p:txBody>
          </p:sp>
          <p:sp>
            <p:nvSpPr>
              <p:cNvPr id="28" name="îŝľiḓé"/>
              <p:cNvSpPr txBox="1"/>
              <p:nvPr/>
            </p:nvSpPr>
            <p:spPr>
              <a:xfrm>
                <a:off x="499397" y="3691065"/>
                <a:ext cx="1007856" cy="666948"/>
              </a:xfrm>
              <a:prstGeom prst="rect">
                <a:avLst/>
              </a:prstGeom>
              <a:noFill/>
            </p:spPr>
            <p:txBody>
              <a:bodyPr wrap="none" lIns="0" tIns="0" rIns="0" bIns="0" anchor="ctr">
                <a:normAutofit fontScale="85000" lnSpcReduction="20000"/>
              </a:bodyPr>
              <a:lstStyle/>
              <a:p>
                <a:pPr algn="ctr"/>
                <a:r>
                  <a:rPr lang="en-US" altLang="zh-CN" sz="4800" dirty="0">
                    <a:solidFill>
                      <a:schemeClr val="bg1"/>
                    </a:solidFill>
                    <a:cs typeface="+mn-ea"/>
                    <a:sym typeface="+mn-lt"/>
                  </a:rPr>
                  <a:t>80%</a:t>
                </a:r>
              </a:p>
            </p:txBody>
          </p:sp>
          <p:sp>
            <p:nvSpPr>
              <p:cNvPr id="29" name="isḻïḑê"/>
              <p:cNvSpPr/>
              <p:nvPr/>
            </p:nvSpPr>
            <p:spPr>
              <a:xfrm>
                <a:off x="334963" y="927443"/>
                <a:ext cx="3696321" cy="2501557"/>
              </a:xfrm>
              <a:prstGeom prst="rect">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i$ḷïde"/>
              <p:cNvSpPr/>
              <p:nvPr/>
            </p:nvSpPr>
            <p:spPr bwMode="auto">
              <a:xfrm>
                <a:off x="643285" y="4832254"/>
                <a:ext cx="720080" cy="716698"/>
              </a:xfrm>
              <a:custGeom>
                <a:avLst/>
                <a:gdLst>
                  <a:gd name="connsiteX0" fmla="*/ 211137 w 338138"/>
                  <a:gd name="connsiteY0" fmla="*/ 215900 h 336550"/>
                  <a:gd name="connsiteX1" fmla="*/ 211137 w 338138"/>
                  <a:gd name="connsiteY1" fmla="*/ 239713 h 336550"/>
                  <a:gd name="connsiteX2" fmla="*/ 231775 w 338138"/>
                  <a:gd name="connsiteY2" fmla="*/ 239713 h 336550"/>
                  <a:gd name="connsiteX3" fmla="*/ 231775 w 338138"/>
                  <a:gd name="connsiteY3" fmla="*/ 215900 h 336550"/>
                  <a:gd name="connsiteX4" fmla="*/ 177800 w 338138"/>
                  <a:gd name="connsiteY4" fmla="*/ 215900 h 336550"/>
                  <a:gd name="connsiteX5" fmla="*/ 177800 w 338138"/>
                  <a:gd name="connsiteY5" fmla="*/ 239713 h 336550"/>
                  <a:gd name="connsiteX6" fmla="*/ 200025 w 338138"/>
                  <a:gd name="connsiteY6" fmla="*/ 239713 h 336550"/>
                  <a:gd name="connsiteX7" fmla="*/ 200025 w 338138"/>
                  <a:gd name="connsiteY7" fmla="*/ 215900 h 336550"/>
                  <a:gd name="connsiteX8" fmla="*/ 146050 w 338138"/>
                  <a:gd name="connsiteY8" fmla="*/ 215900 h 336550"/>
                  <a:gd name="connsiteX9" fmla="*/ 146050 w 338138"/>
                  <a:gd name="connsiteY9" fmla="*/ 239713 h 336550"/>
                  <a:gd name="connsiteX10" fmla="*/ 165100 w 338138"/>
                  <a:gd name="connsiteY10" fmla="*/ 239713 h 336550"/>
                  <a:gd name="connsiteX11" fmla="*/ 165100 w 338138"/>
                  <a:gd name="connsiteY11" fmla="*/ 215900 h 336550"/>
                  <a:gd name="connsiteX12" fmla="*/ 111125 w 338138"/>
                  <a:gd name="connsiteY12" fmla="*/ 215900 h 336550"/>
                  <a:gd name="connsiteX13" fmla="*/ 111125 w 338138"/>
                  <a:gd name="connsiteY13" fmla="*/ 239713 h 336550"/>
                  <a:gd name="connsiteX14" fmla="*/ 131763 w 338138"/>
                  <a:gd name="connsiteY14" fmla="*/ 239713 h 336550"/>
                  <a:gd name="connsiteX15" fmla="*/ 131763 w 338138"/>
                  <a:gd name="connsiteY15" fmla="*/ 215900 h 336550"/>
                  <a:gd name="connsiteX16" fmla="*/ 211137 w 338138"/>
                  <a:gd name="connsiteY16" fmla="*/ 180975 h 336550"/>
                  <a:gd name="connsiteX17" fmla="*/ 211137 w 338138"/>
                  <a:gd name="connsiteY17" fmla="*/ 204788 h 336550"/>
                  <a:gd name="connsiteX18" fmla="*/ 231775 w 338138"/>
                  <a:gd name="connsiteY18" fmla="*/ 204788 h 336550"/>
                  <a:gd name="connsiteX19" fmla="*/ 231775 w 338138"/>
                  <a:gd name="connsiteY19" fmla="*/ 180975 h 336550"/>
                  <a:gd name="connsiteX20" fmla="*/ 177800 w 338138"/>
                  <a:gd name="connsiteY20" fmla="*/ 180975 h 336550"/>
                  <a:gd name="connsiteX21" fmla="*/ 177800 w 338138"/>
                  <a:gd name="connsiteY21" fmla="*/ 204788 h 336550"/>
                  <a:gd name="connsiteX22" fmla="*/ 200025 w 338138"/>
                  <a:gd name="connsiteY22" fmla="*/ 204788 h 336550"/>
                  <a:gd name="connsiteX23" fmla="*/ 200025 w 338138"/>
                  <a:gd name="connsiteY23" fmla="*/ 180975 h 336550"/>
                  <a:gd name="connsiteX24" fmla="*/ 146050 w 338138"/>
                  <a:gd name="connsiteY24" fmla="*/ 180975 h 336550"/>
                  <a:gd name="connsiteX25" fmla="*/ 146050 w 338138"/>
                  <a:gd name="connsiteY25" fmla="*/ 204788 h 336550"/>
                  <a:gd name="connsiteX26" fmla="*/ 165100 w 338138"/>
                  <a:gd name="connsiteY26" fmla="*/ 204788 h 336550"/>
                  <a:gd name="connsiteX27" fmla="*/ 165100 w 338138"/>
                  <a:gd name="connsiteY27" fmla="*/ 180975 h 336550"/>
                  <a:gd name="connsiteX28" fmla="*/ 111125 w 338138"/>
                  <a:gd name="connsiteY28" fmla="*/ 180975 h 336550"/>
                  <a:gd name="connsiteX29" fmla="*/ 111125 w 338138"/>
                  <a:gd name="connsiteY29" fmla="*/ 204788 h 336550"/>
                  <a:gd name="connsiteX30" fmla="*/ 131763 w 338138"/>
                  <a:gd name="connsiteY30" fmla="*/ 204788 h 336550"/>
                  <a:gd name="connsiteX31" fmla="*/ 131763 w 338138"/>
                  <a:gd name="connsiteY31" fmla="*/ 180975 h 336550"/>
                  <a:gd name="connsiteX32" fmla="*/ 102213 w 338138"/>
                  <a:gd name="connsiteY32" fmla="*/ 142875 h 336550"/>
                  <a:gd name="connsiteX33" fmla="*/ 235925 w 338138"/>
                  <a:gd name="connsiteY33" fmla="*/ 142875 h 336550"/>
                  <a:gd name="connsiteX34" fmla="*/ 250344 w 338138"/>
                  <a:gd name="connsiteY34" fmla="*/ 153479 h 336550"/>
                  <a:gd name="connsiteX35" fmla="*/ 254277 w 338138"/>
                  <a:gd name="connsiteY35" fmla="*/ 165409 h 336550"/>
                  <a:gd name="connsiteX36" fmla="*/ 246412 w 338138"/>
                  <a:gd name="connsiteY36" fmla="*/ 174687 h 336550"/>
                  <a:gd name="connsiteX37" fmla="*/ 243790 w 338138"/>
                  <a:gd name="connsiteY37" fmla="*/ 174687 h 336550"/>
                  <a:gd name="connsiteX38" fmla="*/ 243790 w 338138"/>
                  <a:gd name="connsiteY38" fmla="*/ 252891 h 336550"/>
                  <a:gd name="connsiteX39" fmla="*/ 222816 w 338138"/>
                  <a:gd name="connsiteY39" fmla="*/ 258192 h 336550"/>
                  <a:gd name="connsiteX40" fmla="*/ 211018 w 338138"/>
                  <a:gd name="connsiteY40" fmla="*/ 251565 h 336550"/>
                  <a:gd name="connsiteX41" fmla="*/ 197909 w 338138"/>
                  <a:gd name="connsiteY41" fmla="*/ 266145 h 336550"/>
                  <a:gd name="connsiteX42" fmla="*/ 182178 w 338138"/>
                  <a:gd name="connsiteY42" fmla="*/ 271447 h 336550"/>
                  <a:gd name="connsiteX43" fmla="*/ 182178 w 338138"/>
                  <a:gd name="connsiteY43" fmla="*/ 266145 h 336550"/>
                  <a:gd name="connsiteX44" fmla="*/ 169069 w 338138"/>
                  <a:gd name="connsiteY44" fmla="*/ 251565 h 336550"/>
                  <a:gd name="connsiteX45" fmla="*/ 155960 w 338138"/>
                  <a:gd name="connsiteY45" fmla="*/ 266145 h 336550"/>
                  <a:gd name="connsiteX46" fmla="*/ 155960 w 338138"/>
                  <a:gd name="connsiteY46" fmla="*/ 279400 h 336550"/>
                  <a:gd name="connsiteX47" fmla="*/ 140229 w 338138"/>
                  <a:gd name="connsiteY47" fmla="*/ 274098 h 336550"/>
                  <a:gd name="connsiteX48" fmla="*/ 140229 w 338138"/>
                  <a:gd name="connsiteY48" fmla="*/ 266145 h 336550"/>
                  <a:gd name="connsiteX49" fmla="*/ 127120 w 338138"/>
                  <a:gd name="connsiteY49" fmla="*/ 251565 h 336550"/>
                  <a:gd name="connsiteX50" fmla="*/ 114011 w 338138"/>
                  <a:gd name="connsiteY50" fmla="*/ 266145 h 336550"/>
                  <a:gd name="connsiteX51" fmla="*/ 95659 w 338138"/>
                  <a:gd name="connsiteY51" fmla="*/ 262169 h 336550"/>
                  <a:gd name="connsiteX52" fmla="*/ 95659 w 338138"/>
                  <a:gd name="connsiteY52" fmla="*/ 174687 h 336550"/>
                  <a:gd name="connsiteX53" fmla="*/ 91726 w 338138"/>
                  <a:gd name="connsiteY53" fmla="*/ 174687 h 336550"/>
                  <a:gd name="connsiteX54" fmla="*/ 83861 w 338138"/>
                  <a:gd name="connsiteY54" fmla="*/ 165409 h 336550"/>
                  <a:gd name="connsiteX55" fmla="*/ 87794 w 338138"/>
                  <a:gd name="connsiteY55" fmla="*/ 153479 h 336550"/>
                  <a:gd name="connsiteX56" fmla="*/ 102213 w 338138"/>
                  <a:gd name="connsiteY56" fmla="*/ 142875 h 336550"/>
                  <a:gd name="connsiteX57" fmla="*/ 101723 w 338138"/>
                  <a:gd name="connsiteY57" fmla="*/ 136525 h 336550"/>
                  <a:gd name="connsiteX58" fmla="*/ 77954 w 338138"/>
                  <a:gd name="connsiteY58" fmla="*/ 153665 h 336550"/>
                  <a:gd name="connsiteX59" fmla="*/ 72672 w 338138"/>
                  <a:gd name="connsiteY59" fmla="*/ 165531 h 336550"/>
                  <a:gd name="connsiteX60" fmla="*/ 75313 w 338138"/>
                  <a:gd name="connsiteY60" fmla="*/ 182670 h 336550"/>
                  <a:gd name="connsiteX61" fmla="*/ 84557 w 338138"/>
                  <a:gd name="connsiteY61" fmla="*/ 189263 h 336550"/>
                  <a:gd name="connsiteX62" fmla="*/ 84557 w 338138"/>
                  <a:gd name="connsiteY62" fmla="*/ 209039 h 336550"/>
                  <a:gd name="connsiteX63" fmla="*/ 23813 w 338138"/>
                  <a:gd name="connsiteY63" fmla="*/ 209039 h 336550"/>
                  <a:gd name="connsiteX64" fmla="*/ 55505 w 338138"/>
                  <a:gd name="connsiteY64" fmla="*/ 267050 h 336550"/>
                  <a:gd name="connsiteX65" fmla="*/ 157185 w 338138"/>
                  <a:gd name="connsiteY65" fmla="*/ 292100 h 336550"/>
                  <a:gd name="connsiteX66" fmla="*/ 291877 w 338138"/>
                  <a:gd name="connsiteY66" fmla="*/ 255184 h 336550"/>
                  <a:gd name="connsiteX67" fmla="*/ 314326 w 338138"/>
                  <a:gd name="connsiteY67" fmla="*/ 209039 h 336550"/>
                  <a:gd name="connsiteX68" fmla="*/ 256223 w 338138"/>
                  <a:gd name="connsiteY68" fmla="*/ 209039 h 336550"/>
                  <a:gd name="connsiteX69" fmla="*/ 256223 w 338138"/>
                  <a:gd name="connsiteY69" fmla="*/ 187944 h 336550"/>
                  <a:gd name="connsiteX70" fmla="*/ 262826 w 338138"/>
                  <a:gd name="connsiteY70" fmla="*/ 182670 h 336550"/>
                  <a:gd name="connsiteX71" fmla="*/ 265467 w 338138"/>
                  <a:gd name="connsiteY71" fmla="*/ 165531 h 336550"/>
                  <a:gd name="connsiteX72" fmla="*/ 261505 w 338138"/>
                  <a:gd name="connsiteY72" fmla="*/ 153665 h 336550"/>
                  <a:gd name="connsiteX73" fmla="*/ 236416 w 338138"/>
                  <a:gd name="connsiteY73" fmla="*/ 136525 h 336550"/>
                  <a:gd name="connsiteX74" fmla="*/ 101723 w 338138"/>
                  <a:gd name="connsiteY74" fmla="*/ 136525 h 336550"/>
                  <a:gd name="connsiteX75" fmla="*/ 232093 w 338138"/>
                  <a:gd name="connsiteY75" fmla="*/ 44186 h 336550"/>
                  <a:gd name="connsiteX76" fmla="*/ 234633 w 338138"/>
                  <a:gd name="connsiteY76" fmla="*/ 44186 h 336550"/>
                  <a:gd name="connsiteX77" fmla="*/ 237173 w 338138"/>
                  <a:gd name="connsiteY77" fmla="*/ 50801 h 336550"/>
                  <a:gd name="connsiteX78" fmla="*/ 243523 w 338138"/>
                  <a:gd name="connsiteY78" fmla="*/ 50801 h 336550"/>
                  <a:gd name="connsiteX79" fmla="*/ 244793 w 338138"/>
                  <a:gd name="connsiteY79" fmla="*/ 53447 h 336550"/>
                  <a:gd name="connsiteX80" fmla="*/ 238443 w 338138"/>
                  <a:gd name="connsiteY80" fmla="*/ 57416 h 336550"/>
                  <a:gd name="connsiteX81" fmla="*/ 240983 w 338138"/>
                  <a:gd name="connsiteY81" fmla="*/ 64030 h 336550"/>
                  <a:gd name="connsiteX82" fmla="*/ 238443 w 338138"/>
                  <a:gd name="connsiteY82" fmla="*/ 65353 h 336550"/>
                  <a:gd name="connsiteX83" fmla="*/ 233363 w 338138"/>
                  <a:gd name="connsiteY83" fmla="*/ 61384 h 336550"/>
                  <a:gd name="connsiteX84" fmla="*/ 228283 w 338138"/>
                  <a:gd name="connsiteY84" fmla="*/ 65353 h 336550"/>
                  <a:gd name="connsiteX85" fmla="*/ 225743 w 338138"/>
                  <a:gd name="connsiteY85" fmla="*/ 64030 h 336550"/>
                  <a:gd name="connsiteX86" fmla="*/ 228283 w 338138"/>
                  <a:gd name="connsiteY86" fmla="*/ 57416 h 336550"/>
                  <a:gd name="connsiteX87" fmla="*/ 223203 w 338138"/>
                  <a:gd name="connsiteY87" fmla="*/ 53447 h 336550"/>
                  <a:gd name="connsiteX88" fmla="*/ 223203 w 338138"/>
                  <a:gd name="connsiteY88" fmla="*/ 50801 h 336550"/>
                  <a:gd name="connsiteX89" fmla="*/ 230823 w 338138"/>
                  <a:gd name="connsiteY89" fmla="*/ 50801 h 336550"/>
                  <a:gd name="connsiteX90" fmla="*/ 232093 w 338138"/>
                  <a:gd name="connsiteY90" fmla="*/ 44186 h 336550"/>
                  <a:gd name="connsiteX91" fmla="*/ 97870 w 338138"/>
                  <a:gd name="connsiteY91" fmla="*/ 44186 h 336550"/>
                  <a:gd name="connsiteX92" fmla="*/ 100568 w 338138"/>
                  <a:gd name="connsiteY92" fmla="*/ 44186 h 336550"/>
                  <a:gd name="connsiteX93" fmla="*/ 103267 w 338138"/>
                  <a:gd name="connsiteY93" fmla="*/ 50801 h 336550"/>
                  <a:gd name="connsiteX94" fmla="*/ 110014 w 338138"/>
                  <a:gd name="connsiteY94" fmla="*/ 50801 h 336550"/>
                  <a:gd name="connsiteX95" fmla="*/ 111364 w 338138"/>
                  <a:gd name="connsiteY95" fmla="*/ 53447 h 336550"/>
                  <a:gd name="connsiteX96" fmla="*/ 105966 w 338138"/>
                  <a:gd name="connsiteY96" fmla="*/ 57416 h 336550"/>
                  <a:gd name="connsiteX97" fmla="*/ 107315 w 338138"/>
                  <a:gd name="connsiteY97" fmla="*/ 64030 h 336550"/>
                  <a:gd name="connsiteX98" fmla="*/ 104617 w 338138"/>
                  <a:gd name="connsiteY98" fmla="*/ 65353 h 336550"/>
                  <a:gd name="connsiteX99" fmla="*/ 99219 w 338138"/>
                  <a:gd name="connsiteY99" fmla="*/ 61384 h 336550"/>
                  <a:gd name="connsiteX100" fmla="*/ 93821 w 338138"/>
                  <a:gd name="connsiteY100" fmla="*/ 65353 h 336550"/>
                  <a:gd name="connsiteX101" fmla="*/ 91123 w 338138"/>
                  <a:gd name="connsiteY101" fmla="*/ 64030 h 336550"/>
                  <a:gd name="connsiteX102" fmla="*/ 93821 w 338138"/>
                  <a:gd name="connsiteY102" fmla="*/ 57416 h 336550"/>
                  <a:gd name="connsiteX103" fmla="*/ 88424 w 338138"/>
                  <a:gd name="connsiteY103" fmla="*/ 53447 h 336550"/>
                  <a:gd name="connsiteX104" fmla="*/ 89773 w 338138"/>
                  <a:gd name="connsiteY104" fmla="*/ 50801 h 336550"/>
                  <a:gd name="connsiteX105" fmla="*/ 96520 w 338138"/>
                  <a:gd name="connsiteY105" fmla="*/ 50801 h 336550"/>
                  <a:gd name="connsiteX106" fmla="*/ 97870 w 338138"/>
                  <a:gd name="connsiteY106" fmla="*/ 44186 h 336550"/>
                  <a:gd name="connsiteX107" fmla="*/ 166391 w 338138"/>
                  <a:gd name="connsiteY107" fmla="*/ 23284 h 336550"/>
                  <a:gd name="connsiteX108" fmla="*/ 171748 w 338138"/>
                  <a:gd name="connsiteY108" fmla="*/ 23284 h 336550"/>
                  <a:gd name="connsiteX109" fmla="*/ 174427 w 338138"/>
                  <a:gd name="connsiteY109" fmla="*/ 33867 h 336550"/>
                  <a:gd name="connsiteX110" fmla="*/ 186483 w 338138"/>
                  <a:gd name="connsiteY110" fmla="*/ 33867 h 336550"/>
                  <a:gd name="connsiteX111" fmla="*/ 187822 w 338138"/>
                  <a:gd name="connsiteY111" fmla="*/ 37836 h 336550"/>
                  <a:gd name="connsiteX112" fmla="*/ 178446 w 338138"/>
                  <a:gd name="connsiteY112" fmla="*/ 44451 h 336550"/>
                  <a:gd name="connsiteX113" fmla="*/ 181125 w 338138"/>
                  <a:gd name="connsiteY113" fmla="*/ 55035 h 336550"/>
                  <a:gd name="connsiteX114" fmla="*/ 178446 w 338138"/>
                  <a:gd name="connsiteY114" fmla="*/ 57680 h 336550"/>
                  <a:gd name="connsiteX115" fmla="*/ 169069 w 338138"/>
                  <a:gd name="connsiteY115" fmla="*/ 51066 h 336550"/>
                  <a:gd name="connsiteX116" fmla="*/ 159693 w 338138"/>
                  <a:gd name="connsiteY116" fmla="*/ 57680 h 336550"/>
                  <a:gd name="connsiteX117" fmla="*/ 157014 w 338138"/>
                  <a:gd name="connsiteY117" fmla="*/ 55035 h 336550"/>
                  <a:gd name="connsiteX118" fmla="*/ 159693 w 338138"/>
                  <a:gd name="connsiteY118" fmla="*/ 44451 h 336550"/>
                  <a:gd name="connsiteX119" fmla="*/ 150317 w 338138"/>
                  <a:gd name="connsiteY119" fmla="*/ 37836 h 336550"/>
                  <a:gd name="connsiteX120" fmla="*/ 151656 w 338138"/>
                  <a:gd name="connsiteY120" fmla="*/ 33867 h 336550"/>
                  <a:gd name="connsiteX121" fmla="*/ 163712 w 338138"/>
                  <a:gd name="connsiteY121" fmla="*/ 33867 h 336550"/>
                  <a:gd name="connsiteX122" fmla="*/ 166391 w 338138"/>
                  <a:gd name="connsiteY122" fmla="*/ 23284 h 336550"/>
                  <a:gd name="connsiteX123" fmla="*/ 169069 w 338138"/>
                  <a:gd name="connsiteY123" fmla="*/ 17463 h 336550"/>
                  <a:gd name="connsiteX124" fmla="*/ 19050 w 338138"/>
                  <a:gd name="connsiteY124" fmla="*/ 167634 h 336550"/>
                  <a:gd name="connsiteX125" fmla="*/ 22998 w 338138"/>
                  <a:gd name="connsiteY125" fmla="*/ 203201 h 336550"/>
                  <a:gd name="connsiteX126" fmla="*/ 169069 w 338138"/>
                  <a:gd name="connsiteY126" fmla="*/ 62251 h 336550"/>
                  <a:gd name="connsiteX127" fmla="*/ 315140 w 338138"/>
                  <a:gd name="connsiteY127" fmla="*/ 203201 h 336550"/>
                  <a:gd name="connsiteX128" fmla="*/ 319088 w 338138"/>
                  <a:gd name="connsiteY128" fmla="*/ 167634 h 336550"/>
                  <a:gd name="connsiteX129" fmla="*/ 169069 w 338138"/>
                  <a:gd name="connsiteY129" fmla="*/ 17463 h 336550"/>
                  <a:gd name="connsiteX130" fmla="*/ 169069 w 338138"/>
                  <a:gd name="connsiteY130" fmla="*/ 0 h 336550"/>
                  <a:gd name="connsiteX131" fmla="*/ 338138 w 338138"/>
                  <a:gd name="connsiteY131" fmla="*/ 168275 h 336550"/>
                  <a:gd name="connsiteX132" fmla="*/ 169069 w 338138"/>
                  <a:gd name="connsiteY132" fmla="*/ 336550 h 336550"/>
                  <a:gd name="connsiteX133" fmla="*/ 0 w 338138"/>
                  <a:gd name="connsiteY133" fmla="*/ 168275 h 336550"/>
                  <a:gd name="connsiteX134" fmla="*/ 169069 w 338138"/>
                  <a:gd name="connsiteY13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38138" h="336550">
                    <a:moveTo>
                      <a:pt x="211137" y="215900"/>
                    </a:moveTo>
                    <a:lnTo>
                      <a:pt x="211137" y="239713"/>
                    </a:lnTo>
                    <a:lnTo>
                      <a:pt x="231775" y="239713"/>
                    </a:lnTo>
                    <a:lnTo>
                      <a:pt x="231775" y="215900"/>
                    </a:lnTo>
                    <a:close/>
                    <a:moveTo>
                      <a:pt x="177800" y="215900"/>
                    </a:moveTo>
                    <a:lnTo>
                      <a:pt x="177800" y="239713"/>
                    </a:lnTo>
                    <a:lnTo>
                      <a:pt x="200025" y="239713"/>
                    </a:lnTo>
                    <a:lnTo>
                      <a:pt x="200025" y="215900"/>
                    </a:lnTo>
                    <a:close/>
                    <a:moveTo>
                      <a:pt x="146050" y="215900"/>
                    </a:moveTo>
                    <a:lnTo>
                      <a:pt x="146050" y="239713"/>
                    </a:lnTo>
                    <a:lnTo>
                      <a:pt x="165100" y="239713"/>
                    </a:lnTo>
                    <a:lnTo>
                      <a:pt x="165100" y="215900"/>
                    </a:lnTo>
                    <a:close/>
                    <a:moveTo>
                      <a:pt x="111125" y="215900"/>
                    </a:moveTo>
                    <a:lnTo>
                      <a:pt x="111125" y="239713"/>
                    </a:lnTo>
                    <a:lnTo>
                      <a:pt x="131763" y="239713"/>
                    </a:lnTo>
                    <a:lnTo>
                      <a:pt x="131763" y="215900"/>
                    </a:lnTo>
                    <a:close/>
                    <a:moveTo>
                      <a:pt x="211137" y="180975"/>
                    </a:moveTo>
                    <a:lnTo>
                      <a:pt x="211137" y="204788"/>
                    </a:lnTo>
                    <a:lnTo>
                      <a:pt x="231775" y="204788"/>
                    </a:lnTo>
                    <a:lnTo>
                      <a:pt x="231775" y="180975"/>
                    </a:lnTo>
                    <a:close/>
                    <a:moveTo>
                      <a:pt x="177800" y="180975"/>
                    </a:moveTo>
                    <a:lnTo>
                      <a:pt x="177800" y="204788"/>
                    </a:lnTo>
                    <a:lnTo>
                      <a:pt x="200025" y="204788"/>
                    </a:lnTo>
                    <a:lnTo>
                      <a:pt x="200025" y="180975"/>
                    </a:lnTo>
                    <a:close/>
                    <a:moveTo>
                      <a:pt x="146050" y="180975"/>
                    </a:moveTo>
                    <a:lnTo>
                      <a:pt x="146050" y="204788"/>
                    </a:lnTo>
                    <a:lnTo>
                      <a:pt x="165100" y="204788"/>
                    </a:lnTo>
                    <a:lnTo>
                      <a:pt x="165100" y="180975"/>
                    </a:lnTo>
                    <a:close/>
                    <a:moveTo>
                      <a:pt x="111125" y="180975"/>
                    </a:moveTo>
                    <a:lnTo>
                      <a:pt x="111125" y="204788"/>
                    </a:lnTo>
                    <a:lnTo>
                      <a:pt x="131763" y="204788"/>
                    </a:lnTo>
                    <a:lnTo>
                      <a:pt x="131763" y="180975"/>
                    </a:lnTo>
                    <a:close/>
                    <a:moveTo>
                      <a:pt x="102213" y="142875"/>
                    </a:moveTo>
                    <a:cubicBezTo>
                      <a:pt x="102213" y="142875"/>
                      <a:pt x="102213" y="142875"/>
                      <a:pt x="235925" y="142875"/>
                    </a:cubicBezTo>
                    <a:cubicBezTo>
                      <a:pt x="242479" y="142875"/>
                      <a:pt x="247723" y="146852"/>
                      <a:pt x="250344" y="153479"/>
                    </a:cubicBezTo>
                    <a:lnTo>
                      <a:pt x="254277" y="165409"/>
                    </a:lnTo>
                    <a:cubicBezTo>
                      <a:pt x="255588" y="170710"/>
                      <a:pt x="252966" y="174687"/>
                      <a:pt x="246412" y="174687"/>
                    </a:cubicBezTo>
                    <a:cubicBezTo>
                      <a:pt x="246412" y="174687"/>
                      <a:pt x="246412" y="174687"/>
                      <a:pt x="243790" y="174687"/>
                    </a:cubicBezTo>
                    <a:cubicBezTo>
                      <a:pt x="243790" y="174687"/>
                      <a:pt x="243790" y="174687"/>
                      <a:pt x="243790" y="252891"/>
                    </a:cubicBezTo>
                    <a:cubicBezTo>
                      <a:pt x="237236" y="254216"/>
                      <a:pt x="229370" y="256867"/>
                      <a:pt x="222816" y="258192"/>
                    </a:cubicBezTo>
                    <a:cubicBezTo>
                      <a:pt x="220194" y="254216"/>
                      <a:pt x="216261" y="251565"/>
                      <a:pt x="211018" y="251565"/>
                    </a:cubicBezTo>
                    <a:cubicBezTo>
                      <a:pt x="204463" y="251565"/>
                      <a:pt x="197909" y="258192"/>
                      <a:pt x="197909" y="266145"/>
                    </a:cubicBezTo>
                    <a:cubicBezTo>
                      <a:pt x="192665" y="267471"/>
                      <a:pt x="187421" y="268796"/>
                      <a:pt x="182178" y="271447"/>
                    </a:cubicBezTo>
                    <a:cubicBezTo>
                      <a:pt x="182178" y="271447"/>
                      <a:pt x="182178" y="271447"/>
                      <a:pt x="182178" y="266145"/>
                    </a:cubicBezTo>
                    <a:cubicBezTo>
                      <a:pt x="182178" y="258192"/>
                      <a:pt x="176934" y="251565"/>
                      <a:pt x="169069" y="251565"/>
                    </a:cubicBezTo>
                    <a:cubicBezTo>
                      <a:pt x="161204" y="251565"/>
                      <a:pt x="155960" y="258192"/>
                      <a:pt x="155960" y="266145"/>
                    </a:cubicBezTo>
                    <a:cubicBezTo>
                      <a:pt x="155960" y="266145"/>
                      <a:pt x="155960" y="266145"/>
                      <a:pt x="155960" y="279400"/>
                    </a:cubicBezTo>
                    <a:cubicBezTo>
                      <a:pt x="150716" y="278075"/>
                      <a:pt x="145473" y="276749"/>
                      <a:pt x="140229" y="274098"/>
                    </a:cubicBezTo>
                    <a:cubicBezTo>
                      <a:pt x="140229" y="274098"/>
                      <a:pt x="140229" y="274098"/>
                      <a:pt x="140229" y="266145"/>
                    </a:cubicBezTo>
                    <a:cubicBezTo>
                      <a:pt x="140229" y="258192"/>
                      <a:pt x="133675" y="251565"/>
                      <a:pt x="127120" y="251565"/>
                    </a:cubicBezTo>
                    <a:cubicBezTo>
                      <a:pt x="119255" y="251565"/>
                      <a:pt x="114011" y="258192"/>
                      <a:pt x="114011" y="266145"/>
                    </a:cubicBezTo>
                    <a:cubicBezTo>
                      <a:pt x="107457" y="264820"/>
                      <a:pt x="102213" y="263494"/>
                      <a:pt x="95659" y="262169"/>
                    </a:cubicBezTo>
                    <a:cubicBezTo>
                      <a:pt x="95659" y="262169"/>
                      <a:pt x="95659" y="262169"/>
                      <a:pt x="95659" y="174687"/>
                    </a:cubicBezTo>
                    <a:cubicBezTo>
                      <a:pt x="95659" y="174687"/>
                      <a:pt x="95659" y="174687"/>
                      <a:pt x="91726" y="174687"/>
                    </a:cubicBezTo>
                    <a:cubicBezTo>
                      <a:pt x="85172" y="174687"/>
                      <a:pt x="82550" y="170710"/>
                      <a:pt x="83861" y="165409"/>
                    </a:cubicBezTo>
                    <a:cubicBezTo>
                      <a:pt x="83861" y="165409"/>
                      <a:pt x="83861" y="165409"/>
                      <a:pt x="87794" y="153479"/>
                    </a:cubicBezTo>
                    <a:cubicBezTo>
                      <a:pt x="90415" y="146852"/>
                      <a:pt x="95659" y="142875"/>
                      <a:pt x="102213" y="142875"/>
                    </a:cubicBezTo>
                    <a:close/>
                    <a:moveTo>
                      <a:pt x="101723" y="136525"/>
                    </a:moveTo>
                    <a:cubicBezTo>
                      <a:pt x="91159" y="136525"/>
                      <a:pt x="80595" y="143117"/>
                      <a:pt x="77954" y="153665"/>
                    </a:cubicBezTo>
                    <a:cubicBezTo>
                      <a:pt x="77954" y="153665"/>
                      <a:pt x="77954" y="153665"/>
                      <a:pt x="72672" y="165531"/>
                    </a:cubicBezTo>
                    <a:cubicBezTo>
                      <a:pt x="71351" y="172123"/>
                      <a:pt x="72672" y="177397"/>
                      <a:pt x="75313" y="182670"/>
                    </a:cubicBezTo>
                    <a:cubicBezTo>
                      <a:pt x="77954" y="185307"/>
                      <a:pt x="80595" y="187944"/>
                      <a:pt x="84557" y="189263"/>
                    </a:cubicBezTo>
                    <a:cubicBezTo>
                      <a:pt x="84557" y="189263"/>
                      <a:pt x="84557" y="189263"/>
                      <a:pt x="84557" y="209039"/>
                    </a:cubicBezTo>
                    <a:cubicBezTo>
                      <a:pt x="84557" y="209039"/>
                      <a:pt x="84557" y="209039"/>
                      <a:pt x="23813" y="209039"/>
                    </a:cubicBezTo>
                    <a:cubicBezTo>
                      <a:pt x="30416" y="230134"/>
                      <a:pt x="40980" y="249910"/>
                      <a:pt x="55505" y="267050"/>
                    </a:cubicBezTo>
                    <a:cubicBezTo>
                      <a:pt x="92480" y="269687"/>
                      <a:pt x="130775" y="282871"/>
                      <a:pt x="157185" y="292100"/>
                    </a:cubicBezTo>
                    <a:cubicBezTo>
                      <a:pt x="190198" y="280234"/>
                      <a:pt x="241698" y="261776"/>
                      <a:pt x="291877" y="255184"/>
                    </a:cubicBezTo>
                    <a:cubicBezTo>
                      <a:pt x="302441" y="242000"/>
                      <a:pt x="309044" y="226179"/>
                      <a:pt x="314326" y="209039"/>
                    </a:cubicBezTo>
                    <a:cubicBezTo>
                      <a:pt x="314326" y="209039"/>
                      <a:pt x="314326" y="209039"/>
                      <a:pt x="256223" y="209039"/>
                    </a:cubicBezTo>
                    <a:cubicBezTo>
                      <a:pt x="256223" y="209039"/>
                      <a:pt x="256223" y="209039"/>
                      <a:pt x="256223" y="187944"/>
                    </a:cubicBezTo>
                    <a:cubicBezTo>
                      <a:pt x="258864" y="186626"/>
                      <a:pt x="260185" y="185307"/>
                      <a:pt x="262826" y="182670"/>
                    </a:cubicBezTo>
                    <a:cubicBezTo>
                      <a:pt x="265467" y="177397"/>
                      <a:pt x="266788" y="172123"/>
                      <a:pt x="265467" y="165531"/>
                    </a:cubicBezTo>
                    <a:cubicBezTo>
                      <a:pt x="265467" y="165531"/>
                      <a:pt x="265467" y="165531"/>
                      <a:pt x="261505" y="153665"/>
                    </a:cubicBezTo>
                    <a:cubicBezTo>
                      <a:pt x="257544" y="143117"/>
                      <a:pt x="246980" y="136525"/>
                      <a:pt x="236416" y="136525"/>
                    </a:cubicBezTo>
                    <a:cubicBezTo>
                      <a:pt x="236416" y="136525"/>
                      <a:pt x="236416" y="136525"/>
                      <a:pt x="101723" y="136525"/>
                    </a:cubicBezTo>
                    <a:close/>
                    <a:moveTo>
                      <a:pt x="232093" y="44186"/>
                    </a:moveTo>
                    <a:cubicBezTo>
                      <a:pt x="233363" y="42863"/>
                      <a:pt x="234633" y="42863"/>
                      <a:pt x="234633" y="44186"/>
                    </a:cubicBezTo>
                    <a:cubicBezTo>
                      <a:pt x="234633" y="44186"/>
                      <a:pt x="234633" y="44186"/>
                      <a:pt x="237173" y="50801"/>
                    </a:cubicBezTo>
                    <a:lnTo>
                      <a:pt x="243523" y="50801"/>
                    </a:lnTo>
                    <a:cubicBezTo>
                      <a:pt x="246063" y="50801"/>
                      <a:pt x="246063" y="52124"/>
                      <a:pt x="244793" y="53447"/>
                    </a:cubicBezTo>
                    <a:cubicBezTo>
                      <a:pt x="244793" y="53447"/>
                      <a:pt x="244793" y="53447"/>
                      <a:pt x="238443" y="57416"/>
                    </a:cubicBezTo>
                    <a:cubicBezTo>
                      <a:pt x="238443" y="57416"/>
                      <a:pt x="238443" y="57416"/>
                      <a:pt x="240983" y="64030"/>
                    </a:cubicBezTo>
                    <a:cubicBezTo>
                      <a:pt x="242253" y="66676"/>
                      <a:pt x="240983" y="66676"/>
                      <a:pt x="238443" y="65353"/>
                    </a:cubicBezTo>
                    <a:cubicBezTo>
                      <a:pt x="238443" y="65353"/>
                      <a:pt x="238443" y="65353"/>
                      <a:pt x="233363" y="61384"/>
                    </a:cubicBezTo>
                    <a:cubicBezTo>
                      <a:pt x="233363" y="61384"/>
                      <a:pt x="233363" y="61384"/>
                      <a:pt x="228283" y="65353"/>
                    </a:cubicBezTo>
                    <a:cubicBezTo>
                      <a:pt x="227013" y="66676"/>
                      <a:pt x="225743" y="66676"/>
                      <a:pt x="225743" y="64030"/>
                    </a:cubicBezTo>
                    <a:cubicBezTo>
                      <a:pt x="225743" y="64030"/>
                      <a:pt x="225743" y="64030"/>
                      <a:pt x="228283" y="57416"/>
                    </a:cubicBezTo>
                    <a:cubicBezTo>
                      <a:pt x="228283" y="57416"/>
                      <a:pt x="228283" y="57416"/>
                      <a:pt x="223203" y="53447"/>
                    </a:cubicBezTo>
                    <a:cubicBezTo>
                      <a:pt x="220663" y="52124"/>
                      <a:pt x="221933" y="50801"/>
                      <a:pt x="223203" y="50801"/>
                    </a:cubicBezTo>
                    <a:cubicBezTo>
                      <a:pt x="223203" y="50801"/>
                      <a:pt x="223203" y="50801"/>
                      <a:pt x="230823" y="50801"/>
                    </a:cubicBezTo>
                    <a:cubicBezTo>
                      <a:pt x="230823" y="50801"/>
                      <a:pt x="230823" y="50801"/>
                      <a:pt x="232093" y="44186"/>
                    </a:cubicBezTo>
                    <a:close/>
                    <a:moveTo>
                      <a:pt x="97870" y="44186"/>
                    </a:moveTo>
                    <a:cubicBezTo>
                      <a:pt x="99219" y="42863"/>
                      <a:pt x="100568" y="42863"/>
                      <a:pt x="100568" y="44186"/>
                    </a:cubicBezTo>
                    <a:cubicBezTo>
                      <a:pt x="100568" y="44186"/>
                      <a:pt x="100568" y="44186"/>
                      <a:pt x="103267" y="50801"/>
                    </a:cubicBezTo>
                    <a:lnTo>
                      <a:pt x="110014" y="50801"/>
                    </a:lnTo>
                    <a:cubicBezTo>
                      <a:pt x="112713" y="50801"/>
                      <a:pt x="112713" y="52124"/>
                      <a:pt x="111364" y="53447"/>
                    </a:cubicBezTo>
                    <a:cubicBezTo>
                      <a:pt x="111364" y="53447"/>
                      <a:pt x="111364" y="53447"/>
                      <a:pt x="105966" y="57416"/>
                    </a:cubicBezTo>
                    <a:cubicBezTo>
                      <a:pt x="105966" y="57416"/>
                      <a:pt x="105966" y="57416"/>
                      <a:pt x="107315" y="64030"/>
                    </a:cubicBezTo>
                    <a:cubicBezTo>
                      <a:pt x="108665" y="66676"/>
                      <a:pt x="107315" y="66676"/>
                      <a:pt x="104617" y="65353"/>
                    </a:cubicBezTo>
                    <a:cubicBezTo>
                      <a:pt x="104617" y="65353"/>
                      <a:pt x="104617" y="65353"/>
                      <a:pt x="99219" y="61384"/>
                    </a:cubicBezTo>
                    <a:cubicBezTo>
                      <a:pt x="99219" y="61384"/>
                      <a:pt x="99219" y="61384"/>
                      <a:pt x="93821" y="65353"/>
                    </a:cubicBezTo>
                    <a:cubicBezTo>
                      <a:pt x="92472" y="66676"/>
                      <a:pt x="91123" y="66676"/>
                      <a:pt x="91123" y="64030"/>
                    </a:cubicBezTo>
                    <a:cubicBezTo>
                      <a:pt x="91123" y="64030"/>
                      <a:pt x="91123" y="64030"/>
                      <a:pt x="93821" y="57416"/>
                    </a:cubicBezTo>
                    <a:cubicBezTo>
                      <a:pt x="93821" y="57416"/>
                      <a:pt x="93821" y="57416"/>
                      <a:pt x="88424" y="53447"/>
                    </a:cubicBezTo>
                    <a:cubicBezTo>
                      <a:pt x="85725" y="52124"/>
                      <a:pt x="87074" y="50801"/>
                      <a:pt x="89773" y="50801"/>
                    </a:cubicBezTo>
                    <a:cubicBezTo>
                      <a:pt x="89773" y="50801"/>
                      <a:pt x="89773" y="50801"/>
                      <a:pt x="96520" y="50801"/>
                    </a:cubicBezTo>
                    <a:cubicBezTo>
                      <a:pt x="96520" y="50801"/>
                      <a:pt x="96520" y="50801"/>
                      <a:pt x="97870" y="44186"/>
                    </a:cubicBezTo>
                    <a:close/>
                    <a:moveTo>
                      <a:pt x="166391" y="23284"/>
                    </a:moveTo>
                    <a:cubicBezTo>
                      <a:pt x="167730" y="20638"/>
                      <a:pt x="170409" y="20638"/>
                      <a:pt x="171748" y="23284"/>
                    </a:cubicBezTo>
                    <a:cubicBezTo>
                      <a:pt x="171748" y="23284"/>
                      <a:pt x="171748" y="23284"/>
                      <a:pt x="174427" y="33867"/>
                    </a:cubicBezTo>
                    <a:cubicBezTo>
                      <a:pt x="174427" y="33867"/>
                      <a:pt x="174427" y="33867"/>
                      <a:pt x="186483" y="33867"/>
                    </a:cubicBezTo>
                    <a:cubicBezTo>
                      <a:pt x="189161" y="33867"/>
                      <a:pt x="190501" y="36513"/>
                      <a:pt x="187822" y="37836"/>
                    </a:cubicBezTo>
                    <a:cubicBezTo>
                      <a:pt x="187822" y="37836"/>
                      <a:pt x="187822" y="37836"/>
                      <a:pt x="178446" y="44451"/>
                    </a:cubicBezTo>
                    <a:cubicBezTo>
                      <a:pt x="178446" y="44451"/>
                      <a:pt x="178446" y="44451"/>
                      <a:pt x="181125" y="55035"/>
                    </a:cubicBezTo>
                    <a:cubicBezTo>
                      <a:pt x="182464" y="59003"/>
                      <a:pt x="181125" y="60326"/>
                      <a:pt x="178446" y="57680"/>
                    </a:cubicBezTo>
                    <a:cubicBezTo>
                      <a:pt x="178446" y="57680"/>
                      <a:pt x="178446" y="57680"/>
                      <a:pt x="169069" y="51066"/>
                    </a:cubicBezTo>
                    <a:cubicBezTo>
                      <a:pt x="169069" y="51066"/>
                      <a:pt x="169069" y="51066"/>
                      <a:pt x="159693" y="57680"/>
                    </a:cubicBezTo>
                    <a:cubicBezTo>
                      <a:pt x="157014" y="60326"/>
                      <a:pt x="155675" y="59003"/>
                      <a:pt x="157014" y="55035"/>
                    </a:cubicBezTo>
                    <a:cubicBezTo>
                      <a:pt x="157014" y="55035"/>
                      <a:pt x="157014" y="55035"/>
                      <a:pt x="159693" y="44451"/>
                    </a:cubicBezTo>
                    <a:cubicBezTo>
                      <a:pt x="159693" y="44451"/>
                      <a:pt x="159693" y="44451"/>
                      <a:pt x="150317" y="37836"/>
                    </a:cubicBezTo>
                    <a:cubicBezTo>
                      <a:pt x="147638" y="36513"/>
                      <a:pt x="148977" y="33867"/>
                      <a:pt x="151656" y="33867"/>
                    </a:cubicBezTo>
                    <a:cubicBezTo>
                      <a:pt x="151656" y="33867"/>
                      <a:pt x="151656" y="33867"/>
                      <a:pt x="163712" y="33867"/>
                    </a:cubicBezTo>
                    <a:cubicBezTo>
                      <a:pt x="163712" y="33867"/>
                      <a:pt x="163712" y="33867"/>
                      <a:pt x="166391" y="23284"/>
                    </a:cubicBezTo>
                    <a:close/>
                    <a:moveTo>
                      <a:pt x="169069" y="17463"/>
                    </a:moveTo>
                    <a:cubicBezTo>
                      <a:pt x="86164" y="17463"/>
                      <a:pt x="19050" y="84645"/>
                      <a:pt x="19050" y="167634"/>
                    </a:cubicBezTo>
                    <a:cubicBezTo>
                      <a:pt x="19050" y="179490"/>
                      <a:pt x="20366" y="192663"/>
                      <a:pt x="22998" y="203201"/>
                    </a:cubicBezTo>
                    <a:cubicBezTo>
                      <a:pt x="25630" y="125481"/>
                      <a:pt x="90112" y="62251"/>
                      <a:pt x="169069" y="62251"/>
                    </a:cubicBezTo>
                    <a:cubicBezTo>
                      <a:pt x="248026" y="62251"/>
                      <a:pt x="312508" y="125481"/>
                      <a:pt x="315140" y="203201"/>
                    </a:cubicBezTo>
                    <a:cubicBezTo>
                      <a:pt x="317772" y="192663"/>
                      <a:pt x="319088" y="179490"/>
                      <a:pt x="319088" y="167634"/>
                    </a:cubicBezTo>
                    <a:cubicBezTo>
                      <a:pt x="319088" y="84645"/>
                      <a:pt x="251974" y="17463"/>
                      <a:pt x="169069" y="17463"/>
                    </a:cubicBezTo>
                    <a:close/>
                    <a:moveTo>
                      <a:pt x="169069" y="0"/>
                    </a:moveTo>
                    <a:cubicBezTo>
                      <a:pt x="262443" y="0"/>
                      <a:pt x="338138" y="75339"/>
                      <a:pt x="338138" y="168275"/>
                    </a:cubicBezTo>
                    <a:cubicBezTo>
                      <a:pt x="338138" y="261211"/>
                      <a:pt x="262443" y="336550"/>
                      <a:pt x="169069" y="336550"/>
                    </a:cubicBezTo>
                    <a:cubicBezTo>
                      <a:pt x="75695" y="336550"/>
                      <a:pt x="0" y="261211"/>
                      <a:pt x="0" y="168275"/>
                    </a:cubicBezTo>
                    <a:cubicBezTo>
                      <a:pt x="0" y="75339"/>
                      <a:pt x="75695" y="0"/>
                      <a:pt x="169069" y="0"/>
                    </a:cubicBezTo>
                    <a:close/>
                  </a:path>
                </a:pathLst>
              </a:custGeom>
              <a:solidFill>
                <a:schemeClr val="bg1"/>
              </a:solidFill>
              <a:ln w="19050">
                <a:noFill/>
                <a:round/>
                <a:headEnd/>
                <a:tailEnd/>
              </a:ln>
            </p:spPr>
            <p:txBody>
              <a:bodyPr anchor="ctr"/>
              <a:lstStyle/>
              <a:p>
                <a:pPr algn="ctr"/>
                <a:endParaRPr>
                  <a:cs typeface="+mn-ea"/>
                  <a:sym typeface="+mn-lt"/>
                </a:endParaRPr>
              </a:p>
            </p:txBody>
          </p:sp>
        </p:grpSp>
        <p:grpSp>
          <p:nvGrpSpPr>
            <p:cNvPr id="5" name="iṡlïde"/>
            <p:cNvGrpSpPr/>
            <p:nvPr/>
          </p:nvGrpSpPr>
          <p:grpSpPr>
            <a:xfrm>
              <a:off x="4289754" y="927443"/>
              <a:ext cx="3696321" cy="5014508"/>
              <a:chOff x="4247840" y="927443"/>
              <a:chExt cx="3696321" cy="5014508"/>
            </a:xfrm>
          </p:grpSpPr>
          <p:sp>
            <p:nvSpPr>
              <p:cNvPr id="15" name="iṡļïḓê"/>
              <p:cNvSpPr/>
              <p:nvPr/>
            </p:nvSpPr>
            <p:spPr>
              <a:xfrm>
                <a:off x="4247840" y="3429000"/>
                <a:ext cx="1336726" cy="25129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6" name="直接连接符 15"/>
              <p:cNvCxnSpPr/>
              <p:nvPr/>
            </p:nvCxnSpPr>
            <p:spPr>
              <a:xfrm>
                <a:off x="4412276" y="4439254"/>
                <a:ext cx="100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íšḷïḓe"/>
              <p:cNvSpPr txBox="1"/>
              <p:nvPr/>
            </p:nvSpPr>
            <p:spPr>
              <a:xfrm>
                <a:off x="5906474" y="4536576"/>
                <a:ext cx="1816436" cy="646331"/>
              </a:xfrm>
              <a:prstGeom prst="rect">
                <a:avLst/>
              </a:prstGeom>
              <a:noFill/>
            </p:spPr>
            <p:txBody>
              <a:bodyPr wrap="square" lIns="0" tIns="0" rIns="0" bIns="0" anchor="ctr" anchorCtr="0">
                <a:normAutofit fontScale="77500" lnSpcReduction="20000"/>
              </a:bodyPr>
              <a:lstStyle/>
              <a:p>
                <a:pPr defTabSz="914378">
                  <a:lnSpc>
                    <a:spcPct val="120000"/>
                  </a:lnSpc>
                  <a:defRPr/>
                </a:pPr>
                <a:r>
                  <a:rPr lang="zh-CN" altLang="en-US" sz="1050" dirty="0">
                    <a:cs typeface="+mn-ea"/>
                    <a:sym typeface="+mn-lt"/>
                  </a:rPr>
                  <a:t>This section is displayed as a text layout place (the meme font is recommended).</a:t>
                </a:r>
              </a:p>
            </p:txBody>
          </p:sp>
          <p:sp>
            <p:nvSpPr>
              <p:cNvPr id="18" name="îṥḷíḋê"/>
              <p:cNvSpPr/>
              <p:nvPr/>
            </p:nvSpPr>
            <p:spPr>
              <a:xfrm>
                <a:off x="5906474" y="3946811"/>
                <a:ext cx="1816436" cy="492443"/>
              </a:xfrm>
              <a:prstGeom prst="rect">
                <a:avLst/>
              </a:prstGeom>
            </p:spPr>
            <p:txBody>
              <a:bodyPr wrap="none" lIns="0" tIns="0" rIns="0" bIns="0" anchor="ctr" anchorCtr="0">
                <a:normAutofit/>
              </a:bodyPr>
              <a:lstStyle/>
              <a:p>
                <a:pPr lvl="0" defTabSz="914378">
                  <a:defRPr/>
                </a:pPr>
                <a:r>
                  <a:rPr lang="zh-CN" altLang="en-US" b="1" dirty="0">
                    <a:solidFill>
                      <a:schemeClr val="accent2"/>
                    </a:solidFill>
                    <a:cs typeface="+mn-ea"/>
                    <a:sym typeface="+mn-lt"/>
                  </a:rPr>
                  <a:t>Title text presets</a:t>
                </a:r>
              </a:p>
            </p:txBody>
          </p:sp>
          <p:sp>
            <p:nvSpPr>
              <p:cNvPr id="20" name="iŝļîḓe"/>
              <p:cNvSpPr txBox="1"/>
              <p:nvPr/>
            </p:nvSpPr>
            <p:spPr>
              <a:xfrm>
                <a:off x="4412273" y="3691065"/>
                <a:ext cx="1007856" cy="666948"/>
              </a:xfrm>
              <a:prstGeom prst="rect">
                <a:avLst/>
              </a:prstGeom>
              <a:noFill/>
            </p:spPr>
            <p:txBody>
              <a:bodyPr wrap="none" lIns="0" tIns="0" rIns="0" bIns="0" anchor="ctr">
                <a:normAutofit fontScale="85000" lnSpcReduction="20000"/>
              </a:bodyPr>
              <a:lstStyle/>
              <a:p>
                <a:pPr algn="ctr"/>
                <a:r>
                  <a:rPr lang="en-US" altLang="zh-CN" sz="4800" dirty="0">
                    <a:solidFill>
                      <a:schemeClr val="bg1"/>
                    </a:solidFill>
                    <a:cs typeface="+mn-ea"/>
                    <a:sym typeface="+mn-lt"/>
                  </a:rPr>
                  <a:t>80%</a:t>
                </a:r>
              </a:p>
            </p:txBody>
          </p:sp>
          <p:sp>
            <p:nvSpPr>
              <p:cNvPr id="21" name="ïSľïḋe"/>
              <p:cNvSpPr/>
              <p:nvPr/>
            </p:nvSpPr>
            <p:spPr>
              <a:xfrm>
                <a:off x="4247840" y="927443"/>
                <a:ext cx="3696321" cy="2501557"/>
              </a:xfrm>
              <a:prstGeom prst="rect">
                <a:avLst/>
              </a:prstGeom>
              <a:blipFill>
                <a:blip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išḻíḓê"/>
              <p:cNvSpPr/>
              <p:nvPr/>
            </p:nvSpPr>
            <p:spPr bwMode="auto">
              <a:xfrm>
                <a:off x="4556161" y="4881500"/>
                <a:ext cx="720080" cy="618206"/>
              </a:xfrm>
              <a:custGeom>
                <a:avLst/>
                <a:gdLst>
                  <a:gd name="connsiteX0" fmla="*/ 87746 w 334301"/>
                  <a:gd name="connsiteY0" fmla="*/ 204456 h 287006"/>
                  <a:gd name="connsiteX1" fmla="*/ 68263 w 334301"/>
                  <a:gd name="connsiteY1" fmla="*/ 222977 h 287006"/>
                  <a:gd name="connsiteX2" fmla="*/ 70861 w 334301"/>
                  <a:gd name="connsiteY2" fmla="*/ 263988 h 287006"/>
                  <a:gd name="connsiteX3" fmla="*/ 112425 w 334301"/>
                  <a:gd name="connsiteY3" fmla="*/ 275894 h 287006"/>
                  <a:gd name="connsiteX4" fmla="*/ 117620 w 334301"/>
                  <a:gd name="connsiteY4" fmla="*/ 275894 h 287006"/>
                  <a:gd name="connsiteX5" fmla="*/ 139701 w 334301"/>
                  <a:gd name="connsiteY5" fmla="*/ 237529 h 287006"/>
                  <a:gd name="connsiteX6" fmla="*/ 130609 w 334301"/>
                  <a:gd name="connsiteY6" fmla="*/ 213716 h 287006"/>
                  <a:gd name="connsiteX7" fmla="*/ 87746 w 334301"/>
                  <a:gd name="connsiteY7" fmla="*/ 204456 h 287006"/>
                  <a:gd name="connsiteX8" fmla="*/ 195878 w 334301"/>
                  <a:gd name="connsiteY8" fmla="*/ 166356 h 287006"/>
                  <a:gd name="connsiteX9" fmla="*/ 163923 w 334301"/>
                  <a:gd name="connsiteY9" fmla="*/ 170297 h 287006"/>
                  <a:gd name="connsiteX10" fmla="*/ 141288 w 334301"/>
                  <a:gd name="connsiteY10" fmla="*/ 208397 h 287006"/>
                  <a:gd name="connsiteX11" fmla="*/ 150608 w 334301"/>
                  <a:gd name="connsiteY11" fmla="*/ 230732 h 287006"/>
                  <a:gd name="connsiteX12" fmla="*/ 197209 w 334301"/>
                  <a:gd name="connsiteY12" fmla="*/ 242556 h 287006"/>
                  <a:gd name="connsiteX13" fmla="*/ 223838 w 334301"/>
                  <a:gd name="connsiteY13" fmla="*/ 199201 h 287006"/>
                  <a:gd name="connsiteX14" fmla="*/ 195878 w 334301"/>
                  <a:gd name="connsiteY14" fmla="*/ 166356 h 287006"/>
                  <a:gd name="connsiteX15" fmla="*/ 50770 w 334301"/>
                  <a:gd name="connsiteY15" fmla="*/ 142544 h 287006"/>
                  <a:gd name="connsiteX16" fmla="*/ 14013 w 334301"/>
                  <a:gd name="connsiteY16" fmla="*/ 158130 h 287006"/>
                  <a:gd name="connsiteX17" fmla="*/ 12700 w 334301"/>
                  <a:gd name="connsiteY17" fmla="*/ 172418 h 287006"/>
                  <a:gd name="connsiteX18" fmla="*/ 12700 w 334301"/>
                  <a:gd name="connsiteY18" fmla="*/ 176315 h 287006"/>
                  <a:gd name="connsiteX19" fmla="*/ 19264 w 334301"/>
                  <a:gd name="connsiteY19" fmla="*/ 203591 h 287006"/>
                  <a:gd name="connsiteX20" fmla="*/ 59959 w 334301"/>
                  <a:gd name="connsiteY20" fmla="*/ 213982 h 287006"/>
                  <a:gd name="connsiteX21" fmla="*/ 80963 w 334301"/>
                  <a:gd name="connsiteY21" fmla="*/ 195798 h 287006"/>
                  <a:gd name="connsiteX22" fmla="*/ 75712 w 334301"/>
                  <a:gd name="connsiteY22" fmla="*/ 154234 h 287006"/>
                  <a:gd name="connsiteX23" fmla="*/ 50770 w 334301"/>
                  <a:gd name="connsiteY23" fmla="*/ 142544 h 287006"/>
                  <a:gd name="connsiteX24" fmla="*/ 179091 w 334301"/>
                  <a:gd name="connsiteY24" fmla="*/ 80631 h 287006"/>
                  <a:gd name="connsiteX25" fmla="*/ 135707 w 334301"/>
                  <a:gd name="connsiteY25" fmla="*/ 98782 h 287006"/>
                  <a:gd name="connsiteX26" fmla="*/ 131763 w 334301"/>
                  <a:gd name="connsiteY26" fmla="*/ 126007 h 287006"/>
                  <a:gd name="connsiteX27" fmla="*/ 160685 w 334301"/>
                  <a:gd name="connsiteY27" fmla="*/ 158419 h 287006"/>
                  <a:gd name="connsiteX28" fmla="*/ 193552 w 334301"/>
                  <a:gd name="connsiteY28" fmla="*/ 155826 h 287006"/>
                  <a:gd name="connsiteX29" fmla="*/ 215901 w 334301"/>
                  <a:gd name="connsiteY29" fmla="*/ 119525 h 287006"/>
                  <a:gd name="connsiteX30" fmla="*/ 196181 w 334301"/>
                  <a:gd name="connsiteY30" fmla="*/ 93596 h 287006"/>
                  <a:gd name="connsiteX31" fmla="*/ 190923 w 334301"/>
                  <a:gd name="connsiteY31" fmla="*/ 88410 h 287006"/>
                  <a:gd name="connsiteX32" fmla="*/ 180405 w 334301"/>
                  <a:gd name="connsiteY32" fmla="*/ 80631 h 287006"/>
                  <a:gd name="connsiteX33" fmla="*/ 179091 w 334301"/>
                  <a:gd name="connsiteY33" fmla="*/ 80631 h 287006"/>
                  <a:gd name="connsiteX34" fmla="*/ 97849 w 334301"/>
                  <a:gd name="connsiteY34" fmla="*/ 63169 h 287006"/>
                  <a:gd name="connsiteX35" fmla="*/ 64078 w 334301"/>
                  <a:gd name="connsiteY35" fmla="*/ 77483 h 287006"/>
                  <a:gd name="connsiteX36" fmla="*/ 52388 w 334301"/>
                  <a:gd name="connsiteY36" fmla="*/ 85290 h 287006"/>
                  <a:gd name="connsiteX37" fmla="*/ 56285 w 334301"/>
                  <a:gd name="connsiteY37" fmla="*/ 130833 h 287006"/>
                  <a:gd name="connsiteX38" fmla="*/ 80963 w 334301"/>
                  <a:gd name="connsiteY38" fmla="*/ 142544 h 287006"/>
                  <a:gd name="connsiteX39" fmla="*/ 119929 w 334301"/>
                  <a:gd name="connsiteY39" fmla="*/ 124327 h 287006"/>
                  <a:gd name="connsiteX40" fmla="*/ 123826 w 334301"/>
                  <a:gd name="connsiteY40" fmla="*/ 94399 h 287006"/>
                  <a:gd name="connsiteX41" fmla="*/ 97849 w 334301"/>
                  <a:gd name="connsiteY41" fmla="*/ 63169 h 287006"/>
                  <a:gd name="connsiteX42" fmla="*/ 111082 w 334301"/>
                  <a:gd name="connsiteY42" fmla="*/ 50032 h 287006"/>
                  <a:gd name="connsiteX43" fmla="*/ 121843 w 334301"/>
                  <a:gd name="connsiteY43" fmla="*/ 50197 h 287006"/>
                  <a:gd name="connsiteX44" fmla="*/ 128465 w 334301"/>
                  <a:gd name="connsiteY44" fmla="*/ 50197 h 287006"/>
                  <a:gd name="connsiteX45" fmla="*/ 136411 w 334301"/>
                  <a:gd name="connsiteY45" fmla="*/ 51512 h 287006"/>
                  <a:gd name="connsiteX46" fmla="*/ 169521 w 334301"/>
                  <a:gd name="connsiteY46" fmla="*/ 60721 h 287006"/>
                  <a:gd name="connsiteX47" fmla="*/ 181440 w 334301"/>
                  <a:gd name="connsiteY47" fmla="*/ 65984 h 287006"/>
                  <a:gd name="connsiteX48" fmla="*/ 198657 w 334301"/>
                  <a:gd name="connsiteY48" fmla="*/ 79140 h 287006"/>
                  <a:gd name="connsiteX49" fmla="*/ 205279 w 334301"/>
                  <a:gd name="connsiteY49" fmla="*/ 84402 h 287006"/>
                  <a:gd name="connsiteX50" fmla="*/ 227794 w 334301"/>
                  <a:gd name="connsiteY50" fmla="*/ 118608 h 287006"/>
                  <a:gd name="connsiteX51" fmla="*/ 239713 w 334301"/>
                  <a:gd name="connsiteY51" fmla="*/ 158076 h 287006"/>
                  <a:gd name="connsiteX52" fmla="*/ 239713 w 334301"/>
                  <a:gd name="connsiteY52" fmla="*/ 160708 h 287006"/>
                  <a:gd name="connsiteX53" fmla="*/ 238389 w 334301"/>
                  <a:gd name="connsiteY53" fmla="*/ 188335 h 287006"/>
                  <a:gd name="connsiteX54" fmla="*/ 235740 w 334301"/>
                  <a:gd name="connsiteY54" fmla="*/ 201492 h 287006"/>
                  <a:gd name="connsiteX55" fmla="*/ 234416 w 334301"/>
                  <a:gd name="connsiteY55" fmla="*/ 201492 h 287006"/>
                  <a:gd name="connsiteX56" fmla="*/ 234416 w 334301"/>
                  <a:gd name="connsiteY56" fmla="*/ 200176 h 287006"/>
                  <a:gd name="connsiteX57" fmla="*/ 203955 w 334301"/>
                  <a:gd name="connsiteY57" fmla="*/ 252800 h 287006"/>
                  <a:gd name="connsiteX58" fmla="*/ 201306 w 334301"/>
                  <a:gd name="connsiteY58" fmla="*/ 255431 h 287006"/>
                  <a:gd name="connsiteX59" fmla="*/ 201306 w 334301"/>
                  <a:gd name="connsiteY59" fmla="*/ 256747 h 287006"/>
                  <a:gd name="connsiteX60" fmla="*/ 169521 w 334301"/>
                  <a:gd name="connsiteY60" fmla="*/ 277797 h 287006"/>
                  <a:gd name="connsiteX61" fmla="*/ 168196 w 334301"/>
                  <a:gd name="connsiteY61" fmla="*/ 277797 h 287006"/>
                  <a:gd name="connsiteX62" fmla="*/ 162899 w 334301"/>
                  <a:gd name="connsiteY62" fmla="*/ 280428 h 287006"/>
                  <a:gd name="connsiteX63" fmla="*/ 124492 w 334301"/>
                  <a:gd name="connsiteY63" fmla="*/ 287006 h 287006"/>
                  <a:gd name="connsiteX64" fmla="*/ 119194 w 334301"/>
                  <a:gd name="connsiteY64" fmla="*/ 287006 h 287006"/>
                  <a:gd name="connsiteX65" fmla="*/ 111248 w 334301"/>
                  <a:gd name="connsiteY65" fmla="*/ 287006 h 287006"/>
                  <a:gd name="connsiteX66" fmla="*/ 62246 w 334301"/>
                  <a:gd name="connsiteY66" fmla="*/ 272534 h 287006"/>
                  <a:gd name="connsiteX67" fmla="*/ 60922 w 334301"/>
                  <a:gd name="connsiteY67" fmla="*/ 272534 h 287006"/>
                  <a:gd name="connsiteX68" fmla="*/ 35758 w 334301"/>
                  <a:gd name="connsiteY68" fmla="*/ 252800 h 287006"/>
                  <a:gd name="connsiteX69" fmla="*/ 31785 w 334301"/>
                  <a:gd name="connsiteY69" fmla="*/ 248853 h 287006"/>
                  <a:gd name="connsiteX70" fmla="*/ 30461 w 334301"/>
                  <a:gd name="connsiteY70" fmla="*/ 247538 h 287006"/>
                  <a:gd name="connsiteX71" fmla="*/ 11919 w 334301"/>
                  <a:gd name="connsiteY71" fmla="*/ 219910 h 287006"/>
                  <a:gd name="connsiteX72" fmla="*/ 7946 w 334301"/>
                  <a:gd name="connsiteY72" fmla="*/ 212016 h 287006"/>
                  <a:gd name="connsiteX73" fmla="*/ 0 w 334301"/>
                  <a:gd name="connsiteY73" fmla="*/ 177811 h 287006"/>
                  <a:gd name="connsiteX74" fmla="*/ 0 w 334301"/>
                  <a:gd name="connsiteY74" fmla="*/ 173864 h 287006"/>
                  <a:gd name="connsiteX75" fmla="*/ 0 w 334301"/>
                  <a:gd name="connsiteY75" fmla="*/ 152814 h 287006"/>
                  <a:gd name="connsiteX76" fmla="*/ 11919 w 334301"/>
                  <a:gd name="connsiteY76" fmla="*/ 117293 h 287006"/>
                  <a:gd name="connsiteX77" fmla="*/ 34434 w 334301"/>
                  <a:gd name="connsiteY77" fmla="*/ 87034 h 287006"/>
                  <a:gd name="connsiteX78" fmla="*/ 35758 w 334301"/>
                  <a:gd name="connsiteY78" fmla="*/ 84402 h 287006"/>
                  <a:gd name="connsiteX79" fmla="*/ 39731 w 334301"/>
                  <a:gd name="connsiteY79" fmla="*/ 81771 h 287006"/>
                  <a:gd name="connsiteX80" fmla="*/ 39731 w 334301"/>
                  <a:gd name="connsiteY80" fmla="*/ 80456 h 287006"/>
                  <a:gd name="connsiteX81" fmla="*/ 39731 w 334301"/>
                  <a:gd name="connsiteY81" fmla="*/ 79140 h 287006"/>
                  <a:gd name="connsiteX82" fmla="*/ 56948 w 334301"/>
                  <a:gd name="connsiteY82" fmla="*/ 67300 h 287006"/>
                  <a:gd name="connsiteX83" fmla="*/ 99329 w 334301"/>
                  <a:gd name="connsiteY83" fmla="*/ 52828 h 287006"/>
                  <a:gd name="connsiteX84" fmla="*/ 111082 w 334301"/>
                  <a:gd name="connsiteY84" fmla="*/ 50032 h 287006"/>
                  <a:gd name="connsiteX85" fmla="*/ 241761 w 334301"/>
                  <a:gd name="connsiteY85" fmla="*/ 29217 h 287006"/>
                  <a:gd name="connsiteX86" fmla="*/ 251082 w 334301"/>
                  <a:gd name="connsiteY86" fmla="*/ 29217 h 287006"/>
                  <a:gd name="connsiteX87" fmla="*/ 251082 w 334301"/>
                  <a:gd name="connsiteY87" fmla="*/ 36898 h 287006"/>
                  <a:gd name="connsiteX88" fmla="*/ 220458 w 334301"/>
                  <a:gd name="connsiteY88" fmla="*/ 65064 h 287006"/>
                  <a:gd name="connsiteX89" fmla="*/ 216464 w 334301"/>
                  <a:gd name="connsiteY89" fmla="*/ 66344 h 287006"/>
                  <a:gd name="connsiteX90" fmla="*/ 212469 w 334301"/>
                  <a:gd name="connsiteY90" fmla="*/ 65064 h 287006"/>
                  <a:gd name="connsiteX91" fmla="*/ 212469 w 334301"/>
                  <a:gd name="connsiteY91" fmla="*/ 57382 h 287006"/>
                  <a:gd name="connsiteX92" fmla="*/ 241761 w 334301"/>
                  <a:gd name="connsiteY92" fmla="*/ 29217 h 287006"/>
                  <a:gd name="connsiteX93" fmla="*/ 324380 w 334301"/>
                  <a:gd name="connsiteY93" fmla="*/ 3902 h 287006"/>
                  <a:gd name="connsiteX94" fmla="*/ 332317 w 334301"/>
                  <a:gd name="connsiteY94" fmla="*/ 3902 h 287006"/>
                  <a:gd name="connsiteX95" fmla="*/ 332317 w 334301"/>
                  <a:gd name="connsiteY95" fmla="*/ 11839 h 287006"/>
                  <a:gd name="connsiteX96" fmla="*/ 248973 w 334301"/>
                  <a:gd name="connsiteY96" fmla="*/ 95183 h 287006"/>
                  <a:gd name="connsiteX97" fmla="*/ 245005 w 334301"/>
                  <a:gd name="connsiteY97" fmla="*/ 96506 h 287006"/>
                  <a:gd name="connsiteX98" fmla="*/ 241036 w 334301"/>
                  <a:gd name="connsiteY98" fmla="*/ 95183 h 287006"/>
                  <a:gd name="connsiteX99" fmla="*/ 241036 w 334301"/>
                  <a:gd name="connsiteY99" fmla="*/ 87246 h 287006"/>
                  <a:gd name="connsiteX100" fmla="*/ 324380 w 334301"/>
                  <a:gd name="connsiteY100" fmla="*/ 3902 h 287006"/>
                  <a:gd name="connsiteX101" fmla="*/ 210080 w 334301"/>
                  <a:gd name="connsiteY101" fmla="*/ 2297 h 287006"/>
                  <a:gd name="connsiteX102" fmla="*/ 218017 w 334301"/>
                  <a:gd name="connsiteY102" fmla="*/ 2297 h 287006"/>
                  <a:gd name="connsiteX103" fmla="*/ 218017 w 334301"/>
                  <a:gd name="connsiteY103" fmla="*/ 10179 h 287006"/>
                  <a:gd name="connsiteX104" fmla="*/ 191558 w 334301"/>
                  <a:gd name="connsiteY104" fmla="*/ 36455 h 287006"/>
                  <a:gd name="connsiteX105" fmla="*/ 187590 w 334301"/>
                  <a:gd name="connsiteY105" fmla="*/ 37769 h 287006"/>
                  <a:gd name="connsiteX106" fmla="*/ 183621 w 334301"/>
                  <a:gd name="connsiteY106" fmla="*/ 36455 h 287006"/>
                  <a:gd name="connsiteX107" fmla="*/ 183621 w 334301"/>
                  <a:gd name="connsiteY107" fmla="*/ 28572 h 287006"/>
                  <a:gd name="connsiteX108" fmla="*/ 210080 w 334301"/>
                  <a:gd name="connsiteY108" fmla="*/ 2297 h 287006"/>
                  <a:gd name="connsiteX109" fmla="*/ 269040 w 334301"/>
                  <a:gd name="connsiteY109" fmla="*/ 992 h 287006"/>
                  <a:gd name="connsiteX110" fmla="*/ 276560 w 334301"/>
                  <a:gd name="connsiteY110" fmla="*/ 992 h 287006"/>
                  <a:gd name="connsiteX111" fmla="*/ 276560 w 334301"/>
                  <a:gd name="connsiteY111" fmla="*/ 10253 h 287006"/>
                  <a:gd name="connsiteX112" fmla="*/ 264027 w 334301"/>
                  <a:gd name="connsiteY112" fmla="*/ 22159 h 287006"/>
                  <a:gd name="connsiteX113" fmla="*/ 260267 w 334301"/>
                  <a:gd name="connsiteY113" fmla="*/ 23482 h 287006"/>
                  <a:gd name="connsiteX114" fmla="*/ 256507 w 334301"/>
                  <a:gd name="connsiteY114" fmla="*/ 22159 h 287006"/>
                  <a:gd name="connsiteX115" fmla="*/ 256507 w 334301"/>
                  <a:gd name="connsiteY115" fmla="*/ 14221 h 287006"/>
                  <a:gd name="connsiteX116" fmla="*/ 269040 w 334301"/>
                  <a:gd name="connsiteY116" fmla="*/ 992 h 28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34301" h="287006">
                    <a:moveTo>
                      <a:pt x="87746" y="204456"/>
                    </a:moveTo>
                    <a:cubicBezTo>
                      <a:pt x="87746" y="204456"/>
                      <a:pt x="87746" y="204456"/>
                      <a:pt x="68263" y="222977"/>
                    </a:cubicBezTo>
                    <a:cubicBezTo>
                      <a:pt x="68263" y="222977"/>
                      <a:pt x="68263" y="222977"/>
                      <a:pt x="70861" y="263988"/>
                    </a:cubicBezTo>
                    <a:cubicBezTo>
                      <a:pt x="83849" y="270602"/>
                      <a:pt x="96838" y="274571"/>
                      <a:pt x="112425" y="275894"/>
                    </a:cubicBezTo>
                    <a:cubicBezTo>
                      <a:pt x="113724" y="275894"/>
                      <a:pt x="115022" y="275894"/>
                      <a:pt x="117620" y="275894"/>
                    </a:cubicBezTo>
                    <a:cubicBezTo>
                      <a:pt x="117620" y="275894"/>
                      <a:pt x="117620" y="275894"/>
                      <a:pt x="139701" y="237529"/>
                    </a:cubicBezTo>
                    <a:cubicBezTo>
                      <a:pt x="139701" y="237529"/>
                      <a:pt x="139701" y="237529"/>
                      <a:pt x="130609" y="213716"/>
                    </a:cubicBezTo>
                    <a:cubicBezTo>
                      <a:pt x="130609" y="213716"/>
                      <a:pt x="130609" y="213716"/>
                      <a:pt x="87746" y="204456"/>
                    </a:cubicBezTo>
                    <a:close/>
                    <a:moveTo>
                      <a:pt x="195878" y="166356"/>
                    </a:moveTo>
                    <a:cubicBezTo>
                      <a:pt x="195878" y="166356"/>
                      <a:pt x="195878" y="166356"/>
                      <a:pt x="163923" y="170297"/>
                    </a:cubicBezTo>
                    <a:cubicBezTo>
                      <a:pt x="163923" y="170297"/>
                      <a:pt x="163923" y="170297"/>
                      <a:pt x="141288" y="208397"/>
                    </a:cubicBezTo>
                    <a:cubicBezTo>
                      <a:pt x="141288" y="208397"/>
                      <a:pt x="141288" y="208397"/>
                      <a:pt x="150608" y="230732"/>
                    </a:cubicBezTo>
                    <a:cubicBezTo>
                      <a:pt x="150608" y="230732"/>
                      <a:pt x="150608" y="230732"/>
                      <a:pt x="197209" y="242556"/>
                    </a:cubicBezTo>
                    <a:cubicBezTo>
                      <a:pt x="209192" y="230732"/>
                      <a:pt x="218512" y="214966"/>
                      <a:pt x="223838" y="199201"/>
                    </a:cubicBezTo>
                    <a:cubicBezTo>
                      <a:pt x="223838" y="199201"/>
                      <a:pt x="223838" y="199201"/>
                      <a:pt x="195878" y="166356"/>
                    </a:cubicBezTo>
                    <a:close/>
                    <a:moveTo>
                      <a:pt x="50770" y="142544"/>
                    </a:moveTo>
                    <a:cubicBezTo>
                      <a:pt x="50770" y="142544"/>
                      <a:pt x="50770" y="142544"/>
                      <a:pt x="14013" y="158130"/>
                    </a:cubicBezTo>
                    <a:cubicBezTo>
                      <a:pt x="12700" y="162027"/>
                      <a:pt x="12700" y="167223"/>
                      <a:pt x="12700" y="172418"/>
                    </a:cubicBezTo>
                    <a:cubicBezTo>
                      <a:pt x="12700" y="172418"/>
                      <a:pt x="12700" y="172418"/>
                      <a:pt x="12700" y="176315"/>
                    </a:cubicBezTo>
                    <a:cubicBezTo>
                      <a:pt x="14013" y="185407"/>
                      <a:pt x="15325" y="195798"/>
                      <a:pt x="19264" y="203591"/>
                    </a:cubicBezTo>
                    <a:cubicBezTo>
                      <a:pt x="19264" y="203591"/>
                      <a:pt x="19264" y="203591"/>
                      <a:pt x="59959" y="213982"/>
                    </a:cubicBezTo>
                    <a:lnTo>
                      <a:pt x="80963" y="195798"/>
                    </a:lnTo>
                    <a:cubicBezTo>
                      <a:pt x="80963" y="195798"/>
                      <a:pt x="80963" y="195798"/>
                      <a:pt x="75712" y="154234"/>
                    </a:cubicBezTo>
                    <a:cubicBezTo>
                      <a:pt x="75712" y="154234"/>
                      <a:pt x="75712" y="154234"/>
                      <a:pt x="50770" y="142544"/>
                    </a:cubicBezTo>
                    <a:close/>
                    <a:moveTo>
                      <a:pt x="179091" y="80631"/>
                    </a:moveTo>
                    <a:cubicBezTo>
                      <a:pt x="179091" y="80631"/>
                      <a:pt x="179091" y="80631"/>
                      <a:pt x="135707" y="98782"/>
                    </a:cubicBezTo>
                    <a:cubicBezTo>
                      <a:pt x="135707" y="98782"/>
                      <a:pt x="135707" y="98782"/>
                      <a:pt x="131763" y="126007"/>
                    </a:cubicBezTo>
                    <a:cubicBezTo>
                      <a:pt x="131763" y="126007"/>
                      <a:pt x="131763" y="126007"/>
                      <a:pt x="160685" y="158419"/>
                    </a:cubicBezTo>
                    <a:cubicBezTo>
                      <a:pt x="160685" y="158419"/>
                      <a:pt x="160685" y="158419"/>
                      <a:pt x="193552" y="155826"/>
                    </a:cubicBezTo>
                    <a:cubicBezTo>
                      <a:pt x="193552" y="155826"/>
                      <a:pt x="193552" y="155826"/>
                      <a:pt x="215901" y="119525"/>
                    </a:cubicBezTo>
                    <a:cubicBezTo>
                      <a:pt x="210642" y="110450"/>
                      <a:pt x="204069" y="101374"/>
                      <a:pt x="196181" y="93596"/>
                    </a:cubicBezTo>
                    <a:cubicBezTo>
                      <a:pt x="193552" y="91003"/>
                      <a:pt x="192237" y="89706"/>
                      <a:pt x="190923" y="88410"/>
                    </a:cubicBezTo>
                    <a:cubicBezTo>
                      <a:pt x="186979" y="85817"/>
                      <a:pt x="183035" y="83224"/>
                      <a:pt x="180405" y="80631"/>
                    </a:cubicBezTo>
                    <a:cubicBezTo>
                      <a:pt x="180405" y="80631"/>
                      <a:pt x="179091" y="80631"/>
                      <a:pt x="179091" y="80631"/>
                    </a:cubicBezTo>
                    <a:close/>
                    <a:moveTo>
                      <a:pt x="97849" y="63169"/>
                    </a:moveTo>
                    <a:cubicBezTo>
                      <a:pt x="86159" y="65771"/>
                      <a:pt x="74469" y="70976"/>
                      <a:pt x="64078" y="77483"/>
                    </a:cubicBezTo>
                    <a:cubicBezTo>
                      <a:pt x="60181" y="80085"/>
                      <a:pt x="56285" y="82687"/>
                      <a:pt x="52388" y="85290"/>
                    </a:cubicBezTo>
                    <a:cubicBezTo>
                      <a:pt x="52388" y="85290"/>
                      <a:pt x="52388" y="85290"/>
                      <a:pt x="56285" y="130833"/>
                    </a:cubicBezTo>
                    <a:cubicBezTo>
                      <a:pt x="56285" y="130833"/>
                      <a:pt x="56285" y="130833"/>
                      <a:pt x="80963" y="142544"/>
                    </a:cubicBezTo>
                    <a:cubicBezTo>
                      <a:pt x="80963" y="142544"/>
                      <a:pt x="80963" y="142544"/>
                      <a:pt x="119929" y="124327"/>
                    </a:cubicBezTo>
                    <a:cubicBezTo>
                      <a:pt x="119929" y="124327"/>
                      <a:pt x="119929" y="124327"/>
                      <a:pt x="123826" y="94399"/>
                    </a:cubicBezTo>
                    <a:cubicBezTo>
                      <a:pt x="123826" y="94399"/>
                      <a:pt x="123826" y="94399"/>
                      <a:pt x="97849" y="63169"/>
                    </a:cubicBezTo>
                    <a:close/>
                    <a:moveTo>
                      <a:pt x="111082" y="50032"/>
                    </a:moveTo>
                    <a:cubicBezTo>
                      <a:pt x="114890" y="49868"/>
                      <a:pt x="118532" y="50197"/>
                      <a:pt x="121843" y="50197"/>
                    </a:cubicBezTo>
                    <a:cubicBezTo>
                      <a:pt x="124492" y="50197"/>
                      <a:pt x="127141" y="50197"/>
                      <a:pt x="128465" y="50197"/>
                    </a:cubicBezTo>
                    <a:cubicBezTo>
                      <a:pt x="131114" y="50197"/>
                      <a:pt x="133762" y="51512"/>
                      <a:pt x="136411" y="51512"/>
                    </a:cubicBezTo>
                    <a:cubicBezTo>
                      <a:pt x="148331" y="52828"/>
                      <a:pt x="160250" y="55459"/>
                      <a:pt x="169521" y="60721"/>
                    </a:cubicBezTo>
                    <a:cubicBezTo>
                      <a:pt x="173494" y="62037"/>
                      <a:pt x="177467" y="64668"/>
                      <a:pt x="181440" y="65984"/>
                    </a:cubicBezTo>
                    <a:cubicBezTo>
                      <a:pt x="188062" y="69931"/>
                      <a:pt x="193360" y="75193"/>
                      <a:pt x="198657" y="79140"/>
                    </a:cubicBezTo>
                    <a:cubicBezTo>
                      <a:pt x="201306" y="81771"/>
                      <a:pt x="202630" y="83087"/>
                      <a:pt x="205279" y="84402"/>
                    </a:cubicBezTo>
                    <a:cubicBezTo>
                      <a:pt x="214550" y="94927"/>
                      <a:pt x="222496" y="105452"/>
                      <a:pt x="227794" y="118608"/>
                    </a:cubicBezTo>
                    <a:cubicBezTo>
                      <a:pt x="234416" y="130449"/>
                      <a:pt x="238389" y="143605"/>
                      <a:pt x="239713" y="158076"/>
                    </a:cubicBezTo>
                    <a:cubicBezTo>
                      <a:pt x="239713" y="158076"/>
                      <a:pt x="239713" y="159392"/>
                      <a:pt x="239713" y="160708"/>
                    </a:cubicBezTo>
                    <a:cubicBezTo>
                      <a:pt x="239713" y="169917"/>
                      <a:pt x="239713" y="179126"/>
                      <a:pt x="238389" y="188335"/>
                    </a:cubicBezTo>
                    <a:cubicBezTo>
                      <a:pt x="237064" y="192282"/>
                      <a:pt x="235740" y="197545"/>
                      <a:pt x="235740" y="201492"/>
                    </a:cubicBezTo>
                    <a:cubicBezTo>
                      <a:pt x="235740" y="201492"/>
                      <a:pt x="235740" y="201492"/>
                      <a:pt x="234416" y="201492"/>
                    </a:cubicBezTo>
                    <a:cubicBezTo>
                      <a:pt x="234416" y="201492"/>
                      <a:pt x="234416" y="201492"/>
                      <a:pt x="234416" y="200176"/>
                    </a:cubicBezTo>
                    <a:cubicBezTo>
                      <a:pt x="230442" y="219910"/>
                      <a:pt x="218523" y="238329"/>
                      <a:pt x="203955" y="252800"/>
                    </a:cubicBezTo>
                    <a:cubicBezTo>
                      <a:pt x="203955" y="254116"/>
                      <a:pt x="202630" y="255431"/>
                      <a:pt x="201306" y="255431"/>
                    </a:cubicBezTo>
                    <a:cubicBezTo>
                      <a:pt x="201306" y="256747"/>
                      <a:pt x="201306" y="256747"/>
                      <a:pt x="201306" y="256747"/>
                    </a:cubicBezTo>
                    <a:cubicBezTo>
                      <a:pt x="192035" y="264641"/>
                      <a:pt x="180116" y="272534"/>
                      <a:pt x="169521" y="277797"/>
                    </a:cubicBezTo>
                    <a:cubicBezTo>
                      <a:pt x="169521" y="277797"/>
                      <a:pt x="168196" y="277797"/>
                      <a:pt x="168196" y="277797"/>
                    </a:cubicBezTo>
                    <a:cubicBezTo>
                      <a:pt x="166872" y="277797"/>
                      <a:pt x="164223" y="279112"/>
                      <a:pt x="162899" y="280428"/>
                    </a:cubicBezTo>
                    <a:cubicBezTo>
                      <a:pt x="150979" y="284375"/>
                      <a:pt x="137736" y="287006"/>
                      <a:pt x="124492" y="287006"/>
                    </a:cubicBezTo>
                    <a:cubicBezTo>
                      <a:pt x="123167" y="287006"/>
                      <a:pt x="121843" y="287006"/>
                      <a:pt x="119194" y="287006"/>
                    </a:cubicBezTo>
                    <a:cubicBezTo>
                      <a:pt x="116546" y="287006"/>
                      <a:pt x="113897" y="287006"/>
                      <a:pt x="111248" y="287006"/>
                    </a:cubicBezTo>
                    <a:cubicBezTo>
                      <a:pt x="94031" y="285690"/>
                      <a:pt x="76814" y="280428"/>
                      <a:pt x="62246" y="272534"/>
                    </a:cubicBezTo>
                    <a:cubicBezTo>
                      <a:pt x="60922" y="272534"/>
                      <a:pt x="60922" y="272534"/>
                      <a:pt x="60922" y="272534"/>
                    </a:cubicBezTo>
                    <a:cubicBezTo>
                      <a:pt x="51651" y="267272"/>
                      <a:pt x="42380" y="260694"/>
                      <a:pt x="35758" y="252800"/>
                    </a:cubicBezTo>
                    <a:cubicBezTo>
                      <a:pt x="34434" y="251485"/>
                      <a:pt x="33109" y="250169"/>
                      <a:pt x="31785" y="248853"/>
                    </a:cubicBezTo>
                    <a:cubicBezTo>
                      <a:pt x="30461" y="247538"/>
                      <a:pt x="30461" y="247538"/>
                      <a:pt x="30461" y="247538"/>
                    </a:cubicBezTo>
                    <a:cubicBezTo>
                      <a:pt x="22514" y="238329"/>
                      <a:pt x="17217" y="229119"/>
                      <a:pt x="11919" y="219910"/>
                    </a:cubicBezTo>
                    <a:cubicBezTo>
                      <a:pt x="10595" y="217279"/>
                      <a:pt x="9271" y="214648"/>
                      <a:pt x="7946" y="212016"/>
                    </a:cubicBezTo>
                    <a:cubicBezTo>
                      <a:pt x="3973" y="200176"/>
                      <a:pt x="1324" y="189651"/>
                      <a:pt x="0" y="177811"/>
                    </a:cubicBezTo>
                    <a:cubicBezTo>
                      <a:pt x="0" y="177811"/>
                      <a:pt x="0" y="177811"/>
                      <a:pt x="0" y="173864"/>
                    </a:cubicBezTo>
                    <a:cubicBezTo>
                      <a:pt x="0" y="165970"/>
                      <a:pt x="0" y="159392"/>
                      <a:pt x="0" y="152814"/>
                    </a:cubicBezTo>
                    <a:cubicBezTo>
                      <a:pt x="3973" y="140974"/>
                      <a:pt x="6622" y="129133"/>
                      <a:pt x="11919" y="117293"/>
                    </a:cubicBezTo>
                    <a:cubicBezTo>
                      <a:pt x="17217" y="106768"/>
                      <a:pt x="25163" y="96243"/>
                      <a:pt x="34434" y="87034"/>
                    </a:cubicBezTo>
                    <a:cubicBezTo>
                      <a:pt x="34434" y="85718"/>
                      <a:pt x="35758" y="85718"/>
                      <a:pt x="35758" y="84402"/>
                    </a:cubicBezTo>
                    <a:cubicBezTo>
                      <a:pt x="37083" y="83087"/>
                      <a:pt x="38407" y="81771"/>
                      <a:pt x="39731" y="81771"/>
                    </a:cubicBezTo>
                    <a:cubicBezTo>
                      <a:pt x="39731" y="81771"/>
                      <a:pt x="39731" y="80456"/>
                      <a:pt x="39731" y="80456"/>
                    </a:cubicBezTo>
                    <a:cubicBezTo>
                      <a:pt x="39731" y="80456"/>
                      <a:pt x="39731" y="80456"/>
                      <a:pt x="39731" y="79140"/>
                    </a:cubicBezTo>
                    <a:cubicBezTo>
                      <a:pt x="45029" y="75193"/>
                      <a:pt x="50326" y="71246"/>
                      <a:pt x="56948" y="67300"/>
                    </a:cubicBezTo>
                    <a:cubicBezTo>
                      <a:pt x="70192" y="59406"/>
                      <a:pt x="84760" y="52828"/>
                      <a:pt x="99329" y="52828"/>
                    </a:cubicBezTo>
                    <a:cubicBezTo>
                      <a:pt x="103302" y="50854"/>
                      <a:pt x="107275" y="50197"/>
                      <a:pt x="111082" y="50032"/>
                    </a:cubicBezTo>
                    <a:close/>
                    <a:moveTo>
                      <a:pt x="241761" y="29217"/>
                    </a:moveTo>
                    <a:cubicBezTo>
                      <a:pt x="244424" y="26656"/>
                      <a:pt x="248419" y="26656"/>
                      <a:pt x="251082" y="29217"/>
                    </a:cubicBezTo>
                    <a:cubicBezTo>
                      <a:pt x="252413" y="30497"/>
                      <a:pt x="252413" y="34338"/>
                      <a:pt x="251082" y="36898"/>
                    </a:cubicBezTo>
                    <a:cubicBezTo>
                      <a:pt x="251082" y="36898"/>
                      <a:pt x="251082" y="36898"/>
                      <a:pt x="220458" y="65064"/>
                    </a:cubicBezTo>
                    <a:cubicBezTo>
                      <a:pt x="220458" y="66344"/>
                      <a:pt x="217795" y="66344"/>
                      <a:pt x="216464" y="66344"/>
                    </a:cubicBezTo>
                    <a:cubicBezTo>
                      <a:pt x="215132" y="66344"/>
                      <a:pt x="213801" y="66344"/>
                      <a:pt x="212469" y="65064"/>
                    </a:cubicBezTo>
                    <a:cubicBezTo>
                      <a:pt x="211138" y="62503"/>
                      <a:pt x="211138" y="59943"/>
                      <a:pt x="212469" y="57382"/>
                    </a:cubicBezTo>
                    <a:cubicBezTo>
                      <a:pt x="212469" y="57382"/>
                      <a:pt x="212469" y="57382"/>
                      <a:pt x="241761" y="29217"/>
                    </a:cubicBezTo>
                    <a:close/>
                    <a:moveTo>
                      <a:pt x="324380" y="3902"/>
                    </a:moveTo>
                    <a:cubicBezTo>
                      <a:pt x="327026" y="1256"/>
                      <a:pt x="330994" y="1256"/>
                      <a:pt x="332317" y="3902"/>
                    </a:cubicBezTo>
                    <a:cubicBezTo>
                      <a:pt x="334963" y="6548"/>
                      <a:pt x="334963" y="9194"/>
                      <a:pt x="332317" y="11839"/>
                    </a:cubicBezTo>
                    <a:cubicBezTo>
                      <a:pt x="332317" y="11839"/>
                      <a:pt x="332317" y="11839"/>
                      <a:pt x="248973" y="95183"/>
                    </a:cubicBezTo>
                    <a:cubicBezTo>
                      <a:pt x="248973" y="96506"/>
                      <a:pt x="246328" y="96506"/>
                      <a:pt x="245005" y="96506"/>
                    </a:cubicBezTo>
                    <a:cubicBezTo>
                      <a:pt x="243682" y="96506"/>
                      <a:pt x="242359" y="96506"/>
                      <a:pt x="241036" y="95183"/>
                    </a:cubicBezTo>
                    <a:cubicBezTo>
                      <a:pt x="239713" y="92537"/>
                      <a:pt x="239713" y="89891"/>
                      <a:pt x="241036" y="87246"/>
                    </a:cubicBezTo>
                    <a:cubicBezTo>
                      <a:pt x="241036" y="87246"/>
                      <a:pt x="241036" y="87246"/>
                      <a:pt x="324380" y="3902"/>
                    </a:cubicBezTo>
                    <a:close/>
                    <a:moveTo>
                      <a:pt x="210080" y="2297"/>
                    </a:moveTo>
                    <a:cubicBezTo>
                      <a:pt x="212725" y="-331"/>
                      <a:pt x="215371" y="-331"/>
                      <a:pt x="218017" y="2297"/>
                    </a:cubicBezTo>
                    <a:cubicBezTo>
                      <a:pt x="220663" y="4924"/>
                      <a:pt x="220663" y="8866"/>
                      <a:pt x="218017" y="10179"/>
                    </a:cubicBezTo>
                    <a:cubicBezTo>
                      <a:pt x="218017" y="10179"/>
                      <a:pt x="218017" y="10179"/>
                      <a:pt x="191558" y="36455"/>
                    </a:cubicBezTo>
                    <a:cubicBezTo>
                      <a:pt x="190236" y="37769"/>
                      <a:pt x="188913" y="37769"/>
                      <a:pt x="187590" y="37769"/>
                    </a:cubicBezTo>
                    <a:cubicBezTo>
                      <a:pt x="186267" y="37769"/>
                      <a:pt x="184944" y="37769"/>
                      <a:pt x="183621" y="36455"/>
                    </a:cubicBezTo>
                    <a:cubicBezTo>
                      <a:pt x="180975" y="33828"/>
                      <a:pt x="180975" y="31200"/>
                      <a:pt x="183621" y="28572"/>
                    </a:cubicBezTo>
                    <a:cubicBezTo>
                      <a:pt x="183621" y="28572"/>
                      <a:pt x="183621" y="28572"/>
                      <a:pt x="210080" y="2297"/>
                    </a:cubicBezTo>
                    <a:close/>
                    <a:moveTo>
                      <a:pt x="269040" y="992"/>
                    </a:moveTo>
                    <a:cubicBezTo>
                      <a:pt x="270293" y="-331"/>
                      <a:pt x="274053" y="-331"/>
                      <a:pt x="276560" y="992"/>
                    </a:cubicBezTo>
                    <a:cubicBezTo>
                      <a:pt x="277813" y="3638"/>
                      <a:pt x="277813" y="7607"/>
                      <a:pt x="276560" y="10253"/>
                    </a:cubicBezTo>
                    <a:cubicBezTo>
                      <a:pt x="276560" y="10253"/>
                      <a:pt x="276560" y="10253"/>
                      <a:pt x="264027" y="22159"/>
                    </a:cubicBezTo>
                    <a:cubicBezTo>
                      <a:pt x="262773" y="23482"/>
                      <a:pt x="261520" y="23482"/>
                      <a:pt x="260267" y="23482"/>
                    </a:cubicBezTo>
                    <a:cubicBezTo>
                      <a:pt x="259013" y="23482"/>
                      <a:pt x="257760" y="23482"/>
                      <a:pt x="256507" y="22159"/>
                    </a:cubicBezTo>
                    <a:cubicBezTo>
                      <a:pt x="254000" y="19513"/>
                      <a:pt x="254000" y="16867"/>
                      <a:pt x="256507" y="14221"/>
                    </a:cubicBezTo>
                    <a:cubicBezTo>
                      <a:pt x="256507" y="14221"/>
                      <a:pt x="256507" y="14221"/>
                      <a:pt x="269040" y="992"/>
                    </a:cubicBezTo>
                    <a:close/>
                  </a:path>
                </a:pathLst>
              </a:custGeom>
              <a:solidFill>
                <a:schemeClr val="bg1"/>
              </a:solidFill>
              <a:ln w="19050">
                <a:noFill/>
                <a:round/>
                <a:headEnd/>
                <a:tailEnd/>
              </a:ln>
            </p:spPr>
            <p:txBody>
              <a:bodyPr anchor="ctr"/>
              <a:lstStyle/>
              <a:p>
                <a:pPr algn="ctr"/>
                <a:endParaRPr>
                  <a:cs typeface="+mn-ea"/>
                  <a:sym typeface="+mn-lt"/>
                </a:endParaRPr>
              </a:p>
            </p:txBody>
          </p:sp>
        </p:grpSp>
        <p:grpSp>
          <p:nvGrpSpPr>
            <p:cNvPr id="6" name="ïṡľîďé"/>
            <p:cNvGrpSpPr/>
            <p:nvPr/>
          </p:nvGrpSpPr>
          <p:grpSpPr>
            <a:xfrm>
              <a:off x="8244544" y="927443"/>
              <a:ext cx="3696321" cy="5014508"/>
              <a:chOff x="8244544" y="927443"/>
              <a:chExt cx="3696321" cy="5014508"/>
            </a:xfrm>
          </p:grpSpPr>
          <p:sp>
            <p:nvSpPr>
              <p:cNvPr id="7" name="ï$ľîḍê"/>
              <p:cNvSpPr/>
              <p:nvPr/>
            </p:nvSpPr>
            <p:spPr>
              <a:xfrm>
                <a:off x="8244544" y="3429000"/>
                <a:ext cx="1336726" cy="2512951"/>
              </a:xfrm>
              <a:prstGeom prst="rect">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8" name="直接连接符 7"/>
              <p:cNvCxnSpPr/>
              <p:nvPr/>
            </p:nvCxnSpPr>
            <p:spPr>
              <a:xfrm>
                <a:off x="8408980" y="4439254"/>
                <a:ext cx="10078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iṧḻïḋê"/>
              <p:cNvSpPr txBox="1"/>
              <p:nvPr/>
            </p:nvSpPr>
            <p:spPr>
              <a:xfrm>
                <a:off x="9903178" y="4536576"/>
                <a:ext cx="1816436" cy="646331"/>
              </a:xfrm>
              <a:prstGeom prst="rect">
                <a:avLst/>
              </a:prstGeom>
              <a:noFill/>
            </p:spPr>
            <p:txBody>
              <a:bodyPr wrap="square" lIns="0" tIns="0" rIns="0" bIns="0" anchor="ctr" anchorCtr="0">
                <a:normAutofit fontScale="77500" lnSpcReduction="20000"/>
              </a:bodyPr>
              <a:lstStyle/>
              <a:p>
                <a:pPr defTabSz="914378">
                  <a:lnSpc>
                    <a:spcPct val="120000"/>
                  </a:lnSpc>
                  <a:defRPr/>
                </a:pPr>
                <a:r>
                  <a:rPr lang="zh-CN" altLang="en-US" sz="1050" dirty="0">
                    <a:cs typeface="+mn-ea"/>
                    <a:sym typeface="+mn-lt"/>
                  </a:rPr>
                  <a:t>This section is displayed as a text layout place (the meme font is recommended).</a:t>
                </a:r>
              </a:p>
            </p:txBody>
          </p:sp>
          <p:sp>
            <p:nvSpPr>
              <p:cNvPr id="10" name="iṩ1ïḓe"/>
              <p:cNvSpPr/>
              <p:nvPr/>
            </p:nvSpPr>
            <p:spPr>
              <a:xfrm>
                <a:off x="9903178" y="3946811"/>
                <a:ext cx="1816436" cy="492443"/>
              </a:xfrm>
              <a:prstGeom prst="rect">
                <a:avLst/>
              </a:prstGeom>
            </p:spPr>
            <p:txBody>
              <a:bodyPr wrap="none" lIns="0" tIns="0" rIns="0" bIns="0" anchor="ctr" anchorCtr="0">
                <a:normAutofit/>
              </a:bodyPr>
              <a:lstStyle/>
              <a:p>
                <a:pPr lvl="0" defTabSz="914378">
                  <a:defRPr/>
                </a:pPr>
                <a:r>
                  <a:rPr lang="zh-CN" altLang="en-US" b="1" dirty="0">
                    <a:solidFill>
                      <a:schemeClr val="accent3">
                        <a:lumMod val="100000"/>
                      </a:schemeClr>
                    </a:solidFill>
                    <a:cs typeface="+mn-ea"/>
                    <a:sym typeface="+mn-lt"/>
                  </a:rPr>
                  <a:t>Title text presets</a:t>
                </a:r>
              </a:p>
            </p:txBody>
          </p:sp>
          <p:sp>
            <p:nvSpPr>
              <p:cNvPr id="12" name="ïṧľídè"/>
              <p:cNvSpPr txBox="1"/>
              <p:nvPr/>
            </p:nvSpPr>
            <p:spPr>
              <a:xfrm>
                <a:off x="8408977" y="3691065"/>
                <a:ext cx="1007856" cy="666948"/>
              </a:xfrm>
              <a:prstGeom prst="rect">
                <a:avLst/>
              </a:prstGeom>
              <a:noFill/>
            </p:spPr>
            <p:txBody>
              <a:bodyPr wrap="none" lIns="0" tIns="0" rIns="0" bIns="0" anchor="ctr">
                <a:normAutofit fontScale="85000" lnSpcReduction="20000"/>
              </a:bodyPr>
              <a:lstStyle/>
              <a:p>
                <a:pPr algn="ctr"/>
                <a:r>
                  <a:rPr lang="en-US" altLang="zh-CN" sz="4800" dirty="0">
                    <a:solidFill>
                      <a:schemeClr val="bg1"/>
                    </a:solidFill>
                    <a:cs typeface="+mn-ea"/>
                    <a:sym typeface="+mn-lt"/>
                  </a:rPr>
                  <a:t>80%</a:t>
                </a:r>
              </a:p>
            </p:txBody>
          </p:sp>
          <p:sp>
            <p:nvSpPr>
              <p:cNvPr id="13" name="isľiḓe"/>
              <p:cNvSpPr/>
              <p:nvPr/>
            </p:nvSpPr>
            <p:spPr>
              <a:xfrm>
                <a:off x="8244544" y="927443"/>
                <a:ext cx="3696321" cy="2501557"/>
              </a:xfrm>
              <a:prstGeom prst="rect">
                <a:avLst/>
              </a:prstGeom>
              <a:blipFill>
                <a:blip r:embed="rId6"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íṡlîḍe"/>
              <p:cNvSpPr/>
              <p:nvPr/>
            </p:nvSpPr>
            <p:spPr bwMode="auto">
              <a:xfrm>
                <a:off x="8469037" y="4848821"/>
                <a:ext cx="720080" cy="683564"/>
              </a:xfrm>
              <a:custGeom>
                <a:avLst/>
                <a:gdLst>
                  <a:gd name="connsiteX0" fmla="*/ 253975 w 337805"/>
                  <a:gd name="connsiteY0" fmla="*/ 246062 h 320675"/>
                  <a:gd name="connsiteX1" fmla="*/ 259284 w 337805"/>
                  <a:gd name="connsiteY1" fmla="*/ 256410 h 320675"/>
                  <a:gd name="connsiteX2" fmla="*/ 261938 w 337805"/>
                  <a:gd name="connsiteY2" fmla="*/ 261584 h 320675"/>
                  <a:gd name="connsiteX3" fmla="*/ 260611 w 337805"/>
                  <a:gd name="connsiteY3" fmla="*/ 266759 h 320675"/>
                  <a:gd name="connsiteX4" fmla="*/ 190266 w 337805"/>
                  <a:gd name="connsiteY4" fmla="*/ 313325 h 320675"/>
                  <a:gd name="connsiteX5" fmla="*/ 183630 w 337805"/>
                  <a:gd name="connsiteY5" fmla="*/ 314619 h 320675"/>
                  <a:gd name="connsiteX6" fmla="*/ 180975 w 337805"/>
                  <a:gd name="connsiteY6" fmla="*/ 309445 h 320675"/>
                  <a:gd name="connsiteX7" fmla="*/ 253975 w 337805"/>
                  <a:gd name="connsiteY7" fmla="*/ 246062 h 320675"/>
                  <a:gd name="connsiteX8" fmla="*/ 305465 w 337805"/>
                  <a:gd name="connsiteY8" fmla="*/ 225425 h 320675"/>
                  <a:gd name="connsiteX9" fmla="*/ 308123 w 337805"/>
                  <a:gd name="connsiteY9" fmla="*/ 225425 h 320675"/>
                  <a:gd name="connsiteX10" fmla="*/ 309452 w 337805"/>
                  <a:gd name="connsiteY10" fmla="*/ 226754 h 320675"/>
                  <a:gd name="connsiteX11" fmla="*/ 314768 w 337805"/>
                  <a:gd name="connsiteY11" fmla="*/ 242703 h 320675"/>
                  <a:gd name="connsiteX12" fmla="*/ 330717 w 337805"/>
                  <a:gd name="connsiteY12" fmla="*/ 248019 h 320675"/>
                  <a:gd name="connsiteX13" fmla="*/ 333375 w 337805"/>
                  <a:gd name="connsiteY13" fmla="*/ 250678 h 320675"/>
                  <a:gd name="connsiteX14" fmla="*/ 332046 w 337805"/>
                  <a:gd name="connsiteY14" fmla="*/ 253336 h 320675"/>
                  <a:gd name="connsiteX15" fmla="*/ 317426 w 337805"/>
                  <a:gd name="connsiteY15" fmla="*/ 262639 h 320675"/>
                  <a:gd name="connsiteX16" fmla="*/ 317426 w 337805"/>
                  <a:gd name="connsiteY16" fmla="*/ 279917 h 320675"/>
                  <a:gd name="connsiteX17" fmla="*/ 316097 w 337805"/>
                  <a:gd name="connsiteY17" fmla="*/ 282575 h 320675"/>
                  <a:gd name="connsiteX18" fmla="*/ 314768 w 337805"/>
                  <a:gd name="connsiteY18" fmla="*/ 282575 h 320675"/>
                  <a:gd name="connsiteX19" fmla="*/ 313439 w 337805"/>
                  <a:gd name="connsiteY19" fmla="*/ 281246 h 320675"/>
                  <a:gd name="connsiteX20" fmla="*/ 300148 w 337805"/>
                  <a:gd name="connsiteY20" fmla="*/ 271943 h 320675"/>
                  <a:gd name="connsiteX21" fmla="*/ 284200 w 337805"/>
                  <a:gd name="connsiteY21" fmla="*/ 277259 h 320675"/>
                  <a:gd name="connsiteX22" fmla="*/ 282870 w 337805"/>
                  <a:gd name="connsiteY22" fmla="*/ 277259 h 320675"/>
                  <a:gd name="connsiteX23" fmla="*/ 281541 w 337805"/>
                  <a:gd name="connsiteY23" fmla="*/ 275930 h 320675"/>
                  <a:gd name="connsiteX24" fmla="*/ 280212 w 337805"/>
                  <a:gd name="connsiteY24" fmla="*/ 273272 h 320675"/>
                  <a:gd name="connsiteX25" fmla="*/ 286858 w 337805"/>
                  <a:gd name="connsiteY25" fmla="*/ 257323 h 320675"/>
                  <a:gd name="connsiteX26" fmla="*/ 276225 w 337805"/>
                  <a:gd name="connsiteY26" fmla="*/ 244032 h 320675"/>
                  <a:gd name="connsiteX27" fmla="*/ 276225 w 337805"/>
                  <a:gd name="connsiteY27" fmla="*/ 241374 h 320675"/>
                  <a:gd name="connsiteX28" fmla="*/ 278883 w 337805"/>
                  <a:gd name="connsiteY28" fmla="*/ 238716 h 320675"/>
                  <a:gd name="connsiteX29" fmla="*/ 294832 w 337805"/>
                  <a:gd name="connsiteY29" fmla="*/ 240045 h 320675"/>
                  <a:gd name="connsiteX30" fmla="*/ 305465 w 337805"/>
                  <a:gd name="connsiteY30" fmla="*/ 225425 h 320675"/>
                  <a:gd name="connsiteX31" fmla="*/ 88859 w 337805"/>
                  <a:gd name="connsiteY31" fmla="*/ 219075 h 320675"/>
                  <a:gd name="connsiteX32" fmla="*/ 123826 w 337805"/>
                  <a:gd name="connsiteY32" fmla="*/ 313563 h 320675"/>
                  <a:gd name="connsiteX33" fmla="*/ 121236 w 337805"/>
                  <a:gd name="connsiteY33" fmla="*/ 317500 h 320675"/>
                  <a:gd name="connsiteX34" fmla="*/ 117350 w 337805"/>
                  <a:gd name="connsiteY34" fmla="*/ 314876 h 320675"/>
                  <a:gd name="connsiteX35" fmla="*/ 74613 w 337805"/>
                  <a:gd name="connsiteY35" fmla="*/ 238760 h 320675"/>
                  <a:gd name="connsiteX36" fmla="*/ 74613 w 337805"/>
                  <a:gd name="connsiteY36" fmla="*/ 233511 h 320675"/>
                  <a:gd name="connsiteX37" fmla="*/ 75908 w 337805"/>
                  <a:gd name="connsiteY37" fmla="*/ 228262 h 320675"/>
                  <a:gd name="connsiteX38" fmla="*/ 79793 w 337805"/>
                  <a:gd name="connsiteY38" fmla="*/ 225637 h 320675"/>
                  <a:gd name="connsiteX39" fmla="*/ 88859 w 337805"/>
                  <a:gd name="connsiteY39" fmla="*/ 219075 h 320675"/>
                  <a:gd name="connsiteX40" fmla="*/ 48948 w 337805"/>
                  <a:gd name="connsiteY40" fmla="*/ 176212 h 320675"/>
                  <a:gd name="connsiteX41" fmla="*/ 50271 w 337805"/>
                  <a:gd name="connsiteY41" fmla="*/ 177511 h 320675"/>
                  <a:gd name="connsiteX42" fmla="*/ 51594 w 337805"/>
                  <a:gd name="connsiteY42" fmla="*/ 178810 h 320675"/>
                  <a:gd name="connsiteX43" fmla="*/ 54240 w 337805"/>
                  <a:gd name="connsiteY43" fmla="*/ 195695 h 320675"/>
                  <a:gd name="connsiteX44" fmla="*/ 70115 w 337805"/>
                  <a:gd name="connsiteY44" fmla="*/ 202190 h 320675"/>
                  <a:gd name="connsiteX45" fmla="*/ 71438 w 337805"/>
                  <a:gd name="connsiteY45" fmla="*/ 204787 h 320675"/>
                  <a:gd name="connsiteX46" fmla="*/ 70115 w 337805"/>
                  <a:gd name="connsiteY46" fmla="*/ 207385 h 320675"/>
                  <a:gd name="connsiteX47" fmla="*/ 54240 w 337805"/>
                  <a:gd name="connsiteY47" fmla="*/ 215178 h 320675"/>
                  <a:gd name="connsiteX48" fmla="*/ 52917 w 337805"/>
                  <a:gd name="connsiteY48" fmla="*/ 230765 h 320675"/>
                  <a:gd name="connsiteX49" fmla="*/ 51594 w 337805"/>
                  <a:gd name="connsiteY49" fmla="*/ 233362 h 320675"/>
                  <a:gd name="connsiteX50" fmla="*/ 50271 w 337805"/>
                  <a:gd name="connsiteY50" fmla="*/ 233362 h 320675"/>
                  <a:gd name="connsiteX51" fmla="*/ 47625 w 337805"/>
                  <a:gd name="connsiteY51" fmla="*/ 232063 h 320675"/>
                  <a:gd name="connsiteX52" fmla="*/ 35719 w 337805"/>
                  <a:gd name="connsiteY52" fmla="*/ 221672 h 320675"/>
                  <a:gd name="connsiteX53" fmla="*/ 19844 w 337805"/>
                  <a:gd name="connsiteY53" fmla="*/ 224270 h 320675"/>
                  <a:gd name="connsiteX54" fmla="*/ 18521 w 337805"/>
                  <a:gd name="connsiteY54" fmla="*/ 224270 h 320675"/>
                  <a:gd name="connsiteX55" fmla="*/ 17198 w 337805"/>
                  <a:gd name="connsiteY55" fmla="*/ 222971 h 320675"/>
                  <a:gd name="connsiteX56" fmla="*/ 17198 w 337805"/>
                  <a:gd name="connsiteY56" fmla="*/ 220374 h 320675"/>
                  <a:gd name="connsiteX57" fmla="*/ 23812 w 337805"/>
                  <a:gd name="connsiteY57" fmla="*/ 206086 h 320675"/>
                  <a:gd name="connsiteX58" fmla="*/ 15875 w 337805"/>
                  <a:gd name="connsiteY58" fmla="*/ 190500 h 320675"/>
                  <a:gd name="connsiteX59" fmla="*/ 15875 w 337805"/>
                  <a:gd name="connsiteY59" fmla="*/ 187902 h 320675"/>
                  <a:gd name="connsiteX60" fmla="*/ 18521 w 337805"/>
                  <a:gd name="connsiteY60" fmla="*/ 187902 h 320675"/>
                  <a:gd name="connsiteX61" fmla="*/ 35719 w 337805"/>
                  <a:gd name="connsiteY61" fmla="*/ 189201 h 320675"/>
                  <a:gd name="connsiteX62" fmla="*/ 47625 w 337805"/>
                  <a:gd name="connsiteY62" fmla="*/ 177511 h 320675"/>
                  <a:gd name="connsiteX63" fmla="*/ 48948 w 337805"/>
                  <a:gd name="connsiteY63" fmla="*/ 176212 h 320675"/>
                  <a:gd name="connsiteX64" fmla="*/ 242128 w 337805"/>
                  <a:gd name="connsiteY64" fmla="*/ 109537 h 320675"/>
                  <a:gd name="connsiteX65" fmla="*/ 252682 w 337805"/>
                  <a:gd name="connsiteY65" fmla="*/ 120094 h 320675"/>
                  <a:gd name="connsiteX66" fmla="*/ 250044 w 337805"/>
                  <a:gd name="connsiteY66" fmla="*/ 133290 h 320675"/>
                  <a:gd name="connsiteX67" fmla="*/ 254001 w 337805"/>
                  <a:gd name="connsiteY67" fmla="*/ 150445 h 320675"/>
                  <a:gd name="connsiteX68" fmla="*/ 168253 w 337805"/>
                  <a:gd name="connsiteY68" fmla="*/ 318036 h 320675"/>
                  <a:gd name="connsiteX69" fmla="*/ 164295 w 337805"/>
                  <a:gd name="connsiteY69" fmla="*/ 320675 h 320675"/>
                  <a:gd name="connsiteX70" fmla="*/ 161657 w 337805"/>
                  <a:gd name="connsiteY70" fmla="*/ 316716 h 320675"/>
                  <a:gd name="connsiteX71" fmla="*/ 242128 w 337805"/>
                  <a:gd name="connsiteY71" fmla="*/ 109537 h 320675"/>
                  <a:gd name="connsiteX72" fmla="*/ 111255 w 337805"/>
                  <a:gd name="connsiteY72" fmla="*/ 84137 h 320675"/>
                  <a:gd name="connsiteX73" fmla="*/ 143135 w 337805"/>
                  <a:gd name="connsiteY73" fmla="*/ 311679 h 320675"/>
                  <a:gd name="connsiteX74" fmla="*/ 141806 w 337805"/>
                  <a:gd name="connsiteY74" fmla="*/ 313002 h 320675"/>
                  <a:gd name="connsiteX75" fmla="*/ 139150 w 337805"/>
                  <a:gd name="connsiteY75" fmla="*/ 311679 h 320675"/>
                  <a:gd name="connsiteX76" fmla="*/ 79375 w 337805"/>
                  <a:gd name="connsiteY76" fmla="*/ 111919 h 320675"/>
                  <a:gd name="connsiteX77" fmla="*/ 79375 w 337805"/>
                  <a:gd name="connsiteY77" fmla="*/ 110596 h 320675"/>
                  <a:gd name="connsiteX78" fmla="*/ 87345 w 337805"/>
                  <a:gd name="connsiteY78" fmla="*/ 89429 h 320675"/>
                  <a:gd name="connsiteX79" fmla="*/ 109926 w 337805"/>
                  <a:gd name="connsiteY79" fmla="*/ 85460 h 320675"/>
                  <a:gd name="connsiteX80" fmla="*/ 111255 w 337805"/>
                  <a:gd name="connsiteY80" fmla="*/ 84137 h 320675"/>
                  <a:gd name="connsiteX81" fmla="*/ 296863 w 337805"/>
                  <a:gd name="connsiteY81" fmla="*/ 61912 h 320675"/>
                  <a:gd name="connsiteX82" fmla="*/ 299526 w 337805"/>
                  <a:gd name="connsiteY82" fmla="*/ 63231 h 320675"/>
                  <a:gd name="connsiteX83" fmla="*/ 310178 w 337805"/>
                  <a:gd name="connsiteY83" fmla="*/ 85644 h 320675"/>
                  <a:gd name="connsiteX84" fmla="*/ 335475 w 337805"/>
                  <a:gd name="connsiteY84" fmla="*/ 89600 h 320675"/>
                  <a:gd name="connsiteX85" fmla="*/ 336807 w 337805"/>
                  <a:gd name="connsiteY85" fmla="*/ 90918 h 320675"/>
                  <a:gd name="connsiteX86" fmla="*/ 336807 w 337805"/>
                  <a:gd name="connsiteY86" fmla="*/ 93555 h 320675"/>
                  <a:gd name="connsiteX87" fmla="*/ 318166 w 337805"/>
                  <a:gd name="connsiteY87" fmla="*/ 112013 h 320675"/>
                  <a:gd name="connsiteX88" fmla="*/ 323492 w 337805"/>
                  <a:gd name="connsiteY88" fmla="*/ 135745 h 320675"/>
                  <a:gd name="connsiteX89" fmla="*/ 322161 w 337805"/>
                  <a:gd name="connsiteY89" fmla="*/ 138382 h 320675"/>
                  <a:gd name="connsiteX90" fmla="*/ 320829 w 337805"/>
                  <a:gd name="connsiteY90" fmla="*/ 139700 h 320675"/>
                  <a:gd name="connsiteX91" fmla="*/ 319498 w 337805"/>
                  <a:gd name="connsiteY91" fmla="*/ 138382 h 320675"/>
                  <a:gd name="connsiteX92" fmla="*/ 296863 w 337805"/>
                  <a:gd name="connsiteY92" fmla="*/ 127834 h 320675"/>
                  <a:gd name="connsiteX93" fmla="*/ 274228 w 337805"/>
                  <a:gd name="connsiteY93" fmla="*/ 138382 h 320675"/>
                  <a:gd name="connsiteX94" fmla="*/ 272897 w 337805"/>
                  <a:gd name="connsiteY94" fmla="*/ 139700 h 320675"/>
                  <a:gd name="connsiteX95" fmla="*/ 271566 w 337805"/>
                  <a:gd name="connsiteY95" fmla="*/ 138382 h 320675"/>
                  <a:gd name="connsiteX96" fmla="*/ 270234 w 337805"/>
                  <a:gd name="connsiteY96" fmla="*/ 135745 h 320675"/>
                  <a:gd name="connsiteX97" fmla="*/ 275560 w 337805"/>
                  <a:gd name="connsiteY97" fmla="*/ 112013 h 320675"/>
                  <a:gd name="connsiteX98" fmla="*/ 256920 w 337805"/>
                  <a:gd name="connsiteY98" fmla="*/ 93555 h 320675"/>
                  <a:gd name="connsiteX99" fmla="*/ 256920 w 337805"/>
                  <a:gd name="connsiteY99" fmla="*/ 90918 h 320675"/>
                  <a:gd name="connsiteX100" fmla="*/ 258251 w 337805"/>
                  <a:gd name="connsiteY100" fmla="*/ 89600 h 320675"/>
                  <a:gd name="connsiteX101" fmla="*/ 283549 w 337805"/>
                  <a:gd name="connsiteY101" fmla="*/ 85644 h 320675"/>
                  <a:gd name="connsiteX102" fmla="*/ 294200 w 337805"/>
                  <a:gd name="connsiteY102" fmla="*/ 63231 h 320675"/>
                  <a:gd name="connsiteX103" fmla="*/ 296863 w 337805"/>
                  <a:gd name="connsiteY103" fmla="*/ 61912 h 320675"/>
                  <a:gd name="connsiteX104" fmla="*/ 162560 w 337805"/>
                  <a:gd name="connsiteY104" fmla="*/ 53975 h 320675"/>
                  <a:gd name="connsiteX105" fmla="*/ 173228 w 337805"/>
                  <a:gd name="connsiteY105" fmla="*/ 59279 h 320675"/>
                  <a:gd name="connsiteX106" fmla="*/ 178563 w 337805"/>
                  <a:gd name="connsiteY106" fmla="*/ 60605 h 320675"/>
                  <a:gd name="connsiteX107" fmla="*/ 181230 w 337805"/>
                  <a:gd name="connsiteY107" fmla="*/ 65910 h 320675"/>
                  <a:gd name="connsiteX108" fmla="*/ 182563 w 337805"/>
                  <a:gd name="connsiteY108" fmla="*/ 69888 h 320675"/>
                  <a:gd name="connsiteX109" fmla="*/ 159893 w 337805"/>
                  <a:gd name="connsiteY109" fmla="*/ 164036 h 320675"/>
                  <a:gd name="connsiteX110" fmla="*/ 154559 w 337805"/>
                  <a:gd name="connsiteY110" fmla="*/ 164036 h 320675"/>
                  <a:gd name="connsiteX111" fmla="*/ 162560 w 337805"/>
                  <a:gd name="connsiteY111" fmla="*/ 53975 h 320675"/>
                  <a:gd name="connsiteX112" fmla="*/ 189202 w 337805"/>
                  <a:gd name="connsiteY112" fmla="*/ 3175 h 320675"/>
                  <a:gd name="connsiteX113" fmla="*/ 190501 w 337805"/>
                  <a:gd name="connsiteY113" fmla="*/ 3175 h 320675"/>
                  <a:gd name="connsiteX114" fmla="*/ 191799 w 337805"/>
                  <a:gd name="connsiteY114" fmla="*/ 3175 h 320675"/>
                  <a:gd name="connsiteX115" fmla="*/ 206087 w 337805"/>
                  <a:gd name="connsiteY115" fmla="*/ 12479 h 320675"/>
                  <a:gd name="connsiteX116" fmla="*/ 221673 w 337805"/>
                  <a:gd name="connsiteY116" fmla="*/ 5833 h 320675"/>
                  <a:gd name="connsiteX117" fmla="*/ 222972 w 337805"/>
                  <a:gd name="connsiteY117" fmla="*/ 5833 h 320675"/>
                  <a:gd name="connsiteX118" fmla="*/ 224271 w 337805"/>
                  <a:gd name="connsiteY118" fmla="*/ 5833 h 320675"/>
                  <a:gd name="connsiteX119" fmla="*/ 225570 w 337805"/>
                  <a:gd name="connsiteY119" fmla="*/ 8492 h 320675"/>
                  <a:gd name="connsiteX120" fmla="*/ 221673 w 337805"/>
                  <a:gd name="connsiteY120" fmla="*/ 25769 h 320675"/>
                  <a:gd name="connsiteX121" fmla="*/ 232064 w 337805"/>
                  <a:gd name="connsiteY121" fmla="*/ 37731 h 320675"/>
                  <a:gd name="connsiteX122" fmla="*/ 233363 w 337805"/>
                  <a:gd name="connsiteY122" fmla="*/ 40389 h 320675"/>
                  <a:gd name="connsiteX123" fmla="*/ 230765 w 337805"/>
                  <a:gd name="connsiteY123" fmla="*/ 43047 h 320675"/>
                  <a:gd name="connsiteX124" fmla="*/ 213880 w 337805"/>
                  <a:gd name="connsiteY124" fmla="*/ 43047 h 320675"/>
                  <a:gd name="connsiteX125" fmla="*/ 206087 w 337805"/>
                  <a:gd name="connsiteY125" fmla="*/ 58996 h 320675"/>
                  <a:gd name="connsiteX126" fmla="*/ 203489 w 337805"/>
                  <a:gd name="connsiteY126" fmla="*/ 60325 h 320675"/>
                  <a:gd name="connsiteX127" fmla="*/ 200892 w 337805"/>
                  <a:gd name="connsiteY127" fmla="*/ 57667 h 320675"/>
                  <a:gd name="connsiteX128" fmla="*/ 194397 w 337805"/>
                  <a:gd name="connsiteY128" fmla="*/ 41718 h 320675"/>
                  <a:gd name="connsiteX129" fmla="*/ 178811 w 337805"/>
                  <a:gd name="connsiteY129" fmla="*/ 39060 h 320675"/>
                  <a:gd name="connsiteX130" fmla="*/ 176213 w 337805"/>
                  <a:gd name="connsiteY130" fmla="*/ 36402 h 320675"/>
                  <a:gd name="connsiteX131" fmla="*/ 177512 w 337805"/>
                  <a:gd name="connsiteY131" fmla="*/ 33744 h 320675"/>
                  <a:gd name="connsiteX132" fmla="*/ 190501 w 337805"/>
                  <a:gd name="connsiteY132" fmla="*/ 23111 h 320675"/>
                  <a:gd name="connsiteX133" fmla="*/ 187903 w 337805"/>
                  <a:gd name="connsiteY133" fmla="*/ 5833 h 320675"/>
                  <a:gd name="connsiteX134" fmla="*/ 189202 w 337805"/>
                  <a:gd name="connsiteY134" fmla="*/ 3175 h 320675"/>
                  <a:gd name="connsiteX135" fmla="*/ 81296 w 337805"/>
                  <a:gd name="connsiteY135" fmla="*/ 0 h 320675"/>
                  <a:gd name="connsiteX136" fmla="*/ 82628 w 337805"/>
                  <a:gd name="connsiteY136" fmla="*/ 1326 h 320675"/>
                  <a:gd name="connsiteX137" fmla="*/ 83961 w 337805"/>
                  <a:gd name="connsiteY137" fmla="*/ 2652 h 320675"/>
                  <a:gd name="connsiteX138" fmla="*/ 79963 w 337805"/>
                  <a:gd name="connsiteY138" fmla="*/ 37136 h 320675"/>
                  <a:gd name="connsiteX139" fmla="*/ 106617 w 337805"/>
                  <a:gd name="connsiteY139" fmla="*/ 59682 h 320675"/>
                  <a:gd name="connsiteX140" fmla="*/ 107950 w 337805"/>
                  <a:gd name="connsiteY140" fmla="*/ 62335 h 320675"/>
                  <a:gd name="connsiteX141" fmla="*/ 106617 w 337805"/>
                  <a:gd name="connsiteY141" fmla="*/ 63661 h 320675"/>
                  <a:gd name="connsiteX142" fmla="*/ 71967 w 337805"/>
                  <a:gd name="connsiteY142" fmla="*/ 71619 h 320675"/>
                  <a:gd name="connsiteX143" fmla="*/ 58639 w 337805"/>
                  <a:gd name="connsiteY143" fmla="*/ 103449 h 320675"/>
                  <a:gd name="connsiteX144" fmla="*/ 57307 w 337805"/>
                  <a:gd name="connsiteY144" fmla="*/ 104775 h 320675"/>
                  <a:gd name="connsiteX145" fmla="*/ 54641 w 337805"/>
                  <a:gd name="connsiteY145" fmla="*/ 103449 h 320675"/>
                  <a:gd name="connsiteX146" fmla="*/ 37316 w 337805"/>
                  <a:gd name="connsiteY146" fmla="*/ 74271 h 320675"/>
                  <a:gd name="connsiteX147" fmla="*/ 2665 w 337805"/>
                  <a:gd name="connsiteY147" fmla="*/ 71619 h 320675"/>
                  <a:gd name="connsiteX148" fmla="*/ 0 w 337805"/>
                  <a:gd name="connsiteY148" fmla="*/ 70292 h 320675"/>
                  <a:gd name="connsiteX149" fmla="*/ 0 w 337805"/>
                  <a:gd name="connsiteY149" fmla="*/ 67640 h 320675"/>
                  <a:gd name="connsiteX150" fmla="*/ 23989 w 337805"/>
                  <a:gd name="connsiteY150" fmla="*/ 41114 h 320675"/>
                  <a:gd name="connsiteX151" fmla="*/ 14660 w 337805"/>
                  <a:gd name="connsiteY151" fmla="*/ 7958 h 320675"/>
                  <a:gd name="connsiteX152" fmla="*/ 15992 w 337805"/>
                  <a:gd name="connsiteY152" fmla="*/ 5305 h 320675"/>
                  <a:gd name="connsiteX153" fmla="*/ 17325 w 337805"/>
                  <a:gd name="connsiteY153" fmla="*/ 5305 h 320675"/>
                  <a:gd name="connsiteX154" fmla="*/ 18658 w 337805"/>
                  <a:gd name="connsiteY154" fmla="*/ 5305 h 320675"/>
                  <a:gd name="connsiteX155" fmla="*/ 50643 w 337805"/>
                  <a:gd name="connsiteY155" fmla="*/ 18568 h 320675"/>
                  <a:gd name="connsiteX156" fmla="*/ 79963 w 337805"/>
                  <a:gd name="connsiteY156" fmla="*/ 1326 h 320675"/>
                  <a:gd name="connsiteX157" fmla="*/ 81296 w 337805"/>
                  <a:gd name="connsiteY157"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337805" h="320675">
                    <a:moveTo>
                      <a:pt x="253975" y="246062"/>
                    </a:moveTo>
                    <a:cubicBezTo>
                      <a:pt x="253975" y="249943"/>
                      <a:pt x="256629" y="253823"/>
                      <a:pt x="259284" y="256410"/>
                    </a:cubicBezTo>
                    <a:cubicBezTo>
                      <a:pt x="259284" y="256410"/>
                      <a:pt x="259284" y="256410"/>
                      <a:pt x="261938" y="261584"/>
                    </a:cubicBezTo>
                    <a:lnTo>
                      <a:pt x="260611" y="266759"/>
                    </a:lnTo>
                    <a:cubicBezTo>
                      <a:pt x="226102" y="270639"/>
                      <a:pt x="203539" y="295216"/>
                      <a:pt x="190266" y="313325"/>
                    </a:cubicBezTo>
                    <a:cubicBezTo>
                      <a:pt x="188939" y="314619"/>
                      <a:pt x="186284" y="315912"/>
                      <a:pt x="183630" y="314619"/>
                    </a:cubicBezTo>
                    <a:cubicBezTo>
                      <a:pt x="182302" y="313325"/>
                      <a:pt x="180975" y="310738"/>
                      <a:pt x="180975" y="309445"/>
                    </a:cubicBezTo>
                    <a:cubicBezTo>
                      <a:pt x="192920" y="268052"/>
                      <a:pt x="230084" y="252530"/>
                      <a:pt x="253975" y="246062"/>
                    </a:cubicBezTo>
                    <a:close/>
                    <a:moveTo>
                      <a:pt x="305465" y="225425"/>
                    </a:moveTo>
                    <a:cubicBezTo>
                      <a:pt x="305465" y="225425"/>
                      <a:pt x="306794" y="225425"/>
                      <a:pt x="308123" y="225425"/>
                    </a:cubicBezTo>
                    <a:cubicBezTo>
                      <a:pt x="309452" y="225425"/>
                      <a:pt x="309452" y="225425"/>
                      <a:pt x="309452" y="226754"/>
                    </a:cubicBezTo>
                    <a:cubicBezTo>
                      <a:pt x="309452" y="226754"/>
                      <a:pt x="309452" y="226754"/>
                      <a:pt x="314768" y="242703"/>
                    </a:cubicBezTo>
                    <a:cubicBezTo>
                      <a:pt x="314768" y="242703"/>
                      <a:pt x="314768" y="242703"/>
                      <a:pt x="330717" y="248019"/>
                    </a:cubicBezTo>
                    <a:cubicBezTo>
                      <a:pt x="332046" y="249349"/>
                      <a:pt x="333375" y="249349"/>
                      <a:pt x="333375" y="250678"/>
                    </a:cubicBezTo>
                    <a:cubicBezTo>
                      <a:pt x="333375" y="252007"/>
                      <a:pt x="332046" y="252007"/>
                      <a:pt x="332046" y="253336"/>
                    </a:cubicBezTo>
                    <a:cubicBezTo>
                      <a:pt x="332046" y="253336"/>
                      <a:pt x="332046" y="253336"/>
                      <a:pt x="317426" y="262639"/>
                    </a:cubicBezTo>
                    <a:cubicBezTo>
                      <a:pt x="317426" y="262639"/>
                      <a:pt x="317426" y="262639"/>
                      <a:pt x="317426" y="279917"/>
                    </a:cubicBezTo>
                    <a:cubicBezTo>
                      <a:pt x="317426" y="281246"/>
                      <a:pt x="317426" y="281246"/>
                      <a:pt x="316097" y="282575"/>
                    </a:cubicBezTo>
                    <a:cubicBezTo>
                      <a:pt x="316097" y="282575"/>
                      <a:pt x="316097" y="282575"/>
                      <a:pt x="314768" y="282575"/>
                    </a:cubicBezTo>
                    <a:cubicBezTo>
                      <a:pt x="314768" y="282575"/>
                      <a:pt x="313439" y="282575"/>
                      <a:pt x="313439" y="281246"/>
                    </a:cubicBezTo>
                    <a:cubicBezTo>
                      <a:pt x="313439" y="281246"/>
                      <a:pt x="313439" y="281246"/>
                      <a:pt x="300148" y="271943"/>
                    </a:cubicBezTo>
                    <a:cubicBezTo>
                      <a:pt x="300148" y="271943"/>
                      <a:pt x="300148" y="271943"/>
                      <a:pt x="284200" y="277259"/>
                    </a:cubicBezTo>
                    <a:cubicBezTo>
                      <a:pt x="284200" y="277259"/>
                      <a:pt x="282870" y="277259"/>
                      <a:pt x="282870" y="277259"/>
                    </a:cubicBezTo>
                    <a:cubicBezTo>
                      <a:pt x="282870" y="277259"/>
                      <a:pt x="281541" y="275930"/>
                      <a:pt x="281541" y="275930"/>
                    </a:cubicBezTo>
                    <a:cubicBezTo>
                      <a:pt x="280212" y="275930"/>
                      <a:pt x="280212" y="274601"/>
                      <a:pt x="280212" y="273272"/>
                    </a:cubicBezTo>
                    <a:cubicBezTo>
                      <a:pt x="280212" y="273272"/>
                      <a:pt x="280212" y="273272"/>
                      <a:pt x="286858" y="257323"/>
                    </a:cubicBezTo>
                    <a:cubicBezTo>
                      <a:pt x="286858" y="257323"/>
                      <a:pt x="286858" y="257323"/>
                      <a:pt x="276225" y="244032"/>
                    </a:cubicBezTo>
                    <a:cubicBezTo>
                      <a:pt x="276225" y="242703"/>
                      <a:pt x="276225" y="241374"/>
                      <a:pt x="276225" y="241374"/>
                    </a:cubicBezTo>
                    <a:cubicBezTo>
                      <a:pt x="276225" y="240045"/>
                      <a:pt x="277554" y="238716"/>
                      <a:pt x="278883" y="238716"/>
                    </a:cubicBezTo>
                    <a:cubicBezTo>
                      <a:pt x="278883" y="238716"/>
                      <a:pt x="278883" y="238716"/>
                      <a:pt x="294832" y="240045"/>
                    </a:cubicBezTo>
                    <a:cubicBezTo>
                      <a:pt x="294832" y="240045"/>
                      <a:pt x="294832" y="240045"/>
                      <a:pt x="305465" y="225425"/>
                    </a:cubicBezTo>
                    <a:close/>
                    <a:moveTo>
                      <a:pt x="88859" y="219075"/>
                    </a:moveTo>
                    <a:cubicBezTo>
                      <a:pt x="101810" y="237448"/>
                      <a:pt x="116055" y="266319"/>
                      <a:pt x="123826" y="313563"/>
                    </a:cubicBezTo>
                    <a:cubicBezTo>
                      <a:pt x="123826" y="314876"/>
                      <a:pt x="122531" y="316188"/>
                      <a:pt x="121236" y="317500"/>
                    </a:cubicBezTo>
                    <a:cubicBezTo>
                      <a:pt x="119941" y="317500"/>
                      <a:pt x="118646" y="316188"/>
                      <a:pt x="117350" y="314876"/>
                    </a:cubicBezTo>
                    <a:cubicBezTo>
                      <a:pt x="108285" y="292566"/>
                      <a:pt x="94039" y="261070"/>
                      <a:pt x="74613" y="238760"/>
                    </a:cubicBezTo>
                    <a:cubicBezTo>
                      <a:pt x="74613" y="237448"/>
                      <a:pt x="74613" y="236136"/>
                      <a:pt x="74613" y="233511"/>
                    </a:cubicBezTo>
                    <a:cubicBezTo>
                      <a:pt x="74613" y="233511"/>
                      <a:pt x="74613" y="233511"/>
                      <a:pt x="75908" y="228262"/>
                    </a:cubicBezTo>
                    <a:cubicBezTo>
                      <a:pt x="75908" y="228262"/>
                      <a:pt x="75908" y="228262"/>
                      <a:pt x="79793" y="225637"/>
                    </a:cubicBezTo>
                    <a:cubicBezTo>
                      <a:pt x="83678" y="224325"/>
                      <a:pt x="86269" y="221700"/>
                      <a:pt x="88859" y="219075"/>
                    </a:cubicBezTo>
                    <a:close/>
                    <a:moveTo>
                      <a:pt x="48948" y="176212"/>
                    </a:moveTo>
                    <a:cubicBezTo>
                      <a:pt x="48948" y="176212"/>
                      <a:pt x="48948" y="177511"/>
                      <a:pt x="50271" y="177511"/>
                    </a:cubicBezTo>
                    <a:cubicBezTo>
                      <a:pt x="50271" y="177511"/>
                      <a:pt x="51594" y="177511"/>
                      <a:pt x="51594" y="178810"/>
                    </a:cubicBezTo>
                    <a:cubicBezTo>
                      <a:pt x="51594" y="178810"/>
                      <a:pt x="51594" y="178810"/>
                      <a:pt x="54240" y="195695"/>
                    </a:cubicBezTo>
                    <a:cubicBezTo>
                      <a:pt x="54240" y="195695"/>
                      <a:pt x="54240" y="195695"/>
                      <a:pt x="70115" y="202190"/>
                    </a:cubicBezTo>
                    <a:cubicBezTo>
                      <a:pt x="70115" y="202190"/>
                      <a:pt x="71438" y="203488"/>
                      <a:pt x="71438" y="204787"/>
                    </a:cubicBezTo>
                    <a:cubicBezTo>
                      <a:pt x="71438" y="206086"/>
                      <a:pt x="70115" y="206086"/>
                      <a:pt x="70115" y="207385"/>
                    </a:cubicBezTo>
                    <a:lnTo>
                      <a:pt x="54240" y="215178"/>
                    </a:lnTo>
                    <a:cubicBezTo>
                      <a:pt x="54240" y="215178"/>
                      <a:pt x="54240" y="215178"/>
                      <a:pt x="52917" y="230765"/>
                    </a:cubicBezTo>
                    <a:cubicBezTo>
                      <a:pt x="52917" y="232063"/>
                      <a:pt x="51594" y="233362"/>
                      <a:pt x="51594" y="233362"/>
                    </a:cubicBezTo>
                    <a:cubicBezTo>
                      <a:pt x="50271" y="233362"/>
                      <a:pt x="50271" y="233362"/>
                      <a:pt x="50271" y="233362"/>
                    </a:cubicBezTo>
                    <a:cubicBezTo>
                      <a:pt x="48948" y="233362"/>
                      <a:pt x="48948" y="233362"/>
                      <a:pt x="47625" y="232063"/>
                    </a:cubicBezTo>
                    <a:cubicBezTo>
                      <a:pt x="47625" y="232063"/>
                      <a:pt x="47625" y="232063"/>
                      <a:pt x="35719" y="221672"/>
                    </a:cubicBezTo>
                    <a:cubicBezTo>
                      <a:pt x="35719" y="221672"/>
                      <a:pt x="35719" y="221672"/>
                      <a:pt x="19844" y="224270"/>
                    </a:cubicBezTo>
                    <a:cubicBezTo>
                      <a:pt x="19844" y="224270"/>
                      <a:pt x="19844" y="224270"/>
                      <a:pt x="18521" y="224270"/>
                    </a:cubicBezTo>
                    <a:cubicBezTo>
                      <a:pt x="18521" y="224270"/>
                      <a:pt x="17198" y="224270"/>
                      <a:pt x="17198" y="222971"/>
                    </a:cubicBezTo>
                    <a:cubicBezTo>
                      <a:pt x="15875" y="222971"/>
                      <a:pt x="15875" y="221672"/>
                      <a:pt x="17198" y="220374"/>
                    </a:cubicBezTo>
                    <a:cubicBezTo>
                      <a:pt x="17198" y="220374"/>
                      <a:pt x="17198" y="220374"/>
                      <a:pt x="23812" y="206086"/>
                    </a:cubicBezTo>
                    <a:cubicBezTo>
                      <a:pt x="23812" y="206086"/>
                      <a:pt x="23812" y="206086"/>
                      <a:pt x="15875" y="190500"/>
                    </a:cubicBezTo>
                    <a:cubicBezTo>
                      <a:pt x="15875" y="190500"/>
                      <a:pt x="15875" y="189201"/>
                      <a:pt x="15875" y="187902"/>
                    </a:cubicBezTo>
                    <a:cubicBezTo>
                      <a:pt x="17198" y="187902"/>
                      <a:pt x="17198" y="187902"/>
                      <a:pt x="18521" y="187902"/>
                    </a:cubicBezTo>
                    <a:cubicBezTo>
                      <a:pt x="18521" y="187902"/>
                      <a:pt x="18521" y="187902"/>
                      <a:pt x="35719" y="189201"/>
                    </a:cubicBezTo>
                    <a:cubicBezTo>
                      <a:pt x="35719" y="189201"/>
                      <a:pt x="35719" y="189201"/>
                      <a:pt x="47625" y="177511"/>
                    </a:cubicBezTo>
                    <a:cubicBezTo>
                      <a:pt x="47625" y="177511"/>
                      <a:pt x="47625" y="176212"/>
                      <a:pt x="48948" y="176212"/>
                    </a:cubicBezTo>
                    <a:close/>
                    <a:moveTo>
                      <a:pt x="242128" y="109537"/>
                    </a:moveTo>
                    <a:cubicBezTo>
                      <a:pt x="242128" y="109537"/>
                      <a:pt x="242128" y="109537"/>
                      <a:pt x="252682" y="120094"/>
                    </a:cubicBezTo>
                    <a:cubicBezTo>
                      <a:pt x="252682" y="120094"/>
                      <a:pt x="252682" y="120094"/>
                      <a:pt x="250044" y="133290"/>
                    </a:cubicBezTo>
                    <a:cubicBezTo>
                      <a:pt x="248724" y="139888"/>
                      <a:pt x="250044" y="146486"/>
                      <a:pt x="254001" y="150445"/>
                    </a:cubicBezTo>
                    <a:cubicBezTo>
                      <a:pt x="226298" y="172879"/>
                      <a:pt x="188041" y="219065"/>
                      <a:pt x="168253" y="318036"/>
                    </a:cubicBezTo>
                    <a:cubicBezTo>
                      <a:pt x="168253" y="319356"/>
                      <a:pt x="165615" y="320675"/>
                      <a:pt x="164295" y="320675"/>
                    </a:cubicBezTo>
                    <a:cubicBezTo>
                      <a:pt x="162976" y="320675"/>
                      <a:pt x="161657" y="319356"/>
                      <a:pt x="161657" y="316716"/>
                    </a:cubicBezTo>
                    <a:cubicBezTo>
                      <a:pt x="160338" y="269210"/>
                      <a:pt x="169572" y="170239"/>
                      <a:pt x="242128" y="109537"/>
                    </a:cubicBezTo>
                    <a:close/>
                    <a:moveTo>
                      <a:pt x="111255" y="84137"/>
                    </a:moveTo>
                    <a:cubicBezTo>
                      <a:pt x="127195" y="130439"/>
                      <a:pt x="144463" y="203200"/>
                      <a:pt x="143135" y="311679"/>
                    </a:cubicBezTo>
                    <a:cubicBezTo>
                      <a:pt x="143135" y="313002"/>
                      <a:pt x="143135" y="313002"/>
                      <a:pt x="141806" y="313002"/>
                    </a:cubicBezTo>
                    <a:cubicBezTo>
                      <a:pt x="140478" y="314325"/>
                      <a:pt x="139150" y="313002"/>
                      <a:pt x="139150" y="311679"/>
                    </a:cubicBezTo>
                    <a:cubicBezTo>
                      <a:pt x="131180" y="261408"/>
                      <a:pt x="113911" y="160867"/>
                      <a:pt x="79375" y="111919"/>
                    </a:cubicBezTo>
                    <a:cubicBezTo>
                      <a:pt x="79375" y="111919"/>
                      <a:pt x="79375" y="111919"/>
                      <a:pt x="79375" y="110596"/>
                    </a:cubicBezTo>
                    <a:cubicBezTo>
                      <a:pt x="79375" y="110596"/>
                      <a:pt x="79375" y="110596"/>
                      <a:pt x="87345" y="89429"/>
                    </a:cubicBezTo>
                    <a:cubicBezTo>
                      <a:pt x="87345" y="89429"/>
                      <a:pt x="87345" y="89429"/>
                      <a:pt x="109926" y="85460"/>
                    </a:cubicBezTo>
                    <a:cubicBezTo>
                      <a:pt x="109926" y="85460"/>
                      <a:pt x="109926" y="84137"/>
                      <a:pt x="111255" y="84137"/>
                    </a:cubicBezTo>
                    <a:close/>
                    <a:moveTo>
                      <a:pt x="296863" y="61912"/>
                    </a:moveTo>
                    <a:cubicBezTo>
                      <a:pt x="298195" y="61912"/>
                      <a:pt x="298195" y="63231"/>
                      <a:pt x="299526" y="63231"/>
                    </a:cubicBezTo>
                    <a:cubicBezTo>
                      <a:pt x="299526" y="63231"/>
                      <a:pt x="299526" y="63231"/>
                      <a:pt x="310178" y="85644"/>
                    </a:cubicBezTo>
                    <a:cubicBezTo>
                      <a:pt x="310178" y="85644"/>
                      <a:pt x="310178" y="85644"/>
                      <a:pt x="335475" y="89600"/>
                    </a:cubicBezTo>
                    <a:cubicBezTo>
                      <a:pt x="336807" y="89600"/>
                      <a:pt x="336807" y="90918"/>
                      <a:pt x="336807" y="90918"/>
                    </a:cubicBezTo>
                    <a:cubicBezTo>
                      <a:pt x="338138" y="92236"/>
                      <a:pt x="338138" y="93555"/>
                      <a:pt x="336807" y="93555"/>
                    </a:cubicBezTo>
                    <a:cubicBezTo>
                      <a:pt x="336807" y="93555"/>
                      <a:pt x="336807" y="93555"/>
                      <a:pt x="318166" y="112013"/>
                    </a:cubicBezTo>
                    <a:cubicBezTo>
                      <a:pt x="318166" y="112013"/>
                      <a:pt x="318166" y="112013"/>
                      <a:pt x="323492" y="135745"/>
                    </a:cubicBezTo>
                    <a:cubicBezTo>
                      <a:pt x="323492" y="137063"/>
                      <a:pt x="322161" y="138382"/>
                      <a:pt x="322161" y="138382"/>
                    </a:cubicBezTo>
                    <a:cubicBezTo>
                      <a:pt x="320829" y="139700"/>
                      <a:pt x="320829" y="139700"/>
                      <a:pt x="320829" y="139700"/>
                    </a:cubicBezTo>
                    <a:cubicBezTo>
                      <a:pt x="319498" y="139700"/>
                      <a:pt x="319498" y="139700"/>
                      <a:pt x="319498" y="138382"/>
                    </a:cubicBezTo>
                    <a:cubicBezTo>
                      <a:pt x="319498" y="138382"/>
                      <a:pt x="319498" y="138382"/>
                      <a:pt x="296863" y="127834"/>
                    </a:cubicBezTo>
                    <a:cubicBezTo>
                      <a:pt x="296863" y="127834"/>
                      <a:pt x="296863" y="127834"/>
                      <a:pt x="274228" y="138382"/>
                    </a:cubicBezTo>
                    <a:cubicBezTo>
                      <a:pt x="274228" y="139700"/>
                      <a:pt x="274228" y="139700"/>
                      <a:pt x="272897" y="139700"/>
                    </a:cubicBezTo>
                    <a:cubicBezTo>
                      <a:pt x="272897" y="139700"/>
                      <a:pt x="272897" y="139700"/>
                      <a:pt x="271566" y="138382"/>
                    </a:cubicBezTo>
                    <a:cubicBezTo>
                      <a:pt x="271566" y="138382"/>
                      <a:pt x="270234" y="137063"/>
                      <a:pt x="270234" y="135745"/>
                    </a:cubicBezTo>
                    <a:cubicBezTo>
                      <a:pt x="270234" y="135745"/>
                      <a:pt x="270234" y="135745"/>
                      <a:pt x="275560" y="112013"/>
                    </a:cubicBezTo>
                    <a:lnTo>
                      <a:pt x="256920" y="93555"/>
                    </a:lnTo>
                    <a:cubicBezTo>
                      <a:pt x="256920" y="93555"/>
                      <a:pt x="255588" y="92236"/>
                      <a:pt x="256920" y="90918"/>
                    </a:cubicBezTo>
                    <a:cubicBezTo>
                      <a:pt x="256920" y="90918"/>
                      <a:pt x="256920" y="89600"/>
                      <a:pt x="258251" y="89600"/>
                    </a:cubicBezTo>
                    <a:cubicBezTo>
                      <a:pt x="258251" y="89600"/>
                      <a:pt x="258251" y="89600"/>
                      <a:pt x="283549" y="85644"/>
                    </a:cubicBezTo>
                    <a:cubicBezTo>
                      <a:pt x="283549" y="85644"/>
                      <a:pt x="283549" y="85644"/>
                      <a:pt x="294200" y="63231"/>
                    </a:cubicBezTo>
                    <a:cubicBezTo>
                      <a:pt x="295532" y="63231"/>
                      <a:pt x="295532" y="61912"/>
                      <a:pt x="296863" y="61912"/>
                    </a:cubicBezTo>
                    <a:close/>
                    <a:moveTo>
                      <a:pt x="162560" y="53975"/>
                    </a:moveTo>
                    <a:cubicBezTo>
                      <a:pt x="166561" y="56627"/>
                      <a:pt x="169228" y="57953"/>
                      <a:pt x="173228" y="59279"/>
                    </a:cubicBezTo>
                    <a:cubicBezTo>
                      <a:pt x="173228" y="59279"/>
                      <a:pt x="173228" y="59279"/>
                      <a:pt x="178563" y="60605"/>
                    </a:cubicBezTo>
                    <a:cubicBezTo>
                      <a:pt x="178563" y="60605"/>
                      <a:pt x="178563" y="60605"/>
                      <a:pt x="181230" y="65910"/>
                    </a:cubicBezTo>
                    <a:cubicBezTo>
                      <a:pt x="181230" y="67236"/>
                      <a:pt x="182563" y="68562"/>
                      <a:pt x="182563" y="69888"/>
                    </a:cubicBezTo>
                    <a:cubicBezTo>
                      <a:pt x="167894" y="100386"/>
                      <a:pt x="162560" y="138842"/>
                      <a:pt x="159893" y="164036"/>
                    </a:cubicBezTo>
                    <a:cubicBezTo>
                      <a:pt x="159893" y="166688"/>
                      <a:pt x="154559" y="166688"/>
                      <a:pt x="154559" y="164036"/>
                    </a:cubicBezTo>
                    <a:cubicBezTo>
                      <a:pt x="149225" y="110995"/>
                      <a:pt x="154559" y="76518"/>
                      <a:pt x="162560" y="53975"/>
                    </a:cubicBezTo>
                    <a:close/>
                    <a:moveTo>
                      <a:pt x="189202" y="3175"/>
                    </a:moveTo>
                    <a:cubicBezTo>
                      <a:pt x="190501" y="3175"/>
                      <a:pt x="190501" y="3175"/>
                      <a:pt x="190501" y="3175"/>
                    </a:cubicBezTo>
                    <a:cubicBezTo>
                      <a:pt x="191799" y="3175"/>
                      <a:pt x="191799" y="3175"/>
                      <a:pt x="191799" y="3175"/>
                    </a:cubicBezTo>
                    <a:cubicBezTo>
                      <a:pt x="191799" y="3175"/>
                      <a:pt x="191799" y="3175"/>
                      <a:pt x="206087" y="12479"/>
                    </a:cubicBezTo>
                    <a:cubicBezTo>
                      <a:pt x="206087" y="12479"/>
                      <a:pt x="206087" y="12479"/>
                      <a:pt x="221673" y="5833"/>
                    </a:cubicBezTo>
                    <a:cubicBezTo>
                      <a:pt x="221673" y="5833"/>
                      <a:pt x="221673" y="5833"/>
                      <a:pt x="222972" y="5833"/>
                    </a:cubicBezTo>
                    <a:cubicBezTo>
                      <a:pt x="222972" y="5833"/>
                      <a:pt x="224271" y="5833"/>
                      <a:pt x="224271" y="5833"/>
                    </a:cubicBezTo>
                    <a:cubicBezTo>
                      <a:pt x="225570" y="7162"/>
                      <a:pt x="225570" y="8492"/>
                      <a:pt x="225570" y="8492"/>
                    </a:cubicBezTo>
                    <a:cubicBezTo>
                      <a:pt x="225570" y="8492"/>
                      <a:pt x="225570" y="8492"/>
                      <a:pt x="221673" y="25769"/>
                    </a:cubicBezTo>
                    <a:cubicBezTo>
                      <a:pt x="221673" y="25769"/>
                      <a:pt x="221673" y="25769"/>
                      <a:pt x="232064" y="37731"/>
                    </a:cubicBezTo>
                    <a:cubicBezTo>
                      <a:pt x="233363" y="39060"/>
                      <a:pt x="233363" y="40389"/>
                      <a:pt x="233363" y="40389"/>
                    </a:cubicBezTo>
                    <a:cubicBezTo>
                      <a:pt x="232064" y="41718"/>
                      <a:pt x="232064" y="41718"/>
                      <a:pt x="230765" y="43047"/>
                    </a:cubicBezTo>
                    <a:cubicBezTo>
                      <a:pt x="230765" y="43047"/>
                      <a:pt x="230765" y="43047"/>
                      <a:pt x="213880" y="43047"/>
                    </a:cubicBezTo>
                    <a:cubicBezTo>
                      <a:pt x="213880" y="43047"/>
                      <a:pt x="213880" y="43047"/>
                      <a:pt x="206087" y="58996"/>
                    </a:cubicBezTo>
                    <a:cubicBezTo>
                      <a:pt x="204788" y="58996"/>
                      <a:pt x="204788" y="60325"/>
                      <a:pt x="203489" y="60325"/>
                    </a:cubicBezTo>
                    <a:cubicBezTo>
                      <a:pt x="202190" y="58996"/>
                      <a:pt x="200892" y="58996"/>
                      <a:pt x="200892" y="57667"/>
                    </a:cubicBezTo>
                    <a:cubicBezTo>
                      <a:pt x="200892" y="57667"/>
                      <a:pt x="200892" y="57667"/>
                      <a:pt x="194397" y="41718"/>
                    </a:cubicBezTo>
                    <a:cubicBezTo>
                      <a:pt x="194397" y="41718"/>
                      <a:pt x="194397" y="41718"/>
                      <a:pt x="178811" y="39060"/>
                    </a:cubicBezTo>
                    <a:cubicBezTo>
                      <a:pt x="177512" y="39060"/>
                      <a:pt x="176213" y="37731"/>
                      <a:pt x="176213" y="36402"/>
                    </a:cubicBezTo>
                    <a:cubicBezTo>
                      <a:pt x="176213" y="36402"/>
                      <a:pt x="176213" y="35073"/>
                      <a:pt x="177512" y="33744"/>
                    </a:cubicBezTo>
                    <a:cubicBezTo>
                      <a:pt x="177512" y="33744"/>
                      <a:pt x="177512" y="33744"/>
                      <a:pt x="190501" y="23111"/>
                    </a:cubicBezTo>
                    <a:cubicBezTo>
                      <a:pt x="190501" y="23111"/>
                      <a:pt x="190501" y="23111"/>
                      <a:pt x="187903" y="5833"/>
                    </a:cubicBezTo>
                    <a:cubicBezTo>
                      <a:pt x="187903" y="5833"/>
                      <a:pt x="189202" y="4504"/>
                      <a:pt x="189202" y="3175"/>
                    </a:cubicBezTo>
                    <a:close/>
                    <a:moveTo>
                      <a:pt x="81296" y="0"/>
                    </a:moveTo>
                    <a:cubicBezTo>
                      <a:pt x="81296" y="0"/>
                      <a:pt x="82628" y="0"/>
                      <a:pt x="82628" y="1326"/>
                    </a:cubicBezTo>
                    <a:cubicBezTo>
                      <a:pt x="83961" y="1326"/>
                      <a:pt x="83961" y="2652"/>
                      <a:pt x="83961" y="2652"/>
                    </a:cubicBezTo>
                    <a:cubicBezTo>
                      <a:pt x="83961" y="2652"/>
                      <a:pt x="83961" y="2652"/>
                      <a:pt x="79963" y="37136"/>
                    </a:cubicBezTo>
                    <a:cubicBezTo>
                      <a:pt x="79963" y="37136"/>
                      <a:pt x="79963" y="37136"/>
                      <a:pt x="106617" y="59682"/>
                    </a:cubicBezTo>
                    <a:cubicBezTo>
                      <a:pt x="107950" y="59682"/>
                      <a:pt x="107950" y="61008"/>
                      <a:pt x="107950" y="62335"/>
                    </a:cubicBezTo>
                    <a:cubicBezTo>
                      <a:pt x="107950" y="63661"/>
                      <a:pt x="106617" y="63661"/>
                      <a:pt x="106617" y="63661"/>
                    </a:cubicBezTo>
                    <a:lnTo>
                      <a:pt x="71967" y="71619"/>
                    </a:lnTo>
                    <a:cubicBezTo>
                      <a:pt x="71967" y="71619"/>
                      <a:pt x="71967" y="71619"/>
                      <a:pt x="58639" y="103449"/>
                    </a:cubicBezTo>
                    <a:cubicBezTo>
                      <a:pt x="58639" y="104775"/>
                      <a:pt x="58639" y="104775"/>
                      <a:pt x="57307" y="104775"/>
                    </a:cubicBezTo>
                    <a:cubicBezTo>
                      <a:pt x="55974" y="104775"/>
                      <a:pt x="54641" y="104775"/>
                      <a:pt x="54641" y="103449"/>
                    </a:cubicBezTo>
                    <a:cubicBezTo>
                      <a:pt x="54641" y="103449"/>
                      <a:pt x="54641" y="103449"/>
                      <a:pt x="37316" y="74271"/>
                    </a:cubicBezTo>
                    <a:cubicBezTo>
                      <a:pt x="37316" y="74271"/>
                      <a:pt x="37316" y="74271"/>
                      <a:pt x="2665" y="71619"/>
                    </a:cubicBezTo>
                    <a:cubicBezTo>
                      <a:pt x="1333" y="71619"/>
                      <a:pt x="0" y="71619"/>
                      <a:pt x="0" y="70292"/>
                    </a:cubicBezTo>
                    <a:cubicBezTo>
                      <a:pt x="0" y="68966"/>
                      <a:pt x="0" y="68966"/>
                      <a:pt x="0" y="67640"/>
                    </a:cubicBezTo>
                    <a:cubicBezTo>
                      <a:pt x="0" y="67640"/>
                      <a:pt x="0" y="67640"/>
                      <a:pt x="23989" y="41114"/>
                    </a:cubicBezTo>
                    <a:cubicBezTo>
                      <a:pt x="23989" y="41114"/>
                      <a:pt x="23989" y="41114"/>
                      <a:pt x="14660" y="7958"/>
                    </a:cubicBezTo>
                    <a:cubicBezTo>
                      <a:pt x="14660" y="7958"/>
                      <a:pt x="14660" y="6632"/>
                      <a:pt x="15992" y="5305"/>
                    </a:cubicBezTo>
                    <a:cubicBezTo>
                      <a:pt x="15992" y="5305"/>
                      <a:pt x="17325" y="5305"/>
                      <a:pt x="17325" y="5305"/>
                    </a:cubicBezTo>
                    <a:cubicBezTo>
                      <a:pt x="18658" y="5305"/>
                      <a:pt x="18658" y="5305"/>
                      <a:pt x="18658" y="5305"/>
                    </a:cubicBezTo>
                    <a:cubicBezTo>
                      <a:pt x="18658" y="5305"/>
                      <a:pt x="18658" y="5305"/>
                      <a:pt x="50643" y="18568"/>
                    </a:cubicBezTo>
                    <a:cubicBezTo>
                      <a:pt x="50643" y="18568"/>
                      <a:pt x="50643" y="18568"/>
                      <a:pt x="79963" y="1326"/>
                    </a:cubicBezTo>
                    <a:cubicBezTo>
                      <a:pt x="79963" y="0"/>
                      <a:pt x="81296" y="0"/>
                      <a:pt x="81296" y="0"/>
                    </a:cubicBezTo>
                    <a:close/>
                  </a:path>
                </a:pathLst>
              </a:custGeom>
              <a:solidFill>
                <a:schemeClr val="bg1"/>
              </a:solidFill>
              <a:ln w="19050">
                <a:noFill/>
                <a:round/>
                <a:headEnd/>
                <a:tailEnd/>
              </a:ln>
            </p:spPr>
            <p:txBody>
              <a:bodyPr anchor="ctr"/>
              <a:lstStyle/>
              <a:p>
                <a:pPr algn="ctr"/>
                <a:endParaRPr>
                  <a:cs typeface="+mn-ea"/>
                  <a:sym typeface="+mn-lt"/>
                </a:endParaRPr>
              </a:p>
            </p:txBody>
          </p:sp>
        </p:grpSp>
      </p:grpSp>
      <p:sp>
        <p:nvSpPr>
          <p:cNvPr id="31"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Activity execution process</a:t>
            </a:r>
          </a:p>
        </p:txBody>
      </p:sp>
    </p:spTree>
    <p:extLst>
      <p:ext uri="{BB962C8B-B14F-4D97-AF65-F5344CB8AC3E}">
        <p14:creationId xmlns:p14="http://schemas.microsoft.com/office/powerpoint/2010/main" val="4285908787"/>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175d7aa-2769-49d6-808d-b5e916acc32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79874" y="2027968"/>
            <a:ext cx="10032252" cy="3217989"/>
            <a:chOff x="719667" y="1449261"/>
            <a:chExt cx="10752666" cy="3449072"/>
          </a:xfrm>
        </p:grpSpPr>
        <p:sp>
          <p:nvSpPr>
            <p:cNvPr id="4" name="îṧļîḓe"/>
            <p:cNvSpPr/>
            <p:nvPr/>
          </p:nvSpPr>
          <p:spPr>
            <a:xfrm>
              <a:off x="719667" y="1808820"/>
              <a:ext cx="10752666" cy="812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 name="îSḷïḍè"/>
            <p:cNvSpPr/>
            <p:nvPr/>
          </p:nvSpPr>
          <p:spPr>
            <a:xfrm>
              <a:off x="719667" y="2774020"/>
              <a:ext cx="10752666" cy="812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6" name="ïṧ1ïḋé"/>
            <p:cNvSpPr/>
            <p:nvPr/>
          </p:nvSpPr>
          <p:spPr>
            <a:xfrm>
              <a:off x="719667" y="3739220"/>
              <a:ext cx="10752666" cy="81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7" name="iś1îḋé"/>
            <p:cNvSpPr/>
            <p:nvPr/>
          </p:nvSpPr>
          <p:spPr>
            <a:xfrm>
              <a:off x="4371464" y="1449261"/>
              <a:ext cx="3449072" cy="3449072"/>
            </a:xfrm>
            <a:prstGeom prst="rect">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8" name="i$1idè"/>
            <p:cNvSpPr/>
            <p:nvPr/>
          </p:nvSpPr>
          <p:spPr>
            <a:xfrm>
              <a:off x="4574664" y="1652461"/>
              <a:ext cx="3042672" cy="3042672"/>
            </a:xfrm>
            <a:prstGeom prst="rect">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9" name="îṧľïdé"/>
            <p:cNvSpPr/>
            <p:nvPr/>
          </p:nvSpPr>
          <p:spPr>
            <a:xfrm>
              <a:off x="4727850" y="1805646"/>
              <a:ext cx="2736302" cy="2736302"/>
            </a:xfrm>
            <a:prstGeom prst="rect">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íŝľîďé"/>
            <p:cNvSpPr/>
            <p:nvPr/>
          </p:nvSpPr>
          <p:spPr>
            <a:xfrm>
              <a:off x="1559496" y="2049805"/>
              <a:ext cx="1569660" cy="369332"/>
            </a:xfrm>
            <a:prstGeom prst="rect">
              <a:avLst/>
            </a:prstGeom>
          </p:spPr>
          <p:txBody>
            <a:bodyPr wrap="none">
              <a:normAutofit lnSpcReduction="10000"/>
            </a:bodyPr>
            <a:lstStyle/>
            <a:p>
              <a:pPr algn="ctr"/>
              <a:r>
                <a:rPr lang="zh-CN" altLang="en-US" b="1" dirty="0">
                  <a:solidFill>
                    <a:schemeClr val="bg1"/>
                  </a:solidFill>
                  <a:cs typeface="+mn-ea"/>
                  <a:sym typeface="+mn-lt"/>
                </a:rPr>
                <a:t>Title text presets</a:t>
              </a:r>
            </a:p>
          </p:txBody>
        </p:sp>
        <p:sp>
          <p:nvSpPr>
            <p:cNvPr id="11" name="ïś1ïdè"/>
            <p:cNvSpPr/>
            <p:nvPr/>
          </p:nvSpPr>
          <p:spPr>
            <a:xfrm>
              <a:off x="1559496" y="2995754"/>
              <a:ext cx="1569660" cy="369332"/>
            </a:xfrm>
            <a:prstGeom prst="rect">
              <a:avLst/>
            </a:prstGeom>
          </p:spPr>
          <p:txBody>
            <a:bodyPr wrap="none">
              <a:normAutofit lnSpcReduction="10000"/>
            </a:bodyPr>
            <a:lstStyle/>
            <a:p>
              <a:pPr algn="ctr"/>
              <a:r>
                <a:rPr lang="zh-CN" altLang="en-US" b="1" dirty="0">
                  <a:solidFill>
                    <a:schemeClr val="bg1"/>
                  </a:solidFill>
                  <a:cs typeface="+mn-ea"/>
                  <a:sym typeface="+mn-lt"/>
                </a:rPr>
                <a:t>Title text presets</a:t>
              </a:r>
            </a:p>
          </p:txBody>
        </p:sp>
        <p:sp>
          <p:nvSpPr>
            <p:cNvPr id="12" name="iš1îḑé"/>
            <p:cNvSpPr/>
            <p:nvPr/>
          </p:nvSpPr>
          <p:spPr>
            <a:xfrm>
              <a:off x="1559496" y="3941703"/>
              <a:ext cx="1569660" cy="369332"/>
            </a:xfrm>
            <a:prstGeom prst="rect">
              <a:avLst/>
            </a:prstGeom>
          </p:spPr>
          <p:txBody>
            <a:bodyPr wrap="none">
              <a:normAutofit lnSpcReduction="10000"/>
            </a:bodyPr>
            <a:lstStyle/>
            <a:p>
              <a:pPr algn="ctr"/>
              <a:r>
                <a:rPr lang="zh-CN" altLang="en-US" b="1" dirty="0">
                  <a:solidFill>
                    <a:schemeClr val="bg1"/>
                  </a:solidFill>
                  <a:cs typeface="+mn-ea"/>
                  <a:sym typeface="+mn-lt"/>
                </a:rPr>
                <a:t>Title text presets</a:t>
              </a:r>
            </a:p>
          </p:txBody>
        </p:sp>
        <p:sp>
          <p:nvSpPr>
            <p:cNvPr id="13" name="íšļïḋè"/>
            <p:cNvSpPr/>
            <p:nvPr/>
          </p:nvSpPr>
          <p:spPr>
            <a:xfrm>
              <a:off x="9062844" y="2049805"/>
              <a:ext cx="1569660" cy="369332"/>
            </a:xfrm>
            <a:prstGeom prst="rect">
              <a:avLst/>
            </a:prstGeom>
          </p:spPr>
          <p:txBody>
            <a:bodyPr wrap="none">
              <a:normAutofit lnSpcReduction="10000"/>
            </a:bodyPr>
            <a:lstStyle/>
            <a:p>
              <a:pPr algn="ctr"/>
              <a:r>
                <a:rPr lang="zh-CN" altLang="en-US" b="1" dirty="0">
                  <a:solidFill>
                    <a:schemeClr val="bg1"/>
                  </a:solidFill>
                  <a:cs typeface="+mn-ea"/>
                  <a:sym typeface="+mn-lt"/>
                </a:rPr>
                <a:t>Title text presets</a:t>
              </a:r>
            </a:p>
          </p:txBody>
        </p:sp>
        <p:sp>
          <p:nvSpPr>
            <p:cNvPr id="14" name="iṡḻíḋé"/>
            <p:cNvSpPr/>
            <p:nvPr/>
          </p:nvSpPr>
          <p:spPr>
            <a:xfrm>
              <a:off x="9062844" y="2995754"/>
              <a:ext cx="1569660" cy="369332"/>
            </a:xfrm>
            <a:prstGeom prst="rect">
              <a:avLst/>
            </a:prstGeom>
          </p:spPr>
          <p:txBody>
            <a:bodyPr wrap="none">
              <a:normAutofit lnSpcReduction="10000"/>
            </a:bodyPr>
            <a:lstStyle/>
            <a:p>
              <a:pPr algn="ctr"/>
              <a:r>
                <a:rPr lang="zh-CN" altLang="en-US" b="1" dirty="0">
                  <a:solidFill>
                    <a:schemeClr val="bg1"/>
                  </a:solidFill>
                  <a:cs typeface="+mn-ea"/>
                  <a:sym typeface="+mn-lt"/>
                </a:rPr>
                <a:t>Title text presets</a:t>
              </a:r>
            </a:p>
          </p:txBody>
        </p:sp>
        <p:sp>
          <p:nvSpPr>
            <p:cNvPr id="15" name="ïşḷíḑé"/>
            <p:cNvSpPr/>
            <p:nvPr/>
          </p:nvSpPr>
          <p:spPr>
            <a:xfrm>
              <a:off x="9062844" y="3941703"/>
              <a:ext cx="1569660" cy="369332"/>
            </a:xfrm>
            <a:prstGeom prst="rect">
              <a:avLst/>
            </a:prstGeom>
          </p:spPr>
          <p:txBody>
            <a:bodyPr wrap="none">
              <a:normAutofit lnSpcReduction="10000"/>
            </a:bodyPr>
            <a:lstStyle/>
            <a:p>
              <a:pPr algn="ctr"/>
              <a:r>
                <a:rPr lang="zh-CN" altLang="en-US" b="1" dirty="0">
                  <a:solidFill>
                    <a:schemeClr val="bg1"/>
                  </a:solidFill>
                  <a:cs typeface="+mn-ea"/>
                  <a:sym typeface="+mn-lt"/>
                </a:rPr>
                <a:t>Title text presets</a:t>
              </a:r>
            </a:p>
          </p:txBody>
        </p:sp>
      </p:grpSp>
      <p:sp>
        <p:nvSpPr>
          <p:cNvPr id="16"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Activity execution process</a:t>
            </a:r>
          </a:p>
        </p:txBody>
      </p:sp>
    </p:spTree>
    <p:extLst>
      <p:ext uri="{BB962C8B-B14F-4D97-AF65-F5344CB8AC3E}">
        <p14:creationId xmlns:p14="http://schemas.microsoft.com/office/powerpoint/2010/main" val="724745303"/>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矩形 17"/>
          <p:cNvSpPr/>
          <p:nvPr/>
        </p:nvSpPr>
        <p:spPr>
          <a:xfrm>
            <a:off x="1038225" y="662467"/>
            <a:ext cx="10115550" cy="5533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iś1iḍè"/>
          <p:cNvSpPr txBox="1"/>
          <p:nvPr/>
        </p:nvSpPr>
        <p:spPr>
          <a:xfrm>
            <a:off x="7515761" y="1714214"/>
            <a:ext cx="2328020" cy="602182"/>
          </a:xfrm>
          <a:prstGeom prst="rect">
            <a:avLst/>
          </a:prstGeom>
          <a:noFill/>
        </p:spPr>
        <p:txBody>
          <a:bodyPr wrap="none" lIns="0" tIns="0" rIns="0" bIns="0">
            <a:noAutofit/>
          </a:bodyPr>
          <a:lstStyle/>
          <a:p>
            <a:pPr algn="ctr"/>
            <a:r>
              <a:rPr lang="en-US" altLang="zh-CN" sz="2800" b="1" dirty="0">
                <a:solidFill>
                  <a:srgbClr val="C00000"/>
                </a:solidFill>
                <a:cs typeface="+mn-ea"/>
                <a:sym typeface="+mn-lt"/>
              </a:rPr>
              <a:t>CONTENTS</a:t>
            </a:r>
          </a:p>
        </p:txBody>
      </p:sp>
      <p:pic>
        <p:nvPicPr>
          <p:cNvPr id="19" name="图片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34394" y="2717288"/>
            <a:ext cx="4090755" cy="3146735"/>
          </a:xfrm>
          <a:prstGeom prst="rect">
            <a:avLst/>
          </a:prstGeom>
        </p:spPr>
      </p:pic>
      <p:grpSp>
        <p:nvGrpSpPr>
          <p:cNvPr id="28" name="组合 27"/>
          <p:cNvGrpSpPr/>
          <p:nvPr/>
        </p:nvGrpSpPr>
        <p:grpSpPr>
          <a:xfrm>
            <a:off x="2250540" y="1318384"/>
            <a:ext cx="4824538" cy="4210625"/>
            <a:chOff x="2262597" y="1361843"/>
            <a:chExt cx="4824538" cy="4210625"/>
          </a:xfrm>
        </p:grpSpPr>
        <p:grpSp>
          <p:nvGrpSpPr>
            <p:cNvPr id="27" name="组合 26"/>
            <p:cNvGrpSpPr/>
            <p:nvPr/>
          </p:nvGrpSpPr>
          <p:grpSpPr>
            <a:xfrm>
              <a:off x="2262597" y="1361843"/>
              <a:ext cx="4824538" cy="789232"/>
              <a:chOff x="2305408" y="1266593"/>
              <a:chExt cx="4824538" cy="789232"/>
            </a:xfrm>
          </p:grpSpPr>
          <p:sp>
            <p:nvSpPr>
              <p:cNvPr id="6" name="iŝḷíďè"/>
              <p:cNvSpPr/>
              <p:nvPr/>
            </p:nvSpPr>
            <p:spPr>
              <a:xfrm>
                <a:off x="2305408" y="1350225"/>
                <a:ext cx="613289" cy="613289"/>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800" b="1">
                    <a:solidFill>
                      <a:schemeClr val="bg1"/>
                    </a:solidFill>
                    <a:cs typeface="+mn-ea"/>
                    <a:sym typeface="+mn-lt"/>
                  </a:rPr>
                  <a:t>01</a:t>
                </a:r>
              </a:p>
            </p:txBody>
          </p:sp>
          <p:sp>
            <p:nvSpPr>
              <p:cNvPr id="7" name="ïSľiḓe"/>
              <p:cNvSpPr txBox="1"/>
              <p:nvPr/>
            </p:nvSpPr>
            <p:spPr>
              <a:xfrm>
                <a:off x="2918697" y="1266593"/>
                <a:ext cx="2470171" cy="527175"/>
              </a:xfrm>
              <a:prstGeom prst="rect">
                <a:avLst/>
              </a:prstGeom>
              <a:noFill/>
            </p:spPr>
            <p:txBody>
              <a:bodyPr wrap="none" lIns="144000" tIns="0" rIns="0" bIns="0" anchor="ctr" anchorCtr="0">
                <a:noAutofit/>
              </a:bodyPr>
              <a:lstStyle/>
              <a:p>
                <a:r>
                  <a:rPr lang="zh-CN" altLang="en-US" sz="2400" b="1" dirty="0">
                    <a:solidFill>
                      <a:schemeClr val="accent1"/>
                    </a:solidFill>
                    <a:cs typeface="+mn-ea"/>
                    <a:sym typeface="+mn-lt"/>
                  </a:rPr>
                  <a:t>Event Background</a:t>
                </a:r>
              </a:p>
            </p:txBody>
          </p:sp>
          <p:sp>
            <p:nvSpPr>
              <p:cNvPr id="8" name="isļíďè"/>
              <p:cNvSpPr txBox="1"/>
              <p:nvPr/>
            </p:nvSpPr>
            <p:spPr>
              <a:xfrm>
                <a:off x="2918696" y="1603268"/>
                <a:ext cx="4211250" cy="452557"/>
              </a:xfrm>
              <a:prstGeom prst="rect">
                <a:avLst/>
              </a:prstGeom>
              <a:noFill/>
            </p:spPr>
            <p:txBody>
              <a:bodyPr wrap="square" lIns="144000" tIns="0" rIns="0" bIns="0" anchor="ctr" anchorCtr="0">
                <a:normAutofit/>
              </a:bodyPr>
              <a:lstStyle/>
              <a:p>
                <a:pPr>
                  <a:lnSpc>
                    <a:spcPct val="120000"/>
                  </a:lnSpc>
                </a:pPr>
                <a:r>
                  <a:rPr lang="zh-CN" altLang="en-US" sz="1200" dirty="0">
                    <a:solidFill>
                      <a:sysClr val="windowText" lastClr="000000"/>
                    </a:solidFill>
                    <a:cs typeface="+mn-ea"/>
                    <a:sym typeface="+mn-lt"/>
                  </a:rPr>
                  <a:t>This section is displayed as a text layout place (theme font is recommended)</a:t>
                </a:r>
              </a:p>
            </p:txBody>
          </p:sp>
        </p:grpSp>
        <p:grpSp>
          <p:nvGrpSpPr>
            <p:cNvPr id="26" name="组合 25"/>
            <p:cNvGrpSpPr/>
            <p:nvPr/>
          </p:nvGrpSpPr>
          <p:grpSpPr>
            <a:xfrm>
              <a:off x="2262597" y="2502307"/>
              <a:ext cx="4824538" cy="789233"/>
              <a:chOff x="2305408" y="2585085"/>
              <a:chExt cx="4824538" cy="789233"/>
            </a:xfrm>
          </p:grpSpPr>
          <p:sp>
            <p:nvSpPr>
              <p:cNvPr id="9" name="íṡlïdê"/>
              <p:cNvSpPr/>
              <p:nvPr/>
            </p:nvSpPr>
            <p:spPr>
              <a:xfrm>
                <a:off x="2305408" y="2668718"/>
                <a:ext cx="613289" cy="613289"/>
              </a:xfrm>
              <a:prstGeom prst="round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800" b="1" dirty="0">
                    <a:solidFill>
                      <a:schemeClr val="bg1"/>
                    </a:solidFill>
                    <a:cs typeface="+mn-ea"/>
                    <a:sym typeface="+mn-lt"/>
                  </a:rPr>
                  <a:t>02</a:t>
                </a:r>
              </a:p>
            </p:txBody>
          </p:sp>
          <p:sp>
            <p:nvSpPr>
              <p:cNvPr id="10" name="ïŝļîḋé"/>
              <p:cNvSpPr txBox="1"/>
              <p:nvPr/>
            </p:nvSpPr>
            <p:spPr>
              <a:xfrm>
                <a:off x="2918697" y="2585085"/>
                <a:ext cx="2470171" cy="527175"/>
              </a:xfrm>
              <a:prstGeom prst="rect">
                <a:avLst/>
              </a:prstGeom>
              <a:noFill/>
            </p:spPr>
            <p:txBody>
              <a:bodyPr wrap="none" lIns="144000" tIns="0" rIns="0" bIns="0" anchor="ctr" anchorCtr="0">
                <a:noAutofit/>
              </a:bodyPr>
              <a:lstStyle/>
              <a:p>
                <a:r>
                  <a:rPr lang="zh-CN" altLang="en-US" sz="2400" b="1" dirty="0">
                    <a:solidFill>
                      <a:schemeClr val="accent3"/>
                    </a:solidFill>
                    <a:cs typeface="+mn-ea"/>
                    <a:sym typeface="+mn-lt"/>
                  </a:rPr>
                  <a:t>Event Audience Analysis</a:t>
                </a:r>
              </a:p>
            </p:txBody>
          </p:sp>
          <p:sp>
            <p:nvSpPr>
              <p:cNvPr id="11" name="íṡ1íḋè"/>
              <p:cNvSpPr txBox="1"/>
              <p:nvPr/>
            </p:nvSpPr>
            <p:spPr>
              <a:xfrm>
                <a:off x="2918696" y="2921761"/>
                <a:ext cx="4211250" cy="452557"/>
              </a:xfrm>
              <a:prstGeom prst="rect">
                <a:avLst/>
              </a:prstGeom>
              <a:noFill/>
            </p:spPr>
            <p:txBody>
              <a:bodyPr wrap="square" lIns="144000" tIns="0" rIns="0" bIns="0" anchor="ctr" anchorCtr="0">
                <a:normAutofit/>
              </a:bodyPr>
              <a:lstStyle/>
              <a:p>
                <a:pPr>
                  <a:lnSpc>
                    <a:spcPct val="120000"/>
                  </a:lnSpc>
                </a:pPr>
                <a:r>
                  <a:rPr lang="zh-CN" altLang="en-US" sz="1200" dirty="0">
                    <a:solidFill>
                      <a:sysClr val="windowText" lastClr="000000"/>
                    </a:solidFill>
                    <a:cs typeface="+mn-ea"/>
                    <a:sym typeface="+mn-lt"/>
                  </a:rPr>
                  <a:t>This section is displayed as a text layout place (theme font is recommended)</a:t>
                </a:r>
              </a:p>
            </p:txBody>
          </p:sp>
        </p:grpSp>
        <p:grpSp>
          <p:nvGrpSpPr>
            <p:cNvPr id="25" name="组合 24"/>
            <p:cNvGrpSpPr/>
            <p:nvPr/>
          </p:nvGrpSpPr>
          <p:grpSpPr>
            <a:xfrm>
              <a:off x="2262597" y="3642772"/>
              <a:ext cx="4824538" cy="789232"/>
              <a:chOff x="2305408" y="3901702"/>
              <a:chExt cx="4824538" cy="789232"/>
            </a:xfrm>
          </p:grpSpPr>
          <p:sp>
            <p:nvSpPr>
              <p:cNvPr id="12" name="ï$1ïḑè"/>
              <p:cNvSpPr/>
              <p:nvPr/>
            </p:nvSpPr>
            <p:spPr>
              <a:xfrm>
                <a:off x="2305408" y="3985335"/>
                <a:ext cx="613289" cy="613289"/>
              </a:xfrm>
              <a:prstGeom prst="round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800" b="1" dirty="0">
                    <a:solidFill>
                      <a:schemeClr val="bg1"/>
                    </a:solidFill>
                    <a:cs typeface="+mn-ea"/>
                    <a:sym typeface="+mn-lt"/>
                  </a:rPr>
                  <a:t>03</a:t>
                </a:r>
              </a:p>
            </p:txBody>
          </p:sp>
          <p:sp>
            <p:nvSpPr>
              <p:cNvPr id="13" name="îṩḻîḍe"/>
              <p:cNvSpPr txBox="1"/>
              <p:nvPr/>
            </p:nvSpPr>
            <p:spPr>
              <a:xfrm>
                <a:off x="2918697" y="3901702"/>
                <a:ext cx="2470171" cy="527175"/>
              </a:xfrm>
              <a:prstGeom prst="rect">
                <a:avLst/>
              </a:prstGeom>
              <a:noFill/>
            </p:spPr>
            <p:txBody>
              <a:bodyPr wrap="none" lIns="144000" tIns="0" rIns="0" bIns="0" anchor="ctr" anchorCtr="0">
                <a:noAutofit/>
              </a:bodyPr>
              <a:lstStyle/>
              <a:p>
                <a:r>
                  <a:rPr lang="zh-CN" altLang="en-US" sz="2400" b="1" dirty="0">
                    <a:solidFill>
                      <a:schemeClr val="accent5"/>
                    </a:solidFill>
                    <a:cs typeface="+mn-ea"/>
                    <a:sym typeface="+mn-lt"/>
                  </a:rPr>
                  <a:t>Activity execution process</a:t>
                </a:r>
              </a:p>
            </p:txBody>
          </p:sp>
          <p:sp>
            <p:nvSpPr>
              <p:cNvPr id="14" name="íṧľïḓe"/>
              <p:cNvSpPr txBox="1"/>
              <p:nvPr/>
            </p:nvSpPr>
            <p:spPr>
              <a:xfrm>
                <a:off x="2918696" y="4238377"/>
                <a:ext cx="4211250" cy="452557"/>
              </a:xfrm>
              <a:prstGeom prst="rect">
                <a:avLst/>
              </a:prstGeom>
              <a:noFill/>
            </p:spPr>
            <p:txBody>
              <a:bodyPr wrap="square" lIns="144000" tIns="0" rIns="0" bIns="0" anchor="ctr" anchorCtr="0">
                <a:normAutofit/>
              </a:bodyPr>
              <a:lstStyle/>
              <a:p>
                <a:pPr>
                  <a:lnSpc>
                    <a:spcPct val="120000"/>
                  </a:lnSpc>
                </a:pPr>
                <a:r>
                  <a:rPr lang="zh-CN" altLang="en-US" sz="1200" dirty="0">
                    <a:solidFill>
                      <a:sysClr val="windowText" lastClr="000000"/>
                    </a:solidFill>
                    <a:cs typeface="+mn-ea"/>
                    <a:sym typeface="+mn-lt"/>
                  </a:rPr>
                  <a:t>This section is displayed as a text layout place (theme font is recommended)</a:t>
                </a:r>
              </a:p>
            </p:txBody>
          </p:sp>
        </p:grpSp>
        <p:grpSp>
          <p:nvGrpSpPr>
            <p:cNvPr id="23" name="组合 22"/>
            <p:cNvGrpSpPr/>
            <p:nvPr/>
          </p:nvGrpSpPr>
          <p:grpSpPr>
            <a:xfrm>
              <a:off x="2262597" y="4783236"/>
              <a:ext cx="4824538" cy="789232"/>
              <a:chOff x="2305408" y="4687986"/>
              <a:chExt cx="4824538" cy="789232"/>
            </a:xfrm>
          </p:grpSpPr>
          <p:sp>
            <p:nvSpPr>
              <p:cNvPr id="20" name="ï$1ïḑè"/>
              <p:cNvSpPr/>
              <p:nvPr/>
            </p:nvSpPr>
            <p:spPr>
              <a:xfrm>
                <a:off x="2305408" y="4771619"/>
                <a:ext cx="613289" cy="613289"/>
              </a:xfrm>
              <a:prstGeom prst="roundRect">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sz="2800" b="1" dirty="0">
                    <a:solidFill>
                      <a:schemeClr val="bg1"/>
                    </a:solidFill>
                    <a:cs typeface="+mn-ea"/>
                    <a:sym typeface="+mn-lt"/>
                  </a:rPr>
                  <a:t>04</a:t>
                </a:r>
              </a:p>
            </p:txBody>
          </p:sp>
          <p:sp>
            <p:nvSpPr>
              <p:cNvPr id="21" name="îṩḻîḍe"/>
              <p:cNvSpPr txBox="1"/>
              <p:nvPr/>
            </p:nvSpPr>
            <p:spPr>
              <a:xfrm>
                <a:off x="2918697" y="4687986"/>
                <a:ext cx="2470171" cy="527175"/>
              </a:xfrm>
              <a:prstGeom prst="rect">
                <a:avLst/>
              </a:prstGeom>
              <a:noFill/>
            </p:spPr>
            <p:txBody>
              <a:bodyPr wrap="none" lIns="144000" tIns="0" rIns="0" bIns="0" anchor="ctr" anchorCtr="0">
                <a:noAutofit/>
              </a:bodyPr>
              <a:lstStyle/>
              <a:p>
                <a:r>
                  <a:rPr lang="zh-CN" altLang="en-US" sz="2400" b="1" dirty="0">
                    <a:solidFill>
                      <a:schemeClr val="accent5"/>
                    </a:solidFill>
                    <a:cs typeface="+mn-ea"/>
                    <a:sym typeface="+mn-lt"/>
                  </a:rPr>
                  <a:t>Budget for activities</a:t>
                </a:r>
              </a:p>
            </p:txBody>
          </p:sp>
          <p:sp>
            <p:nvSpPr>
              <p:cNvPr id="22" name="íṧľïḓe"/>
              <p:cNvSpPr txBox="1"/>
              <p:nvPr/>
            </p:nvSpPr>
            <p:spPr>
              <a:xfrm>
                <a:off x="2918696" y="5024661"/>
                <a:ext cx="4211250" cy="452557"/>
              </a:xfrm>
              <a:prstGeom prst="rect">
                <a:avLst/>
              </a:prstGeom>
              <a:noFill/>
            </p:spPr>
            <p:txBody>
              <a:bodyPr wrap="square" lIns="144000" tIns="0" rIns="0" bIns="0" anchor="ctr" anchorCtr="0">
                <a:normAutofit/>
              </a:bodyPr>
              <a:lstStyle/>
              <a:p>
                <a:pPr>
                  <a:lnSpc>
                    <a:spcPct val="120000"/>
                  </a:lnSpc>
                </a:pPr>
                <a:r>
                  <a:rPr lang="zh-CN" altLang="en-US" sz="1200" dirty="0">
                    <a:solidFill>
                      <a:sysClr val="windowText" lastClr="000000"/>
                    </a:solidFill>
                    <a:cs typeface="+mn-ea"/>
                    <a:sym typeface="+mn-lt"/>
                  </a:rPr>
                  <a:t>This section is displayed as a text layout place (theme font is recommended)</a:t>
                </a:r>
              </a:p>
            </p:txBody>
          </p:sp>
        </p:grpSp>
      </p:grpSp>
    </p:spTree>
    <p:extLst>
      <p:ext uri="{BB962C8B-B14F-4D97-AF65-F5344CB8AC3E}">
        <p14:creationId xmlns:p14="http://schemas.microsoft.com/office/powerpoint/2010/main" val="103703172"/>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up)">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00050" y="117859"/>
            <a:ext cx="11391900" cy="6622282"/>
            <a:chOff x="400050" y="117859"/>
            <a:chExt cx="11391900" cy="6622282"/>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t="19036" b="22832"/>
            <a:stretch/>
          </p:blipFill>
          <p:spPr>
            <a:xfrm>
              <a:off x="400050" y="117859"/>
              <a:ext cx="11391900" cy="6622282"/>
            </a:xfrm>
            <a:prstGeom prst="rect">
              <a:avLst/>
            </a:prstGeom>
          </p:spPr>
        </p:pic>
        <p:sp>
          <p:nvSpPr>
            <p:cNvPr id="3" name="矩形 2"/>
            <p:cNvSpPr/>
            <p:nvPr/>
          </p:nvSpPr>
          <p:spPr>
            <a:xfrm>
              <a:off x="1819275" y="3486150"/>
              <a:ext cx="8553450" cy="1371600"/>
            </a:xfrm>
            <a:prstGeom prst="rect">
              <a:avLst/>
            </a:prstGeom>
            <a:solidFill>
              <a:srgbClr val="F05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 name="îṩḻîdè"/>
          <p:cNvSpPr txBox="1"/>
          <p:nvPr/>
        </p:nvSpPr>
        <p:spPr>
          <a:xfrm>
            <a:off x="3250022" y="3678815"/>
            <a:ext cx="5691956" cy="986269"/>
          </a:xfrm>
          <a:prstGeom prst="rect">
            <a:avLst/>
          </a:prstGeom>
          <a:noFill/>
        </p:spPr>
        <p:txBody>
          <a:bodyPr wrap="none" lIns="0" tIns="0" rIns="0" bIns="0" anchor="ctr" anchorCtr="0">
            <a:noAutofit/>
          </a:bodyPr>
          <a:lstStyle/>
          <a:p>
            <a:pPr algn="ctr"/>
            <a:r>
              <a:rPr lang="zh-CN" altLang="en-US" sz="7200" b="1" dirty="0">
                <a:solidFill>
                  <a:schemeClr val="bg1"/>
                </a:solidFill>
                <a:cs typeface="+mn-ea"/>
                <a:sym typeface="+mn-lt"/>
              </a:rPr>
              <a:t>Budget for activities</a:t>
            </a:r>
          </a:p>
        </p:txBody>
      </p:sp>
    </p:spTree>
    <p:extLst>
      <p:ext uri="{BB962C8B-B14F-4D97-AF65-F5344CB8AC3E}">
        <p14:creationId xmlns:p14="http://schemas.microsoft.com/office/powerpoint/2010/main" val="3711490005"/>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5cf47140-bd9c-4953-a7a3-c1dfd34af16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228E4E98-5FB5-4150-B66E-D8EE94FFF8C4}"/>
              </a:ext>
            </a:extLst>
          </p:cNvPr>
          <p:cNvGrpSpPr>
            <a:grpSpLocks noChangeAspect="1"/>
          </p:cNvGrpSpPr>
          <p:nvPr>
            <p:custDataLst>
              <p:tags r:id="rId1"/>
            </p:custDataLst>
          </p:nvPr>
        </p:nvGrpSpPr>
        <p:grpSpPr>
          <a:xfrm>
            <a:off x="1283494" y="2057264"/>
            <a:ext cx="9625012" cy="3273698"/>
            <a:chOff x="719138" y="1552281"/>
            <a:chExt cx="10753724" cy="3657600"/>
          </a:xfrm>
        </p:grpSpPr>
        <p:grpSp>
          <p:nvGrpSpPr>
            <p:cNvPr id="4" name="ïsḻîḓè"/>
            <p:cNvGrpSpPr>
              <a:grpSpLocks noChangeAspect="1"/>
            </p:cNvGrpSpPr>
            <p:nvPr/>
          </p:nvGrpSpPr>
          <p:grpSpPr>
            <a:xfrm>
              <a:off x="719138" y="1552281"/>
              <a:ext cx="10753724" cy="3657600"/>
              <a:chOff x="8974211" y="1948521"/>
              <a:chExt cx="13493711" cy="3657600"/>
            </a:xfrm>
          </p:grpSpPr>
          <p:sp>
            <p:nvSpPr>
              <p:cNvPr id="8" name="iṡľíḓê"/>
              <p:cNvSpPr/>
              <p:nvPr/>
            </p:nvSpPr>
            <p:spPr>
              <a:xfrm>
                <a:off x="14099191" y="1948521"/>
                <a:ext cx="8368731" cy="3657600"/>
              </a:xfrm>
              <a:prstGeom prst="rect">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îślïḋe"/>
              <p:cNvSpPr/>
              <p:nvPr/>
            </p:nvSpPr>
            <p:spPr>
              <a:xfrm>
                <a:off x="8974211" y="3798585"/>
                <a:ext cx="2498652" cy="180753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0" name="íslïḍe"/>
              <p:cNvSpPr/>
              <p:nvPr/>
            </p:nvSpPr>
            <p:spPr>
              <a:xfrm>
                <a:off x="8974211" y="1948521"/>
                <a:ext cx="2498652" cy="18075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iṣľïḑé"/>
              <p:cNvSpPr/>
              <p:nvPr/>
            </p:nvSpPr>
            <p:spPr>
              <a:xfrm>
                <a:off x="9168578" y="2423920"/>
                <a:ext cx="2218349" cy="332399"/>
              </a:xfrm>
              <a:prstGeom prst="rect">
                <a:avLst/>
              </a:prstGeom>
            </p:spPr>
            <p:txBody>
              <a:bodyPr wrap="none" lIns="0" tIns="0" rIns="0" bIns="0">
                <a:normAutofit/>
              </a:bodyPr>
              <a:lstStyle/>
              <a:p>
                <a:r>
                  <a:rPr lang="zh-CN" altLang="en-US" sz="1400" b="1" dirty="0">
                    <a:solidFill>
                      <a:schemeClr val="bg1"/>
                    </a:solidFill>
                    <a:cs typeface="+mn-ea"/>
                    <a:sym typeface="+mn-lt"/>
                  </a:rPr>
                  <a:t>Title text presets</a:t>
                </a:r>
              </a:p>
            </p:txBody>
          </p:sp>
          <p:sp>
            <p:nvSpPr>
              <p:cNvPr id="12" name="ïṥ1îde"/>
              <p:cNvSpPr/>
              <p:nvPr/>
            </p:nvSpPr>
            <p:spPr>
              <a:xfrm>
                <a:off x="9168578" y="2798847"/>
                <a:ext cx="2258013" cy="572464"/>
              </a:xfrm>
              <a:prstGeom prst="rect">
                <a:avLst/>
              </a:prstGeom>
            </p:spPr>
            <p:txBody>
              <a:bodyPr wrap="square" lIns="0" tIns="0" rIns="0" bIns="0">
                <a:normAutofit fontScale="77500" lnSpcReduction="20000"/>
              </a:bodyPr>
              <a:lstStyle/>
              <a:p>
                <a:pPr>
                  <a:lnSpc>
                    <a:spcPct val="150000"/>
                  </a:lnSpc>
                </a:pPr>
                <a:r>
                  <a:rPr lang="zh-CN" altLang="en-US" sz="1000" dirty="0">
                    <a:solidFill>
                      <a:schemeClr val="bg1"/>
                    </a:solidFill>
                    <a:cs typeface="+mn-ea"/>
                    <a:sym typeface="+mn-lt"/>
                  </a:rPr>
                  <a:t>This section is displayed as a text layout place (theme font is recommended)</a:t>
                </a:r>
              </a:p>
            </p:txBody>
          </p:sp>
          <p:sp>
            <p:nvSpPr>
              <p:cNvPr id="13" name="îṣľíḍe"/>
              <p:cNvSpPr/>
              <p:nvPr/>
            </p:nvSpPr>
            <p:spPr>
              <a:xfrm>
                <a:off x="9168578" y="4271177"/>
                <a:ext cx="2218349" cy="332399"/>
              </a:xfrm>
              <a:prstGeom prst="rect">
                <a:avLst/>
              </a:prstGeom>
            </p:spPr>
            <p:txBody>
              <a:bodyPr wrap="none" lIns="0" tIns="0" rIns="0" bIns="0">
                <a:normAutofit/>
              </a:bodyPr>
              <a:lstStyle/>
              <a:p>
                <a:r>
                  <a:rPr lang="zh-CN" altLang="en-US" sz="1400" b="1" dirty="0">
                    <a:cs typeface="+mn-ea"/>
                    <a:sym typeface="+mn-lt"/>
                  </a:rPr>
                  <a:t>Title text presets</a:t>
                </a:r>
              </a:p>
            </p:txBody>
          </p:sp>
          <p:sp>
            <p:nvSpPr>
              <p:cNvPr id="14" name="íş1îḋe"/>
              <p:cNvSpPr/>
              <p:nvPr/>
            </p:nvSpPr>
            <p:spPr>
              <a:xfrm>
                <a:off x="9168578" y="4646104"/>
                <a:ext cx="2258013" cy="572464"/>
              </a:xfrm>
              <a:prstGeom prst="rect">
                <a:avLst/>
              </a:prstGeom>
            </p:spPr>
            <p:txBody>
              <a:bodyPr wrap="square" lIns="0" tIns="0" rIns="0" bIns="0">
                <a:normAutofit fontScale="77500" lnSpcReduction="20000"/>
              </a:bodyPr>
              <a:lstStyle/>
              <a:p>
                <a:pPr>
                  <a:lnSpc>
                    <a:spcPct val="150000"/>
                  </a:lnSpc>
                </a:pPr>
                <a:r>
                  <a:rPr lang="zh-CN" altLang="en-US" sz="1000" dirty="0">
                    <a:cs typeface="+mn-ea"/>
                    <a:sym typeface="+mn-lt"/>
                  </a:rPr>
                  <a:t>This section is displayed as a text layout place (theme font is recommended)</a:t>
                </a:r>
              </a:p>
            </p:txBody>
          </p:sp>
          <p:sp>
            <p:nvSpPr>
              <p:cNvPr id="15" name="í$1îde"/>
              <p:cNvSpPr/>
              <p:nvPr/>
            </p:nvSpPr>
            <p:spPr>
              <a:xfrm>
                <a:off x="11536702" y="3798585"/>
                <a:ext cx="2498652" cy="18075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íSļîḋê"/>
              <p:cNvSpPr/>
              <p:nvPr/>
            </p:nvSpPr>
            <p:spPr>
              <a:xfrm>
                <a:off x="11536702" y="1948521"/>
                <a:ext cx="2498652" cy="180753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iśḷïḑè"/>
              <p:cNvSpPr/>
              <p:nvPr/>
            </p:nvSpPr>
            <p:spPr>
              <a:xfrm>
                <a:off x="11731068" y="2423920"/>
                <a:ext cx="2218348" cy="332399"/>
              </a:xfrm>
              <a:prstGeom prst="rect">
                <a:avLst/>
              </a:prstGeom>
            </p:spPr>
            <p:txBody>
              <a:bodyPr wrap="none" lIns="0" tIns="0" rIns="0" bIns="0">
                <a:normAutofit/>
              </a:bodyPr>
              <a:lstStyle/>
              <a:p>
                <a:r>
                  <a:rPr lang="zh-CN" altLang="en-US" sz="1400" b="1" dirty="0">
                    <a:cs typeface="+mn-ea"/>
                    <a:sym typeface="+mn-lt"/>
                  </a:rPr>
                  <a:t>Title text presets</a:t>
                </a:r>
              </a:p>
            </p:txBody>
          </p:sp>
          <p:sp>
            <p:nvSpPr>
              <p:cNvPr id="18" name="ïsliḋé"/>
              <p:cNvSpPr/>
              <p:nvPr/>
            </p:nvSpPr>
            <p:spPr>
              <a:xfrm>
                <a:off x="11731068" y="2798847"/>
                <a:ext cx="2258012" cy="572464"/>
              </a:xfrm>
              <a:prstGeom prst="rect">
                <a:avLst/>
              </a:prstGeom>
            </p:spPr>
            <p:txBody>
              <a:bodyPr wrap="square" lIns="0" tIns="0" rIns="0" bIns="0">
                <a:normAutofit fontScale="77500" lnSpcReduction="20000"/>
              </a:bodyPr>
              <a:lstStyle/>
              <a:p>
                <a:pPr>
                  <a:lnSpc>
                    <a:spcPct val="150000"/>
                  </a:lnSpc>
                </a:pPr>
                <a:r>
                  <a:rPr lang="zh-CN" altLang="en-US" sz="1000" dirty="0">
                    <a:cs typeface="+mn-ea"/>
                    <a:sym typeface="+mn-lt"/>
                  </a:rPr>
                  <a:t>This section is displayed as a text layout place (theme font is recommended)</a:t>
                </a:r>
              </a:p>
            </p:txBody>
          </p:sp>
          <p:sp>
            <p:nvSpPr>
              <p:cNvPr id="19" name="ïṧḷiḍè"/>
              <p:cNvSpPr/>
              <p:nvPr/>
            </p:nvSpPr>
            <p:spPr>
              <a:xfrm>
                <a:off x="11731068" y="4271177"/>
                <a:ext cx="2218348" cy="332399"/>
              </a:xfrm>
              <a:prstGeom prst="rect">
                <a:avLst/>
              </a:prstGeom>
            </p:spPr>
            <p:txBody>
              <a:bodyPr wrap="none" lIns="0" tIns="0" rIns="0" bIns="0">
                <a:normAutofit/>
              </a:bodyPr>
              <a:lstStyle/>
              <a:p>
                <a:r>
                  <a:rPr lang="zh-CN" altLang="en-US" sz="1400" b="1" dirty="0">
                    <a:solidFill>
                      <a:schemeClr val="bg1"/>
                    </a:solidFill>
                    <a:cs typeface="+mn-ea"/>
                    <a:sym typeface="+mn-lt"/>
                  </a:rPr>
                  <a:t>Title text presets</a:t>
                </a:r>
              </a:p>
            </p:txBody>
          </p:sp>
          <p:sp>
            <p:nvSpPr>
              <p:cNvPr id="20" name="iṣľíḓè"/>
              <p:cNvSpPr/>
              <p:nvPr/>
            </p:nvSpPr>
            <p:spPr>
              <a:xfrm>
                <a:off x="11731068" y="4646104"/>
                <a:ext cx="2258012" cy="572464"/>
              </a:xfrm>
              <a:prstGeom prst="rect">
                <a:avLst/>
              </a:prstGeom>
            </p:spPr>
            <p:txBody>
              <a:bodyPr wrap="square" lIns="0" tIns="0" rIns="0" bIns="0">
                <a:normAutofit fontScale="77500" lnSpcReduction="20000"/>
              </a:bodyPr>
              <a:lstStyle/>
              <a:p>
                <a:pPr>
                  <a:lnSpc>
                    <a:spcPct val="150000"/>
                  </a:lnSpc>
                </a:pPr>
                <a:r>
                  <a:rPr lang="zh-CN" altLang="en-US" sz="1000" dirty="0">
                    <a:solidFill>
                      <a:schemeClr val="bg1"/>
                    </a:solidFill>
                    <a:cs typeface="+mn-ea"/>
                    <a:sym typeface="+mn-lt"/>
                  </a:rPr>
                  <a:t>This section is displayed as a text layout place (theme font is recommended)</a:t>
                </a:r>
              </a:p>
            </p:txBody>
          </p:sp>
        </p:grpSp>
        <p:sp>
          <p:nvSpPr>
            <p:cNvPr id="5" name="ísľïḋe"/>
            <p:cNvSpPr/>
            <p:nvPr/>
          </p:nvSpPr>
          <p:spPr bwMode="auto">
            <a:xfrm>
              <a:off x="4803457" y="1553013"/>
              <a:ext cx="2115503" cy="3656867"/>
            </a:xfrm>
            <a:prstGeom prst="roundRect">
              <a:avLst>
                <a:gd name="adj" fmla="val 0"/>
              </a:avLst>
            </a:prstGeom>
            <a:solidFill>
              <a:schemeClr val="tx1">
                <a:alpha val="70000"/>
              </a:schemeClr>
            </a:solidFill>
            <a:ln w="25400" cap="flat">
              <a:noFill/>
              <a:miter lim="4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anchor="t"/>
            <a:lstStyle/>
            <a:p>
              <a:pPr algn="ctr"/>
              <a:endParaRPr lang="en-US" altLang="zh-CN" sz="2000" b="1" dirty="0">
                <a:solidFill>
                  <a:schemeClr val="bg1"/>
                </a:solidFill>
                <a:cs typeface="+mn-ea"/>
                <a:sym typeface="+mn-lt"/>
              </a:endParaRPr>
            </a:p>
          </p:txBody>
        </p:sp>
        <p:sp>
          <p:nvSpPr>
            <p:cNvPr id="6" name="íşľíḋe"/>
            <p:cNvSpPr/>
            <p:nvPr/>
          </p:nvSpPr>
          <p:spPr>
            <a:xfrm>
              <a:off x="4948197" y="3874937"/>
              <a:ext cx="1767898" cy="332399"/>
            </a:xfrm>
            <a:prstGeom prst="rect">
              <a:avLst/>
            </a:prstGeom>
          </p:spPr>
          <p:txBody>
            <a:bodyPr wrap="none" lIns="0" tIns="0" rIns="0" bIns="0">
              <a:normAutofit/>
            </a:bodyPr>
            <a:lstStyle/>
            <a:p>
              <a:r>
                <a:rPr lang="zh-CN" altLang="en-US" sz="1400" b="1" dirty="0">
                  <a:solidFill>
                    <a:schemeClr val="bg1"/>
                  </a:solidFill>
                  <a:cs typeface="+mn-ea"/>
                  <a:sym typeface="+mn-lt"/>
                </a:rPr>
                <a:t>Title text presets</a:t>
              </a:r>
            </a:p>
          </p:txBody>
        </p:sp>
        <p:sp>
          <p:nvSpPr>
            <p:cNvPr id="7" name="íṥlïḑe"/>
            <p:cNvSpPr/>
            <p:nvPr/>
          </p:nvSpPr>
          <p:spPr>
            <a:xfrm>
              <a:off x="4948197" y="4249864"/>
              <a:ext cx="1799508" cy="572464"/>
            </a:xfrm>
            <a:prstGeom prst="rect">
              <a:avLst/>
            </a:prstGeom>
          </p:spPr>
          <p:txBody>
            <a:bodyPr wrap="square" lIns="0" tIns="0" rIns="0" bIns="0">
              <a:normAutofit fontScale="77500" lnSpcReduction="20000"/>
            </a:bodyPr>
            <a:lstStyle/>
            <a:p>
              <a:pPr>
                <a:lnSpc>
                  <a:spcPct val="150000"/>
                </a:lnSpc>
              </a:pPr>
              <a:r>
                <a:rPr lang="zh-CN" altLang="en-US" sz="1000" dirty="0">
                  <a:solidFill>
                    <a:schemeClr val="bg1"/>
                  </a:solidFill>
                  <a:cs typeface="+mn-ea"/>
                  <a:sym typeface="+mn-lt"/>
                </a:rPr>
                <a:t>This section is displayed as a text layout place (theme font is recommended)</a:t>
              </a:r>
            </a:p>
          </p:txBody>
        </p:sp>
      </p:grpSp>
      <p:sp>
        <p:nvSpPr>
          <p:cNvPr id="21"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Budget for activities</a:t>
            </a:r>
          </a:p>
        </p:txBody>
      </p:sp>
    </p:spTree>
    <p:extLst>
      <p:ext uri="{BB962C8B-B14F-4D97-AF65-F5344CB8AC3E}">
        <p14:creationId xmlns:p14="http://schemas.microsoft.com/office/powerpoint/2010/main" val="3254178855"/>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íṡḻïḑé"/>
          <p:cNvGrpSpPr/>
          <p:nvPr/>
        </p:nvGrpSpPr>
        <p:grpSpPr>
          <a:xfrm>
            <a:off x="1329871" y="2242720"/>
            <a:ext cx="9500387" cy="2445585"/>
            <a:chOff x="303106" y="1921066"/>
            <a:chExt cx="11585788" cy="2651291"/>
          </a:xfrm>
        </p:grpSpPr>
        <p:grpSp>
          <p:nvGrpSpPr>
            <p:cNvPr id="7" name="ïṩḷiḓé"/>
            <p:cNvGrpSpPr/>
            <p:nvPr/>
          </p:nvGrpSpPr>
          <p:grpSpPr>
            <a:xfrm>
              <a:off x="303106" y="1921066"/>
              <a:ext cx="2317157" cy="2651291"/>
              <a:chOff x="869411" y="1921066"/>
              <a:chExt cx="2635789" cy="3015869"/>
            </a:xfrm>
          </p:grpSpPr>
          <p:sp>
            <p:nvSpPr>
              <p:cNvPr id="28" name="ïSḷiḓè"/>
              <p:cNvSpPr/>
              <p:nvPr/>
            </p:nvSpPr>
            <p:spPr>
              <a:xfrm>
                <a:off x="869411" y="1921066"/>
                <a:ext cx="2635789" cy="1825498"/>
              </a:xfrm>
              <a:prstGeom prst="parallelogram">
                <a:avLst/>
              </a:prstGeom>
              <a:blipFill>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iṡļîḓê"/>
              <p:cNvSpPr/>
              <p:nvPr/>
            </p:nvSpPr>
            <p:spPr>
              <a:xfrm>
                <a:off x="869411" y="1921066"/>
                <a:ext cx="913669" cy="182549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dirty="0">
                    <a:cs typeface="+mn-ea"/>
                    <a:sym typeface="+mn-lt"/>
                  </a:rPr>
                  <a:t>01</a:t>
                </a:r>
              </a:p>
            </p:txBody>
          </p:sp>
          <p:sp>
            <p:nvSpPr>
              <p:cNvPr id="30" name="i$1íḑé"/>
              <p:cNvSpPr txBox="1"/>
              <p:nvPr/>
            </p:nvSpPr>
            <p:spPr>
              <a:xfrm>
                <a:off x="869411" y="4281433"/>
                <a:ext cx="2077667" cy="655502"/>
              </a:xfrm>
              <a:prstGeom prst="rect">
                <a:avLst/>
              </a:prstGeom>
              <a:noFill/>
            </p:spPr>
            <p:txBody>
              <a:bodyPr wrap="square" lIns="0" tIns="0" rIns="0" bIns="0" anchor="ctr" anchorCtr="0">
                <a:normAutofit fontScale="85000" lnSpcReduction="10000"/>
              </a:bodyPr>
              <a:lstStyle/>
              <a:p>
                <a:pPr defTabSz="914378">
                  <a:lnSpc>
                    <a:spcPct val="120000"/>
                  </a:lnSpc>
                  <a:defRPr/>
                </a:pPr>
                <a:r>
                  <a:rPr lang="zh-CN" altLang="en-US" sz="1050" dirty="0">
                    <a:cs typeface="+mn-ea"/>
                    <a:sym typeface="+mn-lt"/>
                  </a:rPr>
                  <a:t>This section is displayed as a text layout place (theme font is recommended)</a:t>
                </a:r>
              </a:p>
            </p:txBody>
          </p:sp>
          <p:sp>
            <p:nvSpPr>
              <p:cNvPr id="31" name="îṧliḍe"/>
              <p:cNvSpPr txBox="1"/>
              <p:nvPr/>
            </p:nvSpPr>
            <p:spPr>
              <a:xfrm>
                <a:off x="869411" y="3746564"/>
                <a:ext cx="2184686" cy="571375"/>
              </a:xfrm>
              <a:prstGeom prst="rect">
                <a:avLst/>
              </a:prstGeom>
              <a:noFill/>
            </p:spPr>
            <p:txBody>
              <a:bodyPr wrap="none" lIns="0" tIns="0" rIns="0" bIns="0" anchor="ctr" anchorCtr="0">
                <a:normAutofit/>
              </a:bodyPr>
              <a:lstStyle/>
              <a:p>
                <a:pPr defTabSz="914378">
                  <a:defRPr/>
                </a:pPr>
                <a:r>
                  <a:rPr lang="zh-CN" altLang="en-US" sz="1600" b="1" dirty="0">
                    <a:solidFill>
                      <a:schemeClr val="accent1">
                        <a:lumMod val="100000"/>
                      </a:schemeClr>
                    </a:solidFill>
                    <a:cs typeface="+mn-ea"/>
                    <a:sym typeface="+mn-lt"/>
                  </a:rPr>
                  <a:t>Title text presets</a:t>
                </a:r>
              </a:p>
            </p:txBody>
          </p:sp>
        </p:grpSp>
        <p:grpSp>
          <p:nvGrpSpPr>
            <p:cNvPr id="8" name="ïš1iďè"/>
            <p:cNvGrpSpPr/>
            <p:nvPr/>
          </p:nvGrpSpPr>
          <p:grpSpPr>
            <a:xfrm>
              <a:off x="2620263" y="1921066"/>
              <a:ext cx="2317157" cy="2651291"/>
              <a:chOff x="3608377" y="1921066"/>
              <a:chExt cx="2635789" cy="3015869"/>
            </a:xfrm>
          </p:grpSpPr>
          <p:sp>
            <p:nvSpPr>
              <p:cNvPr id="24" name="í$ľïdè"/>
              <p:cNvSpPr/>
              <p:nvPr/>
            </p:nvSpPr>
            <p:spPr>
              <a:xfrm>
                <a:off x="3608377" y="1921066"/>
                <a:ext cx="2635789" cy="1825498"/>
              </a:xfrm>
              <a:prstGeom prst="parallelogram">
                <a:avLst/>
              </a:prstGeom>
              <a:blipFill>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îS1ïďé"/>
              <p:cNvSpPr/>
              <p:nvPr/>
            </p:nvSpPr>
            <p:spPr>
              <a:xfrm>
                <a:off x="3608377" y="1921066"/>
                <a:ext cx="906473" cy="182549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dirty="0">
                    <a:cs typeface="+mn-ea"/>
                    <a:sym typeface="+mn-lt"/>
                  </a:rPr>
                  <a:t>02</a:t>
                </a:r>
              </a:p>
            </p:txBody>
          </p:sp>
          <p:sp>
            <p:nvSpPr>
              <p:cNvPr id="26" name="iṣľíḍè"/>
              <p:cNvSpPr txBox="1"/>
              <p:nvPr/>
            </p:nvSpPr>
            <p:spPr>
              <a:xfrm>
                <a:off x="3608377" y="4281433"/>
                <a:ext cx="2077667" cy="655502"/>
              </a:xfrm>
              <a:prstGeom prst="rect">
                <a:avLst/>
              </a:prstGeom>
              <a:noFill/>
            </p:spPr>
            <p:txBody>
              <a:bodyPr wrap="square" lIns="0" tIns="0" rIns="0" bIns="0" anchor="ctr" anchorCtr="0">
                <a:normAutofit fontScale="85000" lnSpcReduction="10000"/>
              </a:bodyPr>
              <a:lstStyle/>
              <a:p>
                <a:pPr defTabSz="914378">
                  <a:lnSpc>
                    <a:spcPct val="120000"/>
                  </a:lnSpc>
                  <a:defRPr/>
                </a:pPr>
                <a:r>
                  <a:rPr lang="zh-CN" altLang="en-US" sz="1050" dirty="0">
                    <a:cs typeface="+mn-ea"/>
                    <a:sym typeface="+mn-lt"/>
                  </a:rPr>
                  <a:t>This section is displayed as a text layout place (theme font is recommended)</a:t>
                </a:r>
              </a:p>
            </p:txBody>
          </p:sp>
          <p:sp>
            <p:nvSpPr>
              <p:cNvPr id="27" name="ïšľîḋè"/>
              <p:cNvSpPr txBox="1"/>
              <p:nvPr/>
            </p:nvSpPr>
            <p:spPr>
              <a:xfrm>
                <a:off x="3608377" y="3746564"/>
                <a:ext cx="2184686" cy="571375"/>
              </a:xfrm>
              <a:prstGeom prst="rect">
                <a:avLst/>
              </a:prstGeom>
              <a:noFill/>
            </p:spPr>
            <p:txBody>
              <a:bodyPr wrap="none" lIns="0" tIns="0" rIns="0" bIns="0" anchor="ctr" anchorCtr="0">
                <a:normAutofit/>
              </a:bodyPr>
              <a:lstStyle/>
              <a:p>
                <a:pPr defTabSz="914378">
                  <a:defRPr/>
                </a:pPr>
                <a:r>
                  <a:rPr lang="zh-CN" altLang="en-US" sz="1600" b="1" dirty="0">
                    <a:solidFill>
                      <a:schemeClr val="accent2">
                        <a:lumMod val="100000"/>
                      </a:schemeClr>
                    </a:solidFill>
                    <a:cs typeface="+mn-ea"/>
                    <a:sym typeface="+mn-lt"/>
                  </a:rPr>
                  <a:t>Title text presets</a:t>
                </a:r>
              </a:p>
            </p:txBody>
          </p:sp>
        </p:grpSp>
        <p:grpSp>
          <p:nvGrpSpPr>
            <p:cNvPr id="9" name="ïŝḷïḋê"/>
            <p:cNvGrpSpPr/>
            <p:nvPr/>
          </p:nvGrpSpPr>
          <p:grpSpPr>
            <a:xfrm>
              <a:off x="4937421" y="1921066"/>
              <a:ext cx="2317158" cy="2651291"/>
              <a:chOff x="6147360" y="1921066"/>
              <a:chExt cx="2635790" cy="3015869"/>
            </a:xfrm>
          </p:grpSpPr>
          <p:sp>
            <p:nvSpPr>
              <p:cNvPr id="20" name="îsliḓé"/>
              <p:cNvSpPr/>
              <p:nvPr/>
            </p:nvSpPr>
            <p:spPr>
              <a:xfrm>
                <a:off x="6147361" y="1921066"/>
                <a:ext cx="2635789" cy="1825498"/>
              </a:xfrm>
              <a:prstGeom prst="parallelogram">
                <a:avLst/>
              </a:prstGeom>
              <a:blipFill>
                <a:blip r:embed="rId5"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íŝļîḓé"/>
              <p:cNvSpPr/>
              <p:nvPr/>
            </p:nvSpPr>
            <p:spPr>
              <a:xfrm>
                <a:off x="6147362" y="1921066"/>
                <a:ext cx="910664" cy="182549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dirty="0">
                    <a:cs typeface="+mn-ea"/>
                    <a:sym typeface="+mn-lt"/>
                  </a:rPr>
                  <a:t>03</a:t>
                </a:r>
              </a:p>
            </p:txBody>
          </p:sp>
          <p:sp>
            <p:nvSpPr>
              <p:cNvPr id="22" name="iśľidé"/>
              <p:cNvSpPr txBox="1"/>
              <p:nvPr/>
            </p:nvSpPr>
            <p:spPr>
              <a:xfrm>
                <a:off x="6147360" y="3746564"/>
                <a:ext cx="2184686" cy="571375"/>
              </a:xfrm>
              <a:prstGeom prst="rect">
                <a:avLst/>
              </a:prstGeom>
              <a:noFill/>
            </p:spPr>
            <p:txBody>
              <a:bodyPr wrap="none" lIns="0" tIns="0" rIns="0" bIns="0" anchor="ctr" anchorCtr="0">
                <a:normAutofit/>
              </a:bodyPr>
              <a:lstStyle/>
              <a:p>
                <a:pPr defTabSz="914378">
                  <a:defRPr/>
                </a:pPr>
                <a:r>
                  <a:rPr lang="zh-CN" altLang="en-US" sz="1600" b="1" dirty="0">
                    <a:solidFill>
                      <a:schemeClr val="accent3">
                        <a:lumMod val="100000"/>
                      </a:schemeClr>
                    </a:solidFill>
                    <a:cs typeface="+mn-ea"/>
                    <a:sym typeface="+mn-lt"/>
                  </a:rPr>
                  <a:t>Title text presets</a:t>
                </a:r>
              </a:p>
            </p:txBody>
          </p:sp>
          <p:sp>
            <p:nvSpPr>
              <p:cNvPr id="23" name="ïślîdê"/>
              <p:cNvSpPr txBox="1"/>
              <p:nvPr/>
            </p:nvSpPr>
            <p:spPr>
              <a:xfrm>
                <a:off x="6152830" y="4281433"/>
                <a:ext cx="2077667" cy="655502"/>
              </a:xfrm>
              <a:prstGeom prst="rect">
                <a:avLst/>
              </a:prstGeom>
              <a:noFill/>
            </p:spPr>
            <p:txBody>
              <a:bodyPr wrap="square" lIns="0" tIns="0" rIns="0" bIns="0" anchor="ctr" anchorCtr="0">
                <a:normAutofit fontScale="85000" lnSpcReduction="10000"/>
              </a:bodyPr>
              <a:lstStyle/>
              <a:p>
                <a:pPr defTabSz="914378">
                  <a:lnSpc>
                    <a:spcPct val="120000"/>
                  </a:lnSpc>
                  <a:defRPr/>
                </a:pPr>
                <a:r>
                  <a:rPr lang="zh-CN" altLang="en-US" sz="1050" dirty="0">
                    <a:cs typeface="+mn-ea"/>
                    <a:sym typeface="+mn-lt"/>
                  </a:rPr>
                  <a:t>This section is displayed as a text layout place (theme font is recommended)</a:t>
                </a:r>
              </a:p>
            </p:txBody>
          </p:sp>
        </p:grpSp>
        <p:grpSp>
          <p:nvGrpSpPr>
            <p:cNvPr id="10" name="ïşļiḋè"/>
            <p:cNvGrpSpPr/>
            <p:nvPr/>
          </p:nvGrpSpPr>
          <p:grpSpPr>
            <a:xfrm>
              <a:off x="7254579" y="1921066"/>
              <a:ext cx="2317157" cy="2651291"/>
              <a:chOff x="8968285" y="1921066"/>
              <a:chExt cx="2635789" cy="3015869"/>
            </a:xfrm>
          </p:grpSpPr>
          <p:sp>
            <p:nvSpPr>
              <p:cNvPr id="16" name="isľïḍé"/>
              <p:cNvSpPr/>
              <p:nvPr/>
            </p:nvSpPr>
            <p:spPr>
              <a:xfrm>
                <a:off x="8968285" y="1921066"/>
                <a:ext cx="2635789" cy="1825498"/>
              </a:xfrm>
              <a:prstGeom prst="parallelogram">
                <a:avLst/>
              </a:prstGeom>
              <a:blipFill>
                <a:blip r:embed="rId6"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îš1iḍê"/>
              <p:cNvSpPr/>
              <p:nvPr/>
            </p:nvSpPr>
            <p:spPr>
              <a:xfrm>
                <a:off x="8968285" y="1921066"/>
                <a:ext cx="914855" cy="182549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dirty="0">
                    <a:cs typeface="+mn-ea"/>
                    <a:sym typeface="+mn-lt"/>
                  </a:rPr>
                  <a:t>04</a:t>
                </a:r>
              </a:p>
            </p:txBody>
          </p:sp>
          <p:sp>
            <p:nvSpPr>
              <p:cNvPr id="18" name="iṩľîḍe"/>
              <p:cNvSpPr txBox="1"/>
              <p:nvPr/>
            </p:nvSpPr>
            <p:spPr>
              <a:xfrm>
                <a:off x="8968285" y="3746564"/>
                <a:ext cx="2184686" cy="571375"/>
              </a:xfrm>
              <a:prstGeom prst="rect">
                <a:avLst/>
              </a:prstGeom>
              <a:noFill/>
            </p:spPr>
            <p:txBody>
              <a:bodyPr wrap="none" lIns="0" tIns="0" rIns="0" bIns="0" anchor="ctr" anchorCtr="0">
                <a:normAutofit/>
              </a:bodyPr>
              <a:lstStyle/>
              <a:p>
                <a:pPr defTabSz="914378">
                  <a:defRPr/>
                </a:pPr>
                <a:r>
                  <a:rPr lang="zh-CN" altLang="en-US" sz="1600" b="1" dirty="0">
                    <a:solidFill>
                      <a:schemeClr val="accent4">
                        <a:lumMod val="100000"/>
                      </a:schemeClr>
                    </a:solidFill>
                    <a:cs typeface="+mn-ea"/>
                    <a:sym typeface="+mn-lt"/>
                  </a:rPr>
                  <a:t>Title text presets</a:t>
                </a:r>
              </a:p>
            </p:txBody>
          </p:sp>
          <p:sp>
            <p:nvSpPr>
              <p:cNvPr id="19" name="ïṥḻïḍe"/>
              <p:cNvSpPr txBox="1"/>
              <p:nvPr/>
            </p:nvSpPr>
            <p:spPr>
              <a:xfrm>
                <a:off x="8968285" y="4281433"/>
                <a:ext cx="2077667" cy="655502"/>
              </a:xfrm>
              <a:prstGeom prst="rect">
                <a:avLst/>
              </a:prstGeom>
              <a:noFill/>
            </p:spPr>
            <p:txBody>
              <a:bodyPr wrap="square" lIns="0" tIns="0" rIns="0" bIns="0" anchor="ctr" anchorCtr="0">
                <a:normAutofit fontScale="85000" lnSpcReduction="10000"/>
              </a:bodyPr>
              <a:lstStyle/>
              <a:p>
                <a:pPr defTabSz="914378">
                  <a:lnSpc>
                    <a:spcPct val="120000"/>
                  </a:lnSpc>
                  <a:defRPr/>
                </a:pPr>
                <a:r>
                  <a:rPr lang="zh-CN" altLang="en-US" sz="1050" dirty="0">
                    <a:cs typeface="+mn-ea"/>
                    <a:sym typeface="+mn-lt"/>
                  </a:rPr>
                  <a:t>This section is displayed as a text layout place (theme font is recommended)</a:t>
                </a:r>
              </a:p>
            </p:txBody>
          </p:sp>
        </p:grpSp>
        <p:grpSp>
          <p:nvGrpSpPr>
            <p:cNvPr id="11" name="iṣḻiḑè"/>
            <p:cNvGrpSpPr/>
            <p:nvPr/>
          </p:nvGrpSpPr>
          <p:grpSpPr>
            <a:xfrm>
              <a:off x="9571737" y="1921066"/>
              <a:ext cx="2317157" cy="2651291"/>
              <a:chOff x="8968285" y="1921066"/>
              <a:chExt cx="2635789" cy="3015869"/>
            </a:xfrm>
          </p:grpSpPr>
          <p:sp>
            <p:nvSpPr>
              <p:cNvPr id="12" name="iŝḷïḓê"/>
              <p:cNvSpPr/>
              <p:nvPr/>
            </p:nvSpPr>
            <p:spPr>
              <a:xfrm>
                <a:off x="8968285" y="1921066"/>
                <a:ext cx="2635789" cy="1825498"/>
              </a:xfrm>
              <a:prstGeom prst="parallelogram">
                <a:avLst/>
              </a:prstGeom>
              <a:blipFill>
                <a:blip r:embed="rId7"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işḻíḓé"/>
              <p:cNvSpPr/>
              <p:nvPr/>
            </p:nvSpPr>
            <p:spPr>
              <a:xfrm>
                <a:off x="8968285" y="1921066"/>
                <a:ext cx="914855" cy="1825498"/>
              </a:xfrm>
              <a:prstGeom prst="triangle">
                <a:avLst/>
              </a:pr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dirty="0">
                    <a:cs typeface="+mn-ea"/>
                    <a:sym typeface="+mn-lt"/>
                  </a:rPr>
                  <a:t>05</a:t>
                </a:r>
              </a:p>
            </p:txBody>
          </p:sp>
          <p:sp>
            <p:nvSpPr>
              <p:cNvPr id="14" name="iṩľïdê"/>
              <p:cNvSpPr txBox="1"/>
              <p:nvPr/>
            </p:nvSpPr>
            <p:spPr>
              <a:xfrm>
                <a:off x="8968285" y="3746564"/>
                <a:ext cx="2184686" cy="571375"/>
              </a:xfrm>
              <a:prstGeom prst="rect">
                <a:avLst/>
              </a:prstGeom>
              <a:noFill/>
            </p:spPr>
            <p:txBody>
              <a:bodyPr wrap="none" lIns="0" tIns="0" rIns="0" bIns="0" anchor="ctr" anchorCtr="0">
                <a:normAutofit/>
              </a:bodyPr>
              <a:lstStyle/>
              <a:p>
                <a:pPr defTabSz="914378">
                  <a:defRPr/>
                </a:pPr>
                <a:r>
                  <a:rPr lang="zh-CN" altLang="en-US" sz="1600" b="1" dirty="0">
                    <a:solidFill>
                      <a:schemeClr val="accent5">
                        <a:lumMod val="100000"/>
                      </a:schemeClr>
                    </a:solidFill>
                    <a:cs typeface="+mn-ea"/>
                    <a:sym typeface="+mn-lt"/>
                  </a:rPr>
                  <a:t>Title text presets</a:t>
                </a:r>
              </a:p>
            </p:txBody>
          </p:sp>
          <p:sp>
            <p:nvSpPr>
              <p:cNvPr id="15" name="îşḻíďé"/>
              <p:cNvSpPr txBox="1"/>
              <p:nvPr/>
            </p:nvSpPr>
            <p:spPr>
              <a:xfrm>
                <a:off x="8968285" y="4281433"/>
                <a:ext cx="2077667" cy="655502"/>
              </a:xfrm>
              <a:prstGeom prst="rect">
                <a:avLst/>
              </a:prstGeom>
              <a:noFill/>
            </p:spPr>
            <p:txBody>
              <a:bodyPr wrap="square" lIns="0" tIns="0" rIns="0" bIns="0" anchor="ctr" anchorCtr="0">
                <a:normAutofit fontScale="85000" lnSpcReduction="10000"/>
              </a:bodyPr>
              <a:lstStyle/>
              <a:p>
                <a:pPr defTabSz="914378">
                  <a:lnSpc>
                    <a:spcPct val="120000"/>
                  </a:lnSpc>
                  <a:defRPr/>
                </a:pPr>
                <a:r>
                  <a:rPr lang="zh-CN" altLang="en-US" sz="1050" dirty="0">
                    <a:cs typeface="+mn-ea"/>
                    <a:sym typeface="+mn-lt"/>
                  </a:rPr>
                  <a:t>This section is displayed as a text layout place (theme font is recommended)</a:t>
                </a:r>
              </a:p>
            </p:txBody>
          </p:sp>
        </p:grpSp>
      </p:grpSp>
      <p:sp>
        <p:nvSpPr>
          <p:cNvPr id="32"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Budget for activities</a:t>
            </a:r>
          </a:p>
        </p:txBody>
      </p:sp>
    </p:spTree>
    <p:extLst>
      <p:ext uri="{BB962C8B-B14F-4D97-AF65-F5344CB8AC3E}">
        <p14:creationId xmlns:p14="http://schemas.microsoft.com/office/powerpoint/2010/main" val="1290060132"/>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7776855-6ba7-47e5-a22f-3866d12fe3d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119429" y="1982864"/>
            <a:ext cx="9953141" cy="3743140"/>
            <a:chOff x="1119430" y="1811414"/>
            <a:chExt cx="9953141" cy="3743140"/>
          </a:xfrm>
        </p:grpSpPr>
        <p:sp>
          <p:nvSpPr>
            <p:cNvPr id="4" name="isľíḑè"/>
            <p:cNvSpPr/>
            <p:nvPr/>
          </p:nvSpPr>
          <p:spPr>
            <a:xfrm>
              <a:off x="7248717" y="1918653"/>
              <a:ext cx="3823854" cy="908975"/>
            </a:xfrm>
            <a:prstGeom prst="homePlat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5" name="ïSḷîḋe"/>
            <p:cNvSpPr/>
            <p:nvPr/>
          </p:nvSpPr>
          <p:spPr>
            <a:xfrm>
              <a:off x="7248717" y="3736603"/>
              <a:ext cx="3823854" cy="908975"/>
            </a:xfrm>
            <a:prstGeom prst="homePlat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îṡḻîḍe"/>
            <p:cNvSpPr/>
            <p:nvPr/>
          </p:nvSpPr>
          <p:spPr>
            <a:xfrm flipH="1">
              <a:off x="1119430" y="2827628"/>
              <a:ext cx="3823854" cy="908975"/>
            </a:xfrm>
            <a:prstGeom prst="homePlat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ïṥ1ïdé"/>
            <p:cNvSpPr/>
            <p:nvPr/>
          </p:nvSpPr>
          <p:spPr>
            <a:xfrm flipH="1">
              <a:off x="1119430" y="4645579"/>
              <a:ext cx="3823854" cy="908975"/>
            </a:xfrm>
            <a:prstGeom prst="homePlat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8" name="ïsļíďê"/>
            <p:cNvGrpSpPr/>
            <p:nvPr/>
          </p:nvGrpSpPr>
          <p:grpSpPr>
            <a:xfrm>
              <a:off x="4943284" y="1811414"/>
              <a:ext cx="2305433" cy="1016214"/>
              <a:chOff x="4944560" y="2055090"/>
              <a:chExt cx="2305433" cy="919018"/>
            </a:xfrm>
            <a:solidFill>
              <a:schemeClr val="accent6"/>
            </a:solidFill>
          </p:grpSpPr>
          <p:sp>
            <p:nvSpPr>
              <p:cNvPr id="38" name="ïṧlíde"/>
              <p:cNvSpPr/>
              <p:nvPr/>
            </p:nvSpPr>
            <p:spPr>
              <a:xfrm>
                <a:off x="4944560" y="2152072"/>
                <a:ext cx="2305433" cy="82203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ïṥlîdê"/>
              <p:cNvSpPr/>
              <p:nvPr/>
            </p:nvSpPr>
            <p:spPr>
              <a:xfrm>
                <a:off x="4944560" y="2055090"/>
                <a:ext cx="2305433" cy="178524"/>
              </a:xfrm>
              <a:prstGeom prst="round2SameRect">
                <a:avLst>
                  <a:gd name="adj1" fmla="val 50000"/>
                  <a:gd name="adj2" fmla="val 50000"/>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9" name="í$ḷîďè"/>
            <p:cNvGrpSpPr/>
            <p:nvPr/>
          </p:nvGrpSpPr>
          <p:grpSpPr>
            <a:xfrm>
              <a:off x="4943284" y="2720389"/>
              <a:ext cx="2305433" cy="1016214"/>
              <a:chOff x="4944560" y="2055090"/>
              <a:chExt cx="2305433" cy="919018"/>
            </a:xfrm>
            <a:solidFill>
              <a:schemeClr val="accent2"/>
            </a:solidFill>
          </p:grpSpPr>
          <p:sp>
            <p:nvSpPr>
              <p:cNvPr id="36" name="ïṥ1íďè"/>
              <p:cNvSpPr/>
              <p:nvPr/>
            </p:nvSpPr>
            <p:spPr>
              <a:xfrm>
                <a:off x="4944560" y="2152072"/>
                <a:ext cx="2305433" cy="82203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isḷíḍê"/>
              <p:cNvSpPr/>
              <p:nvPr/>
            </p:nvSpPr>
            <p:spPr>
              <a:xfrm>
                <a:off x="4944560" y="2055090"/>
                <a:ext cx="2305433" cy="178524"/>
              </a:xfrm>
              <a:prstGeom prst="round2SameRect">
                <a:avLst>
                  <a:gd name="adj1" fmla="val 50000"/>
                  <a:gd name="adj2" fmla="val 50000"/>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0" name="ïṥḷiḍê"/>
            <p:cNvGrpSpPr/>
            <p:nvPr/>
          </p:nvGrpSpPr>
          <p:grpSpPr>
            <a:xfrm>
              <a:off x="4943284" y="3629364"/>
              <a:ext cx="2305433" cy="1016214"/>
              <a:chOff x="4944560" y="2055090"/>
              <a:chExt cx="2305433" cy="919018"/>
            </a:xfrm>
            <a:solidFill>
              <a:schemeClr val="accent1"/>
            </a:solidFill>
          </p:grpSpPr>
          <p:sp>
            <p:nvSpPr>
              <p:cNvPr id="34" name="íṥ1îḍe"/>
              <p:cNvSpPr/>
              <p:nvPr/>
            </p:nvSpPr>
            <p:spPr>
              <a:xfrm>
                <a:off x="4944560" y="2152072"/>
                <a:ext cx="2305433" cy="82203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ísḻïḍê"/>
              <p:cNvSpPr/>
              <p:nvPr/>
            </p:nvSpPr>
            <p:spPr>
              <a:xfrm>
                <a:off x="4944560" y="2055090"/>
                <a:ext cx="2305433" cy="178524"/>
              </a:xfrm>
              <a:prstGeom prst="round2SameRect">
                <a:avLst>
                  <a:gd name="adj1" fmla="val 50000"/>
                  <a:gd name="adj2" fmla="val 50000"/>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11" name="ïṥ1ïḍê"/>
            <p:cNvGrpSpPr/>
            <p:nvPr/>
          </p:nvGrpSpPr>
          <p:grpSpPr>
            <a:xfrm>
              <a:off x="4943284" y="4538340"/>
              <a:ext cx="2305433" cy="1016214"/>
              <a:chOff x="4944560" y="2055090"/>
              <a:chExt cx="2305433" cy="919018"/>
            </a:xfrm>
            <a:solidFill>
              <a:schemeClr val="accent4"/>
            </a:solidFill>
          </p:grpSpPr>
          <p:sp>
            <p:nvSpPr>
              <p:cNvPr id="32" name="iṥ1îďé"/>
              <p:cNvSpPr/>
              <p:nvPr/>
            </p:nvSpPr>
            <p:spPr>
              <a:xfrm>
                <a:off x="4944560" y="2152072"/>
                <a:ext cx="2305433" cy="822036"/>
              </a:xfrm>
              <a:prstGeom prst="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ïSliḓê"/>
              <p:cNvSpPr/>
              <p:nvPr/>
            </p:nvSpPr>
            <p:spPr>
              <a:xfrm>
                <a:off x="4944560" y="2055090"/>
                <a:ext cx="2305433" cy="178524"/>
              </a:xfrm>
              <a:prstGeom prst="round2SameRect">
                <a:avLst>
                  <a:gd name="adj1" fmla="val 50000"/>
                  <a:gd name="adj2" fmla="val 50000"/>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12" name="iṩļïḑe"/>
            <p:cNvSpPr txBox="1"/>
            <p:nvPr/>
          </p:nvSpPr>
          <p:spPr>
            <a:xfrm>
              <a:off x="7349836" y="2332711"/>
              <a:ext cx="3348644" cy="400057"/>
            </a:xfrm>
            <a:prstGeom prst="rect">
              <a:avLst/>
            </a:prstGeom>
            <a:noFill/>
          </p:spPr>
          <p:txBody>
            <a:bodyPr wrap="square" lIns="72000" tIns="0" rIns="72000" bIns="0" anchor="ctr" anchorCtr="0">
              <a:normAutofit/>
            </a:bodyPr>
            <a:lstStyle/>
            <a:p>
              <a:pPr defTabSz="914378">
                <a:lnSpc>
                  <a:spcPct val="120000"/>
                </a:lnSpc>
                <a:defRPr/>
              </a:pPr>
              <a:r>
                <a:rPr lang="zh-CN" altLang="en-US" sz="1000" dirty="0">
                  <a:solidFill>
                    <a:schemeClr val="bg1"/>
                  </a:solidFill>
                  <a:cs typeface="+mn-ea"/>
                  <a:sym typeface="+mn-lt"/>
                </a:rPr>
                <a:t>This section is displayed as a text layout place (theme font is recommended)</a:t>
              </a:r>
            </a:p>
          </p:txBody>
        </p:sp>
        <p:sp>
          <p:nvSpPr>
            <p:cNvPr id="13" name="ïṥľíḓè"/>
            <p:cNvSpPr/>
            <p:nvPr/>
          </p:nvSpPr>
          <p:spPr>
            <a:xfrm>
              <a:off x="7349836" y="2086490"/>
              <a:ext cx="3219104" cy="246221"/>
            </a:xfrm>
            <a:prstGeom prst="rect">
              <a:avLst/>
            </a:prstGeom>
          </p:spPr>
          <p:txBody>
            <a:bodyPr wrap="none" lIns="72000" tIns="0" rIns="72000" bIns="0">
              <a:normAutofit/>
            </a:bodyPr>
            <a:lstStyle/>
            <a:p>
              <a:pPr lvl="0" defTabSz="914378">
                <a:defRPr/>
              </a:pPr>
              <a:r>
                <a:rPr lang="zh-CN" altLang="en-US" sz="1600" b="1" dirty="0">
                  <a:solidFill>
                    <a:schemeClr val="bg1"/>
                  </a:solidFill>
                  <a:cs typeface="+mn-ea"/>
                  <a:sym typeface="+mn-lt"/>
                </a:rPr>
                <a:t>Title text presets</a:t>
              </a:r>
            </a:p>
          </p:txBody>
        </p:sp>
        <p:sp>
          <p:nvSpPr>
            <p:cNvPr id="14" name="islíḍê"/>
            <p:cNvSpPr txBox="1"/>
            <p:nvPr/>
          </p:nvSpPr>
          <p:spPr>
            <a:xfrm>
              <a:off x="7349836" y="4138283"/>
              <a:ext cx="3348644" cy="400057"/>
            </a:xfrm>
            <a:prstGeom prst="rect">
              <a:avLst/>
            </a:prstGeom>
            <a:noFill/>
          </p:spPr>
          <p:txBody>
            <a:bodyPr wrap="square" lIns="72000" tIns="0" rIns="72000" bIns="0" anchor="ctr" anchorCtr="0">
              <a:normAutofit/>
            </a:bodyPr>
            <a:lstStyle/>
            <a:p>
              <a:pPr defTabSz="914378">
                <a:lnSpc>
                  <a:spcPct val="120000"/>
                </a:lnSpc>
                <a:defRPr/>
              </a:pPr>
              <a:r>
                <a:rPr lang="zh-CN" altLang="en-US" sz="1000" dirty="0">
                  <a:solidFill>
                    <a:schemeClr val="bg1"/>
                  </a:solidFill>
                  <a:cs typeface="+mn-ea"/>
                  <a:sym typeface="+mn-lt"/>
                </a:rPr>
                <a:t>This section is displayed as a text layout place (theme font is recommended)</a:t>
              </a:r>
            </a:p>
          </p:txBody>
        </p:sp>
        <p:sp>
          <p:nvSpPr>
            <p:cNvPr id="15" name="ïS1íḍè"/>
            <p:cNvSpPr/>
            <p:nvPr/>
          </p:nvSpPr>
          <p:spPr>
            <a:xfrm>
              <a:off x="7349836" y="3892062"/>
              <a:ext cx="3219104" cy="246221"/>
            </a:xfrm>
            <a:prstGeom prst="rect">
              <a:avLst/>
            </a:prstGeom>
          </p:spPr>
          <p:txBody>
            <a:bodyPr wrap="none" lIns="72000" tIns="0" rIns="72000" bIns="0">
              <a:normAutofit/>
            </a:bodyPr>
            <a:lstStyle/>
            <a:p>
              <a:pPr lvl="0" defTabSz="914378">
                <a:defRPr/>
              </a:pPr>
              <a:r>
                <a:rPr lang="zh-CN" altLang="en-US" sz="1600" b="1" dirty="0">
                  <a:solidFill>
                    <a:schemeClr val="bg1"/>
                  </a:solidFill>
                  <a:cs typeface="+mn-ea"/>
                  <a:sym typeface="+mn-lt"/>
                </a:rPr>
                <a:t>Title text presets</a:t>
              </a:r>
            </a:p>
          </p:txBody>
        </p:sp>
        <p:sp>
          <p:nvSpPr>
            <p:cNvPr id="16" name="íṣ1iḑè"/>
            <p:cNvSpPr txBox="1"/>
            <p:nvPr/>
          </p:nvSpPr>
          <p:spPr>
            <a:xfrm>
              <a:off x="1493521" y="3256470"/>
              <a:ext cx="3348644" cy="400057"/>
            </a:xfrm>
            <a:prstGeom prst="rect">
              <a:avLst/>
            </a:prstGeom>
            <a:noFill/>
          </p:spPr>
          <p:txBody>
            <a:bodyPr wrap="square" lIns="72000" tIns="0" rIns="72000" bIns="0" anchor="ctr" anchorCtr="0">
              <a:normAutofit/>
            </a:bodyPr>
            <a:lstStyle/>
            <a:p>
              <a:pPr algn="r" defTabSz="914378">
                <a:lnSpc>
                  <a:spcPct val="120000"/>
                </a:lnSpc>
                <a:defRPr/>
              </a:pPr>
              <a:r>
                <a:rPr lang="zh-CN" altLang="en-US" sz="1000" dirty="0">
                  <a:solidFill>
                    <a:schemeClr val="bg1"/>
                  </a:solidFill>
                  <a:cs typeface="+mn-ea"/>
                  <a:sym typeface="+mn-lt"/>
                </a:rPr>
                <a:t>This section is displayed as a text layout place (theme font is recommended)</a:t>
              </a:r>
            </a:p>
          </p:txBody>
        </p:sp>
        <p:sp>
          <p:nvSpPr>
            <p:cNvPr id="17" name="íṡḻiḑê"/>
            <p:cNvSpPr/>
            <p:nvPr/>
          </p:nvSpPr>
          <p:spPr>
            <a:xfrm>
              <a:off x="1623061" y="3010249"/>
              <a:ext cx="3219104" cy="246221"/>
            </a:xfrm>
            <a:prstGeom prst="rect">
              <a:avLst/>
            </a:prstGeom>
          </p:spPr>
          <p:txBody>
            <a:bodyPr wrap="none" lIns="72000" tIns="0" rIns="72000" bIns="0">
              <a:normAutofit/>
            </a:bodyPr>
            <a:lstStyle/>
            <a:p>
              <a:pPr lvl="0" algn="r" defTabSz="914378">
                <a:defRPr/>
              </a:pPr>
              <a:r>
                <a:rPr lang="zh-CN" altLang="en-US" sz="1600" b="1" dirty="0">
                  <a:solidFill>
                    <a:schemeClr val="bg1"/>
                  </a:solidFill>
                  <a:cs typeface="+mn-ea"/>
                  <a:sym typeface="+mn-lt"/>
                </a:rPr>
                <a:t>Title text presets</a:t>
              </a:r>
            </a:p>
          </p:txBody>
        </p:sp>
        <p:sp>
          <p:nvSpPr>
            <p:cNvPr id="18" name="íṥļïdê"/>
            <p:cNvSpPr txBox="1"/>
            <p:nvPr/>
          </p:nvSpPr>
          <p:spPr>
            <a:xfrm>
              <a:off x="1493521" y="5062042"/>
              <a:ext cx="3348644" cy="400057"/>
            </a:xfrm>
            <a:prstGeom prst="rect">
              <a:avLst/>
            </a:prstGeom>
            <a:noFill/>
          </p:spPr>
          <p:txBody>
            <a:bodyPr wrap="square" lIns="72000" tIns="0" rIns="72000" bIns="0" anchor="ctr" anchorCtr="0">
              <a:normAutofit/>
            </a:bodyPr>
            <a:lstStyle/>
            <a:p>
              <a:pPr algn="r" defTabSz="914378">
                <a:lnSpc>
                  <a:spcPct val="120000"/>
                </a:lnSpc>
                <a:defRPr/>
              </a:pPr>
              <a:r>
                <a:rPr lang="zh-CN" altLang="en-US" sz="1000" dirty="0">
                  <a:solidFill>
                    <a:schemeClr val="bg1"/>
                  </a:solidFill>
                  <a:cs typeface="+mn-ea"/>
                  <a:sym typeface="+mn-lt"/>
                </a:rPr>
                <a:t>This section is displayed as a text layout place (theme font is recommended)</a:t>
              </a:r>
            </a:p>
          </p:txBody>
        </p:sp>
        <p:sp>
          <p:nvSpPr>
            <p:cNvPr id="19" name="íṥḷîḑê"/>
            <p:cNvSpPr/>
            <p:nvPr/>
          </p:nvSpPr>
          <p:spPr>
            <a:xfrm>
              <a:off x="1623061" y="4815821"/>
              <a:ext cx="3219104" cy="246221"/>
            </a:xfrm>
            <a:prstGeom prst="rect">
              <a:avLst/>
            </a:prstGeom>
          </p:spPr>
          <p:txBody>
            <a:bodyPr wrap="none" lIns="72000" tIns="0" rIns="72000" bIns="0">
              <a:normAutofit/>
            </a:bodyPr>
            <a:lstStyle/>
            <a:p>
              <a:pPr lvl="0" algn="r" defTabSz="914378">
                <a:defRPr/>
              </a:pPr>
              <a:r>
                <a:rPr lang="zh-CN" altLang="en-US" sz="1600" b="1" dirty="0">
                  <a:solidFill>
                    <a:schemeClr val="bg1"/>
                  </a:solidFill>
                  <a:cs typeface="+mn-ea"/>
                  <a:sym typeface="+mn-lt"/>
                </a:rPr>
                <a:t>Title text presets</a:t>
              </a:r>
            </a:p>
          </p:txBody>
        </p:sp>
        <p:grpSp>
          <p:nvGrpSpPr>
            <p:cNvPr id="20" name="íṩľîḍé"/>
            <p:cNvGrpSpPr/>
            <p:nvPr/>
          </p:nvGrpSpPr>
          <p:grpSpPr>
            <a:xfrm>
              <a:off x="5762070" y="2865666"/>
              <a:ext cx="740886" cy="742732"/>
              <a:chOff x="5746699" y="2884815"/>
              <a:chExt cx="712151" cy="713925"/>
            </a:xfrm>
            <a:effectLst/>
          </p:grpSpPr>
          <p:sp>
            <p:nvSpPr>
              <p:cNvPr id="30" name="íṥļíḋé"/>
              <p:cNvSpPr>
                <a:spLocks/>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accent2"/>
              </a:solidFill>
              <a:ln w="19050">
                <a:noFill/>
                <a:prstDash val="solid"/>
                <a:round/>
                <a:headEnd/>
                <a:tailEnd/>
              </a:ln>
            </p:spPr>
            <p:txBody>
              <a:bodyPr anchor="ctr"/>
              <a:lstStyle/>
              <a:p>
                <a:pPr algn="ctr"/>
                <a:endParaRPr>
                  <a:cs typeface="+mn-ea"/>
                  <a:sym typeface="+mn-lt"/>
                </a:endParaRPr>
              </a:p>
            </p:txBody>
          </p:sp>
          <p:sp>
            <p:nvSpPr>
              <p:cNvPr id="31" name="ïŝ1iḑe"/>
              <p:cNvSpPr>
                <a:spLocks/>
              </p:cNvSpPr>
              <p:nvPr/>
            </p:nvSpPr>
            <p:spPr bwMode="auto">
              <a:xfrm>
                <a:off x="5997161" y="3069587"/>
                <a:ext cx="191871" cy="345367"/>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a:cs typeface="+mn-ea"/>
                  <a:sym typeface="+mn-lt"/>
                </a:endParaRPr>
              </a:p>
            </p:txBody>
          </p:sp>
        </p:grpSp>
        <p:grpSp>
          <p:nvGrpSpPr>
            <p:cNvPr id="21" name="ïşḷîḍê"/>
            <p:cNvGrpSpPr/>
            <p:nvPr/>
          </p:nvGrpSpPr>
          <p:grpSpPr>
            <a:xfrm>
              <a:off x="5763586" y="3715637"/>
              <a:ext cx="740886" cy="744581"/>
              <a:chOff x="5746699" y="2048352"/>
              <a:chExt cx="712151" cy="715702"/>
            </a:xfrm>
            <a:effectLst/>
          </p:grpSpPr>
          <p:sp>
            <p:nvSpPr>
              <p:cNvPr id="28" name="ïŝḻiďè"/>
              <p:cNvSpPr>
                <a:spLocks/>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accent1"/>
              </a:solidFill>
              <a:ln w="19050">
                <a:noFill/>
                <a:prstDash val="solid"/>
                <a:round/>
                <a:headEnd/>
                <a:tailEnd/>
              </a:ln>
            </p:spPr>
            <p:txBody>
              <a:bodyPr anchor="ctr"/>
              <a:lstStyle/>
              <a:p>
                <a:pPr algn="ctr"/>
                <a:endParaRPr>
                  <a:cs typeface="+mn-ea"/>
                  <a:sym typeface="+mn-lt"/>
                </a:endParaRPr>
              </a:p>
            </p:txBody>
          </p:sp>
          <p:sp>
            <p:nvSpPr>
              <p:cNvPr id="29" name="îṧļíďê"/>
              <p:cNvSpPr>
                <a:spLocks/>
              </p:cNvSpPr>
              <p:nvPr/>
            </p:nvSpPr>
            <p:spPr bwMode="auto">
              <a:xfrm>
                <a:off x="5941326" y="2262120"/>
                <a:ext cx="350166" cy="287806"/>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a:cs typeface="+mn-ea"/>
                  <a:sym typeface="+mn-lt"/>
                </a:endParaRPr>
              </a:p>
            </p:txBody>
          </p:sp>
        </p:grpSp>
        <p:grpSp>
          <p:nvGrpSpPr>
            <p:cNvPr id="22" name="íṩḷiďè"/>
            <p:cNvGrpSpPr/>
            <p:nvPr/>
          </p:nvGrpSpPr>
          <p:grpSpPr>
            <a:xfrm>
              <a:off x="5777770" y="1866395"/>
              <a:ext cx="740886" cy="742732"/>
              <a:chOff x="7851592" y="3089385"/>
              <a:chExt cx="740886" cy="742732"/>
            </a:xfrm>
          </p:grpSpPr>
          <p:sp>
            <p:nvSpPr>
              <p:cNvPr id="26" name="íšḻídê"/>
              <p:cNvSpPr>
                <a:spLocks/>
              </p:cNvSpPr>
              <p:nvPr/>
            </p:nvSpPr>
            <p:spPr bwMode="auto">
              <a:xfrm>
                <a:off x="7851592" y="3089385"/>
                <a:ext cx="740886" cy="742732"/>
              </a:xfrm>
              <a:custGeom>
                <a:avLst/>
                <a:gdLst>
                  <a:gd name="T0" fmla="*/ 1545 w 3090"/>
                  <a:gd name="T1" fmla="*/ 0 h 3090"/>
                  <a:gd name="T2" fmla="*/ 1545 w 3090"/>
                  <a:gd name="T3" fmla="*/ 0 h 3090"/>
                  <a:gd name="T4" fmla="*/ 0 w 3090"/>
                  <a:gd name="T5" fmla="*/ 1544 h 3090"/>
                  <a:gd name="T6" fmla="*/ 1545 w 3090"/>
                  <a:gd name="T7" fmla="*/ 3090 h 3090"/>
                  <a:gd name="T8" fmla="*/ 3090 w 3090"/>
                  <a:gd name="T9" fmla="*/ 1544 h 3090"/>
                  <a:gd name="T10" fmla="*/ 1545 w 3090"/>
                  <a:gd name="T11" fmla="*/ 0 h 3090"/>
                </a:gdLst>
                <a:ahLst/>
                <a:cxnLst>
                  <a:cxn ang="0">
                    <a:pos x="T0" y="T1"/>
                  </a:cxn>
                  <a:cxn ang="0">
                    <a:pos x="T2" y="T3"/>
                  </a:cxn>
                  <a:cxn ang="0">
                    <a:pos x="T4" y="T5"/>
                  </a:cxn>
                  <a:cxn ang="0">
                    <a:pos x="T6" y="T7"/>
                  </a:cxn>
                  <a:cxn ang="0">
                    <a:pos x="T8" y="T9"/>
                  </a:cxn>
                  <a:cxn ang="0">
                    <a:pos x="T10" y="T11"/>
                  </a:cxn>
                </a:cxnLst>
                <a:rect l="0" t="0" r="r" b="b"/>
                <a:pathLst>
                  <a:path w="3090" h="3090">
                    <a:moveTo>
                      <a:pt x="1545" y="0"/>
                    </a:moveTo>
                    <a:lnTo>
                      <a:pt x="1545" y="0"/>
                    </a:lnTo>
                    <a:cubicBezTo>
                      <a:pt x="691" y="0"/>
                      <a:pt x="0" y="691"/>
                      <a:pt x="0" y="1544"/>
                    </a:cubicBezTo>
                    <a:cubicBezTo>
                      <a:pt x="0" y="2398"/>
                      <a:pt x="691" y="3090"/>
                      <a:pt x="1545" y="3090"/>
                    </a:cubicBezTo>
                    <a:cubicBezTo>
                      <a:pt x="2398" y="3090"/>
                      <a:pt x="3090" y="2398"/>
                      <a:pt x="3090" y="1544"/>
                    </a:cubicBezTo>
                    <a:cubicBezTo>
                      <a:pt x="3090" y="691"/>
                      <a:pt x="2398" y="0"/>
                      <a:pt x="1545" y="0"/>
                    </a:cubicBezTo>
                    <a:close/>
                  </a:path>
                </a:pathLst>
              </a:custGeom>
              <a:solidFill>
                <a:schemeClr val="accent6"/>
              </a:solidFill>
              <a:ln w="19050">
                <a:noFill/>
                <a:prstDash val="solid"/>
                <a:round/>
                <a:headEnd/>
                <a:tailEnd/>
              </a:ln>
            </p:spPr>
            <p:txBody>
              <a:bodyPr anchor="ctr"/>
              <a:lstStyle/>
              <a:p>
                <a:pPr algn="ctr"/>
                <a:endParaRPr>
                  <a:cs typeface="+mn-ea"/>
                  <a:sym typeface="+mn-lt"/>
                </a:endParaRPr>
              </a:p>
            </p:txBody>
          </p:sp>
          <p:sp>
            <p:nvSpPr>
              <p:cNvPr id="27" name="îŝ1íḑe"/>
              <p:cNvSpPr>
                <a:spLocks/>
              </p:cNvSpPr>
              <p:nvPr/>
            </p:nvSpPr>
            <p:spPr bwMode="auto">
              <a:xfrm>
                <a:off x="8019874" y="3274411"/>
                <a:ext cx="388375" cy="374251"/>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noFill/>
              </a:ln>
            </p:spPr>
            <p:txBody>
              <a:bodyPr anchor="ctr"/>
              <a:lstStyle/>
              <a:p>
                <a:pPr algn="ctr"/>
                <a:endParaRPr>
                  <a:cs typeface="+mn-ea"/>
                  <a:sym typeface="+mn-lt"/>
                </a:endParaRPr>
              </a:p>
            </p:txBody>
          </p:sp>
        </p:grpSp>
        <p:grpSp>
          <p:nvGrpSpPr>
            <p:cNvPr id="23" name="íslîḍê"/>
            <p:cNvGrpSpPr/>
            <p:nvPr/>
          </p:nvGrpSpPr>
          <p:grpSpPr>
            <a:xfrm>
              <a:off x="5751077" y="4666544"/>
              <a:ext cx="742734" cy="744581"/>
              <a:chOff x="5746696" y="4552422"/>
              <a:chExt cx="713926" cy="715702"/>
            </a:xfrm>
            <a:effectLst/>
          </p:grpSpPr>
          <p:sp>
            <p:nvSpPr>
              <p:cNvPr id="24" name="ïs1iḍê"/>
              <p:cNvSpPr>
                <a:spLocks/>
              </p:cNvSpPr>
              <p:nvPr/>
            </p:nvSpPr>
            <p:spPr bwMode="auto">
              <a:xfrm>
                <a:off x="5746696" y="4552422"/>
                <a:ext cx="713926" cy="715702"/>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chemeClr val="accent4"/>
              </a:solidFill>
              <a:ln w="19050">
                <a:noFill/>
                <a:prstDash val="solid"/>
                <a:round/>
                <a:headEnd/>
                <a:tailEnd/>
              </a:ln>
            </p:spPr>
            <p:txBody>
              <a:bodyPr anchor="ctr"/>
              <a:lstStyle/>
              <a:p>
                <a:pPr algn="ctr"/>
                <a:endParaRPr>
                  <a:cs typeface="+mn-ea"/>
                  <a:sym typeface="+mn-lt"/>
                </a:endParaRPr>
              </a:p>
            </p:txBody>
          </p:sp>
          <p:sp>
            <p:nvSpPr>
              <p:cNvPr id="25" name="ïśḻîdè"/>
              <p:cNvSpPr>
                <a:spLocks/>
              </p:cNvSpPr>
              <p:nvPr/>
            </p:nvSpPr>
            <p:spPr bwMode="auto">
              <a:xfrm>
                <a:off x="5945318" y="4753898"/>
                <a:ext cx="314912" cy="3143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a:cs typeface="+mn-ea"/>
                  <a:sym typeface="+mn-lt"/>
                </a:endParaRPr>
              </a:p>
            </p:txBody>
          </p:sp>
        </p:grpSp>
      </p:grpSp>
      <p:sp>
        <p:nvSpPr>
          <p:cNvPr id="40"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Budget for activities</a:t>
            </a:r>
          </a:p>
        </p:txBody>
      </p:sp>
    </p:spTree>
    <p:extLst>
      <p:ext uri="{BB962C8B-B14F-4D97-AF65-F5344CB8AC3E}">
        <p14:creationId xmlns:p14="http://schemas.microsoft.com/office/powerpoint/2010/main" val="3172413567"/>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d7cb65f8-86aa-41a4-b3ef-a952b869b41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65651" y="1857219"/>
            <a:ext cx="9628827" cy="3591777"/>
            <a:chOff x="711509" y="1304764"/>
            <a:chExt cx="10761354" cy="4014236"/>
          </a:xfrm>
        </p:grpSpPr>
        <p:grpSp>
          <p:nvGrpSpPr>
            <p:cNvPr id="4" name="îşlîḓé"/>
            <p:cNvGrpSpPr/>
            <p:nvPr/>
          </p:nvGrpSpPr>
          <p:grpSpPr>
            <a:xfrm>
              <a:off x="911137" y="2538441"/>
              <a:ext cx="10138239" cy="109692"/>
              <a:chOff x="1577370" y="3387126"/>
              <a:chExt cx="9271158" cy="109692"/>
            </a:xfrm>
          </p:grpSpPr>
          <p:cxnSp>
            <p:nvCxnSpPr>
              <p:cNvPr id="36" name="Straight Arrow Connector 13"/>
              <p:cNvCxnSpPr/>
              <p:nvPr/>
            </p:nvCxnSpPr>
            <p:spPr>
              <a:xfrm>
                <a:off x="1637281" y="3448113"/>
                <a:ext cx="9211247" cy="0"/>
              </a:xfrm>
              <a:prstGeom prst="straightConnector1">
                <a:avLst/>
              </a:prstGeom>
              <a:ln w="19050">
                <a:solidFill>
                  <a:srgbClr val="BEBEBE"/>
                </a:solidFill>
                <a:tailEnd type="triangle"/>
              </a:ln>
            </p:spPr>
            <p:style>
              <a:lnRef idx="1">
                <a:schemeClr val="accent1"/>
              </a:lnRef>
              <a:fillRef idx="0">
                <a:schemeClr val="accent1"/>
              </a:fillRef>
              <a:effectRef idx="0">
                <a:schemeClr val="accent1"/>
              </a:effectRef>
              <a:fontRef idx="minor">
                <a:schemeClr val="tx1"/>
              </a:fontRef>
            </p:style>
          </p:cxnSp>
          <p:sp>
            <p:nvSpPr>
              <p:cNvPr id="37" name="iṥḻiḑé"/>
              <p:cNvSpPr/>
              <p:nvPr/>
            </p:nvSpPr>
            <p:spPr>
              <a:xfrm>
                <a:off x="1577370" y="3387126"/>
                <a:ext cx="109692" cy="109692"/>
              </a:xfrm>
              <a:prstGeom prst="ellipse">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5" name="ïsḻîdê"/>
            <p:cNvGrpSpPr/>
            <p:nvPr/>
          </p:nvGrpSpPr>
          <p:grpSpPr>
            <a:xfrm>
              <a:off x="4592490" y="1304764"/>
              <a:ext cx="2598503" cy="2934875"/>
              <a:chOff x="4592490" y="1304764"/>
              <a:chExt cx="2598503" cy="2934875"/>
            </a:xfrm>
          </p:grpSpPr>
          <p:sp>
            <p:nvSpPr>
              <p:cNvPr id="30" name="íşḷîďé"/>
              <p:cNvSpPr/>
              <p:nvPr/>
            </p:nvSpPr>
            <p:spPr>
              <a:xfrm>
                <a:off x="4592490" y="1641135"/>
                <a:ext cx="2598503" cy="259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íṣḷiḓê"/>
              <p:cNvSpPr/>
              <p:nvPr/>
            </p:nvSpPr>
            <p:spPr>
              <a:xfrm>
                <a:off x="5539938" y="1304764"/>
                <a:ext cx="703603" cy="706080"/>
              </a:xfrm>
              <a:prstGeom prst="ellipse">
                <a:avLst/>
              </a:prstGeom>
              <a:solidFill>
                <a:schemeClr val="accent2"/>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cs typeface="+mn-ea"/>
                    <a:sym typeface="+mn-lt"/>
                  </a:rPr>
                  <a:t>02</a:t>
                </a:r>
              </a:p>
            </p:txBody>
          </p:sp>
          <p:grpSp>
            <p:nvGrpSpPr>
              <p:cNvPr id="32" name="iśľïḋé"/>
              <p:cNvGrpSpPr>
                <a:grpSpLocks noChangeAspect="1"/>
              </p:cNvGrpSpPr>
              <p:nvPr/>
            </p:nvGrpSpPr>
            <p:grpSpPr bwMode="auto">
              <a:xfrm>
                <a:off x="5582738" y="2648728"/>
                <a:ext cx="618005" cy="532943"/>
                <a:chOff x="3776" y="1715"/>
                <a:chExt cx="356" cy="307"/>
              </a:xfrm>
              <a:solidFill>
                <a:schemeClr val="bg1"/>
              </a:solidFill>
            </p:grpSpPr>
            <p:sp>
              <p:nvSpPr>
                <p:cNvPr id="33" name="î$1ïďê"/>
                <p:cNvSpPr>
                  <a:spLocks/>
                </p:cNvSpPr>
                <p:nvPr/>
              </p:nvSpPr>
              <p:spPr bwMode="auto">
                <a:xfrm>
                  <a:off x="3793" y="1890"/>
                  <a:ext cx="325" cy="132"/>
                </a:xfrm>
                <a:custGeom>
                  <a:avLst/>
                  <a:gdLst>
                    <a:gd name="T0" fmla="*/ 0 w 135"/>
                    <a:gd name="T1" fmla="*/ 0 h 55"/>
                    <a:gd name="T2" fmla="*/ 47 w 135"/>
                    <a:gd name="T3" fmla="*/ 0 h 55"/>
                    <a:gd name="T4" fmla="*/ 47 w 135"/>
                    <a:gd name="T5" fmla="*/ 7 h 55"/>
                    <a:gd name="T6" fmla="*/ 87 w 135"/>
                    <a:gd name="T7" fmla="*/ 7 h 55"/>
                    <a:gd name="T8" fmla="*/ 87 w 135"/>
                    <a:gd name="T9" fmla="*/ 0 h 55"/>
                    <a:gd name="T10" fmla="*/ 135 w 135"/>
                    <a:gd name="T11" fmla="*/ 0 h 55"/>
                    <a:gd name="T12" fmla="*/ 135 w 135"/>
                    <a:gd name="T13" fmla="*/ 1 h 55"/>
                    <a:gd name="T14" fmla="*/ 135 w 135"/>
                    <a:gd name="T15" fmla="*/ 45 h 55"/>
                    <a:gd name="T16" fmla="*/ 127 w 135"/>
                    <a:gd name="T17" fmla="*/ 55 h 55"/>
                    <a:gd name="T18" fmla="*/ 124 w 135"/>
                    <a:gd name="T19" fmla="*/ 55 h 55"/>
                    <a:gd name="T20" fmla="*/ 10 w 135"/>
                    <a:gd name="T21" fmla="*/ 55 h 55"/>
                    <a:gd name="T22" fmla="*/ 0 w 135"/>
                    <a:gd name="T23" fmla="*/ 48 h 55"/>
                    <a:gd name="T24" fmla="*/ 0 w 135"/>
                    <a:gd name="T25" fmla="*/ 45 h 55"/>
                    <a:gd name="T26" fmla="*/ 0 w 135"/>
                    <a:gd name="T27" fmla="*/ 1 h 55"/>
                    <a:gd name="T28" fmla="*/ 0 w 135"/>
                    <a:gd name="T2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55">
                      <a:moveTo>
                        <a:pt x="0" y="0"/>
                      </a:moveTo>
                      <a:cubicBezTo>
                        <a:pt x="16" y="0"/>
                        <a:pt x="31" y="0"/>
                        <a:pt x="47" y="0"/>
                      </a:cubicBezTo>
                      <a:cubicBezTo>
                        <a:pt x="47" y="2"/>
                        <a:pt x="47" y="4"/>
                        <a:pt x="47" y="7"/>
                      </a:cubicBezTo>
                      <a:cubicBezTo>
                        <a:pt x="60" y="7"/>
                        <a:pt x="74" y="7"/>
                        <a:pt x="87" y="7"/>
                      </a:cubicBezTo>
                      <a:cubicBezTo>
                        <a:pt x="87" y="4"/>
                        <a:pt x="87" y="2"/>
                        <a:pt x="87" y="0"/>
                      </a:cubicBezTo>
                      <a:cubicBezTo>
                        <a:pt x="103" y="0"/>
                        <a:pt x="119" y="0"/>
                        <a:pt x="135" y="0"/>
                      </a:cubicBezTo>
                      <a:cubicBezTo>
                        <a:pt x="135" y="0"/>
                        <a:pt x="135" y="0"/>
                        <a:pt x="135" y="1"/>
                      </a:cubicBezTo>
                      <a:cubicBezTo>
                        <a:pt x="135" y="15"/>
                        <a:pt x="135" y="30"/>
                        <a:pt x="135" y="45"/>
                      </a:cubicBezTo>
                      <a:cubicBezTo>
                        <a:pt x="135" y="50"/>
                        <a:pt x="131" y="54"/>
                        <a:pt x="127" y="55"/>
                      </a:cubicBezTo>
                      <a:cubicBezTo>
                        <a:pt x="126" y="55"/>
                        <a:pt x="125" y="55"/>
                        <a:pt x="124" y="55"/>
                      </a:cubicBezTo>
                      <a:cubicBezTo>
                        <a:pt x="86" y="55"/>
                        <a:pt x="48" y="55"/>
                        <a:pt x="10" y="55"/>
                      </a:cubicBezTo>
                      <a:cubicBezTo>
                        <a:pt x="5" y="55"/>
                        <a:pt x="1" y="52"/>
                        <a:pt x="0" y="48"/>
                      </a:cubicBezTo>
                      <a:cubicBezTo>
                        <a:pt x="0" y="47"/>
                        <a:pt x="0" y="46"/>
                        <a:pt x="0" y="45"/>
                      </a:cubicBezTo>
                      <a:cubicBezTo>
                        <a:pt x="0" y="30"/>
                        <a:pt x="0" y="15"/>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4" name="iŝļîḑè"/>
                <p:cNvSpPr>
                  <a:spLocks/>
                </p:cNvSpPr>
                <p:nvPr/>
              </p:nvSpPr>
              <p:spPr bwMode="auto">
                <a:xfrm>
                  <a:off x="3776" y="1715"/>
                  <a:ext cx="356" cy="158"/>
                </a:xfrm>
                <a:custGeom>
                  <a:avLst/>
                  <a:gdLst>
                    <a:gd name="T0" fmla="*/ 94 w 148"/>
                    <a:gd name="T1" fmla="*/ 66 h 66"/>
                    <a:gd name="T2" fmla="*/ 94 w 148"/>
                    <a:gd name="T3" fmla="*/ 56 h 66"/>
                    <a:gd name="T4" fmla="*/ 54 w 148"/>
                    <a:gd name="T5" fmla="*/ 56 h 66"/>
                    <a:gd name="T6" fmla="*/ 54 w 148"/>
                    <a:gd name="T7" fmla="*/ 66 h 66"/>
                    <a:gd name="T8" fmla="*/ 53 w 148"/>
                    <a:gd name="T9" fmla="*/ 66 h 66"/>
                    <a:gd name="T10" fmla="*/ 10 w 148"/>
                    <a:gd name="T11" fmla="*/ 66 h 66"/>
                    <a:gd name="T12" fmla="*/ 0 w 148"/>
                    <a:gd name="T13" fmla="*/ 58 h 66"/>
                    <a:gd name="T14" fmla="*/ 0 w 148"/>
                    <a:gd name="T15" fmla="*/ 56 h 66"/>
                    <a:gd name="T16" fmla="*/ 0 w 148"/>
                    <a:gd name="T17" fmla="*/ 27 h 66"/>
                    <a:gd name="T18" fmla="*/ 10 w 148"/>
                    <a:gd name="T19" fmla="*/ 17 h 66"/>
                    <a:gd name="T20" fmla="*/ 46 w 148"/>
                    <a:gd name="T21" fmla="*/ 17 h 66"/>
                    <a:gd name="T22" fmla="*/ 47 w 148"/>
                    <a:gd name="T23" fmla="*/ 17 h 66"/>
                    <a:gd name="T24" fmla="*/ 47 w 148"/>
                    <a:gd name="T25" fmla="*/ 15 h 66"/>
                    <a:gd name="T26" fmla="*/ 54 w 148"/>
                    <a:gd name="T27" fmla="*/ 6 h 66"/>
                    <a:gd name="T28" fmla="*/ 70 w 148"/>
                    <a:gd name="T29" fmla="*/ 0 h 66"/>
                    <a:gd name="T30" fmla="*/ 86 w 148"/>
                    <a:gd name="T31" fmla="*/ 2 h 66"/>
                    <a:gd name="T32" fmla="*/ 97 w 148"/>
                    <a:gd name="T33" fmla="*/ 8 h 66"/>
                    <a:gd name="T34" fmla="*/ 101 w 148"/>
                    <a:gd name="T35" fmla="*/ 17 h 66"/>
                    <a:gd name="T36" fmla="*/ 101 w 148"/>
                    <a:gd name="T37" fmla="*/ 17 h 66"/>
                    <a:gd name="T38" fmla="*/ 102 w 148"/>
                    <a:gd name="T39" fmla="*/ 17 h 66"/>
                    <a:gd name="T40" fmla="*/ 138 w 148"/>
                    <a:gd name="T41" fmla="*/ 17 h 66"/>
                    <a:gd name="T42" fmla="*/ 148 w 148"/>
                    <a:gd name="T43" fmla="*/ 25 h 66"/>
                    <a:gd name="T44" fmla="*/ 148 w 148"/>
                    <a:gd name="T45" fmla="*/ 27 h 66"/>
                    <a:gd name="T46" fmla="*/ 148 w 148"/>
                    <a:gd name="T47" fmla="*/ 56 h 66"/>
                    <a:gd name="T48" fmla="*/ 138 w 148"/>
                    <a:gd name="T49" fmla="*/ 66 h 66"/>
                    <a:gd name="T50" fmla="*/ 95 w 148"/>
                    <a:gd name="T51" fmla="*/ 66 h 66"/>
                    <a:gd name="T52" fmla="*/ 94 w 148"/>
                    <a:gd name="T53" fmla="*/ 66 h 66"/>
                    <a:gd name="T54" fmla="*/ 54 w 148"/>
                    <a:gd name="T55" fmla="*/ 17 h 66"/>
                    <a:gd name="T56" fmla="*/ 94 w 148"/>
                    <a:gd name="T57" fmla="*/ 17 h 66"/>
                    <a:gd name="T58" fmla="*/ 93 w 148"/>
                    <a:gd name="T59" fmla="*/ 13 h 66"/>
                    <a:gd name="T60" fmla="*/ 85 w 148"/>
                    <a:gd name="T61" fmla="*/ 9 h 66"/>
                    <a:gd name="T62" fmla="*/ 67 w 148"/>
                    <a:gd name="T63" fmla="*/ 8 h 66"/>
                    <a:gd name="T64" fmla="*/ 57 w 148"/>
                    <a:gd name="T65" fmla="*/ 12 h 66"/>
                    <a:gd name="T66" fmla="*/ 54 w 148"/>
                    <a:gd name="T67" fmla="*/ 1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8" h="66">
                      <a:moveTo>
                        <a:pt x="94" y="66"/>
                      </a:moveTo>
                      <a:cubicBezTo>
                        <a:pt x="94" y="62"/>
                        <a:pt x="94" y="59"/>
                        <a:pt x="94" y="56"/>
                      </a:cubicBezTo>
                      <a:cubicBezTo>
                        <a:pt x="81" y="56"/>
                        <a:pt x="67" y="56"/>
                        <a:pt x="54" y="56"/>
                      </a:cubicBezTo>
                      <a:cubicBezTo>
                        <a:pt x="54" y="59"/>
                        <a:pt x="54" y="62"/>
                        <a:pt x="54" y="66"/>
                      </a:cubicBezTo>
                      <a:cubicBezTo>
                        <a:pt x="54" y="66"/>
                        <a:pt x="53" y="66"/>
                        <a:pt x="53" y="66"/>
                      </a:cubicBezTo>
                      <a:cubicBezTo>
                        <a:pt x="39" y="66"/>
                        <a:pt x="25" y="66"/>
                        <a:pt x="10" y="66"/>
                      </a:cubicBezTo>
                      <a:cubicBezTo>
                        <a:pt x="5" y="66"/>
                        <a:pt x="1" y="63"/>
                        <a:pt x="0" y="58"/>
                      </a:cubicBezTo>
                      <a:cubicBezTo>
                        <a:pt x="0" y="57"/>
                        <a:pt x="0" y="57"/>
                        <a:pt x="0" y="56"/>
                      </a:cubicBezTo>
                      <a:cubicBezTo>
                        <a:pt x="0" y="46"/>
                        <a:pt x="0" y="37"/>
                        <a:pt x="0" y="27"/>
                      </a:cubicBezTo>
                      <a:cubicBezTo>
                        <a:pt x="0" y="22"/>
                        <a:pt x="4" y="17"/>
                        <a:pt x="10" y="17"/>
                      </a:cubicBezTo>
                      <a:cubicBezTo>
                        <a:pt x="22" y="17"/>
                        <a:pt x="34" y="17"/>
                        <a:pt x="46" y="17"/>
                      </a:cubicBezTo>
                      <a:cubicBezTo>
                        <a:pt x="46" y="17"/>
                        <a:pt x="47" y="17"/>
                        <a:pt x="47" y="17"/>
                      </a:cubicBezTo>
                      <a:cubicBezTo>
                        <a:pt x="47" y="16"/>
                        <a:pt x="47" y="16"/>
                        <a:pt x="47" y="15"/>
                      </a:cubicBezTo>
                      <a:cubicBezTo>
                        <a:pt x="48" y="11"/>
                        <a:pt x="51" y="8"/>
                        <a:pt x="54" y="6"/>
                      </a:cubicBezTo>
                      <a:cubicBezTo>
                        <a:pt x="58" y="2"/>
                        <a:pt x="64" y="1"/>
                        <a:pt x="70" y="0"/>
                      </a:cubicBezTo>
                      <a:cubicBezTo>
                        <a:pt x="75" y="0"/>
                        <a:pt x="81" y="0"/>
                        <a:pt x="86" y="2"/>
                      </a:cubicBezTo>
                      <a:cubicBezTo>
                        <a:pt x="91" y="3"/>
                        <a:pt x="94" y="5"/>
                        <a:pt x="97" y="8"/>
                      </a:cubicBezTo>
                      <a:cubicBezTo>
                        <a:pt x="100" y="11"/>
                        <a:pt x="101" y="14"/>
                        <a:pt x="101" y="17"/>
                      </a:cubicBezTo>
                      <a:cubicBezTo>
                        <a:pt x="101" y="17"/>
                        <a:pt x="101" y="17"/>
                        <a:pt x="101" y="17"/>
                      </a:cubicBezTo>
                      <a:cubicBezTo>
                        <a:pt x="102" y="17"/>
                        <a:pt x="102" y="17"/>
                        <a:pt x="102" y="17"/>
                      </a:cubicBezTo>
                      <a:cubicBezTo>
                        <a:pt x="114" y="17"/>
                        <a:pt x="126" y="17"/>
                        <a:pt x="138" y="17"/>
                      </a:cubicBezTo>
                      <a:cubicBezTo>
                        <a:pt x="143" y="17"/>
                        <a:pt x="147" y="20"/>
                        <a:pt x="148" y="25"/>
                      </a:cubicBezTo>
                      <a:cubicBezTo>
                        <a:pt x="148" y="26"/>
                        <a:pt x="148" y="27"/>
                        <a:pt x="148" y="27"/>
                      </a:cubicBezTo>
                      <a:cubicBezTo>
                        <a:pt x="148" y="37"/>
                        <a:pt x="148" y="46"/>
                        <a:pt x="148" y="56"/>
                      </a:cubicBezTo>
                      <a:cubicBezTo>
                        <a:pt x="148" y="62"/>
                        <a:pt x="144" y="66"/>
                        <a:pt x="138" y="66"/>
                      </a:cubicBezTo>
                      <a:cubicBezTo>
                        <a:pt x="124" y="66"/>
                        <a:pt x="110" y="66"/>
                        <a:pt x="95" y="66"/>
                      </a:cubicBezTo>
                      <a:cubicBezTo>
                        <a:pt x="95" y="66"/>
                        <a:pt x="95" y="66"/>
                        <a:pt x="94" y="66"/>
                      </a:cubicBezTo>
                      <a:close/>
                      <a:moveTo>
                        <a:pt x="54" y="17"/>
                      </a:moveTo>
                      <a:cubicBezTo>
                        <a:pt x="67" y="17"/>
                        <a:pt x="81" y="17"/>
                        <a:pt x="94" y="17"/>
                      </a:cubicBezTo>
                      <a:cubicBezTo>
                        <a:pt x="94" y="16"/>
                        <a:pt x="94" y="14"/>
                        <a:pt x="93" y="13"/>
                      </a:cubicBezTo>
                      <a:cubicBezTo>
                        <a:pt x="91" y="11"/>
                        <a:pt x="88" y="9"/>
                        <a:pt x="85" y="9"/>
                      </a:cubicBezTo>
                      <a:cubicBezTo>
                        <a:pt x="79" y="7"/>
                        <a:pt x="73" y="6"/>
                        <a:pt x="67" y="8"/>
                      </a:cubicBezTo>
                      <a:cubicBezTo>
                        <a:pt x="63" y="8"/>
                        <a:pt x="60" y="10"/>
                        <a:pt x="57" y="12"/>
                      </a:cubicBezTo>
                      <a:cubicBezTo>
                        <a:pt x="55" y="13"/>
                        <a:pt x="54" y="15"/>
                        <a:pt x="54"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35" name="îṧ1îḑê"/>
                <p:cNvSpPr>
                  <a:spLocks/>
                </p:cNvSpPr>
                <p:nvPr/>
              </p:nvSpPr>
              <p:spPr bwMode="auto">
                <a:xfrm>
                  <a:off x="3923" y="1866"/>
                  <a:ext cx="65" cy="24"/>
                </a:xfrm>
                <a:custGeom>
                  <a:avLst/>
                  <a:gdLst>
                    <a:gd name="T0" fmla="*/ 27 w 27"/>
                    <a:gd name="T1" fmla="*/ 0 h 10"/>
                    <a:gd name="T2" fmla="*/ 27 w 27"/>
                    <a:gd name="T3" fmla="*/ 10 h 10"/>
                    <a:gd name="T4" fmla="*/ 0 w 27"/>
                    <a:gd name="T5" fmla="*/ 10 h 10"/>
                    <a:gd name="T6" fmla="*/ 0 w 27"/>
                    <a:gd name="T7" fmla="*/ 0 h 10"/>
                    <a:gd name="T8" fmla="*/ 27 w 27"/>
                    <a:gd name="T9" fmla="*/ 0 h 10"/>
                  </a:gdLst>
                  <a:ahLst/>
                  <a:cxnLst>
                    <a:cxn ang="0">
                      <a:pos x="T0" y="T1"/>
                    </a:cxn>
                    <a:cxn ang="0">
                      <a:pos x="T2" y="T3"/>
                    </a:cxn>
                    <a:cxn ang="0">
                      <a:pos x="T4" y="T5"/>
                    </a:cxn>
                    <a:cxn ang="0">
                      <a:pos x="T6" y="T7"/>
                    </a:cxn>
                    <a:cxn ang="0">
                      <a:pos x="T8" y="T9"/>
                    </a:cxn>
                  </a:cxnLst>
                  <a:rect l="0" t="0" r="r" b="b"/>
                  <a:pathLst>
                    <a:path w="27" h="10">
                      <a:moveTo>
                        <a:pt x="27" y="0"/>
                      </a:moveTo>
                      <a:cubicBezTo>
                        <a:pt x="27" y="3"/>
                        <a:pt x="27" y="6"/>
                        <a:pt x="27" y="10"/>
                      </a:cubicBezTo>
                      <a:cubicBezTo>
                        <a:pt x="18" y="10"/>
                        <a:pt x="9" y="10"/>
                        <a:pt x="0" y="10"/>
                      </a:cubicBezTo>
                      <a:cubicBezTo>
                        <a:pt x="0" y="6"/>
                        <a:pt x="0" y="3"/>
                        <a:pt x="0" y="0"/>
                      </a:cubicBezTo>
                      <a:cubicBezTo>
                        <a:pt x="9" y="0"/>
                        <a:pt x="18"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grpSp>
          <p:nvGrpSpPr>
            <p:cNvPr id="6" name="îŝḷîḍé"/>
            <p:cNvGrpSpPr/>
            <p:nvPr/>
          </p:nvGrpSpPr>
          <p:grpSpPr>
            <a:xfrm>
              <a:off x="1928738" y="1778771"/>
              <a:ext cx="1785201" cy="2054216"/>
              <a:chOff x="1928738" y="1778771"/>
              <a:chExt cx="1785201" cy="2054216"/>
            </a:xfrm>
          </p:grpSpPr>
          <p:sp>
            <p:nvSpPr>
              <p:cNvPr id="27" name="îṧľíḋè"/>
              <p:cNvSpPr/>
              <p:nvPr/>
            </p:nvSpPr>
            <p:spPr>
              <a:xfrm>
                <a:off x="1928738" y="2047786"/>
                <a:ext cx="1785201" cy="17852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iṣļiďè"/>
              <p:cNvSpPr/>
              <p:nvPr/>
            </p:nvSpPr>
            <p:spPr>
              <a:xfrm>
                <a:off x="2463244" y="1778771"/>
                <a:ext cx="703603" cy="706080"/>
              </a:xfrm>
              <a:prstGeom prst="ellipse">
                <a:avLst/>
              </a:prstGeom>
              <a:solidFill>
                <a:schemeClr val="accent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cs typeface="+mn-ea"/>
                    <a:sym typeface="+mn-lt"/>
                  </a:rPr>
                  <a:t>01</a:t>
                </a:r>
              </a:p>
            </p:txBody>
          </p:sp>
          <p:sp>
            <p:nvSpPr>
              <p:cNvPr id="29" name="î$ľíde"/>
              <p:cNvSpPr>
                <a:spLocks/>
              </p:cNvSpPr>
              <p:nvPr/>
            </p:nvSpPr>
            <p:spPr bwMode="auto">
              <a:xfrm>
                <a:off x="2560063" y="2685844"/>
                <a:ext cx="509967" cy="487037"/>
              </a:xfrm>
              <a:custGeom>
                <a:avLst/>
                <a:gdLst>
                  <a:gd name="T0" fmla="*/ 116 w 233"/>
                  <a:gd name="T1" fmla="*/ 222 h 222"/>
                  <a:gd name="T2" fmla="*/ 35 w 233"/>
                  <a:gd name="T3" fmla="*/ 222 h 222"/>
                  <a:gd name="T4" fmla="*/ 12 w 233"/>
                  <a:gd name="T5" fmla="*/ 213 h 222"/>
                  <a:gd name="T6" fmla="*/ 0 w 233"/>
                  <a:gd name="T7" fmla="*/ 185 h 222"/>
                  <a:gd name="T8" fmla="*/ 0 w 233"/>
                  <a:gd name="T9" fmla="*/ 66 h 222"/>
                  <a:gd name="T10" fmla="*/ 17 w 233"/>
                  <a:gd name="T11" fmla="*/ 37 h 222"/>
                  <a:gd name="T12" fmla="*/ 31 w 233"/>
                  <a:gd name="T13" fmla="*/ 34 h 222"/>
                  <a:gd name="T14" fmla="*/ 40 w 233"/>
                  <a:gd name="T15" fmla="*/ 33 h 222"/>
                  <a:gd name="T16" fmla="*/ 53 w 233"/>
                  <a:gd name="T17" fmla="*/ 24 h 222"/>
                  <a:gd name="T18" fmla="*/ 61 w 233"/>
                  <a:gd name="T19" fmla="*/ 8 h 222"/>
                  <a:gd name="T20" fmla="*/ 68 w 233"/>
                  <a:gd name="T21" fmla="*/ 1 h 222"/>
                  <a:gd name="T22" fmla="*/ 73 w 233"/>
                  <a:gd name="T23" fmla="*/ 0 h 222"/>
                  <a:gd name="T24" fmla="*/ 155 w 233"/>
                  <a:gd name="T25" fmla="*/ 0 h 222"/>
                  <a:gd name="T26" fmla="*/ 161 w 233"/>
                  <a:gd name="T27" fmla="*/ 0 h 222"/>
                  <a:gd name="T28" fmla="*/ 171 w 233"/>
                  <a:gd name="T29" fmla="*/ 8 h 222"/>
                  <a:gd name="T30" fmla="*/ 179 w 233"/>
                  <a:gd name="T31" fmla="*/ 24 h 222"/>
                  <a:gd name="T32" fmla="*/ 195 w 233"/>
                  <a:gd name="T33" fmla="*/ 33 h 222"/>
                  <a:gd name="T34" fmla="*/ 210 w 233"/>
                  <a:gd name="T35" fmla="*/ 35 h 222"/>
                  <a:gd name="T36" fmla="*/ 228 w 233"/>
                  <a:gd name="T37" fmla="*/ 48 h 222"/>
                  <a:gd name="T38" fmla="*/ 233 w 233"/>
                  <a:gd name="T39" fmla="*/ 66 h 222"/>
                  <a:gd name="T40" fmla="*/ 233 w 233"/>
                  <a:gd name="T41" fmla="*/ 185 h 222"/>
                  <a:gd name="T42" fmla="*/ 226 w 233"/>
                  <a:gd name="T43" fmla="*/ 207 h 222"/>
                  <a:gd name="T44" fmla="*/ 198 w 233"/>
                  <a:gd name="T45" fmla="*/ 222 h 222"/>
                  <a:gd name="T46" fmla="*/ 116 w 233"/>
                  <a:gd name="T47" fmla="*/ 222 h 222"/>
                  <a:gd name="T48" fmla="*/ 116 w 233"/>
                  <a:gd name="T49" fmla="*/ 61 h 222"/>
                  <a:gd name="T50" fmla="*/ 55 w 233"/>
                  <a:gd name="T51" fmla="*/ 122 h 222"/>
                  <a:gd name="T52" fmla="*/ 116 w 233"/>
                  <a:gd name="T53" fmla="*/ 183 h 222"/>
                  <a:gd name="T54" fmla="*/ 177 w 233"/>
                  <a:gd name="T55" fmla="*/ 122 h 222"/>
                  <a:gd name="T56" fmla="*/ 116 w 233"/>
                  <a:gd name="T57" fmla="*/ 61 h 222"/>
                  <a:gd name="T58" fmla="*/ 194 w 233"/>
                  <a:gd name="T59" fmla="*/ 61 h 222"/>
                  <a:gd name="T60" fmla="*/ 189 w 233"/>
                  <a:gd name="T61" fmla="*/ 56 h 222"/>
                  <a:gd name="T62" fmla="*/ 183 w 233"/>
                  <a:gd name="T63" fmla="*/ 61 h 222"/>
                  <a:gd name="T64" fmla="*/ 188 w 233"/>
                  <a:gd name="T65" fmla="*/ 67 h 222"/>
                  <a:gd name="T66" fmla="*/ 194 w 233"/>
                  <a:gd name="T67" fmla="*/ 6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222">
                    <a:moveTo>
                      <a:pt x="116" y="222"/>
                    </a:moveTo>
                    <a:cubicBezTo>
                      <a:pt x="89" y="222"/>
                      <a:pt x="62" y="222"/>
                      <a:pt x="35" y="222"/>
                    </a:cubicBezTo>
                    <a:cubicBezTo>
                      <a:pt x="26" y="222"/>
                      <a:pt x="18" y="219"/>
                      <a:pt x="12" y="213"/>
                    </a:cubicBezTo>
                    <a:cubicBezTo>
                      <a:pt x="3" y="205"/>
                      <a:pt x="0" y="196"/>
                      <a:pt x="0" y="185"/>
                    </a:cubicBezTo>
                    <a:cubicBezTo>
                      <a:pt x="0" y="145"/>
                      <a:pt x="0" y="106"/>
                      <a:pt x="0" y="66"/>
                    </a:cubicBezTo>
                    <a:cubicBezTo>
                      <a:pt x="0" y="53"/>
                      <a:pt x="6" y="43"/>
                      <a:pt x="17" y="37"/>
                    </a:cubicBezTo>
                    <a:cubicBezTo>
                      <a:pt x="21" y="35"/>
                      <a:pt x="26" y="34"/>
                      <a:pt x="31" y="34"/>
                    </a:cubicBezTo>
                    <a:cubicBezTo>
                      <a:pt x="34" y="33"/>
                      <a:pt x="37" y="34"/>
                      <a:pt x="40" y="33"/>
                    </a:cubicBezTo>
                    <a:cubicBezTo>
                      <a:pt x="46" y="33"/>
                      <a:pt x="51" y="29"/>
                      <a:pt x="53" y="24"/>
                    </a:cubicBezTo>
                    <a:cubicBezTo>
                      <a:pt x="56" y="19"/>
                      <a:pt x="59" y="14"/>
                      <a:pt x="61" y="8"/>
                    </a:cubicBezTo>
                    <a:cubicBezTo>
                      <a:pt x="63" y="5"/>
                      <a:pt x="65" y="3"/>
                      <a:pt x="68" y="1"/>
                    </a:cubicBezTo>
                    <a:cubicBezTo>
                      <a:pt x="70" y="1"/>
                      <a:pt x="72" y="0"/>
                      <a:pt x="73" y="0"/>
                    </a:cubicBezTo>
                    <a:cubicBezTo>
                      <a:pt x="101" y="0"/>
                      <a:pt x="128" y="0"/>
                      <a:pt x="155" y="0"/>
                    </a:cubicBezTo>
                    <a:cubicBezTo>
                      <a:pt x="157" y="0"/>
                      <a:pt x="159" y="0"/>
                      <a:pt x="161" y="0"/>
                    </a:cubicBezTo>
                    <a:cubicBezTo>
                      <a:pt x="166" y="1"/>
                      <a:pt x="169" y="4"/>
                      <a:pt x="171" y="8"/>
                    </a:cubicBezTo>
                    <a:cubicBezTo>
                      <a:pt x="174" y="13"/>
                      <a:pt x="176" y="19"/>
                      <a:pt x="179" y="24"/>
                    </a:cubicBezTo>
                    <a:cubicBezTo>
                      <a:pt x="183" y="30"/>
                      <a:pt x="188" y="33"/>
                      <a:pt x="195" y="33"/>
                    </a:cubicBezTo>
                    <a:cubicBezTo>
                      <a:pt x="200" y="33"/>
                      <a:pt x="205" y="33"/>
                      <a:pt x="210" y="35"/>
                    </a:cubicBezTo>
                    <a:cubicBezTo>
                      <a:pt x="218" y="37"/>
                      <a:pt x="224" y="42"/>
                      <a:pt x="228" y="48"/>
                    </a:cubicBezTo>
                    <a:cubicBezTo>
                      <a:pt x="231" y="54"/>
                      <a:pt x="233" y="60"/>
                      <a:pt x="233" y="66"/>
                    </a:cubicBezTo>
                    <a:cubicBezTo>
                      <a:pt x="233" y="106"/>
                      <a:pt x="233" y="145"/>
                      <a:pt x="233" y="185"/>
                    </a:cubicBezTo>
                    <a:cubicBezTo>
                      <a:pt x="233" y="193"/>
                      <a:pt x="231" y="201"/>
                      <a:pt x="226" y="207"/>
                    </a:cubicBezTo>
                    <a:cubicBezTo>
                      <a:pt x="219" y="216"/>
                      <a:pt x="210" y="222"/>
                      <a:pt x="198" y="222"/>
                    </a:cubicBezTo>
                    <a:cubicBezTo>
                      <a:pt x="171" y="222"/>
                      <a:pt x="143" y="222"/>
                      <a:pt x="116" y="222"/>
                    </a:cubicBezTo>
                    <a:close/>
                    <a:moveTo>
                      <a:pt x="116" y="61"/>
                    </a:moveTo>
                    <a:cubicBezTo>
                      <a:pt x="82" y="61"/>
                      <a:pt x="55" y="89"/>
                      <a:pt x="55" y="122"/>
                    </a:cubicBezTo>
                    <a:cubicBezTo>
                      <a:pt x="55" y="156"/>
                      <a:pt x="83" y="183"/>
                      <a:pt x="116" y="183"/>
                    </a:cubicBezTo>
                    <a:cubicBezTo>
                      <a:pt x="150" y="183"/>
                      <a:pt x="178" y="156"/>
                      <a:pt x="177" y="122"/>
                    </a:cubicBezTo>
                    <a:cubicBezTo>
                      <a:pt x="177" y="88"/>
                      <a:pt x="150" y="61"/>
                      <a:pt x="116" y="61"/>
                    </a:cubicBezTo>
                    <a:close/>
                    <a:moveTo>
                      <a:pt x="194" y="61"/>
                    </a:moveTo>
                    <a:cubicBezTo>
                      <a:pt x="194" y="58"/>
                      <a:pt x="192" y="56"/>
                      <a:pt x="189" y="56"/>
                    </a:cubicBezTo>
                    <a:cubicBezTo>
                      <a:pt x="186" y="56"/>
                      <a:pt x="183" y="58"/>
                      <a:pt x="183" y="61"/>
                    </a:cubicBezTo>
                    <a:cubicBezTo>
                      <a:pt x="183" y="64"/>
                      <a:pt x="185" y="67"/>
                      <a:pt x="188" y="67"/>
                    </a:cubicBezTo>
                    <a:cubicBezTo>
                      <a:pt x="192" y="67"/>
                      <a:pt x="194" y="64"/>
                      <a:pt x="194" y="61"/>
                    </a:cubicBezTo>
                    <a:close/>
                  </a:path>
                </a:pathLst>
              </a:custGeom>
              <a:solidFill>
                <a:schemeClr val="bg1"/>
              </a:solidFill>
              <a:ln>
                <a:noFill/>
              </a:ln>
            </p:spPr>
            <p:txBody>
              <a:bodyPr anchor="ctr"/>
              <a:lstStyle/>
              <a:p>
                <a:pPr algn="ctr"/>
                <a:endParaRPr>
                  <a:cs typeface="+mn-ea"/>
                  <a:sym typeface="+mn-lt"/>
                </a:endParaRPr>
              </a:p>
            </p:txBody>
          </p:sp>
        </p:grpSp>
        <p:grpSp>
          <p:nvGrpSpPr>
            <p:cNvPr id="7" name="îsļïḍè"/>
            <p:cNvGrpSpPr/>
            <p:nvPr/>
          </p:nvGrpSpPr>
          <p:grpSpPr>
            <a:xfrm>
              <a:off x="8069543" y="1778771"/>
              <a:ext cx="1785201" cy="2054216"/>
              <a:chOff x="8069543" y="1778771"/>
              <a:chExt cx="1785201" cy="2054216"/>
            </a:xfrm>
          </p:grpSpPr>
          <p:sp>
            <p:nvSpPr>
              <p:cNvPr id="17" name="ïśļïdê"/>
              <p:cNvSpPr/>
              <p:nvPr/>
            </p:nvSpPr>
            <p:spPr>
              <a:xfrm>
                <a:off x="8069543" y="2047786"/>
                <a:ext cx="1785201" cy="17852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ïŝľîde"/>
              <p:cNvSpPr/>
              <p:nvPr/>
            </p:nvSpPr>
            <p:spPr>
              <a:xfrm>
                <a:off x="8625872" y="1778771"/>
                <a:ext cx="703603" cy="706080"/>
              </a:xfrm>
              <a:prstGeom prst="ellipse">
                <a:avLst/>
              </a:prstGeom>
              <a:solidFill>
                <a:schemeClr val="accent3"/>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defRPr/>
                </a:pPr>
                <a:r>
                  <a:rPr lang="en-US" altLang="zh-CN" b="1" dirty="0">
                    <a:solidFill>
                      <a:schemeClr val="bg1"/>
                    </a:solidFill>
                    <a:cs typeface="+mn-ea"/>
                    <a:sym typeface="+mn-lt"/>
                  </a:rPr>
                  <a:t>03</a:t>
                </a:r>
              </a:p>
            </p:txBody>
          </p:sp>
          <p:grpSp>
            <p:nvGrpSpPr>
              <p:cNvPr id="19" name="iṡḻíḋè"/>
              <p:cNvGrpSpPr>
                <a:grpSpLocks noChangeAspect="1"/>
              </p:cNvGrpSpPr>
              <p:nvPr/>
            </p:nvGrpSpPr>
            <p:grpSpPr bwMode="auto">
              <a:xfrm>
                <a:off x="8742549" y="2685844"/>
                <a:ext cx="432286" cy="480520"/>
                <a:chOff x="5412" y="1650"/>
                <a:chExt cx="475" cy="528"/>
              </a:xfrm>
              <a:solidFill>
                <a:schemeClr val="bg1"/>
              </a:solidFill>
            </p:grpSpPr>
            <p:sp>
              <p:nvSpPr>
                <p:cNvPr id="20" name="îṧ1ïḑê"/>
                <p:cNvSpPr>
                  <a:spLocks/>
                </p:cNvSpPr>
                <p:nvPr/>
              </p:nvSpPr>
              <p:spPr bwMode="auto">
                <a:xfrm>
                  <a:off x="5453" y="1650"/>
                  <a:ext cx="434" cy="528"/>
                </a:xfrm>
                <a:custGeom>
                  <a:avLst/>
                  <a:gdLst>
                    <a:gd name="T0" fmla="*/ 21 w 181"/>
                    <a:gd name="T1" fmla="*/ 220 h 220"/>
                    <a:gd name="T2" fmla="*/ 12 w 181"/>
                    <a:gd name="T3" fmla="*/ 215 h 220"/>
                    <a:gd name="T4" fmla="*/ 0 w 181"/>
                    <a:gd name="T5" fmla="*/ 196 h 220"/>
                    <a:gd name="T6" fmla="*/ 1 w 181"/>
                    <a:gd name="T7" fmla="*/ 181 h 220"/>
                    <a:gd name="T8" fmla="*/ 16 w 181"/>
                    <a:gd name="T9" fmla="*/ 180 h 220"/>
                    <a:gd name="T10" fmla="*/ 22 w 181"/>
                    <a:gd name="T11" fmla="*/ 158 h 220"/>
                    <a:gd name="T12" fmla="*/ 2 w 181"/>
                    <a:gd name="T13" fmla="*/ 149 h 220"/>
                    <a:gd name="T14" fmla="*/ 1 w 181"/>
                    <a:gd name="T15" fmla="*/ 118 h 220"/>
                    <a:gd name="T16" fmla="*/ 22 w 181"/>
                    <a:gd name="T17" fmla="*/ 109 h 220"/>
                    <a:gd name="T18" fmla="*/ 11 w 181"/>
                    <a:gd name="T19" fmla="*/ 87 h 220"/>
                    <a:gd name="T20" fmla="*/ 1 w 181"/>
                    <a:gd name="T21" fmla="*/ 86 h 220"/>
                    <a:gd name="T22" fmla="*/ 10 w 181"/>
                    <a:gd name="T23" fmla="*/ 55 h 220"/>
                    <a:gd name="T24" fmla="*/ 24 w 181"/>
                    <a:gd name="T25" fmla="*/ 42 h 220"/>
                    <a:gd name="T26" fmla="*/ 10 w 181"/>
                    <a:gd name="T27" fmla="*/ 24 h 220"/>
                    <a:gd name="T28" fmla="*/ 1 w 181"/>
                    <a:gd name="T29" fmla="*/ 23 h 220"/>
                    <a:gd name="T30" fmla="*/ 2 w 181"/>
                    <a:gd name="T31" fmla="*/ 3 h 220"/>
                    <a:gd name="T32" fmla="*/ 152 w 181"/>
                    <a:gd name="T33" fmla="*/ 0 h 220"/>
                    <a:gd name="T34" fmla="*/ 158 w 181"/>
                    <a:gd name="T35" fmla="*/ 7 h 220"/>
                    <a:gd name="T36" fmla="*/ 162 w 181"/>
                    <a:gd name="T37" fmla="*/ 8 h 220"/>
                    <a:gd name="T38" fmla="*/ 178 w 181"/>
                    <a:gd name="T39" fmla="*/ 10 h 220"/>
                    <a:gd name="T40" fmla="*/ 181 w 181"/>
                    <a:gd name="T41" fmla="*/ 212 h 220"/>
                    <a:gd name="T42" fmla="*/ 178 w 181"/>
                    <a:gd name="T43" fmla="*/ 218 h 220"/>
                    <a:gd name="T44" fmla="*/ 40 w 181"/>
                    <a:gd name="T45" fmla="*/ 118 h 220"/>
                    <a:gd name="T46" fmla="*/ 142 w 181"/>
                    <a:gd name="T47" fmla="*/ 55 h 220"/>
                    <a:gd name="T48" fmla="*/ 40 w 181"/>
                    <a:gd name="T49" fmla="*/ 118 h 220"/>
                    <a:gd name="T50" fmla="*/ 18 w 181"/>
                    <a:gd name="T51" fmla="*/ 201 h 220"/>
                    <a:gd name="T52" fmla="*/ 156 w 181"/>
                    <a:gd name="T53" fmla="*/ 205 h 220"/>
                    <a:gd name="T54" fmla="*/ 165 w 181"/>
                    <a:gd name="T55" fmla="*/ 200 h 220"/>
                    <a:gd name="T56" fmla="*/ 166 w 181"/>
                    <a:gd name="T57" fmla="*/ 19 h 220"/>
                    <a:gd name="T58" fmla="*/ 165 w 181"/>
                    <a:gd name="T59" fmla="*/ 18 h 220"/>
                    <a:gd name="T60" fmla="*/ 158 w 181"/>
                    <a:gd name="T61" fmla="*/ 17 h 220"/>
                    <a:gd name="T62" fmla="*/ 158 w 181"/>
                    <a:gd name="T63" fmla="*/ 188 h 220"/>
                    <a:gd name="T64" fmla="*/ 149 w 181"/>
                    <a:gd name="T65" fmla="*/ 197 h 220"/>
                    <a:gd name="T66" fmla="*/ 16 w 181"/>
                    <a:gd name="T67" fmla="*/ 19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 h="220">
                      <a:moveTo>
                        <a:pt x="175" y="220"/>
                      </a:moveTo>
                      <a:cubicBezTo>
                        <a:pt x="124" y="220"/>
                        <a:pt x="72" y="220"/>
                        <a:pt x="21" y="220"/>
                      </a:cubicBezTo>
                      <a:cubicBezTo>
                        <a:pt x="21" y="220"/>
                        <a:pt x="21" y="220"/>
                        <a:pt x="21" y="220"/>
                      </a:cubicBezTo>
                      <a:cubicBezTo>
                        <a:pt x="17" y="219"/>
                        <a:pt x="14" y="217"/>
                        <a:pt x="12" y="215"/>
                      </a:cubicBezTo>
                      <a:cubicBezTo>
                        <a:pt x="7" y="210"/>
                        <a:pt x="3" y="204"/>
                        <a:pt x="1" y="197"/>
                      </a:cubicBezTo>
                      <a:cubicBezTo>
                        <a:pt x="0" y="197"/>
                        <a:pt x="0" y="196"/>
                        <a:pt x="0" y="196"/>
                      </a:cubicBezTo>
                      <a:cubicBezTo>
                        <a:pt x="0" y="191"/>
                        <a:pt x="0" y="187"/>
                        <a:pt x="1" y="182"/>
                      </a:cubicBezTo>
                      <a:cubicBezTo>
                        <a:pt x="1" y="182"/>
                        <a:pt x="1" y="182"/>
                        <a:pt x="1" y="181"/>
                      </a:cubicBezTo>
                      <a:cubicBezTo>
                        <a:pt x="3" y="181"/>
                        <a:pt x="5" y="181"/>
                        <a:pt x="7" y="181"/>
                      </a:cubicBezTo>
                      <a:cubicBezTo>
                        <a:pt x="10" y="182"/>
                        <a:pt x="13" y="181"/>
                        <a:pt x="16" y="180"/>
                      </a:cubicBezTo>
                      <a:cubicBezTo>
                        <a:pt x="20" y="178"/>
                        <a:pt x="22" y="174"/>
                        <a:pt x="23" y="170"/>
                      </a:cubicBezTo>
                      <a:cubicBezTo>
                        <a:pt x="24" y="166"/>
                        <a:pt x="24" y="162"/>
                        <a:pt x="22" y="158"/>
                      </a:cubicBezTo>
                      <a:cubicBezTo>
                        <a:pt x="20" y="153"/>
                        <a:pt x="15" y="150"/>
                        <a:pt x="10" y="149"/>
                      </a:cubicBezTo>
                      <a:cubicBezTo>
                        <a:pt x="7" y="149"/>
                        <a:pt x="5" y="149"/>
                        <a:pt x="2" y="149"/>
                      </a:cubicBezTo>
                      <a:cubicBezTo>
                        <a:pt x="1" y="149"/>
                        <a:pt x="1" y="149"/>
                        <a:pt x="1" y="149"/>
                      </a:cubicBezTo>
                      <a:cubicBezTo>
                        <a:pt x="1" y="139"/>
                        <a:pt x="1" y="128"/>
                        <a:pt x="1" y="118"/>
                      </a:cubicBezTo>
                      <a:cubicBezTo>
                        <a:pt x="3" y="118"/>
                        <a:pt x="6" y="118"/>
                        <a:pt x="8" y="118"/>
                      </a:cubicBezTo>
                      <a:cubicBezTo>
                        <a:pt x="14" y="118"/>
                        <a:pt x="19" y="115"/>
                        <a:pt x="22" y="109"/>
                      </a:cubicBezTo>
                      <a:cubicBezTo>
                        <a:pt x="25" y="103"/>
                        <a:pt x="25" y="97"/>
                        <a:pt x="21" y="92"/>
                      </a:cubicBezTo>
                      <a:cubicBezTo>
                        <a:pt x="18" y="89"/>
                        <a:pt x="15" y="87"/>
                        <a:pt x="11" y="87"/>
                      </a:cubicBezTo>
                      <a:cubicBezTo>
                        <a:pt x="9" y="86"/>
                        <a:pt x="5" y="86"/>
                        <a:pt x="2" y="86"/>
                      </a:cubicBezTo>
                      <a:cubicBezTo>
                        <a:pt x="2" y="86"/>
                        <a:pt x="1" y="86"/>
                        <a:pt x="1" y="86"/>
                      </a:cubicBezTo>
                      <a:cubicBezTo>
                        <a:pt x="1" y="76"/>
                        <a:pt x="1" y="66"/>
                        <a:pt x="0" y="55"/>
                      </a:cubicBezTo>
                      <a:cubicBezTo>
                        <a:pt x="4" y="55"/>
                        <a:pt x="7" y="55"/>
                        <a:pt x="10" y="55"/>
                      </a:cubicBezTo>
                      <a:cubicBezTo>
                        <a:pt x="13" y="54"/>
                        <a:pt x="15" y="54"/>
                        <a:pt x="18" y="52"/>
                      </a:cubicBezTo>
                      <a:cubicBezTo>
                        <a:pt x="21" y="49"/>
                        <a:pt x="23" y="46"/>
                        <a:pt x="24" y="42"/>
                      </a:cubicBezTo>
                      <a:cubicBezTo>
                        <a:pt x="24" y="37"/>
                        <a:pt x="23" y="33"/>
                        <a:pt x="21" y="29"/>
                      </a:cubicBezTo>
                      <a:cubicBezTo>
                        <a:pt x="18" y="26"/>
                        <a:pt x="14" y="24"/>
                        <a:pt x="10" y="24"/>
                      </a:cubicBezTo>
                      <a:cubicBezTo>
                        <a:pt x="8" y="23"/>
                        <a:pt x="5" y="23"/>
                        <a:pt x="2" y="23"/>
                      </a:cubicBezTo>
                      <a:cubicBezTo>
                        <a:pt x="1" y="23"/>
                        <a:pt x="1" y="23"/>
                        <a:pt x="1" y="23"/>
                      </a:cubicBezTo>
                      <a:cubicBezTo>
                        <a:pt x="1" y="18"/>
                        <a:pt x="0" y="12"/>
                        <a:pt x="1" y="7"/>
                      </a:cubicBezTo>
                      <a:cubicBezTo>
                        <a:pt x="1" y="6"/>
                        <a:pt x="1" y="4"/>
                        <a:pt x="2" y="3"/>
                      </a:cubicBezTo>
                      <a:cubicBezTo>
                        <a:pt x="3" y="2"/>
                        <a:pt x="5" y="1"/>
                        <a:pt x="7" y="0"/>
                      </a:cubicBezTo>
                      <a:cubicBezTo>
                        <a:pt x="55" y="0"/>
                        <a:pt x="103" y="0"/>
                        <a:pt x="152" y="0"/>
                      </a:cubicBezTo>
                      <a:cubicBezTo>
                        <a:pt x="152" y="0"/>
                        <a:pt x="152" y="0"/>
                        <a:pt x="152" y="0"/>
                      </a:cubicBezTo>
                      <a:cubicBezTo>
                        <a:pt x="155" y="2"/>
                        <a:pt x="157" y="4"/>
                        <a:pt x="158" y="7"/>
                      </a:cubicBezTo>
                      <a:cubicBezTo>
                        <a:pt x="158" y="8"/>
                        <a:pt x="158" y="8"/>
                        <a:pt x="158" y="8"/>
                      </a:cubicBezTo>
                      <a:cubicBezTo>
                        <a:pt x="159" y="8"/>
                        <a:pt x="160" y="8"/>
                        <a:pt x="162" y="8"/>
                      </a:cubicBezTo>
                      <a:cubicBezTo>
                        <a:pt x="166" y="8"/>
                        <a:pt x="170" y="8"/>
                        <a:pt x="174" y="9"/>
                      </a:cubicBezTo>
                      <a:cubicBezTo>
                        <a:pt x="176" y="9"/>
                        <a:pt x="177" y="9"/>
                        <a:pt x="178" y="10"/>
                      </a:cubicBezTo>
                      <a:cubicBezTo>
                        <a:pt x="180" y="12"/>
                        <a:pt x="181" y="15"/>
                        <a:pt x="181" y="18"/>
                      </a:cubicBezTo>
                      <a:cubicBezTo>
                        <a:pt x="181" y="82"/>
                        <a:pt x="181" y="147"/>
                        <a:pt x="181" y="212"/>
                      </a:cubicBezTo>
                      <a:cubicBezTo>
                        <a:pt x="181" y="212"/>
                        <a:pt x="181" y="213"/>
                        <a:pt x="181" y="213"/>
                      </a:cubicBezTo>
                      <a:cubicBezTo>
                        <a:pt x="181" y="215"/>
                        <a:pt x="180" y="217"/>
                        <a:pt x="178" y="218"/>
                      </a:cubicBezTo>
                      <a:cubicBezTo>
                        <a:pt x="177" y="219"/>
                        <a:pt x="176" y="220"/>
                        <a:pt x="175" y="220"/>
                      </a:cubicBezTo>
                      <a:close/>
                      <a:moveTo>
                        <a:pt x="40" y="118"/>
                      </a:moveTo>
                      <a:cubicBezTo>
                        <a:pt x="74" y="118"/>
                        <a:pt x="108" y="118"/>
                        <a:pt x="142" y="118"/>
                      </a:cubicBezTo>
                      <a:cubicBezTo>
                        <a:pt x="142" y="97"/>
                        <a:pt x="142" y="76"/>
                        <a:pt x="142" y="55"/>
                      </a:cubicBezTo>
                      <a:cubicBezTo>
                        <a:pt x="108" y="55"/>
                        <a:pt x="74" y="55"/>
                        <a:pt x="40" y="55"/>
                      </a:cubicBezTo>
                      <a:cubicBezTo>
                        <a:pt x="40" y="76"/>
                        <a:pt x="40" y="97"/>
                        <a:pt x="40" y="118"/>
                      </a:cubicBezTo>
                      <a:close/>
                      <a:moveTo>
                        <a:pt x="16" y="197"/>
                      </a:moveTo>
                      <a:cubicBezTo>
                        <a:pt x="16" y="198"/>
                        <a:pt x="16" y="199"/>
                        <a:pt x="18" y="201"/>
                      </a:cubicBezTo>
                      <a:cubicBezTo>
                        <a:pt x="20" y="203"/>
                        <a:pt x="23" y="205"/>
                        <a:pt x="27" y="205"/>
                      </a:cubicBezTo>
                      <a:cubicBezTo>
                        <a:pt x="70" y="205"/>
                        <a:pt x="113" y="205"/>
                        <a:pt x="156" y="205"/>
                      </a:cubicBezTo>
                      <a:cubicBezTo>
                        <a:pt x="157" y="205"/>
                        <a:pt x="158" y="205"/>
                        <a:pt x="159" y="205"/>
                      </a:cubicBezTo>
                      <a:cubicBezTo>
                        <a:pt x="162" y="204"/>
                        <a:pt x="164" y="203"/>
                        <a:pt x="165" y="200"/>
                      </a:cubicBezTo>
                      <a:cubicBezTo>
                        <a:pt x="166" y="199"/>
                        <a:pt x="166" y="197"/>
                        <a:pt x="166" y="196"/>
                      </a:cubicBezTo>
                      <a:cubicBezTo>
                        <a:pt x="166" y="137"/>
                        <a:pt x="166" y="78"/>
                        <a:pt x="166" y="19"/>
                      </a:cubicBezTo>
                      <a:cubicBezTo>
                        <a:pt x="166" y="19"/>
                        <a:pt x="166" y="19"/>
                        <a:pt x="166" y="18"/>
                      </a:cubicBezTo>
                      <a:cubicBezTo>
                        <a:pt x="166" y="18"/>
                        <a:pt x="166" y="18"/>
                        <a:pt x="165" y="18"/>
                      </a:cubicBezTo>
                      <a:cubicBezTo>
                        <a:pt x="163" y="17"/>
                        <a:pt x="160" y="16"/>
                        <a:pt x="158" y="15"/>
                      </a:cubicBezTo>
                      <a:cubicBezTo>
                        <a:pt x="158" y="16"/>
                        <a:pt x="158" y="16"/>
                        <a:pt x="158" y="17"/>
                      </a:cubicBezTo>
                      <a:cubicBezTo>
                        <a:pt x="158" y="50"/>
                        <a:pt x="158" y="83"/>
                        <a:pt x="158" y="116"/>
                      </a:cubicBezTo>
                      <a:cubicBezTo>
                        <a:pt x="158" y="140"/>
                        <a:pt x="158" y="164"/>
                        <a:pt x="158" y="188"/>
                      </a:cubicBezTo>
                      <a:cubicBezTo>
                        <a:pt x="158" y="189"/>
                        <a:pt x="157" y="191"/>
                        <a:pt x="157" y="192"/>
                      </a:cubicBezTo>
                      <a:cubicBezTo>
                        <a:pt x="155" y="196"/>
                        <a:pt x="153" y="197"/>
                        <a:pt x="149" y="197"/>
                      </a:cubicBezTo>
                      <a:cubicBezTo>
                        <a:pt x="105" y="197"/>
                        <a:pt x="61" y="197"/>
                        <a:pt x="17" y="197"/>
                      </a:cubicBezTo>
                      <a:cubicBezTo>
                        <a:pt x="17" y="197"/>
                        <a:pt x="17" y="197"/>
                        <a:pt x="16"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1" name="îṡ1îḓè"/>
                <p:cNvSpPr>
                  <a:spLocks/>
                </p:cNvSpPr>
                <p:nvPr/>
              </p:nvSpPr>
              <p:spPr bwMode="auto">
                <a:xfrm>
                  <a:off x="5491" y="1686"/>
                  <a:ext cx="360" cy="456"/>
                </a:xfrm>
                <a:custGeom>
                  <a:avLst/>
                  <a:gdLst>
                    <a:gd name="T0" fmla="*/ 0 w 150"/>
                    <a:gd name="T1" fmla="*/ 182 h 190"/>
                    <a:gd name="T2" fmla="*/ 1 w 150"/>
                    <a:gd name="T3" fmla="*/ 182 h 190"/>
                    <a:gd name="T4" fmla="*/ 133 w 150"/>
                    <a:gd name="T5" fmla="*/ 182 h 190"/>
                    <a:gd name="T6" fmla="*/ 141 w 150"/>
                    <a:gd name="T7" fmla="*/ 177 h 190"/>
                    <a:gd name="T8" fmla="*/ 142 w 150"/>
                    <a:gd name="T9" fmla="*/ 173 h 190"/>
                    <a:gd name="T10" fmla="*/ 142 w 150"/>
                    <a:gd name="T11" fmla="*/ 101 h 190"/>
                    <a:gd name="T12" fmla="*/ 142 w 150"/>
                    <a:gd name="T13" fmla="*/ 2 h 190"/>
                    <a:gd name="T14" fmla="*/ 142 w 150"/>
                    <a:gd name="T15" fmla="*/ 0 h 190"/>
                    <a:gd name="T16" fmla="*/ 149 w 150"/>
                    <a:gd name="T17" fmla="*/ 3 h 190"/>
                    <a:gd name="T18" fmla="*/ 150 w 150"/>
                    <a:gd name="T19" fmla="*/ 3 h 190"/>
                    <a:gd name="T20" fmla="*/ 150 w 150"/>
                    <a:gd name="T21" fmla="*/ 4 h 190"/>
                    <a:gd name="T22" fmla="*/ 150 w 150"/>
                    <a:gd name="T23" fmla="*/ 181 h 190"/>
                    <a:gd name="T24" fmla="*/ 149 w 150"/>
                    <a:gd name="T25" fmla="*/ 185 h 190"/>
                    <a:gd name="T26" fmla="*/ 143 w 150"/>
                    <a:gd name="T27" fmla="*/ 190 h 190"/>
                    <a:gd name="T28" fmla="*/ 140 w 150"/>
                    <a:gd name="T29" fmla="*/ 190 h 190"/>
                    <a:gd name="T30" fmla="*/ 11 w 150"/>
                    <a:gd name="T31" fmla="*/ 190 h 190"/>
                    <a:gd name="T32" fmla="*/ 2 w 150"/>
                    <a:gd name="T33" fmla="*/ 186 h 190"/>
                    <a:gd name="T34" fmla="*/ 0 w 150"/>
                    <a:gd name="T35"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90">
                      <a:moveTo>
                        <a:pt x="0" y="182"/>
                      </a:moveTo>
                      <a:cubicBezTo>
                        <a:pt x="1" y="182"/>
                        <a:pt x="1" y="182"/>
                        <a:pt x="1" y="182"/>
                      </a:cubicBezTo>
                      <a:cubicBezTo>
                        <a:pt x="45" y="182"/>
                        <a:pt x="89" y="182"/>
                        <a:pt x="133" y="182"/>
                      </a:cubicBezTo>
                      <a:cubicBezTo>
                        <a:pt x="137" y="182"/>
                        <a:pt x="139" y="181"/>
                        <a:pt x="141" y="177"/>
                      </a:cubicBezTo>
                      <a:cubicBezTo>
                        <a:pt x="141" y="176"/>
                        <a:pt x="142" y="174"/>
                        <a:pt x="142" y="173"/>
                      </a:cubicBezTo>
                      <a:cubicBezTo>
                        <a:pt x="142" y="149"/>
                        <a:pt x="142" y="125"/>
                        <a:pt x="142" y="101"/>
                      </a:cubicBezTo>
                      <a:cubicBezTo>
                        <a:pt x="142" y="68"/>
                        <a:pt x="142" y="35"/>
                        <a:pt x="142" y="2"/>
                      </a:cubicBezTo>
                      <a:cubicBezTo>
                        <a:pt x="142" y="1"/>
                        <a:pt x="142" y="1"/>
                        <a:pt x="142" y="0"/>
                      </a:cubicBezTo>
                      <a:cubicBezTo>
                        <a:pt x="144" y="1"/>
                        <a:pt x="147" y="2"/>
                        <a:pt x="149" y="3"/>
                      </a:cubicBezTo>
                      <a:cubicBezTo>
                        <a:pt x="150" y="3"/>
                        <a:pt x="150" y="3"/>
                        <a:pt x="150" y="3"/>
                      </a:cubicBezTo>
                      <a:cubicBezTo>
                        <a:pt x="150" y="4"/>
                        <a:pt x="150" y="4"/>
                        <a:pt x="150" y="4"/>
                      </a:cubicBezTo>
                      <a:cubicBezTo>
                        <a:pt x="150" y="63"/>
                        <a:pt x="150" y="122"/>
                        <a:pt x="150" y="181"/>
                      </a:cubicBezTo>
                      <a:cubicBezTo>
                        <a:pt x="150" y="182"/>
                        <a:pt x="150" y="184"/>
                        <a:pt x="149" y="185"/>
                      </a:cubicBezTo>
                      <a:cubicBezTo>
                        <a:pt x="148" y="188"/>
                        <a:pt x="146" y="189"/>
                        <a:pt x="143" y="190"/>
                      </a:cubicBezTo>
                      <a:cubicBezTo>
                        <a:pt x="142" y="190"/>
                        <a:pt x="141" y="190"/>
                        <a:pt x="140" y="190"/>
                      </a:cubicBezTo>
                      <a:cubicBezTo>
                        <a:pt x="97" y="190"/>
                        <a:pt x="54" y="190"/>
                        <a:pt x="11" y="190"/>
                      </a:cubicBezTo>
                      <a:cubicBezTo>
                        <a:pt x="7" y="190"/>
                        <a:pt x="4" y="188"/>
                        <a:pt x="2" y="186"/>
                      </a:cubicBezTo>
                      <a:cubicBezTo>
                        <a:pt x="0" y="184"/>
                        <a:pt x="0" y="183"/>
                        <a:pt x="0"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2" name="íşḻíďè"/>
                <p:cNvSpPr>
                  <a:spLocks/>
                </p:cNvSpPr>
                <p:nvPr/>
              </p:nvSpPr>
              <p:spPr bwMode="auto">
                <a:xfrm>
                  <a:off x="5414" y="2026"/>
                  <a:ext cx="77" cy="39"/>
                </a:xfrm>
                <a:custGeom>
                  <a:avLst/>
                  <a:gdLst>
                    <a:gd name="T0" fmla="*/ 16 w 32"/>
                    <a:gd name="T1" fmla="*/ 16 h 16"/>
                    <a:gd name="T2" fmla="*/ 8 w 32"/>
                    <a:gd name="T3" fmla="*/ 16 h 16"/>
                    <a:gd name="T4" fmla="*/ 1 w 32"/>
                    <a:gd name="T5" fmla="*/ 11 h 16"/>
                    <a:gd name="T6" fmla="*/ 3 w 32"/>
                    <a:gd name="T7" fmla="*/ 3 h 16"/>
                    <a:gd name="T8" fmla="*/ 8 w 32"/>
                    <a:gd name="T9" fmla="*/ 0 h 16"/>
                    <a:gd name="T10" fmla="*/ 25 w 32"/>
                    <a:gd name="T11" fmla="*/ 1 h 16"/>
                    <a:gd name="T12" fmla="*/ 32 w 32"/>
                    <a:gd name="T13" fmla="*/ 8 h 16"/>
                    <a:gd name="T14" fmla="*/ 24 w 32"/>
                    <a:gd name="T15" fmla="*/ 16 h 16"/>
                    <a:gd name="T16" fmla="*/ 16 w 32"/>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6">
                      <a:moveTo>
                        <a:pt x="16" y="16"/>
                      </a:moveTo>
                      <a:cubicBezTo>
                        <a:pt x="14" y="16"/>
                        <a:pt x="11" y="16"/>
                        <a:pt x="8" y="16"/>
                      </a:cubicBezTo>
                      <a:cubicBezTo>
                        <a:pt x="5" y="16"/>
                        <a:pt x="3" y="14"/>
                        <a:pt x="1" y="11"/>
                      </a:cubicBezTo>
                      <a:cubicBezTo>
                        <a:pt x="0" y="8"/>
                        <a:pt x="1" y="6"/>
                        <a:pt x="3" y="3"/>
                      </a:cubicBezTo>
                      <a:cubicBezTo>
                        <a:pt x="4" y="1"/>
                        <a:pt x="6" y="1"/>
                        <a:pt x="8" y="0"/>
                      </a:cubicBezTo>
                      <a:cubicBezTo>
                        <a:pt x="14" y="0"/>
                        <a:pt x="19" y="0"/>
                        <a:pt x="25" y="1"/>
                      </a:cubicBezTo>
                      <a:cubicBezTo>
                        <a:pt x="29" y="1"/>
                        <a:pt x="32" y="4"/>
                        <a:pt x="32" y="8"/>
                      </a:cubicBezTo>
                      <a:cubicBezTo>
                        <a:pt x="32" y="13"/>
                        <a:pt x="29" y="16"/>
                        <a:pt x="24" y="16"/>
                      </a:cubicBezTo>
                      <a:cubicBezTo>
                        <a:pt x="22" y="16"/>
                        <a:pt x="19" y="16"/>
                        <a:pt x="1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3" name="ïśḷïḓe"/>
                <p:cNvSpPr>
                  <a:spLocks/>
                </p:cNvSpPr>
                <p:nvPr/>
              </p:nvSpPr>
              <p:spPr bwMode="auto">
                <a:xfrm>
                  <a:off x="5412" y="1875"/>
                  <a:ext cx="81" cy="39"/>
                </a:xfrm>
                <a:custGeom>
                  <a:avLst/>
                  <a:gdLst>
                    <a:gd name="T0" fmla="*/ 17 w 34"/>
                    <a:gd name="T1" fmla="*/ 16 h 16"/>
                    <a:gd name="T2" fmla="*/ 9 w 34"/>
                    <a:gd name="T3" fmla="*/ 16 h 16"/>
                    <a:gd name="T4" fmla="*/ 2 w 34"/>
                    <a:gd name="T5" fmla="*/ 6 h 16"/>
                    <a:gd name="T6" fmla="*/ 10 w 34"/>
                    <a:gd name="T7" fmla="*/ 1 h 16"/>
                    <a:gd name="T8" fmla="*/ 25 w 34"/>
                    <a:gd name="T9" fmla="*/ 1 h 16"/>
                    <a:gd name="T10" fmla="*/ 33 w 34"/>
                    <a:gd name="T11" fmla="*/ 7 h 16"/>
                    <a:gd name="T12" fmla="*/ 29 w 34"/>
                    <a:gd name="T13" fmla="*/ 15 h 16"/>
                    <a:gd name="T14" fmla="*/ 25 w 34"/>
                    <a:gd name="T15" fmla="*/ 16 h 16"/>
                    <a:gd name="T16" fmla="*/ 17 w 34"/>
                    <a:gd name="T17" fmla="*/ 16 h 16"/>
                    <a:gd name="T18" fmla="*/ 17 w 34"/>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6">
                      <a:moveTo>
                        <a:pt x="17" y="16"/>
                      </a:moveTo>
                      <a:cubicBezTo>
                        <a:pt x="15" y="16"/>
                        <a:pt x="12" y="16"/>
                        <a:pt x="9" y="16"/>
                      </a:cubicBezTo>
                      <a:cubicBezTo>
                        <a:pt x="4" y="16"/>
                        <a:pt x="0" y="11"/>
                        <a:pt x="2" y="6"/>
                      </a:cubicBezTo>
                      <a:cubicBezTo>
                        <a:pt x="3" y="3"/>
                        <a:pt x="6" y="1"/>
                        <a:pt x="10" y="1"/>
                      </a:cubicBezTo>
                      <a:cubicBezTo>
                        <a:pt x="15" y="0"/>
                        <a:pt x="20" y="0"/>
                        <a:pt x="25" y="1"/>
                      </a:cubicBezTo>
                      <a:cubicBezTo>
                        <a:pt x="29" y="1"/>
                        <a:pt x="32" y="3"/>
                        <a:pt x="33" y="7"/>
                      </a:cubicBezTo>
                      <a:cubicBezTo>
                        <a:pt x="34" y="10"/>
                        <a:pt x="32" y="14"/>
                        <a:pt x="29" y="15"/>
                      </a:cubicBezTo>
                      <a:cubicBezTo>
                        <a:pt x="28" y="16"/>
                        <a:pt x="26" y="16"/>
                        <a:pt x="25" y="16"/>
                      </a:cubicBezTo>
                      <a:cubicBezTo>
                        <a:pt x="22" y="16"/>
                        <a:pt x="20" y="16"/>
                        <a:pt x="17" y="16"/>
                      </a:cubicBezTo>
                      <a:cubicBezTo>
                        <a:pt x="17" y="16"/>
                        <a:pt x="17" y="16"/>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4" name="íŝḷîḍé"/>
                <p:cNvSpPr>
                  <a:spLocks/>
                </p:cNvSpPr>
                <p:nvPr/>
              </p:nvSpPr>
              <p:spPr bwMode="auto">
                <a:xfrm>
                  <a:off x="5417" y="1727"/>
                  <a:ext cx="76" cy="36"/>
                </a:xfrm>
                <a:custGeom>
                  <a:avLst/>
                  <a:gdLst>
                    <a:gd name="T0" fmla="*/ 15 w 32"/>
                    <a:gd name="T1" fmla="*/ 15 h 15"/>
                    <a:gd name="T2" fmla="*/ 8 w 32"/>
                    <a:gd name="T3" fmla="*/ 15 h 15"/>
                    <a:gd name="T4" fmla="*/ 0 w 32"/>
                    <a:gd name="T5" fmla="*/ 7 h 15"/>
                    <a:gd name="T6" fmla="*/ 8 w 32"/>
                    <a:gd name="T7" fmla="*/ 0 h 15"/>
                    <a:gd name="T8" fmla="*/ 23 w 32"/>
                    <a:gd name="T9" fmla="*/ 0 h 15"/>
                    <a:gd name="T10" fmla="*/ 31 w 32"/>
                    <a:gd name="T11" fmla="*/ 5 h 15"/>
                    <a:gd name="T12" fmla="*/ 28 w 32"/>
                    <a:gd name="T13" fmla="*/ 14 h 15"/>
                    <a:gd name="T14" fmla="*/ 23 w 32"/>
                    <a:gd name="T15" fmla="*/ 15 h 15"/>
                    <a:gd name="T16" fmla="*/ 15 w 32"/>
                    <a:gd name="T17" fmla="*/ 15 h 15"/>
                    <a:gd name="T18" fmla="*/ 15 w 32"/>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5">
                      <a:moveTo>
                        <a:pt x="15" y="15"/>
                      </a:moveTo>
                      <a:cubicBezTo>
                        <a:pt x="13" y="15"/>
                        <a:pt x="10" y="15"/>
                        <a:pt x="8" y="15"/>
                      </a:cubicBezTo>
                      <a:cubicBezTo>
                        <a:pt x="3" y="15"/>
                        <a:pt x="0" y="12"/>
                        <a:pt x="0" y="7"/>
                      </a:cubicBezTo>
                      <a:cubicBezTo>
                        <a:pt x="0" y="3"/>
                        <a:pt x="3" y="0"/>
                        <a:pt x="8" y="0"/>
                      </a:cubicBezTo>
                      <a:cubicBezTo>
                        <a:pt x="13" y="0"/>
                        <a:pt x="18" y="0"/>
                        <a:pt x="23" y="0"/>
                      </a:cubicBezTo>
                      <a:cubicBezTo>
                        <a:pt x="27" y="0"/>
                        <a:pt x="30" y="2"/>
                        <a:pt x="31" y="5"/>
                      </a:cubicBezTo>
                      <a:cubicBezTo>
                        <a:pt x="32" y="8"/>
                        <a:pt x="31" y="12"/>
                        <a:pt x="28" y="14"/>
                      </a:cubicBezTo>
                      <a:cubicBezTo>
                        <a:pt x="26" y="15"/>
                        <a:pt x="25" y="15"/>
                        <a:pt x="23" y="15"/>
                      </a:cubicBezTo>
                      <a:cubicBezTo>
                        <a:pt x="20" y="15"/>
                        <a:pt x="18" y="15"/>
                        <a:pt x="15" y="15"/>
                      </a:cubicBezTo>
                      <a:cubicBezTo>
                        <a:pt x="15" y="15"/>
                        <a:pt x="15" y="15"/>
                        <a:pt x="1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5" name="iṣľíḑe"/>
                <p:cNvSpPr>
                  <a:spLocks/>
                </p:cNvSpPr>
                <p:nvPr/>
              </p:nvSpPr>
              <p:spPr bwMode="auto">
                <a:xfrm>
                  <a:off x="5585" y="1820"/>
                  <a:ext cx="170" cy="19"/>
                </a:xfrm>
                <a:custGeom>
                  <a:avLst/>
                  <a:gdLst>
                    <a:gd name="T0" fmla="*/ 36 w 71"/>
                    <a:gd name="T1" fmla="*/ 8 h 8"/>
                    <a:gd name="T2" fmla="*/ 5 w 71"/>
                    <a:gd name="T3" fmla="*/ 8 h 8"/>
                    <a:gd name="T4" fmla="*/ 1 w 71"/>
                    <a:gd name="T5" fmla="*/ 5 h 8"/>
                    <a:gd name="T6" fmla="*/ 3 w 71"/>
                    <a:gd name="T7" fmla="*/ 0 h 8"/>
                    <a:gd name="T8" fmla="*/ 5 w 71"/>
                    <a:gd name="T9" fmla="*/ 0 h 8"/>
                    <a:gd name="T10" fmla="*/ 67 w 71"/>
                    <a:gd name="T11" fmla="*/ 0 h 8"/>
                    <a:gd name="T12" fmla="*/ 68 w 71"/>
                    <a:gd name="T13" fmla="*/ 0 h 8"/>
                    <a:gd name="T14" fmla="*/ 71 w 71"/>
                    <a:gd name="T15" fmla="*/ 4 h 8"/>
                    <a:gd name="T16" fmla="*/ 68 w 71"/>
                    <a:gd name="T17" fmla="*/ 8 h 8"/>
                    <a:gd name="T18" fmla="*/ 66 w 71"/>
                    <a:gd name="T19" fmla="*/ 8 h 8"/>
                    <a:gd name="T20" fmla="*/ 36 w 71"/>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8">
                      <a:moveTo>
                        <a:pt x="36" y="8"/>
                      </a:moveTo>
                      <a:cubicBezTo>
                        <a:pt x="26" y="8"/>
                        <a:pt x="15" y="8"/>
                        <a:pt x="5" y="8"/>
                      </a:cubicBezTo>
                      <a:cubicBezTo>
                        <a:pt x="3" y="8"/>
                        <a:pt x="1" y="7"/>
                        <a:pt x="1" y="5"/>
                      </a:cubicBezTo>
                      <a:cubicBezTo>
                        <a:pt x="0" y="3"/>
                        <a:pt x="1" y="1"/>
                        <a:pt x="3" y="0"/>
                      </a:cubicBezTo>
                      <a:cubicBezTo>
                        <a:pt x="4" y="0"/>
                        <a:pt x="5" y="0"/>
                        <a:pt x="5" y="0"/>
                      </a:cubicBezTo>
                      <a:cubicBezTo>
                        <a:pt x="26" y="0"/>
                        <a:pt x="46" y="0"/>
                        <a:pt x="67" y="0"/>
                      </a:cubicBezTo>
                      <a:cubicBezTo>
                        <a:pt x="67" y="0"/>
                        <a:pt x="68" y="0"/>
                        <a:pt x="68" y="0"/>
                      </a:cubicBezTo>
                      <a:cubicBezTo>
                        <a:pt x="70" y="0"/>
                        <a:pt x="71" y="2"/>
                        <a:pt x="71" y="4"/>
                      </a:cubicBezTo>
                      <a:cubicBezTo>
                        <a:pt x="71" y="6"/>
                        <a:pt x="70" y="7"/>
                        <a:pt x="68" y="8"/>
                      </a:cubicBezTo>
                      <a:cubicBezTo>
                        <a:pt x="68" y="8"/>
                        <a:pt x="67" y="8"/>
                        <a:pt x="66" y="8"/>
                      </a:cubicBezTo>
                      <a:cubicBezTo>
                        <a:pt x="56" y="8"/>
                        <a:pt x="46" y="8"/>
                        <a:pt x="3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sp>
              <p:nvSpPr>
                <p:cNvPr id="26" name="işḷíḓé"/>
                <p:cNvSpPr>
                  <a:spLocks/>
                </p:cNvSpPr>
                <p:nvPr/>
              </p:nvSpPr>
              <p:spPr bwMode="auto">
                <a:xfrm>
                  <a:off x="5585" y="1878"/>
                  <a:ext cx="170" cy="17"/>
                </a:xfrm>
                <a:custGeom>
                  <a:avLst/>
                  <a:gdLst>
                    <a:gd name="T0" fmla="*/ 36 w 71"/>
                    <a:gd name="T1" fmla="*/ 0 h 7"/>
                    <a:gd name="T2" fmla="*/ 67 w 71"/>
                    <a:gd name="T3" fmla="*/ 0 h 7"/>
                    <a:gd name="T4" fmla="*/ 71 w 71"/>
                    <a:gd name="T5" fmla="*/ 4 h 7"/>
                    <a:gd name="T6" fmla="*/ 68 w 71"/>
                    <a:gd name="T7" fmla="*/ 7 h 7"/>
                    <a:gd name="T8" fmla="*/ 66 w 71"/>
                    <a:gd name="T9" fmla="*/ 7 h 7"/>
                    <a:gd name="T10" fmla="*/ 5 w 71"/>
                    <a:gd name="T11" fmla="*/ 7 h 7"/>
                    <a:gd name="T12" fmla="*/ 3 w 71"/>
                    <a:gd name="T13" fmla="*/ 7 h 7"/>
                    <a:gd name="T14" fmla="*/ 1 w 71"/>
                    <a:gd name="T15" fmla="*/ 3 h 7"/>
                    <a:gd name="T16" fmla="*/ 4 w 71"/>
                    <a:gd name="T17" fmla="*/ 0 h 7"/>
                    <a:gd name="T18" fmla="*/ 5 w 71"/>
                    <a:gd name="T19" fmla="*/ 0 h 7"/>
                    <a:gd name="T20" fmla="*/ 36 w 7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7">
                      <a:moveTo>
                        <a:pt x="36" y="0"/>
                      </a:moveTo>
                      <a:cubicBezTo>
                        <a:pt x="46" y="0"/>
                        <a:pt x="57" y="0"/>
                        <a:pt x="67" y="0"/>
                      </a:cubicBezTo>
                      <a:cubicBezTo>
                        <a:pt x="70" y="0"/>
                        <a:pt x="71" y="1"/>
                        <a:pt x="71" y="4"/>
                      </a:cubicBezTo>
                      <a:cubicBezTo>
                        <a:pt x="71" y="5"/>
                        <a:pt x="70" y="7"/>
                        <a:pt x="68" y="7"/>
                      </a:cubicBezTo>
                      <a:cubicBezTo>
                        <a:pt x="68" y="7"/>
                        <a:pt x="67" y="7"/>
                        <a:pt x="66" y="7"/>
                      </a:cubicBezTo>
                      <a:cubicBezTo>
                        <a:pt x="46" y="7"/>
                        <a:pt x="26" y="7"/>
                        <a:pt x="5" y="7"/>
                      </a:cubicBezTo>
                      <a:cubicBezTo>
                        <a:pt x="5" y="7"/>
                        <a:pt x="4" y="7"/>
                        <a:pt x="3" y="7"/>
                      </a:cubicBezTo>
                      <a:cubicBezTo>
                        <a:pt x="1" y="7"/>
                        <a:pt x="0" y="5"/>
                        <a:pt x="1" y="3"/>
                      </a:cubicBezTo>
                      <a:cubicBezTo>
                        <a:pt x="1" y="1"/>
                        <a:pt x="2" y="0"/>
                        <a:pt x="4" y="0"/>
                      </a:cubicBezTo>
                      <a:cubicBezTo>
                        <a:pt x="4" y="0"/>
                        <a:pt x="5" y="0"/>
                        <a:pt x="5" y="0"/>
                      </a:cubicBezTo>
                      <a:cubicBezTo>
                        <a:pt x="16" y="0"/>
                        <a:pt x="26"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cs typeface="+mn-ea"/>
                    <a:sym typeface="+mn-lt"/>
                  </a:endParaRPr>
                </a:p>
              </p:txBody>
            </p:sp>
          </p:grpSp>
        </p:grpSp>
        <p:grpSp>
          <p:nvGrpSpPr>
            <p:cNvPr id="8" name="îṥlíḓè"/>
            <p:cNvGrpSpPr>
              <a:grpSpLocks/>
            </p:cNvGrpSpPr>
            <p:nvPr/>
          </p:nvGrpSpPr>
          <p:grpSpPr>
            <a:xfrm>
              <a:off x="711509" y="4477300"/>
              <a:ext cx="3522958" cy="841700"/>
              <a:chOff x="647337" y="4321864"/>
              <a:chExt cx="2628194" cy="1095733"/>
            </a:xfrm>
          </p:grpSpPr>
          <p:sp>
            <p:nvSpPr>
              <p:cNvPr id="15" name="isļíḑe"/>
              <p:cNvSpPr txBox="1"/>
              <p:nvPr/>
            </p:nvSpPr>
            <p:spPr>
              <a:xfrm>
                <a:off x="653028" y="4321864"/>
                <a:ext cx="2622503" cy="244796"/>
              </a:xfrm>
              <a:prstGeom prst="rect">
                <a:avLst/>
              </a:prstGeom>
              <a:noFill/>
            </p:spPr>
            <p:txBody>
              <a:bodyPr wrap="square" lIns="0" tIns="0" rIns="0" bIns="0">
                <a:normAutofit fontScale="92500" lnSpcReduction="20000"/>
              </a:bodyPr>
              <a:lstStyle/>
              <a:p>
                <a:pPr algn="ctr"/>
                <a:r>
                  <a:rPr lang="zh-CN" altLang="en-US" sz="1400" b="1" dirty="0">
                    <a:solidFill>
                      <a:schemeClr val="accent1"/>
                    </a:solidFill>
                    <a:cs typeface="+mn-ea"/>
                    <a:sym typeface="+mn-lt"/>
                  </a:rPr>
                  <a:t> Title text presets</a:t>
                </a:r>
              </a:p>
            </p:txBody>
          </p:sp>
          <p:sp>
            <p:nvSpPr>
              <p:cNvPr id="16" name="ïṣḷiḑê"/>
              <p:cNvSpPr/>
              <p:nvPr/>
            </p:nvSpPr>
            <p:spPr>
              <a:xfrm>
                <a:off x="647337" y="4566660"/>
                <a:ext cx="2628194" cy="850937"/>
              </a:xfrm>
              <a:prstGeom prst="rect">
                <a:avLst/>
              </a:prstGeom>
            </p:spPr>
            <p:txBody>
              <a:bodyPr wrap="square">
                <a:normAutofit/>
              </a:bodyPr>
              <a:lstStyle/>
              <a:p>
                <a:pPr algn="ctr">
                  <a:lnSpc>
                    <a:spcPct val="120000"/>
                  </a:lnSpc>
                </a:pPr>
                <a:r>
                  <a:rPr lang="zh-CN" altLang="en-US" sz="1100" dirty="0">
                    <a:cs typeface="+mn-ea"/>
                    <a:sym typeface="+mn-lt"/>
                  </a:rPr>
                  <a:t>This section is displayed as a text layout</a:t>
                </a:r>
                <a:br>
                  <a:rPr lang="zh-CN" altLang="en-US" sz="1100" dirty="0">
                    <a:cs typeface="+mn-ea"/>
                    <a:sym typeface="+mn-lt"/>
                  </a:rPr>
                </a:br>
                <a:r>
                  <a:rPr lang="zh-CN" altLang="en-US" sz="1100" dirty="0">
                    <a:cs typeface="+mn-ea"/>
                    <a:sym typeface="+mn-lt"/>
                  </a:rPr>
                  <a:t>(Theme font is recommended)</a:t>
                </a:r>
              </a:p>
            </p:txBody>
          </p:sp>
        </p:grpSp>
        <p:grpSp>
          <p:nvGrpSpPr>
            <p:cNvPr id="9" name="i$ḷíḓê"/>
            <p:cNvGrpSpPr>
              <a:grpSpLocks/>
            </p:cNvGrpSpPr>
            <p:nvPr/>
          </p:nvGrpSpPr>
          <p:grpSpPr>
            <a:xfrm>
              <a:off x="4529826" y="4477317"/>
              <a:ext cx="2559633" cy="840718"/>
              <a:chOff x="715898" y="4321864"/>
              <a:chExt cx="2559633" cy="1094449"/>
            </a:xfrm>
          </p:grpSpPr>
          <p:sp>
            <p:nvSpPr>
              <p:cNvPr id="13" name="íŝ1ïḍê"/>
              <p:cNvSpPr txBox="1"/>
              <p:nvPr/>
            </p:nvSpPr>
            <p:spPr>
              <a:xfrm>
                <a:off x="715898" y="4321864"/>
                <a:ext cx="2559633" cy="244795"/>
              </a:xfrm>
              <a:prstGeom prst="rect">
                <a:avLst/>
              </a:prstGeom>
              <a:noFill/>
            </p:spPr>
            <p:txBody>
              <a:bodyPr wrap="square" lIns="0" tIns="0" rIns="0" bIns="0">
                <a:normAutofit fontScale="92500" lnSpcReduction="20000"/>
              </a:bodyPr>
              <a:lstStyle/>
              <a:p>
                <a:pPr algn="ctr"/>
                <a:r>
                  <a:rPr lang="zh-CN" altLang="en-US" sz="1400" b="1" dirty="0">
                    <a:solidFill>
                      <a:schemeClr val="accent2">
                        <a:lumMod val="100000"/>
                      </a:schemeClr>
                    </a:solidFill>
                    <a:cs typeface="+mn-ea"/>
                    <a:sym typeface="+mn-lt"/>
                  </a:rPr>
                  <a:t> Title text presets</a:t>
                </a:r>
              </a:p>
            </p:txBody>
          </p:sp>
          <p:sp>
            <p:nvSpPr>
              <p:cNvPr id="14" name="iş1íḍe"/>
              <p:cNvSpPr/>
              <p:nvPr/>
            </p:nvSpPr>
            <p:spPr>
              <a:xfrm>
                <a:off x="715898" y="4566658"/>
                <a:ext cx="2559633" cy="849655"/>
              </a:xfrm>
              <a:prstGeom prst="rect">
                <a:avLst/>
              </a:prstGeom>
            </p:spPr>
            <p:txBody>
              <a:bodyPr wrap="square">
                <a:normAutofit fontScale="92500" lnSpcReduction="10000"/>
              </a:bodyPr>
              <a:lstStyle/>
              <a:p>
                <a:pPr algn="ctr">
                  <a:lnSpc>
                    <a:spcPct val="120000"/>
                  </a:lnSpc>
                </a:pPr>
                <a:r>
                  <a:rPr lang="zh-CN" altLang="en-US" sz="1100" dirty="0">
                    <a:cs typeface="+mn-ea"/>
                    <a:sym typeface="+mn-lt"/>
                  </a:rPr>
                  <a:t>This section is displayed as a text layout</a:t>
                </a:r>
                <a:br>
                  <a:rPr lang="zh-CN" altLang="en-US" sz="1100" dirty="0">
                    <a:cs typeface="+mn-ea"/>
                    <a:sym typeface="+mn-lt"/>
                  </a:rPr>
                </a:br>
                <a:r>
                  <a:rPr lang="zh-CN" altLang="en-US" sz="1100" dirty="0">
                    <a:cs typeface="+mn-ea"/>
                    <a:sym typeface="+mn-lt"/>
                  </a:rPr>
                  <a:t>(Theme font is recommended)</a:t>
                </a:r>
              </a:p>
            </p:txBody>
          </p:sp>
        </p:grpSp>
        <p:grpSp>
          <p:nvGrpSpPr>
            <p:cNvPr id="10" name="íṣ1ïḍe"/>
            <p:cNvGrpSpPr>
              <a:grpSpLocks/>
            </p:cNvGrpSpPr>
            <p:nvPr/>
          </p:nvGrpSpPr>
          <p:grpSpPr>
            <a:xfrm>
              <a:off x="7186087" y="4477303"/>
              <a:ext cx="4286776" cy="832356"/>
              <a:chOff x="715898" y="4321864"/>
              <a:chExt cx="2656480" cy="1083568"/>
            </a:xfrm>
          </p:grpSpPr>
          <p:sp>
            <p:nvSpPr>
              <p:cNvPr id="11" name="ïşľïdê"/>
              <p:cNvSpPr txBox="1"/>
              <p:nvPr/>
            </p:nvSpPr>
            <p:spPr>
              <a:xfrm>
                <a:off x="715898" y="4321864"/>
                <a:ext cx="2656480" cy="244796"/>
              </a:xfrm>
              <a:prstGeom prst="rect">
                <a:avLst/>
              </a:prstGeom>
              <a:noFill/>
            </p:spPr>
            <p:txBody>
              <a:bodyPr wrap="square" lIns="0" tIns="0" rIns="0" bIns="0">
                <a:normAutofit fontScale="92500" lnSpcReduction="20000"/>
              </a:bodyPr>
              <a:lstStyle/>
              <a:p>
                <a:pPr algn="ctr"/>
                <a:r>
                  <a:rPr lang="zh-CN" altLang="en-US" sz="1400" b="1" dirty="0">
                    <a:solidFill>
                      <a:schemeClr val="accent3">
                        <a:lumMod val="100000"/>
                      </a:schemeClr>
                    </a:solidFill>
                    <a:cs typeface="+mn-ea"/>
                    <a:sym typeface="+mn-lt"/>
                  </a:rPr>
                  <a:t> Title text presets</a:t>
                </a:r>
              </a:p>
            </p:txBody>
          </p:sp>
          <p:sp>
            <p:nvSpPr>
              <p:cNvPr id="12" name="îṡļiḓé"/>
              <p:cNvSpPr/>
              <p:nvPr/>
            </p:nvSpPr>
            <p:spPr>
              <a:xfrm>
                <a:off x="715898" y="4566656"/>
                <a:ext cx="2656480" cy="838776"/>
              </a:xfrm>
              <a:prstGeom prst="rect">
                <a:avLst/>
              </a:prstGeom>
            </p:spPr>
            <p:txBody>
              <a:bodyPr wrap="square">
                <a:normAutofit/>
              </a:bodyPr>
              <a:lstStyle/>
              <a:p>
                <a:pPr algn="ctr">
                  <a:lnSpc>
                    <a:spcPct val="120000"/>
                  </a:lnSpc>
                </a:pPr>
                <a:r>
                  <a:rPr lang="zh-CN" altLang="en-US" sz="1100" dirty="0">
                    <a:cs typeface="+mn-ea"/>
                    <a:sym typeface="+mn-lt"/>
                  </a:rPr>
                  <a:t>This section is displayed as a text layout</a:t>
                </a:r>
                <a:br>
                  <a:rPr lang="zh-CN" altLang="en-US" sz="1100" dirty="0">
                    <a:cs typeface="+mn-ea"/>
                    <a:sym typeface="+mn-lt"/>
                  </a:rPr>
                </a:br>
                <a:r>
                  <a:rPr lang="zh-CN" altLang="en-US" sz="1100" dirty="0">
                    <a:cs typeface="+mn-ea"/>
                    <a:sym typeface="+mn-lt"/>
                  </a:rPr>
                  <a:t>(Theme font is recommended)</a:t>
                </a:r>
              </a:p>
            </p:txBody>
          </p:sp>
        </p:grpSp>
      </p:grpSp>
      <p:sp>
        <p:nvSpPr>
          <p:cNvPr id="38"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Budget for activities</a:t>
            </a:r>
          </a:p>
        </p:txBody>
      </p:sp>
    </p:spTree>
    <p:extLst>
      <p:ext uri="{BB962C8B-B14F-4D97-AF65-F5344CB8AC3E}">
        <p14:creationId xmlns:p14="http://schemas.microsoft.com/office/powerpoint/2010/main" val="674143916"/>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资料带 1"/>
          <p:cNvSpPr/>
          <p:nvPr/>
        </p:nvSpPr>
        <p:spPr>
          <a:xfrm>
            <a:off x="1038225" y="967267"/>
            <a:ext cx="10115550" cy="4747733"/>
          </a:xfrm>
          <a:prstGeom prst="flowChartPunchedTa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8" name="图片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6925" y="3171825"/>
            <a:ext cx="5448300" cy="3486150"/>
          </a:xfrm>
          <a:prstGeom prst="rect">
            <a:avLst/>
          </a:prstGeom>
        </p:spPr>
      </p:pic>
      <p:pic>
        <p:nvPicPr>
          <p:cNvPr id="10" name="图片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143230" cy="3702946"/>
          </a:xfrm>
          <a:prstGeom prst="rect">
            <a:avLst/>
          </a:prstGeom>
        </p:spPr>
      </p:pic>
      <p:sp>
        <p:nvSpPr>
          <p:cNvPr id="11" name="文本框 10"/>
          <p:cNvSpPr txBox="1"/>
          <p:nvPr/>
        </p:nvSpPr>
        <p:spPr>
          <a:xfrm>
            <a:off x="673631" y="3139313"/>
            <a:ext cx="5834589" cy="1569660"/>
          </a:xfrm>
          <a:prstGeom prst="rect">
            <a:avLst/>
          </a:prstGeom>
          <a:noFill/>
        </p:spPr>
        <p:txBody>
          <a:bodyPr wrap="square" rtlCol="0">
            <a:spAutoFit/>
          </a:bodyPr>
          <a:lstStyle/>
          <a:p>
            <a:pPr algn="ctr"/>
            <a:r>
              <a:rPr lang="zh-CN" altLang="en-US" sz="9600" dirty="0">
                <a:solidFill>
                  <a:srgbClr val="C00000"/>
                </a:solidFill>
                <a:cs typeface="+mn-ea"/>
                <a:sym typeface="+mn-lt"/>
              </a:rPr>
              <a:t>THANK</a:t>
            </a:r>
            <a:r>
              <a:rPr lang="en-US" altLang="zh-CN" sz="9600" dirty="0">
                <a:solidFill>
                  <a:srgbClr val="C00000"/>
                </a:solidFill>
                <a:cs typeface="+mn-ea"/>
                <a:sym typeface="+mn-lt"/>
              </a:rPr>
              <a:t>S</a:t>
            </a:r>
            <a:endParaRPr lang="zh-CN" altLang="en-US" sz="9600" dirty="0">
              <a:solidFill>
                <a:srgbClr val="C00000"/>
              </a:solidFill>
              <a:cs typeface="+mn-ea"/>
              <a:sym typeface="+mn-lt"/>
            </a:endParaRPr>
          </a:p>
        </p:txBody>
      </p:sp>
      <p:sp>
        <p:nvSpPr>
          <p:cNvPr id="12" name="文本框 11"/>
          <p:cNvSpPr txBox="1"/>
          <p:nvPr/>
        </p:nvSpPr>
        <p:spPr>
          <a:xfrm>
            <a:off x="6096000" y="1324213"/>
            <a:ext cx="5163230" cy="2215991"/>
          </a:xfrm>
          <a:prstGeom prst="rect">
            <a:avLst/>
          </a:prstGeom>
          <a:noFill/>
        </p:spPr>
        <p:txBody>
          <a:bodyPr wrap="square" rtlCol="0">
            <a:spAutoFit/>
          </a:bodyPr>
          <a:lstStyle/>
          <a:p>
            <a:pPr algn="ctr"/>
            <a:r>
              <a:rPr lang="zh-CN" altLang="en-US" sz="13800" dirty="0">
                <a:solidFill>
                  <a:srgbClr val="C00000"/>
                </a:solidFill>
                <a:cs typeface="+mn-ea"/>
                <a:sym typeface="+mn-lt"/>
              </a:rPr>
              <a:t>Look</a:t>
            </a:r>
          </a:p>
        </p:txBody>
      </p:sp>
    </p:spTree>
    <p:extLst>
      <p:ext uri="{BB962C8B-B14F-4D97-AF65-F5344CB8AC3E}">
        <p14:creationId xmlns:p14="http://schemas.microsoft.com/office/powerpoint/2010/main" val="791654584"/>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2000"/>
                                        <p:tgtEl>
                                          <p:spTgt spid="11"/>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00050" y="117859"/>
            <a:ext cx="11391900" cy="6622282"/>
            <a:chOff x="400050" y="117859"/>
            <a:chExt cx="11391900" cy="6622282"/>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t="19036" b="22832"/>
            <a:stretch/>
          </p:blipFill>
          <p:spPr>
            <a:xfrm>
              <a:off x="400050" y="117859"/>
              <a:ext cx="11391900" cy="6622282"/>
            </a:xfrm>
            <a:prstGeom prst="rect">
              <a:avLst/>
            </a:prstGeom>
          </p:spPr>
        </p:pic>
        <p:sp>
          <p:nvSpPr>
            <p:cNvPr id="3" name="矩形 2"/>
            <p:cNvSpPr/>
            <p:nvPr/>
          </p:nvSpPr>
          <p:spPr>
            <a:xfrm>
              <a:off x="1819275" y="3486150"/>
              <a:ext cx="8553450" cy="1371600"/>
            </a:xfrm>
            <a:prstGeom prst="rect">
              <a:avLst/>
            </a:prstGeom>
            <a:solidFill>
              <a:srgbClr val="F05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 name="îṩḻîdè"/>
          <p:cNvSpPr txBox="1"/>
          <p:nvPr/>
        </p:nvSpPr>
        <p:spPr>
          <a:xfrm>
            <a:off x="3250022" y="3678815"/>
            <a:ext cx="5691956" cy="986269"/>
          </a:xfrm>
          <a:prstGeom prst="rect">
            <a:avLst/>
          </a:prstGeom>
          <a:noFill/>
        </p:spPr>
        <p:txBody>
          <a:bodyPr wrap="none" lIns="0" tIns="0" rIns="0" bIns="0" anchor="ctr" anchorCtr="0">
            <a:noAutofit/>
          </a:bodyPr>
          <a:lstStyle/>
          <a:p>
            <a:pPr algn="ctr"/>
            <a:r>
              <a:rPr lang="zh-CN" altLang="en-US" sz="7200" b="1" dirty="0">
                <a:solidFill>
                  <a:schemeClr val="bg1"/>
                </a:solidFill>
                <a:cs typeface="+mn-ea"/>
                <a:sym typeface="+mn-lt"/>
              </a:rPr>
              <a:t>Event Background</a:t>
            </a:r>
          </a:p>
        </p:txBody>
      </p:sp>
    </p:spTree>
    <p:extLst>
      <p:ext uri="{BB962C8B-B14F-4D97-AF65-F5344CB8AC3E}">
        <p14:creationId xmlns:p14="http://schemas.microsoft.com/office/powerpoint/2010/main" val="482971140"/>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Background</a:t>
            </a:r>
          </a:p>
        </p:txBody>
      </p:sp>
      <p:grpSp>
        <p:nvGrpSpPr>
          <p:cNvPr id="36" name="íşļíďè"/>
          <p:cNvGrpSpPr/>
          <p:nvPr/>
        </p:nvGrpSpPr>
        <p:grpSpPr>
          <a:xfrm>
            <a:off x="1809997" y="2755521"/>
            <a:ext cx="5009902" cy="1959644"/>
            <a:chOff x="2495600" y="3419396"/>
            <a:chExt cx="3420565" cy="563516"/>
          </a:xfrm>
        </p:grpSpPr>
        <p:sp>
          <p:nvSpPr>
            <p:cNvPr id="37" name="i$lïďe"/>
            <p:cNvSpPr txBox="1"/>
            <p:nvPr/>
          </p:nvSpPr>
          <p:spPr bwMode="auto">
            <a:xfrm>
              <a:off x="2495600" y="3419396"/>
              <a:ext cx="2952328" cy="169510"/>
            </a:xfrm>
            <a:prstGeom prst="rect">
              <a:avLst/>
            </a:prstGeom>
            <a:noFill/>
          </p:spPr>
          <p:txBody>
            <a:bodyPr wrap="none" lIns="144000" tIns="0" rIns="144000" bIns="0" anchor="b" anchorCtr="0">
              <a:normAutofit/>
            </a:bodyPr>
            <a:lstStyle/>
            <a:p>
              <a:pPr>
                <a:defRPr/>
              </a:pPr>
              <a:r>
                <a:rPr lang="zh-CN" altLang="en-US" sz="3200" b="1" dirty="0">
                  <a:solidFill>
                    <a:schemeClr val="accent1"/>
                  </a:solidFill>
                  <a:cs typeface="+mn-ea"/>
                  <a:sym typeface="+mn-lt"/>
                </a:rPr>
                <a:t>Christmas Introduction</a:t>
              </a:r>
            </a:p>
          </p:txBody>
        </p:sp>
        <p:sp>
          <p:nvSpPr>
            <p:cNvPr id="38" name="išļïdê"/>
            <p:cNvSpPr>
              <a:spLocks/>
            </p:cNvSpPr>
            <p:nvPr/>
          </p:nvSpPr>
          <p:spPr bwMode="auto">
            <a:xfrm>
              <a:off x="2495600" y="3647693"/>
              <a:ext cx="3420565" cy="33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0" rIns="144000" bIns="0" anchor="t" anchorCtr="0">
              <a:normAutofit fontScale="85000" lnSpcReduction="20000"/>
            </a:bodyPr>
            <a:lstStyle/>
            <a:p>
              <a:pPr lvl="0">
                <a:lnSpc>
                  <a:spcPct val="120000"/>
                </a:lnSpc>
                <a:defRPr sz="1800"/>
              </a:pPr>
              <a:r>
                <a:rPr lang="zh-CN" altLang="en-US" sz="1400" dirty="0">
                  <a:cs typeface="+mn-ea"/>
                  <a:sym typeface="+mn-lt"/>
                </a:rPr>
                <a:t>Ad</a:t>
              </a:r>
              <a:r>
                <a:rPr lang="en-US" altLang="zh-CN" sz="1400" dirty="0">
                  <a:cs typeface="+mn-ea"/>
                  <a:sym typeface="+mn-lt"/>
                </a:rPr>
                <a:t>440</a:t>
              </a:r>
              <a:r>
                <a:rPr lang="zh-CN" altLang="en-US" sz="1400" dirty="0">
                  <a:cs typeface="+mn-ea"/>
                  <a:sym typeface="+mn-lt"/>
                </a:rPr>
                <a:t>before it was determined by the Holy See</a:t>
              </a:r>
              <a:r>
                <a:rPr lang="en-US" altLang="zh-CN" sz="1400" dirty="0">
                  <a:cs typeface="+mn-ea"/>
                  <a:sym typeface="+mn-lt"/>
                </a:rPr>
                <a:t>12</a:t>
              </a:r>
              <a:r>
                <a:rPr lang="zh-CN" altLang="en-US" sz="1400" dirty="0">
                  <a:cs typeface="+mn-ea"/>
                  <a:sym typeface="+mn-lt"/>
                </a:rPr>
                <a:t>Month</a:t>
              </a:r>
              <a:r>
                <a:rPr lang="en-US" altLang="zh-CN" sz="1400" dirty="0">
                  <a:cs typeface="+mn-ea"/>
                  <a:sym typeface="+mn-lt"/>
                </a:rPr>
                <a:t>25</a:t>
              </a:r>
              <a:r>
                <a:rPr lang="zh-CN" altLang="en-US" sz="1400" dirty="0">
                  <a:cs typeface="+mn-ea"/>
                  <a:sym typeface="+mn-lt"/>
                </a:rPr>
                <a:t>The day is Christmas. Ad</a:t>
              </a:r>
              <a:r>
                <a:rPr lang="en-US" altLang="zh-CN" sz="1400" dirty="0">
                  <a:cs typeface="+mn-ea"/>
                  <a:sym typeface="+mn-lt"/>
                </a:rPr>
                <a:t>1607</a:t>
              </a:r>
              <a:r>
                <a:rPr lang="zh-CN" altLang="en-US" sz="1400" dirty="0">
                  <a:cs typeface="+mn-ea"/>
                  <a:sym typeface="+mn-lt"/>
                </a:rPr>
                <a:t>Church leaders from around the world gathered in Bethlehem to further identify it, and since then the majority of Christians in the world have</a:t>
              </a:r>
              <a:r>
                <a:rPr lang="en-US" altLang="zh-CN" sz="1400" dirty="0">
                  <a:cs typeface="+mn-ea"/>
                  <a:sym typeface="+mn-lt"/>
                </a:rPr>
                <a:t>12</a:t>
              </a:r>
              <a:r>
                <a:rPr lang="zh-CN" altLang="en-US" sz="1400" dirty="0">
                  <a:cs typeface="+mn-ea"/>
                  <a:sym typeface="+mn-lt"/>
                </a:rPr>
                <a:t>Month</a:t>
              </a:r>
              <a:r>
                <a:rPr lang="en-US" altLang="zh-CN" sz="1400" dirty="0">
                  <a:cs typeface="+mn-ea"/>
                  <a:sym typeface="+mn-lt"/>
                </a:rPr>
                <a:t>25</a:t>
              </a:r>
              <a:r>
                <a:rPr lang="zh-CN" altLang="en-US" sz="1400" dirty="0">
                  <a:cs typeface="+mn-ea"/>
                  <a:sym typeface="+mn-lt"/>
                </a:rPr>
                <a:t>The day is Christmas. In the 19th century, the popularity of Christmas cards, the emergence of Santa Claus, Christmas also began to popular. </a:t>
              </a:r>
            </a:p>
          </p:txBody>
        </p:sp>
      </p:grpSp>
      <p:pic>
        <p:nvPicPr>
          <p:cNvPr id="39" name="图片 38"/>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6288056" y="1425962"/>
            <a:ext cx="4684744" cy="4618762"/>
          </a:xfrm>
          <a:prstGeom prst="rect">
            <a:avLst/>
          </a:prstGeom>
        </p:spPr>
      </p:pic>
    </p:spTree>
    <p:extLst>
      <p:ext uri="{BB962C8B-B14F-4D97-AF65-F5344CB8AC3E}">
        <p14:creationId xmlns:p14="http://schemas.microsoft.com/office/powerpoint/2010/main" val="2080571282"/>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b2eb775b-60e8-4d88-a630-10e913dcbe9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048249" y="2262186"/>
            <a:ext cx="5762171" cy="2919414"/>
            <a:chOff x="5486399" y="2319336"/>
            <a:chExt cx="5762171" cy="2919414"/>
          </a:xfrm>
        </p:grpSpPr>
        <p:sp>
          <p:nvSpPr>
            <p:cNvPr id="87" name="iŝ1iḋè"/>
            <p:cNvSpPr/>
            <p:nvPr/>
          </p:nvSpPr>
          <p:spPr>
            <a:xfrm>
              <a:off x="5486399" y="2319336"/>
              <a:ext cx="5762171" cy="2919414"/>
            </a:xfrm>
            <a:prstGeom prst="rect">
              <a:avLst/>
            </a:prstGeom>
            <a:solidFill>
              <a:schemeClr val="bg1">
                <a:lumMod val="9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8" name="ïṧliḍè"/>
            <p:cNvSpPr/>
            <p:nvPr/>
          </p:nvSpPr>
          <p:spPr>
            <a:xfrm>
              <a:off x="8055429" y="2670390"/>
              <a:ext cx="2211366" cy="431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lvl="0" algn="r" defTabSz="914378">
                <a:defRPr/>
              </a:pPr>
              <a:r>
                <a:rPr lang="zh-CN" altLang="en-US" sz="2000" b="1" dirty="0">
                  <a:solidFill>
                    <a:schemeClr val="tx2">
                      <a:lumMod val="10000"/>
                    </a:schemeClr>
                  </a:solidFill>
                  <a:cs typeface="+mn-ea"/>
                  <a:sym typeface="+mn-lt"/>
                </a:rPr>
                <a:t>Christmas customs</a:t>
              </a:r>
            </a:p>
          </p:txBody>
        </p:sp>
        <p:sp>
          <p:nvSpPr>
            <p:cNvPr id="89" name="îŝlïḋè"/>
            <p:cNvSpPr txBox="1"/>
            <p:nvPr/>
          </p:nvSpPr>
          <p:spPr>
            <a:xfrm>
              <a:off x="6096000" y="3519817"/>
              <a:ext cx="4170795" cy="1301016"/>
            </a:xfrm>
            <a:prstGeom prst="rect">
              <a:avLst/>
            </a:prstGeom>
            <a:noFill/>
          </p:spPr>
          <p:txBody>
            <a:bodyPr wrap="square" lIns="0" tIns="0" rIns="0" bIns="0" anchor="ctr" anchorCtr="0">
              <a:normAutofit fontScale="92500"/>
            </a:bodyPr>
            <a:lstStyle/>
            <a:p>
              <a:pPr algn="r" defTabSz="914378">
                <a:lnSpc>
                  <a:spcPct val="120000"/>
                </a:lnSpc>
                <a:defRPr/>
              </a:pPr>
              <a:r>
                <a:rPr lang="zh-CN" altLang="en-US" sz="1200" dirty="0">
                  <a:cs typeface="+mn-ea"/>
                  <a:sym typeface="+mn-lt"/>
                </a:rPr>
                <a:t>Westerners in red, green, white for Christmas colors, Christmas to come to the temporary household shave with Christmas color to decorate. There are Christmas flowers and Christmas candles in red. The green one is the Christmas tree. Colorful lanterns, gifts and paper flowers hung on it, and Christmas candles lit. Red and white are the most popular figures in the Christmas event.</a:t>
              </a:r>
            </a:p>
          </p:txBody>
        </p:sp>
      </p:grpSp>
      <p:grpSp>
        <p:nvGrpSpPr>
          <p:cNvPr id="93" name="组合 92"/>
          <p:cNvGrpSpPr/>
          <p:nvPr/>
        </p:nvGrpSpPr>
        <p:grpSpPr>
          <a:xfrm>
            <a:off x="-1475736" y="1585033"/>
            <a:ext cx="8111240" cy="5272968"/>
            <a:chOff x="-1475736" y="1585033"/>
            <a:chExt cx="8111240" cy="5272968"/>
          </a:xfrm>
        </p:grpSpPr>
        <p:pic>
          <p:nvPicPr>
            <p:cNvPr id="90" name="图片 8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75736" y="1585033"/>
              <a:ext cx="8111240" cy="5272968"/>
            </a:xfrm>
            <a:prstGeom prst="rect">
              <a:avLst/>
            </a:prstGeom>
          </p:spPr>
        </p:pic>
        <p:pic>
          <p:nvPicPr>
            <p:cNvPr id="91" name="图片 9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64709" y="4310460"/>
              <a:ext cx="1938532" cy="2356109"/>
            </a:xfrm>
            <a:prstGeom prst="rect">
              <a:avLst/>
            </a:prstGeom>
          </p:spPr>
        </p:pic>
      </p:grpSp>
      <p:sp>
        <p:nvSpPr>
          <p:cNvPr id="92"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Background</a:t>
            </a:r>
          </a:p>
        </p:txBody>
      </p:sp>
    </p:spTree>
    <p:extLst>
      <p:ext uri="{BB962C8B-B14F-4D97-AF65-F5344CB8AC3E}">
        <p14:creationId xmlns:p14="http://schemas.microsoft.com/office/powerpoint/2010/main" val="159231147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heel(1)">
                                      <p:cBhvr>
                                        <p:cTn id="7" dur="2000"/>
                                        <p:tgtEl>
                                          <p:spTgt spid="9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1000"/>
                                        <p:tgtEl>
                                          <p:spTgt spid="85"/>
                                        </p:tgtEl>
                                      </p:cBhvr>
                                    </p:animEffect>
                                    <p:anim calcmode="lin" valueType="num">
                                      <p:cBhvr>
                                        <p:cTn id="12" dur="1000" fill="hold"/>
                                        <p:tgtEl>
                                          <p:spTgt spid="85"/>
                                        </p:tgtEl>
                                        <p:attrNameLst>
                                          <p:attrName>ppt_x</p:attrName>
                                        </p:attrNameLst>
                                      </p:cBhvr>
                                      <p:tavLst>
                                        <p:tav tm="0">
                                          <p:val>
                                            <p:strVal val="#ppt_x"/>
                                          </p:val>
                                        </p:tav>
                                        <p:tav tm="100000">
                                          <p:val>
                                            <p:strVal val="#ppt_x"/>
                                          </p:val>
                                        </p:tav>
                                      </p:tavLst>
                                    </p:anim>
                                    <p:anim calcmode="lin" valueType="num">
                                      <p:cBhvr>
                                        <p:cTn id="13"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95fd6ba1-c886-44aa-8a68-e77cee0327f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361076" y="2484616"/>
            <a:ext cx="9469848" cy="2761894"/>
            <a:chOff x="791410" y="1981556"/>
            <a:chExt cx="10347416" cy="3017838"/>
          </a:xfrm>
        </p:grpSpPr>
        <p:sp>
          <p:nvSpPr>
            <p:cNvPr id="4" name="íṡḻîdè"/>
            <p:cNvSpPr>
              <a:spLocks/>
            </p:cNvSpPr>
            <p:nvPr/>
          </p:nvSpPr>
          <p:spPr bwMode="auto">
            <a:xfrm>
              <a:off x="3967539" y="3234094"/>
              <a:ext cx="2125663" cy="1765300"/>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bg1">
                <a:lumMod val="50000"/>
              </a:schemeClr>
            </a:solidFill>
            <a:ln>
              <a:noFill/>
            </a:ln>
          </p:spPr>
          <p:txBody>
            <a:bodyPr anchor="ctr"/>
            <a:lstStyle/>
            <a:p>
              <a:pPr algn="ctr"/>
              <a:endParaRPr>
                <a:cs typeface="+mn-ea"/>
                <a:sym typeface="+mn-lt"/>
              </a:endParaRPr>
            </a:p>
          </p:txBody>
        </p:sp>
        <p:sp>
          <p:nvSpPr>
            <p:cNvPr id="5" name="ïşḻïḑé"/>
            <p:cNvSpPr>
              <a:spLocks/>
            </p:cNvSpPr>
            <p:nvPr/>
          </p:nvSpPr>
          <p:spPr bwMode="auto">
            <a:xfrm>
              <a:off x="6093202" y="3211869"/>
              <a:ext cx="2066925" cy="1787525"/>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tx1">
                <a:lumMod val="65000"/>
                <a:lumOff val="35000"/>
              </a:schemeClr>
            </a:solidFill>
            <a:ln>
              <a:noFill/>
            </a:ln>
          </p:spPr>
          <p:txBody>
            <a:bodyPr anchor="ctr"/>
            <a:lstStyle/>
            <a:p>
              <a:pPr algn="ctr"/>
              <a:endParaRPr>
                <a:cs typeface="+mn-ea"/>
                <a:sym typeface="+mn-lt"/>
              </a:endParaRPr>
            </a:p>
          </p:txBody>
        </p:sp>
        <p:sp>
          <p:nvSpPr>
            <p:cNvPr id="6" name="ïṡḻïḋe"/>
            <p:cNvSpPr>
              <a:spLocks/>
            </p:cNvSpPr>
            <p:nvPr/>
          </p:nvSpPr>
          <p:spPr bwMode="auto">
            <a:xfrm>
              <a:off x="3967539" y="2210156"/>
              <a:ext cx="4192588" cy="2395538"/>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solidFill>
              <a:schemeClr val="bg1">
                <a:lumMod val="75000"/>
              </a:schemeClr>
            </a:solidFill>
            <a:ln>
              <a:noFill/>
            </a:ln>
          </p:spPr>
          <p:txBody>
            <a:bodyPr anchor="ctr"/>
            <a:lstStyle/>
            <a:p>
              <a:pPr algn="ctr"/>
              <a:endParaRPr>
                <a:cs typeface="+mn-ea"/>
                <a:sym typeface="+mn-lt"/>
              </a:endParaRPr>
            </a:p>
          </p:txBody>
        </p:sp>
        <p:sp>
          <p:nvSpPr>
            <p:cNvPr id="7" name="iŝļîde"/>
            <p:cNvSpPr>
              <a:spLocks/>
            </p:cNvSpPr>
            <p:nvPr/>
          </p:nvSpPr>
          <p:spPr bwMode="auto">
            <a:xfrm>
              <a:off x="5231983" y="1981556"/>
              <a:ext cx="1643063" cy="846431"/>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1"/>
            </a:solidFill>
            <a:ln w="8001" cap="flat">
              <a:noFill/>
              <a:prstDash val="solid"/>
              <a:miter lim="800000"/>
              <a:headEnd/>
              <a:tailEnd/>
            </a:ln>
          </p:spPr>
          <p:txBody>
            <a:bodyPr anchor="ctr"/>
            <a:lstStyle/>
            <a:p>
              <a:pPr algn="ctr"/>
              <a:endParaRPr>
                <a:cs typeface="+mn-ea"/>
                <a:sym typeface="+mn-lt"/>
              </a:endParaRPr>
            </a:p>
          </p:txBody>
        </p:sp>
        <p:sp>
          <p:nvSpPr>
            <p:cNvPr id="8" name="îşḻiḓe"/>
            <p:cNvSpPr>
              <a:spLocks/>
            </p:cNvSpPr>
            <p:nvPr/>
          </p:nvSpPr>
          <p:spPr bwMode="auto">
            <a:xfrm>
              <a:off x="4297739" y="2813405"/>
              <a:ext cx="873125" cy="942713"/>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2">
                <a:lumMod val="75000"/>
              </a:schemeClr>
            </a:solidFill>
            <a:ln>
              <a:noFill/>
            </a:ln>
            <a:effectLst/>
          </p:spPr>
          <p:txBody>
            <a:bodyPr anchor="ctr"/>
            <a:lstStyle/>
            <a:p>
              <a:pPr algn="ctr"/>
              <a:endParaRPr>
                <a:cs typeface="+mn-ea"/>
                <a:sym typeface="+mn-lt"/>
              </a:endParaRPr>
            </a:p>
          </p:txBody>
        </p:sp>
        <p:sp>
          <p:nvSpPr>
            <p:cNvPr id="9" name="ísḻiḍe"/>
            <p:cNvSpPr>
              <a:spLocks/>
            </p:cNvSpPr>
            <p:nvPr/>
          </p:nvSpPr>
          <p:spPr bwMode="auto">
            <a:xfrm>
              <a:off x="4302502" y="2378431"/>
              <a:ext cx="1766888" cy="933450"/>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2"/>
            </a:solidFill>
            <a:ln w="9525" cap="flat" cmpd="sng">
              <a:noFill/>
              <a:prstDash val="solid"/>
              <a:miter lim="800000"/>
              <a:headEnd/>
              <a:tailEnd/>
            </a:ln>
            <a:effectLst/>
          </p:spPr>
          <p:txBody>
            <a:bodyPr anchor="ctr"/>
            <a:lstStyle/>
            <a:p>
              <a:pPr algn="ctr"/>
              <a:endParaRPr>
                <a:cs typeface="+mn-ea"/>
                <a:sym typeface="+mn-lt"/>
              </a:endParaRPr>
            </a:p>
          </p:txBody>
        </p:sp>
        <p:sp>
          <p:nvSpPr>
            <p:cNvPr id="10" name="iṩļîḓe"/>
            <p:cNvSpPr>
              <a:spLocks/>
            </p:cNvSpPr>
            <p:nvPr/>
          </p:nvSpPr>
          <p:spPr bwMode="auto">
            <a:xfrm>
              <a:off x="6996490" y="2795944"/>
              <a:ext cx="823913" cy="933450"/>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3">
                <a:lumMod val="75000"/>
              </a:schemeClr>
            </a:solidFill>
            <a:ln w="8001" cap="flat">
              <a:noFill/>
              <a:prstDash val="solid"/>
              <a:miter lim="800000"/>
              <a:headEnd/>
              <a:tailEnd/>
            </a:ln>
          </p:spPr>
          <p:txBody>
            <a:bodyPr anchor="ctr"/>
            <a:lstStyle/>
            <a:p>
              <a:pPr algn="ctr"/>
              <a:endParaRPr>
                <a:cs typeface="+mn-ea"/>
                <a:sym typeface="+mn-lt"/>
              </a:endParaRPr>
            </a:p>
          </p:txBody>
        </p:sp>
        <p:sp>
          <p:nvSpPr>
            <p:cNvPr id="11" name="íṩļîḋè"/>
            <p:cNvSpPr>
              <a:spLocks/>
            </p:cNvSpPr>
            <p:nvPr/>
          </p:nvSpPr>
          <p:spPr bwMode="auto">
            <a:xfrm>
              <a:off x="6053515" y="2370493"/>
              <a:ext cx="1784350" cy="941387"/>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3"/>
            </a:solidFill>
            <a:ln w="8001" cap="flat">
              <a:noFill/>
              <a:prstDash val="solid"/>
              <a:miter lim="800000"/>
              <a:headEnd/>
              <a:tailEnd/>
            </a:ln>
          </p:spPr>
          <p:txBody>
            <a:bodyPr anchor="ctr"/>
            <a:lstStyle/>
            <a:p>
              <a:pPr algn="ctr"/>
              <a:endParaRPr>
                <a:cs typeface="+mn-ea"/>
                <a:sym typeface="+mn-lt"/>
              </a:endParaRPr>
            </a:p>
          </p:txBody>
        </p:sp>
        <p:sp>
          <p:nvSpPr>
            <p:cNvPr id="12" name="išliḋè"/>
            <p:cNvSpPr>
              <a:spLocks/>
            </p:cNvSpPr>
            <p:nvPr/>
          </p:nvSpPr>
          <p:spPr bwMode="auto">
            <a:xfrm>
              <a:off x="6090027" y="3305531"/>
              <a:ext cx="922338" cy="1023938"/>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w="8001" cap="flat">
              <a:noFill/>
              <a:prstDash val="solid"/>
              <a:miter lim="800000"/>
              <a:headEnd/>
              <a:tailEnd/>
            </a:ln>
          </p:spPr>
          <p:txBody>
            <a:bodyPr anchor="ctr"/>
            <a:lstStyle/>
            <a:p>
              <a:pPr algn="ctr"/>
              <a:endParaRPr>
                <a:cs typeface="+mn-ea"/>
                <a:sym typeface="+mn-lt"/>
              </a:endParaRPr>
            </a:p>
          </p:txBody>
        </p:sp>
        <p:sp>
          <p:nvSpPr>
            <p:cNvPr id="13" name="ïṧlîde"/>
            <p:cNvSpPr>
              <a:spLocks/>
            </p:cNvSpPr>
            <p:nvPr/>
          </p:nvSpPr>
          <p:spPr bwMode="auto">
            <a:xfrm>
              <a:off x="5140702" y="3311881"/>
              <a:ext cx="949325" cy="1017588"/>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solidFill>
            <a:ln>
              <a:noFill/>
            </a:ln>
            <a:extLst>
              <a:ext uri="{91240B29-F687-4F45-9708-019B960494DF}">
                <a14:hiddenLine xmlns:a14="http://schemas.microsoft.com/office/drawing/2010/main" w="8001" cap="flat">
                  <a:solidFill>
                    <a:srgbClr val="000000"/>
                  </a:solidFill>
                  <a:prstDash val="solid"/>
                  <a:miter lim="800000"/>
                  <a:headEnd/>
                  <a:tailEnd/>
                </a14:hiddenLine>
              </a:ext>
            </a:extLst>
          </p:spPr>
          <p:txBody>
            <a:bodyPr anchor="ctr"/>
            <a:lstStyle/>
            <a:p>
              <a:pPr algn="ctr"/>
              <a:endParaRPr>
                <a:cs typeface="+mn-ea"/>
                <a:sym typeface="+mn-lt"/>
              </a:endParaRPr>
            </a:p>
          </p:txBody>
        </p:sp>
        <p:sp>
          <p:nvSpPr>
            <p:cNvPr id="14" name="íş1ïḑè"/>
            <p:cNvSpPr>
              <a:spLocks/>
            </p:cNvSpPr>
            <p:nvPr/>
          </p:nvSpPr>
          <p:spPr bwMode="auto">
            <a:xfrm>
              <a:off x="5145465" y="2816581"/>
              <a:ext cx="1871663" cy="1062038"/>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w="8001" cap="flat">
              <a:noFill/>
              <a:prstDash val="solid"/>
              <a:miter lim="800000"/>
              <a:headEnd/>
              <a:tailEnd/>
            </a:ln>
          </p:spPr>
          <p:txBody>
            <a:bodyPr anchor="ctr"/>
            <a:lstStyle/>
            <a:p>
              <a:pPr algn="ctr"/>
              <a:endParaRPr>
                <a:cs typeface="+mn-ea"/>
                <a:sym typeface="+mn-lt"/>
              </a:endParaRPr>
            </a:p>
          </p:txBody>
        </p:sp>
        <p:cxnSp>
          <p:nvCxnSpPr>
            <p:cNvPr id="16" name="Connector: Elbow 20"/>
            <p:cNvCxnSpPr/>
            <p:nvPr/>
          </p:nvCxnSpPr>
          <p:spPr>
            <a:xfrm flipV="1">
              <a:off x="3152654" y="2196756"/>
              <a:ext cx="2474752" cy="377909"/>
            </a:xfrm>
            <a:prstGeom prst="bentConnector3">
              <a:avLst/>
            </a:prstGeom>
            <a:ln w="19050">
              <a:solidFill>
                <a:schemeClr val="accent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7" name="Connector: Elbow 21"/>
            <p:cNvCxnSpPr/>
            <p:nvPr/>
          </p:nvCxnSpPr>
          <p:spPr>
            <a:xfrm flipV="1">
              <a:off x="3123551" y="2816805"/>
              <a:ext cx="1364359" cy="1125739"/>
            </a:xfrm>
            <a:prstGeom prst="bentConnector3">
              <a:avLst/>
            </a:prstGeom>
            <a:ln w="19050">
              <a:solidFill>
                <a:schemeClr val="accent2"/>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8" name="Connector: Elbow 22"/>
            <p:cNvCxnSpPr/>
            <p:nvPr/>
          </p:nvCxnSpPr>
          <p:spPr>
            <a:xfrm flipV="1">
              <a:off x="7607145" y="2280608"/>
              <a:ext cx="1347230" cy="500865"/>
            </a:xfrm>
            <a:prstGeom prst="bentConnector3">
              <a:avLst>
                <a:gd name="adj1" fmla="val 50000"/>
              </a:avLst>
            </a:prstGeom>
            <a:ln w="19050">
              <a:solidFill>
                <a:schemeClr val="accent3"/>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9" name="Connector: Elbow 23"/>
            <p:cNvCxnSpPr/>
            <p:nvPr/>
          </p:nvCxnSpPr>
          <p:spPr>
            <a:xfrm>
              <a:off x="6872665" y="3294422"/>
              <a:ext cx="2118907" cy="286001"/>
            </a:xfrm>
            <a:prstGeom prst="bentConnector3">
              <a:avLst/>
            </a:prstGeom>
            <a:ln w="19050">
              <a:solidFill>
                <a:schemeClr val="accent4"/>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0" name="íšļíďè"/>
            <p:cNvGrpSpPr/>
            <p:nvPr/>
          </p:nvGrpSpPr>
          <p:grpSpPr>
            <a:xfrm>
              <a:off x="820513" y="2398838"/>
              <a:ext cx="2332141" cy="866137"/>
              <a:chOff x="714323" y="2169079"/>
              <a:chExt cx="3109173" cy="866137"/>
            </a:xfrm>
          </p:grpSpPr>
          <p:sp>
            <p:nvSpPr>
              <p:cNvPr id="30" name="îṩḻîḋé"/>
              <p:cNvSpPr txBox="1">
                <a:spLocks/>
              </p:cNvSpPr>
              <p:nvPr/>
            </p:nvSpPr>
            <p:spPr bwMode="auto">
              <a:xfrm>
                <a:off x="714323" y="2169079"/>
                <a:ext cx="3109173" cy="309958"/>
              </a:xfrm>
              <a:prstGeom prst="rect">
                <a:avLst/>
              </a:prstGeom>
              <a:noFill/>
            </p:spPr>
            <p:txBody>
              <a:bodyPr wrap="none" lIns="0" tIns="0" rIns="360000" bIns="0" anchor="ctr" anchorCtr="0">
                <a:normAutofit/>
              </a:bodyPr>
              <a:lstStyle/>
              <a:p>
                <a:pPr algn="r" latinLnBrk="0"/>
                <a:r>
                  <a:rPr lang="zh-CN" altLang="en-US" sz="1400" dirty="0">
                    <a:solidFill>
                      <a:schemeClr val="accent1">
                        <a:lumMod val="100000"/>
                      </a:schemeClr>
                    </a:solidFill>
                    <a:effectLst/>
                    <a:cs typeface="+mn-ea"/>
                    <a:sym typeface="+mn-lt"/>
                  </a:rPr>
                  <a:t>Title text presets</a:t>
                </a:r>
              </a:p>
            </p:txBody>
          </p:sp>
          <p:sp>
            <p:nvSpPr>
              <p:cNvPr id="31" name="îšḷîďê"/>
              <p:cNvSpPr txBox="1">
                <a:spLocks/>
              </p:cNvSpPr>
              <p:nvPr/>
            </p:nvSpPr>
            <p:spPr bwMode="auto">
              <a:xfrm>
                <a:off x="714323" y="2479037"/>
                <a:ext cx="3109173" cy="556179"/>
              </a:xfrm>
              <a:prstGeom prst="rect">
                <a:avLst/>
              </a:prstGeom>
              <a:noFill/>
            </p:spPr>
            <p:txBody>
              <a:bodyPr wrap="square" lIns="0" tIns="0" rIns="360000" bIns="0" anchor="ctr" anchorCtr="0">
                <a:normAutofit lnSpcReduction="10000"/>
              </a:bodyPr>
              <a:lstStyle/>
              <a:p>
                <a:pPr algn="r" latinLnBrk="0">
                  <a:lnSpc>
                    <a:spcPct val="120000"/>
                  </a:lnSpc>
                </a:pPr>
                <a:r>
                  <a:rPr lang="zh-CN" altLang="en-US" sz="1000" b="0" dirty="0">
                    <a:solidFill>
                      <a:schemeClr val="tx1"/>
                    </a:solidFill>
                    <a:effectLst/>
                    <a:cs typeface="+mn-ea"/>
                    <a:sym typeface="+mn-lt"/>
                  </a:rPr>
                  <a:t>This section is displayed as a text layout </a:t>
                </a:r>
                <a:br>
                  <a:rPr lang="zh-CN" altLang="en-US" sz="1000" b="0" dirty="0">
                    <a:solidFill>
                      <a:schemeClr val="tx1"/>
                    </a:solidFill>
                    <a:effectLst/>
                    <a:cs typeface="+mn-ea"/>
                    <a:sym typeface="+mn-lt"/>
                  </a:rPr>
                </a:br>
                <a:r>
                  <a:rPr lang="zh-CN" altLang="en-US" sz="1000" b="0" dirty="0">
                    <a:solidFill>
                      <a:schemeClr val="tx1"/>
                    </a:solidFill>
                    <a:effectLst/>
                    <a:cs typeface="+mn-ea"/>
                    <a:sym typeface="+mn-lt"/>
                  </a:rPr>
                  <a:t>(Theme font is recommended)</a:t>
                </a:r>
              </a:p>
            </p:txBody>
          </p:sp>
        </p:grpSp>
        <p:grpSp>
          <p:nvGrpSpPr>
            <p:cNvPr id="21" name="iṡlïḑê"/>
            <p:cNvGrpSpPr/>
            <p:nvPr/>
          </p:nvGrpSpPr>
          <p:grpSpPr>
            <a:xfrm>
              <a:off x="791410" y="3767379"/>
              <a:ext cx="2332141" cy="866137"/>
              <a:chOff x="714323" y="2169079"/>
              <a:chExt cx="3109173" cy="866137"/>
            </a:xfrm>
          </p:grpSpPr>
          <p:sp>
            <p:nvSpPr>
              <p:cNvPr id="28" name="ïṩḻîdé"/>
              <p:cNvSpPr txBox="1">
                <a:spLocks/>
              </p:cNvSpPr>
              <p:nvPr/>
            </p:nvSpPr>
            <p:spPr bwMode="auto">
              <a:xfrm>
                <a:off x="714323" y="2169079"/>
                <a:ext cx="3109173" cy="309958"/>
              </a:xfrm>
              <a:prstGeom prst="rect">
                <a:avLst/>
              </a:prstGeom>
              <a:noFill/>
            </p:spPr>
            <p:txBody>
              <a:bodyPr wrap="none" lIns="0" tIns="0" rIns="360000" bIns="0" anchor="ctr" anchorCtr="0">
                <a:normAutofit/>
              </a:bodyPr>
              <a:lstStyle/>
              <a:p>
                <a:pPr algn="r" latinLnBrk="0"/>
                <a:r>
                  <a:rPr lang="zh-CN" altLang="en-US" sz="1400" dirty="0">
                    <a:solidFill>
                      <a:schemeClr val="accent2">
                        <a:lumMod val="100000"/>
                      </a:schemeClr>
                    </a:solidFill>
                    <a:effectLst/>
                    <a:cs typeface="+mn-ea"/>
                    <a:sym typeface="+mn-lt"/>
                  </a:rPr>
                  <a:t>Title text presets</a:t>
                </a:r>
              </a:p>
            </p:txBody>
          </p:sp>
          <p:sp>
            <p:nvSpPr>
              <p:cNvPr id="29" name="ïṩľíḋê"/>
              <p:cNvSpPr txBox="1">
                <a:spLocks/>
              </p:cNvSpPr>
              <p:nvPr/>
            </p:nvSpPr>
            <p:spPr bwMode="auto">
              <a:xfrm>
                <a:off x="714323" y="2479037"/>
                <a:ext cx="3109173" cy="556179"/>
              </a:xfrm>
              <a:prstGeom prst="rect">
                <a:avLst/>
              </a:prstGeom>
              <a:noFill/>
            </p:spPr>
            <p:txBody>
              <a:bodyPr wrap="square" lIns="0" tIns="0" rIns="360000" bIns="0" anchor="ctr" anchorCtr="0">
                <a:normAutofit lnSpcReduction="10000"/>
              </a:bodyPr>
              <a:lstStyle/>
              <a:p>
                <a:pPr algn="r" latinLnBrk="0">
                  <a:lnSpc>
                    <a:spcPct val="120000"/>
                  </a:lnSpc>
                </a:pPr>
                <a:r>
                  <a:rPr lang="zh-CN" altLang="en-US" sz="1000" b="0" dirty="0">
                    <a:solidFill>
                      <a:schemeClr val="tx1"/>
                    </a:solidFill>
                    <a:effectLst/>
                    <a:cs typeface="+mn-ea"/>
                    <a:sym typeface="+mn-lt"/>
                  </a:rPr>
                  <a:t>This section is displayed as a text layout </a:t>
                </a:r>
                <a:br>
                  <a:rPr lang="zh-CN" altLang="en-US" sz="1000" b="0" dirty="0">
                    <a:solidFill>
                      <a:schemeClr val="tx1"/>
                    </a:solidFill>
                    <a:effectLst/>
                    <a:cs typeface="+mn-ea"/>
                    <a:sym typeface="+mn-lt"/>
                  </a:rPr>
                </a:br>
                <a:r>
                  <a:rPr lang="zh-CN" altLang="en-US" sz="1000" b="0" dirty="0">
                    <a:solidFill>
                      <a:schemeClr val="tx1"/>
                    </a:solidFill>
                    <a:effectLst/>
                    <a:cs typeface="+mn-ea"/>
                    <a:sym typeface="+mn-lt"/>
                  </a:rPr>
                  <a:t>(Theme font is recommended)</a:t>
                </a:r>
              </a:p>
            </p:txBody>
          </p:sp>
        </p:grpSp>
        <p:grpSp>
          <p:nvGrpSpPr>
            <p:cNvPr id="22" name="îṡḷiḋé"/>
            <p:cNvGrpSpPr/>
            <p:nvPr/>
          </p:nvGrpSpPr>
          <p:grpSpPr>
            <a:xfrm>
              <a:off x="8991572" y="3407925"/>
              <a:ext cx="2147254" cy="866137"/>
              <a:chOff x="9477009" y="3764961"/>
              <a:chExt cx="2001228" cy="866137"/>
            </a:xfrm>
          </p:grpSpPr>
          <p:sp>
            <p:nvSpPr>
              <p:cNvPr id="26" name="ïṩḻiḋé"/>
              <p:cNvSpPr txBox="1">
                <a:spLocks/>
              </p:cNvSpPr>
              <p:nvPr/>
            </p:nvSpPr>
            <p:spPr bwMode="auto">
              <a:xfrm>
                <a:off x="9477009" y="3764961"/>
                <a:ext cx="2001228" cy="309958"/>
              </a:xfrm>
              <a:prstGeom prst="rect">
                <a:avLst/>
              </a:prstGeom>
              <a:noFill/>
            </p:spPr>
            <p:txBody>
              <a:bodyPr wrap="none" lIns="360000" tIns="0" rIns="0" bIns="0" anchor="ctr" anchorCtr="0">
                <a:normAutofit/>
              </a:bodyPr>
              <a:lstStyle/>
              <a:p>
                <a:pPr algn="l" latinLnBrk="0"/>
                <a:r>
                  <a:rPr lang="zh-CN" altLang="en-US" sz="1400" dirty="0">
                    <a:solidFill>
                      <a:schemeClr val="accent4">
                        <a:lumMod val="100000"/>
                      </a:schemeClr>
                    </a:solidFill>
                    <a:effectLst/>
                    <a:cs typeface="+mn-ea"/>
                    <a:sym typeface="+mn-lt"/>
                  </a:rPr>
                  <a:t>Title text presets</a:t>
                </a:r>
              </a:p>
            </p:txBody>
          </p:sp>
          <p:sp>
            <p:nvSpPr>
              <p:cNvPr id="27" name="íṡḻîḋé"/>
              <p:cNvSpPr txBox="1">
                <a:spLocks/>
              </p:cNvSpPr>
              <p:nvPr/>
            </p:nvSpPr>
            <p:spPr bwMode="auto">
              <a:xfrm>
                <a:off x="9477009" y="4074919"/>
                <a:ext cx="2001228" cy="556179"/>
              </a:xfrm>
              <a:prstGeom prst="rect">
                <a:avLst/>
              </a:prstGeom>
              <a:noFill/>
            </p:spPr>
            <p:txBody>
              <a:bodyPr wrap="square" lIns="360000" tIns="0" rIns="0" bIns="0" anchor="ctr" anchorCtr="0">
                <a:normAutofit fontScale="92500"/>
              </a:bodyPr>
              <a:lstStyle/>
              <a:p>
                <a:pPr algn="l" latinLnBrk="0">
                  <a:lnSpc>
                    <a:spcPct val="120000"/>
                  </a:lnSpc>
                </a:pPr>
                <a:r>
                  <a:rPr lang="zh-CN" altLang="en-US" sz="1000" b="0" dirty="0">
                    <a:solidFill>
                      <a:schemeClr val="tx1"/>
                    </a:solidFill>
                    <a:effectLst/>
                    <a:cs typeface="+mn-ea"/>
                    <a:sym typeface="+mn-lt"/>
                  </a:rPr>
                  <a:t>This section is displayed as a text layout </a:t>
                </a:r>
                <a:br>
                  <a:rPr lang="zh-CN" altLang="en-US" sz="1000" b="0" dirty="0">
                    <a:solidFill>
                      <a:schemeClr val="tx1"/>
                    </a:solidFill>
                    <a:effectLst/>
                    <a:cs typeface="+mn-ea"/>
                    <a:sym typeface="+mn-lt"/>
                  </a:rPr>
                </a:br>
                <a:r>
                  <a:rPr lang="zh-CN" altLang="en-US" sz="1000" b="0" dirty="0">
                    <a:solidFill>
                      <a:schemeClr val="tx1"/>
                    </a:solidFill>
                    <a:effectLst/>
                    <a:cs typeface="+mn-ea"/>
                    <a:sym typeface="+mn-lt"/>
                  </a:rPr>
                  <a:t>(Theme font is recommended)</a:t>
                </a:r>
              </a:p>
            </p:txBody>
          </p:sp>
        </p:grpSp>
        <p:grpSp>
          <p:nvGrpSpPr>
            <p:cNvPr id="23" name="i$1íḋé"/>
            <p:cNvGrpSpPr/>
            <p:nvPr/>
          </p:nvGrpSpPr>
          <p:grpSpPr>
            <a:xfrm>
              <a:off x="8954375" y="2101638"/>
              <a:ext cx="2147254" cy="866137"/>
              <a:chOff x="9477009" y="3764961"/>
              <a:chExt cx="2001228" cy="866137"/>
            </a:xfrm>
          </p:grpSpPr>
          <p:sp>
            <p:nvSpPr>
              <p:cNvPr id="24" name="íṡļîďe"/>
              <p:cNvSpPr txBox="1">
                <a:spLocks/>
              </p:cNvSpPr>
              <p:nvPr/>
            </p:nvSpPr>
            <p:spPr bwMode="auto">
              <a:xfrm>
                <a:off x="9477009" y="3764961"/>
                <a:ext cx="2001228" cy="309958"/>
              </a:xfrm>
              <a:prstGeom prst="rect">
                <a:avLst/>
              </a:prstGeom>
              <a:noFill/>
            </p:spPr>
            <p:txBody>
              <a:bodyPr wrap="none" lIns="360000" tIns="0" rIns="0" bIns="0" anchor="ctr" anchorCtr="0">
                <a:normAutofit/>
              </a:bodyPr>
              <a:lstStyle/>
              <a:p>
                <a:pPr algn="l" latinLnBrk="0"/>
                <a:r>
                  <a:rPr lang="zh-CN" altLang="en-US" sz="1400" dirty="0">
                    <a:solidFill>
                      <a:schemeClr val="accent3">
                        <a:lumMod val="100000"/>
                      </a:schemeClr>
                    </a:solidFill>
                    <a:effectLst/>
                    <a:cs typeface="+mn-ea"/>
                    <a:sym typeface="+mn-lt"/>
                  </a:rPr>
                  <a:t>Title text presets</a:t>
                </a:r>
              </a:p>
            </p:txBody>
          </p:sp>
          <p:sp>
            <p:nvSpPr>
              <p:cNvPr id="25" name="íŝ1ide"/>
              <p:cNvSpPr txBox="1">
                <a:spLocks/>
              </p:cNvSpPr>
              <p:nvPr/>
            </p:nvSpPr>
            <p:spPr bwMode="auto">
              <a:xfrm>
                <a:off x="9477009" y="4074919"/>
                <a:ext cx="2001228" cy="556179"/>
              </a:xfrm>
              <a:prstGeom prst="rect">
                <a:avLst/>
              </a:prstGeom>
              <a:noFill/>
            </p:spPr>
            <p:txBody>
              <a:bodyPr wrap="square" lIns="360000" tIns="0" rIns="0" bIns="0" anchor="ctr" anchorCtr="0">
                <a:normAutofit fontScale="92500"/>
              </a:bodyPr>
              <a:lstStyle/>
              <a:p>
                <a:pPr algn="l" latinLnBrk="0">
                  <a:lnSpc>
                    <a:spcPct val="120000"/>
                  </a:lnSpc>
                </a:pPr>
                <a:r>
                  <a:rPr lang="zh-CN" altLang="en-US" sz="1000" b="0" dirty="0">
                    <a:solidFill>
                      <a:schemeClr val="tx1"/>
                    </a:solidFill>
                    <a:effectLst/>
                    <a:cs typeface="+mn-ea"/>
                    <a:sym typeface="+mn-lt"/>
                  </a:rPr>
                  <a:t>This section is displayed as a text layout </a:t>
                </a:r>
                <a:br>
                  <a:rPr lang="zh-CN" altLang="en-US" sz="1000" b="0" dirty="0">
                    <a:solidFill>
                      <a:schemeClr val="tx1"/>
                    </a:solidFill>
                    <a:effectLst/>
                    <a:cs typeface="+mn-ea"/>
                    <a:sym typeface="+mn-lt"/>
                  </a:rPr>
                </a:br>
                <a:r>
                  <a:rPr lang="zh-CN" altLang="en-US" sz="1000" b="0" dirty="0">
                    <a:solidFill>
                      <a:schemeClr val="tx1"/>
                    </a:solidFill>
                    <a:effectLst/>
                    <a:cs typeface="+mn-ea"/>
                    <a:sym typeface="+mn-lt"/>
                  </a:rPr>
                  <a:t>(Theme font is recommended)</a:t>
                </a:r>
              </a:p>
            </p:txBody>
          </p:sp>
        </p:grpSp>
      </p:grpSp>
      <p:sp>
        <p:nvSpPr>
          <p:cNvPr id="32"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Background</a:t>
            </a:r>
          </a:p>
        </p:txBody>
      </p:sp>
    </p:spTree>
    <p:extLst>
      <p:ext uri="{BB962C8B-B14F-4D97-AF65-F5344CB8AC3E}">
        <p14:creationId xmlns:p14="http://schemas.microsoft.com/office/powerpoint/2010/main" val="1351175649"/>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7e3c623c-e792-4dea-a724-700a6ab62d6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686873" y="1706064"/>
            <a:ext cx="8786383" cy="4250020"/>
            <a:chOff x="1500617" y="1382214"/>
            <a:chExt cx="9298699" cy="4497830"/>
          </a:xfrm>
        </p:grpSpPr>
        <p:grpSp>
          <p:nvGrpSpPr>
            <p:cNvPr id="4" name="î$1ïḓe"/>
            <p:cNvGrpSpPr/>
            <p:nvPr/>
          </p:nvGrpSpPr>
          <p:grpSpPr>
            <a:xfrm>
              <a:off x="4379337" y="1382214"/>
              <a:ext cx="3433326" cy="4497830"/>
              <a:chOff x="4379337" y="1382214"/>
              <a:chExt cx="3433326" cy="4497830"/>
            </a:xfrm>
          </p:grpSpPr>
          <p:sp>
            <p:nvSpPr>
              <p:cNvPr id="17" name="isľídé"/>
              <p:cNvSpPr/>
              <p:nvPr/>
            </p:nvSpPr>
            <p:spPr>
              <a:xfrm>
                <a:off x="4783083" y="1395412"/>
                <a:ext cx="1714500" cy="1714500"/>
              </a:xfrm>
              <a:prstGeom prst="diamond">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ïṧlïďè"/>
              <p:cNvSpPr/>
              <p:nvPr/>
            </p:nvSpPr>
            <p:spPr>
              <a:xfrm>
                <a:off x="5694417" y="2316460"/>
                <a:ext cx="1714500" cy="1714500"/>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ïsľíḋê"/>
              <p:cNvSpPr/>
              <p:nvPr/>
            </p:nvSpPr>
            <p:spPr>
              <a:xfrm>
                <a:off x="4783083" y="3231298"/>
                <a:ext cx="1714500" cy="1714500"/>
              </a:xfrm>
              <a:prstGeom prst="diamond">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íṡḷïdé"/>
              <p:cNvSpPr/>
              <p:nvPr/>
            </p:nvSpPr>
            <p:spPr>
              <a:xfrm>
                <a:off x="5694417" y="4152346"/>
                <a:ext cx="1714500" cy="1714500"/>
              </a:xfrm>
              <a:prstGeom prst="diamond">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1" name="Straight Connector 7"/>
              <p:cNvCxnSpPr/>
              <p:nvPr/>
            </p:nvCxnSpPr>
            <p:spPr>
              <a:xfrm flipH="1">
                <a:off x="4651966" y="1382214"/>
                <a:ext cx="863850" cy="863849"/>
              </a:xfrm>
              <a:prstGeom prst="line">
                <a:avLst/>
              </a:prstGeom>
              <a:ln w="3175">
                <a:solidFill>
                  <a:schemeClr val="tx2"/>
                </a:solidFill>
                <a:headEnd type="oval"/>
              </a:ln>
              <a:effectLst/>
            </p:spPr>
            <p:style>
              <a:lnRef idx="1">
                <a:schemeClr val="accent1"/>
              </a:lnRef>
              <a:fillRef idx="0">
                <a:schemeClr val="accent1"/>
              </a:fillRef>
              <a:effectRef idx="0">
                <a:schemeClr val="accent1"/>
              </a:effectRef>
              <a:fontRef idx="minor">
                <a:schemeClr val="tx1"/>
              </a:fontRef>
            </p:style>
          </p:cxnSp>
          <p:cxnSp>
            <p:nvCxnSpPr>
              <p:cNvPr id="22" name="Straight Connector 8"/>
              <p:cNvCxnSpPr/>
              <p:nvPr/>
            </p:nvCxnSpPr>
            <p:spPr>
              <a:xfrm>
                <a:off x="4651966" y="2246063"/>
                <a:ext cx="863850" cy="863849"/>
              </a:xfrm>
              <a:prstGeom prst="line">
                <a:avLst/>
              </a:prstGeom>
              <a:ln w="3175">
                <a:solidFill>
                  <a:schemeClr val="tx2"/>
                </a:solidFill>
                <a:tailEnd type="oval"/>
              </a:ln>
              <a:effectLst/>
            </p:spPr>
            <p:style>
              <a:lnRef idx="1">
                <a:schemeClr val="accent1"/>
              </a:lnRef>
              <a:fillRef idx="0">
                <a:schemeClr val="accent1"/>
              </a:fillRef>
              <a:effectRef idx="0">
                <a:schemeClr val="accent1"/>
              </a:effectRef>
              <a:fontRef idx="minor">
                <a:schemeClr val="tx1"/>
              </a:fontRef>
            </p:style>
          </p:cxnSp>
          <p:sp>
            <p:nvSpPr>
              <p:cNvPr id="23" name="ísļídê"/>
              <p:cNvSpPr/>
              <p:nvPr/>
            </p:nvSpPr>
            <p:spPr>
              <a:xfrm>
                <a:off x="4608956" y="2188213"/>
                <a:ext cx="115699" cy="115699"/>
              </a:xfrm>
              <a:prstGeom prst="ellipse">
                <a:avLst/>
              </a:prstGeom>
              <a:solidFill>
                <a:schemeClr val="bg1"/>
              </a:solidFill>
              <a:ln w="285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4" name="Straight Connector 10"/>
              <p:cNvCxnSpPr/>
              <p:nvPr/>
            </p:nvCxnSpPr>
            <p:spPr>
              <a:xfrm>
                <a:off x="4379337" y="2246063"/>
                <a:ext cx="229619" cy="0"/>
              </a:xfrm>
              <a:prstGeom prst="line">
                <a:avLst/>
              </a:prstGeom>
              <a:ln w="3175">
                <a:solidFill>
                  <a:schemeClr val="tx2"/>
                </a:solidFill>
                <a:headEnd type="oval"/>
              </a:ln>
              <a:effectLst/>
            </p:spPr>
            <p:style>
              <a:lnRef idx="1">
                <a:schemeClr val="accent1"/>
              </a:lnRef>
              <a:fillRef idx="0">
                <a:schemeClr val="accent1"/>
              </a:fillRef>
              <a:effectRef idx="0">
                <a:schemeClr val="accent1"/>
              </a:effectRef>
              <a:fontRef idx="minor">
                <a:schemeClr val="tx1"/>
              </a:fontRef>
            </p:style>
          </p:cxnSp>
          <p:cxnSp>
            <p:nvCxnSpPr>
              <p:cNvPr id="25" name="Straight Connector 11"/>
              <p:cNvCxnSpPr/>
              <p:nvPr/>
            </p:nvCxnSpPr>
            <p:spPr>
              <a:xfrm flipH="1">
                <a:off x="4651966" y="3218100"/>
                <a:ext cx="863850" cy="863849"/>
              </a:xfrm>
              <a:prstGeom prst="line">
                <a:avLst/>
              </a:prstGeom>
              <a:ln w="3175">
                <a:solidFill>
                  <a:schemeClr val="tx2"/>
                </a:solidFill>
                <a:headEnd type="oval"/>
              </a:ln>
              <a:effectLst/>
            </p:spPr>
            <p:style>
              <a:lnRef idx="1">
                <a:schemeClr val="accent1"/>
              </a:lnRef>
              <a:fillRef idx="0">
                <a:schemeClr val="accent1"/>
              </a:fillRef>
              <a:effectRef idx="0">
                <a:schemeClr val="accent1"/>
              </a:effectRef>
              <a:fontRef idx="minor">
                <a:schemeClr val="tx1"/>
              </a:fontRef>
            </p:style>
          </p:cxnSp>
          <p:cxnSp>
            <p:nvCxnSpPr>
              <p:cNvPr id="26" name="Straight Connector 12"/>
              <p:cNvCxnSpPr/>
              <p:nvPr/>
            </p:nvCxnSpPr>
            <p:spPr>
              <a:xfrm>
                <a:off x="4651966" y="4081949"/>
                <a:ext cx="863850" cy="863849"/>
              </a:xfrm>
              <a:prstGeom prst="line">
                <a:avLst/>
              </a:prstGeom>
              <a:ln w="3175">
                <a:solidFill>
                  <a:schemeClr val="tx2"/>
                </a:solidFill>
                <a:tailEnd type="oval"/>
              </a:ln>
              <a:effectLst/>
            </p:spPr>
            <p:style>
              <a:lnRef idx="1">
                <a:schemeClr val="accent1"/>
              </a:lnRef>
              <a:fillRef idx="0">
                <a:schemeClr val="accent1"/>
              </a:fillRef>
              <a:effectRef idx="0">
                <a:schemeClr val="accent1"/>
              </a:effectRef>
              <a:fontRef idx="minor">
                <a:schemeClr val="tx1"/>
              </a:fontRef>
            </p:style>
          </p:cxnSp>
          <p:sp>
            <p:nvSpPr>
              <p:cNvPr id="27" name="ïsļïḋê"/>
              <p:cNvSpPr/>
              <p:nvPr/>
            </p:nvSpPr>
            <p:spPr>
              <a:xfrm>
                <a:off x="4608956" y="4024099"/>
                <a:ext cx="115699" cy="115699"/>
              </a:xfrm>
              <a:prstGeom prst="ellipse">
                <a:avLst/>
              </a:prstGeom>
              <a:solidFill>
                <a:schemeClr val="bg1"/>
              </a:solidFill>
              <a:ln w="285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8" name="Straight Connector 14"/>
              <p:cNvCxnSpPr/>
              <p:nvPr/>
            </p:nvCxnSpPr>
            <p:spPr>
              <a:xfrm>
                <a:off x="4379337" y="4081949"/>
                <a:ext cx="229619" cy="0"/>
              </a:xfrm>
              <a:prstGeom prst="line">
                <a:avLst/>
              </a:prstGeom>
              <a:ln w="3175">
                <a:solidFill>
                  <a:schemeClr val="tx2"/>
                </a:solidFill>
                <a:headEnd type="oval"/>
              </a:ln>
              <a:effectLst/>
            </p:spPr>
            <p:style>
              <a:lnRef idx="1">
                <a:schemeClr val="accent1"/>
              </a:lnRef>
              <a:fillRef idx="0">
                <a:schemeClr val="accent1"/>
              </a:fillRef>
              <a:effectRef idx="0">
                <a:schemeClr val="accent1"/>
              </a:effectRef>
              <a:fontRef idx="minor">
                <a:schemeClr val="tx1"/>
              </a:fontRef>
            </p:style>
          </p:cxnSp>
          <p:cxnSp>
            <p:nvCxnSpPr>
              <p:cNvPr id="29" name="Straight Connector 15"/>
              <p:cNvCxnSpPr/>
              <p:nvPr/>
            </p:nvCxnSpPr>
            <p:spPr>
              <a:xfrm>
                <a:off x="6676184" y="2303912"/>
                <a:ext cx="863850" cy="863849"/>
              </a:xfrm>
              <a:prstGeom prst="line">
                <a:avLst/>
              </a:prstGeom>
              <a:ln w="3175">
                <a:solidFill>
                  <a:schemeClr val="tx2"/>
                </a:solidFill>
                <a:headEnd type="oval"/>
              </a:ln>
              <a:effectLst/>
            </p:spPr>
            <p:style>
              <a:lnRef idx="1">
                <a:schemeClr val="accent1"/>
              </a:lnRef>
              <a:fillRef idx="0">
                <a:schemeClr val="accent1"/>
              </a:fillRef>
              <a:effectRef idx="0">
                <a:schemeClr val="accent1"/>
              </a:effectRef>
              <a:fontRef idx="minor">
                <a:schemeClr val="tx1"/>
              </a:fontRef>
            </p:style>
          </p:cxnSp>
          <p:cxnSp>
            <p:nvCxnSpPr>
              <p:cNvPr id="30" name="Straight Connector 16"/>
              <p:cNvCxnSpPr/>
              <p:nvPr/>
            </p:nvCxnSpPr>
            <p:spPr>
              <a:xfrm flipH="1">
                <a:off x="6676184" y="3167761"/>
                <a:ext cx="863850" cy="863849"/>
              </a:xfrm>
              <a:prstGeom prst="line">
                <a:avLst/>
              </a:prstGeom>
              <a:ln w="3175">
                <a:solidFill>
                  <a:schemeClr val="tx2"/>
                </a:solidFill>
                <a:tailEnd type="oval"/>
              </a:ln>
              <a:effectLst/>
            </p:spPr>
            <p:style>
              <a:lnRef idx="1">
                <a:schemeClr val="accent1"/>
              </a:lnRef>
              <a:fillRef idx="0">
                <a:schemeClr val="accent1"/>
              </a:fillRef>
              <a:effectRef idx="0">
                <a:schemeClr val="accent1"/>
              </a:effectRef>
              <a:fontRef idx="minor">
                <a:schemeClr val="tx1"/>
              </a:fontRef>
            </p:style>
          </p:cxnSp>
          <p:sp>
            <p:nvSpPr>
              <p:cNvPr id="31" name="išlïdê"/>
              <p:cNvSpPr/>
              <p:nvPr/>
            </p:nvSpPr>
            <p:spPr>
              <a:xfrm flipH="1">
                <a:off x="7467345" y="3109911"/>
                <a:ext cx="115699" cy="115699"/>
              </a:xfrm>
              <a:prstGeom prst="ellipse">
                <a:avLst/>
              </a:prstGeom>
              <a:solidFill>
                <a:schemeClr val="bg1"/>
              </a:solidFill>
              <a:ln w="285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32" name="Straight Connector 18"/>
              <p:cNvCxnSpPr/>
              <p:nvPr/>
            </p:nvCxnSpPr>
            <p:spPr>
              <a:xfrm flipH="1">
                <a:off x="7583044" y="3167761"/>
                <a:ext cx="229619" cy="0"/>
              </a:xfrm>
              <a:prstGeom prst="line">
                <a:avLst/>
              </a:prstGeom>
              <a:ln w="3175">
                <a:solidFill>
                  <a:schemeClr val="tx2"/>
                </a:solidFill>
                <a:headEnd type="oval"/>
              </a:ln>
              <a:effectLst/>
            </p:spPr>
            <p:style>
              <a:lnRef idx="1">
                <a:schemeClr val="accent1"/>
              </a:lnRef>
              <a:fillRef idx="0">
                <a:schemeClr val="accent1"/>
              </a:fillRef>
              <a:effectRef idx="0">
                <a:schemeClr val="accent1"/>
              </a:effectRef>
              <a:fontRef idx="minor">
                <a:schemeClr val="tx1"/>
              </a:fontRef>
            </p:style>
          </p:cxnSp>
          <p:cxnSp>
            <p:nvCxnSpPr>
              <p:cNvPr id="33" name="Straight Connector 19"/>
              <p:cNvCxnSpPr/>
              <p:nvPr/>
            </p:nvCxnSpPr>
            <p:spPr>
              <a:xfrm>
                <a:off x="6676184" y="4152346"/>
                <a:ext cx="863850" cy="863849"/>
              </a:xfrm>
              <a:prstGeom prst="line">
                <a:avLst/>
              </a:prstGeom>
              <a:ln w="3175">
                <a:solidFill>
                  <a:schemeClr val="tx2"/>
                </a:solidFill>
                <a:headEnd type="oval"/>
              </a:ln>
              <a:effectLst/>
            </p:spPr>
            <p:style>
              <a:lnRef idx="1">
                <a:schemeClr val="accent1"/>
              </a:lnRef>
              <a:fillRef idx="0">
                <a:schemeClr val="accent1"/>
              </a:fillRef>
              <a:effectRef idx="0">
                <a:schemeClr val="accent1"/>
              </a:effectRef>
              <a:fontRef idx="minor">
                <a:schemeClr val="tx1"/>
              </a:fontRef>
            </p:style>
          </p:cxnSp>
          <p:cxnSp>
            <p:nvCxnSpPr>
              <p:cNvPr id="34" name="Straight Connector 20"/>
              <p:cNvCxnSpPr/>
              <p:nvPr/>
            </p:nvCxnSpPr>
            <p:spPr>
              <a:xfrm flipH="1">
                <a:off x="6676184" y="5016195"/>
                <a:ext cx="863850" cy="863849"/>
              </a:xfrm>
              <a:prstGeom prst="line">
                <a:avLst/>
              </a:prstGeom>
              <a:ln w="3175">
                <a:solidFill>
                  <a:schemeClr val="tx2"/>
                </a:solidFill>
                <a:tailEnd type="oval"/>
              </a:ln>
              <a:effectLst/>
            </p:spPr>
            <p:style>
              <a:lnRef idx="1">
                <a:schemeClr val="accent1"/>
              </a:lnRef>
              <a:fillRef idx="0">
                <a:schemeClr val="accent1"/>
              </a:fillRef>
              <a:effectRef idx="0">
                <a:schemeClr val="accent1"/>
              </a:effectRef>
              <a:fontRef idx="minor">
                <a:schemeClr val="tx1"/>
              </a:fontRef>
            </p:style>
          </p:cxnSp>
          <p:sp>
            <p:nvSpPr>
              <p:cNvPr id="35" name="îṣļíḋe"/>
              <p:cNvSpPr/>
              <p:nvPr/>
            </p:nvSpPr>
            <p:spPr>
              <a:xfrm flipH="1">
                <a:off x="7467345" y="4958345"/>
                <a:ext cx="115699" cy="115699"/>
              </a:xfrm>
              <a:prstGeom prst="ellipse">
                <a:avLst/>
              </a:prstGeom>
              <a:solidFill>
                <a:schemeClr val="bg1"/>
              </a:solidFill>
              <a:ln w="2857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36" name="Straight Connector 22"/>
              <p:cNvCxnSpPr/>
              <p:nvPr/>
            </p:nvCxnSpPr>
            <p:spPr>
              <a:xfrm flipH="1">
                <a:off x="7583044" y="5016195"/>
                <a:ext cx="229619" cy="0"/>
              </a:xfrm>
              <a:prstGeom prst="line">
                <a:avLst/>
              </a:prstGeom>
              <a:ln w="3175">
                <a:solidFill>
                  <a:schemeClr val="tx2"/>
                </a:solidFill>
                <a:headEnd type="oval"/>
              </a:ln>
              <a:effectLst/>
            </p:spPr>
            <p:style>
              <a:lnRef idx="1">
                <a:schemeClr val="accent1"/>
              </a:lnRef>
              <a:fillRef idx="0">
                <a:schemeClr val="accent1"/>
              </a:fillRef>
              <a:effectRef idx="0">
                <a:schemeClr val="accent1"/>
              </a:effectRef>
              <a:fontRef idx="minor">
                <a:schemeClr val="tx1"/>
              </a:fontRef>
            </p:style>
          </p:cxnSp>
          <p:sp>
            <p:nvSpPr>
              <p:cNvPr id="37" name="iṥḻiďê"/>
              <p:cNvSpPr/>
              <p:nvPr/>
            </p:nvSpPr>
            <p:spPr>
              <a:xfrm>
                <a:off x="5040705" y="1657378"/>
                <a:ext cx="1190568" cy="1190568"/>
              </a:xfrm>
              <a:prstGeom prst="diamond">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2400" dirty="0">
                    <a:solidFill>
                      <a:schemeClr val="tx1">
                        <a:lumMod val="65000"/>
                        <a:lumOff val="35000"/>
                      </a:schemeClr>
                    </a:solidFill>
                    <a:cs typeface="+mn-ea"/>
                    <a:sym typeface="+mn-lt"/>
                  </a:rPr>
                  <a:t>1</a:t>
                </a:r>
              </a:p>
            </p:txBody>
          </p:sp>
          <p:sp>
            <p:nvSpPr>
              <p:cNvPr id="38" name="ïś1ïdê"/>
              <p:cNvSpPr/>
              <p:nvPr/>
            </p:nvSpPr>
            <p:spPr>
              <a:xfrm>
                <a:off x="5956383" y="2583974"/>
                <a:ext cx="1190568" cy="1190568"/>
              </a:xfrm>
              <a:prstGeom prst="diamond">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2000" dirty="0">
                    <a:solidFill>
                      <a:schemeClr val="tx1">
                        <a:lumMod val="65000"/>
                        <a:lumOff val="35000"/>
                      </a:schemeClr>
                    </a:solidFill>
                    <a:cs typeface="+mn-ea"/>
                    <a:sym typeface="+mn-lt"/>
                  </a:rPr>
                  <a:t>2</a:t>
                </a:r>
              </a:p>
            </p:txBody>
          </p:sp>
          <p:sp>
            <p:nvSpPr>
              <p:cNvPr id="39" name="ïṡḷídê"/>
              <p:cNvSpPr/>
              <p:nvPr/>
            </p:nvSpPr>
            <p:spPr>
              <a:xfrm>
                <a:off x="5042152" y="3499426"/>
                <a:ext cx="1190568" cy="1190568"/>
              </a:xfrm>
              <a:prstGeom prst="diamond">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2000" dirty="0">
                    <a:solidFill>
                      <a:schemeClr val="tx1">
                        <a:lumMod val="65000"/>
                        <a:lumOff val="35000"/>
                      </a:schemeClr>
                    </a:solidFill>
                    <a:cs typeface="+mn-ea"/>
                    <a:sym typeface="+mn-lt"/>
                  </a:rPr>
                  <a:t>3</a:t>
                </a:r>
              </a:p>
            </p:txBody>
          </p:sp>
          <p:sp>
            <p:nvSpPr>
              <p:cNvPr id="40" name="ïSḻîḍè"/>
              <p:cNvSpPr/>
              <p:nvPr/>
            </p:nvSpPr>
            <p:spPr>
              <a:xfrm>
                <a:off x="5956383" y="4408364"/>
                <a:ext cx="1190568" cy="1190568"/>
              </a:xfrm>
              <a:prstGeom prst="diamond">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sz="2000" dirty="0">
                    <a:solidFill>
                      <a:schemeClr val="tx1">
                        <a:lumMod val="65000"/>
                        <a:lumOff val="35000"/>
                      </a:schemeClr>
                    </a:solidFill>
                    <a:cs typeface="+mn-ea"/>
                    <a:sym typeface="+mn-lt"/>
                  </a:rPr>
                  <a:t>4</a:t>
                </a:r>
              </a:p>
            </p:txBody>
          </p:sp>
        </p:grpSp>
        <p:grpSp>
          <p:nvGrpSpPr>
            <p:cNvPr id="5" name="îśḻíḓe"/>
            <p:cNvGrpSpPr/>
            <p:nvPr/>
          </p:nvGrpSpPr>
          <p:grpSpPr>
            <a:xfrm>
              <a:off x="1500617" y="1943619"/>
              <a:ext cx="2291048" cy="1223412"/>
              <a:chOff x="1500617" y="1943619"/>
              <a:chExt cx="2291048" cy="1223412"/>
            </a:xfrm>
          </p:grpSpPr>
          <p:sp>
            <p:nvSpPr>
              <p:cNvPr id="15" name="îṣlïḋè"/>
              <p:cNvSpPr txBox="1"/>
              <p:nvPr/>
            </p:nvSpPr>
            <p:spPr>
              <a:xfrm>
                <a:off x="1500617" y="2543783"/>
                <a:ext cx="2291048" cy="623248"/>
              </a:xfrm>
              <a:prstGeom prst="rect">
                <a:avLst/>
              </a:prstGeom>
              <a:noFill/>
            </p:spPr>
            <p:txBody>
              <a:bodyPr wrap="square" lIns="0" tIns="0" rIns="0" bIns="0" anchor="ctr" anchorCtr="0">
                <a:normAutofit fontScale="92500"/>
              </a:bodyPr>
              <a:lstStyle/>
              <a:p>
                <a:pPr>
                  <a:lnSpc>
                    <a:spcPct val="120000"/>
                  </a:lnSpc>
                </a:pPr>
                <a:r>
                  <a:rPr lang="zh-CN" altLang="en-US" sz="900" dirty="0">
                    <a:solidFill>
                      <a:sysClr val="windowText" lastClr="000000"/>
                    </a:solidFill>
                    <a:cs typeface="+mn-ea"/>
                    <a:sym typeface="+mn-lt"/>
                  </a:rPr>
                  <a:t>This section is displayed as a text layout place (the meme font is recommended) if you need to change it under the (shape format) menu (text options)</a:t>
                </a:r>
              </a:p>
            </p:txBody>
          </p:sp>
          <p:sp>
            <p:nvSpPr>
              <p:cNvPr id="16" name="işḷîḋé"/>
              <p:cNvSpPr/>
              <p:nvPr/>
            </p:nvSpPr>
            <p:spPr>
              <a:xfrm>
                <a:off x="1500617" y="1943619"/>
                <a:ext cx="2291048" cy="600164"/>
              </a:xfrm>
              <a:prstGeom prst="rect">
                <a:avLst/>
              </a:prstGeom>
            </p:spPr>
            <p:txBody>
              <a:bodyPr wrap="square" lIns="0" tIns="0" rIns="0" bIns="0" anchor="ctr" anchorCtr="0">
                <a:normAutofit fontScale="85000" lnSpcReduction="20000"/>
              </a:bodyPr>
              <a:lstStyle/>
              <a:p>
                <a:r>
                  <a:rPr lang="en-US" altLang="zh-CN" sz="2600" b="1" dirty="0">
                    <a:solidFill>
                      <a:schemeClr val="accent1">
                        <a:lumMod val="100000"/>
                      </a:schemeClr>
                    </a:solidFill>
                    <a:cs typeface="+mn-ea"/>
                    <a:sym typeface="+mn-lt"/>
                  </a:rPr>
                  <a:t>01</a:t>
                </a:r>
                <a:r>
                  <a:rPr lang="zh-CN" altLang="en-US" sz="2600" b="1" dirty="0">
                    <a:solidFill>
                      <a:schemeClr val="accent1">
                        <a:lumMod val="100000"/>
                      </a:schemeClr>
                    </a:solidFill>
                    <a:cs typeface="+mn-ea"/>
                    <a:sym typeface="+mn-lt"/>
                  </a:rPr>
                  <a:t>Title text presets</a:t>
                </a:r>
              </a:p>
            </p:txBody>
          </p:sp>
        </p:grpSp>
        <p:grpSp>
          <p:nvGrpSpPr>
            <p:cNvPr id="6" name="ïṡľîḍé"/>
            <p:cNvGrpSpPr/>
            <p:nvPr/>
          </p:nvGrpSpPr>
          <p:grpSpPr>
            <a:xfrm>
              <a:off x="1500617" y="3587544"/>
              <a:ext cx="2291048" cy="1152688"/>
              <a:chOff x="1500617" y="3587544"/>
              <a:chExt cx="2291048" cy="1152688"/>
            </a:xfrm>
          </p:grpSpPr>
          <p:sp>
            <p:nvSpPr>
              <p:cNvPr id="13" name="iṧlîďê"/>
              <p:cNvSpPr txBox="1"/>
              <p:nvPr/>
            </p:nvSpPr>
            <p:spPr>
              <a:xfrm>
                <a:off x="1500617" y="4116984"/>
                <a:ext cx="2291048" cy="623248"/>
              </a:xfrm>
              <a:prstGeom prst="rect">
                <a:avLst/>
              </a:prstGeom>
              <a:noFill/>
            </p:spPr>
            <p:txBody>
              <a:bodyPr wrap="square" lIns="0" tIns="0" rIns="0" bIns="0" anchor="ctr" anchorCtr="0">
                <a:normAutofit fontScale="92500"/>
              </a:bodyPr>
              <a:lstStyle/>
              <a:p>
                <a:pPr>
                  <a:lnSpc>
                    <a:spcPct val="120000"/>
                  </a:lnSpc>
                </a:pPr>
                <a:r>
                  <a:rPr lang="zh-CN" altLang="en-US" sz="900" dirty="0">
                    <a:solidFill>
                      <a:sysClr val="windowText" lastClr="000000"/>
                    </a:solidFill>
                    <a:cs typeface="+mn-ea"/>
                    <a:sym typeface="+mn-lt"/>
                  </a:rPr>
                  <a:t>This section is displayed as a text layout place (the meme font is recommended) if you need to change it under the (shape format) menu (text options)</a:t>
                </a:r>
              </a:p>
            </p:txBody>
          </p:sp>
          <p:sp>
            <p:nvSpPr>
              <p:cNvPr id="14" name="ï$ḻíḓê"/>
              <p:cNvSpPr/>
              <p:nvPr/>
            </p:nvSpPr>
            <p:spPr>
              <a:xfrm>
                <a:off x="1500617" y="3587544"/>
                <a:ext cx="2291048" cy="529440"/>
              </a:xfrm>
              <a:prstGeom prst="rect">
                <a:avLst/>
              </a:prstGeom>
            </p:spPr>
            <p:txBody>
              <a:bodyPr wrap="square" lIns="0" tIns="0" rIns="0" bIns="0" anchor="ctr" anchorCtr="0">
                <a:normAutofit fontScale="77500" lnSpcReduction="20000"/>
              </a:bodyPr>
              <a:lstStyle/>
              <a:p>
                <a:r>
                  <a:rPr lang="en-US" altLang="zh-CN" sz="2600" b="1" dirty="0">
                    <a:solidFill>
                      <a:schemeClr val="accent3">
                        <a:lumMod val="100000"/>
                      </a:schemeClr>
                    </a:solidFill>
                    <a:cs typeface="+mn-ea"/>
                    <a:sym typeface="+mn-lt"/>
                  </a:rPr>
                  <a:t>03</a:t>
                </a:r>
                <a:r>
                  <a:rPr lang="zh-CN" altLang="en-US" sz="2600" b="1" dirty="0">
                    <a:solidFill>
                      <a:schemeClr val="accent3">
                        <a:lumMod val="100000"/>
                      </a:schemeClr>
                    </a:solidFill>
                    <a:cs typeface="+mn-ea"/>
                    <a:sym typeface="+mn-lt"/>
                  </a:rPr>
                  <a:t>Title text presets</a:t>
                </a:r>
              </a:p>
            </p:txBody>
          </p:sp>
        </p:grpSp>
        <p:grpSp>
          <p:nvGrpSpPr>
            <p:cNvPr id="7" name="îŝliďê"/>
            <p:cNvGrpSpPr/>
            <p:nvPr/>
          </p:nvGrpSpPr>
          <p:grpSpPr>
            <a:xfrm>
              <a:off x="8508268" y="2566867"/>
              <a:ext cx="2291048" cy="1188050"/>
              <a:chOff x="8508268" y="2566867"/>
              <a:chExt cx="2291048" cy="1188050"/>
            </a:xfrm>
          </p:grpSpPr>
          <p:sp>
            <p:nvSpPr>
              <p:cNvPr id="11" name="isļïḑè"/>
              <p:cNvSpPr txBox="1"/>
              <p:nvPr/>
            </p:nvSpPr>
            <p:spPr>
              <a:xfrm>
                <a:off x="8508268" y="3131669"/>
                <a:ext cx="2291048" cy="623248"/>
              </a:xfrm>
              <a:prstGeom prst="rect">
                <a:avLst/>
              </a:prstGeom>
              <a:noFill/>
            </p:spPr>
            <p:txBody>
              <a:bodyPr wrap="square" lIns="0" tIns="0" rIns="0" bIns="0" anchor="ctr" anchorCtr="0">
                <a:normAutofit fontScale="92500"/>
              </a:bodyPr>
              <a:lstStyle/>
              <a:p>
                <a:pPr algn="r">
                  <a:lnSpc>
                    <a:spcPct val="120000"/>
                  </a:lnSpc>
                </a:pPr>
                <a:r>
                  <a:rPr lang="zh-CN" altLang="en-US" sz="900" dirty="0">
                    <a:solidFill>
                      <a:sysClr val="windowText" lastClr="000000"/>
                    </a:solidFill>
                    <a:cs typeface="+mn-ea"/>
                    <a:sym typeface="+mn-lt"/>
                  </a:rPr>
                  <a:t>This section is displayed as a text layout place (the meme font is recommended) if you need to change it under the (shape format) menu (text options)</a:t>
                </a:r>
              </a:p>
            </p:txBody>
          </p:sp>
          <p:sp>
            <p:nvSpPr>
              <p:cNvPr id="12" name="iṥ1íḑe"/>
              <p:cNvSpPr/>
              <p:nvPr/>
            </p:nvSpPr>
            <p:spPr>
              <a:xfrm>
                <a:off x="9622712" y="2566867"/>
                <a:ext cx="1176604" cy="600164"/>
              </a:xfrm>
              <a:prstGeom prst="rect">
                <a:avLst/>
              </a:prstGeom>
            </p:spPr>
            <p:txBody>
              <a:bodyPr wrap="none" lIns="0" tIns="0" rIns="0" bIns="0" anchor="ctr" anchorCtr="0">
                <a:normAutofit/>
              </a:bodyPr>
              <a:lstStyle/>
              <a:p>
                <a:pPr algn="r"/>
                <a:r>
                  <a:rPr lang="zh-CN" altLang="en-US" sz="1000" b="1" dirty="0">
                    <a:solidFill>
                      <a:schemeClr val="accent2">
                        <a:lumMod val="100000"/>
                      </a:schemeClr>
                    </a:solidFill>
                    <a:cs typeface="+mn-ea"/>
                    <a:sym typeface="+mn-lt"/>
                  </a:rPr>
                  <a:t>Title text presets </a:t>
                </a:r>
                <a:r>
                  <a:rPr lang="en-US" altLang="zh-CN" sz="1000" b="1" dirty="0">
                    <a:solidFill>
                      <a:schemeClr val="accent2">
                        <a:lumMod val="100000"/>
                      </a:schemeClr>
                    </a:solidFill>
                    <a:cs typeface="+mn-ea"/>
                    <a:sym typeface="+mn-lt"/>
                  </a:rPr>
                  <a:t>02</a:t>
                </a:r>
              </a:p>
            </p:txBody>
          </p:sp>
        </p:grpSp>
        <p:grpSp>
          <p:nvGrpSpPr>
            <p:cNvPr id="8" name="ï$ļïḋè"/>
            <p:cNvGrpSpPr/>
            <p:nvPr/>
          </p:nvGrpSpPr>
          <p:grpSpPr>
            <a:xfrm>
              <a:off x="8508268" y="4175430"/>
              <a:ext cx="2291048" cy="1188050"/>
              <a:chOff x="8508268" y="4175430"/>
              <a:chExt cx="2291048" cy="1188050"/>
            </a:xfrm>
          </p:grpSpPr>
          <p:sp>
            <p:nvSpPr>
              <p:cNvPr id="9" name="îs1îḓe"/>
              <p:cNvSpPr txBox="1"/>
              <p:nvPr/>
            </p:nvSpPr>
            <p:spPr>
              <a:xfrm>
                <a:off x="8508268" y="4740232"/>
                <a:ext cx="2291048" cy="623248"/>
              </a:xfrm>
              <a:prstGeom prst="rect">
                <a:avLst/>
              </a:prstGeom>
              <a:noFill/>
            </p:spPr>
            <p:txBody>
              <a:bodyPr wrap="square" lIns="0" tIns="0" rIns="0" bIns="0" anchor="ctr" anchorCtr="0">
                <a:normAutofit fontScale="92500"/>
              </a:bodyPr>
              <a:lstStyle/>
              <a:p>
                <a:pPr algn="r">
                  <a:lnSpc>
                    <a:spcPct val="120000"/>
                  </a:lnSpc>
                </a:pPr>
                <a:r>
                  <a:rPr lang="zh-CN" altLang="en-US" sz="900" dirty="0">
                    <a:solidFill>
                      <a:sysClr val="windowText" lastClr="000000"/>
                    </a:solidFill>
                    <a:cs typeface="+mn-ea"/>
                    <a:sym typeface="+mn-lt"/>
                  </a:rPr>
                  <a:t>This section is displayed as a text layout place (the meme font is recommended) if you need to change it under the (shape format) menu (text options)</a:t>
                </a:r>
              </a:p>
            </p:txBody>
          </p:sp>
          <p:sp>
            <p:nvSpPr>
              <p:cNvPr id="10" name="iṩ1iḍe"/>
              <p:cNvSpPr/>
              <p:nvPr/>
            </p:nvSpPr>
            <p:spPr>
              <a:xfrm>
                <a:off x="9622712" y="4175430"/>
                <a:ext cx="1176604" cy="600164"/>
              </a:xfrm>
              <a:prstGeom prst="rect">
                <a:avLst/>
              </a:prstGeom>
            </p:spPr>
            <p:txBody>
              <a:bodyPr wrap="none" lIns="0" tIns="0" rIns="0" bIns="0" anchor="ctr" anchorCtr="0">
                <a:normAutofit/>
              </a:bodyPr>
              <a:lstStyle/>
              <a:p>
                <a:pPr algn="r"/>
                <a:r>
                  <a:rPr lang="zh-CN" altLang="en-US" sz="1000" b="1" dirty="0">
                    <a:solidFill>
                      <a:schemeClr val="accent4">
                        <a:lumMod val="100000"/>
                      </a:schemeClr>
                    </a:solidFill>
                    <a:cs typeface="+mn-ea"/>
                    <a:sym typeface="+mn-lt"/>
                  </a:rPr>
                  <a:t>Title text presets </a:t>
                </a:r>
                <a:r>
                  <a:rPr lang="en-US" altLang="zh-CN" sz="1000" b="1" dirty="0">
                    <a:solidFill>
                      <a:schemeClr val="accent4">
                        <a:lumMod val="100000"/>
                      </a:schemeClr>
                    </a:solidFill>
                    <a:cs typeface="+mn-ea"/>
                    <a:sym typeface="+mn-lt"/>
                  </a:rPr>
                  <a:t>04</a:t>
                </a:r>
              </a:p>
            </p:txBody>
          </p:sp>
        </p:grpSp>
      </p:grpSp>
      <p:sp>
        <p:nvSpPr>
          <p:cNvPr id="41"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Background</a:t>
            </a:r>
          </a:p>
        </p:txBody>
      </p:sp>
    </p:spTree>
    <p:extLst>
      <p:ext uri="{BB962C8B-B14F-4D97-AF65-F5344CB8AC3E}">
        <p14:creationId xmlns:p14="http://schemas.microsoft.com/office/powerpoint/2010/main" val="2873289319"/>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b30c7c3-e246-498b-b436-812c23f7ea9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560865" y="2185554"/>
            <a:ext cx="9038400" cy="2559918"/>
            <a:chOff x="764010" y="1412776"/>
            <a:chExt cx="10678138" cy="4312699"/>
          </a:xfrm>
        </p:grpSpPr>
        <p:sp>
          <p:nvSpPr>
            <p:cNvPr id="4" name="ïsḷíḋè"/>
            <p:cNvSpPr/>
            <p:nvPr/>
          </p:nvSpPr>
          <p:spPr>
            <a:xfrm>
              <a:off x="764208" y="1412776"/>
              <a:ext cx="2345839" cy="431269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r>
                <a:rPr lang="zh-CN" altLang="en-US" sz="1050" dirty="0">
                  <a:solidFill>
                    <a:schemeClr val="dk1">
                      <a:lumMod val="100000"/>
                    </a:schemeClr>
                  </a:solidFill>
                  <a:cs typeface="+mn-ea"/>
                  <a:sym typeface="+mn-lt"/>
                </a:rPr>
                <a:t>This section is displayed as a text layout (the subject word is recommended).</a:t>
              </a:r>
            </a:p>
          </p:txBody>
        </p:sp>
        <p:sp>
          <p:nvSpPr>
            <p:cNvPr id="5" name="isḷïḓè"/>
            <p:cNvSpPr/>
            <p:nvPr/>
          </p:nvSpPr>
          <p:spPr>
            <a:xfrm rot="5400000">
              <a:off x="621643" y="1555340"/>
              <a:ext cx="1198892" cy="913764"/>
            </a:xfrm>
            <a:prstGeom prst="rtTriangl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 name="íśľïďè"/>
            <p:cNvSpPr/>
            <p:nvPr/>
          </p:nvSpPr>
          <p:spPr>
            <a:xfrm rot="16200000">
              <a:off x="1970658" y="4586087"/>
              <a:ext cx="1293162" cy="985614"/>
            </a:xfrm>
            <a:prstGeom prst="rtTriangl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îṣ1íḑé"/>
            <p:cNvSpPr txBox="1"/>
            <p:nvPr/>
          </p:nvSpPr>
          <p:spPr>
            <a:xfrm>
              <a:off x="1128252" y="2479792"/>
              <a:ext cx="1617751" cy="541389"/>
            </a:xfrm>
            <a:prstGeom prst="rect">
              <a:avLst/>
            </a:prstGeom>
            <a:noFill/>
          </p:spPr>
          <p:txBody>
            <a:bodyPr wrap="none">
              <a:normAutofit fontScale="92500" lnSpcReduction="20000"/>
            </a:bodyPr>
            <a:lstStyle/>
            <a:p>
              <a:pPr algn="ctr"/>
              <a:r>
                <a:rPr lang="zh-CN" altLang="en-US" sz="1867" b="1" dirty="0">
                  <a:solidFill>
                    <a:schemeClr val="accent1"/>
                  </a:solidFill>
                  <a:cs typeface="+mn-ea"/>
                  <a:sym typeface="+mn-lt"/>
                </a:rPr>
                <a:t>Title text presets</a:t>
              </a:r>
            </a:p>
          </p:txBody>
        </p:sp>
        <p:sp>
          <p:nvSpPr>
            <p:cNvPr id="8" name="ïṩľidé"/>
            <p:cNvSpPr txBox="1"/>
            <p:nvPr/>
          </p:nvSpPr>
          <p:spPr>
            <a:xfrm rot="18969360">
              <a:off x="764010" y="1498808"/>
              <a:ext cx="470000" cy="570556"/>
            </a:xfrm>
            <a:prstGeom prst="rect">
              <a:avLst/>
            </a:prstGeom>
            <a:noFill/>
          </p:spPr>
          <p:txBody>
            <a:bodyPr wrap="none">
              <a:normAutofit fontScale="92500" lnSpcReduction="20000"/>
            </a:bodyPr>
            <a:lstStyle/>
            <a:p>
              <a:pPr algn="ctr"/>
              <a:r>
                <a:rPr lang="en-US" altLang="zh-CN" sz="2000" b="1" dirty="0">
                  <a:solidFill>
                    <a:schemeClr val="bg1"/>
                  </a:solidFill>
                  <a:cs typeface="+mn-ea"/>
                  <a:sym typeface="+mn-lt"/>
                </a:rPr>
                <a:t>01</a:t>
              </a:r>
            </a:p>
          </p:txBody>
        </p:sp>
        <p:sp>
          <p:nvSpPr>
            <p:cNvPr id="9" name="îṧḻîḓé"/>
            <p:cNvSpPr/>
            <p:nvPr/>
          </p:nvSpPr>
          <p:spPr>
            <a:xfrm>
              <a:off x="3541575" y="1412776"/>
              <a:ext cx="2345839" cy="431269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r>
                <a:rPr lang="zh-CN" altLang="en-US" sz="1050" dirty="0">
                  <a:solidFill>
                    <a:schemeClr val="dk1">
                      <a:lumMod val="100000"/>
                    </a:schemeClr>
                  </a:solidFill>
                  <a:cs typeface="+mn-ea"/>
                  <a:sym typeface="+mn-lt"/>
                </a:rPr>
                <a:t>This section is displayed as a text layout (the subject word is recommended).</a:t>
              </a:r>
            </a:p>
          </p:txBody>
        </p:sp>
        <p:sp>
          <p:nvSpPr>
            <p:cNvPr id="10" name="íṡ1iḋè"/>
            <p:cNvSpPr/>
            <p:nvPr/>
          </p:nvSpPr>
          <p:spPr>
            <a:xfrm rot="5400000">
              <a:off x="3399011" y="1555340"/>
              <a:ext cx="1198892" cy="913764"/>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1" name="ïŝḻïḓé"/>
            <p:cNvSpPr/>
            <p:nvPr/>
          </p:nvSpPr>
          <p:spPr>
            <a:xfrm rot="16200000">
              <a:off x="4748026" y="4586087"/>
              <a:ext cx="1293162" cy="985614"/>
            </a:xfrm>
            <a:prstGeom prst="r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íSlidé"/>
            <p:cNvSpPr txBox="1"/>
            <p:nvPr/>
          </p:nvSpPr>
          <p:spPr>
            <a:xfrm>
              <a:off x="3905618" y="2479792"/>
              <a:ext cx="1617751" cy="541389"/>
            </a:xfrm>
            <a:prstGeom prst="rect">
              <a:avLst/>
            </a:prstGeom>
            <a:noFill/>
          </p:spPr>
          <p:txBody>
            <a:bodyPr wrap="none">
              <a:normAutofit fontScale="92500" lnSpcReduction="20000"/>
            </a:bodyPr>
            <a:lstStyle/>
            <a:p>
              <a:pPr algn="ctr"/>
              <a:r>
                <a:rPr lang="zh-CN" altLang="en-US" sz="1867" b="1" dirty="0">
                  <a:solidFill>
                    <a:schemeClr val="accent2"/>
                  </a:solidFill>
                  <a:cs typeface="+mn-ea"/>
                  <a:sym typeface="+mn-lt"/>
                </a:rPr>
                <a:t>Title text presets</a:t>
              </a:r>
            </a:p>
          </p:txBody>
        </p:sp>
        <p:sp>
          <p:nvSpPr>
            <p:cNvPr id="13" name="íṩļiḍê"/>
            <p:cNvSpPr txBox="1"/>
            <p:nvPr/>
          </p:nvSpPr>
          <p:spPr>
            <a:xfrm rot="18969360">
              <a:off x="3629237" y="1498808"/>
              <a:ext cx="470000" cy="570556"/>
            </a:xfrm>
            <a:prstGeom prst="rect">
              <a:avLst/>
            </a:prstGeom>
            <a:noFill/>
          </p:spPr>
          <p:txBody>
            <a:bodyPr wrap="none">
              <a:normAutofit fontScale="92500" lnSpcReduction="20000"/>
            </a:bodyPr>
            <a:lstStyle/>
            <a:p>
              <a:pPr algn="ctr"/>
              <a:r>
                <a:rPr lang="en-US" altLang="zh-CN" sz="2000" b="1" dirty="0">
                  <a:solidFill>
                    <a:schemeClr val="bg1"/>
                  </a:solidFill>
                  <a:cs typeface="+mn-ea"/>
                  <a:sym typeface="+mn-lt"/>
                </a:rPr>
                <a:t>02</a:t>
              </a:r>
            </a:p>
          </p:txBody>
        </p:sp>
        <p:sp>
          <p:nvSpPr>
            <p:cNvPr id="14" name="ïS1iḋê"/>
            <p:cNvSpPr/>
            <p:nvPr/>
          </p:nvSpPr>
          <p:spPr>
            <a:xfrm>
              <a:off x="6318942" y="1412776"/>
              <a:ext cx="2345839" cy="4312699"/>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r>
                <a:rPr lang="zh-CN" altLang="en-US" sz="1050" dirty="0">
                  <a:solidFill>
                    <a:schemeClr val="dk1">
                      <a:lumMod val="100000"/>
                    </a:schemeClr>
                  </a:solidFill>
                  <a:cs typeface="+mn-ea"/>
                  <a:sym typeface="+mn-lt"/>
                </a:rPr>
                <a:t>This section is displayed as a text layout (the subject word is recommended).</a:t>
              </a:r>
            </a:p>
          </p:txBody>
        </p:sp>
        <p:sp>
          <p:nvSpPr>
            <p:cNvPr id="15" name="íŝļïḍé"/>
            <p:cNvSpPr/>
            <p:nvPr/>
          </p:nvSpPr>
          <p:spPr>
            <a:xfrm rot="5400000">
              <a:off x="6176378" y="1555340"/>
              <a:ext cx="1198892" cy="913764"/>
            </a:xfrm>
            <a:prstGeom prst="rtTriangle">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iṣlîḍê"/>
            <p:cNvSpPr/>
            <p:nvPr/>
          </p:nvSpPr>
          <p:spPr>
            <a:xfrm rot="16200000">
              <a:off x="7525393" y="4586087"/>
              <a:ext cx="1293162" cy="985614"/>
            </a:xfrm>
            <a:prstGeom prst="rtTriangle">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îşḷîḓe"/>
            <p:cNvSpPr txBox="1"/>
            <p:nvPr/>
          </p:nvSpPr>
          <p:spPr>
            <a:xfrm>
              <a:off x="6682985" y="2479792"/>
              <a:ext cx="1617751" cy="541389"/>
            </a:xfrm>
            <a:prstGeom prst="rect">
              <a:avLst/>
            </a:prstGeom>
            <a:noFill/>
          </p:spPr>
          <p:txBody>
            <a:bodyPr wrap="none">
              <a:normAutofit fontScale="92500" lnSpcReduction="20000"/>
            </a:bodyPr>
            <a:lstStyle/>
            <a:p>
              <a:pPr algn="ctr"/>
              <a:r>
                <a:rPr lang="zh-CN" altLang="en-US" sz="1867" b="1" dirty="0">
                  <a:solidFill>
                    <a:schemeClr val="accent3"/>
                  </a:solidFill>
                  <a:cs typeface="+mn-ea"/>
                  <a:sym typeface="+mn-lt"/>
                </a:rPr>
                <a:t>Title text presets</a:t>
              </a:r>
            </a:p>
          </p:txBody>
        </p:sp>
        <p:sp>
          <p:nvSpPr>
            <p:cNvPr id="18" name="íṡḷiḋe"/>
            <p:cNvSpPr txBox="1"/>
            <p:nvPr/>
          </p:nvSpPr>
          <p:spPr>
            <a:xfrm rot="18969360">
              <a:off x="6378619" y="1498806"/>
              <a:ext cx="470000" cy="570556"/>
            </a:xfrm>
            <a:prstGeom prst="rect">
              <a:avLst/>
            </a:prstGeom>
            <a:noFill/>
          </p:spPr>
          <p:txBody>
            <a:bodyPr wrap="none">
              <a:normAutofit fontScale="92500" lnSpcReduction="20000"/>
            </a:bodyPr>
            <a:lstStyle/>
            <a:p>
              <a:pPr algn="ctr"/>
              <a:r>
                <a:rPr lang="en-US" altLang="zh-CN" sz="2000" b="1" dirty="0">
                  <a:solidFill>
                    <a:schemeClr val="bg1"/>
                  </a:solidFill>
                  <a:cs typeface="+mn-ea"/>
                  <a:sym typeface="+mn-lt"/>
                </a:rPr>
                <a:t>03</a:t>
              </a:r>
            </a:p>
          </p:txBody>
        </p:sp>
        <p:sp>
          <p:nvSpPr>
            <p:cNvPr id="19" name="ïśḻíde"/>
            <p:cNvSpPr/>
            <p:nvPr/>
          </p:nvSpPr>
          <p:spPr>
            <a:xfrm>
              <a:off x="9096309" y="1412776"/>
              <a:ext cx="2345839" cy="431269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tIns="1800000" anchor="t" anchorCtr="1">
              <a:normAutofit/>
            </a:bodyPr>
            <a:lstStyle/>
            <a:p>
              <a:pPr algn="ctr">
                <a:lnSpc>
                  <a:spcPct val="120000"/>
                </a:lnSpc>
              </a:pPr>
              <a:r>
                <a:rPr lang="zh-CN" altLang="en-US" sz="1050" dirty="0">
                  <a:solidFill>
                    <a:schemeClr val="dk1">
                      <a:lumMod val="100000"/>
                    </a:schemeClr>
                  </a:solidFill>
                  <a:cs typeface="+mn-ea"/>
                  <a:sym typeface="+mn-lt"/>
                </a:rPr>
                <a:t>This section is displayed as a text layout (the subject word is recommended).</a:t>
              </a:r>
            </a:p>
          </p:txBody>
        </p:sp>
        <p:sp>
          <p:nvSpPr>
            <p:cNvPr id="20" name="íṧľïḓê"/>
            <p:cNvSpPr/>
            <p:nvPr/>
          </p:nvSpPr>
          <p:spPr>
            <a:xfrm rot="5400000">
              <a:off x="8953745" y="1555340"/>
              <a:ext cx="1198892" cy="913764"/>
            </a:xfrm>
            <a:prstGeom prst="rtTriangl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iṣļïdé"/>
            <p:cNvSpPr/>
            <p:nvPr/>
          </p:nvSpPr>
          <p:spPr>
            <a:xfrm rot="16200000">
              <a:off x="10302760" y="4586087"/>
              <a:ext cx="1293162" cy="985614"/>
            </a:xfrm>
            <a:prstGeom prst="rtTriangle">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íṣ1ïḍè"/>
            <p:cNvSpPr txBox="1"/>
            <p:nvPr/>
          </p:nvSpPr>
          <p:spPr>
            <a:xfrm>
              <a:off x="9460352" y="2479792"/>
              <a:ext cx="1617751" cy="541389"/>
            </a:xfrm>
            <a:prstGeom prst="rect">
              <a:avLst/>
            </a:prstGeom>
            <a:noFill/>
          </p:spPr>
          <p:txBody>
            <a:bodyPr wrap="none">
              <a:normAutofit fontScale="92500" lnSpcReduction="20000"/>
            </a:bodyPr>
            <a:lstStyle/>
            <a:p>
              <a:pPr algn="ctr"/>
              <a:r>
                <a:rPr lang="zh-CN" altLang="en-US" sz="1867" b="1" dirty="0">
                  <a:solidFill>
                    <a:schemeClr val="accent4">
                      <a:lumMod val="100000"/>
                    </a:schemeClr>
                  </a:solidFill>
                  <a:cs typeface="+mn-ea"/>
                  <a:sym typeface="+mn-lt"/>
                </a:rPr>
                <a:t>Title text presets</a:t>
              </a:r>
            </a:p>
          </p:txBody>
        </p:sp>
        <p:sp>
          <p:nvSpPr>
            <p:cNvPr id="23" name="iśliďê"/>
            <p:cNvSpPr txBox="1"/>
            <p:nvPr/>
          </p:nvSpPr>
          <p:spPr>
            <a:xfrm rot="18969360">
              <a:off x="9155986" y="1498806"/>
              <a:ext cx="470000" cy="570556"/>
            </a:xfrm>
            <a:prstGeom prst="rect">
              <a:avLst/>
            </a:prstGeom>
            <a:noFill/>
          </p:spPr>
          <p:txBody>
            <a:bodyPr wrap="none">
              <a:normAutofit fontScale="92500" lnSpcReduction="20000"/>
            </a:bodyPr>
            <a:lstStyle/>
            <a:p>
              <a:pPr algn="ctr"/>
              <a:r>
                <a:rPr lang="en-US" altLang="zh-CN" sz="2000" b="1" dirty="0">
                  <a:solidFill>
                    <a:schemeClr val="bg1"/>
                  </a:solidFill>
                  <a:cs typeface="+mn-ea"/>
                  <a:sym typeface="+mn-lt"/>
                </a:rPr>
                <a:t>04</a:t>
              </a:r>
            </a:p>
          </p:txBody>
        </p:sp>
      </p:grpSp>
      <p:sp>
        <p:nvSpPr>
          <p:cNvPr id="24" name="ïSľiḓe"/>
          <p:cNvSpPr txBox="1"/>
          <p:nvPr/>
        </p:nvSpPr>
        <p:spPr>
          <a:xfrm>
            <a:off x="4610961" y="898787"/>
            <a:ext cx="2938208" cy="527175"/>
          </a:xfrm>
          <a:prstGeom prst="rect">
            <a:avLst/>
          </a:prstGeom>
          <a:noFill/>
        </p:spPr>
        <p:txBody>
          <a:bodyPr wrap="none" lIns="144000" tIns="0" rIns="0" bIns="0" anchor="ctr" anchorCtr="0">
            <a:noAutofit/>
          </a:bodyPr>
          <a:lstStyle/>
          <a:p>
            <a:pPr algn="ctr"/>
            <a:r>
              <a:rPr lang="zh-CN" altLang="en-US" sz="3200" b="1" dirty="0">
                <a:cs typeface="+mn-ea"/>
                <a:sym typeface="+mn-lt"/>
              </a:rPr>
              <a:t>Event Background</a:t>
            </a:r>
          </a:p>
        </p:txBody>
      </p:sp>
    </p:spTree>
    <p:extLst>
      <p:ext uri="{BB962C8B-B14F-4D97-AF65-F5344CB8AC3E}">
        <p14:creationId xmlns:p14="http://schemas.microsoft.com/office/powerpoint/2010/main" val="222128273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00050" y="117859"/>
            <a:ext cx="11391900" cy="6622282"/>
            <a:chOff x="400050" y="117859"/>
            <a:chExt cx="11391900" cy="6622282"/>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t="19036" b="22832"/>
            <a:stretch/>
          </p:blipFill>
          <p:spPr>
            <a:xfrm>
              <a:off x="400050" y="117859"/>
              <a:ext cx="11391900" cy="6622282"/>
            </a:xfrm>
            <a:prstGeom prst="rect">
              <a:avLst/>
            </a:prstGeom>
          </p:spPr>
        </p:pic>
        <p:sp>
          <p:nvSpPr>
            <p:cNvPr id="3" name="矩形 2"/>
            <p:cNvSpPr/>
            <p:nvPr/>
          </p:nvSpPr>
          <p:spPr>
            <a:xfrm>
              <a:off x="1819275" y="3486150"/>
              <a:ext cx="8553450" cy="1371600"/>
            </a:xfrm>
            <a:prstGeom prst="rect">
              <a:avLst/>
            </a:prstGeom>
            <a:solidFill>
              <a:srgbClr val="F05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 name="îṩḻîdè"/>
          <p:cNvSpPr txBox="1"/>
          <p:nvPr/>
        </p:nvSpPr>
        <p:spPr>
          <a:xfrm>
            <a:off x="3250022" y="3678815"/>
            <a:ext cx="5691956" cy="986269"/>
          </a:xfrm>
          <a:prstGeom prst="rect">
            <a:avLst/>
          </a:prstGeom>
          <a:noFill/>
        </p:spPr>
        <p:txBody>
          <a:bodyPr wrap="none" lIns="0" tIns="0" rIns="0" bIns="0" anchor="ctr" anchorCtr="0">
            <a:noAutofit/>
          </a:bodyPr>
          <a:lstStyle/>
          <a:p>
            <a:pPr algn="ctr"/>
            <a:r>
              <a:rPr lang="zh-CN" altLang="en-US" sz="6000" b="1" dirty="0">
                <a:solidFill>
                  <a:schemeClr val="bg1"/>
                </a:solidFill>
                <a:cs typeface="+mn-ea"/>
                <a:sym typeface="+mn-lt"/>
              </a:rPr>
              <a:t>Event Audience Analysis</a:t>
            </a:r>
          </a:p>
        </p:txBody>
      </p:sp>
    </p:spTree>
    <p:extLst>
      <p:ext uri="{BB962C8B-B14F-4D97-AF65-F5344CB8AC3E}">
        <p14:creationId xmlns:p14="http://schemas.microsoft.com/office/powerpoint/2010/main" val="2772499688"/>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ISLIDE.DIAGRAM" val="954b6dbf-76f6-4884-a978-4b6511b915c5"/>
</p:tagLst>
</file>

<file path=ppt/tags/tag11.xml><?xml version="1.0" encoding="utf-8"?>
<p:tagLst xmlns:a="http://schemas.openxmlformats.org/drawingml/2006/main" xmlns:r="http://schemas.openxmlformats.org/officeDocument/2006/relationships" xmlns:p="http://schemas.openxmlformats.org/presentationml/2006/main">
  <p:tag name="ISLIDE.DIAGRAM" val="bdc5365b-51f7-4519-b41b-a7e9d36906b8"/>
</p:tagLst>
</file>

<file path=ppt/tags/tag12.xml><?xml version="1.0" encoding="utf-8"?>
<p:tagLst xmlns:a="http://schemas.openxmlformats.org/drawingml/2006/main" xmlns:r="http://schemas.openxmlformats.org/officeDocument/2006/relationships" xmlns:p="http://schemas.openxmlformats.org/presentationml/2006/main">
  <p:tag name="ISLIDE.DIAGRAM" val="2aa650ac-f9ef-434a-8392-a53f66e61c05"/>
</p:tagLst>
</file>

<file path=ppt/tags/tag13.xml><?xml version="1.0" encoding="utf-8"?>
<p:tagLst xmlns:a="http://schemas.openxmlformats.org/drawingml/2006/main" xmlns:r="http://schemas.openxmlformats.org/officeDocument/2006/relationships" xmlns:p="http://schemas.openxmlformats.org/presentationml/2006/main">
  <p:tag name="ISLIDE.DIAGRAM" val="8d744bb5-d440-41bf-83ab-28e90db7e328"/>
</p:tagLst>
</file>

<file path=ppt/tags/tag14.xml><?xml version="1.0" encoding="utf-8"?>
<p:tagLst xmlns:a="http://schemas.openxmlformats.org/drawingml/2006/main" xmlns:r="http://schemas.openxmlformats.org/officeDocument/2006/relationships" xmlns:p="http://schemas.openxmlformats.org/presentationml/2006/main">
  <p:tag name="ISLIDE.DIAGRAM" val="4175d7aa-2769-49d6-808d-b5e916acc322"/>
</p:tagLst>
</file>

<file path=ppt/tags/tag15.xml><?xml version="1.0" encoding="utf-8"?>
<p:tagLst xmlns:a="http://schemas.openxmlformats.org/drawingml/2006/main" xmlns:r="http://schemas.openxmlformats.org/officeDocument/2006/relationships" xmlns:p="http://schemas.openxmlformats.org/presentationml/2006/main">
  <p:tag name="ISLIDE.DIAGRAM" val="5cf47140-bd9c-4953-a7a3-c1dfd34af165"/>
</p:tagLst>
</file>

<file path=ppt/tags/tag16.xml><?xml version="1.0" encoding="utf-8"?>
<p:tagLst xmlns:a="http://schemas.openxmlformats.org/drawingml/2006/main" xmlns:r="http://schemas.openxmlformats.org/officeDocument/2006/relationships" xmlns:p="http://schemas.openxmlformats.org/presentationml/2006/main">
  <p:tag name="ISLIDE.DIAGRAM" val="67776855-6ba7-47e5-a22f-3866d12fe3de"/>
</p:tagLst>
</file>

<file path=ppt/tags/tag17.xml><?xml version="1.0" encoding="utf-8"?>
<p:tagLst xmlns:a="http://schemas.openxmlformats.org/drawingml/2006/main" xmlns:r="http://schemas.openxmlformats.org/officeDocument/2006/relationships" xmlns:p="http://schemas.openxmlformats.org/presentationml/2006/main">
  <p:tag name="ISLIDE.DIAGRAM" val="d7cb65f8-86aa-41a4-b3ef-a952b869b412"/>
</p:tagLst>
</file>

<file path=ppt/tags/tag2.xml><?xml version="1.0" encoding="utf-8"?>
<p:tagLst xmlns:a="http://schemas.openxmlformats.org/drawingml/2006/main" xmlns:r="http://schemas.openxmlformats.org/officeDocument/2006/relationships" xmlns:p="http://schemas.openxmlformats.org/presentationml/2006/main">
  <p:tag name="ISLIDE.DIAGRAM" val="b2eb775b-60e8-4d88-a630-10e913dcbe91"/>
</p:tagLst>
</file>

<file path=ppt/tags/tag3.xml><?xml version="1.0" encoding="utf-8"?>
<p:tagLst xmlns:a="http://schemas.openxmlformats.org/drawingml/2006/main" xmlns:r="http://schemas.openxmlformats.org/officeDocument/2006/relationships" xmlns:p="http://schemas.openxmlformats.org/presentationml/2006/main">
  <p:tag name="ISLIDE.DIAGRAM" val="95fd6ba1-c886-44aa-8a68-e77cee0327f8"/>
</p:tagLst>
</file>

<file path=ppt/tags/tag4.xml><?xml version="1.0" encoding="utf-8"?>
<p:tagLst xmlns:a="http://schemas.openxmlformats.org/drawingml/2006/main" xmlns:r="http://schemas.openxmlformats.org/officeDocument/2006/relationships" xmlns:p="http://schemas.openxmlformats.org/presentationml/2006/main">
  <p:tag name="ISLIDE.DIAGRAM" val="7e3c623c-e792-4dea-a724-700a6ab62d6b"/>
</p:tagLst>
</file>

<file path=ppt/tags/tag5.xml><?xml version="1.0" encoding="utf-8"?>
<p:tagLst xmlns:a="http://schemas.openxmlformats.org/drawingml/2006/main" xmlns:r="http://schemas.openxmlformats.org/officeDocument/2006/relationships" xmlns:p="http://schemas.openxmlformats.org/presentationml/2006/main">
  <p:tag name="ISLIDE.DIAGRAM" val="fb30c7c3-e246-498b-b436-812c23f7ea93"/>
</p:tagLst>
</file>

<file path=ppt/tags/tag6.xml><?xml version="1.0" encoding="utf-8"?>
<p:tagLst xmlns:a="http://schemas.openxmlformats.org/drawingml/2006/main" xmlns:r="http://schemas.openxmlformats.org/officeDocument/2006/relationships" xmlns:p="http://schemas.openxmlformats.org/presentationml/2006/main">
  <p:tag name="ISLIDE.DIAGRAM" val="f34364ef-e2db-47eb-94ff-dad56c12f197"/>
</p:tagLst>
</file>

<file path=ppt/tags/tag7.xml><?xml version="1.0" encoding="utf-8"?>
<p:tagLst xmlns:a="http://schemas.openxmlformats.org/drawingml/2006/main" xmlns:r="http://schemas.openxmlformats.org/officeDocument/2006/relationships" xmlns:p="http://schemas.openxmlformats.org/presentationml/2006/main">
  <p:tag name="ISLIDE.DIAGRAM" val="987ef756-ece9-48e9-ab84-80859334628f"/>
</p:tagLst>
</file>

<file path=ppt/tags/tag8.xml><?xml version="1.0" encoding="utf-8"?>
<p:tagLst xmlns:a="http://schemas.openxmlformats.org/drawingml/2006/main" xmlns:r="http://schemas.openxmlformats.org/officeDocument/2006/relationships" xmlns:p="http://schemas.openxmlformats.org/presentationml/2006/main">
  <p:tag name="ISLIDE.DIAGRAM" val="1c2e85c5-8611-4c7c-8344-ccbf20d8424e"/>
</p:tagLst>
</file>

<file path=ppt/tags/tag9.xml><?xml version="1.0" encoding="utf-8"?>
<p:tagLst xmlns:a="http://schemas.openxmlformats.org/drawingml/2006/main" xmlns:r="http://schemas.openxmlformats.org/officeDocument/2006/relationships" xmlns:p="http://schemas.openxmlformats.org/presentationml/2006/main">
  <p:tag name="ISLIDE.DIAGRAM" val="8e2497b3-dd8a-48d7-acc5-b1ffcb15ea80"/>
</p:tagLst>
</file>

<file path=ppt/theme/theme1.xml><?xml version="1.0" encoding="utf-8"?>
<a:theme xmlns:a="http://schemas.openxmlformats.org/drawingml/2006/main" name="第一PPT，www.1ppt.com">
  <a:themeElements>
    <a:clrScheme name="自定义 2">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fontScheme name="uipqxlcy">
      <a:majorFont>
        <a:latin typeface=""/>
        <a:ea typeface="微软雅黑"/>
        <a:cs typeface=""/>
      </a:majorFont>
      <a:minorFont>
        <a:latin typeface=""/>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778495"/>
    </a:dk2>
    <a:lt2>
      <a:srgbClr val="F0F0F0"/>
    </a:lt2>
    <a:accent1>
      <a:srgbClr val="F83529"/>
    </a:accent1>
    <a:accent2>
      <a:srgbClr val="E9292F"/>
    </a:accent2>
    <a:accent3>
      <a:srgbClr val="BB2326"/>
    </a:accent3>
    <a:accent4>
      <a:srgbClr val="8C0C04"/>
    </a:accent4>
    <a:accent5>
      <a:srgbClr val="690902"/>
    </a:accent5>
    <a:accent6>
      <a:srgbClr val="BA1318"/>
    </a:accent6>
    <a:hlink>
      <a:srgbClr val="F8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101</TotalTime>
  <Words>1518</Words>
  <Application>Microsoft Office PowerPoint</Application>
  <PresentationFormat>宽屏</PresentationFormat>
  <Paragraphs>221</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方正正大黑简体</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圣诞节 PowerPoint template</dc:title>
  <dc:creator>freeppt7.com</dc:creator>
  <cp:keywords>https:/www.freeppt7.com</cp:keywords>
  <dc:description>https://www.freeppt7.com</dc:description>
  <cp:lastModifiedBy>宇 之灵</cp:lastModifiedBy>
  <cp:revision>32</cp:revision>
  <dcterms:created xsi:type="dcterms:W3CDTF">2017-08-18T03:02:00Z</dcterms:created>
  <dcterms:modified xsi:type="dcterms:W3CDTF">2019-11-22T01:12:09Z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